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2"/>
  </p:notesMasterIdLst>
  <p:sldIdLst>
    <p:sldId id="256" r:id="rId2"/>
    <p:sldId id="258" r:id="rId3"/>
    <p:sldId id="299" r:id="rId4"/>
    <p:sldId id="259" r:id="rId5"/>
    <p:sldId id="284" r:id="rId6"/>
    <p:sldId id="286" r:id="rId7"/>
    <p:sldId id="287" r:id="rId8"/>
    <p:sldId id="289" r:id="rId9"/>
    <p:sldId id="290" r:id="rId10"/>
    <p:sldId id="291" r:id="rId11"/>
    <p:sldId id="292" r:id="rId12"/>
    <p:sldId id="293" r:id="rId13"/>
    <p:sldId id="294" r:id="rId14"/>
    <p:sldId id="295" r:id="rId15"/>
    <p:sldId id="296" r:id="rId16"/>
    <p:sldId id="297" r:id="rId17"/>
    <p:sldId id="268" r:id="rId18"/>
    <p:sldId id="270" r:id="rId19"/>
    <p:sldId id="280" r:id="rId20"/>
    <p:sldId id="279"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Candara" panose="020E0502030303020204" pitchFamily="34" charset="0"/>
      <p:regular r:id="rId27"/>
      <p:bold r:id="rId28"/>
      <p:italic r:id="rId29"/>
      <p:boldItalic r:id="rId30"/>
    </p:embeddedFont>
    <p:embeddedFont>
      <p:font typeface="Libre Baskerville" panose="020B0604020202020204" charset="0"/>
      <p:regular r:id="rId31"/>
      <p:bold r:id="rId32"/>
      <p:italic r:id="rId33"/>
    </p:embeddedFont>
    <p:embeddedFont>
      <p:font typeface="Montserrat" panose="020B0604020202020204" charset="-18"/>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9A1EEB-B973-4601-B9B8-3CDAB5ECB2AA}">
  <a:tblStyle styleId="{3F9A1EEB-B973-4601-B9B8-3CDAB5ECB2A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6" autoAdjust="0"/>
    <p:restoredTop sz="94291" autoAdjust="0"/>
  </p:normalViewPr>
  <p:slideViewPr>
    <p:cSldViewPr snapToGrid="0">
      <p:cViewPr varScale="1">
        <p:scale>
          <a:sx n="95" d="100"/>
          <a:sy n="95" d="100"/>
        </p:scale>
        <p:origin x="5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0" name="Shape 30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9337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542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6098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95044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p:nvPr/>
        </p:nvSpPr>
        <p:spPr>
          <a:xfrm>
            <a:off x="0" y="3428981"/>
            <a:ext cx="9144000" cy="1714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1"/>
          <p:cNvSpPr txBox="1">
            <a:spLocks noGrp="1"/>
          </p:cNvSpPr>
          <p:nvPr>
            <p:ph type="ctrTitle"/>
          </p:nvPr>
        </p:nvSpPr>
        <p:spPr>
          <a:xfrm>
            <a:off x="1115850" y="0"/>
            <a:ext cx="6912300" cy="3429000"/>
          </a:xfrm>
          <a:prstGeom prst="rect">
            <a:avLst/>
          </a:prstGeom>
        </p:spPr>
        <p:txBody>
          <a:bodyPr spcFirstLastPara="1" wrap="square" lIns="91425" tIns="91425" rIns="91425" bIns="91425" anchor="b" anchorCtr="0"/>
          <a:lstStyle>
            <a:lvl1pPr lvl="0" algn="ctr">
              <a:spcBef>
                <a:spcPts val="0"/>
              </a:spcBef>
              <a:spcAft>
                <a:spcPts val="0"/>
              </a:spcAft>
              <a:buSzPts val="6000"/>
              <a:buFont typeface="Libre Baskerville"/>
              <a:buNone/>
              <a:defRPr sz="6000">
                <a:latin typeface="Libre Baskerville"/>
                <a:ea typeface="Libre Baskerville"/>
                <a:cs typeface="Libre Baskerville"/>
                <a:sym typeface="Libre Baskerville"/>
              </a:defRPr>
            </a:lvl1pPr>
            <a:lvl2pPr lvl="1" algn="ctr">
              <a:spcBef>
                <a:spcPts val="0"/>
              </a:spcBef>
              <a:spcAft>
                <a:spcPts val="0"/>
              </a:spcAft>
              <a:buSzPts val="6000"/>
              <a:buFont typeface="Libre Baskerville"/>
              <a:buNone/>
              <a:defRPr sz="6000">
                <a:latin typeface="Libre Baskerville"/>
                <a:ea typeface="Libre Baskerville"/>
                <a:cs typeface="Libre Baskerville"/>
                <a:sym typeface="Libre Baskerville"/>
              </a:defRPr>
            </a:lvl2pPr>
            <a:lvl3pPr lvl="2" algn="ctr">
              <a:spcBef>
                <a:spcPts val="0"/>
              </a:spcBef>
              <a:spcAft>
                <a:spcPts val="0"/>
              </a:spcAft>
              <a:buSzPts val="6000"/>
              <a:buFont typeface="Libre Baskerville"/>
              <a:buNone/>
              <a:defRPr sz="6000">
                <a:latin typeface="Libre Baskerville"/>
                <a:ea typeface="Libre Baskerville"/>
                <a:cs typeface="Libre Baskerville"/>
                <a:sym typeface="Libre Baskerville"/>
              </a:defRPr>
            </a:lvl3pPr>
            <a:lvl4pPr lvl="3" algn="ctr">
              <a:spcBef>
                <a:spcPts val="0"/>
              </a:spcBef>
              <a:spcAft>
                <a:spcPts val="0"/>
              </a:spcAft>
              <a:buSzPts val="6000"/>
              <a:buFont typeface="Libre Baskerville"/>
              <a:buNone/>
              <a:defRPr sz="6000">
                <a:latin typeface="Libre Baskerville"/>
                <a:ea typeface="Libre Baskerville"/>
                <a:cs typeface="Libre Baskerville"/>
                <a:sym typeface="Libre Baskerville"/>
              </a:defRPr>
            </a:lvl4pPr>
            <a:lvl5pPr lvl="4" algn="ctr">
              <a:spcBef>
                <a:spcPts val="0"/>
              </a:spcBef>
              <a:spcAft>
                <a:spcPts val="0"/>
              </a:spcAft>
              <a:buSzPts val="6000"/>
              <a:buFont typeface="Libre Baskerville"/>
              <a:buNone/>
              <a:defRPr sz="6000">
                <a:latin typeface="Libre Baskerville"/>
                <a:ea typeface="Libre Baskerville"/>
                <a:cs typeface="Libre Baskerville"/>
                <a:sym typeface="Libre Baskerville"/>
              </a:defRPr>
            </a:lvl5pPr>
            <a:lvl6pPr lvl="5" algn="ctr">
              <a:spcBef>
                <a:spcPts val="0"/>
              </a:spcBef>
              <a:spcAft>
                <a:spcPts val="0"/>
              </a:spcAft>
              <a:buSzPts val="6000"/>
              <a:buFont typeface="Libre Baskerville"/>
              <a:buNone/>
              <a:defRPr sz="6000">
                <a:latin typeface="Libre Baskerville"/>
                <a:ea typeface="Libre Baskerville"/>
                <a:cs typeface="Libre Baskerville"/>
                <a:sym typeface="Libre Baskerville"/>
              </a:defRPr>
            </a:lvl6pPr>
            <a:lvl7pPr lvl="6" algn="ctr">
              <a:spcBef>
                <a:spcPts val="0"/>
              </a:spcBef>
              <a:spcAft>
                <a:spcPts val="0"/>
              </a:spcAft>
              <a:buSzPts val="6000"/>
              <a:buFont typeface="Libre Baskerville"/>
              <a:buNone/>
              <a:defRPr sz="6000">
                <a:latin typeface="Libre Baskerville"/>
                <a:ea typeface="Libre Baskerville"/>
                <a:cs typeface="Libre Baskerville"/>
                <a:sym typeface="Libre Baskerville"/>
              </a:defRPr>
            </a:lvl7pPr>
            <a:lvl8pPr lvl="7" algn="ctr">
              <a:spcBef>
                <a:spcPts val="0"/>
              </a:spcBef>
              <a:spcAft>
                <a:spcPts val="0"/>
              </a:spcAft>
              <a:buSzPts val="6000"/>
              <a:buFont typeface="Libre Baskerville"/>
              <a:buNone/>
              <a:defRPr sz="6000">
                <a:latin typeface="Libre Baskerville"/>
                <a:ea typeface="Libre Baskerville"/>
                <a:cs typeface="Libre Baskerville"/>
                <a:sym typeface="Libre Baskerville"/>
              </a:defRPr>
            </a:lvl8pPr>
            <a:lvl9pPr lvl="8" algn="ctr">
              <a:spcBef>
                <a:spcPts val="0"/>
              </a:spcBef>
              <a:spcAft>
                <a:spcPts val="0"/>
              </a:spcAft>
              <a:buSzPts val="6000"/>
              <a:buFont typeface="Libre Baskerville"/>
              <a:buNone/>
              <a:defRPr sz="6000">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Shape 13"/>
          <p:cNvSpPr/>
          <p:nvPr/>
        </p:nvSpPr>
        <p:spPr>
          <a:xfrm>
            <a:off x="0" y="6"/>
            <a:ext cx="9144000" cy="17145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txBox="1">
            <a:spLocks noGrp="1"/>
          </p:cNvSpPr>
          <p:nvPr>
            <p:ph type="ctrTitle"/>
          </p:nvPr>
        </p:nvSpPr>
        <p:spPr>
          <a:xfrm>
            <a:off x="1640600" y="2040550"/>
            <a:ext cx="5862900" cy="1159800"/>
          </a:xfrm>
          <a:prstGeom prst="rect">
            <a:avLst/>
          </a:prstGeom>
        </p:spPr>
        <p:txBody>
          <a:bodyPr spcFirstLastPara="1" wrap="square" lIns="91425" tIns="91425" rIns="91425" bIns="91425" anchor="ctr" anchorCtr="0"/>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5" name="Shape 15"/>
          <p:cNvSpPr txBox="1">
            <a:spLocks noGrp="1"/>
          </p:cNvSpPr>
          <p:nvPr>
            <p:ph type="subTitle" idx="1"/>
          </p:nvPr>
        </p:nvSpPr>
        <p:spPr>
          <a:xfrm>
            <a:off x="1640600" y="3373454"/>
            <a:ext cx="5862900" cy="784800"/>
          </a:xfrm>
          <a:prstGeom prst="rect">
            <a:avLst/>
          </a:prstGeom>
        </p:spPr>
        <p:txBody>
          <a:bodyPr spcFirstLastPara="1" wrap="square" lIns="91425" tIns="91425" rIns="91425" bIns="91425" anchor="t" anchorCtr="0"/>
          <a:lstStyle>
            <a:lvl1pPr lvl="0" algn="ctr" rtl="0">
              <a:spcBef>
                <a:spcPts val="0"/>
              </a:spcBef>
              <a:spcAft>
                <a:spcPts val="0"/>
              </a:spcAft>
              <a:buSzPts val="1800"/>
              <a:buNone/>
              <a:defRPr sz="1800" i="1"/>
            </a:lvl1pPr>
            <a:lvl2pPr lvl="1" algn="ctr" rtl="0">
              <a:spcBef>
                <a:spcPts val="0"/>
              </a:spcBef>
              <a:spcAft>
                <a:spcPts val="0"/>
              </a:spcAft>
              <a:buSzPts val="1800"/>
              <a:buNone/>
              <a:defRPr sz="1800" i="1"/>
            </a:lvl2pPr>
            <a:lvl3pPr lvl="2" algn="ctr" rtl="0">
              <a:spcBef>
                <a:spcPts val="0"/>
              </a:spcBef>
              <a:spcAft>
                <a:spcPts val="0"/>
              </a:spcAft>
              <a:buSzPts val="1800"/>
              <a:buNone/>
              <a:defRPr sz="1800" i="1"/>
            </a:lvl3pPr>
            <a:lvl4pPr lvl="3" algn="ctr" rtl="0">
              <a:spcBef>
                <a:spcPts val="0"/>
              </a:spcBef>
              <a:spcAft>
                <a:spcPts val="0"/>
              </a:spcAft>
              <a:buSzPts val="2400"/>
              <a:buNone/>
              <a:defRPr i="1"/>
            </a:lvl4pPr>
            <a:lvl5pPr lvl="4" algn="ctr" rtl="0">
              <a:spcBef>
                <a:spcPts val="0"/>
              </a:spcBef>
              <a:spcAft>
                <a:spcPts val="0"/>
              </a:spcAft>
              <a:buSzPts val="2400"/>
              <a:buNone/>
              <a:defRPr i="1"/>
            </a:lvl5pPr>
            <a:lvl6pPr lvl="5" algn="ctr" rtl="0">
              <a:spcBef>
                <a:spcPts val="0"/>
              </a:spcBef>
              <a:spcAft>
                <a:spcPts val="0"/>
              </a:spcAft>
              <a:buSzPts val="2400"/>
              <a:buNone/>
              <a:defRPr i="1"/>
            </a:lvl6pPr>
            <a:lvl7pPr lvl="6" algn="ctr" rtl="0">
              <a:spcBef>
                <a:spcPts val="0"/>
              </a:spcBef>
              <a:spcAft>
                <a:spcPts val="0"/>
              </a:spcAft>
              <a:buSzPts val="2400"/>
              <a:buNone/>
              <a:defRPr i="1"/>
            </a:lvl7pPr>
            <a:lvl8pPr lvl="7" algn="ctr" rtl="0">
              <a:spcBef>
                <a:spcPts val="0"/>
              </a:spcBef>
              <a:spcAft>
                <a:spcPts val="0"/>
              </a:spcAft>
              <a:buSzPts val="2400"/>
              <a:buNone/>
              <a:defRPr i="1"/>
            </a:lvl8pPr>
            <a:lvl9pPr lvl="8" algn="ctr" rtl="0">
              <a:spcBef>
                <a:spcPts val="0"/>
              </a:spcBef>
              <a:spcAft>
                <a:spcPts val="0"/>
              </a:spcAft>
              <a:buSzPts val="2400"/>
              <a:buNone/>
              <a:defRPr i="1"/>
            </a:lvl9pPr>
          </a:lstStyle>
          <a:p>
            <a:endParaRPr/>
          </a:p>
        </p:txBody>
      </p:sp>
      <p:sp>
        <p:nvSpPr>
          <p:cNvPr id="16" name="Shape 16"/>
          <p:cNvSpPr txBox="1">
            <a:spLocks noGrp="1"/>
          </p:cNvSpPr>
          <p:nvPr>
            <p:ph type="sldNum" idx="12"/>
          </p:nvPr>
        </p:nvSpPr>
        <p:spPr>
          <a:xfrm>
            <a:off x="38389" y="4749900"/>
            <a:ext cx="9105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1013325" y="0"/>
            <a:ext cx="7117200" cy="712200"/>
          </a:xfrm>
          <a:prstGeom prst="rect">
            <a:avLst/>
          </a:prstGeom>
        </p:spPr>
        <p:txBody>
          <a:bodyPr spcFirstLastPara="1" wrap="square" lIns="91425" tIns="91425" rIns="91425" bIns="91425"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Shape 24"/>
          <p:cNvSpPr txBox="1">
            <a:spLocks noGrp="1"/>
          </p:cNvSpPr>
          <p:nvPr>
            <p:ph type="body" idx="1"/>
          </p:nvPr>
        </p:nvSpPr>
        <p:spPr>
          <a:xfrm>
            <a:off x="1013325" y="1508525"/>
            <a:ext cx="7117200" cy="31887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5" name="Shape 25"/>
          <p:cNvSpPr txBox="1">
            <a:spLocks noGrp="1"/>
          </p:cNvSpPr>
          <p:nvPr>
            <p:ph type="sldNum" idx="12"/>
          </p:nvPr>
        </p:nvSpPr>
        <p:spPr>
          <a:xfrm>
            <a:off x="38389" y="4749900"/>
            <a:ext cx="9105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26" name="Shape 26"/>
          <p:cNvSpPr/>
          <p:nvPr/>
        </p:nvSpPr>
        <p:spPr>
          <a:xfrm>
            <a:off x="0" y="712350"/>
            <a:ext cx="9144000" cy="6576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1013325" y="0"/>
            <a:ext cx="7117200" cy="712200"/>
          </a:xfrm>
          <a:prstGeom prst="rect">
            <a:avLst/>
          </a:prstGeom>
        </p:spPr>
        <p:txBody>
          <a:bodyPr spcFirstLastPara="1" wrap="square" lIns="91425" tIns="91425" rIns="91425" bIns="91425" anchor="ctr" anchorCtr="0"/>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 name="Shape 35"/>
          <p:cNvSpPr txBox="1">
            <a:spLocks noGrp="1"/>
          </p:cNvSpPr>
          <p:nvPr>
            <p:ph type="body" idx="1"/>
          </p:nvPr>
        </p:nvSpPr>
        <p:spPr>
          <a:xfrm>
            <a:off x="457200" y="1544700"/>
            <a:ext cx="2631900" cy="31524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6" name="Shape 36"/>
          <p:cNvSpPr txBox="1">
            <a:spLocks noGrp="1"/>
          </p:cNvSpPr>
          <p:nvPr>
            <p:ph type="body" idx="2"/>
          </p:nvPr>
        </p:nvSpPr>
        <p:spPr>
          <a:xfrm>
            <a:off x="3223963" y="1544700"/>
            <a:ext cx="2631900" cy="31524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Shape 37"/>
          <p:cNvSpPr txBox="1">
            <a:spLocks noGrp="1"/>
          </p:cNvSpPr>
          <p:nvPr>
            <p:ph type="body" idx="3"/>
          </p:nvPr>
        </p:nvSpPr>
        <p:spPr>
          <a:xfrm>
            <a:off x="5990725" y="1544700"/>
            <a:ext cx="2631900" cy="31524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Shape 38"/>
          <p:cNvSpPr txBox="1">
            <a:spLocks noGrp="1"/>
          </p:cNvSpPr>
          <p:nvPr>
            <p:ph type="sldNum" idx="12"/>
          </p:nvPr>
        </p:nvSpPr>
        <p:spPr>
          <a:xfrm>
            <a:off x="38389" y="4749900"/>
            <a:ext cx="9105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39" name="Shape 39"/>
          <p:cNvSpPr/>
          <p:nvPr/>
        </p:nvSpPr>
        <p:spPr>
          <a:xfrm>
            <a:off x="0" y="712350"/>
            <a:ext cx="9144000" cy="6576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013325" y="0"/>
            <a:ext cx="7117200" cy="712200"/>
          </a:xfrm>
          <a:prstGeom prst="rect">
            <a:avLst/>
          </a:prstGeom>
        </p:spPr>
        <p:txBody>
          <a:bodyPr spcFirstLastPara="1" wrap="square" lIns="91425" tIns="91425" rIns="91425" bIns="91425"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Shape 42"/>
          <p:cNvSpPr txBox="1">
            <a:spLocks noGrp="1"/>
          </p:cNvSpPr>
          <p:nvPr>
            <p:ph type="sldNum" idx="12"/>
          </p:nvPr>
        </p:nvSpPr>
        <p:spPr>
          <a:xfrm>
            <a:off x="38389" y="4749900"/>
            <a:ext cx="9105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43" name="Shape 43"/>
          <p:cNvSpPr/>
          <p:nvPr/>
        </p:nvSpPr>
        <p:spPr>
          <a:xfrm>
            <a:off x="0" y="712350"/>
            <a:ext cx="9144000" cy="6576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lstStyle>
            <a:lvl1pPr marL="457200" lvl="0" indent="-228600" algn="ctr">
              <a:spcBef>
                <a:spcPts val="360"/>
              </a:spcBef>
              <a:spcAft>
                <a:spcPts val="0"/>
              </a:spcAft>
              <a:buSzPts val="1400"/>
              <a:buNone/>
              <a:defRPr sz="1400" i="1"/>
            </a:lvl1pPr>
          </a:lstStyle>
          <a:p>
            <a:endParaRPr/>
          </a:p>
        </p:txBody>
      </p:sp>
      <p:sp>
        <p:nvSpPr>
          <p:cNvPr id="46" name="Shape 46"/>
          <p:cNvSpPr txBox="1">
            <a:spLocks noGrp="1"/>
          </p:cNvSpPr>
          <p:nvPr>
            <p:ph type="sldNum" idx="12"/>
          </p:nvPr>
        </p:nvSpPr>
        <p:spPr>
          <a:xfrm>
            <a:off x="38389" y="4749900"/>
            <a:ext cx="9105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
        <p:nvSpPr>
          <p:cNvPr id="47" name="Shape 47"/>
          <p:cNvSpPr/>
          <p:nvPr/>
        </p:nvSpPr>
        <p:spPr>
          <a:xfrm>
            <a:off x="0" y="3968825"/>
            <a:ext cx="9144000" cy="3501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38389" y="4749900"/>
            <a:ext cx="91056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Reversed">
  <p:cSld name="BLANK_1">
    <p:bg>
      <p:bgPr>
        <a:solidFill>
          <a:srgbClr val="FFFFFF"/>
        </a:solidFill>
        <a:effectLst/>
      </p:bgPr>
    </p:bg>
    <p:spTree>
      <p:nvGrpSpPr>
        <p:cNvPr id="1" name="Shape 55"/>
        <p:cNvGrpSpPr/>
        <p:nvPr/>
      </p:nvGrpSpPr>
      <p:grpSpPr>
        <a:xfrm>
          <a:off x="0" y="0"/>
          <a:ext cx="0" cy="0"/>
          <a:chOff x="0" y="0"/>
          <a:chExt cx="0" cy="0"/>
        </a:xfrm>
      </p:grpSpPr>
      <p:sp>
        <p:nvSpPr>
          <p:cNvPr id="56" name="Shape 56"/>
          <p:cNvSpPr txBox="1">
            <a:spLocks noGrp="1"/>
          </p:cNvSpPr>
          <p:nvPr>
            <p:ph type="sldNum" idx="12"/>
          </p:nvPr>
        </p:nvSpPr>
        <p:spPr>
          <a:xfrm>
            <a:off x="38389" y="4749900"/>
            <a:ext cx="9105600" cy="393600"/>
          </a:xfrm>
          <a:prstGeom prst="rect">
            <a:avLst/>
          </a:prstGeom>
        </p:spPr>
        <p:txBody>
          <a:bodyPr spcFirstLastPara="1" wrap="square" lIns="91425" tIns="91425" rIns="91425" bIns="91425" anchor="ctr" anchorCtr="0">
            <a:noAutofit/>
          </a:bodyPr>
          <a:lstStyle>
            <a:lvl1pPr lvl="0" rtl="0">
              <a:buNone/>
              <a:defRPr>
                <a:solidFill>
                  <a:srgbClr val="8A0A36"/>
                </a:solidFill>
              </a:defRPr>
            </a:lvl1pPr>
            <a:lvl2pPr lvl="1" rtl="0">
              <a:buNone/>
              <a:defRPr>
                <a:solidFill>
                  <a:srgbClr val="8A0A36"/>
                </a:solidFill>
              </a:defRPr>
            </a:lvl2pPr>
            <a:lvl3pPr lvl="2" rtl="0">
              <a:buNone/>
              <a:defRPr>
                <a:solidFill>
                  <a:srgbClr val="8A0A36"/>
                </a:solidFill>
              </a:defRPr>
            </a:lvl3pPr>
            <a:lvl4pPr lvl="3" rtl="0">
              <a:buNone/>
              <a:defRPr>
                <a:solidFill>
                  <a:srgbClr val="8A0A36"/>
                </a:solidFill>
              </a:defRPr>
            </a:lvl4pPr>
            <a:lvl5pPr lvl="4" rtl="0">
              <a:buNone/>
              <a:defRPr>
                <a:solidFill>
                  <a:srgbClr val="8A0A36"/>
                </a:solidFill>
              </a:defRPr>
            </a:lvl5pPr>
            <a:lvl6pPr lvl="5" rtl="0">
              <a:buNone/>
              <a:defRPr>
                <a:solidFill>
                  <a:srgbClr val="8A0A36"/>
                </a:solidFill>
              </a:defRPr>
            </a:lvl6pPr>
            <a:lvl7pPr lvl="6" rtl="0">
              <a:buNone/>
              <a:defRPr>
                <a:solidFill>
                  <a:srgbClr val="8A0A36"/>
                </a:solidFill>
              </a:defRPr>
            </a:lvl7pPr>
            <a:lvl8pPr lvl="7" rtl="0">
              <a:buNone/>
              <a:defRPr>
                <a:solidFill>
                  <a:srgbClr val="8A0A36"/>
                </a:solidFill>
              </a:defRPr>
            </a:lvl8pPr>
            <a:lvl9pPr lvl="8" rtl="0">
              <a:buNone/>
              <a:defRPr>
                <a:solidFill>
                  <a:srgbClr val="8A0A36"/>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8A0A36"/>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013325" y="0"/>
            <a:ext cx="7117200" cy="712200"/>
          </a:xfrm>
          <a:prstGeom prst="rect">
            <a:avLst/>
          </a:prstGeom>
          <a:noFill/>
          <a:ln>
            <a:noFill/>
          </a:ln>
        </p:spPr>
        <p:txBody>
          <a:bodyPr spcFirstLastPara="1" wrap="square" lIns="91425" tIns="91425" rIns="91425" bIns="91425" anchor="ctr" anchorCtr="0"/>
          <a:lstStyle>
            <a:lvl1pPr lvl="0" algn="ctr">
              <a:spcBef>
                <a:spcPts val="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1pPr>
            <a:lvl2pPr lvl="1" algn="ctr">
              <a:spcBef>
                <a:spcPts val="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2pPr>
            <a:lvl3pPr lvl="2" algn="ctr">
              <a:spcBef>
                <a:spcPts val="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3pPr>
            <a:lvl4pPr lvl="3" algn="ctr">
              <a:spcBef>
                <a:spcPts val="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4pPr>
            <a:lvl5pPr lvl="4" algn="ctr">
              <a:spcBef>
                <a:spcPts val="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5pPr>
            <a:lvl6pPr lvl="5" algn="ctr">
              <a:spcBef>
                <a:spcPts val="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6pPr>
            <a:lvl7pPr lvl="6" algn="ctr">
              <a:spcBef>
                <a:spcPts val="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7pPr>
            <a:lvl8pPr lvl="7" algn="ctr">
              <a:spcBef>
                <a:spcPts val="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8pPr>
            <a:lvl9pPr lvl="8" algn="ctr">
              <a:spcBef>
                <a:spcPts val="0"/>
              </a:spcBef>
              <a:spcAft>
                <a:spcPts val="0"/>
              </a:spcAft>
              <a:buClr>
                <a:srgbClr val="FFFFFF"/>
              </a:buClr>
              <a:buSzPts val="1400"/>
              <a:buFont typeface="Montserrat"/>
              <a:buNone/>
              <a:defRPr>
                <a:solidFill>
                  <a:srgbClr val="FFFFFF"/>
                </a:solidFill>
                <a:latin typeface="Montserrat"/>
                <a:ea typeface="Montserrat"/>
                <a:cs typeface="Montserrat"/>
                <a:sym typeface="Montserrat"/>
              </a:defRPr>
            </a:lvl9pPr>
          </a:lstStyle>
          <a:p>
            <a:endParaRPr/>
          </a:p>
        </p:txBody>
      </p:sp>
      <p:sp>
        <p:nvSpPr>
          <p:cNvPr id="7" name="Shape 7"/>
          <p:cNvSpPr txBox="1">
            <a:spLocks noGrp="1"/>
          </p:cNvSpPr>
          <p:nvPr>
            <p:ph type="body" idx="1"/>
          </p:nvPr>
        </p:nvSpPr>
        <p:spPr>
          <a:xfrm>
            <a:off x="1013325" y="1737125"/>
            <a:ext cx="7117200" cy="31887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FFFF"/>
              </a:buClr>
              <a:buSzPts val="2400"/>
              <a:buFont typeface="Libre Baskerville"/>
              <a:buChar char="▪"/>
              <a:defRPr sz="2400">
                <a:solidFill>
                  <a:srgbClr val="FFFFFF"/>
                </a:solidFill>
                <a:latin typeface="Libre Baskerville"/>
                <a:ea typeface="Libre Baskerville"/>
                <a:cs typeface="Libre Baskerville"/>
                <a:sym typeface="Libre Baskerville"/>
              </a:defRPr>
            </a:lvl1pPr>
            <a:lvl2pPr marL="914400" lvl="1" indent="-381000">
              <a:spcBef>
                <a:spcPts val="0"/>
              </a:spcBef>
              <a:spcAft>
                <a:spcPts val="0"/>
              </a:spcAft>
              <a:buClr>
                <a:srgbClr val="FFFFFF"/>
              </a:buClr>
              <a:buSzPts val="2400"/>
              <a:buFont typeface="Libre Baskerville"/>
              <a:buChar char="▫"/>
              <a:defRPr sz="2400">
                <a:solidFill>
                  <a:srgbClr val="FFFFFF"/>
                </a:solidFill>
                <a:latin typeface="Libre Baskerville"/>
                <a:ea typeface="Libre Baskerville"/>
                <a:cs typeface="Libre Baskerville"/>
                <a:sym typeface="Libre Baskerville"/>
              </a:defRPr>
            </a:lvl2pPr>
            <a:lvl3pPr marL="1371600" lvl="2" indent="-381000">
              <a:spcBef>
                <a:spcPts val="0"/>
              </a:spcBef>
              <a:spcAft>
                <a:spcPts val="0"/>
              </a:spcAft>
              <a:buClr>
                <a:srgbClr val="FFFFFF"/>
              </a:buClr>
              <a:buSzPts val="2400"/>
              <a:buFont typeface="Libre Baskerville"/>
              <a:buChar char="▫"/>
              <a:defRPr sz="2400">
                <a:solidFill>
                  <a:srgbClr val="FFFFFF"/>
                </a:solidFill>
                <a:latin typeface="Libre Baskerville"/>
                <a:ea typeface="Libre Baskerville"/>
                <a:cs typeface="Libre Baskerville"/>
                <a:sym typeface="Libre Baskerville"/>
              </a:defRPr>
            </a:lvl3pPr>
            <a:lvl4pPr marL="1828800" lvl="3" indent="-381000">
              <a:spcBef>
                <a:spcPts val="0"/>
              </a:spcBef>
              <a:spcAft>
                <a:spcPts val="0"/>
              </a:spcAft>
              <a:buClr>
                <a:srgbClr val="FFFFFF"/>
              </a:buClr>
              <a:buSzPts val="2400"/>
              <a:buFont typeface="Libre Baskerville"/>
              <a:buChar char="▫"/>
              <a:defRPr sz="2400">
                <a:solidFill>
                  <a:srgbClr val="FFFFFF"/>
                </a:solidFill>
                <a:latin typeface="Libre Baskerville"/>
                <a:ea typeface="Libre Baskerville"/>
                <a:cs typeface="Libre Baskerville"/>
                <a:sym typeface="Libre Baskerville"/>
              </a:defRPr>
            </a:lvl4pPr>
            <a:lvl5pPr marL="2286000" lvl="4" indent="-381000">
              <a:spcBef>
                <a:spcPts val="0"/>
              </a:spcBef>
              <a:spcAft>
                <a:spcPts val="0"/>
              </a:spcAft>
              <a:buClr>
                <a:srgbClr val="FFFFFF"/>
              </a:buClr>
              <a:buSzPts val="2400"/>
              <a:buFont typeface="Libre Baskerville"/>
              <a:buChar char="▫"/>
              <a:defRPr sz="2400">
                <a:solidFill>
                  <a:srgbClr val="FFFFFF"/>
                </a:solidFill>
                <a:latin typeface="Libre Baskerville"/>
                <a:ea typeface="Libre Baskerville"/>
                <a:cs typeface="Libre Baskerville"/>
                <a:sym typeface="Libre Baskerville"/>
              </a:defRPr>
            </a:lvl5pPr>
            <a:lvl6pPr marL="2743200" lvl="5" indent="-381000">
              <a:spcBef>
                <a:spcPts val="0"/>
              </a:spcBef>
              <a:spcAft>
                <a:spcPts val="0"/>
              </a:spcAft>
              <a:buClr>
                <a:srgbClr val="FFFFFF"/>
              </a:buClr>
              <a:buSzPts val="2400"/>
              <a:buFont typeface="Libre Baskerville"/>
              <a:buChar char="▫"/>
              <a:defRPr sz="2400">
                <a:solidFill>
                  <a:srgbClr val="FFFFFF"/>
                </a:solidFill>
                <a:latin typeface="Libre Baskerville"/>
                <a:ea typeface="Libre Baskerville"/>
                <a:cs typeface="Libre Baskerville"/>
                <a:sym typeface="Libre Baskerville"/>
              </a:defRPr>
            </a:lvl6pPr>
            <a:lvl7pPr marL="3200400" lvl="6" indent="-381000">
              <a:spcBef>
                <a:spcPts val="0"/>
              </a:spcBef>
              <a:spcAft>
                <a:spcPts val="0"/>
              </a:spcAft>
              <a:buClr>
                <a:srgbClr val="FFFFFF"/>
              </a:buClr>
              <a:buSzPts val="2400"/>
              <a:buFont typeface="Libre Baskerville"/>
              <a:buChar char="▫"/>
              <a:defRPr sz="2400">
                <a:solidFill>
                  <a:srgbClr val="FFFFFF"/>
                </a:solidFill>
                <a:latin typeface="Libre Baskerville"/>
                <a:ea typeface="Libre Baskerville"/>
                <a:cs typeface="Libre Baskerville"/>
                <a:sym typeface="Libre Baskerville"/>
              </a:defRPr>
            </a:lvl7pPr>
            <a:lvl8pPr marL="3657600" lvl="7" indent="-381000">
              <a:spcBef>
                <a:spcPts val="0"/>
              </a:spcBef>
              <a:spcAft>
                <a:spcPts val="0"/>
              </a:spcAft>
              <a:buClr>
                <a:srgbClr val="FFFFFF"/>
              </a:buClr>
              <a:buSzPts val="2400"/>
              <a:buFont typeface="Libre Baskerville"/>
              <a:buChar char="▫"/>
              <a:defRPr sz="2400">
                <a:solidFill>
                  <a:srgbClr val="FFFFFF"/>
                </a:solidFill>
                <a:latin typeface="Libre Baskerville"/>
                <a:ea typeface="Libre Baskerville"/>
                <a:cs typeface="Libre Baskerville"/>
                <a:sym typeface="Libre Baskerville"/>
              </a:defRPr>
            </a:lvl8pPr>
            <a:lvl9pPr marL="4114800" lvl="8" indent="-381000">
              <a:spcBef>
                <a:spcPts val="0"/>
              </a:spcBef>
              <a:spcAft>
                <a:spcPts val="0"/>
              </a:spcAft>
              <a:buClr>
                <a:srgbClr val="FFFFFF"/>
              </a:buClr>
              <a:buSzPts val="2400"/>
              <a:buFont typeface="Libre Baskerville"/>
              <a:buChar char="▫"/>
              <a:defRPr sz="2400">
                <a:solidFill>
                  <a:srgbClr val="FFFFFF"/>
                </a:solidFill>
                <a:latin typeface="Libre Baskerville"/>
                <a:ea typeface="Libre Baskerville"/>
                <a:cs typeface="Libre Baskerville"/>
                <a:sym typeface="Libre Baskerville"/>
              </a:defRPr>
            </a:lvl9pPr>
          </a:lstStyle>
          <a:p>
            <a:endParaRPr/>
          </a:p>
        </p:txBody>
      </p:sp>
      <p:sp>
        <p:nvSpPr>
          <p:cNvPr id="8" name="Shape 8"/>
          <p:cNvSpPr txBox="1">
            <a:spLocks noGrp="1"/>
          </p:cNvSpPr>
          <p:nvPr>
            <p:ph type="sldNum" idx="12"/>
          </p:nvPr>
        </p:nvSpPr>
        <p:spPr>
          <a:xfrm>
            <a:off x="38389" y="4749900"/>
            <a:ext cx="9105600" cy="393600"/>
          </a:xfrm>
          <a:prstGeom prst="rect">
            <a:avLst/>
          </a:prstGeom>
          <a:noFill/>
          <a:ln>
            <a:noFill/>
          </a:ln>
        </p:spPr>
        <p:txBody>
          <a:bodyPr spcFirstLastPara="1" wrap="square" lIns="91425" tIns="91425" rIns="91425" bIns="91425" anchor="ctr" anchorCtr="0">
            <a:noAutofit/>
          </a:bodyPr>
          <a:lstStyle>
            <a:lvl1pPr lvl="0" algn="ctr">
              <a:buNone/>
              <a:defRPr sz="1200">
                <a:solidFill>
                  <a:srgbClr val="FFFFFF"/>
                </a:solidFill>
                <a:latin typeface="Montserrat"/>
                <a:ea typeface="Montserrat"/>
                <a:cs typeface="Montserrat"/>
                <a:sym typeface="Montserrat"/>
              </a:defRPr>
            </a:lvl1pPr>
            <a:lvl2pPr lvl="1" algn="ctr">
              <a:buNone/>
              <a:defRPr sz="1200">
                <a:solidFill>
                  <a:srgbClr val="FFFFFF"/>
                </a:solidFill>
                <a:latin typeface="Montserrat"/>
                <a:ea typeface="Montserrat"/>
                <a:cs typeface="Montserrat"/>
                <a:sym typeface="Montserrat"/>
              </a:defRPr>
            </a:lvl2pPr>
            <a:lvl3pPr lvl="2" algn="ctr">
              <a:buNone/>
              <a:defRPr sz="1200">
                <a:solidFill>
                  <a:srgbClr val="FFFFFF"/>
                </a:solidFill>
                <a:latin typeface="Montserrat"/>
                <a:ea typeface="Montserrat"/>
                <a:cs typeface="Montserrat"/>
                <a:sym typeface="Montserrat"/>
              </a:defRPr>
            </a:lvl3pPr>
            <a:lvl4pPr lvl="3" algn="ctr">
              <a:buNone/>
              <a:defRPr sz="1200">
                <a:solidFill>
                  <a:srgbClr val="FFFFFF"/>
                </a:solidFill>
                <a:latin typeface="Montserrat"/>
                <a:ea typeface="Montserrat"/>
                <a:cs typeface="Montserrat"/>
                <a:sym typeface="Montserrat"/>
              </a:defRPr>
            </a:lvl4pPr>
            <a:lvl5pPr lvl="4" algn="ctr">
              <a:buNone/>
              <a:defRPr sz="1200">
                <a:solidFill>
                  <a:srgbClr val="FFFFFF"/>
                </a:solidFill>
                <a:latin typeface="Montserrat"/>
                <a:ea typeface="Montserrat"/>
                <a:cs typeface="Montserrat"/>
                <a:sym typeface="Montserrat"/>
              </a:defRPr>
            </a:lvl5pPr>
            <a:lvl6pPr lvl="5" algn="ctr">
              <a:buNone/>
              <a:defRPr sz="1200">
                <a:solidFill>
                  <a:srgbClr val="FFFFFF"/>
                </a:solidFill>
                <a:latin typeface="Montserrat"/>
                <a:ea typeface="Montserrat"/>
                <a:cs typeface="Montserrat"/>
                <a:sym typeface="Montserrat"/>
              </a:defRPr>
            </a:lvl6pPr>
            <a:lvl7pPr lvl="6" algn="ctr">
              <a:buNone/>
              <a:defRPr sz="1200">
                <a:solidFill>
                  <a:srgbClr val="FFFFFF"/>
                </a:solidFill>
                <a:latin typeface="Montserrat"/>
                <a:ea typeface="Montserrat"/>
                <a:cs typeface="Montserrat"/>
                <a:sym typeface="Montserrat"/>
              </a:defRPr>
            </a:lvl7pPr>
            <a:lvl8pPr lvl="7" algn="ctr">
              <a:buNone/>
              <a:defRPr sz="1200">
                <a:solidFill>
                  <a:srgbClr val="FFFFFF"/>
                </a:solidFill>
                <a:latin typeface="Montserrat"/>
                <a:ea typeface="Montserrat"/>
                <a:cs typeface="Montserrat"/>
                <a:sym typeface="Montserrat"/>
              </a:defRPr>
            </a:lvl8pPr>
            <a:lvl9pPr lvl="8" algn="ctr">
              <a:buNone/>
              <a:defRPr sz="1200">
                <a:solidFill>
                  <a:srgbClr val="FFFFFF"/>
                </a:solidFill>
                <a:latin typeface="Montserrat"/>
                <a:ea typeface="Montserrat"/>
                <a:cs typeface="Montserrat"/>
                <a:sym typeface="Montserrat"/>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115850" y="625467"/>
            <a:ext cx="6912300" cy="2664664"/>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ro-RO" sz="4800" dirty="0"/>
              <a:t>Războiul de 100 Ani</a:t>
            </a:r>
            <a:br>
              <a:rPr lang="en-US" sz="4800" dirty="0"/>
            </a:br>
            <a:r>
              <a:rPr lang="en-US" sz="4800" dirty="0"/>
              <a:t>(</a:t>
            </a:r>
            <a:r>
              <a:rPr lang="en-US" sz="4800" dirty="0" err="1"/>
              <a:t>sau</a:t>
            </a:r>
            <a:r>
              <a:rPr lang="en-US" sz="4800" dirty="0"/>
              <a:t> </a:t>
            </a:r>
            <a:r>
              <a:rPr lang="en-US" sz="4800" dirty="0" err="1"/>
              <a:t>Declinul</a:t>
            </a:r>
            <a:r>
              <a:rPr lang="en-US" sz="4800" dirty="0"/>
              <a:t> </a:t>
            </a:r>
            <a:r>
              <a:rPr lang="en-US" sz="4800" dirty="0" err="1"/>
              <a:t>Feudalismului</a:t>
            </a:r>
            <a:r>
              <a:rPr lang="en-US" sz="4800" dirty="0"/>
              <a:t>)</a:t>
            </a:r>
            <a:endParaRPr sz="4800" dirty="0"/>
          </a:p>
        </p:txBody>
      </p:sp>
      <p:grpSp>
        <p:nvGrpSpPr>
          <p:cNvPr id="62" name="Shape 62"/>
          <p:cNvGrpSpPr/>
          <p:nvPr/>
        </p:nvGrpSpPr>
        <p:grpSpPr>
          <a:xfrm>
            <a:off x="3971973" y="3919325"/>
            <a:ext cx="1200062" cy="722263"/>
            <a:chOff x="1814513" y="571500"/>
            <a:chExt cx="1200062" cy="722263"/>
          </a:xfrm>
        </p:grpSpPr>
        <p:sp>
          <p:nvSpPr>
            <p:cNvPr id="63" name="Shape 63"/>
            <p:cNvSpPr/>
            <p:nvPr/>
          </p:nvSpPr>
          <p:spPr>
            <a:xfrm>
              <a:off x="1814513" y="573088"/>
              <a:ext cx="1019100" cy="442800"/>
            </a:xfrm>
            <a:custGeom>
              <a:avLst/>
              <a:gdLst/>
              <a:ahLst/>
              <a:cxnLst/>
              <a:rect l="0" t="0" r="0" b="0"/>
              <a:pathLst>
                <a:path w="120000" h="120000" extrusionOk="0">
                  <a:moveTo>
                    <a:pt x="54114" y="19424"/>
                  </a:moveTo>
                  <a:cubicBezTo>
                    <a:pt x="40841" y="19098"/>
                    <a:pt x="33523" y="43541"/>
                    <a:pt x="32389" y="65181"/>
                  </a:cubicBezTo>
                  <a:cubicBezTo>
                    <a:pt x="32049" y="71374"/>
                    <a:pt x="31992" y="77436"/>
                    <a:pt x="32900" y="83432"/>
                  </a:cubicBezTo>
                  <a:cubicBezTo>
                    <a:pt x="33467" y="87083"/>
                    <a:pt x="34289" y="90407"/>
                    <a:pt x="35736" y="92493"/>
                  </a:cubicBezTo>
                  <a:cubicBezTo>
                    <a:pt x="36104" y="93014"/>
                    <a:pt x="36700" y="92558"/>
                    <a:pt x="37182" y="92623"/>
                  </a:cubicBezTo>
                  <a:cubicBezTo>
                    <a:pt x="37154" y="91515"/>
                    <a:pt x="37267" y="90277"/>
                    <a:pt x="37097" y="89364"/>
                  </a:cubicBezTo>
                  <a:cubicBezTo>
                    <a:pt x="36842" y="88126"/>
                    <a:pt x="36275" y="87148"/>
                    <a:pt x="35991" y="85909"/>
                  </a:cubicBezTo>
                  <a:cubicBezTo>
                    <a:pt x="35452" y="83498"/>
                    <a:pt x="35707" y="81347"/>
                    <a:pt x="36530" y="79521"/>
                  </a:cubicBezTo>
                  <a:cubicBezTo>
                    <a:pt x="37267" y="77827"/>
                    <a:pt x="38061" y="78087"/>
                    <a:pt x="38912" y="79000"/>
                  </a:cubicBezTo>
                  <a:cubicBezTo>
                    <a:pt x="41181" y="81477"/>
                    <a:pt x="42202" y="87213"/>
                    <a:pt x="41153" y="92753"/>
                  </a:cubicBezTo>
                  <a:cubicBezTo>
                    <a:pt x="40784" y="94709"/>
                    <a:pt x="40189" y="96469"/>
                    <a:pt x="39565" y="98098"/>
                  </a:cubicBezTo>
                  <a:cubicBezTo>
                    <a:pt x="38430" y="101162"/>
                    <a:pt x="38373" y="101097"/>
                    <a:pt x="39905" y="103443"/>
                  </a:cubicBezTo>
                  <a:cubicBezTo>
                    <a:pt x="44131" y="110092"/>
                    <a:pt x="49066" y="110809"/>
                    <a:pt x="52725" y="104812"/>
                  </a:cubicBezTo>
                  <a:cubicBezTo>
                    <a:pt x="53916" y="102922"/>
                    <a:pt x="54852" y="100054"/>
                    <a:pt x="55674" y="97251"/>
                  </a:cubicBezTo>
                  <a:cubicBezTo>
                    <a:pt x="56043" y="96013"/>
                    <a:pt x="56015" y="93731"/>
                    <a:pt x="55816" y="92167"/>
                  </a:cubicBezTo>
                  <a:cubicBezTo>
                    <a:pt x="55646" y="90863"/>
                    <a:pt x="54965" y="89103"/>
                    <a:pt x="54455" y="89038"/>
                  </a:cubicBezTo>
                  <a:cubicBezTo>
                    <a:pt x="53973" y="88908"/>
                    <a:pt x="53178" y="90407"/>
                    <a:pt x="52923" y="91645"/>
                  </a:cubicBezTo>
                  <a:cubicBezTo>
                    <a:pt x="52299" y="94513"/>
                    <a:pt x="51845" y="97381"/>
                    <a:pt x="50172" y="97447"/>
                  </a:cubicBezTo>
                  <a:cubicBezTo>
                    <a:pt x="48243" y="97577"/>
                    <a:pt x="46598" y="95947"/>
                    <a:pt x="45436" y="92493"/>
                  </a:cubicBezTo>
                  <a:cubicBezTo>
                    <a:pt x="42883" y="85062"/>
                    <a:pt x="41522" y="76393"/>
                    <a:pt x="41011" y="67072"/>
                  </a:cubicBezTo>
                  <a:cubicBezTo>
                    <a:pt x="40557" y="58728"/>
                    <a:pt x="40784" y="50516"/>
                    <a:pt x="42174" y="42563"/>
                  </a:cubicBezTo>
                  <a:cubicBezTo>
                    <a:pt x="43138" y="37218"/>
                    <a:pt x="44556" y="32590"/>
                    <a:pt x="46598" y="29462"/>
                  </a:cubicBezTo>
                  <a:cubicBezTo>
                    <a:pt x="47875" y="27571"/>
                    <a:pt x="49463" y="26463"/>
                    <a:pt x="50966" y="25942"/>
                  </a:cubicBezTo>
                  <a:cubicBezTo>
                    <a:pt x="51704" y="25681"/>
                    <a:pt x="52668" y="27246"/>
                    <a:pt x="53405" y="28484"/>
                  </a:cubicBezTo>
                  <a:cubicBezTo>
                    <a:pt x="54228" y="29853"/>
                    <a:pt x="54058" y="32265"/>
                    <a:pt x="53575" y="33894"/>
                  </a:cubicBezTo>
                  <a:cubicBezTo>
                    <a:pt x="53264" y="34937"/>
                    <a:pt x="52413" y="35393"/>
                    <a:pt x="51760" y="35524"/>
                  </a:cubicBezTo>
                  <a:cubicBezTo>
                    <a:pt x="51250" y="35719"/>
                    <a:pt x="50711" y="34741"/>
                    <a:pt x="50172" y="34741"/>
                  </a:cubicBezTo>
                  <a:cubicBezTo>
                    <a:pt x="49690" y="34807"/>
                    <a:pt x="48981" y="35067"/>
                    <a:pt x="48754" y="35850"/>
                  </a:cubicBezTo>
                  <a:cubicBezTo>
                    <a:pt x="48527" y="36632"/>
                    <a:pt x="48640" y="38326"/>
                    <a:pt x="48867" y="39304"/>
                  </a:cubicBezTo>
                  <a:cubicBezTo>
                    <a:pt x="49548" y="42563"/>
                    <a:pt x="50824" y="44454"/>
                    <a:pt x="52271" y="45627"/>
                  </a:cubicBezTo>
                  <a:cubicBezTo>
                    <a:pt x="53831" y="46800"/>
                    <a:pt x="55447" y="47713"/>
                    <a:pt x="57007" y="48951"/>
                  </a:cubicBezTo>
                  <a:cubicBezTo>
                    <a:pt x="59446" y="50776"/>
                    <a:pt x="61687" y="53253"/>
                    <a:pt x="63134" y="58468"/>
                  </a:cubicBezTo>
                  <a:cubicBezTo>
                    <a:pt x="64126" y="62053"/>
                    <a:pt x="64807" y="65898"/>
                    <a:pt x="64495" y="70266"/>
                  </a:cubicBezTo>
                  <a:cubicBezTo>
                    <a:pt x="64126" y="75024"/>
                    <a:pt x="63162" y="78804"/>
                    <a:pt x="60978" y="80108"/>
                  </a:cubicBezTo>
                  <a:cubicBezTo>
                    <a:pt x="60127" y="80630"/>
                    <a:pt x="59730" y="81542"/>
                    <a:pt x="60184" y="83628"/>
                  </a:cubicBezTo>
                  <a:cubicBezTo>
                    <a:pt x="60354" y="84410"/>
                    <a:pt x="60382" y="85388"/>
                    <a:pt x="60467" y="86235"/>
                  </a:cubicBezTo>
                  <a:cubicBezTo>
                    <a:pt x="61489" y="96730"/>
                    <a:pt x="60127" y="105529"/>
                    <a:pt x="56185" y="111200"/>
                  </a:cubicBezTo>
                  <a:cubicBezTo>
                    <a:pt x="50626" y="119217"/>
                    <a:pt x="44698" y="120000"/>
                    <a:pt x="38941" y="112504"/>
                  </a:cubicBezTo>
                  <a:cubicBezTo>
                    <a:pt x="30716" y="101814"/>
                    <a:pt x="28021" y="87343"/>
                    <a:pt x="28787" y="66224"/>
                  </a:cubicBezTo>
                  <a:cubicBezTo>
                    <a:pt x="28872" y="64139"/>
                    <a:pt x="28900" y="61988"/>
                    <a:pt x="28929" y="59902"/>
                  </a:cubicBezTo>
                  <a:cubicBezTo>
                    <a:pt x="28106" y="60228"/>
                    <a:pt x="27312" y="60619"/>
                    <a:pt x="26490" y="61010"/>
                  </a:cubicBezTo>
                  <a:cubicBezTo>
                    <a:pt x="24561" y="61988"/>
                    <a:pt x="22746" y="60879"/>
                    <a:pt x="20959" y="59380"/>
                  </a:cubicBezTo>
                  <a:cubicBezTo>
                    <a:pt x="19569" y="58272"/>
                    <a:pt x="19541" y="58337"/>
                    <a:pt x="19654" y="61792"/>
                  </a:cubicBezTo>
                  <a:cubicBezTo>
                    <a:pt x="19995" y="71113"/>
                    <a:pt x="17102" y="75936"/>
                    <a:pt x="13131" y="72156"/>
                  </a:cubicBezTo>
                  <a:cubicBezTo>
                    <a:pt x="9274" y="68506"/>
                    <a:pt x="5984" y="62705"/>
                    <a:pt x="3970" y="54166"/>
                  </a:cubicBezTo>
                  <a:cubicBezTo>
                    <a:pt x="992" y="41520"/>
                    <a:pt x="0" y="28158"/>
                    <a:pt x="2524" y="14470"/>
                  </a:cubicBezTo>
                  <a:cubicBezTo>
                    <a:pt x="3148" y="11080"/>
                    <a:pt x="4282" y="7887"/>
                    <a:pt x="5473" y="5279"/>
                  </a:cubicBezTo>
                  <a:cubicBezTo>
                    <a:pt x="6494" y="2933"/>
                    <a:pt x="7998" y="2281"/>
                    <a:pt x="9472" y="3193"/>
                  </a:cubicBezTo>
                  <a:cubicBezTo>
                    <a:pt x="10465" y="3845"/>
                    <a:pt x="11515" y="4627"/>
                    <a:pt x="11543" y="7626"/>
                  </a:cubicBezTo>
                  <a:cubicBezTo>
                    <a:pt x="11543" y="10233"/>
                    <a:pt x="11259" y="12645"/>
                    <a:pt x="10011" y="13688"/>
                  </a:cubicBezTo>
                  <a:cubicBezTo>
                    <a:pt x="9784" y="13883"/>
                    <a:pt x="9529" y="13948"/>
                    <a:pt x="9331" y="14209"/>
                  </a:cubicBezTo>
                  <a:cubicBezTo>
                    <a:pt x="8310" y="15382"/>
                    <a:pt x="8139" y="16686"/>
                    <a:pt x="9104" y="18055"/>
                  </a:cubicBezTo>
                  <a:cubicBezTo>
                    <a:pt x="10352" y="19750"/>
                    <a:pt x="11770" y="21379"/>
                    <a:pt x="13188" y="21770"/>
                  </a:cubicBezTo>
                  <a:cubicBezTo>
                    <a:pt x="15031" y="22227"/>
                    <a:pt x="16932" y="21379"/>
                    <a:pt x="18832" y="21184"/>
                  </a:cubicBezTo>
                  <a:cubicBezTo>
                    <a:pt x="20392" y="20988"/>
                    <a:pt x="21980" y="20532"/>
                    <a:pt x="23540" y="20727"/>
                  </a:cubicBezTo>
                  <a:cubicBezTo>
                    <a:pt x="26263" y="21118"/>
                    <a:pt x="28277" y="25551"/>
                    <a:pt x="28900" y="31939"/>
                  </a:cubicBezTo>
                  <a:cubicBezTo>
                    <a:pt x="29411" y="37023"/>
                    <a:pt x="28362" y="42954"/>
                    <a:pt x="26263" y="45953"/>
                  </a:cubicBezTo>
                  <a:cubicBezTo>
                    <a:pt x="25412" y="47256"/>
                    <a:pt x="24448" y="48039"/>
                    <a:pt x="23540" y="49147"/>
                  </a:cubicBezTo>
                  <a:cubicBezTo>
                    <a:pt x="22916" y="49929"/>
                    <a:pt x="23058" y="50907"/>
                    <a:pt x="23568" y="51558"/>
                  </a:cubicBezTo>
                  <a:cubicBezTo>
                    <a:pt x="24533" y="52601"/>
                    <a:pt x="25639" y="52992"/>
                    <a:pt x="26490" y="51428"/>
                  </a:cubicBezTo>
                  <a:cubicBezTo>
                    <a:pt x="28021" y="48625"/>
                    <a:pt x="29553" y="45757"/>
                    <a:pt x="30829" y="42368"/>
                  </a:cubicBezTo>
                  <a:cubicBezTo>
                    <a:pt x="32843" y="36892"/>
                    <a:pt x="34630" y="30896"/>
                    <a:pt x="36530" y="25225"/>
                  </a:cubicBezTo>
                  <a:cubicBezTo>
                    <a:pt x="36984" y="23921"/>
                    <a:pt x="36813" y="23335"/>
                    <a:pt x="36275" y="22813"/>
                  </a:cubicBezTo>
                  <a:cubicBezTo>
                    <a:pt x="35934" y="22422"/>
                    <a:pt x="35566" y="22096"/>
                    <a:pt x="35197" y="21705"/>
                  </a:cubicBezTo>
                  <a:cubicBezTo>
                    <a:pt x="32871" y="18837"/>
                    <a:pt x="31964" y="13948"/>
                    <a:pt x="32701" y="8017"/>
                  </a:cubicBezTo>
                  <a:cubicBezTo>
                    <a:pt x="33297" y="2933"/>
                    <a:pt x="35367" y="456"/>
                    <a:pt x="37494" y="2216"/>
                  </a:cubicBezTo>
                  <a:cubicBezTo>
                    <a:pt x="38856" y="3324"/>
                    <a:pt x="39394" y="7821"/>
                    <a:pt x="38600" y="11341"/>
                  </a:cubicBezTo>
                  <a:cubicBezTo>
                    <a:pt x="37920" y="14405"/>
                    <a:pt x="37948" y="14731"/>
                    <a:pt x="39451" y="14274"/>
                  </a:cubicBezTo>
                  <a:cubicBezTo>
                    <a:pt x="42032" y="13492"/>
                    <a:pt x="44585" y="12449"/>
                    <a:pt x="47137" y="11276"/>
                  </a:cubicBezTo>
                  <a:cubicBezTo>
                    <a:pt x="51023" y="9516"/>
                    <a:pt x="54937" y="8669"/>
                    <a:pt x="58879" y="10038"/>
                  </a:cubicBezTo>
                  <a:cubicBezTo>
                    <a:pt x="64864" y="12189"/>
                    <a:pt x="69458" y="19815"/>
                    <a:pt x="73429" y="29788"/>
                  </a:cubicBezTo>
                  <a:cubicBezTo>
                    <a:pt x="75329" y="34611"/>
                    <a:pt x="77059" y="39826"/>
                    <a:pt x="78846" y="44845"/>
                  </a:cubicBezTo>
                  <a:cubicBezTo>
                    <a:pt x="80293" y="49016"/>
                    <a:pt x="80434" y="49082"/>
                    <a:pt x="81285" y="44193"/>
                  </a:cubicBezTo>
                  <a:cubicBezTo>
                    <a:pt x="83072" y="33829"/>
                    <a:pt x="85908" y="25225"/>
                    <a:pt x="89482" y="17925"/>
                  </a:cubicBezTo>
                  <a:cubicBezTo>
                    <a:pt x="95126" y="6518"/>
                    <a:pt x="101621" y="0"/>
                    <a:pt x="109279" y="847"/>
                  </a:cubicBezTo>
                  <a:cubicBezTo>
                    <a:pt x="113476" y="1303"/>
                    <a:pt x="116766" y="5866"/>
                    <a:pt x="119602" y="12580"/>
                  </a:cubicBezTo>
                  <a:cubicBezTo>
                    <a:pt x="119801" y="13036"/>
                    <a:pt x="119858" y="13818"/>
                    <a:pt x="120000" y="14405"/>
                  </a:cubicBezTo>
                  <a:cubicBezTo>
                    <a:pt x="119659" y="14665"/>
                    <a:pt x="119319" y="15252"/>
                    <a:pt x="118978" y="15187"/>
                  </a:cubicBezTo>
                  <a:cubicBezTo>
                    <a:pt x="117589" y="14796"/>
                    <a:pt x="116114" y="14861"/>
                    <a:pt x="114809" y="13688"/>
                  </a:cubicBezTo>
                  <a:cubicBezTo>
                    <a:pt x="110952" y="10233"/>
                    <a:pt x="107151" y="8734"/>
                    <a:pt x="103096" y="11797"/>
                  </a:cubicBezTo>
                  <a:cubicBezTo>
                    <a:pt x="98529" y="15252"/>
                    <a:pt x="94814" y="21379"/>
                    <a:pt x="91779" y="29722"/>
                  </a:cubicBezTo>
                  <a:cubicBezTo>
                    <a:pt x="87638" y="41129"/>
                    <a:pt x="85710" y="54492"/>
                    <a:pt x="85341" y="69158"/>
                  </a:cubicBezTo>
                  <a:cubicBezTo>
                    <a:pt x="85228" y="73720"/>
                    <a:pt x="85256" y="74633"/>
                    <a:pt x="87440" y="74633"/>
                  </a:cubicBezTo>
                  <a:cubicBezTo>
                    <a:pt x="90333" y="74633"/>
                    <a:pt x="92517" y="78870"/>
                    <a:pt x="93311" y="85192"/>
                  </a:cubicBezTo>
                  <a:cubicBezTo>
                    <a:pt x="93821" y="89364"/>
                    <a:pt x="93367" y="92884"/>
                    <a:pt x="91836" y="94383"/>
                  </a:cubicBezTo>
                  <a:cubicBezTo>
                    <a:pt x="91155" y="95100"/>
                    <a:pt x="90077" y="95230"/>
                    <a:pt x="89454" y="94448"/>
                  </a:cubicBezTo>
                  <a:cubicBezTo>
                    <a:pt x="88943" y="93796"/>
                    <a:pt x="88773" y="91515"/>
                    <a:pt x="88546" y="89820"/>
                  </a:cubicBezTo>
                  <a:cubicBezTo>
                    <a:pt x="88461" y="89234"/>
                    <a:pt x="88574" y="88386"/>
                    <a:pt x="88716" y="87734"/>
                  </a:cubicBezTo>
                  <a:cubicBezTo>
                    <a:pt x="89283" y="85388"/>
                    <a:pt x="89085" y="83563"/>
                    <a:pt x="87979" y="82520"/>
                  </a:cubicBezTo>
                  <a:cubicBezTo>
                    <a:pt x="86986" y="81673"/>
                    <a:pt x="85965" y="82650"/>
                    <a:pt x="85398" y="85062"/>
                  </a:cubicBezTo>
                  <a:cubicBezTo>
                    <a:pt x="85228" y="85844"/>
                    <a:pt x="85114" y="86757"/>
                    <a:pt x="85001" y="87604"/>
                  </a:cubicBezTo>
                  <a:cubicBezTo>
                    <a:pt x="84490" y="91841"/>
                    <a:pt x="84490" y="91841"/>
                    <a:pt x="82533" y="91319"/>
                  </a:cubicBezTo>
                  <a:cubicBezTo>
                    <a:pt x="82221" y="91189"/>
                    <a:pt x="81909" y="91059"/>
                    <a:pt x="81597" y="90994"/>
                  </a:cubicBezTo>
                  <a:cubicBezTo>
                    <a:pt x="79839" y="90863"/>
                    <a:pt x="78676" y="89690"/>
                    <a:pt x="78080" y="85062"/>
                  </a:cubicBezTo>
                  <a:cubicBezTo>
                    <a:pt x="77315" y="79261"/>
                    <a:pt x="75329" y="75936"/>
                    <a:pt x="72606" y="75415"/>
                  </a:cubicBezTo>
                  <a:cubicBezTo>
                    <a:pt x="71302" y="75154"/>
                    <a:pt x="71075" y="76197"/>
                    <a:pt x="71302" y="79196"/>
                  </a:cubicBezTo>
                  <a:cubicBezTo>
                    <a:pt x="71472" y="81347"/>
                    <a:pt x="71614" y="84019"/>
                    <a:pt x="71217" y="85844"/>
                  </a:cubicBezTo>
                  <a:cubicBezTo>
                    <a:pt x="70224" y="90472"/>
                    <a:pt x="67501" y="90016"/>
                    <a:pt x="66225" y="85323"/>
                  </a:cubicBezTo>
                  <a:cubicBezTo>
                    <a:pt x="64977" y="80760"/>
                    <a:pt x="65629" y="72286"/>
                    <a:pt x="67700" y="69809"/>
                  </a:cubicBezTo>
                  <a:cubicBezTo>
                    <a:pt x="69487" y="67658"/>
                    <a:pt x="71500" y="66355"/>
                    <a:pt x="73486" y="65442"/>
                  </a:cubicBezTo>
                  <a:cubicBezTo>
                    <a:pt x="75102" y="64725"/>
                    <a:pt x="76549" y="66550"/>
                    <a:pt x="77655" y="69483"/>
                  </a:cubicBezTo>
                  <a:cubicBezTo>
                    <a:pt x="77797" y="69809"/>
                    <a:pt x="78052" y="69809"/>
                    <a:pt x="78251" y="69940"/>
                  </a:cubicBezTo>
                  <a:cubicBezTo>
                    <a:pt x="78307" y="69483"/>
                    <a:pt x="78449" y="68897"/>
                    <a:pt x="78364" y="68441"/>
                  </a:cubicBezTo>
                  <a:cubicBezTo>
                    <a:pt x="77882" y="65638"/>
                    <a:pt x="77456" y="62705"/>
                    <a:pt x="76861" y="59967"/>
                  </a:cubicBezTo>
                  <a:cubicBezTo>
                    <a:pt x="74847" y="50907"/>
                    <a:pt x="72039" y="43411"/>
                    <a:pt x="68125" y="38457"/>
                  </a:cubicBezTo>
                  <a:cubicBezTo>
                    <a:pt x="67331" y="37414"/>
                    <a:pt x="66395" y="36632"/>
                    <a:pt x="65488" y="36371"/>
                  </a:cubicBezTo>
                  <a:cubicBezTo>
                    <a:pt x="64807" y="36175"/>
                    <a:pt x="63928" y="36827"/>
                    <a:pt x="64552" y="39239"/>
                  </a:cubicBezTo>
                  <a:cubicBezTo>
                    <a:pt x="65232" y="41912"/>
                    <a:pt x="65005" y="44128"/>
                    <a:pt x="64069" y="46083"/>
                  </a:cubicBezTo>
                  <a:cubicBezTo>
                    <a:pt x="63134" y="47973"/>
                    <a:pt x="61999" y="48886"/>
                    <a:pt x="60808" y="47778"/>
                  </a:cubicBezTo>
                  <a:cubicBezTo>
                    <a:pt x="59560" y="46539"/>
                    <a:pt x="58851" y="44258"/>
                    <a:pt x="58794" y="40999"/>
                  </a:cubicBezTo>
                  <a:cubicBezTo>
                    <a:pt x="58709" y="35393"/>
                    <a:pt x="59985" y="30961"/>
                    <a:pt x="62283" y="28614"/>
                  </a:cubicBezTo>
                  <a:cubicBezTo>
                    <a:pt x="63048" y="27897"/>
                    <a:pt x="63757" y="26920"/>
                    <a:pt x="64495" y="26072"/>
                  </a:cubicBezTo>
                  <a:cubicBezTo>
                    <a:pt x="63729" y="24964"/>
                    <a:pt x="63020" y="23595"/>
                    <a:pt x="62198" y="22813"/>
                  </a:cubicBezTo>
                  <a:cubicBezTo>
                    <a:pt x="59617" y="20206"/>
                    <a:pt x="56894" y="19293"/>
                    <a:pt x="54114" y="19424"/>
                  </a:cubicBezTo>
                  <a:close/>
                  <a:moveTo>
                    <a:pt x="55306" y="76262"/>
                  </a:moveTo>
                  <a:cubicBezTo>
                    <a:pt x="54909" y="74698"/>
                    <a:pt x="54738" y="73460"/>
                    <a:pt x="54398" y="72547"/>
                  </a:cubicBezTo>
                  <a:cubicBezTo>
                    <a:pt x="53292" y="69679"/>
                    <a:pt x="52129" y="67072"/>
                    <a:pt x="51023" y="64269"/>
                  </a:cubicBezTo>
                  <a:cubicBezTo>
                    <a:pt x="49463" y="60293"/>
                    <a:pt x="47931" y="56186"/>
                    <a:pt x="46400" y="52145"/>
                  </a:cubicBezTo>
                  <a:cubicBezTo>
                    <a:pt x="46201" y="51624"/>
                    <a:pt x="45974" y="51167"/>
                    <a:pt x="45776" y="50711"/>
                  </a:cubicBezTo>
                  <a:cubicBezTo>
                    <a:pt x="45748" y="51428"/>
                    <a:pt x="45634" y="52145"/>
                    <a:pt x="45691" y="52797"/>
                  </a:cubicBezTo>
                  <a:cubicBezTo>
                    <a:pt x="46627" y="62639"/>
                    <a:pt x="48726" y="70917"/>
                    <a:pt x="52356" y="76784"/>
                  </a:cubicBezTo>
                  <a:cubicBezTo>
                    <a:pt x="52838" y="77566"/>
                    <a:pt x="53490" y="78153"/>
                    <a:pt x="54058" y="78153"/>
                  </a:cubicBezTo>
                  <a:cubicBezTo>
                    <a:pt x="54455" y="78153"/>
                    <a:pt x="54852" y="76979"/>
                    <a:pt x="55306" y="76262"/>
                  </a:cubicBezTo>
                  <a:close/>
                  <a:moveTo>
                    <a:pt x="15202" y="49603"/>
                  </a:moveTo>
                  <a:cubicBezTo>
                    <a:pt x="15400" y="49342"/>
                    <a:pt x="15911" y="48690"/>
                    <a:pt x="16450" y="48039"/>
                  </a:cubicBezTo>
                  <a:cubicBezTo>
                    <a:pt x="16109" y="46931"/>
                    <a:pt x="15911" y="45497"/>
                    <a:pt x="15457" y="44780"/>
                  </a:cubicBezTo>
                  <a:cubicBezTo>
                    <a:pt x="13925" y="42368"/>
                    <a:pt x="12280" y="40152"/>
                    <a:pt x="10692" y="37870"/>
                  </a:cubicBezTo>
                  <a:cubicBezTo>
                    <a:pt x="8622" y="34807"/>
                    <a:pt x="6721" y="31417"/>
                    <a:pt x="5615" y="26072"/>
                  </a:cubicBezTo>
                  <a:cubicBezTo>
                    <a:pt x="5502" y="25551"/>
                    <a:pt x="5275" y="25095"/>
                    <a:pt x="5076" y="24638"/>
                  </a:cubicBezTo>
                  <a:cubicBezTo>
                    <a:pt x="5048" y="25420"/>
                    <a:pt x="4906" y="26333"/>
                    <a:pt x="5020" y="27050"/>
                  </a:cubicBezTo>
                  <a:cubicBezTo>
                    <a:pt x="6097" y="33699"/>
                    <a:pt x="7629" y="39760"/>
                    <a:pt x="9926" y="44649"/>
                  </a:cubicBezTo>
                  <a:cubicBezTo>
                    <a:pt x="11288" y="47582"/>
                    <a:pt x="12876" y="49342"/>
                    <a:pt x="15202" y="49603"/>
                  </a:cubicBezTo>
                </a:path>
              </a:pathLst>
            </a:custGeom>
            <a:solidFill>
              <a:srgbClr val="43434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latin typeface="Calibri"/>
                <a:ea typeface="Calibri"/>
                <a:cs typeface="Calibri"/>
                <a:sym typeface="Calibri"/>
              </a:endParaRPr>
            </a:p>
          </p:txBody>
        </p:sp>
        <p:sp>
          <p:nvSpPr>
            <p:cNvPr id="64" name="Shape 64"/>
            <p:cNvSpPr/>
            <p:nvPr/>
          </p:nvSpPr>
          <p:spPr>
            <a:xfrm>
              <a:off x="2593975" y="571500"/>
              <a:ext cx="420600" cy="482700"/>
            </a:xfrm>
            <a:custGeom>
              <a:avLst/>
              <a:gdLst/>
              <a:ahLst/>
              <a:cxnLst/>
              <a:rect l="0" t="0" r="0" b="0"/>
              <a:pathLst>
                <a:path w="120000" h="120000" extrusionOk="0">
                  <a:moveTo>
                    <a:pt x="55495" y="15764"/>
                  </a:moveTo>
                  <a:cubicBezTo>
                    <a:pt x="64985" y="16543"/>
                    <a:pt x="74888" y="17442"/>
                    <a:pt x="84790" y="18161"/>
                  </a:cubicBezTo>
                  <a:cubicBezTo>
                    <a:pt x="88160" y="18341"/>
                    <a:pt x="91667" y="18281"/>
                    <a:pt x="95037" y="17802"/>
                  </a:cubicBezTo>
                  <a:cubicBezTo>
                    <a:pt x="97375" y="17502"/>
                    <a:pt x="99851" y="16603"/>
                    <a:pt x="101707" y="15344"/>
                  </a:cubicBezTo>
                  <a:cubicBezTo>
                    <a:pt x="104595" y="13426"/>
                    <a:pt x="104389" y="11628"/>
                    <a:pt x="101020" y="10129"/>
                  </a:cubicBezTo>
                  <a:cubicBezTo>
                    <a:pt x="98063" y="8871"/>
                    <a:pt x="97444" y="6893"/>
                    <a:pt x="97512" y="4435"/>
                  </a:cubicBezTo>
                  <a:cubicBezTo>
                    <a:pt x="97581" y="1318"/>
                    <a:pt x="98613" y="359"/>
                    <a:pt x="102257" y="239"/>
                  </a:cubicBezTo>
                  <a:cubicBezTo>
                    <a:pt x="109891" y="0"/>
                    <a:pt x="115117" y="3296"/>
                    <a:pt x="117318" y="10069"/>
                  </a:cubicBezTo>
                  <a:cubicBezTo>
                    <a:pt x="120000" y="18461"/>
                    <a:pt x="117799" y="26433"/>
                    <a:pt x="113123" y="33626"/>
                  </a:cubicBezTo>
                  <a:cubicBezTo>
                    <a:pt x="109959" y="38481"/>
                    <a:pt x="105627" y="42917"/>
                    <a:pt x="101020" y="46813"/>
                  </a:cubicBezTo>
                  <a:cubicBezTo>
                    <a:pt x="89879" y="56103"/>
                    <a:pt x="76813" y="62937"/>
                    <a:pt x="62166" y="67432"/>
                  </a:cubicBezTo>
                  <a:cubicBezTo>
                    <a:pt x="54257" y="69830"/>
                    <a:pt x="46212" y="70609"/>
                    <a:pt x="38097" y="67912"/>
                  </a:cubicBezTo>
                  <a:cubicBezTo>
                    <a:pt x="31908" y="65814"/>
                    <a:pt x="29088" y="61558"/>
                    <a:pt x="28951" y="55864"/>
                  </a:cubicBezTo>
                  <a:cubicBezTo>
                    <a:pt x="28951" y="52387"/>
                    <a:pt x="31908" y="51068"/>
                    <a:pt x="33971" y="48971"/>
                  </a:cubicBezTo>
                  <a:cubicBezTo>
                    <a:pt x="34590" y="48311"/>
                    <a:pt x="34865" y="47352"/>
                    <a:pt x="35346" y="46573"/>
                  </a:cubicBezTo>
                  <a:cubicBezTo>
                    <a:pt x="34452" y="46393"/>
                    <a:pt x="33421" y="46033"/>
                    <a:pt x="32595" y="46153"/>
                  </a:cubicBezTo>
                  <a:cubicBezTo>
                    <a:pt x="27369" y="46933"/>
                    <a:pt x="22624" y="48491"/>
                    <a:pt x="19530" y="52567"/>
                  </a:cubicBezTo>
                  <a:cubicBezTo>
                    <a:pt x="14303" y="59400"/>
                    <a:pt x="15197" y="68631"/>
                    <a:pt x="21799" y="74625"/>
                  </a:cubicBezTo>
                  <a:cubicBezTo>
                    <a:pt x="30876" y="82897"/>
                    <a:pt x="43392" y="84395"/>
                    <a:pt x="54670" y="78461"/>
                  </a:cubicBezTo>
                  <a:cubicBezTo>
                    <a:pt x="56252" y="77622"/>
                    <a:pt x="57765" y="76423"/>
                    <a:pt x="58727" y="75044"/>
                  </a:cubicBezTo>
                  <a:cubicBezTo>
                    <a:pt x="61684" y="70609"/>
                    <a:pt x="66292" y="68151"/>
                    <a:pt x="71587" y="66473"/>
                  </a:cubicBezTo>
                  <a:cubicBezTo>
                    <a:pt x="74544" y="65514"/>
                    <a:pt x="75025" y="65874"/>
                    <a:pt x="74475" y="68511"/>
                  </a:cubicBezTo>
                  <a:cubicBezTo>
                    <a:pt x="72550" y="77802"/>
                    <a:pt x="62578" y="88591"/>
                    <a:pt x="48481" y="89190"/>
                  </a:cubicBezTo>
                  <a:cubicBezTo>
                    <a:pt x="43117" y="89430"/>
                    <a:pt x="37753" y="89730"/>
                    <a:pt x="32458" y="90269"/>
                  </a:cubicBezTo>
                  <a:cubicBezTo>
                    <a:pt x="25925" y="90929"/>
                    <a:pt x="20286" y="92967"/>
                    <a:pt x="17467" y="98781"/>
                  </a:cubicBezTo>
                  <a:cubicBezTo>
                    <a:pt x="15885" y="102017"/>
                    <a:pt x="16916" y="106093"/>
                    <a:pt x="19873" y="108311"/>
                  </a:cubicBezTo>
                  <a:cubicBezTo>
                    <a:pt x="21799" y="109810"/>
                    <a:pt x="23381" y="109450"/>
                    <a:pt x="24068" y="107352"/>
                  </a:cubicBezTo>
                  <a:cubicBezTo>
                    <a:pt x="24206" y="107052"/>
                    <a:pt x="24137" y="106693"/>
                    <a:pt x="24206" y="106393"/>
                  </a:cubicBezTo>
                  <a:cubicBezTo>
                    <a:pt x="25169" y="102377"/>
                    <a:pt x="27644" y="100399"/>
                    <a:pt x="31289" y="100699"/>
                  </a:cubicBezTo>
                  <a:cubicBezTo>
                    <a:pt x="34796" y="100999"/>
                    <a:pt x="38166" y="104175"/>
                    <a:pt x="38303" y="107532"/>
                  </a:cubicBezTo>
                  <a:cubicBezTo>
                    <a:pt x="38510" y="111488"/>
                    <a:pt x="36859" y="114785"/>
                    <a:pt x="33008" y="116943"/>
                  </a:cubicBezTo>
                  <a:cubicBezTo>
                    <a:pt x="28538" y="119400"/>
                    <a:pt x="23587" y="120000"/>
                    <a:pt x="18842" y="117662"/>
                  </a:cubicBezTo>
                  <a:cubicBezTo>
                    <a:pt x="5295" y="110829"/>
                    <a:pt x="5157" y="97282"/>
                    <a:pt x="13684" y="89610"/>
                  </a:cubicBezTo>
                  <a:cubicBezTo>
                    <a:pt x="15266" y="88231"/>
                    <a:pt x="18085" y="86913"/>
                    <a:pt x="18154" y="85474"/>
                  </a:cubicBezTo>
                  <a:cubicBezTo>
                    <a:pt x="18223" y="84035"/>
                    <a:pt x="15472" y="82537"/>
                    <a:pt x="14028" y="80979"/>
                  </a:cubicBezTo>
                  <a:cubicBezTo>
                    <a:pt x="9214" y="75944"/>
                    <a:pt x="6945" y="69950"/>
                    <a:pt x="6120" y="63596"/>
                  </a:cubicBezTo>
                  <a:cubicBezTo>
                    <a:pt x="5432" y="58141"/>
                    <a:pt x="5157" y="52627"/>
                    <a:pt x="5088" y="47172"/>
                  </a:cubicBezTo>
                  <a:cubicBezTo>
                    <a:pt x="5020" y="42617"/>
                    <a:pt x="5020" y="38241"/>
                    <a:pt x="1856" y="34285"/>
                  </a:cubicBezTo>
                  <a:cubicBezTo>
                    <a:pt x="618" y="32667"/>
                    <a:pt x="0" y="30629"/>
                    <a:pt x="1650" y="28651"/>
                  </a:cubicBezTo>
                  <a:cubicBezTo>
                    <a:pt x="3232" y="26673"/>
                    <a:pt x="5088" y="26433"/>
                    <a:pt x="6395" y="28651"/>
                  </a:cubicBezTo>
                  <a:cubicBezTo>
                    <a:pt x="8458" y="32367"/>
                    <a:pt x="10040" y="36263"/>
                    <a:pt x="11690" y="40159"/>
                  </a:cubicBezTo>
                  <a:cubicBezTo>
                    <a:pt x="12446" y="41838"/>
                    <a:pt x="12859" y="43636"/>
                    <a:pt x="13409" y="45374"/>
                  </a:cubicBezTo>
                  <a:cubicBezTo>
                    <a:pt x="15128" y="44355"/>
                    <a:pt x="16710" y="43156"/>
                    <a:pt x="18498" y="42317"/>
                  </a:cubicBezTo>
                  <a:cubicBezTo>
                    <a:pt x="22487" y="40399"/>
                    <a:pt x="26613" y="38721"/>
                    <a:pt x="30670" y="36863"/>
                  </a:cubicBezTo>
                  <a:cubicBezTo>
                    <a:pt x="31770" y="36323"/>
                    <a:pt x="32733" y="35664"/>
                    <a:pt x="33765" y="35064"/>
                  </a:cubicBezTo>
                  <a:cubicBezTo>
                    <a:pt x="32871" y="34525"/>
                    <a:pt x="32045" y="33866"/>
                    <a:pt x="31151" y="33386"/>
                  </a:cubicBezTo>
                  <a:cubicBezTo>
                    <a:pt x="25787" y="30629"/>
                    <a:pt x="25581" y="27152"/>
                    <a:pt x="27851" y="23196"/>
                  </a:cubicBezTo>
                  <a:cubicBezTo>
                    <a:pt x="28676" y="21698"/>
                    <a:pt x="30601" y="20499"/>
                    <a:pt x="32389" y="19600"/>
                  </a:cubicBezTo>
                  <a:cubicBezTo>
                    <a:pt x="39404" y="16123"/>
                    <a:pt x="47174" y="15524"/>
                    <a:pt x="55495" y="15764"/>
                  </a:cubicBezTo>
                  <a:close/>
                  <a:moveTo>
                    <a:pt x="57765" y="41898"/>
                  </a:moveTo>
                  <a:cubicBezTo>
                    <a:pt x="69111" y="41718"/>
                    <a:pt x="78808" y="39680"/>
                    <a:pt x="88091" y="35904"/>
                  </a:cubicBezTo>
                  <a:cubicBezTo>
                    <a:pt x="91667" y="34465"/>
                    <a:pt x="94624" y="31708"/>
                    <a:pt x="98957" y="31828"/>
                  </a:cubicBezTo>
                  <a:cubicBezTo>
                    <a:pt x="99507" y="31828"/>
                    <a:pt x="100194" y="31108"/>
                    <a:pt x="100607" y="30629"/>
                  </a:cubicBezTo>
                  <a:cubicBezTo>
                    <a:pt x="101020" y="30089"/>
                    <a:pt x="101157" y="29430"/>
                    <a:pt x="101432" y="28831"/>
                  </a:cubicBezTo>
                  <a:cubicBezTo>
                    <a:pt x="100813" y="28891"/>
                    <a:pt x="100057" y="28831"/>
                    <a:pt x="99438" y="29070"/>
                  </a:cubicBezTo>
                  <a:cubicBezTo>
                    <a:pt x="91186" y="32667"/>
                    <a:pt x="82315" y="34525"/>
                    <a:pt x="73169" y="35604"/>
                  </a:cubicBezTo>
                  <a:cubicBezTo>
                    <a:pt x="66223" y="36443"/>
                    <a:pt x="59209" y="37102"/>
                    <a:pt x="52194" y="37942"/>
                  </a:cubicBezTo>
                  <a:cubicBezTo>
                    <a:pt x="51300" y="38001"/>
                    <a:pt x="50544" y="38901"/>
                    <a:pt x="49787" y="39440"/>
                  </a:cubicBezTo>
                  <a:cubicBezTo>
                    <a:pt x="50544" y="40099"/>
                    <a:pt x="51163" y="41178"/>
                    <a:pt x="52057" y="41358"/>
                  </a:cubicBezTo>
                  <a:cubicBezTo>
                    <a:pt x="54257" y="41778"/>
                    <a:pt x="56595" y="41838"/>
                    <a:pt x="57765" y="41898"/>
                  </a:cubicBezTo>
                </a:path>
              </a:pathLst>
            </a:custGeom>
            <a:solidFill>
              <a:srgbClr val="43434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latin typeface="Calibri"/>
                <a:ea typeface="Calibri"/>
                <a:cs typeface="Calibri"/>
                <a:sym typeface="Calibri"/>
              </a:endParaRPr>
            </a:p>
          </p:txBody>
        </p:sp>
        <p:sp>
          <p:nvSpPr>
            <p:cNvPr id="65" name="Shape 65"/>
            <p:cNvSpPr/>
            <p:nvPr/>
          </p:nvSpPr>
          <p:spPr>
            <a:xfrm>
              <a:off x="2222500" y="906463"/>
              <a:ext cx="411300" cy="387300"/>
            </a:xfrm>
            <a:custGeom>
              <a:avLst/>
              <a:gdLst/>
              <a:ahLst/>
              <a:cxnLst/>
              <a:rect l="0" t="0" r="0" b="0"/>
              <a:pathLst>
                <a:path w="120000" h="120000" extrusionOk="0">
                  <a:moveTo>
                    <a:pt x="112697" y="50789"/>
                  </a:moveTo>
                  <a:cubicBezTo>
                    <a:pt x="112908" y="57203"/>
                    <a:pt x="111503" y="64437"/>
                    <a:pt x="108624" y="71373"/>
                  </a:cubicBezTo>
                  <a:cubicBezTo>
                    <a:pt x="107641" y="73760"/>
                    <a:pt x="106869" y="75251"/>
                    <a:pt x="110520" y="75922"/>
                  </a:cubicBezTo>
                  <a:cubicBezTo>
                    <a:pt x="117542" y="77190"/>
                    <a:pt x="120000" y="81740"/>
                    <a:pt x="117612" y="88974"/>
                  </a:cubicBezTo>
                  <a:cubicBezTo>
                    <a:pt x="116559" y="92181"/>
                    <a:pt x="114803" y="95612"/>
                    <a:pt x="112486" y="97775"/>
                  </a:cubicBezTo>
                  <a:cubicBezTo>
                    <a:pt x="95705" y="113287"/>
                    <a:pt x="76606" y="120000"/>
                    <a:pt x="54558" y="113884"/>
                  </a:cubicBezTo>
                  <a:cubicBezTo>
                    <a:pt x="44025" y="111050"/>
                    <a:pt x="37495" y="99490"/>
                    <a:pt x="40374" y="89720"/>
                  </a:cubicBezTo>
                  <a:cubicBezTo>
                    <a:pt x="41568" y="85692"/>
                    <a:pt x="43534" y="83903"/>
                    <a:pt x="46974" y="83679"/>
                  </a:cubicBezTo>
                  <a:cubicBezTo>
                    <a:pt x="49643" y="83530"/>
                    <a:pt x="51889" y="84425"/>
                    <a:pt x="53294" y="87184"/>
                  </a:cubicBezTo>
                  <a:cubicBezTo>
                    <a:pt x="54628" y="89869"/>
                    <a:pt x="53715" y="91883"/>
                    <a:pt x="52030" y="93896"/>
                  </a:cubicBezTo>
                  <a:cubicBezTo>
                    <a:pt x="51187" y="94866"/>
                    <a:pt x="50696" y="96134"/>
                    <a:pt x="50064" y="97252"/>
                  </a:cubicBezTo>
                  <a:cubicBezTo>
                    <a:pt x="51468" y="97849"/>
                    <a:pt x="52873" y="98968"/>
                    <a:pt x="54277" y="98968"/>
                  </a:cubicBezTo>
                  <a:cubicBezTo>
                    <a:pt x="55962" y="98968"/>
                    <a:pt x="57717" y="98222"/>
                    <a:pt x="59192" y="97327"/>
                  </a:cubicBezTo>
                  <a:cubicBezTo>
                    <a:pt x="64248" y="94195"/>
                    <a:pt x="66846" y="89123"/>
                    <a:pt x="68180" y="83380"/>
                  </a:cubicBezTo>
                  <a:cubicBezTo>
                    <a:pt x="69444" y="77936"/>
                    <a:pt x="70356" y="72417"/>
                    <a:pt x="71620" y="66973"/>
                  </a:cubicBezTo>
                  <a:cubicBezTo>
                    <a:pt x="72674" y="62349"/>
                    <a:pt x="74499" y="58023"/>
                    <a:pt x="77799" y="54518"/>
                  </a:cubicBezTo>
                  <a:cubicBezTo>
                    <a:pt x="82925" y="48999"/>
                    <a:pt x="92685" y="47955"/>
                    <a:pt x="97109" y="57949"/>
                  </a:cubicBezTo>
                  <a:cubicBezTo>
                    <a:pt x="97952" y="59888"/>
                    <a:pt x="98935" y="61827"/>
                    <a:pt x="99918" y="63766"/>
                  </a:cubicBezTo>
                  <a:cubicBezTo>
                    <a:pt x="100971" y="61379"/>
                    <a:pt x="102305" y="59067"/>
                    <a:pt x="102937" y="56606"/>
                  </a:cubicBezTo>
                  <a:cubicBezTo>
                    <a:pt x="104903" y="49446"/>
                    <a:pt x="104692" y="42287"/>
                    <a:pt x="102516" y="35201"/>
                  </a:cubicBezTo>
                  <a:cubicBezTo>
                    <a:pt x="97952" y="19987"/>
                    <a:pt x="86296" y="13946"/>
                    <a:pt x="74078" y="13797"/>
                  </a:cubicBezTo>
                  <a:cubicBezTo>
                    <a:pt x="62984" y="13648"/>
                    <a:pt x="53364" y="28340"/>
                    <a:pt x="56734" y="39602"/>
                  </a:cubicBezTo>
                  <a:cubicBezTo>
                    <a:pt x="57858" y="43331"/>
                    <a:pt x="59332" y="44077"/>
                    <a:pt x="62071" y="41243"/>
                  </a:cubicBezTo>
                  <a:cubicBezTo>
                    <a:pt x="65231" y="38036"/>
                    <a:pt x="68039" y="34232"/>
                    <a:pt x="70567" y="30354"/>
                  </a:cubicBezTo>
                  <a:cubicBezTo>
                    <a:pt x="72533" y="27296"/>
                    <a:pt x="73797" y="23791"/>
                    <a:pt x="75412" y="20435"/>
                  </a:cubicBezTo>
                  <a:cubicBezTo>
                    <a:pt x="76325" y="18421"/>
                    <a:pt x="77659" y="17526"/>
                    <a:pt x="79976" y="17750"/>
                  </a:cubicBezTo>
                  <a:cubicBezTo>
                    <a:pt x="87911" y="18272"/>
                    <a:pt x="88753" y="19465"/>
                    <a:pt x="85804" y="27371"/>
                  </a:cubicBezTo>
                  <a:cubicBezTo>
                    <a:pt x="80748" y="40870"/>
                    <a:pt x="71831" y="51236"/>
                    <a:pt x="61158" y="59813"/>
                  </a:cubicBezTo>
                  <a:cubicBezTo>
                    <a:pt x="54488" y="65183"/>
                    <a:pt x="47396" y="70031"/>
                    <a:pt x="40093" y="74356"/>
                  </a:cubicBezTo>
                  <a:cubicBezTo>
                    <a:pt x="33914" y="78085"/>
                    <a:pt x="31176" y="83082"/>
                    <a:pt x="31316" y="90466"/>
                  </a:cubicBezTo>
                  <a:cubicBezTo>
                    <a:pt x="31456" y="95388"/>
                    <a:pt x="30965" y="100385"/>
                    <a:pt x="31035" y="105307"/>
                  </a:cubicBezTo>
                  <a:cubicBezTo>
                    <a:pt x="31035" y="106575"/>
                    <a:pt x="31808" y="107917"/>
                    <a:pt x="32510" y="109036"/>
                  </a:cubicBezTo>
                  <a:cubicBezTo>
                    <a:pt x="33282" y="110379"/>
                    <a:pt x="34125" y="111572"/>
                    <a:pt x="32650" y="112840"/>
                  </a:cubicBezTo>
                  <a:cubicBezTo>
                    <a:pt x="31035" y="114182"/>
                    <a:pt x="28858" y="115301"/>
                    <a:pt x="27454" y="113362"/>
                  </a:cubicBezTo>
                  <a:cubicBezTo>
                    <a:pt x="24645" y="109633"/>
                    <a:pt x="20081" y="107246"/>
                    <a:pt x="20152" y="101205"/>
                  </a:cubicBezTo>
                  <a:cubicBezTo>
                    <a:pt x="20222" y="98893"/>
                    <a:pt x="18186" y="96357"/>
                    <a:pt x="16711" y="94195"/>
                  </a:cubicBezTo>
                  <a:cubicBezTo>
                    <a:pt x="12358" y="87781"/>
                    <a:pt x="11445" y="80845"/>
                    <a:pt x="14183" y="73610"/>
                  </a:cubicBezTo>
                  <a:cubicBezTo>
                    <a:pt x="16781" y="66749"/>
                    <a:pt x="19730" y="59962"/>
                    <a:pt x="22609" y="53175"/>
                  </a:cubicBezTo>
                  <a:cubicBezTo>
                    <a:pt x="22750" y="52728"/>
                    <a:pt x="23452" y="52280"/>
                    <a:pt x="23943" y="52280"/>
                  </a:cubicBezTo>
                  <a:cubicBezTo>
                    <a:pt x="24224" y="52280"/>
                    <a:pt x="24786" y="53026"/>
                    <a:pt x="24856" y="53474"/>
                  </a:cubicBezTo>
                  <a:cubicBezTo>
                    <a:pt x="25207" y="56904"/>
                    <a:pt x="26541" y="60186"/>
                    <a:pt x="29842" y="60186"/>
                  </a:cubicBezTo>
                  <a:cubicBezTo>
                    <a:pt x="33984" y="60111"/>
                    <a:pt x="38338" y="59216"/>
                    <a:pt x="42129" y="57501"/>
                  </a:cubicBezTo>
                  <a:cubicBezTo>
                    <a:pt x="44868" y="56308"/>
                    <a:pt x="45359" y="51684"/>
                    <a:pt x="43815" y="48701"/>
                  </a:cubicBezTo>
                  <a:cubicBezTo>
                    <a:pt x="42832" y="46911"/>
                    <a:pt x="41568" y="45195"/>
                    <a:pt x="40093" y="43927"/>
                  </a:cubicBezTo>
                  <a:cubicBezTo>
                    <a:pt x="33633" y="38259"/>
                    <a:pt x="20643" y="37663"/>
                    <a:pt x="13551" y="42585"/>
                  </a:cubicBezTo>
                  <a:cubicBezTo>
                    <a:pt x="11023" y="44375"/>
                    <a:pt x="10953" y="44822"/>
                    <a:pt x="13341" y="47060"/>
                  </a:cubicBezTo>
                  <a:cubicBezTo>
                    <a:pt x="17343" y="50938"/>
                    <a:pt x="17483" y="57277"/>
                    <a:pt x="13622" y="61081"/>
                  </a:cubicBezTo>
                  <a:cubicBezTo>
                    <a:pt x="10953" y="63617"/>
                    <a:pt x="4915" y="62498"/>
                    <a:pt x="2878" y="58993"/>
                  </a:cubicBezTo>
                  <a:cubicBezTo>
                    <a:pt x="0" y="54070"/>
                    <a:pt x="772" y="46314"/>
                    <a:pt x="4915" y="41019"/>
                  </a:cubicBezTo>
                  <a:cubicBezTo>
                    <a:pt x="10181" y="34381"/>
                    <a:pt x="16711" y="30354"/>
                    <a:pt x="25137" y="30428"/>
                  </a:cubicBezTo>
                  <a:cubicBezTo>
                    <a:pt x="30895" y="30428"/>
                    <a:pt x="36512" y="31025"/>
                    <a:pt x="41708" y="33486"/>
                  </a:cubicBezTo>
                  <a:cubicBezTo>
                    <a:pt x="44306" y="34679"/>
                    <a:pt x="45570" y="34679"/>
                    <a:pt x="46062" y="31323"/>
                  </a:cubicBezTo>
                  <a:cubicBezTo>
                    <a:pt x="46342" y="28862"/>
                    <a:pt x="47255" y="26476"/>
                    <a:pt x="48028" y="24164"/>
                  </a:cubicBezTo>
                  <a:cubicBezTo>
                    <a:pt x="53645" y="8353"/>
                    <a:pt x="63545" y="0"/>
                    <a:pt x="83838" y="4101"/>
                  </a:cubicBezTo>
                  <a:cubicBezTo>
                    <a:pt x="93458" y="6041"/>
                    <a:pt x="100760" y="12156"/>
                    <a:pt x="105886" y="21106"/>
                  </a:cubicBezTo>
                  <a:cubicBezTo>
                    <a:pt x="110871" y="29906"/>
                    <a:pt x="112837" y="39453"/>
                    <a:pt x="112697" y="50789"/>
                  </a:cubicBezTo>
                  <a:close/>
                  <a:moveTo>
                    <a:pt x="63686" y="106799"/>
                  </a:moveTo>
                  <a:cubicBezTo>
                    <a:pt x="75201" y="106799"/>
                    <a:pt x="88332" y="97402"/>
                    <a:pt x="92896" y="85543"/>
                  </a:cubicBezTo>
                  <a:cubicBezTo>
                    <a:pt x="93879" y="83008"/>
                    <a:pt x="96196" y="79204"/>
                    <a:pt x="93598" y="77712"/>
                  </a:cubicBezTo>
                  <a:cubicBezTo>
                    <a:pt x="91070" y="76295"/>
                    <a:pt x="88402" y="79651"/>
                    <a:pt x="86787" y="82187"/>
                  </a:cubicBezTo>
                  <a:cubicBezTo>
                    <a:pt x="84681" y="85692"/>
                    <a:pt x="82925" y="89422"/>
                    <a:pt x="80959" y="92927"/>
                  </a:cubicBezTo>
                  <a:cubicBezTo>
                    <a:pt x="76676" y="100385"/>
                    <a:pt x="70708" y="104636"/>
                    <a:pt x="62282" y="104636"/>
                  </a:cubicBezTo>
                  <a:cubicBezTo>
                    <a:pt x="60526" y="104636"/>
                    <a:pt x="58771" y="105233"/>
                    <a:pt x="57086" y="105531"/>
                  </a:cubicBezTo>
                  <a:cubicBezTo>
                    <a:pt x="58911" y="105978"/>
                    <a:pt x="60667" y="106426"/>
                    <a:pt x="62492" y="106799"/>
                  </a:cubicBezTo>
                  <a:cubicBezTo>
                    <a:pt x="62913" y="106873"/>
                    <a:pt x="63265" y="106799"/>
                    <a:pt x="63686" y="106799"/>
                  </a:cubicBezTo>
                </a:path>
              </a:pathLst>
            </a:custGeom>
            <a:solidFill>
              <a:srgbClr val="43434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latin typeface="Calibri"/>
                <a:ea typeface="Calibri"/>
                <a:cs typeface="Calibri"/>
                <a:sym typeface="Calibri"/>
              </a:endParaRPr>
            </a:p>
          </p:txBody>
        </p:sp>
        <p:sp>
          <p:nvSpPr>
            <p:cNvPr id="66" name="Shape 66"/>
            <p:cNvSpPr/>
            <p:nvPr/>
          </p:nvSpPr>
          <p:spPr>
            <a:xfrm>
              <a:off x="2417763" y="588963"/>
              <a:ext cx="147600" cy="63600"/>
            </a:xfrm>
            <a:custGeom>
              <a:avLst/>
              <a:gdLst/>
              <a:ahLst/>
              <a:cxnLst/>
              <a:rect l="0" t="0" r="0" b="0"/>
              <a:pathLst>
                <a:path w="120000" h="120000" extrusionOk="0">
                  <a:moveTo>
                    <a:pt x="46288" y="0"/>
                  </a:moveTo>
                  <a:cubicBezTo>
                    <a:pt x="70210" y="6818"/>
                    <a:pt x="93549" y="29545"/>
                    <a:pt x="113776" y="70000"/>
                  </a:cubicBezTo>
                  <a:cubicBezTo>
                    <a:pt x="117860" y="78181"/>
                    <a:pt x="120000" y="87727"/>
                    <a:pt x="115137" y="98636"/>
                  </a:cubicBezTo>
                  <a:cubicBezTo>
                    <a:pt x="110858" y="107272"/>
                    <a:pt x="107358" y="120000"/>
                    <a:pt x="100551" y="105909"/>
                  </a:cubicBezTo>
                  <a:cubicBezTo>
                    <a:pt x="93938" y="92727"/>
                    <a:pt x="86936" y="80454"/>
                    <a:pt x="79351" y="71363"/>
                  </a:cubicBezTo>
                  <a:cubicBezTo>
                    <a:pt x="71961" y="62727"/>
                    <a:pt x="63598" y="56363"/>
                    <a:pt x="55235" y="52272"/>
                  </a:cubicBezTo>
                  <a:cubicBezTo>
                    <a:pt x="47455" y="48636"/>
                    <a:pt x="41426" y="50454"/>
                    <a:pt x="40648" y="77272"/>
                  </a:cubicBezTo>
                  <a:cubicBezTo>
                    <a:pt x="40064" y="104545"/>
                    <a:pt x="34619" y="112727"/>
                    <a:pt x="24311" y="115909"/>
                  </a:cubicBezTo>
                  <a:cubicBezTo>
                    <a:pt x="16337" y="118181"/>
                    <a:pt x="9335" y="115454"/>
                    <a:pt x="4862" y="97272"/>
                  </a:cubicBezTo>
                  <a:cubicBezTo>
                    <a:pt x="0" y="77727"/>
                    <a:pt x="972" y="50454"/>
                    <a:pt x="7390" y="34090"/>
                  </a:cubicBezTo>
                  <a:cubicBezTo>
                    <a:pt x="17115" y="9545"/>
                    <a:pt x="29951" y="1818"/>
                    <a:pt x="46288" y="0"/>
                  </a:cubicBezTo>
                  <a:close/>
                </a:path>
              </a:pathLst>
            </a:custGeom>
            <a:solidFill>
              <a:srgbClr val="43434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latin typeface="Calibri"/>
                <a:ea typeface="Calibri"/>
                <a:cs typeface="Calibri"/>
                <a:sym typeface="Calibri"/>
              </a:endParaRPr>
            </a:p>
          </p:txBody>
        </p:sp>
      </p:grpSp>
      <p:sp>
        <p:nvSpPr>
          <p:cNvPr id="10" name="Rectangle 197">
            <a:extLst>
              <a:ext uri="{FF2B5EF4-FFF2-40B4-BE49-F238E27FC236}">
                <a16:creationId xmlns:a16="http://schemas.microsoft.com/office/drawing/2014/main" id="{7FB47695-3E02-4472-8671-E303F1617CD1}"/>
              </a:ext>
            </a:extLst>
          </p:cNvPr>
          <p:cNvSpPr>
            <a:spLocks noChangeArrowheads="1"/>
          </p:cNvSpPr>
          <p:nvPr/>
        </p:nvSpPr>
        <p:spPr bwMode="auto">
          <a:xfrm>
            <a:off x="1597025" y="4759757"/>
            <a:ext cx="5949950" cy="271462"/>
          </a:xfrm>
          <a:prstGeom prst="rect">
            <a:avLst/>
          </a:prstGeom>
          <a:solidFill>
            <a:schemeClr val="accent3"/>
          </a:solidFill>
          <a:ln>
            <a:noFill/>
          </a:ln>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FFFFFF"/>
                </a:solidFill>
                <a:effectLst>
                  <a:outerShdw blurRad="38100" dist="38100" dir="2700000" algn="tl">
                    <a:srgbClr val="000000">
                      <a:alpha val="43137"/>
                    </a:srgbClr>
                  </a:outerShdw>
                </a:effectLst>
                <a:latin typeface="Calibri" panose="020F0502020204030204" pitchFamily="34" charset="0"/>
              </a:rPr>
              <a:t>ArminC</a:t>
            </a:r>
            <a:endPar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894253-44B2-43F2-ACD6-29D4F0A6E13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sp>
        <p:nvSpPr>
          <p:cNvPr id="4" name="Text Placeholder 3">
            <a:extLst>
              <a:ext uri="{FF2B5EF4-FFF2-40B4-BE49-F238E27FC236}">
                <a16:creationId xmlns:a16="http://schemas.microsoft.com/office/drawing/2014/main" id="{D7C1930F-8E86-4C58-83D0-81F593F9A10A}"/>
              </a:ext>
            </a:extLst>
          </p:cNvPr>
          <p:cNvSpPr>
            <a:spLocks noGrp="1"/>
          </p:cNvSpPr>
          <p:nvPr>
            <p:ph type="body" idx="4294967295"/>
          </p:nvPr>
        </p:nvSpPr>
        <p:spPr>
          <a:xfrm>
            <a:off x="0" y="248478"/>
            <a:ext cx="9144000" cy="4448935"/>
          </a:xfrm>
        </p:spPr>
        <p:txBody>
          <a:bodyPr/>
          <a:lstStyle/>
          <a:p>
            <a:r>
              <a:rPr lang="ro-RO" sz="1400"/>
              <a:t>Victoriile pe care englezii le-au purtat la Crécy (1346) și mai târziu la Poitiers (1356) i-au uimit și i-au umplut de un imens orgoliu. În 1347 au pus stăpânire pe Calais, care le asigura dominația asupra Canalului Mânecii (au avut control asupra lui peste 40 de ani), și pe care l-au păstrat două sute de ani, perioadă în decursul căreia au expulzat aproape toți băștinașii și i-au înlocuit cu englezi. În sfârșit, în 1361, regele Angliei face pace la Bretigny și, după ce pretinde întreg regatul Franței, se mulțumește cu Aquitania, comitatul de Ponthieu și cu Calais. Era o pace ineficace, căci nu rezolva singura chestiune deosebit de serioasă – suveranitatea englezilor asupra provinciilor care nu mai voiau să fie engleze. </a:t>
            </a:r>
          </a:p>
          <a:p>
            <a:r>
              <a:rPr lang="ro-RO" sz="1400"/>
              <a:t>Începutul Războiului de 100 de Ani constituie pentru Anglia o perioadă de aparentă prosperitate; furnizorii de alimente, armurierii, constructorii de nave fac avere. Jefuirea Normandiei duce la îmbogățirea soldaților și a famliilor lor; nevoia de bani a regelui permite orașelor și indivizilor să cumpere libertăți la prețuri convenabile.</a:t>
            </a:r>
          </a:p>
          <a:p>
            <a:r>
              <a:rPr lang="en-US" sz="1400"/>
              <a:t>Două clase se dezvoltă atunci cu rapiditate în mediul rural englez: clasa fermierilor, semiproprietari, liberi pe pământurile închiriate de ei, intermediari între cavaler și fostul vilan, și clasa muncitorilor agricoli care au scăpat de șerbie, fie răscumpărându-se ei înșiși fie refugiindu-se timp de un an și o zi într-un oraș proteguit printr-o cartă. În Anglia epidemia de ciumă neagră a ținut deosebit de mult; stationară în 1349, a reînceput în anul următor reducând populația regatului de la 4 milioane la circa 2 milioane și jumatate.</a:t>
            </a:r>
            <a:endParaRPr lang="ro-RO" sz="1400"/>
          </a:p>
        </p:txBody>
      </p:sp>
    </p:spTree>
    <p:extLst>
      <p:ext uri="{BB962C8B-B14F-4D97-AF65-F5344CB8AC3E}">
        <p14:creationId xmlns:p14="http://schemas.microsoft.com/office/powerpoint/2010/main" val="145984931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B0AA3B-BE51-48AA-AAE4-5C4D1DF48AF9}"/>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sp>
        <p:nvSpPr>
          <p:cNvPr id="3" name="Title 2">
            <a:extLst>
              <a:ext uri="{FF2B5EF4-FFF2-40B4-BE49-F238E27FC236}">
                <a16:creationId xmlns:a16="http://schemas.microsoft.com/office/drawing/2014/main" id="{872F13BC-2F72-4F62-822F-0A555B78DF15}"/>
              </a:ext>
            </a:extLst>
          </p:cNvPr>
          <p:cNvSpPr>
            <a:spLocks noGrp="1"/>
          </p:cNvSpPr>
          <p:nvPr>
            <p:ph type="title" idx="4294967295"/>
          </p:nvPr>
        </p:nvSpPr>
        <p:spPr>
          <a:xfrm>
            <a:off x="0" y="0"/>
            <a:ext cx="9144000" cy="712788"/>
          </a:xfrm>
        </p:spPr>
        <p:txBody>
          <a:bodyPr/>
          <a:lstStyle/>
          <a:p>
            <a:r>
              <a:rPr lang="it-IT"/>
              <a:t>Victorii franceze sub Carol al V-lea: 1360–1400</a:t>
            </a:r>
            <a:endParaRPr lang="en-US"/>
          </a:p>
        </p:txBody>
      </p:sp>
      <p:sp>
        <p:nvSpPr>
          <p:cNvPr id="4" name="Text Placeholder 3">
            <a:extLst>
              <a:ext uri="{FF2B5EF4-FFF2-40B4-BE49-F238E27FC236}">
                <a16:creationId xmlns:a16="http://schemas.microsoft.com/office/drawing/2014/main" id="{D8ED8EB0-4210-48DE-A3CE-3FF10268ED1A}"/>
              </a:ext>
            </a:extLst>
          </p:cNvPr>
          <p:cNvSpPr>
            <a:spLocks noGrp="1"/>
          </p:cNvSpPr>
          <p:nvPr>
            <p:ph type="body" idx="4294967295"/>
          </p:nvPr>
        </p:nvSpPr>
        <p:spPr>
          <a:xfrm>
            <a:off x="0" y="712788"/>
            <a:ext cx="9144000" cy="3984625"/>
          </a:xfrm>
        </p:spPr>
        <p:txBody>
          <a:bodyPr/>
          <a:lstStyle/>
          <a:p>
            <a:pPr>
              <a:spcBef>
                <a:spcPts val="100"/>
              </a:spcBef>
            </a:pPr>
            <a:r>
              <a:rPr lang="en-US" sz="1400"/>
              <a:t>Succesorul lui Ioan al II-lea al Franței a fost un rege mare, Carol al V-lea, </a:t>
            </a:r>
          </a:p>
          <a:p>
            <a:pPr marL="76200" indent="0">
              <a:spcBef>
                <a:spcPts val="100"/>
              </a:spcBef>
              <a:buNone/>
            </a:pPr>
            <a:r>
              <a:rPr lang="en-US" sz="1400"/>
              <a:t>care a avut mai puține scrupule, iar când războiul a izbucnit din nou în 1369 </a:t>
            </a:r>
          </a:p>
          <a:p>
            <a:pPr marL="76200" indent="0">
              <a:spcBef>
                <a:spcPts val="100"/>
              </a:spcBef>
              <a:buNone/>
            </a:pPr>
            <a:r>
              <a:rPr lang="en-US" sz="1400"/>
              <a:t>a fost mai bine pregatit, mai ales datorită generalilor săi – Du Guesclin, </a:t>
            </a:r>
          </a:p>
          <a:p>
            <a:pPr marL="76200" indent="0">
              <a:spcBef>
                <a:spcPts val="100"/>
              </a:spcBef>
              <a:buNone/>
            </a:pPr>
            <a:r>
              <a:rPr lang="en-US" sz="1400"/>
              <a:t>Clisson – care fortificaseră mai multe puncte de rezistență pe teritoriul </a:t>
            </a:r>
          </a:p>
          <a:p>
            <a:pPr marL="76200" indent="0">
              <a:spcBef>
                <a:spcPts val="100"/>
              </a:spcBef>
              <a:buNone/>
            </a:pPr>
            <a:r>
              <a:rPr lang="en-US" sz="1400"/>
              <a:t>francez și elaboraseră o strategie bazată pe evitarea luptei, lăsându-i pe</a:t>
            </a:r>
          </a:p>
          <a:p>
            <a:pPr marL="76200" indent="0">
              <a:spcBef>
                <a:spcPts val="100"/>
              </a:spcBef>
              <a:buNone/>
            </a:pPr>
            <a:r>
              <a:rPr lang="en-US" sz="1400"/>
              <a:t> englezi să-și epuizeze singuri forțele. Această tactică a funcționat atât de </a:t>
            </a:r>
          </a:p>
          <a:p>
            <a:pPr marL="76200" indent="0">
              <a:spcBef>
                <a:spcPts val="100"/>
              </a:spcBef>
              <a:buNone/>
            </a:pPr>
            <a:r>
              <a:rPr lang="en-US" sz="1400"/>
              <a:t>bine încât, fără câștigarea unor bătălii importante, francezii au recuperate</a:t>
            </a:r>
          </a:p>
          <a:p>
            <a:pPr marL="76200" indent="0">
              <a:spcBef>
                <a:spcPts val="100"/>
              </a:spcBef>
              <a:buNone/>
            </a:pPr>
            <a:r>
              <a:rPr lang="en-US" sz="1400"/>
              <a:t>treptat majoritatea teritoriilor cedate la Bretigny.</a:t>
            </a:r>
          </a:p>
          <a:p>
            <a:pPr>
              <a:spcBef>
                <a:spcPts val="100"/>
              </a:spcBef>
            </a:pPr>
            <a:r>
              <a:rPr lang="en-US" sz="1400"/>
              <a:t>Domnia lui Eduard al III-lea a luat sfârșit în mod rușinos în 1377 și, </a:t>
            </a:r>
          </a:p>
          <a:p>
            <a:pPr marL="76200" indent="0">
              <a:spcBef>
                <a:spcPts val="100"/>
              </a:spcBef>
              <a:buNone/>
            </a:pPr>
            <a:r>
              <a:rPr lang="en-US" sz="1400"/>
              <a:t>deoarece Prințul Negru murise cu un an în urmă, tronul Angliei a fost moștenit de nepotul lui Eduard, băiatul de 10 ani, Richard al II-lea ce avea să se confrunte curând cu o revoltă a țăranilor și cu alte probleme serioase. Franța ar fi putut foarte bine să profite de dificultățile englezilor în timpul domniilor agitate ale lui Richard al II-lea și Henric al IV-lea, momente în care Anglia era incapabilă să câștige războiul. Însă, deși o flotă franceză reînnoită a devastat coasta de Sud a Angliei la începutul domniei lui Richard al II-lea, monarhia franceză a devenit în curând la fel de incapabilă ca și rivala sa. Carol al VI-lea al Franței a venit la putere la vârsta de 12 ani și a înnebunit în tinerețe; în cea mai mare parte a domniei sale de lungă durată (1380-1422), Franța s-a aflat sub controlul rudelor regale, care au prădat veniturile coroanei și au avut numeroase divergențe între ele.</a:t>
            </a:r>
          </a:p>
        </p:txBody>
      </p:sp>
      <p:pic>
        <p:nvPicPr>
          <p:cNvPr id="9" name="Picture 8">
            <a:extLst>
              <a:ext uri="{FF2B5EF4-FFF2-40B4-BE49-F238E27FC236}">
                <a16:creationId xmlns:a16="http://schemas.microsoft.com/office/drawing/2014/main" id="{B4D3544E-F56E-4CAB-B52D-BC4EA44BBB19}"/>
              </a:ext>
            </a:extLst>
          </p:cNvPr>
          <p:cNvPicPr>
            <a:picLocks noChangeAspect="1"/>
          </p:cNvPicPr>
          <p:nvPr/>
        </p:nvPicPr>
        <p:blipFill>
          <a:blip r:embed="rId2"/>
          <a:stretch>
            <a:fillRect/>
          </a:stretch>
        </p:blipFill>
        <p:spPr>
          <a:xfrm>
            <a:off x="7134447" y="40353"/>
            <a:ext cx="2009542" cy="2272857"/>
          </a:xfrm>
          <a:prstGeom prst="rect">
            <a:avLst/>
          </a:prstGeom>
        </p:spPr>
      </p:pic>
      <p:sp>
        <p:nvSpPr>
          <p:cNvPr id="16" name="Shape 115">
            <a:extLst>
              <a:ext uri="{FF2B5EF4-FFF2-40B4-BE49-F238E27FC236}">
                <a16:creationId xmlns:a16="http://schemas.microsoft.com/office/drawing/2014/main" id="{549BB7A4-1532-4660-AD02-FC39A8970020}"/>
              </a:ext>
            </a:extLst>
          </p:cNvPr>
          <p:cNvSpPr/>
          <p:nvPr/>
        </p:nvSpPr>
        <p:spPr>
          <a:xfrm>
            <a:off x="7134436" y="2303895"/>
            <a:ext cx="2009541" cy="520822"/>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en-US">
                <a:solidFill>
                  <a:srgbClr val="1D1D1B"/>
                </a:solidFill>
                <a:latin typeface="Candara" panose="020E0502030303020204" pitchFamily="34" charset="0"/>
              </a:rPr>
              <a:t>Bătălia de la Nájera</a:t>
            </a:r>
            <a:endParaRPr>
              <a:solidFill>
                <a:srgbClr val="1D1D1B"/>
              </a:solidFill>
              <a:latin typeface="Candara" panose="020E0502030303020204" pitchFamily="34" charset="0"/>
            </a:endParaRPr>
          </a:p>
        </p:txBody>
      </p:sp>
      <p:grpSp>
        <p:nvGrpSpPr>
          <p:cNvPr id="17" name="Shape 342">
            <a:extLst>
              <a:ext uri="{FF2B5EF4-FFF2-40B4-BE49-F238E27FC236}">
                <a16:creationId xmlns:a16="http://schemas.microsoft.com/office/drawing/2014/main" id="{F1F28F4F-4B39-44B5-B7DC-32A72FC822B7}"/>
              </a:ext>
            </a:extLst>
          </p:cNvPr>
          <p:cNvGrpSpPr/>
          <p:nvPr/>
        </p:nvGrpSpPr>
        <p:grpSpPr>
          <a:xfrm>
            <a:off x="8716900" y="2462514"/>
            <a:ext cx="346459" cy="212898"/>
            <a:chOff x="1929775" y="320925"/>
            <a:chExt cx="423800" cy="372650"/>
          </a:xfrm>
        </p:grpSpPr>
        <p:sp>
          <p:nvSpPr>
            <p:cNvPr id="18" name="Shape 343">
              <a:extLst>
                <a:ext uri="{FF2B5EF4-FFF2-40B4-BE49-F238E27FC236}">
                  <a16:creationId xmlns:a16="http://schemas.microsoft.com/office/drawing/2014/main" id="{D4E9667D-1513-42EB-A3AF-BDDB7B0F6257}"/>
                </a:ext>
              </a:extLst>
            </p:cNvPr>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344">
              <a:extLst>
                <a:ext uri="{FF2B5EF4-FFF2-40B4-BE49-F238E27FC236}">
                  <a16:creationId xmlns:a16="http://schemas.microsoft.com/office/drawing/2014/main" id="{33A6FC5F-BBBB-4644-8CFB-A6D56D6BE680}"/>
                </a:ext>
              </a:extLst>
            </p:cNvPr>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345">
              <a:extLst>
                <a:ext uri="{FF2B5EF4-FFF2-40B4-BE49-F238E27FC236}">
                  <a16:creationId xmlns:a16="http://schemas.microsoft.com/office/drawing/2014/main" id="{5A801146-D253-4E66-89BA-53200D3B601A}"/>
                </a:ext>
              </a:extLst>
            </p:cNvPr>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346">
              <a:extLst>
                <a:ext uri="{FF2B5EF4-FFF2-40B4-BE49-F238E27FC236}">
                  <a16:creationId xmlns:a16="http://schemas.microsoft.com/office/drawing/2014/main" id="{F2FADD76-8FB2-43F3-BA88-16ED0F1952EB}"/>
                </a:ext>
              </a:extLst>
            </p:cNvPr>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347">
              <a:extLst>
                <a:ext uri="{FF2B5EF4-FFF2-40B4-BE49-F238E27FC236}">
                  <a16:creationId xmlns:a16="http://schemas.microsoft.com/office/drawing/2014/main" id="{CE825C06-697C-4AD6-8811-7868EBE7BE87}"/>
                </a:ext>
              </a:extLst>
            </p:cNvPr>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451001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D67479-52F2-4898-B87E-E86C190E941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sp>
        <p:nvSpPr>
          <p:cNvPr id="3" name="Title 2">
            <a:extLst>
              <a:ext uri="{FF2B5EF4-FFF2-40B4-BE49-F238E27FC236}">
                <a16:creationId xmlns:a16="http://schemas.microsoft.com/office/drawing/2014/main" id="{D13026B1-BB1E-4FD4-9790-AF22C6CC857E}"/>
              </a:ext>
            </a:extLst>
          </p:cNvPr>
          <p:cNvSpPr>
            <a:spLocks noGrp="1"/>
          </p:cNvSpPr>
          <p:nvPr>
            <p:ph type="title" idx="4294967295"/>
          </p:nvPr>
        </p:nvSpPr>
        <p:spPr>
          <a:xfrm>
            <a:off x="0" y="0"/>
            <a:ext cx="9144000" cy="712788"/>
          </a:xfrm>
        </p:spPr>
        <p:txBody>
          <a:bodyPr/>
          <a:lstStyle/>
          <a:p>
            <a:r>
              <a:rPr lang="en-US"/>
              <a:t>Victorii engleze sub Henric al V-lea: 1400–1422</a:t>
            </a:r>
          </a:p>
        </p:txBody>
      </p:sp>
      <p:sp>
        <p:nvSpPr>
          <p:cNvPr id="4" name="Text Placeholder 3">
            <a:extLst>
              <a:ext uri="{FF2B5EF4-FFF2-40B4-BE49-F238E27FC236}">
                <a16:creationId xmlns:a16="http://schemas.microsoft.com/office/drawing/2014/main" id="{EB3E2238-9170-4757-B287-6C6592D100BD}"/>
              </a:ext>
            </a:extLst>
          </p:cNvPr>
          <p:cNvSpPr>
            <a:spLocks noGrp="1"/>
          </p:cNvSpPr>
          <p:nvPr>
            <p:ph type="body" idx="4294967295"/>
          </p:nvPr>
        </p:nvSpPr>
        <p:spPr>
          <a:xfrm>
            <a:off x="0" y="712789"/>
            <a:ext cx="9144000" cy="2278890"/>
          </a:xfrm>
        </p:spPr>
        <p:txBody>
          <a:bodyPr/>
          <a:lstStyle/>
          <a:p>
            <a:pPr>
              <a:spcBef>
                <a:spcPts val="100"/>
              </a:spcBef>
            </a:pPr>
            <a:r>
              <a:rPr lang="en-US" sz="1600"/>
              <a:t>În acest timp, în fruntea Angliei, se afla un rege tânăr, ambițios și războinic,</a:t>
            </a:r>
          </a:p>
          <a:p>
            <a:pPr marL="76200" indent="0">
              <a:spcBef>
                <a:spcPts val="100"/>
              </a:spcBef>
              <a:buNone/>
            </a:pPr>
            <a:r>
              <a:rPr lang="en-US" sz="1600"/>
              <a:t>Henric al V-lea (1413-1422). În 1415, Henric a trecut Canalul și, sperând să cucereasca Normandia, a început asedierea și capturarea portului cheie de la Plarfeur. Deoarece aceasta era o operațiune dificilă, în octombrie, Henric s-a îndreptat spre nord-est pentru a petrece iarna la Calais. Neștiind în ce poziție se aflau francezii, acesta s-a pomenit față în față cu o mare armata inamică. Nereușind să ajungă la un compromis cu francezii, a fost silit să lupte în bătălia de la Azincourt; în ciuda exemplelor de la Crecy și Poitiers, armata franceză, atacată de-a lungul unui front îngust, sub o ploaie de săgeți, nu a reușit să străpungă apărarea englezilor.</a:t>
            </a:r>
          </a:p>
          <a:p>
            <a:pPr marL="76200" indent="0">
              <a:buNone/>
            </a:pPr>
            <a:endParaRPr lang="en-US" sz="1400"/>
          </a:p>
        </p:txBody>
      </p:sp>
      <p:pic>
        <p:nvPicPr>
          <p:cNvPr id="6" name="Picture 5">
            <a:extLst>
              <a:ext uri="{FF2B5EF4-FFF2-40B4-BE49-F238E27FC236}">
                <a16:creationId xmlns:a16="http://schemas.microsoft.com/office/drawing/2014/main" id="{08659390-FDEC-4762-A99B-312092642DAA}"/>
              </a:ext>
            </a:extLst>
          </p:cNvPr>
          <p:cNvPicPr>
            <a:picLocks noChangeAspect="1"/>
          </p:cNvPicPr>
          <p:nvPr/>
        </p:nvPicPr>
        <p:blipFill>
          <a:blip r:embed="rId2"/>
          <a:stretch>
            <a:fillRect/>
          </a:stretch>
        </p:blipFill>
        <p:spPr>
          <a:xfrm>
            <a:off x="901636" y="3172687"/>
            <a:ext cx="3183347" cy="1487883"/>
          </a:xfrm>
          <a:prstGeom prst="rect">
            <a:avLst/>
          </a:prstGeom>
        </p:spPr>
      </p:pic>
      <p:pic>
        <p:nvPicPr>
          <p:cNvPr id="8" name="Picture 7">
            <a:extLst>
              <a:ext uri="{FF2B5EF4-FFF2-40B4-BE49-F238E27FC236}">
                <a16:creationId xmlns:a16="http://schemas.microsoft.com/office/drawing/2014/main" id="{BA72E2B8-6EA9-4D83-B0DE-F1D7EBE7777D}"/>
              </a:ext>
            </a:extLst>
          </p:cNvPr>
          <p:cNvPicPr>
            <a:picLocks noChangeAspect="1"/>
          </p:cNvPicPr>
          <p:nvPr/>
        </p:nvPicPr>
        <p:blipFill>
          <a:blip r:embed="rId3"/>
          <a:stretch>
            <a:fillRect/>
          </a:stretch>
        </p:blipFill>
        <p:spPr>
          <a:xfrm>
            <a:off x="5819204" y="2881721"/>
            <a:ext cx="2423159" cy="1778849"/>
          </a:xfrm>
          <a:prstGeom prst="rect">
            <a:avLst/>
          </a:prstGeom>
        </p:spPr>
      </p:pic>
      <p:sp>
        <p:nvSpPr>
          <p:cNvPr id="9" name="Shape 115">
            <a:extLst>
              <a:ext uri="{FF2B5EF4-FFF2-40B4-BE49-F238E27FC236}">
                <a16:creationId xmlns:a16="http://schemas.microsoft.com/office/drawing/2014/main" id="{2E0A5E85-BF85-45E2-8407-CBC1ABEB0002}"/>
              </a:ext>
            </a:extLst>
          </p:cNvPr>
          <p:cNvSpPr/>
          <p:nvPr/>
        </p:nvSpPr>
        <p:spPr>
          <a:xfrm>
            <a:off x="901637" y="4660570"/>
            <a:ext cx="3183346" cy="39360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it-IT">
                <a:latin typeface="Candara" panose="020E0502030303020204" pitchFamily="34" charset="0"/>
              </a:rPr>
              <a:t>Bătălia de la Azincourt</a:t>
            </a:r>
            <a:endParaRPr>
              <a:solidFill>
                <a:srgbClr val="1D1D1B"/>
              </a:solidFill>
              <a:latin typeface="Candara" panose="020E0502030303020204" pitchFamily="34" charset="0"/>
            </a:endParaRPr>
          </a:p>
        </p:txBody>
      </p:sp>
      <p:grpSp>
        <p:nvGrpSpPr>
          <p:cNvPr id="10" name="Shape 342">
            <a:extLst>
              <a:ext uri="{FF2B5EF4-FFF2-40B4-BE49-F238E27FC236}">
                <a16:creationId xmlns:a16="http://schemas.microsoft.com/office/drawing/2014/main" id="{62E40EC7-CFB4-42F3-8C42-14B32C986238}"/>
              </a:ext>
            </a:extLst>
          </p:cNvPr>
          <p:cNvGrpSpPr/>
          <p:nvPr/>
        </p:nvGrpSpPr>
        <p:grpSpPr>
          <a:xfrm>
            <a:off x="3157252" y="4733802"/>
            <a:ext cx="602145" cy="212898"/>
            <a:chOff x="1929775" y="320925"/>
            <a:chExt cx="423800" cy="372650"/>
          </a:xfrm>
        </p:grpSpPr>
        <p:sp>
          <p:nvSpPr>
            <p:cNvPr id="11" name="Shape 343">
              <a:extLst>
                <a:ext uri="{FF2B5EF4-FFF2-40B4-BE49-F238E27FC236}">
                  <a16:creationId xmlns:a16="http://schemas.microsoft.com/office/drawing/2014/main" id="{3B7C576F-9670-4BAD-ABF5-A39B3F65FB1A}"/>
                </a:ext>
              </a:extLst>
            </p:cNvPr>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344">
              <a:extLst>
                <a:ext uri="{FF2B5EF4-FFF2-40B4-BE49-F238E27FC236}">
                  <a16:creationId xmlns:a16="http://schemas.microsoft.com/office/drawing/2014/main" id="{7AFB88EE-3E97-4724-AD2E-68A3872E0AAC}"/>
                </a:ext>
              </a:extLst>
            </p:cNvPr>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345">
              <a:extLst>
                <a:ext uri="{FF2B5EF4-FFF2-40B4-BE49-F238E27FC236}">
                  <a16:creationId xmlns:a16="http://schemas.microsoft.com/office/drawing/2014/main" id="{8A7B13D2-8D02-42CD-AFEA-D6327FC085A4}"/>
                </a:ext>
              </a:extLst>
            </p:cNvPr>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346">
              <a:extLst>
                <a:ext uri="{FF2B5EF4-FFF2-40B4-BE49-F238E27FC236}">
                  <a16:creationId xmlns:a16="http://schemas.microsoft.com/office/drawing/2014/main" id="{E46A51DA-2F40-458D-AD61-0FE138AFD58A}"/>
                </a:ext>
              </a:extLst>
            </p:cNvPr>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347">
              <a:extLst>
                <a:ext uri="{FF2B5EF4-FFF2-40B4-BE49-F238E27FC236}">
                  <a16:creationId xmlns:a16="http://schemas.microsoft.com/office/drawing/2014/main" id="{435B901C-3166-47E7-88AF-4A7A5BA78D5A}"/>
                </a:ext>
              </a:extLst>
            </p:cNvPr>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7" name="Shape 115">
            <a:extLst>
              <a:ext uri="{FF2B5EF4-FFF2-40B4-BE49-F238E27FC236}">
                <a16:creationId xmlns:a16="http://schemas.microsoft.com/office/drawing/2014/main" id="{E1427CED-B779-4831-AD6E-124A6713EC7E}"/>
              </a:ext>
            </a:extLst>
          </p:cNvPr>
          <p:cNvSpPr/>
          <p:nvPr/>
        </p:nvSpPr>
        <p:spPr>
          <a:xfrm>
            <a:off x="5819204" y="4659091"/>
            <a:ext cx="2423159" cy="39360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it-IT">
                <a:latin typeface="Candara" panose="020E0502030303020204" pitchFamily="34" charset="0"/>
              </a:rPr>
              <a:t>Regele Henric al V-lea</a:t>
            </a:r>
            <a:endParaRPr>
              <a:solidFill>
                <a:srgbClr val="1D1D1B"/>
              </a:solidFill>
              <a:latin typeface="Candara" panose="020E0502030303020204" pitchFamily="34" charset="0"/>
            </a:endParaRPr>
          </a:p>
        </p:txBody>
      </p:sp>
      <p:grpSp>
        <p:nvGrpSpPr>
          <p:cNvPr id="18" name="Shape 342">
            <a:extLst>
              <a:ext uri="{FF2B5EF4-FFF2-40B4-BE49-F238E27FC236}">
                <a16:creationId xmlns:a16="http://schemas.microsoft.com/office/drawing/2014/main" id="{9469BEE5-A1D7-4000-8346-CDBAC3C583C7}"/>
              </a:ext>
            </a:extLst>
          </p:cNvPr>
          <p:cNvGrpSpPr/>
          <p:nvPr/>
        </p:nvGrpSpPr>
        <p:grpSpPr>
          <a:xfrm>
            <a:off x="7687194" y="4739966"/>
            <a:ext cx="458352" cy="212898"/>
            <a:chOff x="1929775" y="320925"/>
            <a:chExt cx="423800" cy="372650"/>
          </a:xfrm>
        </p:grpSpPr>
        <p:sp>
          <p:nvSpPr>
            <p:cNvPr id="19" name="Shape 343">
              <a:extLst>
                <a:ext uri="{FF2B5EF4-FFF2-40B4-BE49-F238E27FC236}">
                  <a16:creationId xmlns:a16="http://schemas.microsoft.com/office/drawing/2014/main" id="{A1B50A99-D962-45BC-9694-A52CA5B6DD34}"/>
                </a:ext>
              </a:extLst>
            </p:cNvPr>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344">
              <a:extLst>
                <a:ext uri="{FF2B5EF4-FFF2-40B4-BE49-F238E27FC236}">
                  <a16:creationId xmlns:a16="http://schemas.microsoft.com/office/drawing/2014/main" id="{A2535479-5E07-4AFE-A548-F55BD0D2DF4F}"/>
                </a:ext>
              </a:extLst>
            </p:cNvPr>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345">
              <a:extLst>
                <a:ext uri="{FF2B5EF4-FFF2-40B4-BE49-F238E27FC236}">
                  <a16:creationId xmlns:a16="http://schemas.microsoft.com/office/drawing/2014/main" id="{0A0D8C3F-2896-4D10-ADB4-530098893E90}"/>
                </a:ext>
              </a:extLst>
            </p:cNvPr>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346">
              <a:extLst>
                <a:ext uri="{FF2B5EF4-FFF2-40B4-BE49-F238E27FC236}">
                  <a16:creationId xmlns:a16="http://schemas.microsoft.com/office/drawing/2014/main" id="{6E4C8ED2-CD1E-4994-B3D2-D29A501C9616}"/>
                </a:ext>
              </a:extLst>
            </p:cNvPr>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347">
              <a:extLst>
                <a:ext uri="{FF2B5EF4-FFF2-40B4-BE49-F238E27FC236}">
                  <a16:creationId xmlns:a16="http://schemas.microsoft.com/office/drawing/2014/main" id="{CF67036F-0116-4EFE-8E94-3BCB19E418A3}"/>
                </a:ext>
              </a:extLst>
            </p:cNvPr>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4002867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A3535D-D59D-4EB5-B9D5-2FC182EE50F3}"/>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sp>
        <p:nvSpPr>
          <p:cNvPr id="3" name="Title 2">
            <a:extLst>
              <a:ext uri="{FF2B5EF4-FFF2-40B4-BE49-F238E27FC236}">
                <a16:creationId xmlns:a16="http://schemas.microsoft.com/office/drawing/2014/main" id="{DD45B573-A2A9-48AC-9B2A-BE523630C7F9}"/>
              </a:ext>
            </a:extLst>
          </p:cNvPr>
          <p:cNvSpPr>
            <a:spLocks noGrp="1"/>
          </p:cNvSpPr>
          <p:nvPr>
            <p:ph type="title" idx="4294967295"/>
          </p:nvPr>
        </p:nvSpPr>
        <p:spPr>
          <a:xfrm>
            <a:off x="0" y="0"/>
            <a:ext cx="9144000" cy="712788"/>
          </a:xfrm>
        </p:spPr>
        <p:txBody>
          <a:bodyPr/>
          <a:lstStyle/>
          <a:p>
            <a:r>
              <a:rPr lang="en-US"/>
              <a:t>Franța unită: 1422–1453</a:t>
            </a:r>
          </a:p>
        </p:txBody>
      </p:sp>
      <p:sp>
        <p:nvSpPr>
          <p:cNvPr id="4" name="Text Placeholder 3">
            <a:extLst>
              <a:ext uri="{FF2B5EF4-FFF2-40B4-BE49-F238E27FC236}">
                <a16:creationId xmlns:a16="http://schemas.microsoft.com/office/drawing/2014/main" id="{1D0C9D97-216E-4361-860A-520161A7BE2A}"/>
              </a:ext>
            </a:extLst>
          </p:cNvPr>
          <p:cNvSpPr>
            <a:spLocks noGrp="1"/>
          </p:cNvSpPr>
          <p:nvPr>
            <p:ph type="body" idx="4294967295"/>
          </p:nvPr>
        </p:nvSpPr>
        <p:spPr>
          <a:xfrm>
            <a:off x="0" y="579438"/>
            <a:ext cx="6221895" cy="4330492"/>
          </a:xfrm>
        </p:spPr>
        <p:txBody>
          <a:bodyPr/>
          <a:lstStyle/>
          <a:p>
            <a:pPr>
              <a:spcBef>
                <a:spcPts val="100"/>
              </a:spcBef>
            </a:pPr>
            <a:r>
              <a:rPr lang="en-US" sz="1400"/>
              <a:t>Moartea subită a lui Henric al V-lea al Angliei a</a:t>
            </a:r>
          </a:p>
          <a:p>
            <a:pPr marL="76200" indent="0">
              <a:spcBef>
                <a:spcPts val="100"/>
              </a:spcBef>
              <a:buNone/>
            </a:pPr>
            <a:r>
              <a:rPr lang="en-US" sz="1400"/>
              <a:t>complicat situația. După moartea lui Carol, câteva luni mai târziu, existau doi rivali la tronul Franței: fiul lui Henric în vârstă de un an și fostul Dauphin ce purta acum numele de Carol al VII-lea.</a:t>
            </a:r>
          </a:p>
          <a:p>
            <a:pPr>
              <a:spcBef>
                <a:spcPts val="100"/>
              </a:spcBef>
            </a:pPr>
            <a:r>
              <a:rPr lang="en-US" sz="1400"/>
              <a:t>Deși poziția englezilor era mai puțin consolidată,</a:t>
            </a:r>
          </a:p>
          <a:p>
            <a:pPr marL="76200" indent="0">
              <a:spcBef>
                <a:spcPts val="100"/>
              </a:spcBef>
              <a:buNone/>
            </a:pPr>
            <a:r>
              <a:rPr lang="en-US" sz="1400"/>
              <a:t>francezii nu au înregistrat progrese până la apariția celebrei Ioana d'Arc. În anul 1430, Ioana a fost capturată de burgunzi; aceștia au predat-o englezilor pe care au judecat-o sub acuzația de vrăjitorie, crezând că prin condamnarea ei îl vor discredita pe Carol al VII-lea.</a:t>
            </a:r>
          </a:p>
          <a:p>
            <a:pPr>
              <a:spcBef>
                <a:spcPts val="100"/>
              </a:spcBef>
            </a:pPr>
            <a:r>
              <a:rPr lang="en-US" sz="1400"/>
              <a:t>Treptat războiul s-a încheiat. În anul 1435, Carol și</a:t>
            </a:r>
          </a:p>
          <a:p>
            <a:pPr marL="76200" indent="0">
              <a:spcBef>
                <a:spcPts val="100"/>
              </a:spcBef>
              <a:buNone/>
            </a:pPr>
            <a:r>
              <a:rPr lang="en-US" sz="1400"/>
              <a:t>Ducele de Burgundia s-au împăcat, iar Parisul a căzut în anul următor. După un armistițiu, francezii au lansat o campanie care a eliberat Normandia în 1449 - 1450, culminând cu o victorie decisivă la Formigny. În 1453, în urma bătăliei de la Castillon, Războiul de 100 de Ani a luat sfârșit; Anglia și-a menținut stăpânirea doar asupra Calais-ului, care a fost recuperat de francezi în 1558. În urma acestor războaie, Anglia și Franța au renunțat la statutul lor de regate feudale, devenind state de drept.</a:t>
            </a:r>
          </a:p>
        </p:txBody>
      </p:sp>
      <p:pic>
        <p:nvPicPr>
          <p:cNvPr id="6" name="Picture 5">
            <a:extLst>
              <a:ext uri="{FF2B5EF4-FFF2-40B4-BE49-F238E27FC236}">
                <a16:creationId xmlns:a16="http://schemas.microsoft.com/office/drawing/2014/main" id="{08CE7F33-B6DD-43C5-B0C6-2A586CE6E0E8}"/>
              </a:ext>
            </a:extLst>
          </p:cNvPr>
          <p:cNvPicPr>
            <a:picLocks noChangeAspect="1"/>
          </p:cNvPicPr>
          <p:nvPr/>
        </p:nvPicPr>
        <p:blipFill>
          <a:blip r:embed="rId2"/>
          <a:stretch>
            <a:fillRect/>
          </a:stretch>
        </p:blipFill>
        <p:spPr>
          <a:xfrm>
            <a:off x="6564789" y="202839"/>
            <a:ext cx="2236305" cy="2207112"/>
          </a:xfrm>
          <a:prstGeom prst="rect">
            <a:avLst/>
          </a:prstGeom>
        </p:spPr>
      </p:pic>
      <p:sp>
        <p:nvSpPr>
          <p:cNvPr id="7" name="Shape 115">
            <a:extLst>
              <a:ext uri="{FF2B5EF4-FFF2-40B4-BE49-F238E27FC236}">
                <a16:creationId xmlns:a16="http://schemas.microsoft.com/office/drawing/2014/main" id="{9BCB8436-1C71-4EA3-B7AE-60D3E4419E81}"/>
              </a:ext>
            </a:extLst>
          </p:cNvPr>
          <p:cNvSpPr/>
          <p:nvPr/>
        </p:nvSpPr>
        <p:spPr>
          <a:xfrm>
            <a:off x="6564789" y="2423045"/>
            <a:ext cx="2236306" cy="39360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en-US">
                <a:solidFill>
                  <a:srgbClr val="1D1D1B"/>
                </a:solidFill>
                <a:latin typeface="Candara" panose="020E0502030303020204" pitchFamily="34" charset="0"/>
              </a:rPr>
              <a:t>Bătălia de la Castillon</a:t>
            </a:r>
            <a:endParaRPr>
              <a:solidFill>
                <a:srgbClr val="1D1D1B"/>
              </a:solidFill>
              <a:latin typeface="Candara" panose="020E0502030303020204" pitchFamily="34" charset="0"/>
            </a:endParaRPr>
          </a:p>
        </p:txBody>
      </p:sp>
      <p:grpSp>
        <p:nvGrpSpPr>
          <p:cNvPr id="8" name="Shape 342">
            <a:extLst>
              <a:ext uri="{FF2B5EF4-FFF2-40B4-BE49-F238E27FC236}">
                <a16:creationId xmlns:a16="http://schemas.microsoft.com/office/drawing/2014/main" id="{0251B8C2-6EE6-4FF3-BDA4-FCF32AC085D4}"/>
              </a:ext>
            </a:extLst>
          </p:cNvPr>
          <p:cNvGrpSpPr/>
          <p:nvPr/>
        </p:nvGrpSpPr>
        <p:grpSpPr>
          <a:xfrm>
            <a:off x="8320857" y="2523482"/>
            <a:ext cx="316248" cy="204132"/>
            <a:chOff x="1929775" y="320925"/>
            <a:chExt cx="423800" cy="372650"/>
          </a:xfrm>
        </p:grpSpPr>
        <p:sp>
          <p:nvSpPr>
            <p:cNvPr id="9" name="Shape 343">
              <a:extLst>
                <a:ext uri="{FF2B5EF4-FFF2-40B4-BE49-F238E27FC236}">
                  <a16:creationId xmlns:a16="http://schemas.microsoft.com/office/drawing/2014/main" id="{5EED3330-116F-4AC2-87B4-77D546856C0A}"/>
                </a:ext>
              </a:extLst>
            </p:cNvPr>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344">
              <a:extLst>
                <a:ext uri="{FF2B5EF4-FFF2-40B4-BE49-F238E27FC236}">
                  <a16:creationId xmlns:a16="http://schemas.microsoft.com/office/drawing/2014/main" id="{E357560B-DFA4-4603-8840-069C3CF985C3}"/>
                </a:ext>
              </a:extLst>
            </p:cNvPr>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345">
              <a:extLst>
                <a:ext uri="{FF2B5EF4-FFF2-40B4-BE49-F238E27FC236}">
                  <a16:creationId xmlns:a16="http://schemas.microsoft.com/office/drawing/2014/main" id="{95C7B8E5-C742-4FBC-BDC3-852C9654FA67}"/>
                </a:ext>
              </a:extLst>
            </p:cNvPr>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346">
              <a:extLst>
                <a:ext uri="{FF2B5EF4-FFF2-40B4-BE49-F238E27FC236}">
                  <a16:creationId xmlns:a16="http://schemas.microsoft.com/office/drawing/2014/main" id="{19CF07BB-23FF-417F-B38D-0DD8E3F8670C}"/>
                </a:ext>
              </a:extLst>
            </p:cNvPr>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347">
              <a:extLst>
                <a:ext uri="{FF2B5EF4-FFF2-40B4-BE49-F238E27FC236}">
                  <a16:creationId xmlns:a16="http://schemas.microsoft.com/office/drawing/2014/main" id="{F8E36A76-B3D6-4E35-A8BE-B031C73F9794}"/>
                </a:ext>
              </a:extLst>
            </p:cNvPr>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5" name="Picture 14">
            <a:extLst>
              <a:ext uri="{FF2B5EF4-FFF2-40B4-BE49-F238E27FC236}">
                <a16:creationId xmlns:a16="http://schemas.microsoft.com/office/drawing/2014/main" id="{16323655-903A-48A8-BF48-0F009F50AC4E}"/>
              </a:ext>
            </a:extLst>
          </p:cNvPr>
          <p:cNvPicPr>
            <a:picLocks noChangeAspect="1"/>
          </p:cNvPicPr>
          <p:nvPr/>
        </p:nvPicPr>
        <p:blipFill>
          <a:blip r:embed="rId3"/>
          <a:stretch>
            <a:fillRect/>
          </a:stretch>
        </p:blipFill>
        <p:spPr>
          <a:xfrm>
            <a:off x="6564789" y="2909212"/>
            <a:ext cx="2236305" cy="1523025"/>
          </a:xfrm>
          <a:prstGeom prst="rect">
            <a:avLst/>
          </a:prstGeom>
        </p:spPr>
      </p:pic>
      <p:sp>
        <p:nvSpPr>
          <p:cNvPr id="16" name="Shape 115">
            <a:extLst>
              <a:ext uri="{FF2B5EF4-FFF2-40B4-BE49-F238E27FC236}">
                <a16:creationId xmlns:a16="http://schemas.microsoft.com/office/drawing/2014/main" id="{FBB6A35D-45A6-42E4-AF84-7ADF989E2103}"/>
              </a:ext>
            </a:extLst>
          </p:cNvPr>
          <p:cNvSpPr/>
          <p:nvPr/>
        </p:nvSpPr>
        <p:spPr>
          <a:xfrm>
            <a:off x="6564788" y="4432237"/>
            <a:ext cx="2236306" cy="39360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it-IT">
                <a:solidFill>
                  <a:srgbClr val="1D1D1B"/>
                </a:solidFill>
                <a:latin typeface="Candara" panose="020E0502030303020204" pitchFamily="34" charset="0"/>
              </a:rPr>
              <a:t>Ioana d'Arc la asediul Orléansului</a:t>
            </a:r>
            <a:endParaRPr>
              <a:solidFill>
                <a:srgbClr val="1D1D1B"/>
              </a:solidFill>
              <a:latin typeface="Candara" panose="020E0502030303020204" pitchFamily="34" charset="0"/>
            </a:endParaRPr>
          </a:p>
        </p:txBody>
      </p:sp>
      <p:grpSp>
        <p:nvGrpSpPr>
          <p:cNvPr id="17" name="Shape 342">
            <a:extLst>
              <a:ext uri="{FF2B5EF4-FFF2-40B4-BE49-F238E27FC236}">
                <a16:creationId xmlns:a16="http://schemas.microsoft.com/office/drawing/2014/main" id="{C6118771-3C7F-4925-9E4E-CD24A64EEF95}"/>
              </a:ext>
            </a:extLst>
          </p:cNvPr>
          <p:cNvGrpSpPr/>
          <p:nvPr/>
        </p:nvGrpSpPr>
        <p:grpSpPr>
          <a:xfrm>
            <a:off x="8378110" y="4524804"/>
            <a:ext cx="316248" cy="204132"/>
            <a:chOff x="1929775" y="320925"/>
            <a:chExt cx="423800" cy="372650"/>
          </a:xfrm>
        </p:grpSpPr>
        <p:sp>
          <p:nvSpPr>
            <p:cNvPr id="18" name="Shape 343">
              <a:extLst>
                <a:ext uri="{FF2B5EF4-FFF2-40B4-BE49-F238E27FC236}">
                  <a16:creationId xmlns:a16="http://schemas.microsoft.com/office/drawing/2014/main" id="{05A12361-AC36-4DDE-8F81-C10B9A651F6C}"/>
                </a:ext>
              </a:extLst>
            </p:cNvPr>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344">
              <a:extLst>
                <a:ext uri="{FF2B5EF4-FFF2-40B4-BE49-F238E27FC236}">
                  <a16:creationId xmlns:a16="http://schemas.microsoft.com/office/drawing/2014/main" id="{8F12F1FB-07D0-49EC-83B2-3BA3B783A56E}"/>
                </a:ext>
              </a:extLst>
            </p:cNvPr>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345">
              <a:extLst>
                <a:ext uri="{FF2B5EF4-FFF2-40B4-BE49-F238E27FC236}">
                  <a16:creationId xmlns:a16="http://schemas.microsoft.com/office/drawing/2014/main" id="{52FB4D27-D89B-4317-91EF-52991CAEFF47}"/>
                </a:ext>
              </a:extLst>
            </p:cNvPr>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346">
              <a:extLst>
                <a:ext uri="{FF2B5EF4-FFF2-40B4-BE49-F238E27FC236}">
                  <a16:creationId xmlns:a16="http://schemas.microsoft.com/office/drawing/2014/main" id="{DE184D47-BF05-479E-BE1E-DFEB0B2C56DD}"/>
                </a:ext>
              </a:extLst>
            </p:cNvPr>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347">
              <a:extLst>
                <a:ext uri="{FF2B5EF4-FFF2-40B4-BE49-F238E27FC236}">
                  <a16:creationId xmlns:a16="http://schemas.microsoft.com/office/drawing/2014/main" id="{1E116BDB-899E-4787-A30E-F413E411C474}"/>
                </a:ext>
              </a:extLst>
            </p:cNvPr>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037916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ctrTitle"/>
          </p:nvPr>
        </p:nvSpPr>
        <p:spPr>
          <a:xfrm>
            <a:off x="1267500" y="1019515"/>
            <a:ext cx="66090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6000" b="1">
                <a:solidFill>
                  <a:srgbClr val="434343"/>
                </a:solidFill>
                <a:latin typeface="Libre Baskerville"/>
                <a:ea typeface="Libre Baskerville"/>
                <a:cs typeface="Libre Baskerville"/>
                <a:sym typeface="Libre Baskerville"/>
              </a:rPr>
              <a:t>3</a:t>
            </a:r>
            <a:endParaRPr sz="6000" b="1">
              <a:solidFill>
                <a:srgbClr val="434343"/>
              </a:solidFill>
              <a:latin typeface="Libre Baskerville"/>
              <a:ea typeface="Libre Baskerville"/>
              <a:cs typeface="Libre Baskerville"/>
              <a:sym typeface="Libre Baskerville"/>
            </a:endParaRPr>
          </a:p>
          <a:p>
            <a:pPr marL="0" lvl="0" indent="0">
              <a:spcBef>
                <a:spcPts val="0"/>
              </a:spcBef>
              <a:spcAft>
                <a:spcPts val="0"/>
              </a:spcAft>
              <a:buNone/>
            </a:pPr>
            <a:endParaRPr/>
          </a:p>
          <a:p>
            <a:pPr marL="0" lvl="0" indent="0" rtl="0">
              <a:spcBef>
                <a:spcPts val="0"/>
              </a:spcBef>
              <a:spcAft>
                <a:spcPts val="0"/>
              </a:spcAft>
              <a:buNone/>
            </a:pPr>
            <a:r>
              <a:rPr lang="en-US"/>
              <a:t>Altele</a:t>
            </a:r>
            <a:endParaRPr/>
          </a:p>
        </p:txBody>
      </p:sp>
      <p:sp>
        <p:nvSpPr>
          <p:cNvPr id="94" name="Shape 94"/>
          <p:cNvSpPr txBox="1">
            <a:spLocks noGrp="1"/>
          </p:cNvSpPr>
          <p:nvPr>
            <p:ph type="subTitle" idx="1"/>
          </p:nvPr>
        </p:nvSpPr>
        <p:spPr>
          <a:xfrm>
            <a:off x="1640600" y="2763854"/>
            <a:ext cx="5862900" cy="784800"/>
          </a:xfrm>
          <a:prstGeom prst="rect">
            <a:avLst/>
          </a:prstGeom>
        </p:spPr>
        <p:txBody>
          <a:bodyPr spcFirstLastPara="1" wrap="square" lIns="91425" tIns="91425" rIns="91425" bIns="91425" anchor="t" anchorCtr="0">
            <a:noAutofit/>
          </a:bodyPr>
          <a:lstStyle/>
          <a:p>
            <a:pPr marL="0" lvl="0" indent="0"/>
            <a:r>
              <a:rPr lang="en-US"/>
              <a:t>Principalele b</a:t>
            </a:r>
            <a:r>
              <a:rPr lang="ro-RO"/>
              <a:t>ătălii, Hartă, Comandanți și lideri</a:t>
            </a:r>
            <a:endParaRPr/>
          </a:p>
        </p:txBody>
      </p:sp>
      <p:sp>
        <p:nvSpPr>
          <p:cNvPr id="95" name="Shape 95"/>
          <p:cNvSpPr txBox="1">
            <a:spLocks noGrp="1"/>
          </p:cNvSpPr>
          <p:nvPr>
            <p:ph type="sldNum" idx="12"/>
          </p:nvPr>
        </p:nvSpPr>
        <p:spPr>
          <a:xfrm>
            <a:off x="38389" y="4749900"/>
            <a:ext cx="91056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14</a:t>
            </a:fld>
            <a:endParaRPr/>
          </a:p>
        </p:txBody>
      </p:sp>
      <p:sp>
        <p:nvSpPr>
          <p:cNvPr id="96" name="Shape 96"/>
          <p:cNvSpPr/>
          <p:nvPr/>
        </p:nvSpPr>
        <p:spPr>
          <a:xfrm>
            <a:off x="4110150" y="3500475"/>
            <a:ext cx="923700" cy="494100"/>
          </a:xfrm>
          <a:custGeom>
            <a:avLst/>
            <a:gdLst/>
            <a:ahLst/>
            <a:cxnLst/>
            <a:rect l="0" t="0" r="0" b="0"/>
            <a:pathLst>
              <a:path w="120000" h="120000" extrusionOk="0">
                <a:moveTo>
                  <a:pt x="76665" y="67696"/>
                </a:moveTo>
                <a:cubicBezTo>
                  <a:pt x="76665" y="69341"/>
                  <a:pt x="76592" y="70985"/>
                  <a:pt x="76665" y="72630"/>
                </a:cubicBezTo>
                <a:cubicBezTo>
                  <a:pt x="77080" y="83410"/>
                  <a:pt x="74444" y="91130"/>
                  <a:pt x="69857" y="96931"/>
                </a:cubicBezTo>
                <a:cubicBezTo>
                  <a:pt x="68344" y="98850"/>
                  <a:pt x="66758" y="100586"/>
                  <a:pt x="65294" y="102596"/>
                </a:cubicBezTo>
                <a:cubicBezTo>
                  <a:pt x="63733" y="104743"/>
                  <a:pt x="62586" y="107301"/>
                  <a:pt x="63733" y="111275"/>
                </a:cubicBezTo>
                <a:cubicBezTo>
                  <a:pt x="64196" y="112828"/>
                  <a:pt x="63879" y="114244"/>
                  <a:pt x="63123" y="115249"/>
                </a:cubicBezTo>
                <a:cubicBezTo>
                  <a:pt x="62732" y="115797"/>
                  <a:pt x="62415" y="116574"/>
                  <a:pt x="61976" y="116848"/>
                </a:cubicBezTo>
                <a:cubicBezTo>
                  <a:pt x="61293" y="117304"/>
                  <a:pt x="61049" y="120000"/>
                  <a:pt x="60195" y="118720"/>
                </a:cubicBezTo>
                <a:cubicBezTo>
                  <a:pt x="59097" y="117122"/>
                  <a:pt x="57584" y="115614"/>
                  <a:pt x="58072" y="112097"/>
                </a:cubicBezTo>
                <a:cubicBezTo>
                  <a:pt x="58535" y="108808"/>
                  <a:pt x="57974" y="106478"/>
                  <a:pt x="56364" y="104834"/>
                </a:cubicBezTo>
                <a:cubicBezTo>
                  <a:pt x="54705" y="103098"/>
                  <a:pt x="53094" y="101180"/>
                  <a:pt x="51484" y="99352"/>
                </a:cubicBezTo>
                <a:cubicBezTo>
                  <a:pt x="46970" y="94191"/>
                  <a:pt x="44579" y="86745"/>
                  <a:pt x="44457" y="76787"/>
                </a:cubicBezTo>
                <a:cubicBezTo>
                  <a:pt x="44359" y="70666"/>
                  <a:pt x="44310" y="64590"/>
                  <a:pt x="44066" y="58515"/>
                </a:cubicBezTo>
                <a:cubicBezTo>
                  <a:pt x="43871" y="54267"/>
                  <a:pt x="42944" y="50475"/>
                  <a:pt x="41358" y="47278"/>
                </a:cubicBezTo>
                <a:cubicBezTo>
                  <a:pt x="40113" y="44720"/>
                  <a:pt x="38552" y="44491"/>
                  <a:pt x="36893" y="45039"/>
                </a:cubicBezTo>
                <a:cubicBezTo>
                  <a:pt x="36722" y="45131"/>
                  <a:pt x="36575" y="45451"/>
                  <a:pt x="36429" y="45633"/>
                </a:cubicBezTo>
                <a:cubicBezTo>
                  <a:pt x="36575" y="45907"/>
                  <a:pt x="36673" y="46273"/>
                  <a:pt x="36819" y="46364"/>
                </a:cubicBezTo>
                <a:cubicBezTo>
                  <a:pt x="37283" y="46593"/>
                  <a:pt x="37771" y="46684"/>
                  <a:pt x="38210" y="46912"/>
                </a:cubicBezTo>
                <a:cubicBezTo>
                  <a:pt x="40528" y="48191"/>
                  <a:pt x="41943" y="53307"/>
                  <a:pt x="40528" y="57601"/>
                </a:cubicBezTo>
                <a:cubicBezTo>
                  <a:pt x="40065" y="58972"/>
                  <a:pt x="39552" y="60342"/>
                  <a:pt x="39113" y="61758"/>
                </a:cubicBezTo>
                <a:cubicBezTo>
                  <a:pt x="38723" y="63083"/>
                  <a:pt x="38283" y="64408"/>
                  <a:pt x="38064" y="65824"/>
                </a:cubicBezTo>
                <a:cubicBezTo>
                  <a:pt x="37673" y="68427"/>
                  <a:pt x="38113" y="69569"/>
                  <a:pt x="39503" y="70163"/>
                </a:cubicBezTo>
                <a:cubicBezTo>
                  <a:pt x="39699" y="70255"/>
                  <a:pt x="39894" y="70300"/>
                  <a:pt x="40089" y="70392"/>
                </a:cubicBezTo>
                <a:cubicBezTo>
                  <a:pt x="41016" y="70757"/>
                  <a:pt x="41870" y="71442"/>
                  <a:pt x="41797" y="73498"/>
                </a:cubicBezTo>
                <a:cubicBezTo>
                  <a:pt x="41748" y="75462"/>
                  <a:pt x="40919" y="76239"/>
                  <a:pt x="39991" y="76558"/>
                </a:cubicBezTo>
                <a:cubicBezTo>
                  <a:pt x="38210" y="77152"/>
                  <a:pt x="36478" y="76650"/>
                  <a:pt x="34892" y="74960"/>
                </a:cubicBezTo>
                <a:cubicBezTo>
                  <a:pt x="31695" y="71488"/>
                  <a:pt x="29353" y="66555"/>
                  <a:pt x="27645" y="60433"/>
                </a:cubicBezTo>
                <a:cubicBezTo>
                  <a:pt x="26547" y="56414"/>
                  <a:pt x="26596" y="52348"/>
                  <a:pt x="27181" y="48237"/>
                </a:cubicBezTo>
                <a:cubicBezTo>
                  <a:pt x="27742" y="44080"/>
                  <a:pt x="29182" y="42710"/>
                  <a:pt x="31281" y="44263"/>
                </a:cubicBezTo>
                <a:cubicBezTo>
                  <a:pt x="31964" y="44765"/>
                  <a:pt x="32330" y="44720"/>
                  <a:pt x="32867" y="43760"/>
                </a:cubicBezTo>
                <a:cubicBezTo>
                  <a:pt x="33477" y="42618"/>
                  <a:pt x="34282" y="41842"/>
                  <a:pt x="34989" y="40883"/>
                </a:cubicBezTo>
                <a:cubicBezTo>
                  <a:pt x="35185" y="40609"/>
                  <a:pt x="35282" y="40152"/>
                  <a:pt x="35453" y="39786"/>
                </a:cubicBezTo>
                <a:cubicBezTo>
                  <a:pt x="35233" y="39512"/>
                  <a:pt x="35038" y="39055"/>
                  <a:pt x="34819" y="39010"/>
                </a:cubicBezTo>
                <a:cubicBezTo>
                  <a:pt x="33208" y="38690"/>
                  <a:pt x="31598" y="38279"/>
                  <a:pt x="29963" y="38233"/>
                </a:cubicBezTo>
                <a:cubicBezTo>
                  <a:pt x="26205" y="38096"/>
                  <a:pt x="22911" y="36041"/>
                  <a:pt x="20374" y="30605"/>
                </a:cubicBezTo>
                <a:cubicBezTo>
                  <a:pt x="20203" y="30194"/>
                  <a:pt x="19959" y="29920"/>
                  <a:pt x="19812" y="29508"/>
                </a:cubicBezTo>
                <a:cubicBezTo>
                  <a:pt x="19349" y="28321"/>
                  <a:pt x="19032" y="28595"/>
                  <a:pt x="18592" y="29645"/>
                </a:cubicBezTo>
                <a:cubicBezTo>
                  <a:pt x="16933" y="33483"/>
                  <a:pt x="16104" y="33802"/>
                  <a:pt x="13761" y="31655"/>
                </a:cubicBezTo>
                <a:cubicBezTo>
                  <a:pt x="12175" y="30239"/>
                  <a:pt x="10955" y="28047"/>
                  <a:pt x="10101" y="25260"/>
                </a:cubicBezTo>
                <a:cubicBezTo>
                  <a:pt x="9003" y="21606"/>
                  <a:pt x="7930" y="17906"/>
                  <a:pt x="7076" y="14069"/>
                </a:cubicBezTo>
                <a:cubicBezTo>
                  <a:pt x="6246" y="10369"/>
                  <a:pt x="4953" y="8679"/>
                  <a:pt x="2830" y="9318"/>
                </a:cubicBezTo>
                <a:cubicBezTo>
                  <a:pt x="2488" y="9409"/>
                  <a:pt x="2098" y="9547"/>
                  <a:pt x="1805" y="9318"/>
                </a:cubicBezTo>
                <a:cubicBezTo>
                  <a:pt x="1171" y="8770"/>
                  <a:pt x="73" y="8130"/>
                  <a:pt x="48" y="7400"/>
                </a:cubicBezTo>
                <a:cubicBezTo>
                  <a:pt x="0" y="6121"/>
                  <a:pt x="536" y="4659"/>
                  <a:pt x="1000" y="3517"/>
                </a:cubicBezTo>
                <a:cubicBezTo>
                  <a:pt x="1244" y="2923"/>
                  <a:pt x="1830" y="2740"/>
                  <a:pt x="2293" y="2466"/>
                </a:cubicBezTo>
                <a:cubicBezTo>
                  <a:pt x="5612" y="548"/>
                  <a:pt x="9003" y="959"/>
                  <a:pt x="12370" y="1872"/>
                </a:cubicBezTo>
                <a:cubicBezTo>
                  <a:pt x="14200" y="2375"/>
                  <a:pt x="15957" y="4065"/>
                  <a:pt x="17738" y="5116"/>
                </a:cubicBezTo>
                <a:cubicBezTo>
                  <a:pt x="18519" y="5618"/>
                  <a:pt x="19324" y="5846"/>
                  <a:pt x="20105" y="6349"/>
                </a:cubicBezTo>
                <a:cubicBezTo>
                  <a:pt x="21106" y="7034"/>
                  <a:pt x="22155" y="7628"/>
                  <a:pt x="23106" y="8633"/>
                </a:cubicBezTo>
                <a:cubicBezTo>
                  <a:pt x="25327" y="10917"/>
                  <a:pt x="26352" y="14571"/>
                  <a:pt x="26181" y="19322"/>
                </a:cubicBezTo>
                <a:cubicBezTo>
                  <a:pt x="26083" y="22794"/>
                  <a:pt x="24473" y="25306"/>
                  <a:pt x="22643" y="25032"/>
                </a:cubicBezTo>
                <a:cubicBezTo>
                  <a:pt x="22399" y="24986"/>
                  <a:pt x="22130" y="25032"/>
                  <a:pt x="21886" y="25032"/>
                </a:cubicBezTo>
                <a:cubicBezTo>
                  <a:pt x="21960" y="25443"/>
                  <a:pt x="21984" y="25991"/>
                  <a:pt x="22130" y="26357"/>
                </a:cubicBezTo>
                <a:cubicBezTo>
                  <a:pt x="22423" y="27179"/>
                  <a:pt x="22740" y="28047"/>
                  <a:pt x="23155" y="28686"/>
                </a:cubicBezTo>
                <a:cubicBezTo>
                  <a:pt x="25278" y="31975"/>
                  <a:pt x="27791" y="33254"/>
                  <a:pt x="30524" y="33117"/>
                </a:cubicBezTo>
                <a:cubicBezTo>
                  <a:pt x="31159" y="33071"/>
                  <a:pt x="31622" y="32706"/>
                  <a:pt x="31134" y="31244"/>
                </a:cubicBezTo>
                <a:cubicBezTo>
                  <a:pt x="29816" y="27270"/>
                  <a:pt x="30109" y="23570"/>
                  <a:pt x="31671" y="20053"/>
                </a:cubicBezTo>
                <a:cubicBezTo>
                  <a:pt x="32110" y="19048"/>
                  <a:pt x="32427" y="18180"/>
                  <a:pt x="31476" y="17540"/>
                </a:cubicBezTo>
                <a:cubicBezTo>
                  <a:pt x="31305" y="17403"/>
                  <a:pt x="31159" y="17129"/>
                  <a:pt x="31012" y="16855"/>
                </a:cubicBezTo>
                <a:cubicBezTo>
                  <a:pt x="30012" y="14982"/>
                  <a:pt x="29182" y="12835"/>
                  <a:pt x="29572" y="10140"/>
                </a:cubicBezTo>
                <a:cubicBezTo>
                  <a:pt x="30012" y="7125"/>
                  <a:pt x="31110" y="4842"/>
                  <a:pt x="32769" y="4385"/>
                </a:cubicBezTo>
                <a:cubicBezTo>
                  <a:pt x="34721" y="3791"/>
                  <a:pt x="36697" y="3517"/>
                  <a:pt x="38649" y="3654"/>
                </a:cubicBezTo>
                <a:cubicBezTo>
                  <a:pt x="41919" y="3837"/>
                  <a:pt x="45140" y="3837"/>
                  <a:pt x="48312" y="2055"/>
                </a:cubicBezTo>
                <a:cubicBezTo>
                  <a:pt x="48605" y="1872"/>
                  <a:pt x="48946" y="2009"/>
                  <a:pt x="49288" y="2009"/>
                </a:cubicBezTo>
                <a:cubicBezTo>
                  <a:pt x="49190" y="2695"/>
                  <a:pt x="49190" y="3471"/>
                  <a:pt x="48995" y="3974"/>
                </a:cubicBezTo>
                <a:cubicBezTo>
                  <a:pt x="48312" y="5846"/>
                  <a:pt x="47482" y="7582"/>
                  <a:pt x="46872" y="9501"/>
                </a:cubicBezTo>
                <a:cubicBezTo>
                  <a:pt x="46067" y="11968"/>
                  <a:pt x="45286" y="14526"/>
                  <a:pt x="44749" y="17221"/>
                </a:cubicBezTo>
                <a:cubicBezTo>
                  <a:pt x="43676" y="22611"/>
                  <a:pt x="40528" y="26082"/>
                  <a:pt x="37576" y="24484"/>
                </a:cubicBezTo>
                <a:cubicBezTo>
                  <a:pt x="36893" y="24118"/>
                  <a:pt x="36234" y="22885"/>
                  <a:pt x="35721" y="21789"/>
                </a:cubicBezTo>
                <a:cubicBezTo>
                  <a:pt x="35160" y="20601"/>
                  <a:pt x="34745" y="20601"/>
                  <a:pt x="34282" y="21834"/>
                </a:cubicBezTo>
                <a:cubicBezTo>
                  <a:pt x="33013" y="25397"/>
                  <a:pt x="32842" y="27773"/>
                  <a:pt x="34428" y="30239"/>
                </a:cubicBezTo>
                <a:cubicBezTo>
                  <a:pt x="36209" y="32934"/>
                  <a:pt x="38186" y="35173"/>
                  <a:pt x="40089" y="37594"/>
                </a:cubicBezTo>
                <a:cubicBezTo>
                  <a:pt x="40577" y="38233"/>
                  <a:pt x="40772" y="37822"/>
                  <a:pt x="40797" y="36771"/>
                </a:cubicBezTo>
                <a:cubicBezTo>
                  <a:pt x="40894" y="33026"/>
                  <a:pt x="41553" y="29600"/>
                  <a:pt x="42797" y="26585"/>
                </a:cubicBezTo>
                <a:cubicBezTo>
                  <a:pt x="45213" y="20829"/>
                  <a:pt x="49825" y="21195"/>
                  <a:pt x="51923" y="27316"/>
                </a:cubicBezTo>
                <a:cubicBezTo>
                  <a:pt x="52850" y="30102"/>
                  <a:pt x="52850" y="32295"/>
                  <a:pt x="51581" y="34488"/>
                </a:cubicBezTo>
                <a:cubicBezTo>
                  <a:pt x="50776" y="35949"/>
                  <a:pt x="49751" y="37091"/>
                  <a:pt x="48727" y="37913"/>
                </a:cubicBezTo>
                <a:cubicBezTo>
                  <a:pt x="47604" y="38827"/>
                  <a:pt x="47311" y="38142"/>
                  <a:pt x="47555" y="35858"/>
                </a:cubicBezTo>
                <a:cubicBezTo>
                  <a:pt x="47653" y="34899"/>
                  <a:pt x="47873" y="33802"/>
                  <a:pt x="47775" y="32889"/>
                </a:cubicBezTo>
                <a:cubicBezTo>
                  <a:pt x="47653" y="31884"/>
                  <a:pt x="47287" y="30605"/>
                  <a:pt x="46848" y="30285"/>
                </a:cubicBezTo>
                <a:cubicBezTo>
                  <a:pt x="46409" y="29920"/>
                  <a:pt x="45603" y="30331"/>
                  <a:pt x="45213" y="30925"/>
                </a:cubicBezTo>
                <a:cubicBezTo>
                  <a:pt x="43871" y="33071"/>
                  <a:pt x="43359" y="35995"/>
                  <a:pt x="43822" y="39192"/>
                </a:cubicBezTo>
                <a:cubicBezTo>
                  <a:pt x="44335" y="42573"/>
                  <a:pt x="45067" y="45862"/>
                  <a:pt x="45750" y="49196"/>
                </a:cubicBezTo>
                <a:cubicBezTo>
                  <a:pt x="45799" y="49425"/>
                  <a:pt x="46238" y="49607"/>
                  <a:pt x="46457" y="49425"/>
                </a:cubicBezTo>
                <a:cubicBezTo>
                  <a:pt x="46677" y="49288"/>
                  <a:pt x="46799" y="48694"/>
                  <a:pt x="46994" y="48328"/>
                </a:cubicBezTo>
                <a:cubicBezTo>
                  <a:pt x="50898" y="40928"/>
                  <a:pt x="55705" y="37822"/>
                  <a:pt x="61195" y="38736"/>
                </a:cubicBezTo>
                <a:cubicBezTo>
                  <a:pt x="62464" y="38964"/>
                  <a:pt x="63294" y="38279"/>
                  <a:pt x="63928" y="36406"/>
                </a:cubicBezTo>
                <a:cubicBezTo>
                  <a:pt x="64684" y="34305"/>
                  <a:pt x="65050" y="32066"/>
                  <a:pt x="64465" y="29600"/>
                </a:cubicBezTo>
                <a:cubicBezTo>
                  <a:pt x="64221" y="28595"/>
                  <a:pt x="63855" y="28229"/>
                  <a:pt x="63367" y="29097"/>
                </a:cubicBezTo>
                <a:cubicBezTo>
                  <a:pt x="63172" y="29463"/>
                  <a:pt x="63001" y="29828"/>
                  <a:pt x="62830" y="30239"/>
                </a:cubicBezTo>
                <a:cubicBezTo>
                  <a:pt x="61415" y="33483"/>
                  <a:pt x="59658" y="33757"/>
                  <a:pt x="57681" y="32478"/>
                </a:cubicBezTo>
                <a:cubicBezTo>
                  <a:pt x="55632" y="31107"/>
                  <a:pt x="54656" y="28321"/>
                  <a:pt x="54558" y="24438"/>
                </a:cubicBezTo>
                <a:cubicBezTo>
                  <a:pt x="54509" y="21652"/>
                  <a:pt x="54558" y="18819"/>
                  <a:pt x="54656" y="16033"/>
                </a:cubicBezTo>
                <a:cubicBezTo>
                  <a:pt x="54802" y="11693"/>
                  <a:pt x="54485" y="7674"/>
                  <a:pt x="52509" y="4750"/>
                </a:cubicBezTo>
                <a:cubicBezTo>
                  <a:pt x="52289" y="4430"/>
                  <a:pt x="52240" y="3745"/>
                  <a:pt x="52094" y="3197"/>
                </a:cubicBezTo>
                <a:cubicBezTo>
                  <a:pt x="52435" y="2923"/>
                  <a:pt x="52801" y="2283"/>
                  <a:pt x="53094" y="2375"/>
                </a:cubicBezTo>
                <a:cubicBezTo>
                  <a:pt x="59145" y="4339"/>
                  <a:pt x="65148" y="6532"/>
                  <a:pt x="69638" y="15348"/>
                </a:cubicBezTo>
                <a:cubicBezTo>
                  <a:pt x="70248" y="16535"/>
                  <a:pt x="70736" y="18271"/>
                  <a:pt x="70882" y="19916"/>
                </a:cubicBezTo>
                <a:cubicBezTo>
                  <a:pt x="71248" y="23661"/>
                  <a:pt x="70296" y="25626"/>
                  <a:pt x="68271" y="25945"/>
                </a:cubicBezTo>
                <a:cubicBezTo>
                  <a:pt x="66807" y="26128"/>
                  <a:pt x="66783" y="26174"/>
                  <a:pt x="67051" y="28869"/>
                </a:cubicBezTo>
                <a:cubicBezTo>
                  <a:pt x="67490" y="33117"/>
                  <a:pt x="67124" y="37000"/>
                  <a:pt x="65441" y="40106"/>
                </a:cubicBezTo>
                <a:cubicBezTo>
                  <a:pt x="64709" y="41431"/>
                  <a:pt x="64733" y="42253"/>
                  <a:pt x="65514" y="43395"/>
                </a:cubicBezTo>
                <a:cubicBezTo>
                  <a:pt x="66026" y="44172"/>
                  <a:pt x="66466" y="45177"/>
                  <a:pt x="66905" y="46136"/>
                </a:cubicBezTo>
                <a:cubicBezTo>
                  <a:pt x="68491" y="49881"/>
                  <a:pt x="68930" y="54084"/>
                  <a:pt x="68100" y="58652"/>
                </a:cubicBezTo>
                <a:cubicBezTo>
                  <a:pt x="67808" y="60342"/>
                  <a:pt x="67442" y="61987"/>
                  <a:pt x="67051" y="63585"/>
                </a:cubicBezTo>
                <a:cubicBezTo>
                  <a:pt x="66734" y="64956"/>
                  <a:pt x="67002" y="65275"/>
                  <a:pt x="67686" y="65595"/>
                </a:cubicBezTo>
                <a:cubicBezTo>
                  <a:pt x="71004" y="67103"/>
                  <a:pt x="71760" y="70620"/>
                  <a:pt x="69955" y="76102"/>
                </a:cubicBezTo>
                <a:cubicBezTo>
                  <a:pt x="69076" y="78797"/>
                  <a:pt x="67808" y="80624"/>
                  <a:pt x="66319" y="82040"/>
                </a:cubicBezTo>
                <a:cubicBezTo>
                  <a:pt x="63440" y="84735"/>
                  <a:pt x="60390" y="86471"/>
                  <a:pt x="57193" y="86882"/>
                </a:cubicBezTo>
                <a:cubicBezTo>
                  <a:pt x="54827" y="87156"/>
                  <a:pt x="52679" y="85374"/>
                  <a:pt x="50971" y="82223"/>
                </a:cubicBezTo>
                <a:cubicBezTo>
                  <a:pt x="50532" y="81355"/>
                  <a:pt x="50215" y="80076"/>
                  <a:pt x="50069" y="78934"/>
                </a:cubicBezTo>
                <a:cubicBezTo>
                  <a:pt x="49849" y="77152"/>
                  <a:pt x="50288" y="76513"/>
                  <a:pt x="51313" y="76878"/>
                </a:cubicBezTo>
                <a:cubicBezTo>
                  <a:pt x="51630" y="76969"/>
                  <a:pt x="51972" y="77152"/>
                  <a:pt x="52289" y="77289"/>
                </a:cubicBezTo>
                <a:cubicBezTo>
                  <a:pt x="54631" y="78340"/>
                  <a:pt x="55607" y="77289"/>
                  <a:pt x="56022" y="72858"/>
                </a:cubicBezTo>
                <a:cubicBezTo>
                  <a:pt x="56291" y="70118"/>
                  <a:pt x="56217" y="67285"/>
                  <a:pt x="56388" y="64545"/>
                </a:cubicBezTo>
                <a:cubicBezTo>
                  <a:pt x="56535" y="61712"/>
                  <a:pt x="56901" y="59063"/>
                  <a:pt x="58194" y="57190"/>
                </a:cubicBezTo>
                <a:cubicBezTo>
                  <a:pt x="60146" y="54358"/>
                  <a:pt x="61830" y="54769"/>
                  <a:pt x="63220" y="58469"/>
                </a:cubicBezTo>
                <a:cubicBezTo>
                  <a:pt x="63489" y="59200"/>
                  <a:pt x="63708" y="59977"/>
                  <a:pt x="63928" y="60753"/>
                </a:cubicBezTo>
                <a:cubicBezTo>
                  <a:pt x="64245" y="61895"/>
                  <a:pt x="64489" y="61393"/>
                  <a:pt x="64782" y="60708"/>
                </a:cubicBezTo>
                <a:cubicBezTo>
                  <a:pt x="66685" y="56185"/>
                  <a:pt x="66246" y="50293"/>
                  <a:pt x="63611" y="46684"/>
                </a:cubicBezTo>
                <a:cubicBezTo>
                  <a:pt x="61366" y="43623"/>
                  <a:pt x="58755" y="43075"/>
                  <a:pt x="56047" y="43760"/>
                </a:cubicBezTo>
                <a:cubicBezTo>
                  <a:pt x="55363" y="43943"/>
                  <a:pt x="55339" y="44674"/>
                  <a:pt x="55705" y="45633"/>
                </a:cubicBezTo>
                <a:cubicBezTo>
                  <a:pt x="56022" y="46456"/>
                  <a:pt x="56339" y="47278"/>
                  <a:pt x="56583" y="48191"/>
                </a:cubicBezTo>
                <a:cubicBezTo>
                  <a:pt x="57755" y="53079"/>
                  <a:pt x="56242" y="58287"/>
                  <a:pt x="53436" y="59017"/>
                </a:cubicBezTo>
                <a:cubicBezTo>
                  <a:pt x="53241" y="59063"/>
                  <a:pt x="53045" y="58972"/>
                  <a:pt x="52850" y="58926"/>
                </a:cubicBezTo>
                <a:cubicBezTo>
                  <a:pt x="52923" y="58561"/>
                  <a:pt x="52948" y="58058"/>
                  <a:pt x="53094" y="57784"/>
                </a:cubicBezTo>
                <a:cubicBezTo>
                  <a:pt x="53899" y="56277"/>
                  <a:pt x="54314" y="54449"/>
                  <a:pt x="54241" y="52303"/>
                </a:cubicBezTo>
                <a:cubicBezTo>
                  <a:pt x="54168" y="49333"/>
                  <a:pt x="52826" y="47643"/>
                  <a:pt x="51411" y="48922"/>
                </a:cubicBezTo>
                <a:cubicBezTo>
                  <a:pt x="49410" y="50795"/>
                  <a:pt x="47848" y="53262"/>
                  <a:pt x="47751" y="58104"/>
                </a:cubicBezTo>
                <a:cubicBezTo>
                  <a:pt x="47629" y="65687"/>
                  <a:pt x="47287" y="73269"/>
                  <a:pt x="48141" y="80807"/>
                </a:cubicBezTo>
                <a:cubicBezTo>
                  <a:pt x="48873" y="87247"/>
                  <a:pt x="50825" y="91861"/>
                  <a:pt x="53875" y="94830"/>
                </a:cubicBezTo>
                <a:cubicBezTo>
                  <a:pt x="54607" y="95561"/>
                  <a:pt x="55534" y="95881"/>
                  <a:pt x="56364" y="95926"/>
                </a:cubicBezTo>
                <a:cubicBezTo>
                  <a:pt x="57974" y="95972"/>
                  <a:pt x="59609" y="95378"/>
                  <a:pt x="61220" y="95561"/>
                </a:cubicBezTo>
                <a:cubicBezTo>
                  <a:pt x="66417" y="96292"/>
                  <a:pt x="72200" y="89394"/>
                  <a:pt x="72907" y="76239"/>
                </a:cubicBezTo>
                <a:cubicBezTo>
                  <a:pt x="73127" y="71808"/>
                  <a:pt x="73224" y="67377"/>
                  <a:pt x="73371" y="62946"/>
                </a:cubicBezTo>
                <a:cubicBezTo>
                  <a:pt x="73566" y="57647"/>
                  <a:pt x="73761" y="52348"/>
                  <a:pt x="74908" y="47323"/>
                </a:cubicBezTo>
                <a:cubicBezTo>
                  <a:pt x="75640" y="44172"/>
                  <a:pt x="75884" y="40746"/>
                  <a:pt x="75445" y="37274"/>
                </a:cubicBezTo>
                <a:cubicBezTo>
                  <a:pt x="75103" y="34533"/>
                  <a:pt x="74591" y="32295"/>
                  <a:pt x="73005" y="31244"/>
                </a:cubicBezTo>
                <a:cubicBezTo>
                  <a:pt x="71809" y="30422"/>
                  <a:pt x="71809" y="29737"/>
                  <a:pt x="72688" y="27955"/>
                </a:cubicBezTo>
                <a:cubicBezTo>
                  <a:pt x="73371" y="26585"/>
                  <a:pt x="74176" y="25352"/>
                  <a:pt x="74786" y="23890"/>
                </a:cubicBezTo>
                <a:cubicBezTo>
                  <a:pt x="75298" y="22657"/>
                  <a:pt x="75640" y="23022"/>
                  <a:pt x="76128" y="23753"/>
                </a:cubicBezTo>
                <a:cubicBezTo>
                  <a:pt x="77860" y="26357"/>
                  <a:pt x="78885" y="29600"/>
                  <a:pt x="78934" y="33848"/>
                </a:cubicBezTo>
                <a:cubicBezTo>
                  <a:pt x="78934" y="34488"/>
                  <a:pt x="78885" y="35127"/>
                  <a:pt x="78861" y="35721"/>
                </a:cubicBezTo>
                <a:cubicBezTo>
                  <a:pt x="78836" y="37228"/>
                  <a:pt x="79178" y="38051"/>
                  <a:pt x="79983" y="37365"/>
                </a:cubicBezTo>
                <a:cubicBezTo>
                  <a:pt x="81691" y="35904"/>
                  <a:pt x="83521" y="34716"/>
                  <a:pt x="85034" y="32706"/>
                </a:cubicBezTo>
                <a:cubicBezTo>
                  <a:pt x="87108" y="30011"/>
                  <a:pt x="87498" y="25032"/>
                  <a:pt x="86278" y="21149"/>
                </a:cubicBezTo>
                <a:cubicBezTo>
                  <a:pt x="85961" y="20098"/>
                  <a:pt x="85717" y="19733"/>
                  <a:pt x="85058" y="20647"/>
                </a:cubicBezTo>
                <a:cubicBezTo>
                  <a:pt x="82765" y="23844"/>
                  <a:pt x="79568" y="24118"/>
                  <a:pt x="77324" y="21012"/>
                </a:cubicBezTo>
                <a:cubicBezTo>
                  <a:pt x="75518" y="18545"/>
                  <a:pt x="73761" y="15850"/>
                  <a:pt x="72297" y="12744"/>
                </a:cubicBezTo>
                <a:cubicBezTo>
                  <a:pt x="71370" y="10780"/>
                  <a:pt x="70882" y="7948"/>
                  <a:pt x="70443" y="5298"/>
                </a:cubicBezTo>
                <a:cubicBezTo>
                  <a:pt x="70126" y="3334"/>
                  <a:pt x="70711" y="2329"/>
                  <a:pt x="71590" y="3334"/>
                </a:cubicBezTo>
                <a:cubicBezTo>
                  <a:pt x="73420" y="5390"/>
                  <a:pt x="75103" y="4339"/>
                  <a:pt x="76860" y="3517"/>
                </a:cubicBezTo>
                <a:cubicBezTo>
                  <a:pt x="79642" y="2283"/>
                  <a:pt x="82448" y="1279"/>
                  <a:pt x="85302" y="2512"/>
                </a:cubicBezTo>
                <a:cubicBezTo>
                  <a:pt x="87474" y="3425"/>
                  <a:pt x="89572" y="4796"/>
                  <a:pt x="90305" y="9272"/>
                </a:cubicBezTo>
                <a:cubicBezTo>
                  <a:pt x="90573" y="10871"/>
                  <a:pt x="90524" y="12744"/>
                  <a:pt x="90500" y="14480"/>
                </a:cubicBezTo>
                <a:cubicBezTo>
                  <a:pt x="90500" y="15119"/>
                  <a:pt x="90183" y="16124"/>
                  <a:pt x="89914" y="16216"/>
                </a:cubicBezTo>
                <a:cubicBezTo>
                  <a:pt x="88596" y="16855"/>
                  <a:pt x="88914" y="18226"/>
                  <a:pt x="89206" y="19961"/>
                </a:cubicBezTo>
                <a:cubicBezTo>
                  <a:pt x="89914" y="24164"/>
                  <a:pt x="90231" y="28366"/>
                  <a:pt x="88938" y="32478"/>
                </a:cubicBezTo>
                <a:cubicBezTo>
                  <a:pt x="88840" y="32752"/>
                  <a:pt x="89060" y="33757"/>
                  <a:pt x="89133" y="33757"/>
                </a:cubicBezTo>
                <a:cubicBezTo>
                  <a:pt x="92183" y="33939"/>
                  <a:pt x="95111" y="33346"/>
                  <a:pt x="97259" y="28549"/>
                </a:cubicBezTo>
                <a:cubicBezTo>
                  <a:pt x="97942" y="27042"/>
                  <a:pt x="97893" y="25945"/>
                  <a:pt x="97015" y="24895"/>
                </a:cubicBezTo>
                <a:cubicBezTo>
                  <a:pt x="94013" y="21332"/>
                  <a:pt x="94965" y="13612"/>
                  <a:pt x="97405" y="10688"/>
                </a:cubicBezTo>
                <a:cubicBezTo>
                  <a:pt x="103603" y="3288"/>
                  <a:pt x="110239" y="0"/>
                  <a:pt x="117511" y="4202"/>
                </a:cubicBezTo>
                <a:cubicBezTo>
                  <a:pt x="118535" y="4796"/>
                  <a:pt x="120000" y="5390"/>
                  <a:pt x="119975" y="7582"/>
                </a:cubicBezTo>
                <a:cubicBezTo>
                  <a:pt x="119975" y="10049"/>
                  <a:pt x="118511" y="10597"/>
                  <a:pt x="117364" y="10871"/>
                </a:cubicBezTo>
                <a:cubicBezTo>
                  <a:pt x="115485" y="11328"/>
                  <a:pt x="114265" y="13155"/>
                  <a:pt x="113460" y="16216"/>
                </a:cubicBezTo>
                <a:cubicBezTo>
                  <a:pt x="112850" y="18637"/>
                  <a:pt x="112265" y="21058"/>
                  <a:pt x="111606" y="23433"/>
                </a:cubicBezTo>
                <a:cubicBezTo>
                  <a:pt x="110996" y="25534"/>
                  <a:pt x="110386" y="27681"/>
                  <a:pt x="109605" y="29554"/>
                </a:cubicBezTo>
                <a:cubicBezTo>
                  <a:pt x="107995" y="33346"/>
                  <a:pt x="105750" y="34076"/>
                  <a:pt x="103359" y="33300"/>
                </a:cubicBezTo>
                <a:cubicBezTo>
                  <a:pt x="102724" y="33117"/>
                  <a:pt x="102114" y="31929"/>
                  <a:pt x="101651" y="30970"/>
                </a:cubicBezTo>
                <a:cubicBezTo>
                  <a:pt x="101211" y="30011"/>
                  <a:pt x="100967" y="29554"/>
                  <a:pt x="100406" y="30650"/>
                </a:cubicBezTo>
                <a:cubicBezTo>
                  <a:pt x="96819" y="37913"/>
                  <a:pt x="92232" y="40152"/>
                  <a:pt x="87157" y="39878"/>
                </a:cubicBezTo>
                <a:cubicBezTo>
                  <a:pt x="86083" y="39832"/>
                  <a:pt x="86132" y="40380"/>
                  <a:pt x="86693" y="41659"/>
                </a:cubicBezTo>
                <a:cubicBezTo>
                  <a:pt x="86962" y="42207"/>
                  <a:pt x="87157" y="42938"/>
                  <a:pt x="87303" y="43623"/>
                </a:cubicBezTo>
                <a:cubicBezTo>
                  <a:pt x="87669" y="45359"/>
                  <a:pt x="88060" y="45816"/>
                  <a:pt x="89084" y="44811"/>
                </a:cubicBezTo>
                <a:cubicBezTo>
                  <a:pt x="91232" y="42847"/>
                  <a:pt x="92574" y="43989"/>
                  <a:pt x="93281" y="48283"/>
                </a:cubicBezTo>
                <a:cubicBezTo>
                  <a:pt x="93599" y="50110"/>
                  <a:pt x="93745" y="52348"/>
                  <a:pt x="93550" y="54221"/>
                </a:cubicBezTo>
                <a:cubicBezTo>
                  <a:pt x="92281" y="65824"/>
                  <a:pt x="88548" y="73681"/>
                  <a:pt x="82667" y="77837"/>
                </a:cubicBezTo>
                <a:cubicBezTo>
                  <a:pt x="81911" y="78385"/>
                  <a:pt x="80935" y="78203"/>
                  <a:pt x="80081" y="77974"/>
                </a:cubicBezTo>
                <a:cubicBezTo>
                  <a:pt x="79227" y="77746"/>
                  <a:pt x="79032" y="76467"/>
                  <a:pt x="79593" y="75188"/>
                </a:cubicBezTo>
                <a:cubicBezTo>
                  <a:pt x="79812" y="74731"/>
                  <a:pt x="80105" y="74366"/>
                  <a:pt x="80374" y="74000"/>
                </a:cubicBezTo>
                <a:cubicBezTo>
                  <a:pt x="82326" y="71168"/>
                  <a:pt x="82570" y="68473"/>
                  <a:pt x="81154" y="64590"/>
                </a:cubicBezTo>
                <a:cubicBezTo>
                  <a:pt x="80471" y="62717"/>
                  <a:pt x="79593" y="61073"/>
                  <a:pt x="78934" y="59154"/>
                </a:cubicBezTo>
                <a:cubicBezTo>
                  <a:pt x="77592" y="55226"/>
                  <a:pt x="78690" y="49516"/>
                  <a:pt x="81008" y="48374"/>
                </a:cubicBezTo>
                <a:cubicBezTo>
                  <a:pt x="81984" y="47917"/>
                  <a:pt x="83009" y="48054"/>
                  <a:pt x="84009" y="47872"/>
                </a:cubicBezTo>
                <a:cubicBezTo>
                  <a:pt x="84302" y="47826"/>
                  <a:pt x="84595" y="47780"/>
                  <a:pt x="84912" y="47735"/>
                </a:cubicBezTo>
                <a:cubicBezTo>
                  <a:pt x="84863" y="47049"/>
                  <a:pt x="84961" y="46181"/>
                  <a:pt x="84766" y="45679"/>
                </a:cubicBezTo>
                <a:cubicBezTo>
                  <a:pt x="83790" y="42847"/>
                  <a:pt x="82399" y="42207"/>
                  <a:pt x="80691" y="43395"/>
                </a:cubicBezTo>
                <a:cubicBezTo>
                  <a:pt x="78739" y="44811"/>
                  <a:pt x="77738" y="47689"/>
                  <a:pt x="77055" y="51115"/>
                </a:cubicBezTo>
                <a:cubicBezTo>
                  <a:pt x="76274" y="55135"/>
                  <a:pt x="76250" y="59337"/>
                  <a:pt x="76372" y="63540"/>
                </a:cubicBezTo>
                <a:cubicBezTo>
                  <a:pt x="76396" y="64910"/>
                  <a:pt x="76494" y="66326"/>
                  <a:pt x="76567" y="67696"/>
                </a:cubicBezTo>
                <a:cubicBezTo>
                  <a:pt x="76592" y="67696"/>
                  <a:pt x="76616" y="67696"/>
                  <a:pt x="76665" y="67696"/>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57085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1013325" y="0"/>
            <a:ext cx="7117200" cy="712200"/>
          </a:xfrm>
          <a:prstGeom prst="rect">
            <a:avLst/>
          </a:prstGeom>
        </p:spPr>
        <p:txBody>
          <a:bodyPr spcFirstLastPara="1" wrap="square" lIns="91425" tIns="91425" rIns="91425" bIns="91425" anchor="ctr" anchorCtr="0">
            <a:noAutofit/>
          </a:bodyPr>
          <a:lstStyle/>
          <a:p>
            <a:pPr lvl="0"/>
            <a:r>
              <a:rPr lang="en-US"/>
              <a:t>Principalele bătălii</a:t>
            </a:r>
            <a:endParaRPr/>
          </a:p>
        </p:txBody>
      </p:sp>
      <p:sp>
        <p:nvSpPr>
          <p:cNvPr id="145" name="Shape 145"/>
          <p:cNvSpPr txBox="1">
            <a:spLocks noGrp="1"/>
          </p:cNvSpPr>
          <p:nvPr>
            <p:ph type="body" idx="1"/>
          </p:nvPr>
        </p:nvSpPr>
        <p:spPr>
          <a:xfrm>
            <a:off x="457200" y="1544700"/>
            <a:ext cx="2631900" cy="315240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sz="1400" b="1"/>
              <a:t>24 iunie 1340 - Bătălia de la Sluys</a:t>
            </a:r>
          </a:p>
          <a:p>
            <a:pPr marL="285750" lvl="0" indent="-285750">
              <a:buFont typeface="Arial" panose="020B0604020202020204" pitchFamily="34" charset="0"/>
              <a:buChar char="•"/>
            </a:pPr>
            <a:r>
              <a:rPr lang="en-US" sz="1400" b="1"/>
              <a:t>26 august 1346 - Bătălia de la Crécy</a:t>
            </a:r>
          </a:p>
          <a:p>
            <a:pPr marL="285750" lvl="0" indent="-285750">
              <a:buFont typeface="Arial" panose="020B0604020202020204" pitchFamily="34" charset="0"/>
              <a:buChar char="•"/>
            </a:pPr>
            <a:r>
              <a:rPr lang="en-US" sz="1400" b="1"/>
              <a:t>4 septembrie 1346 - 3 august 1347 - Asediul Calaisului</a:t>
            </a:r>
          </a:p>
          <a:p>
            <a:pPr marL="285750" lvl="0" indent="-285750">
              <a:buFont typeface="Arial" panose="020B0604020202020204" pitchFamily="34" charset="0"/>
              <a:buChar char="•"/>
            </a:pPr>
            <a:r>
              <a:rPr lang="en-US" sz="1400" b="1"/>
              <a:t>19 septembrie 1356 - Bătălia de la Poitiers</a:t>
            </a:r>
          </a:p>
          <a:p>
            <a:pPr marL="285750" lvl="0" indent="-285750">
              <a:buFont typeface="Arial" panose="020B0604020202020204" pitchFamily="34" charset="0"/>
              <a:buChar char="•"/>
            </a:pPr>
            <a:r>
              <a:rPr lang="en-US" sz="1400" b="1"/>
              <a:t>29 septembrie 1364 - Bătălia de la Auray</a:t>
            </a:r>
            <a:endParaRPr sz="1400"/>
          </a:p>
        </p:txBody>
      </p:sp>
      <p:sp>
        <p:nvSpPr>
          <p:cNvPr id="146" name="Shape 146"/>
          <p:cNvSpPr txBox="1">
            <a:spLocks noGrp="1"/>
          </p:cNvSpPr>
          <p:nvPr>
            <p:ph type="body" idx="2"/>
          </p:nvPr>
        </p:nvSpPr>
        <p:spPr>
          <a:xfrm>
            <a:off x="3223963" y="1544700"/>
            <a:ext cx="2631900" cy="3152400"/>
          </a:xfrm>
          <a:prstGeom prst="rect">
            <a:avLst/>
          </a:prstGeom>
        </p:spPr>
        <p:txBody>
          <a:bodyPr spcFirstLastPara="1" wrap="square" lIns="91425" tIns="91425" rIns="91425" bIns="91425" anchor="t" anchorCtr="0">
            <a:noAutofit/>
          </a:bodyPr>
          <a:lstStyle/>
          <a:p>
            <a:pPr marL="285750" indent="-285750"/>
            <a:r>
              <a:rPr lang="en-US" sz="1400" b="1"/>
              <a:t>3 aprilie 1367 - Bătălia de la Nájera</a:t>
            </a:r>
          </a:p>
          <a:p>
            <a:pPr marL="285750" indent="-285750"/>
            <a:r>
              <a:rPr lang="en-US" sz="1400" b="1"/>
              <a:t>25 octombrie 1415 - Bătălia de la Azincourt</a:t>
            </a:r>
          </a:p>
          <a:p>
            <a:pPr marL="285750" indent="-285750"/>
            <a:r>
              <a:rPr lang="en-US" sz="1400" b="1"/>
              <a:t>21 martie 1421 - Bătălia de la Baugé</a:t>
            </a:r>
          </a:p>
          <a:p>
            <a:pPr marL="285750" indent="-285750"/>
            <a:r>
              <a:rPr lang="en-US" sz="1400" b="1"/>
              <a:t>31 iulie 1423 - Bătălia de la Cravant</a:t>
            </a:r>
          </a:p>
          <a:p>
            <a:pPr marL="285750" indent="-285750"/>
            <a:r>
              <a:rPr lang="en-US" sz="1400" b="1"/>
              <a:t>17 august 1424 - Bătălia de la Verneuil</a:t>
            </a:r>
            <a:endParaRPr sz="1400"/>
          </a:p>
        </p:txBody>
      </p:sp>
      <p:sp>
        <p:nvSpPr>
          <p:cNvPr id="147" name="Shape 147"/>
          <p:cNvSpPr txBox="1">
            <a:spLocks noGrp="1"/>
          </p:cNvSpPr>
          <p:nvPr>
            <p:ph type="body" idx="3"/>
          </p:nvPr>
        </p:nvSpPr>
        <p:spPr>
          <a:xfrm>
            <a:off x="5990725" y="1544700"/>
            <a:ext cx="2631900" cy="3152400"/>
          </a:xfrm>
          <a:prstGeom prst="rect">
            <a:avLst/>
          </a:prstGeom>
        </p:spPr>
        <p:txBody>
          <a:bodyPr spcFirstLastPara="1" wrap="square" lIns="91425" tIns="91425" rIns="91425" bIns="91425" anchor="t" anchorCtr="0">
            <a:noAutofit/>
          </a:bodyPr>
          <a:lstStyle/>
          <a:p>
            <a:pPr marL="285750" indent="-285750"/>
            <a:r>
              <a:rPr lang="en-US" sz="1400" b="1"/>
              <a:t>12 octombrie 1428 - 8 mai 1429 - Asediul Orléansului</a:t>
            </a:r>
          </a:p>
          <a:p>
            <a:pPr marL="285750" indent="-285750"/>
            <a:r>
              <a:rPr lang="en-US" sz="1400" b="1"/>
              <a:t>18 iunie 1429 - Bătălia de la Patay</a:t>
            </a:r>
          </a:p>
          <a:p>
            <a:pPr marL="285750" indent="-285750"/>
            <a:r>
              <a:rPr lang="en-US" sz="1400" b="1"/>
              <a:t>18 iunie 1430 - Asediul Compiègne-ului</a:t>
            </a:r>
          </a:p>
          <a:p>
            <a:pPr marL="285750" indent="-285750"/>
            <a:r>
              <a:rPr lang="en-US" sz="1400" b="1"/>
              <a:t>9 mai 1435 - Bătălia de la Gerberoy</a:t>
            </a:r>
          </a:p>
          <a:p>
            <a:pPr marL="285750" indent="-285750"/>
            <a:r>
              <a:rPr lang="en-US" sz="1400" b="1"/>
              <a:t>15 aprilie 1450 - Bătălia de la Formigny</a:t>
            </a:r>
          </a:p>
          <a:p>
            <a:pPr marL="285750" indent="-285750"/>
            <a:r>
              <a:rPr lang="en-US" sz="1400" b="1"/>
              <a:t>17 iulie 1453 - Bătălia de la Castillon</a:t>
            </a:r>
            <a:endParaRPr sz="1400"/>
          </a:p>
        </p:txBody>
      </p:sp>
      <p:sp>
        <p:nvSpPr>
          <p:cNvPr id="148" name="Shape 148"/>
          <p:cNvSpPr txBox="1">
            <a:spLocks noGrp="1"/>
          </p:cNvSpPr>
          <p:nvPr>
            <p:ph type="sldNum" idx="12"/>
          </p:nvPr>
        </p:nvSpPr>
        <p:spPr>
          <a:xfrm>
            <a:off x="38389" y="4749900"/>
            <a:ext cx="91056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15</a:t>
            </a:fld>
            <a:endParaRPr/>
          </a:p>
        </p:txBody>
      </p:sp>
      <p:sp>
        <p:nvSpPr>
          <p:cNvPr id="149" name="Shape 149"/>
          <p:cNvSpPr/>
          <p:nvPr/>
        </p:nvSpPr>
        <p:spPr>
          <a:xfrm>
            <a:off x="4369200" y="862355"/>
            <a:ext cx="405600" cy="393600"/>
          </a:xfrm>
          <a:custGeom>
            <a:avLst/>
            <a:gdLst/>
            <a:ahLst/>
            <a:cxnLst/>
            <a:rect l="0" t="0" r="0" b="0"/>
            <a:pathLst>
              <a:path w="120000" h="120000" extrusionOk="0">
                <a:moveTo>
                  <a:pt x="76645" y="57866"/>
                </a:moveTo>
                <a:cubicBezTo>
                  <a:pt x="73203" y="57842"/>
                  <a:pt x="68076" y="57296"/>
                  <a:pt x="62996" y="56353"/>
                </a:cubicBezTo>
                <a:cubicBezTo>
                  <a:pt x="61841" y="56155"/>
                  <a:pt x="61095" y="56353"/>
                  <a:pt x="60469" y="57346"/>
                </a:cubicBezTo>
                <a:cubicBezTo>
                  <a:pt x="59097" y="59454"/>
                  <a:pt x="57604" y="61488"/>
                  <a:pt x="56353" y="63670"/>
                </a:cubicBezTo>
                <a:cubicBezTo>
                  <a:pt x="54932" y="66176"/>
                  <a:pt x="54788" y="69028"/>
                  <a:pt x="54788" y="71880"/>
                </a:cubicBezTo>
                <a:cubicBezTo>
                  <a:pt x="54788" y="72054"/>
                  <a:pt x="54884" y="72327"/>
                  <a:pt x="55005" y="72377"/>
                </a:cubicBezTo>
                <a:cubicBezTo>
                  <a:pt x="55149" y="72426"/>
                  <a:pt x="55414" y="72302"/>
                  <a:pt x="55534" y="72178"/>
                </a:cubicBezTo>
                <a:cubicBezTo>
                  <a:pt x="56280" y="71310"/>
                  <a:pt x="57027" y="70417"/>
                  <a:pt x="57749" y="69524"/>
                </a:cubicBezTo>
                <a:cubicBezTo>
                  <a:pt x="62347" y="63819"/>
                  <a:pt x="70002" y="64787"/>
                  <a:pt x="74022" y="67292"/>
                </a:cubicBezTo>
                <a:cubicBezTo>
                  <a:pt x="74431" y="67540"/>
                  <a:pt x="74816" y="67862"/>
                  <a:pt x="75081" y="68234"/>
                </a:cubicBezTo>
                <a:cubicBezTo>
                  <a:pt x="77151" y="71161"/>
                  <a:pt x="78427" y="74386"/>
                  <a:pt x="78042" y="78057"/>
                </a:cubicBezTo>
                <a:cubicBezTo>
                  <a:pt x="77897" y="79446"/>
                  <a:pt x="77488" y="80934"/>
                  <a:pt x="76814" y="82149"/>
                </a:cubicBezTo>
                <a:cubicBezTo>
                  <a:pt x="75105" y="85101"/>
                  <a:pt x="73155" y="87879"/>
                  <a:pt x="71374" y="90806"/>
                </a:cubicBezTo>
                <a:cubicBezTo>
                  <a:pt x="69905" y="93187"/>
                  <a:pt x="68437" y="95568"/>
                  <a:pt x="67233" y="98073"/>
                </a:cubicBezTo>
                <a:cubicBezTo>
                  <a:pt x="65789" y="101099"/>
                  <a:pt x="65957" y="104274"/>
                  <a:pt x="67474" y="107250"/>
                </a:cubicBezTo>
                <a:cubicBezTo>
                  <a:pt x="68341" y="108912"/>
                  <a:pt x="69424" y="110549"/>
                  <a:pt x="70651" y="111963"/>
                </a:cubicBezTo>
                <a:cubicBezTo>
                  <a:pt x="72240" y="113774"/>
                  <a:pt x="74551" y="114270"/>
                  <a:pt x="76766" y="114791"/>
                </a:cubicBezTo>
                <a:cubicBezTo>
                  <a:pt x="85311" y="116775"/>
                  <a:pt x="91907" y="111789"/>
                  <a:pt x="95181" y="105589"/>
                </a:cubicBezTo>
                <a:cubicBezTo>
                  <a:pt x="96529" y="103009"/>
                  <a:pt x="97396" y="100281"/>
                  <a:pt x="97227" y="97304"/>
                </a:cubicBezTo>
                <a:cubicBezTo>
                  <a:pt x="97059" y="93856"/>
                  <a:pt x="95013" y="91674"/>
                  <a:pt x="91691" y="91326"/>
                </a:cubicBezTo>
                <a:cubicBezTo>
                  <a:pt x="90680" y="91227"/>
                  <a:pt x="89693" y="91277"/>
                  <a:pt x="88970" y="92219"/>
                </a:cubicBezTo>
                <a:cubicBezTo>
                  <a:pt x="88802" y="92418"/>
                  <a:pt x="88609" y="92616"/>
                  <a:pt x="88369" y="92740"/>
                </a:cubicBezTo>
                <a:cubicBezTo>
                  <a:pt x="88224" y="92840"/>
                  <a:pt x="87983" y="92864"/>
                  <a:pt x="87839" y="92790"/>
                </a:cubicBezTo>
                <a:cubicBezTo>
                  <a:pt x="87743" y="92740"/>
                  <a:pt x="87695" y="92393"/>
                  <a:pt x="87767" y="92294"/>
                </a:cubicBezTo>
                <a:cubicBezTo>
                  <a:pt x="89187" y="90235"/>
                  <a:pt x="90824" y="88449"/>
                  <a:pt x="93327" y="87829"/>
                </a:cubicBezTo>
                <a:cubicBezTo>
                  <a:pt x="93833" y="87705"/>
                  <a:pt x="94387" y="87656"/>
                  <a:pt x="94916" y="87680"/>
                </a:cubicBezTo>
                <a:cubicBezTo>
                  <a:pt x="98286" y="87953"/>
                  <a:pt x="101801" y="92120"/>
                  <a:pt x="101512" y="95618"/>
                </a:cubicBezTo>
                <a:cubicBezTo>
                  <a:pt x="101271" y="98569"/>
                  <a:pt x="100670" y="101471"/>
                  <a:pt x="99586" y="104224"/>
                </a:cubicBezTo>
                <a:cubicBezTo>
                  <a:pt x="96577" y="111914"/>
                  <a:pt x="90920" y="116453"/>
                  <a:pt x="83289" y="118511"/>
                </a:cubicBezTo>
                <a:cubicBezTo>
                  <a:pt x="79727" y="119454"/>
                  <a:pt x="76068" y="120000"/>
                  <a:pt x="72385" y="119826"/>
                </a:cubicBezTo>
                <a:cubicBezTo>
                  <a:pt x="64561" y="119429"/>
                  <a:pt x="56810" y="118462"/>
                  <a:pt x="49588" y="114989"/>
                </a:cubicBezTo>
                <a:cubicBezTo>
                  <a:pt x="40296" y="110525"/>
                  <a:pt x="33797" y="103505"/>
                  <a:pt x="31390" y="93038"/>
                </a:cubicBezTo>
                <a:cubicBezTo>
                  <a:pt x="29753" y="85969"/>
                  <a:pt x="30355" y="79049"/>
                  <a:pt x="33917" y="72649"/>
                </a:cubicBezTo>
                <a:cubicBezTo>
                  <a:pt x="35891" y="69152"/>
                  <a:pt x="38611" y="66473"/>
                  <a:pt x="42583" y="65481"/>
                </a:cubicBezTo>
                <a:cubicBezTo>
                  <a:pt x="43233" y="65332"/>
                  <a:pt x="43907" y="65233"/>
                  <a:pt x="44557" y="65183"/>
                </a:cubicBezTo>
                <a:cubicBezTo>
                  <a:pt x="48312" y="64960"/>
                  <a:pt x="49540" y="65779"/>
                  <a:pt x="50984" y="69350"/>
                </a:cubicBezTo>
                <a:cubicBezTo>
                  <a:pt x="51057" y="69524"/>
                  <a:pt x="51201" y="69673"/>
                  <a:pt x="51321" y="69822"/>
                </a:cubicBezTo>
                <a:cubicBezTo>
                  <a:pt x="51418" y="69673"/>
                  <a:pt x="51562" y="69549"/>
                  <a:pt x="51586" y="69400"/>
                </a:cubicBezTo>
                <a:cubicBezTo>
                  <a:pt x="52477" y="64762"/>
                  <a:pt x="54716" y="60793"/>
                  <a:pt x="57243" y="56949"/>
                </a:cubicBezTo>
                <a:cubicBezTo>
                  <a:pt x="57388" y="56725"/>
                  <a:pt x="57556" y="56502"/>
                  <a:pt x="57725" y="56304"/>
                </a:cubicBezTo>
                <a:cubicBezTo>
                  <a:pt x="58134" y="55733"/>
                  <a:pt x="57917" y="55485"/>
                  <a:pt x="57364" y="55262"/>
                </a:cubicBezTo>
                <a:cubicBezTo>
                  <a:pt x="54980" y="54344"/>
                  <a:pt x="52573" y="53501"/>
                  <a:pt x="50262" y="52410"/>
                </a:cubicBezTo>
                <a:cubicBezTo>
                  <a:pt x="43522" y="49185"/>
                  <a:pt x="38876" y="43877"/>
                  <a:pt x="36324" y="36684"/>
                </a:cubicBezTo>
                <a:cubicBezTo>
                  <a:pt x="35025" y="32988"/>
                  <a:pt x="34326" y="29144"/>
                  <a:pt x="34182" y="25175"/>
                </a:cubicBezTo>
                <a:cubicBezTo>
                  <a:pt x="34110" y="22273"/>
                  <a:pt x="34062" y="19421"/>
                  <a:pt x="34471" y="16544"/>
                </a:cubicBezTo>
                <a:cubicBezTo>
                  <a:pt x="34808" y="14113"/>
                  <a:pt x="33773" y="12079"/>
                  <a:pt x="32184" y="10392"/>
                </a:cubicBezTo>
                <a:cubicBezTo>
                  <a:pt x="28573" y="6548"/>
                  <a:pt x="24072" y="5159"/>
                  <a:pt x="19017" y="5878"/>
                </a:cubicBezTo>
                <a:cubicBezTo>
                  <a:pt x="11458" y="6969"/>
                  <a:pt x="7606" y="13691"/>
                  <a:pt x="6812" y="18503"/>
                </a:cubicBezTo>
                <a:cubicBezTo>
                  <a:pt x="6234" y="21827"/>
                  <a:pt x="7462" y="24754"/>
                  <a:pt x="9821" y="27085"/>
                </a:cubicBezTo>
                <a:cubicBezTo>
                  <a:pt x="11289" y="28524"/>
                  <a:pt x="12974" y="29020"/>
                  <a:pt x="14972" y="28052"/>
                </a:cubicBezTo>
                <a:cubicBezTo>
                  <a:pt x="16224" y="27432"/>
                  <a:pt x="16657" y="27829"/>
                  <a:pt x="16585" y="29268"/>
                </a:cubicBezTo>
                <a:cubicBezTo>
                  <a:pt x="16513" y="31326"/>
                  <a:pt x="15430" y="32691"/>
                  <a:pt x="13552" y="33410"/>
                </a:cubicBezTo>
                <a:cubicBezTo>
                  <a:pt x="10688" y="34526"/>
                  <a:pt x="8328" y="33534"/>
                  <a:pt x="6162" y="31649"/>
                </a:cubicBezTo>
                <a:cubicBezTo>
                  <a:pt x="4597" y="30260"/>
                  <a:pt x="3634" y="28474"/>
                  <a:pt x="2984" y="26465"/>
                </a:cubicBezTo>
                <a:cubicBezTo>
                  <a:pt x="0" y="17015"/>
                  <a:pt x="5199" y="4415"/>
                  <a:pt x="17307" y="2033"/>
                </a:cubicBezTo>
                <a:cubicBezTo>
                  <a:pt x="19883" y="1537"/>
                  <a:pt x="22483" y="1264"/>
                  <a:pt x="25083" y="1711"/>
                </a:cubicBezTo>
                <a:cubicBezTo>
                  <a:pt x="31558" y="2827"/>
                  <a:pt x="35675" y="6845"/>
                  <a:pt x="37865" y="13121"/>
                </a:cubicBezTo>
                <a:cubicBezTo>
                  <a:pt x="37961" y="13393"/>
                  <a:pt x="38010" y="13666"/>
                  <a:pt x="38106" y="13914"/>
                </a:cubicBezTo>
                <a:cubicBezTo>
                  <a:pt x="38226" y="14262"/>
                  <a:pt x="38395" y="14609"/>
                  <a:pt x="38539" y="14956"/>
                </a:cubicBezTo>
                <a:cubicBezTo>
                  <a:pt x="38780" y="14733"/>
                  <a:pt x="39021" y="14510"/>
                  <a:pt x="39237" y="14237"/>
                </a:cubicBezTo>
                <a:cubicBezTo>
                  <a:pt x="43787" y="8334"/>
                  <a:pt x="49757" y="5481"/>
                  <a:pt x="57051" y="5630"/>
                </a:cubicBezTo>
                <a:cubicBezTo>
                  <a:pt x="59434" y="5704"/>
                  <a:pt x="61889" y="5729"/>
                  <a:pt x="64224" y="6225"/>
                </a:cubicBezTo>
                <a:cubicBezTo>
                  <a:pt x="72072" y="7862"/>
                  <a:pt x="77753" y="12302"/>
                  <a:pt x="80256" y="20363"/>
                </a:cubicBezTo>
                <a:cubicBezTo>
                  <a:pt x="81941" y="25795"/>
                  <a:pt x="81147" y="31128"/>
                  <a:pt x="78836" y="36238"/>
                </a:cubicBezTo>
                <a:cubicBezTo>
                  <a:pt x="76140" y="42190"/>
                  <a:pt x="72240" y="47201"/>
                  <a:pt x="67233" y="51293"/>
                </a:cubicBezTo>
                <a:cubicBezTo>
                  <a:pt x="66896" y="51541"/>
                  <a:pt x="66559" y="51765"/>
                  <a:pt x="66270" y="52038"/>
                </a:cubicBezTo>
                <a:cubicBezTo>
                  <a:pt x="66126" y="52162"/>
                  <a:pt x="66006" y="52335"/>
                  <a:pt x="65885" y="52484"/>
                </a:cubicBezTo>
                <a:cubicBezTo>
                  <a:pt x="66078" y="52608"/>
                  <a:pt x="66270" y="52831"/>
                  <a:pt x="66463" y="52856"/>
                </a:cubicBezTo>
                <a:cubicBezTo>
                  <a:pt x="69713" y="53253"/>
                  <a:pt x="72962" y="53799"/>
                  <a:pt x="76212" y="53972"/>
                </a:cubicBezTo>
                <a:cubicBezTo>
                  <a:pt x="82471" y="54319"/>
                  <a:pt x="88609" y="53551"/>
                  <a:pt x="94651" y="51839"/>
                </a:cubicBezTo>
                <a:cubicBezTo>
                  <a:pt x="101464" y="49880"/>
                  <a:pt x="106206" y="45440"/>
                  <a:pt x="109456" y="39115"/>
                </a:cubicBezTo>
                <a:cubicBezTo>
                  <a:pt x="110635" y="36808"/>
                  <a:pt x="111695" y="34427"/>
                  <a:pt x="111863" y="31748"/>
                </a:cubicBezTo>
                <a:cubicBezTo>
                  <a:pt x="111863" y="31674"/>
                  <a:pt x="111887" y="31599"/>
                  <a:pt x="111887" y="31525"/>
                </a:cubicBezTo>
                <a:cubicBezTo>
                  <a:pt x="112056" y="26936"/>
                  <a:pt x="111285" y="26738"/>
                  <a:pt x="107915" y="26539"/>
                </a:cubicBezTo>
                <a:cubicBezTo>
                  <a:pt x="104882" y="26366"/>
                  <a:pt x="102980" y="24803"/>
                  <a:pt x="101945" y="21901"/>
                </a:cubicBezTo>
                <a:cubicBezTo>
                  <a:pt x="101247" y="19966"/>
                  <a:pt x="100405" y="18131"/>
                  <a:pt x="100405" y="15973"/>
                </a:cubicBezTo>
                <a:cubicBezTo>
                  <a:pt x="100429" y="13716"/>
                  <a:pt x="100910" y="11632"/>
                  <a:pt x="101921" y="9623"/>
                </a:cubicBezTo>
                <a:cubicBezTo>
                  <a:pt x="102355" y="8755"/>
                  <a:pt x="102643" y="7689"/>
                  <a:pt x="102619" y="6696"/>
                </a:cubicBezTo>
                <a:cubicBezTo>
                  <a:pt x="102571" y="4489"/>
                  <a:pt x="101295" y="3373"/>
                  <a:pt x="99129" y="3348"/>
                </a:cubicBezTo>
                <a:cubicBezTo>
                  <a:pt x="98455" y="3323"/>
                  <a:pt x="97781" y="3447"/>
                  <a:pt x="97131" y="3323"/>
                </a:cubicBezTo>
                <a:cubicBezTo>
                  <a:pt x="96770" y="3249"/>
                  <a:pt x="96337" y="2852"/>
                  <a:pt x="96168" y="2505"/>
                </a:cubicBezTo>
                <a:cubicBezTo>
                  <a:pt x="96096" y="2356"/>
                  <a:pt x="96481" y="1761"/>
                  <a:pt x="96794" y="1612"/>
                </a:cubicBezTo>
                <a:cubicBezTo>
                  <a:pt x="98936" y="545"/>
                  <a:pt x="101103" y="0"/>
                  <a:pt x="103558" y="595"/>
                </a:cubicBezTo>
                <a:cubicBezTo>
                  <a:pt x="109167" y="1959"/>
                  <a:pt x="112633" y="5952"/>
                  <a:pt x="115305" y="10789"/>
                </a:cubicBezTo>
                <a:cubicBezTo>
                  <a:pt x="119013" y="17461"/>
                  <a:pt x="119999" y="24704"/>
                  <a:pt x="118074" y="32145"/>
                </a:cubicBezTo>
                <a:cubicBezTo>
                  <a:pt x="116678" y="37577"/>
                  <a:pt x="113741" y="42315"/>
                  <a:pt x="110130" y="46581"/>
                </a:cubicBezTo>
                <a:cubicBezTo>
                  <a:pt x="107049" y="50227"/>
                  <a:pt x="103293" y="52856"/>
                  <a:pt x="98816" y="54468"/>
                </a:cubicBezTo>
                <a:cubicBezTo>
                  <a:pt x="92196" y="56849"/>
                  <a:pt x="85360" y="57891"/>
                  <a:pt x="76645" y="57866"/>
                </a:cubicBezTo>
                <a:close/>
                <a:moveTo>
                  <a:pt x="76236" y="26316"/>
                </a:moveTo>
                <a:cubicBezTo>
                  <a:pt x="76164" y="25126"/>
                  <a:pt x="76164" y="24233"/>
                  <a:pt x="76068" y="23340"/>
                </a:cubicBezTo>
                <a:cubicBezTo>
                  <a:pt x="75490" y="18453"/>
                  <a:pt x="73059" y="14882"/>
                  <a:pt x="68774" y="12724"/>
                </a:cubicBezTo>
                <a:cubicBezTo>
                  <a:pt x="67715" y="12178"/>
                  <a:pt x="66583" y="11707"/>
                  <a:pt x="65452" y="11310"/>
                </a:cubicBezTo>
                <a:cubicBezTo>
                  <a:pt x="56569" y="8259"/>
                  <a:pt x="48794" y="9946"/>
                  <a:pt x="42126" y="16891"/>
                </a:cubicBezTo>
                <a:cubicBezTo>
                  <a:pt x="39117" y="20041"/>
                  <a:pt x="38106" y="23761"/>
                  <a:pt x="38539" y="28028"/>
                </a:cubicBezTo>
                <a:cubicBezTo>
                  <a:pt x="38900" y="31773"/>
                  <a:pt x="39983" y="35295"/>
                  <a:pt x="41572" y="38644"/>
                </a:cubicBezTo>
                <a:cubicBezTo>
                  <a:pt x="42752" y="41124"/>
                  <a:pt x="44148" y="43505"/>
                  <a:pt x="46363" y="45167"/>
                </a:cubicBezTo>
                <a:cubicBezTo>
                  <a:pt x="50094" y="47945"/>
                  <a:pt x="54234" y="49731"/>
                  <a:pt x="58736" y="50797"/>
                </a:cubicBezTo>
                <a:cubicBezTo>
                  <a:pt x="60565" y="51219"/>
                  <a:pt x="62010" y="50797"/>
                  <a:pt x="63358" y="49632"/>
                </a:cubicBezTo>
                <a:cubicBezTo>
                  <a:pt x="66054" y="47275"/>
                  <a:pt x="68557" y="44720"/>
                  <a:pt x="70772" y="41868"/>
                </a:cubicBezTo>
                <a:cubicBezTo>
                  <a:pt x="74431" y="37205"/>
                  <a:pt x="75875" y="31847"/>
                  <a:pt x="76236" y="26316"/>
                </a:cubicBezTo>
              </a:path>
            </a:pathLst>
          </a:custGeom>
          <a:solidFill>
            <a:srgbClr val="43434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5B2CB0"/>
              </a:solidFill>
              <a:latin typeface="Calibri"/>
              <a:ea typeface="Calibri"/>
              <a:cs typeface="Calibri"/>
              <a:sym typeface="Calibri"/>
            </a:endParaRPr>
          </a:p>
        </p:txBody>
      </p:sp>
    </p:spTree>
    <p:extLst>
      <p:ext uri="{BB962C8B-B14F-4D97-AF65-F5344CB8AC3E}">
        <p14:creationId xmlns:p14="http://schemas.microsoft.com/office/powerpoint/2010/main" val="2105836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p:nvPr/>
        </p:nvSpPr>
        <p:spPr>
          <a:xfrm>
            <a:off x="144235" y="1505800"/>
            <a:ext cx="6147235" cy="3440900"/>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FFFF">
              <a:alpha val="13460"/>
            </a:srgbClr>
          </a:solidFill>
          <a:ln w="9525" cap="flat" cmpd="sng">
            <a:solidFill>
              <a:srgbClr val="77082E"/>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txBox="1">
            <a:spLocks noGrp="1"/>
          </p:cNvSpPr>
          <p:nvPr>
            <p:ph type="title"/>
          </p:nvPr>
        </p:nvSpPr>
        <p:spPr>
          <a:xfrm>
            <a:off x="1013325" y="0"/>
            <a:ext cx="7117200" cy="712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ro-RO"/>
              <a:t>Hartă</a:t>
            </a:r>
            <a:endParaRPr/>
          </a:p>
        </p:txBody>
      </p:sp>
      <p:sp>
        <p:nvSpPr>
          <p:cNvPr id="189" name="Shape 189"/>
          <p:cNvSpPr/>
          <p:nvPr/>
        </p:nvSpPr>
        <p:spPr>
          <a:xfrm>
            <a:off x="2637085" y="1679458"/>
            <a:ext cx="580767" cy="217243"/>
          </a:xfrm>
          <a:prstGeom prst="wedgeRectCallout">
            <a:avLst>
              <a:gd name="adj1" fmla="val -22521"/>
              <a:gd name="adj2" fmla="val 122286"/>
            </a:avLst>
          </a:prstGeom>
          <a:solidFill>
            <a:srgbClr val="FFFFFF"/>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ro-RO" sz="800" i="1">
                <a:solidFill>
                  <a:srgbClr val="8A0A36"/>
                </a:solidFill>
                <a:latin typeface="Libre Baskerville"/>
                <a:ea typeface="Libre Baskerville"/>
                <a:cs typeface="Libre Baskerville"/>
                <a:sym typeface="Libre Baskerville"/>
              </a:rPr>
              <a:t>Anglia</a:t>
            </a:r>
            <a:endParaRPr sz="800" i="1">
              <a:solidFill>
                <a:srgbClr val="8A0A36"/>
              </a:solidFill>
              <a:latin typeface="Libre Baskerville"/>
              <a:ea typeface="Libre Baskerville"/>
              <a:cs typeface="Libre Baskerville"/>
              <a:sym typeface="Libre Baskerville"/>
            </a:endParaRPr>
          </a:p>
        </p:txBody>
      </p:sp>
      <p:sp>
        <p:nvSpPr>
          <p:cNvPr id="190" name="Shape 190"/>
          <p:cNvSpPr txBox="1">
            <a:spLocks noGrp="1"/>
          </p:cNvSpPr>
          <p:nvPr>
            <p:ph type="sldNum" idx="12"/>
          </p:nvPr>
        </p:nvSpPr>
        <p:spPr>
          <a:xfrm>
            <a:off x="38389" y="4749900"/>
            <a:ext cx="91056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16</a:t>
            </a:fld>
            <a:endParaRPr/>
          </a:p>
        </p:txBody>
      </p:sp>
      <p:sp>
        <p:nvSpPr>
          <p:cNvPr id="191" name="Shape 191"/>
          <p:cNvSpPr/>
          <p:nvPr/>
        </p:nvSpPr>
        <p:spPr>
          <a:xfrm>
            <a:off x="4369200" y="862355"/>
            <a:ext cx="405600" cy="393600"/>
          </a:xfrm>
          <a:custGeom>
            <a:avLst/>
            <a:gdLst/>
            <a:ahLst/>
            <a:cxnLst/>
            <a:rect l="0" t="0" r="0" b="0"/>
            <a:pathLst>
              <a:path w="120000" h="120000" extrusionOk="0">
                <a:moveTo>
                  <a:pt x="76645" y="57866"/>
                </a:moveTo>
                <a:cubicBezTo>
                  <a:pt x="73203" y="57842"/>
                  <a:pt x="68076" y="57296"/>
                  <a:pt x="62996" y="56353"/>
                </a:cubicBezTo>
                <a:cubicBezTo>
                  <a:pt x="61841" y="56155"/>
                  <a:pt x="61095" y="56353"/>
                  <a:pt x="60469" y="57346"/>
                </a:cubicBezTo>
                <a:cubicBezTo>
                  <a:pt x="59097" y="59454"/>
                  <a:pt x="57604" y="61488"/>
                  <a:pt x="56353" y="63670"/>
                </a:cubicBezTo>
                <a:cubicBezTo>
                  <a:pt x="54932" y="66176"/>
                  <a:pt x="54788" y="69028"/>
                  <a:pt x="54788" y="71880"/>
                </a:cubicBezTo>
                <a:cubicBezTo>
                  <a:pt x="54788" y="72054"/>
                  <a:pt x="54884" y="72327"/>
                  <a:pt x="55005" y="72377"/>
                </a:cubicBezTo>
                <a:cubicBezTo>
                  <a:pt x="55149" y="72426"/>
                  <a:pt x="55414" y="72302"/>
                  <a:pt x="55534" y="72178"/>
                </a:cubicBezTo>
                <a:cubicBezTo>
                  <a:pt x="56280" y="71310"/>
                  <a:pt x="57027" y="70417"/>
                  <a:pt x="57749" y="69524"/>
                </a:cubicBezTo>
                <a:cubicBezTo>
                  <a:pt x="62347" y="63819"/>
                  <a:pt x="70002" y="64787"/>
                  <a:pt x="74022" y="67292"/>
                </a:cubicBezTo>
                <a:cubicBezTo>
                  <a:pt x="74431" y="67540"/>
                  <a:pt x="74816" y="67862"/>
                  <a:pt x="75081" y="68234"/>
                </a:cubicBezTo>
                <a:cubicBezTo>
                  <a:pt x="77151" y="71161"/>
                  <a:pt x="78427" y="74386"/>
                  <a:pt x="78042" y="78057"/>
                </a:cubicBezTo>
                <a:cubicBezTo>
                  <a:pt x="77897" y="79446"/>
                  <a:pt x="77488" y="80934"/>
                  <a:pt x="76814" y="82149"/>
                </a:cubicBezTo>
                <a:cubicBezTo>
                  <a:pt x="75105" y="85101"/>
                  <a:pt x="73155" y="87879"/>
                  <a:pt x="71374" y="90806"/>
                </a:cubicBezTo>
                <a:cubicBezTo>
                  <a:pt x="69905" y="93187"/>
                  <a:pt x="68437" y="95568"/>
                  <a:pt x="67233" y="98073"/>
                </a:cubicBezTo>
                <a:cubicBezTo>
                  <a:pt x="65789" y="101099"/>
                  <a:pt x="65957" y="104274"/>
                  <a:pt x="67474" y="107250"/>
                </a:cubicBezTo>
                <a:cubicBezTo>
                  <a:pt x="68341" y="108912"/>
                  <a:pt x="69424" y="110549"/>
                  <a:pt x="70651" y="111963"/>
                </a:cubicBezTo>
                <a:cubicBezTo>
                  <a:pt x="72240" y="113774"/>
                  <a:pt x="74551" y="114270"/>
                  <a:pt x="76766" y="114791"/>
                </a:cubicBezTo>
                <a:cubicBezTo>
                  <a:pt x="85311" y="116775"/>
                  <a:pt x="91907" y="111789"/>
                  <a:pt x="95181" y="105589"/>
                </a:cubicBezTo>
                <a:cubicBezTo>
                  <a:pt x="96529" y="103009"/>
                  <a:pt x="97396" y="100281"/>
                  <a:pt x="97227" y="97304"/>
                </a:cubicBezTo>
                <a:cubicBezTo>
                  <a:pt x="97059" y="93856"/>
                  <a:pt x="95013" y="91674"/>
                  <a:pt x="91691" y="91326"/>
                </a:cubicBezTo>
                <a:cubicBezTo>
                  <a:pt x="90680" y="91227"/>
                  <a:pt x="89693" y="91277"/>
                  <a:pt x="88970" y="92219"/>
                </a:cubicBezTo>
                <a:cubicBezTo>
                  <a:pt x="88802" y="92418"/>
                  <a:pt x="88609" y="92616"/>
                  <a:pt x="88369" y="92740"/>
                </a:cubicBezTo>
                <a:cubicBezTo>
                  <a:pt x="88224" y="92840"/>
                  <a:pt x="87983" y="92864"/>
                  <a:pt x="87839" y="92790"/>
                </a:cubicBezTo>
                <a:cubicBezTo>
                  <a:pt x="87743" y="92740"/>
                  <a:pt x="87695" y="92393"/>
                  <a:pt x="87767" y="92294"/>
                </a:cubicBezTo>
                <a:cubicBezTo>
                  <a:pt x="89187" y="90235"/>
                  <a:pt x="90824" y="88449"/>
                  <a:pt x="93327" y="87829"/>
                </a:cubicBezTo>
                <a:cubicBezTo>
                  <a:pt x="93833" y="87705"/>
                  <a:pt x="94387" y="87656"/>
                  <a:pt x="94916" y="87680"/>
                </a:cubicBezTo>
                <a:cubicBezTo>
                  <a:pt x="98286" y="87953"/>
                  <a:pt x="101801" y="92120"/>
                  <a:pt x="101512" y="95618"/>
                </a:cubicBezTo>
                <a:cubicBezTo>
                  <a:pt x="101271" y="98569"/>
                  <a:pt x="100670" y="101471"/>
                  <a:pt x="99586" y="104224"/>
                </a:cubicBezTo>
                <a:cubicBezTo>
                  <a:pt x="96577" y="111914"/>
                  <a:pt x="90920" y="116453"/>
                  <a:pt x="83289" y="118511"/>
                </a:cubicBezTo>
                <a:cubicBezTo>
                  <a:pt x="79727" y="119454"/>
                  <a:pt x="76068" y="120000"/>
                  <a:pt x="72385" y="119826"/>
                </a:cubicBezTo>
                <a:cubicBezTo>
                  <a:pt x="64561" y="119429"/>
                  <a:pt x="56810" y="118462"/>
                  <a:pt x="49588" y="114989"/>
                </a:cubicBezTo>
                <a:cubicBezTo>
                  <a:pt x="40296" y="110525"/>
                  <a:pt x="33797" y="103505"/>
                  <a:pt x="31390" y="93038"/>
                </a:cubicBezTo>
                <a:cubicBezTo>
                  <a:pt x="29753" y="85969"/>
                  <a:pt x="30355" y="79049"/>
                  <a:pt x="33917" y="72649"/>
                </a:cubicBezTo>
                <a:cubicBezTo>
                  <a:pt x="35891" y="69152"/>
                  <a:pt x="38611" y="66473"/>
                  <a:pt x="42583" y="65481"/>
                </a:cubicBezTo>
                <a:cubicBezTo>
                  <a:pt x="43233" y="65332"/>
                  <a:pt x="43907" y="65233"/>
                  <a:pt x="44557" y="65183"/>
                </a:cubicBezTo>
                <a:cubicBezTo>
                  <a:pt x="48312" y="64960"/>
                  <a:pt x="49540" y="65779"/>
                  <a:pt x="50984" y="69350"/>
                </a:cubicBezTo>
                <a:cubicBezTo>
                  <a:pt x="51057" y="69524"/>
                  <a:pt x="51201" y="69673"/>
                  <a:pt x="51321" y="69822"/>
                </a:cubicBezTo>
                <a:cubicBezTo>
                  <a:pt x="51418" y="69673"/>
                  <a:pt x="51562" y="69549"/>
                  <a:pt x="51586" y="69400"/>
                </a:cubicBezTo>
                <a:cubicBezTo>
                  <a:pt x="52477" y="64762"/>
                  <a:pt x="54716" y="60793"/>
                  <a:pt x="57243" y="56949"/>
                </a:cubicBezTo>
                <a:cubicBezTo>
                  <a:pt x="57388" y="56725"/>
                  <a:pt x="57556" y="56502"/>
                  <a:pt x="57725" y="56304"/>
                </a:cubicBezTo>
                <a:cubicBezTo>
                  <a:pt x="58134" y="55733"/>
                  <a:pt x="57917" y="55485"/>
                  <a:pt x="57364" y="55262"/>
                </a:cubicBezTo>
                <a:cubicBezTo>
                  <a:pt x="54980" y="54344"/>
                  <a:pt x="52573" y="53501"/>
                  <a:pt x="50262" y="52410"/>
                </a:cubicBezTo>
                <a:cubicBezTo>
                  <a:pt x="43522" y="49185"/>
                  <a:pt x="38876" y="43877"/>
                  <a:pt x="36324" y="36684"/>
                </a:cubicBezTo>
                <a:cubicBezTo>
                  <a:pt x="35025" y="32988"/>
                  <a:pt x="34326" y="29144"/>
                  <a:pt x="34182" y="25175"/>
                </a:cubicBezTo>
                <a:cubicBezTo>
                  <a:pt x="34110" y="22273"/>
                  <a:pt x="34062" y="19421"/>
                  <a:pt x="34471" y="16544"/>
                </a:cubicBezTo>
                <a:cubicBezTo>
                  <a:pt x="34808" y="14113"/>
                  <a:pt x="33773" y="12079"/>
                  <a:pt x="32184" y="10392"/>
                </a:cubicBezTo>
                <a:cubicBezTo>
                  <a:pt x="28573" y="6548"/>
                  <a:pt x="24072" y="5159"/>
                  <a:pt x="19017" y="5878"/>
                </a:cubicBezTo>
                <a:cubicBezTo>
                  <a:pt x="11458" y="6969"/>
                  <a:pt x="7606" y="13691"/>
                  <a:pt x="6812" y="18503"/>
                </a:cubicBezTo>
                <a:cubicBezTo>
                  <a:pt x="6234" y="21827"/>
                  <a:pt x="7462" y="24754"/>
                  <a:pt x="9821" y="27085"/>
                </a:cubicBezTo>
                <a:cubicBezTo>
                  <a:pt x="11289" y="28524"/>
                  <a:pt x="12974" y="29020"/>
                  <a:pt x="14972" y="28052"/>
                </a:cubicBezTo>
                <a:cubicBezTo>
                  <a:pt x="16224" y="27432"/>
                  <a:pt x="16657" y="27829"/>
                  <a:pt x="16585" y="29268"/>
                </a:cubicBezTo>
                <a:cubicBezTo>
                  <a:pt x="16513" y="31326"/>
                  <a:pt x="15430" y="32691"/>
                  <a:pt x="13552" y="33410"/>
                </a:cubicBezTo>
                <a:cubicBezTo>
                  <a:pt x="10688" y="34526"/>
                  <a:pt x="8328" y="33534"/>
                  <a:pt x="6162" y="31649"/>
                </a:cubicBezTo>
                <a:cubicBezTo>
                  <a:pt x="4597" y="30260"/>
                  <a:pt x="3634" y="28474"/>
                  <a:pt x="2984" y="26465"/>
                </a:cubicBezTo>
                <a:cubicBezTo>
                  <a:pt x="0" y="17015"/>
                  <a:pt x="5199" y="4415"/>
                  <a:pt x="17307" y="2033"/>
                </a:cubicBezTo>
                <a:cubicBezTo>
                  <a:pt x="19883" y="1537"/>
                  <a:pt x="22483" y="1264"/>
                  <a:pt x="25083" y="1711"/>
                </a:cubicBezTo>
                <a:cubicBezTo>
                  <a:pt x="31558" y="2827"/>
                  <a:pt x="35675" y="6845"/>
                  <a:pt x="37865" y="13121"/>
                </a:cubicBezTo>
                <a:cubicBezTo>
                  <a:pt x="37961" y="13393"/>
                  <a:pt x="38010" y="13666"/>
                  <a:pt x="38106" y="13914"/>
                </a:cubicBezTo>
                <a:cubicBezTo>
                  <a:pt x="38226" y="14262"/>
                  <a:pt x="38395" y="14609"/>
                  <a:pt x="38539" y="14956"/>
                </a:cubicBezTo>
                <a:cubicBezTo>
                  <a:pt x="38780" y="14733"/>
                  <a:pt x="39021" y="14510"/>
                  <a:pt x="39237" y="14237"/>
                </a:cubicBezTo>
                <a:cubicBezTo>
                  <a:pt x="43787" y="8334"/>
                  <a:pt x="49757" y="5481"/>
                  <a:pt x="57051" y="5630"/>
                </a:cubicBezTo>
                <a:cubicBezTo>
                  <a:pt x="59434" y="5704"/>
                  <a:pt x="61889" y="5729"/>
                  <a:pt x="64224" y="6225"/>
                </a:cubicBezTo>
                <a:cubicBezTo>
                  <a:pt x="72072" y="7862"/>
                  <a:pt x="77753" y="12302"/>
                  <a:pt x="80256" y="20363"/>
                </a:cubicBezTo>
                <a:cubicBezTo>
                  <a:pt x="81941" y="25795"/>
                  <a:pt x="81147" y="31128"/>
                  <a:pt x="78836" y="36238"/>
                </a:cubicBezTo>
                <a:cubicBezTo>
                  <a:pt x="76140" y="42190"/>
                  <a:pt x="72240" y="47201"/>
                  <a:pt x="67233" y="51293"/>
                </a:cubicBezTo>
                <a:cubicBezTo>
                  <a:pt x="66896" y="51541"/>
                  <a:pt x="66559" y="51765"/>
                  <a:pt x="66270" y="52038"/>
                </a:cubicBezTo>
                <a:cubicBezTo>
                  <a:pt x="66126" y="52162"/>
                  <a:pt x="66006" y="52335"/>
                  <a:pt x="65885" y="52484"/>
                </a:cubicBezTo>
                <a:cubicBezTo>
                  <a:pt x="66078" y="52608"/>
                  <a:pt x="66270" y="52831"/>
                  <a:pt x="66463" y="52856"/>
                </a:cubicBezTo>
                <a:cubicBezTo>
                  <a:pt x="69713" y="53253"/>
                  <a:pt x="72962" y="53799"/>
                  <a:pt x="76212" y="53972"/>
                </a:cubicBezTo>
                <a:cubicBezTo>
                  <a:pt x="82471" y="54319"/>
                  <a:pt x="88609" y="53551"/>
                  <a:pt x="94651" y="51839"/>
                </a:cubicBezTo>
                <a:cubicBezTo>
                  <a:pt x="101464" y="49880"/>
                  <a:pt x="106206" y="45440"/>
                  <a:pt x="109456" y="39115"/>
                </a:cubicBezTo>
                <a:cubicBezTo>
                  <a:pt x="110635" y="36808"/>
                  <a:pt x="111695" y="34427"/>
                  <a:pt x="111863" y="31748"/>
                </a:cubicBezTo>
                <a:cubicBezTo>
                  <a:pt x="111863" y="31674"/>
                  <a:pt x="111887" y="31599"/>
                  <a:pt x="111887" y="31525"/>
                </a:cubicBezTo>
                <a:cubicBezTo>
                  <a:pt x="112056" y="26936"/>
                  <a:pt x="111285" y="26738"/>
                  <a:pt x="107915" y="26539"/>
                </a:cubicBezTo>
                <a:cubicBezTo>
                  <a:pt x="104882" y="26366"/>
                  <a:pt x="102980" y="24803"/>
                  <a:pt x="101945" y="21901"/>
                </a:cubicBezTo>
                <a:cubicBezTo>
                  <a:pt x="101247" y="19966"/>
                  <a:pt x="100405" y="18131"/>
                  <a:pt x="100405" y="15973"/>
                </a:cubicBezTo>
                <a:cubicBezTo>
                  <a:pt x="100429" y="13716"/>
                  <a:pt x="100910" y="11632"/>
                  <a:pt x="101921" y="9623"/>
                </a:cubicBezTo>
                <a:cubicBezTo>
                  <a:pt x="102355" y="8755"/>
                  <a:pt x="102643" y="7689"/>
                  <a:pt x="102619" y="6696"/>
                </a:cubicBezTo>
                <a:cubicBezTo>
                  <a:pt x="102571" y="4489"/>
                  <a:pt x="101295" y="3373"/>
                  <a:pt x="99129" y="3348"/>
                </a:cubicBezTo>
                <a:cubicBezTo>
                  <a:pt x="98455" y="3323"/>
                  <a:pt x="97781" y="3447"/>
                  <a:pt x="97131" y="3323"/>
                </a:cubicBezTo>
                <a:cubicBezTo>
                  <a:pt x="96770" y="3249"/>
                  <a:pt x="96337" y="2852"/>
                  <a:pt x="96168" y="2505"/>
                </a:cubicBezTo>
                <a:cubicBezTo>
                  <a:pt x="96096" y="2356"/>
                  <a:pt x="96481" y="1761"/>
                  <a:pt x="96794" y="1612"/>
                </a:cubicBezTo>
                <a:cubicBezTo>
                  <a:pt x="98936" y="545"/>
                  <a:pt x="101103" y="0"/>
                  <a:pt x="103558" y="595"/>
                </a:cubicBezTo>
                <a:cubicBezTo>
                  <a:pt x="109167" y="1959"/>
                  <a:pt x="112633" y="5952"/>
                  <a:pt x="115305" y="10789"/>
                </a:cubicBezTo>
                <a:cubicBezTo>
                  <a:pt x="119013" y="17461"/>
                  <a:pt x="119999" y="24704"/>
                  <a:pt x="118074" y="32145"/>
                </a:cubicBezTo>
                <a:cubicBezTo>
                  <a:pt x="116678" y="37577"/>
                  <a:pt x="113741" y="42315"/>
                  <a:pt x="110130" y="46581"/>
                </a:cubicBezTo>
                <a:cubicBezTo>
                  <a:pt x="107049" y="50227"/>
                  <a:pt x="103293" y="52856"/>
                  <a:pt x="98816" y="54468"/>
                </a:cubicBezTo>
                <a:cubicBezTo>
                  <a:pt x="92196" y="56849"/>
                  <a:pt x="85360" y="57891"/>
                  <a:pt x="76645" y="57866"/>
                </a:cubicBezTo>
                <a:close/>
                <a:moveTo>
                  <a:pt x="76236" y="26316"/>
                </a:moveTo>
                <a:cubicBezTo>
                  <a:pt x="76164" y="25126"/>
                  <a:pt x="76164" y="24233"/>
                  <a:pt x="76068" y="23340"/>
                </a:cubicBezTo>
                <a:cubicBezTo>
                  <a:pt x="75490" y="18453"/>
                  <a:pt x="73059" y="14882"/>
                  <a:pt x="68774" y="12724"/>
                </a:cubicBezTo>
                <a:cubicBezTo>
                  <a:pt x="67715" y="12178"/>
                  <a:pt x="66583" y="11707"/>
                  <a:pt x="65452" y="11310"/>
                </a:cubicBezTo>
                <a:cubicBezTo>
                  <a:pt x="56569" y="8259"/>
                  <a:pt x="48794" y="9946"/>
                  <a:pt x="42126" y="16891"/>
                </a:cubicBezTo>
                <a:cubicBezTo>
                  <a:pt x="39117" y="20041"/>
                  <a:pt x="38106" y="23761"/>
                  <a:pt x="38539" y="28028"/>
                </a:cubicBezTo>
                <a:cubicBezTo>
                  <a:pt x="38900" y="31773"/>
                  <a:pt x="39983" y="35295"/>
                  <a:pt x="41572" y="38644"/>
                </a:cubicBezTo>
                <a:cubicBezTo>
                  <a:pt x="42752" y="41124"/>
                  <a:pt x="44148" y="43505"/>
                  <a:pt x="46363" y="45167"/>
                </a:cubicBezTo>
                <a:cubicBezTo>
                  <a:pt x="50094" y="47945"/>
                  <a:pt x="54234" y="49731"/>
                  <a:pt x="58736" y="50797"/>
                </a:cubicBezTo>
                <a:cubicBezTo>
                  <a:pt x="60565" y="51219"/>
                  <a:pt x="62010" y="50797"/>
                  <a:pt x="63358" y="49632"/>
                </a:cubicBezTo>
                <a:cubicBezTo>
                  <a:pt x="66054" y="47275"/>
                  <a:pt x="68557" y="44720"/>
                  <a:pt x="70772" y="41868"/>
                </a:cubicBezTo>
                <a:cubicBezTo>
                  <a:pt x="74431" y="37205"/>
                  <a:pt x="75875" y="31847"/>
                  <a:pt x="76236" y="26316"/>
                </a:cubicBezTo>
              </a:path>
            </a:pathLst>
          </a:custGeom>
          <a:solidFill>
            <a:srgbClr val="43434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5B2CB0"/>
              </a:solidFill>
              <a:latin typeface="Calibri"/>
              <a:ea typeface="Calibri"/>
              <a:cs typeface="Calibri"/>
              <a:sym typeface="Calibri"/>
            </a:endParaRPr>
          </a:p>
        </p:txBody>
      </p:sp>
      <p:sp>
        <p:nvSpPr>
          <p:cNvPr id="194" name="Shape 194"/>
          <p:cNvSpPr/>
          <p:nvPr/>
        </p:nvSpPr>
        <p:spPr>
          <a:xfrm rot="5400000">
            <a:off x="2743221" y="2087474"/>
            <a:ext cx="99110" cy="53251"/>
          </a:xfrm>
          <a:prstGeom prst="chevron">
            <a:avLst>
              <a:gd name="adj" fmla="val 50000"/>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94">
            <a:extLst>
              <a:ext uri="{FF2B5EF4-FFF2-40B4-BE49-F238E27FC236}">
                <a16:creationId xmlns:a16="http://schemas.microsoft.com/office/drawing/2014/main" id="{EF057D1F-A5FF-4147-8ECE-D0F725888B87}"/>
              </a:ext>
            </a:extLst>
          </p:cNvPr>
          <p:cNvSpPr/>
          <p:nvPr/>
        </p:nvSpPr>
        <p:spPr>
          <a:xfrm rot="5400000">
            <a:off x="2796472" y="2280659"/>
            <a:ext cx="99110" cy="53251"/>
          </a:xfrm>
          <a:prstGeom prst="chevron">
            <a:avLst>
              <a:gd name="adj" fmla="val 50000"/>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89">
            <a:extLst>
              <a:ext uri="{FF2B5EF4-FFF2-40B4-BE49-F238E27FC236}">
                <a16:creationId xmlns:a16="http://schemas.microsoft.com/office/drawing/2014/main" id="{FFF0BBCD-86B3-4868-B6F0-50AE270219E4}"/>
              </a:ext>
            </a:extLst>
          </p:cNvPr>
          <p:cNvSpPr/>
          <p:nvPr/>
        </p:nvSpPr>
        <p:spPr>
          <a:xfrm>
            <a:off x="3076815" y="2030178"/>
            <a:ext cx="580767" cy="217243"/>
          </a:xfrm>
          <a:prstGeom prst="wedgeRectCallout">
            <a:avLst>
              <a:gd name="adj1" fmla="val -82658"/>
              <a:gd name="adj2" fmla="val 66749"/>
            </a:avLst>
          </a:prstGeom>
          <a:solidFill>
            <a:srgbClr val="FFFFFF"/>
          </a:solid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ro-RO" sz="800" i="1">
                <a:solidFill>
                  <a:srgbClr val="8A0A36"/>
                </a:solidFill>
                <a:latin typeface="Libre Baskerville"/>
                <a:ea typeface="Libre Baskerville"/>
                <a:cs typeface="Libre Baskerville"/>
                <a:sym typeface="Libre Baskerville"/>
              </a:rPr>
              <a:t>Franța</a:t>
            </a:r>
            <a:endParaRPr sz="800" i="1">
              <a:solidFill>
                <a:srgbClr val="8A0A36"/>
              </a:solidFill>
              <a:latin typeface="Libre Baskerville"/>
              <a:ea typeface="Libre Baskerville"/>
              <a:cs typeface="Libre Baskerville"/>
              <a:sym typeface="Libre Baskerville"/>
            </a:endParaRPr>
          </a:p>
        </p:txBody>
      </p:sp>
      <p:pic>
        <p:nvPicPr>
          <p:cNvPr id="3" name="Picture 2">
            <a:extLst>
              <a:ext uri="{FF2B5EF4-FFF2-40B4-BE49-F238E27FC236}">
                <a16:creationId xmlns:a16="http://schemas.microsoft.com/office/drawing/2014/main" id="{E1314E31-28A5-4616-A419-05CCDE60EB95}"/>
              </a:ext>
            </a:extLst>
          </p:cNvPr>
          <p:cNvPicPr>
            <a:picLocks noChangeAspect="1"/>
          </p:cNvPicPr>
          <p:nvPr/>
        </p:nvPicPr>
        <p:blipFill>
          <a:blip r:embed="rId3"/>
          <a:stretch>
            <a:fillRect/>
          </a:stretch>
        </p:blipFill>
        <p:spPr>
          <a:xfrm>
            <a:off x="6230127" y="1377792"/>
            <a:ext cx="2913862" cy="3765708"/>
          </a:xfrm>
          <a:prstGeom prst="rect">
            <a:avLst/>
          </a:prstGeom>
        </p:spPr>
      </p:pic>
      <p:grpSp>
        <p:nvGrpSpPr>
          <p:cNvPr id="11" name="Shape 608">
            <a:extLst>
              <a:ext uri="{FF2B5EF4-FFF2-40B4-BE49-F238E27FC236}">
                <a16:creationId xmlns:a16="http://schemas.microsoft.com/office/drawing/2014/main" id="{A7A97E0C-9FA6-463F-B38F-26ACE258CC51}"/>
              </a:ext>
            </a:extLst>
          </p:cNvPr>
          <p:cNvGrpSpPr/>
          <p:nvPr/>
        </p:nvGrpSpPr>
        <p:grpSpPr>
          <a:xfrm>
            <a:off x="6291470" y="1442108"/>
            <a:ext cx="387933" cy="345971"/>
            <a:chOff x="3927500" y="301425"/>
            <a:chExt cx="461550" cy="411625"/>
          </a:xfrm>
        </p:grpSpPr>
        <p:sp>
          <p:nvSpPr>
            <p:cNvPr id="12" name="Shape 609">
              <a:extLst>
                <a:ext uri="{FF2B5EF4-FFF2-40B4-BE49-F238E27FC236}">
                  <a16:creationId xmlns:a16="http://schemas.microsoft.com/office/drawing/2014/main" id="{32390145-DE73-44C8-B852-A817D5DF3FEF}"/>
                </a:ext>
              </a:extLst>
            </p:cNvPr>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610">
              <a:extLst>
                <a:ext uri="{FF2B5EF4-FFF2-40B4-BE49-F238E27FC236}">
                  <a16:creationId xmlns:a16="http://schemas.microsoft.com/office/drawing/2014/main" id="{9C268CA9-2C99-4DD0-8692-2DB2689E0AC2}"/>
                </a:ext>
              </a:extLst>
            </p:cNvPr>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611">
              <a:extLst>
                <a:ext uri="{FF2B5EF4-FFF2-40B4-BE49-F238E27FC236}">
                  <a16:creationId xmlns:a16="http://schemas.microsoft.com/office/drawing/2014/main" id="{0AA8CE97-B034-457C-8EC3-BE711EA8A949}"/>
                </a:ext>
              </a:extLst>
            </p:cNvPr>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612">
              <a:extLst>
                <a:ext uri="{FF2B5EF4-FFF2-40B4-BE49-F238E27FC236}">
                  <a16:creationId xmlns:a16="http://schemas.microsoft.com/office/drawing/2014/main" id="{9846C5C2-1335-45DF-880C-7A57E1441418}"/>
                </a:ext>
              </a:extLst>
            </p:cNvPr>
            <p:cNvSpPr/>
            <p:nvPr/>
          </p:nvSpPr>
          <p:spPr>
            <a:xfrm>
              <a:off x="4295850" y="442075"/>
              <a:ext cx="46300" cy="26225"/>
            </a:xfrm>
            <a:custGeom>
              <a:avLst/>
              <a:gdLst/>
              <a:ahLst/>
              <a:cxnLst/>
              <a:rect l="0" t="0" r="0" b="0"/>
              <a:pathLst>
                <a:path w="1852" h="1049" fill="none" extrusionOk="0">
                  <a:moveTo>
                    <a:pt x="1" y="1"/>
                  </a:moveTo>
                  <a:lnTo>
                    <a:pt x="1852" y="104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613">
              <a:extLst>
                <a:ext uri="{FF2B5EF4-FFF2-40B4-BE49-F238E27FC236}">
                  <a16:creationId xmlns:a16="http://schemas.microsoft.com/office/drawing/2014/main" id="{621DD019-295C-4478-8452-0505265BCF55}"/>
                </a:ext>
              </a:extLst>
            </p:cNvPr>
            <p:cNvSpPr/>
            <p:nvPr/>
          </p:nvSpPr>
          <p:spPr>
            <a:xfrm>
              <a:off x="4296475" y="415900"/>
              <a:ext cx="45075" cy="78575"/>
            </a:xfrm>
            <a:custGeom>
              <a:avLst/>
              <a:gdLst/>
              <a:ahLst/>
              <a:cxnLst/>
              <a:rect l="0" t="0" r="0" b="0"/>
              <a:pathLst>
                <a:path w="1803" h="3143" fill="none" extrusionOk="0">
                  <a:moveTo>
                    <a:pt x="1802" y="1"/>
                  </a:moveTo>
                  <a:lnTo>
                    <a:pt x="0" y="314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614">
              <a:extLst>
                <a:ext uri="{FF2B5EF4-FFF2-40B4-BE49-F238E27FC236}">
                  <a16:creationId xmlns:a16="http://schemas.microsoft.com/office/drawing/2014/main" id="{8AB01529-9D58-4CD1-88C5-A31DBF18AB5B}"/>
                </a:ext>
              </a:extLst>
            </p:cNvPr>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615">
              <a:extLst>
                <a:ext uri="{FF2B5EF4-FFF2-40B4-BE49-F238E27FC236}">
                  <a16:creationId xmlns:a16="http://schemas.microsoft.com/office/drawing/2014/main" id="{7DCF1292-7A8C-48DC-B3AA-469AFF9CDA2B}"/>
                </a:ext>
              </a:extLst>
            </p:cNvPr>
            <p:cNvSpPr/>
            <p:nvPr/>
          </p:nvSpPr>
          <p:spPr>
            <a:xfrm>
              <a:off x="3970725" y="558375"/>
              <a:ext cx="1850" cy="12200"/>
            </a:xfrm>
            <a:custGeom>
              <a:avLst/>
              <a:gdLst/>
              <a:ahLst/>
              <a:cxnLst/>
              <a:rect l="0" t="0" r="0" b="0"/>
              <a:pathLst>
                <a:path w="74" h="488" fill="none" extrusionOk="0">
                  <a:moveTo>
                    <a:pt x="0" y="488"/>
                  </a:moveTo>
                  <a:lnTo>
                    <a:pt x="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616">
              <a:extLst>
                <a:ext uri="{FF2B5EF4-FFF2-40B4-BE49-F238E27FC236}">
                  <a16:creationId xmlns:a16="http://schemas.microsoft.com/office/drawing/2014/main" id="{C740AA29-1CCE-499F-9B08-127FCDC334E9}"/>
                </a:ext>
              </a:extLst>
            </p:cNvPr>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617">
              <a:extLst>
                <a:ext uri="{FF2B5EF4-FFF2-40B4-BE49-F238E27FC236}">
                  <a16:creationId xmlns:a16="http://schemas.microsoft.com/office/drawing/2014/main" id="{9881B679-1C77-4A56-8E35-1FD5129B5D6B}"/>
                </a:ext>
              </a:extLst>
            </p:cNvPr>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618">
              <a:extLst>
                <a:ext uri="{FF2B5EF4-FFF2-40B4-BE49-F238E27FC236}">
                  <a16:creationId xmlns:a16="http://schemas.microsoft.com/office/drawing/2014/main" id="{AE6C97E7-88CA-4E6D-BAF2-54BE459C52A8}"/>
                </a:ext>
              </a:extLst>
            </p:cNvPr>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619">
              <a:extLst>
                <a:ext uri="{FF2B5EF4-FFF2-40B4-BE49-F238E27FC236}">
                  <a16:creationId xmlns:a16="http://schemas.microsoft.com/office/drawing/2014/main" id="{577ED545-BAE8-4E97-A123-E665978D1953}"/>
                </a:ext>
              </a:extLst>
            </p:cNvPr>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620">
              <a:extLst>
                <a:ext uri="{FF2B5EF4-FFF2-40B4-BE49-F238E27FC236}">
                  <a16:creationId xmlns:a16="http://schemas.microsoft.com/office/drawing/2014/main" id="{24CDCC06-A047-4C62-BADE-7FEB0BD3FEB0}"/>
                </a:ext>
              </a:extLst>
            </p:cNvPr>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621">
              <a:extLst>
                <a:ext uri="{FF2B5EF4-FFF2-40B4-BE49-F238E27FC236}">
                  <a16:creationId xmlns:a16="http://schemas.microsoft.com/office/drawing/2014/main" id="{F9396E53-C2F2-46B3-BE6A-45D890506338}"/>
                </a:ext>
              </a:extLst>
            </p:cNvPr>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622">
              <a:extLst>
                <a:ext uri="{FF2B5EF4-FFF2-40B4-BE49-F238E27FC236}">
                  <a16:creationId xmlns:a16="http://schemas.microsoft.com/office/drawing/2014/main" id="{BD43A78A-379B-4D95-B946-97176960EFF6}"/>
                </a:ext>
              </a:extLst>
            </p:cNvPr>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623">
              <a:extLst>
                <a:ext uri="{FF2B5EF4-FFF2-40B4-BE49-F238E27FC236}">
                  <a16:creationId xmlns:a16="http://schemas.microsoft.com/office/drawing/2014/main" id="{9A3F7194-DCF9-4DDA-92AD-41DE840F6D82}"/>
                </a:ext>
              </a:extLst>
            </p:cNvPr>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624">
              <a:extLst>
                <a:ext uri="{FF2B5EF4-FFF2-40B4-BE49-F238E27FC236}">
                  <a16:creationId xmlns:a16="http://schemas.microsoft.com/office/drawing/2014/main" id="{56C531BC-B457-4786-9574-E78AE6C12568}"/>
                </a:ext>
              </a:extLst>
            </p:cNvPr>
            <p:cNvSpPr/>
            <p:nvPr/>
          </p:nvSpPr>
          <p:spPr>
            <a:xfrm>
              <a:off x="4141800" y="502975"/>
              <a:ext cx="3700" cy="11600"/>
            </a:xfrm>
            <a:custGeom>
              <a:avLst/>
              <a:gdLst/>
              <a:ahLst/>
              <a:cxnLst/>
              <a:rect l="0" t="0" r="0" b="0"/>
              <a:pathLst>
                <a:path w="148" h="464" fill="none" extrusionOk="0">
                  <a:moveTo>
                    <a:pt x="1" y="0"/>
                  </a:moveTo>
                  <a:lnTo>
                    <a:pt x="147"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625">
              <a:extLst>
                <a:ext uri="{FF2B5EF4-FFF2-40B4-BE49-F238E27FC236}">
                  <a16:creationId xmlns:a16="http://schemas.microsoft.com/office/drawing/2014/main" id="{154125E9-8946-4B23-A10A-866A9DAB1C7F}"/>
                </a:ext>
              </a:extLst>
            </p:cNvPr>
            <p:cNvSpPr/>
            <p:nvPr/>
          </p:nvSpPr>
          <p:spPr>
            <a:xfrm>
              <a:off x="4150950" y="533425"/>
              <a:ext cx="3675" cy="11575"/>
            </a:xfrm>
            <a:custGeom>
              <a:avLst/>
              <a:gdLst/>
              <a:ahLst/>
              <a:cxnLst/>
              <a:rect l="0" t="0" r="0" b="0"/>
              <a:pathLst>
                <a:path w="147" h="463" fill="none" extrusionOk="0">
                  <a:moveTo>
                    <a:pt x="0" y="0"/>
                  </a:moveTo>
                  <a:lnTo>
                    <a:pt x="146"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626">
              <a:extLst>
                <a:ext uri="{FF2B5EF4-FFF2-40B4-BE49-F238E27FC236}">
                  <a16:creationId xmlns:a16="http://schemas.microsoft.com/office/drawing/2014/main" id="{9D494F74-70D0-452F-8706-9ADBB2FAEBFE}"/>
                </a:ext>
              </a:extLst>
            </p:cNvPr>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627">
              <a:extLst>
                <a:ext uri="{FF2B5EF4-FFF2-40B4-BE49-F238E27FC236}">
                  <a16:creationId xmlns:a16="http://schemas.microsoft.com/office/drawing/2014/main" id="{C98A5385-4398-41F7-80D4-D33D52875AC8}"/>
                </a:ext>
              </a:extLst>
            </p:cNvPr>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628">
              <a:extLst>
                <a:ext uri="{FF2B5EF4-FFF2-40B4-BE49-F238E27FC236}">
                  <a16:creationId xmlns:a16="http://schemas.microsoft.com/office/drawing/2014/main" id="{2D6E10B1-0C84-40F1-9634-8C7CFBA9EC20}"/>
                </a:ext>
              </a:extLst>
            </p:cNvPr>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629">
              <a:extLst>
                <a:ext uri="{FF2B5EF4-FFF2-40B4-BE49-F238E27FC236}">
                  <a16:creationId xmlns:a16="http://schemas.microsoft.com/office/drawing/2014/main" id="{6E6B5C8B-1C2E-4315-870C-27B47CFE08F8}"/>
                </a:ext>
              </a:extLst>
            </p:cNvPr>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630">
              <a:extLst>
                <a:ext uri="{FF2B5EF4-FFF2-40B4-BE49-F238E27FC236}">
                  <a16:creationId xmlns:a16="http://schemas.microsoft.com/office/drawing/2014/main" id="{7018EC73-93F6-401B-9357-B5AFF3FCDD39}"/>
                </a:ext>
              </a:extLst>
            </p:cNvPr>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631">
              <a:extLst>
                <a:ext uri="{FF2B5EF4-FFF2-40B4-BE49-F238E27FC236}">
                  <a16:creationId xmlns:a16="http://schemas.microsoft.com/office/drawing/2014/main" id="{68BA00D9-11E6-4904-AB42-628073FD5AE9}"/>
                </a:ext>
              </a:extLst>
            </p:cNvPr>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632">
              <a:extLst>
                <a:ext uri="{FF2B5EF4-FFF2-40B4-BE49-F238E27FC236}">
                  <a16:creationId xmlns:a16="http://schemas.microsoft.com/office/drawing/2014/main" id="{4E45A9C1-AF76-4CE5-B797-C16598B02BE7}"/>
                </a:ext>
              </a:extLst>
            </p:cNvPr>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633">
              <a:extLst>
                <a:ext uri="{FF2B5EF4-FFF2-40B4-BE49-F238E27FC236}">
                  <a16:creationId xmlns:a16="http://schemas.microsoft.com/office/drawing/2014/main" id="{F7E8117F-48F7-4348-91EE-D2C3E5B916E1}"/>
                </a:ext>
              </a:extLst>
            </p:cNvPr>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634">
              <a:extLst>
                <a:ext uri="{FF2B5EF4-FFF2-40B4-BE49-F238E27FC236}">
                  <a16:creationId xmlns:a16="http://schemas.microsoft.com/office/drawing/2014/main" id="{DB57536E-9CE7-4974-92B7-964E40EEB5E7}"/>
                </a:ext>
              </a:extLst>
            </p:cNvPr>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635">
              <a:extLst>
                <a:ext uri="{FF2B5EF4-FFF2-40B4-BE49-F238E27FC236}">
                  <a16:creationId xmlns:a16="http://schemas.microsoft.com/office/drawing/2014/main" id="{AF440FD7-98A1-48A6-A035-2FD3B12FD7F0}"/>
                </a:ext>
              </a:extLst>
            </p:cNvPr>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1" name="Shape 537">
            <a:extLst>
              <a:ext uri="{FF2B5EF4-FFF2-40B4-BE49-F238E27FC236}">
                <a16:creationId xmlns:a16="http://schemas.microsoft.com/office/drawing/2014/main" id="{D9273333-167A-4C20-8516-8171D2666B84}"/>
              </a:ext>
            </a:extLst>
          </p:cNvPr>
          <p:cNvGrpSpPr/>
          <p:nvPr/>
        </p:nvGrpSpPr>
        <p:grpSpPr>
          <a:xfrm>
            <a:off x="172499" y="1452341"/>
            <a:ext cx="393060" cy="393060"/>
            <a:chOff x="5941025" y="3634400"/>
            <a:chExt cx="467650" cy="467650"/>
          </a:xfrm>
        </p:grpSpPr>
        <p:sp>
          <p:nvSpPr>
            <p:cNvPr id="42" name="Shape 538">
              <a:extLst>
                <a:ext uri="{FF2B5EF4-FFF2-40B4-BE49-F238E27FC236}">
                  <a16:creationId xmlns:a16="http://schemas.microsoft.com/office/drawing/2014/main" id="{6BC0A026-DCB2-4339-9B1F-D3313F9D0921}"/>
                </a:ext>
              </a:extLst>
            </p:cNvPr>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539">
              <a:extLst>
                <a:ext uri="{FF2B5EF4-FFF2-40B4-BE49-F238E27FC236}">
                  <a16:creationId xmlns:a16="http://schemas.microsoft.com/office/drawing/2014/main" id="{8DA946AB-0551-4AAE-B713-B81C02B7CAA2}"/>
                </a:ext>
              </a:extLst>
            </p:cNvPr>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540">
              <a:extLst>
                <a:ext uri="{FF2B5EF4-FFF2-40B4-BE49-F238E27FC236}">
                  <a16:creationId xmlns:a16="http://schemas.microsoft.com/office/drawing/2014/main" id="{767B20C0-3CAA-41D4-88AF-3EEB65C721EF}"/>
                </a:ext>
              </a:extLst>
            </p:cNvPr>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541">
              <a:extLst>
                <a:ext uri="{FF2B5EF4-FFF2-40B4-BE49-F238E27FC236}">
                  <a16:creationId xmlns:a16="http://schemas.microsoft.com/office/drawing/2014/main" id="{521C1138-0685-4891-873E-77FF10410775}"/>
                </a:ext>
              </a:extLst>
            </p:cNvPr>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542">
              <a:extLst>
                <a:ext uri="{FF2B5EF4-FFF2-40B4-BE49-F238E27FC236}">
                  <a16:creationId xmlns:a16="http://schemas.microsoft.com/office/drawing/2014/main" id="{31C14022-6C92-48DF-97BC-52F1580078C6}"/>
                </a:ext>
              </a:extLst>
            </p:cNvPr>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543">
              <a:extLst>
                <a:ext uri="{FF2B5EF4-FFF2-40B4-BE49-F238E27FC236}">
                  <a16:creationId xmlns:a16="http://schemas.microsoft.com/office/drawing/2014/main" id="{C1B7903C-89AD-4A84-BCE3-1E2478B39CAD}"/>
                </a:ext>
              </a:extLst>
            </p:cNvPr>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2643098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013325" y="0"/>
            <a:ext cx="7117200" cy="712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ro-RO"/>
              <a:t>Comandanți și lideri</a:t>
            </a:r>
            <a:endParaRPr/>
          </a:p>
        </p:txBody>
      </p:sp>
      <p:graphicFrame>
        <p:nvGraphicFramePr>
          <p:cNvPr id="180" name="Shape 180"/>
          <p:cNvGraphicFramePr/>
          <p:nvPr>
            <p:extLst>
              <p:ext uri="{D42A27DB-BD31-4B8C-83A1-F6EECF244321}">
                <p14:modId xmlns:p14="http://schemas.microsoft.com/office/powerpoint/2010/main" val="1136256620"/>
              </p:ext>
            </p:extLst>
          </p:nvPr>
        </p:nvGraphicFramePr>
        <p:xfrm>
          <a:off x="2581614" y="1406110"/>
          <a:ext cx="3980622" cy="3420894"/>
        </p:xfrm>
        <a:graphic>
          <a:graphicData uri="http://schemas.openxmlformats.org/drawingml/2006/table">
            <a:tbl>
              <a:tblPr>
                <a:noFill/>
                <a:tableStyleId>{3F9A1EEB-B973-4601-B9B8-3CDAB5ECB2AA}</a:tableStyleId>
              </a:tblPr>
              <a:tblGrid>
                <a:gridCol w="1990311">
                  <a:extLst>
                    <a:ext uri="{9D8B030D-6E8A-4147-A177-3AD203B41FA5}">
                      <a16:colId xmlns:a16="http://schemas.microsoft.com/office/drawing/2014/main" val="20000"/>
                    </a:ext>
                  </a:extLst>
                </a:gridCol>
                <a:gridCol w="1990311">
                  <a:extLst>
                    <a:ext uri="{9D8B030D-6E8A-4147-A177-3AD203B41FA5}">
                      <a16:colId xmlns:a16="http://schemas.microsoft.com/office/drawing/2014/main" val="20001"/>
                    </a:ext>
                  </a:extLst>
                </a:gridCol>
              </a:tblGrid>
              <a:tr h="570149">
                <a:tc>
                  <a:txBody>
                    <a:bodyPr/>
                    <a:lstStyle/>
                    <a:p>
                      <a:pPr marL="0" lvl="0" indent="0" algn="ctr">
                        <a:spcBef>
                          <a:spcPts val="0"/>
                        </a:spcBef>
                        <a:spcAft>
                          <a:spcPts val="0"/>
                        </a:spcAft>
                        <a:buNone/>
                      </a:pPr>
                      <a:r>
                        <a:rPr lang="en-US" sz="1400">
                          <a:solidFill>
                            <a:srgbClr val="FFFFFF"/>
                          </a:solidFill>
                          <a:latin typeface="Libre Baskerville" panose="020B0604020202020204" charset="0"/>
                          <a:ea typeface="Libre Baskerville"/>
                          <a:cs typeface="Libre Baskerville"/>
                          <a:sym typeface="Libre Baskerville"/>
                        </a:rPr>
                        <a:t>&lt;Fra</a:t>
                      </a:r>
                      <a:r>
                        <a:rPr lang="ro-RO" sz="1400">
                          <a:solidFill>
                            <a:srgbClr val="FFFFFF"/>
                          </a:solidFill>
                          <a:latin typeface="Libre Baskerville" panose="020B0604020202020204" charset="0"/>
                          <a:ea typeface="Libre Baskerville"/>
                          <a:cs typeface="Libre Baskerville"/>
                          <a:sym typeface="Libre Baskerville"/>
                        </a:rPr>
                        <a:t>nța</a:t>
                      </a:r>
                      <a:r>
                        <a:rPr lang="en-US" sz="1400">
                          <a:solidFill>
                            <a:srgbClr val="FFFFFF"/>
                          </a:solidFill>
                          <a:latin typeface="Libre Baskerville" panose="020B0604020202020204" charset="0"/>
                          <a:ea typeface="Libre Baskerville"/>
                          <a:cs typeface="Libre Baskerville"/>
                          <a:sym typeface="Libre Baskerville"/>
                        </a:rPr>
                        <a:t>&gt;</a:t>
                      </a:r>
                      <a:endParaRPr sz="1400">
                        <a:solidFill>
                          <a:srgbClr val="FFFFFF"/>
                        </a:solidFill>
                        <a:latin typeface="Libre Baskerville" panose="020B0604020202020204" charset="0"/>
                        <a:ea typeface="Libre Baskerville"/>
                        <a:cs typeface="Libre Baskerville"/>
                        <a:sym typeface="Libre Baskerville"/>
                      </a:endParaRPr>
                    </a:p>
                  </a:txBody>
                  <a:tcPr marL="91425" marR="91425" marT="68575" marB="6857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ysDashDot"/>
                      <a:round/>
                      <a:headEnd type="none" w="med" len="med"/>
                      <a:tailEnd type="none" w="med" len="med"/>
                    </a:lnB>
                  </a:tcPr>
                </a:tc>
                <a:tc>
                  <a:txBody>
                    <a:bodyPr/>
                    <a:lstStyle/>
                    <a:p>
                      <a:pPr marL="0" lvl="0" indent="0" algn="ctr">
                        <a:spcBef>
                          <a:spcPts val="0"/>
                        </a:spcBef>
                        <a:spcAft>
                          <a:spcPts val="0"/>
                        </a:spcAft>
                        <a:buNone/>
                      </a:pPr>
                      <a:r>
                        <a:rPr lang="en-US" sz="1400">
                          <a:solidFill>
                            <a:srgbClr val="FFFFFF"/>
                          </a:solidFill>
                          <a:latin typeface="Libre Baskerville" panose="020B0604020202020204" charset="0"/>
                          <a:ea typeface="Libre Baskerville"/>
                          <a:cs typeface="Libre Baskerville"/>
                          <a:sym typeface="Libre Baskerville"/>
                        </a:rPr>
                        <a:t>&lt;Anglia&gt;</a:t>
                      </a:r>
                      <a:endParaRPr sz="1400">
                        <a:solidFill>
                          <a:srgbClr val="FFFFFF"/>
                        </a:solidFill>
                        <a:latin typeface="Libre Baskerville" panose="020B0604020202020204" charset="0"/>
                        <a:ea typeface="Libre Baskerville"/>
                        <a:cs typeface="Libre Baskerville"/>
                        <a:sym typeface="Libre Baskerville"/>
                      </a:endParaRPr>
                    </a:p>
                  </a:txBody>
                  <a:tcPr marL="91425" marR="91425" marT="68575" marB="68575"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solidFill>
                        <a:schemeClr val="bg1"/>
                      </a:solidFill>
                      <a:prstDash val="sysDashDot"/>
                      <a:round/>
                      <a:headEnd type="none" w="med" len="med"/>
                      <a:tailEnd type="none" w="med" len="med"/>
                    </a:lnB>
                  </a:tcPr>
                </a:tc>
                <a:extLst>
                  <a:ext uri="{0D108BD9-81ED-4DB2-BD59-A6C34878D82A}">
                    <a16:rowId xmlns:a16="http://schemas.microsoft.com/office/drawing/2014/main" val="1038251229"/>
                  </a:ext>
                </a:extLst>
              </a:tr>
              <a:tr h="570149">
                <a:tc>
                  <a:txBody>
                    <a:bodyPr/>
                    <a:lstStyle/>
                    <a:p>
                      <a:pPr marL="0" lvl="0" indent="0" algn="ctr">
                        <a:spcBef>
                          <a:spcPts val="0"/>
                        </a:spcBef>
                        <a:spcAft>
                          <a:spcPts val="0"/>
                        </a:spcAft>
                        <a:buNone/>
                      </a:pPr>
                      <a:r>
                        <a:rPr lang="ro-RO" sz="1400">
                          <a:solidFill>
                            <a:srgbClr val="FFFFFF"/>
                          </a:solidFill>
                          <a:latin typeface="Libre Baskerville" panose="020B0604020202020204" charset="0"/>
                          <a:ea typeface="Libre Baskerville"/>
                          <a:cs typeface="Libre Baskerville"/>
                          <a:sym typeface="Libre Baskerville"/>
                        </a:rPr>
                        <a:t>Filip</a:t>
                      </a:r>
                      <a:r>
                        <a:rPr lang="en-US" sz="1400">
                          <a:solidFill>
                            <a:srgbClr val="FFFFFF"/>
                          </a:solidFill>
                          <a:latin typeface="Libre Baskerville" panose="020B0604020202020204" charset="0"/>
                          <a:ea typeface="Libre Baskerville"/>
                          <a:cs typeface="Libre Baskerville"/>
                          <a:sym typeface="Libre Baskerville"/>
                        </a:rPr>
                        <a:t> VI </a:t>
                      </a:r>
                      <a:endParaRPr lang="ro-RO" sz="1400">
                        <a:solidFill>
                          <a:srgbClr val="FFFFFF"/>
                        </a:solidFill>
                        <a:latin typeface="Libre Baskerville" panose="020B0604020202020204" charset="0"/>
                        <a:ea typeface="Libre Baskerville"/>
                        <a:cs typeface="Libre Baskerville"/>
                        <a:sym typeface="Libre Baskerville"/>
                      </a:endParaRPr>
                    </a:p>
                    <a:p>
                      <a:pPr marL="0" lvl="0" indent="0" algn="ctr">
                        <a:spcBef>
                          <a:spcPts val="0"/>
                        </a:spcBef>
                        <a:spcAft>
                          <a:spcPts val="0"/>
                        </a:spcAft>
                        <a:buNone/>
                      </a:pPr>
                      <a:r>
                        <a:rPr lang="en-US" sz="1400">
                          <a:solidFill>
                            <a:srgbClr val="FFFFFF"/>
                          </a:solidFill>
                          <a:latin typeface="Libre Baskerville" panose="020B0604020202020204" charset="0"/>
                          <a:ea typeface="Libre Baskerville"/>
                          <a:cs typeface="Libre Baskerville"/>
                          <a:sym typeface="Libre Baskerville"/>
                        </a:rPr>
                        <a:t>(1337–1350)</a:t>
                      </a:r>
                      <a:endParaRPr sz="1400">
                        <a:solidFill>
                          <a:srgbClr val="FFFFFF"/>
                        </a:solidFill>
                        <a:latin typeface="Libre Baskerville" panose="020B0604020202020204" charset="0"/>
                        <a:ea typeface="Libre Baskerville"/>
                        <a:cs typeface="Libre Baskerville"/>
                        <a:sym typeface="Libre Baskerville"/>
                      </a:endParaRPr>
                    </a:p>
                  </a:txBody>
                  <a:tcPr marL="91425" marR="91425" marT="68575" marB="68575" anchor="ctr">
                    <a:lnL w="38100" cap="flat" cmpd="sng">
                      <a:solidFill>
                        <a:srgbClr val="FFFFFF"/>
                      </a:solidFill>
                      <a:prstDash val="solid"/>
                      <a:round/>
                      <a:headEnd type="none" w="sm" len="sm"/>
                      <a:tailEnd type="none" w="sm" len="sm"/>
                    </a:lnL>
                    <a:lnR w="38100" cap="flat" cmpd="sng" algn="ctr">
                      <a:solidFill>
                        <a:srgbClr val="FFFFFF"/>
                      </a:solidFill>
                      <a:prstDash val="solid"/>
                      <a:round/>
                      <a:headEnd type="none" w="sm" len="sm"/>
                      <a:tailEnd type="none" w="sm" len="sm"/>
                    </a:lnR>
                    <a:lnT w="28575" cap="flat" cmpd="sng" algn="ctr">
                      <a:solidFill>
                        <a:schemeClr val="bg1"/>
                      </a:solidFill>
                      <a:prstDash val="sysDashDot"/>
                      <a:round/>
                      <a:headEnd type="none" w="med" len="med"/>
                      <a:tailEnd type="none" w="med" len="med"/>
                    </a:lnT>
                    <a:lnB w="38100" cap="flat" cmpd="sng">
                      <a:solidFill>
                        <a:srgbClr val="FFFFFF">
                          <a:alpha val="0"/>
                        </a:srgbClr>
                      </a:solidFill>
                      <a:prstDash val="solid"/>
                      <a:round/>
                      <a:headEnd type="none" w="sm" len="sm"/>
                      <a:tailEnd type="none" w="sm" len="sm"/>
                    </a:lnB>
                  </a:tcPr>
                </a:tc>
                <a:tc>
                  <a:txBody>
                    <a:bodyPr/>
                    <a:lstStyle/>
                    <a:p>
                      <a:pPr marL="0" lvl="0" indent="0" algn="ctr">
                        <a:spcBef>
                          <a:spcPts val="0"/>
                        </a:spcBef>
                        <a:spcAft>
                          <a:spcPts val="0"/>
                        </a:spcAft>
                        <a:buNone/>
                      </a:pPr>
                      <a:r>
                        <a:rPr lang="en-US" sz="1400">
                          <a:solidFill>
                            <a:srgbClr val="FFFFFF"/>
                          </a:solidFill>
                          <a:latin typeface="Libre Baskerville" panose="020B0604020202020204" charset="0"/>
                          <a:ea typeface="Libre Baskerville"/>
                          <a:cs typeface="Libre Baskerville"/>
                          <a:sym typeface="Libre Baskerville"/>
                        </a:rPr>
                        <a:t>Ed</a:t>
                      </a:r>
                      <a:r>
                        <a:rPr lang="ro-RO" sz="1400">
                          <a:solidFill>
                            <a:srgbClr val="FFFFFF"/>
                          </a:solidFill>
                          <a:latin typeface="Libre Baskerville" panose="020B0604020202020204" charset="0"/>
                          <a:ea typeface="Libre Baskerville"/>
                          <a:cs typeface="Libre Baskerville"/>
                          <a:sym typeface="Libre Baskerville"/>
                        </a:rPr>
                        <a:t>u</a:t>
                      </a:r>
                      <a:r>
                        <a:rPr lang="en-US" sz="1400">
                          <a:solidFill>
                            <a:srgbClr val="FFFFFF"/>
                          </a:solidFill>
                          <a:latin typeface="Libre Baskerville" panose="020B0604020202020204" charset="0"/>
                          <a:ea typeface="Libre Baskerville"/>
                          <a:cs typeface="Libre Baskerville"/>
                          <a:sym typeface="Libre Baskerville"/>
                        </a:rPr>
                        <a:t>ard III </a:t>
                      </a:r>
                      <a:endParaRPr lang="ro-RO" sz="1400">
                        <a:solidFill>
                          <a:srgbClr val="FFFFFF"/>
                        </a:solidFill>
                        <a:latin typeface="Libre Baskerville" panose="020B0604020202020204" charset="0"/>
                        <a:ea typeface="Libre Baskerville"/>
                        <a:cs typeface="Libre Baskerville"/>
                        <a:sym typeface="Libre Baskerville"/>
                      </a:endParaRPr>
                    </a:p>
                    <a:p>
                      <a:pPr marL="0" lvl="0" indent="0" algn="ctr">
                        <a:spcBef>
                          <a:spcPts val="0"/>
                        </a:spcBef>
                        <a:spcAft>
                          <a:spcPts val="0"/>
                        </a:spcAft>
                        <a:buNone/>
                      </a:pPr>
                      <a:r>
                        <a:rPr lang="en-US" sz="1400">
                          <a:solidFill>
                            <a:srgbClr val="FFFFFF"/>
                          </a:solidFill>
                          <a:latin typeface="Libre Baskerville" panose="020B0604020202020204" charset="0"/>
                          <a:ea typeface="Libre Baskerville"/>
                          <a:cs typeface="Libre Baskerville"/>
                          <a:sym typeface="Libre Baskerville"/>
                        </a:rPr>
                        <a:t>(1337–1377)</a:t>
                      </a:r>
                      <a:endParaRPr sz="1400">
                        <a:solidFill>
                          <a:srgbClr val="FFFFFF"/>
                        </a:solidFill>
                        <a:latin typeface="Libre Baskerville" panose="020B0604020202020204" charset="0"/>
                        <a:ea typeface="Libre Baskerville"/>
                        <a:cs typeface="Libre Baskerville"/>
                        <a:sym typeface="Libre Baskerville"/>
                      </a:endParaRPr>
                    </a:p>
                  </a:txBody>
                  <a:tcPr marL="91425" marR="91425" marT="68575" marB="68575" anchor="ctr">
                    <a:lnL w="38100" cap="flat" cmpd="sng" algn="ctr">
                      <a:solidFill>
                        <a:srgbClr val="FFFFFF"/>
                      </a:solidFill>
                      <a:prstDash val="solid"/>
                      <a:round/>
                      <a:headEnd type="none" w="sm" len="sm"/>
                      <a:tailEnd type="none" w="sm" len="sm"/>
                    </a:lnL>
                    <a:lnR w="38100" cap="flat" cmpd="sng" algn="ctr">
                      <a:solidFill>
                        <a:srgbClr val="FFFFFF"/>
                      </a:solidFill>
                      <a:prstDash val="solid"/>
                      <a:round/>
                      <a:headEnd type="none" w="sm" len="sm"/>
                      <a:tailEnd type="none" w="sm" len="sm"/>
                    </a:lnR>
                    <a:lnT w="28575" cap="flat" cmpd="sng" algn="ctr">
                      <a:solidFill>
                        <a:schemeClr val="bg1"/>
                      </a:solidFill>
                      <a:prstDash val="sysDashDot"/>
                      <a:round/>
                      <a:headEnd type="none" w="med" len="med"/>
                      <a:tailEnd type="none" w="med" len="med"/>
                    </a:lnT>
                    <a:lnB w="38100" cap="flat" cmpd="sng">
                      <a:solidFill>
                        <a:srgbClr val="FFFFFF">
                          <a:alpha val="0"/>
                        </a:srgbClr>
                      </a:solidFill>
                      <a:prstDash val="solid"/>
                      <a:round/>
                      <a:headEnd type="none" w="sm" len="sm"/>
                      <a:tailEnd type="none" w="sm" len="sm"/>
                    </a:lnB>
                  </a:tcPr>
                </a:tc>
                <a:extLst>
                  <a:ext uri="{0D108BD9-81ED-4DB2-BD59-A6C34878D82A}">
                    <a16:rowId xmlns:a16="http://schemas.microsoft.com/office/drawing/2014/main" val="10000"/>
                  </a:ext>
                </a:extLst>
              </a:tr>
              <a:tr h="570149">
                <a:tc>
                  <a:txBody>
                    <a:bodyPr/>
                    <a:lstStyle/>
                    <a:p>
                      <a:pPr marL="0" lvl="0" indent="0" algn="ctr">
                        <a:spcBef>
                          <a:spcPts val="0"/>
                        </a:spcBef>
                        <a:spcAft>
                          <a:spcPts val="0"/>
                        </a:spcAft>
                        <a:buNone/>
                      </a:pPr>
                      <a:r>
                        <a:rPr lang="ro-RO" sz="1400">
                          <a:solidFill>
                            <a:srgbClr val="FFFFFF"/>
                          </a:solidFill>
                          <a:latin typeface="Libre Baskerville" panose="020B0604020202020204" charset="0"/>
                          <a:ea typeface="Libre Baskerville"/>
                          <a:cs typeface="Libre Baskerville"/>
                          <a:sym typeface="Libre Baskerville"/>
                        </a:rPr>
                        <a:t>Ioan</a:t>
                      </a:r>
                      <a:r>
                        <a:rPr lang="en-US" sz="1400">
                          <a:solidFill>
                            <a:srgbClr val="FFFFFF"/>
                          </a:solidFill>
                          <a:latin typeface="Libre Baskerville" panose="020B0604020202020204" charset="0"/>
                          <a:ea typeface="Libre Baskerville"/>
                          <a:cs typeface="Libre Baskerville"/>
                          <a:sym typeface="Libre Baskerville"/>
                        </a:rPr>
                        <a:t> II</a:t>
                      </a:r>
                      <a:endParaRPr lang="ro-RO" sz="1400">
                        <a:solidFill>
                          <a:srgbClr val="FFFFFF"/>
                        </a:solidFill>
                        <a:latin typeface="Libre Baskerville" panose="020B0604020202020204" charset="0"/>
                        <a:ea typeface="Libre Baskerville"/>
                        <a:cs typeface="Libre Baskerville"/>
                        <a:sym typeface="Libre Baskerville"/>
                      </a:endParaRPr>
                    </a:p>
                    <a:p>
                      <a:pPr marL="0" lvl="0" indent="0" algn="ctr">
                        <a:spcBef>
                          <a:spcPts val="0"/>
                        </a:spcBef>
                        <a:spcAft>
                          <a:spcPts val="0"/>
                        </a:spcAft>
                        <a:buNone/>
                      </a:pPr>
                      <a:r>
                        <a:rPr lang="en-US" sz="1400">
                          <a:solidFill>
                            <a:srgbClr val="FFFFFF"/>
                          </a:solidFill>
                          <a:latin typeface="Libre Baskerville" panose="020B0604020202020204" charset="0"/>
                          <a:ea typeface="Libre Baskerville"/>
                          <a:cs typeface="Libre Baskerville"/>
                          <a:sym typeface="Libre Baskerville"/>
                        </a:rPr>
                        <a:t> (1350–1364)</a:t>
                      </a:r>
                      <a:endParaRPr sz="1400">
                        <a:solidFill>
                          <a:srgbClr val="FFFFFF"/>
                        </a:solidFill>
                        <a:latin typeface="Libre Baskerville" panose="020B0604020202020204" charset="0"/>
                        <a:ea typeface="Libre Baskerville"/>
                        <a:cs typeface="Libre Baskerville"/>
                        <a:sym typeface="Libre Baskerville"/>
                      </a:endParaRPr>
                    </a:p>
                  </a:txBody>
                  <a:tcPr marL="91425" marR="91425" marT="68575" marB="6857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solidFill>
                      <a:srgbClr val="FFFFFF">
                        <a:alpha val="13460"/>
                      </a:srgbClr>
                    </a:solidFill>
                  </a:tcPr>
                </a:tc>
                <a:tc>
                  <a:txBody>
                    <a:bodyPr/>
                    <a:lstStyle/>
                    <a:p>
                      <a:pPr marL="0" lvl="0" indent="0" algn="ctr">
                        <a:spcBef>
                          <a:spcPts val="0"/>
                        </a:spcBef>
                        <a:spcAft>
                          <a:spcPts val="0"/>
                        </a:spcAft>
                        <a:buNone/>
                      </a:pPr>
                      <a:r>
                        <a:rPr lang="en-US" sz="1400">
                          <a:solidFill>
                            <a:srgbClr val="FFFFFF"/>
                          </a:solidFill>
                          <a:latin typeface="Libre Baskerville" panose="020B0604020202020204" charset="0"/>
                          <a:ea typeface="Montserrat"/>
                          <a:cs typeface="Montserrat"/>
                          <a:sym typeface="Montserrat"/>
                        </a:rPr>
                        <a:t>Richard II </a:t>
                      </a:r>
                      <a:endParaRPr lang="ro-RO" sz="1400">
                        <a:solidFill>
                          <a:srgbClr val="FFFFFF"/>
                        </a:solidFill>
                        <a:latin typeface="Libre Baskerville" panose="020B0604020202020204" charset="0"/>
                        <a:ea typeface="Montserrat"/>
                        <a:cs typeface="Montserrat"/>
                        <a:sym typeface="Montserrat"/>
                      </a:endParaRPr>
                    </a:p>
                    <a:p>
                      <a:pPr marL="0" lvl="0" indent="0" algn="ctr">
                        <a:spcBef>
                          <a:spcPts val="0"/>
                        </a:spcBef>
                        <a:spcAft>
                          <a:spcPts val="0"/>
                        </a:spcAft>
                        <a:buNone/>
                      </a:pPr>
                      <a:r>
                        <a:rPr lang="en-US" sz="1400">
                          <a:solidFill>
                            <a:srgbClr val="FFFFFF"/>
                          </a:solidFill>
                          <a:latin typeface="Libre Baskerville" panose="020B0604020202020204" charset="0"/>
                          <a:ea typeface="Montserrat"/>
                          <a:cs typeface="Montserrat"/>
                          <a:sym typeface="Montserrat"/>
                        </a:rPr>
                        <a:t>(1377–1399)</a:t>
                      </a:r>
                      <a:endParaRPr sz="1400">
                        <a:solidFill>
                          <a:srgbClr val="FFFFFF"/>
                        </a:solidFill>
                        <a:latin typeface="Libre Baskerville" panose="020B0604020202020204" charset="0"/>
                        <a:ea typeface="Montserrat"/>
                        <a:cs typeface="Montserrat"/>
                        <a:sym typeface="Montserrat"/>
                      </a:endParaRPr>
                    </a:p>
                  </a:txBody>
                  <a:tcPr marL="91425" marR="91425" marT="68575" marB="6857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solidFill>
                      <a:srgbClr val="FFFFFF">
                        <a:alpha val="13460"/>
                      </a:srgbClr>
                    </a:solidFill>
                  </a:tcPr>
                </a:tc>
                <a:extLst>
                  <a:ext uri="{0D108BD9-81ED-4DB2-BD59-A6C34878D82A}">
                    <a16:rowId xmlns:a16="http://schemas.microsoft.com/office/drawing/2014/main" val="10001"/>
                  </a:ext>
                </a:extLst>
              </a:tr>
              <a:tr h="570149">
                <a:tc>
                  <a:txBody>
                    <a:bodyPr/>
                    <a:lstStyle/>
                    <a:p>
                      <a:pPr marL="0" lvl="0" indent="0" algn="ctr">
                        <a:spcBef>
                          <a:spcPts val="0"/>
                        </a:spcBef>
                        <a:spcAft>
                          <a:spcPts val="0"/>
                        </a:spcAft>
                        <a:buNone/>
                      </a:pPr>
                      <a:r>
                        <a:rPr lang="ro-RO" sz="1400">
                          <a:solidFill>
                            <a:srgbClr val="FFFFFF"/>
                          </a:solidFill>
                          <a:latin typeface="Libre Baskerville" panose="020B0604020202020204" charset="0"/>
                          <a:ea typeface="Libre Baskerville"/>
                          <a:cs typeface="Libre Baskerville"/>
                          <a:sym typeface="Libre Baskerville"/>
                        </a:rPr>
                        <a:t>Carol</a:t>
                      </a:r>
                      <a:r>
                        <a:rPr lang="en-US" sz="1400">
                          <a:solidFill>
                            <a:srgbClr val="FFFFFF"/>
                          </a:solidFill>
                          <a:latin typeface="Libre Baskerville" panose="020B0604020202020204" charset="0"/>
                          <a:ea typeface="Libre Baskerville"/>
                          <a:cs typeface="Libre Baskerville"/>
                          <a:sym typeface="Libre Baskerville"/>
                        </a:rPr>
                        <a:t> V </a:t>
                      </a:r>
                      <a:endParaRPr lang="ro-RO" sz="1400">
                        <a:solidFill>
                          <a:srgbClr val="FFFFFF"/>
                        </a:solidFill>
                        <a:latin typeface="Libre Baskerville" panose="020B0604020202020204" charset="0"/>
                        <a:ea typeface="Libre Baskerville"/>
                        <a:cs typeface="Libre Baskerville"/>
                        <a:sym typeface="Libre Baskerville"/>
                      </a:endParaRPr>
                    </a:p>
                    <a:p>
                      <a:pPr marL="0" lvl="0" indent="0" algn="ctr">
                        <a:spcBef>
                          <a:spcPts val="0"/>
                        </a:spcBef>
                        <a:spcAft>
                          <a:spcPts val="0"/>
                        </a:spcAft>
                        <a:buNone/>
                      </a:pPr>
                      <a:r>
                        <a:rPr lang="en-US" sz="1400">
                          <a:solidFill>
                            <a:srgbClr val="FFFFFF"/>
                          </a:solidFill>
                          <a:latin typeface="Libre Baskerville" panose="020B0604020202020204" charset="0"/>
                          <a:ea typeface="Libre Baskerville"/>
                          <a:cs typeface="Libre Baskerville"/>
                          <a:sym typeface="Libre Baskerville"/>
                        </a:rPr>
                        <a:t>(1364–1380)</a:t>
                      </a:r>
                      <a:endParaRPr sz="1400">
                        <a:solidFill>
                          <a:srgbClr val="FFFFFF"/>
                        </a:solidFill>
                        <a:latin typeface="Libre Baskerville" panose="020B0604020202020204" charset="0"/>
                        <a:ea typeface="Libre Baskerville"/>
                        <a:cs typeface="Libre Baskerville"/>
                        <a:sym typeface="Libre Baskerville"/>
                      </a:endParaRPr>
                    </a:p>
                  </a:txBody>
                  <a:tcPr marL="91425" marR="91425" marT="68575" marB="6857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tcPr>
                </a:tc>
                <a:tc>
                  <a:txBody>
                    <a:bodyPr/>
                    <a:lstStyle/>
                    <a:p>
                      <a:pPr marL="0" lvl="0" indent="0" algn="ctr">
                        <a:spcBef>
                          <a:spcPts val="0"/>
                        </a:spcBef>
                        <a:spcAft>
                          <a:spcPts val="0"/>
                        </a:spcAft>
                        <a:buNone/>
                      </a:pPr>
                      <a:r>
                        <a:rPr lang="en-US" sz="1400">
                          <a:solidFill>
                            <a:srgbClr val="FFFFFF"/>
                          </a:solidFill>
                          <a:latin typeface="Libre Baskerville" panose="020B0604020202020204" charset="0"/>
                          <a:ea typeface="Montserrat"/>
                          <a:cs typeface="Montserrat"/>
                          <a:sym typeface="Montserrat"/>
                        </a:rPr>
                        <a:t>Henr</a:t>
                      </a:r>
                      <a:r>
                        <a:rPr lang="ro-RO" sz="1400">
                          <a:solidFill>
                            <a:srgbClr val="FFFFFF"/>
                          </a:solidFill>
                          <a:latin typeface="Libre Baskerville" panose="020B0604020202020204" charset="0"/>
                          <a:ea typeface="Montserrat"/>
                          <a:cs typeface="Montserrat"/>
                          <a:sym typeface="Montserrat"/>
                        </a:rPr>
                        <a:t>ic</a:t>
                      </a:r>
                      <a:r>
                        <a:rPr lang="en-US" sz="1400">
                          <a:solidFill>
                            <a:srgbClr val="FFFFFF"/>
                          </a:solidFill>
                          <a:latin typeface="Libre Baskerville" panose="020B0604020202020204" charset="0"/>
                          <a:ea typeface="Montserrat"/>
                          <a:cs typeface="Montserrat"/>
                          <a:sym typeface="Montserrat"/>
                        </a:rPr>
                        <a:t> IV </a:t>
                      </a:r>
                      <a:endParaRPr lang="ro-RO" sz="1400">
                        <a:solidFill>
                          <a:srgbClr val="FFFFFF"/>
                        </a:solidFill>
                        <a:latin typeface="Libre Baskerville" panose="020B0604020202020204" charset="0"/>
                        <a:ea typeface="Montserrat"/>
                        <a:cs typeface="Montserrat"/>
                        <a:sym typeface="Montserrat"/>
                      </a:endParaRPr>
                    </a:p>
                    <a:p>
                      <a:pPr marL="0" lvl="0" indent="0" algn="ctr">
                        <a:spcBef>
                          <a:spcPts val="0"/>
                        </a:spcBef>
                        <a:spcAft>
                          <a:spcPts val="0"/>
                        </a:spcAft>
                        <a:buNone/>
                      </a:pPr>
                      <a:r>
                        <a:rPr lang="en-US" sz="1400">
                          <a:solidFill>
                            <a:srgbClr val="FFFFFF"/>
                          </a:solidFill>
                          <a:latin typeface="Libre Baskerville" panose="020B0604020202020204" charset="0"/>
                          <a:ea typeface="Montserrat"/>
                          <a:cs typeface="Montserrat"/>
                          <a:sym typeface="Montserrat"/>
                        </a:rPr>
                        <a:t>(1399–1413)</a:t>
                      </a:r>
                      <a:endParaRPr sz="1400">
                        <a:solidFill>
                          <a:srgbClr val="FFFFFF"/>
                        </a:solidFill>
                        <a:latin typeface="Libre Baskerville" panose="020B0604020202020204" charset="0"/>
                        <a:ea typeface="Montserrat"/>
                        <a:cs typeface="Montserrat"/>
                        <a:sym typeface="Montserrat"/>
                      </a:endParaRPr>
                    </a:p>
                  </a:txBody>
                  <a:tcPr marL="91425" marR="91425" marT="68575" marB="68575" anchor="ctr">
                    <a:lnL w="38100" cap="flat" cmpd="sng">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solidFill>
                        <a:srgbClr val="FFFFFF">
                          <a:alpha val="0"/>
                        </a:srgbClr>
                      </a:solidFill>
                      <a:prstDash val="solid"/>
                      <a:round/>
                      <a:headEnd type="none" w="sm" len="sm"/>
                      <a:tailEnd type="none" w="sm" len="sm"/>
                    </a:lnT>
                    <a:lnB w="38100" cap="flat" cmpd="sng">
                      <a:solidFill>
                        <a:srgbClr val="FFFFFF">
                          <a:alpha val="0"/>
                        </a:srgbClr>
                      </a:solidFill>
                      <a:prstDash val="solid"/>
                      <a:round/>
                      <a:headEnd type="none" w="sm" len="sm"/>
                      <a:tailEnd type="none" w="sm" len="sm"/>
                    </a:lnB>
                  </a:tcPr>
                </a:tc>
                <a:extLst>
                  <a:ext uri="{0D108BD9-81ED-4DB2-BD59-A6C34878D82A}">
                    <a16:rowId xmlns:a16="http://schemas.microsoft.com/office/drawing/2014/main" val="10002"/>
                  </a:ext>
                </a:extLst>
              </a:tr>
              <a:tr h="570149">
                <a:tc>
                  <a:txBody>
                    <a:bodyPr/>
                    <a:lstStyle/>
                    <a:p>
                      <a:pPr marL="0" lvl="0" indent="0" algn="ctr" rtl="0">
                        <a:spcBef>
                          <a:spcPts val="0"/>
                        </a:spcBef>
                        <a:spcAft>
                          <a:spcPts val="0"/>
                        </a:spcAft>
                        <a:buNone/>
                      </a:pPr>
                      <a:r>
                        <a:rPr lang="en-US" sz="1400">
                          <a:solidFill>
                            <a:srgbClr val="FFFFFF"/>
                          </a:solidFill>
                          <a:latin typeface="Libre Baskerville" panose="020B0604020202020204" charset="0"/>
                          <a:ea typeface="Libre Baskerville"/>
                          <a:cs typeface="Libre Baskerville"/>
                          <a:sym typeface="Libre Baskerville"/>
                        </a:rPr>
                        <a:t>Carol</a:t>
                      </a:r>
                      <a:r>
                        <a:rPr lang="ro-RO" sz="1400">
                          <a:solidFill>
                            <a:srgbClr val="FFFFFF"/>
                          </a:solidFill>
                          <a:latin typeface="Libre Baskerville" panose="020B0604020202020204" charset="0"/>
                          <a:ea typeface="Libre Baskerville"/>
                          <a:cs typeface="Libre Baskerville"/>
                          <a:sym typeface="Libre Baskerville"/>
                        </a:rPr>
                        <a:t> </a:t>
                      </a:r>
                      <a:r>
                        <a:rPr lang="en-US" sz="1400">
                          <a:solidFill>
                            <a:srgbClr val="FFFFFF"/>
                          </a:solidFill>
                          <a:latin typeface="Libre Baskerville" panose="020B0604020202020204" charset="0"/>
                          <a:ea typeface="Libre Baskerville"/>
                          <a:cs typeface="Libre Baskerville"/>
                          <a:sym typeface="Libre Baskerville"/>
                        </a:rPr>
                        <a:t>VI </a:t>
                      </a:r>
                      <a:endParaRPr lang="ro-RO" sz="1400">
                        <a:solidFill>
                          <a:srgbClr val="FFFFFF"/>
                        </a:solidFill>
                        <a:latin typeface="Libre Baskerville" panose="020B0604020202020204" charset="0"/>
                        <a:ea typeface="Libre Baskerville"/>
                        <a:cs typeface="Libre Baskerville"/>
                        <a:sym typeface="Libre Baskerville"/>
                      </a:endParaRPr>
                    </a:p>
                    <a:p>
                      <a:pPr marL="0" lvl="0" indent="0" algn="ctr" rtl="0">
                        <a:spcBef>
                          <a:spcPts val="0"/>
                        </a:spcBef>
                        <a:spcAft>
                          <a:spcPts val="0"/>
                        </a:spcAft>
                        <a:buNone/>
                      </a:pPr>
                      <a:r>
                        <a:rPr lang="en-US" sz="1400">
                          <a:solidFill>
                            <a:srgbClr val="FFFFFF"/>
                          </a:solidFill>
                          <a:latin typeface="Libre Baskerville" panose="020B0604020202020204" charset="0"/>
                          <a:ea typeface="Libre Baskerville"/>
                          <a:cs typeface="Libre Baskerville"/>
                          <a:sym typeface="Libre Baskerville"/>
                        </a:rPr>
                        <a:t>(1380–1422)</a:t>
                      </a:r>
                      <a:endParaRPr sz="1400">
                        <a:solidFill>
                          <a:srgbClr val="FFFFFF"/>
                        </a:solidFill>
                        <a:latin typeface="Libre Baskerville" panose="020B0604020202020204" charset="0"/>
                        <a:ea typeface="Libre Baskerville"/>
                        <a:cs typeface="Libre Baskerville"/>
                        <a:sym typeface="Libre Baskerville"/>
                      </a:endParaRPr>
                    </a:p>
                  </a:txBody>
                  <a:tcPr marL="91425" marR="91425" marT="68575" marB="68575" anchor="ctr">
                    <a:lnL w="38100" cap="flat" cmpd="sng">
                      <a:solidFill>
                        <a:srgbClr val="FFFFFF"/>
                      </a:solidFill>
                      <a:prstDash val="solid"/>
                      <a:round/>
                      <a:headEnd type="none" w="sm" len="sm"/>
                      <a:tailEnd type="none" w="sm" len="sm"/>
                    </a:lnL>
                    <a:lnR w="38100" cap="flat" cmpd="sng" algn="ctr">
                      <a:solidFill>
                        <a:srgbClr val="FFFFFF"/>
                      </a:solidFill>
                      <a:prstDash val="solid"/>
                      <a:round/>
                      <a:headEnd type="none" w="sm" len="sm"/>
                      <a:tailEnd type="none" w="sm" len="sm"/>
                    </a:lnR>
                    <a:lnT w="38100" cap="flat" cmpd="sng" algn="ctr">
                      <a:solidFill>
                        <a:srgbClr val="FFFFFF">
                          <a:alpha val="0"/>
                        </a:srgbClr>
                      </a:solidFill>
                      <a:prstDash val="solid"/>
                      <a:round/>
                      <a:headEnd type="none" w="sm" len="sm"/>
                      <a:tailEnd type="none" w="sm" len="sm"/>
                    </a:lnT>
                    <a:lnB w="38100" cap="flat" cmpd="sng" algn="ctr">
                      <a:solidFill>
                        <a:srgbClr val="FFFFFF">
                          <a:alpha val="0"/>
                        </a:srgbClr>
                      </a:solidFill>
                      <a:prstDash val="solid"/>
                      <a:round/>
                      <a:headEnd type="none" w="sm" len="sm"/>
                      <a:tailEnd type="none" w="sm" len="sm"/>
                    </a:lnB>
                    <a:solidFill>
                      <a:srgbClr val="FFFFFF">
                        <a:alpha val="13460"/>
                      </a:srgbClr>
                    </a:solidFill>
                  </a:tcPr>
                </a:tc>
                <a:tc>
                  <a:txBody>
                    <a:bodyPr/>
                    <a:lstStyle/>
                    <a:p>
                      <a:pPr marL="0" lvl="0" indent="0" algn="ctr" rtl="0">
                        <a:spcBef>
                          <a:spcPts val="0"/>
                        </a:spcBef>
                        <a:spcAft>
                          <a:spcPts val="0"/>
                        </a:spcAft>
                        <a:buNone/>
                      </a:pPr>
                      <a:r>
                        <a:rPr lang="en-US" sz="1400">
                          <a:solidFill>
                            <a:srgbClr val="FFFFFF"/>
                          </a:solidFill>
                          <a:latin typeface="Libre Baskerville" panose="020B0604020202020204" charset="0"/>
                          <a:ea typeface="Montserrat"/>
                          <a:cs typeface="Montserrat"/>
                          <a:sym typeface="Montserrat"/>
                        </a:rPr>
                        <a:t>Henr</a:t>
                      </a:r>
                      <a:r>
                        <a:rPr lang="ro-RO" sz="1400">
                          <a:solidFill>
                            <a:srgbClr val="FFFFFF"/>
                          </a:solidFill>
                          <a:latin typeface="Libre Baskerville" panose="020B0604020202020204" charset="0"/>
                          <a:ea typeface="Montserrat"/>
                          <a:cs typeface="Montserrat"/>
                          <a:sym typeface="Montserrat"/>
                        </a:rPr>
                        <a:t>ic</a:t>
                      </a:r>
                      <a:r>
                        <a:rPr lang="en-US" sz="1400">
                          <a:solidFill>
                            <a:srgbClr val="FFFFFF"/>
                          </a:solidFill>
                          <a:latin typeface="Libre Baskerville" panose="020B0604020202020204" charset="0"/>
                          <a:ea typeface="Montserrat"/>
                          <a:cs typeface="Montserrat"/>
                          <a:sym typeface="Montserrat"/>
                        </a:rPr>
                        <a:t> V </a:t>
                      </a:r>
                      <a:endParaRPr lang="ro-RO" sz="1400">
                        <a:solidFill>
                          <a:srgbClr val="FFFFFF"/>
                        </a:solidFill>
                        <a:latin typeface="Libre Baskerville" panose="020B0604020202020204" charset="0"/>
                        <a:ea typeface="Montserrat"/>
                        <a:cs typeface="Montserrat"/>
                        <a:sym typeface="Montserrat"/>
                      </a:endParaRPr>
                    </a:p>
                    <a:p>
                      <a:pPr marL="0" lvl="0" indent="0" algn="ctr" rtl="0">
                        <a:spcBef>
                          <a:spcPts val="0"/>
                        </a:spcBef>
                        <a:spcAft>
                          <a:spcPts val="0"/>
                        </a:spcAft>
                        <a:buNone/>
                      </a:pPr>
                      <a:r>
                        <a:rPr lang="en-US" sz="1400">
                          <a:solidFill>
                            <a:srgbClr val="FFFFFF"/>
                          </a:solidFill>
                          <a:latin typeface="Libre Baskerville" panose="020B0604020202020204" charset="0"/>
                          <a:ea typeface="Montserrat"/>
                          <a:cs typeface="Montserrat"/>
                          <a:sym typeface="Montserrat"/>
                        </a:rPr>
                        <a:t>(1413–1422)</a:t>
                      </a:r>
                      <a:endParaRPr sz="1400">
                        <a:solidFill>
                          <a:srgbClr val="FFFFFF"/>
                        </a:solidFill>
                        <a:latin typeface="Libre Baskerville" panose="020B0604020202020204" charset="0"/>
                        <a:ea typeface="Montserrat"/>
                        <a:cs typeface="Montserrat"/>
                        <a:sym typeface="Montserrat"/>
                      </a:endParaRPr>
                    </a:p>
                  </a:txBody>
                  <a:tcPr marL="91425" marR="91425" marT="68575" marB="68575" anchor="ctr">
                    <a:lnL w="38100" cap="flat" cmpd="sng" algn="ctr">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alpha val="0"/>
                        </a:srgbClr>
                      </a:solidFill>
                      <a:prstDash val="solid"/>
                      <a:round/>
                      <a:headEnd type="none" w="sm" len="sm"/>
                      <a:tailEnd type="none" w="sm" len="sm"/>
                    </a:lnT>
                    <a:lnB w="38100" cap="flat" cmpd="sng" algn="ctr">
                      <a:solidFill>
                        <a:srgbClr val="FFFFFF">
                          <a:alpha val="0"/>
                        </a:srgbClr>
                      </a:solidFill>
                      <a:prstDash val="solid"/>
                      <a:round/>
                      <a:headEnd type="none" w="sm" len="sm"/>
                      <a:tailEnd type="none" w="sm" len="sm"/>
                    </a:lnB>
                    <a:solidFill>
                      <a:srgbClr val="FFFFFF">
                        <a:alpha val="13460"/>
                      </a:srgbClr>
                    </a:solidFill>
                  </a:tcPr>
                </a:tc>
                <a:extLst>
                  <a:ext uri="{0D108BD9-81ED-4DB2-BD59-A6C34878D82A}">
                    <a16:rowId xmlns:a16="http://schemas.microsoft.com/office/drawing/2014/main" val="10003"/>
                  </a:ext>
                </a:extLst>
              </a:tr>
              <a:tr h="570149">
                <a:tc>
                  <a:txBody>
                    <a:bodyPr/>
                    <a:lstStyle/>
                    <a:p>
                      <a:pPr marL="0" lvl="0" indent="0" algn="ctr" rtl="0">
                        <a:spcBef>
                          <a:spcPts val="0"/>
                        </a:spcBef>
                        <a:spcAft>
                          <a:spcPts val="0"/>
                        </a:spcAft>
                        <a:buNone/>
                      </a:pPr>
                      <a:r>
                        <a:rPr lang="en-US" sz="1400">
                          <a:solidFill>
                            <a:srgbClr val="FFFFFF"/>
                          </a:solidFill>
                          <a:latin typeface="Libre Baskerville" panose="020B0604020202020204" charset="0"/>
                          <a:ea typeface="Libre Baskerville"/>
                          <a:cs typeface="Libre Baskerville"/>
                          <a:sym typeface="Libre Baskerville"/>
                        </a:rPr>
                        <a:t>Carol</a:t>
                      </a:r>
                      <a:r>
                        <a:rPr lang="ro-RO" sz="1400">
                          <a:solidFill>
                            <a:srgbClr val="FFFFFF"/>
                          </a:solidFill>
                          <a:latin typeface="Libre Baskerville" panose="020B0604020202020204" charset="0"/>
                          <a:ea typeface="Libre Baskerville"/>
                          <a:cs typeface="Libre Baskerville"/>
                          <a:sym typeface="Libre Baskerville"/>
                        </a:rPr>
                        <a:t> </a:t>
                      </a:r>
                      <a:r>
                        <a:rPr lang="en-US" sz="1400">
                          <a:solidFill>
                            <a:srgbClr val="FFFFFF"/>
                          </a:solidFill>
                          <a:latin typeface="Libre Baskerville" panose="020B0604020202020204" charset="0"/>
                          <a:ea typeface="Libre Baskerville"/>
                          <a:cs typeface="Libre Baskerville"/>
                          <a:sym typeface="Libre Baskerville"/>
                        </a:rPr>
                        <a:t>VII </a:t>
                      </a:r>
                      <a:endParaRPr lang="ro-RO" sz="1400">
                        <a:solidFill>
                          <a:srgbClr val="FFFFFF"/>
                        </a:solidFill>
                        <a:latin typeface="Libre Baskerville" panose="020B0604020202020204" charset="0"/>
                        <a:ea typeface="Libre Baskerville"/>
                        <a:cs typeface="Libre Baskerville"/>
                        <a:sym typeface="Libre Baskerville"/>
                      </a:endParaRPr>
                    </a:p>
                    <a:p>
                      <a:pPr marL="0" lvl="0" indent="0" algn="ctr" rtl="0">
                        <a:spcBef>
                          <a:spcPts val="0"/>
                        </a:spcBef>
                        <a:spcAft>
                          <a:spcPts val="0"/>
                        </a:spcAft>
                        <a:buNone/>
                      </a:pPr>
                      <a:r>
                        <a:rPr lang="en-US" sz="1400">
                          <a:solidFill>
                            <a:srgbClr val="FFFFFF"/>
                          </a:solidFill>
                          <a:latin typeface="Libre Baskerville" panose="020B0604020202020204" charset="0"/>
                          <a:ea typeface="Libre Baskerville"/>
                          <a:cs typeface="Libre Baskerville"/>
                          <a:sym typeface="Libre Baskerville"/>
                        </a:rPr>
                        <a:t>(1422–1453)</a:t>
                      </a:r>
                      <a:endParaRPr sz="1400">
                        <a:solidFill>
                          <a:srgbClr val="FFFFFF"/>
                        </a:solidFill>
                        <a:latin typeface="Libre Baskerville" panose="020B0604020202020204" charset="0"/>
                        <a:ea typeface="Libre Baskerville"/>
                        <a:cs typeface="Libre Baskerville"/>
                        <a:sym typeface="Libre Baskerville"/>
                      </a:endParaRPr>
                    </a:p>
                  </a:txBody>
                  <a:tcPr marL="91425" marR="91425" marT="68575" marB="68575" anchor="ctr">
                    <a:lnL w="38100" cap="flat" cmpd="sng">
                      <a:solidFill>
                        <a:srgbClr val="FFFFFF"/>
                      </a:solidFill>
                      <a:prstDash val="solid"/>
                      <a:round/>
                      <a:headEnd type="none" w="sm" len="sm"/>
                      <a:tailEnd type="none" w="sm" len="sm"/>
                    </a:lnL>
                    <a:lnR w="38100" cap="flat" cmpd="sng" algn="ctr">
                      <a:solidFill>
                        <a:srgbClr val="FFFFFF"/>
                      </a:solidFill>
                      <a:prstDash val="solid"/>
                      <a:round/>
                      <a:headEnd type="none" w="sm" len="sm"/>
                      <a:tailEnd type="none" w="sm" len="sm"/>
                    </a:lnR>
                    <a:lnT w="38100" cap="flat" cmpd="sng" algn="ctr">
                      <a:solidFill>
                        <a:srgbClr val="FFFFFF">
                          <a:alpha val="0"/>
                        </a:srgbClr>
                      </a:solidFill>
                      <a:prstDash val="solid"/>
                      <a:round/>
                      <a:headEnd type="none" w="sm" len="sm"/>
                      <a:tailEnd type="none" w="sm" len="sm"/>
                    </a:lnT>
                    <a:lnB w="12700" cap="flat" cmpd="sng" algn="ctr">
                      <a:solidFill>
                        <a:schemeClr val="bg1"/>
                      </a:solidFill>
                      <a:prstDash val="solid"/>
                      <a:round/>
                      <a:headEnd type="none" w="med" len="med"/>
                      <a:tailEnd type="none" w="med" len="med"/>
                    </a:lnB>
                    <a:noFill/>
                  </a:tcPr>
                </a:tc>
                <a:tc>
                  <a:txBody>
                    <a:bodyPr/>
                    <a:lstStyle/>
                    <a:p>
                      <a:pPr marL="0" lvl="0" indent="0" algn="ctr" rtl="0">
                        <a:spcBef>
                          <a:spcPts val="0"/>
                        </a:spcBef>
                        <a:spcAft>
                          <a:spcPts val="0"/>
                        </a:spcAft>
                        <a:buNone/>
                      </a:pPr>
                      <a:r>
                        <a:rPr lang="en-US" sz="1400">
                          <a:solidFill>
                            <a:srgbClr val="FFFFFF"/>
                          </a:solidFill>
                          <a:latin typeface="Libre Baskerville" panose="020B0604020202020204" charset="0"/>
                          <a:ea typeface="Montserrat"/>
                          <a:cs typeface="Montserrat"/>
                          <a:sym typeface="Montserrat"/>
                        </a:rPr>
                        <a:t>Henr</a:t>
                      </a:r>
                      <a:r>
                        <a:rPr lang="ro-RO" sz="1400">
                          <a:solidFill>
                            <a:srgbClr val="FFFFFF"/>
                          </a:solidFill>
                          <a:latin typeface="Libre Baskerville" panose="020B0604020202020204" charset="0"/>
                          <a:ea typeface="Montserrat"/>
                          <a:cs typeface="Montserrat"/>
                          <a:sym typeface="Montserrat"/>
                        </a:rPr>
                        <a:t>ic</a:t>
                      </a:r>
                      <a:r>
                        <a:rPr lang="en-US" sz="1400">
                          <a:solidFill>
                            <a:srgbClr val="FFFFFF"/>
                          </a:solidFill>
                          <a:latin typeface="Libre Baskerville" panose="020B0604020202020204" charset="0"/>
                          <a:ea typeface="Montserrat"/>
                          <a:cs typeface="Montserrat"/>
                          <a:sym typeface="Montserrat"/>
                        </a:rPr>
                        <a:t> VI </a:t>
                      </a:r>
                      <a:endParaRPr lang="ro-RO" sz="1400">
                        <a:solidFill>
                          <a:srgbClr val="FFFFFF"/>
                        </a:solidFill>
                        <a:latin typeface="Libre Baskerville" panose="020B0604020202020204" charset="0"/>
                        <a:ea typeface="Montserrat"/>
                        <a:cs typeface="Montserrat"/>
                        <a:sym typeface="Montserrat"/>
                      </a:endParaRPr>
                    </a:p>
                    <a:p>
                      <a:pPr marL="0" lvl="0" indent="0" algn="ctr" rtl="0">
                        <a:spcBef>
                          <a:spcPts val="0"/>
                        </a:spcBef>
                        <a:spcAft>
                          <a:spcPts val="0"/>
                        </a:spcAft>
                        <a:buNone/>
                      </a:pPr>
                      <a:r>
                        <a:rPr lang="en-US" sz="1400">
                          <a:solidFill>
                            <a:srgbClr val="FFFFFF"/>
                          </a:solidFill>
                          <a:latin typeface="Libre Baskerville" panose="020B0604020202020204" charset="0"/>
                          <a:ea typeface="Montserrat"/>
                          <a:cs typeface="Montserrat"/>
                          <a:sym typeface="Montserrat"/>
                        </a:rPr>
                        <a:t>(1422–1453)</a:t>
                      </a:r>
                      <a:endParaRPr sz="1400">
                        <a:solidFill>
                          <a:srgbClr val="FFFFFF"/>
                        </a:solidFill>
                        <a:latin typeface="Libre Baskerville" panose="020B0604020202020204" charset="0"/>
                        <a:ea typeface="Montserrat"/>
                        <a:cs typeface="Montserrat"/>
                        <a:sym typeface="Montserrat"/>
                      </a:endParaRPr>
                    </a:p>
                  </a:txBody>
                  <a:tcPr marL="91425" marR="91425" marT="68575" marB="68575" anchor="ctr">
                    <a:lnL w="38100" cap="flat" cmpd="sng" algn="ctr">
                      <a:solidFill>
                        <a:srgbClr val="FFFFFF"/>
                      </a:solidFill>
                      <a:prstDash val="solid"/>
                      <a:round/>
                      <a:headEnd type="none" w="sm" len="sm"/>
                      <a:tailEnd type="none" w="sm" len="sm"/>
                    </a:lnL>
                    <a:lnR w="38100" cap="flat" cmpd="sng">
                      <a:solidFill>
                        <a:srgbClr val="FFFFFF"/>
                      </a:solidFill>
                      <a:prstDash val="solid"/>
                      <a:round/>
                      <a:headEnd type="none" w="sm" len="sm"/>
                      <a:tailEnd type="none" w="sm" len="sm"/>
                    </a:lnR>
                    <a:lnT w="38100" cap="flat" cmpd="sng" algn="ctr">
                      <a:solidFill>
                        <a:srgbClr val="FFFFFF">
                          <a:alpha val="0"/>
                        </a:srgbClr>
                      </a:solidFill>
                      <a:prstDash val="solid"/>
                      <a:round/>
                      <a:headEnd type="none" w="sm" len="sm"/>
                      <a:tailEnd type="none" w="sm" len="sm"/>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299446460"/>
                  </a:ext>
                </a:extLst>
              </a:tr>
            </a:tbl>
          </a:graphicData>
        </a:graphic>
      </p:graphicFrame>
      <p:sp>
        <p:nvSpPr>
          <p:cNvPr id="181" name="Shape 181"/>
          <p:cNvSpPr txBox="1">
            <a:spLocks noGrp="1"/>
          </p:cNvSpPr>
          <p:nvPr>
            <p:ph type="sldNum" idx="12"/>
          </p:nvPr>
        </p:nvSpPr>
        <p:spPr>
          <a:xfrm>
            <a:off x="38389" y="4749900"/>
            <a:ext cx="91056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17</a:t>
            </a:fld>
            <a:endParaRPr/>
          </a:p>
        </p:txBody>
      </p:sp>
      <p:sp>
        <p:nvSpPr>
          <p:cNvPr id="182" name="Shape 182"/>
          <p:cNvSpPr/>
          <p:nvPr/>
        </p:nvSpPr>
        <p:spPr>
          <a:xfrm>
            <a:off x="4369200" y="862355"/>
            <a:ext cx="405600" cy="393600"/>
          </a:xfrm>
          <a:custGeom>
            <a:avLst/>
            <a:gdLst/>
            <a:ahLst/>
            <a:cxnLst/>
            <a:rect l="0" t="0" r="0" b="0"/>
            <a:pathLst>
              <a:path w="120000" h="120000" extrusionOk="0">
                <a:moveTo>
                  <a:pt x="76645" y="57866"/>
                </a:moveTo>
                <a:cubicBezTo>
                  <a:pt x="73203" y="57842"/>
                  <a:pt x="68076" y="57296"/>
                  <a:pt x="62996" y="56353"/>
                </a:cubicBezTo>
                <a:cubicBezTo>
                  <a:pt x="61841" y="56155"/>
                  <a:pt x="61095" y="56353"/>
                  <a:pt x="60469" y="57346"/>
                </a:cubicBezTo>
                <a:cubicBezTo>
                  <a:pt x="59097" y="59454"/>
                  <a:pt x="57604" y="61488"/>
                  <a:pt x="56353" y="63670"/>
                </a:cubicBezTo>
                <a:cubicBezTo>
                  <a:pt x="54932" y="66176"/>
                  <a:pt x="54788" y="69028"/>
                  <a:pt x="54788" y="71880"/>
                </a:cubicBezTo>
                <a:cubicBezTo>
                  <a:pt x="54788" y="72054"/>
                  <a:pt x="54884" y="72327"/>
                  <a:pt x="55005" y="72377"/>
                </a:cubicBezTo>
                <a:cubicBezTo>
                  <a:pt x="55149" y="72426"/>
                  <a:pt x="55414" y="72302"/>
                  <a:pt x="55534" y="72178"/>
                </a:cubicBezTo>
                <a:cubicBezTo>
                  <a:pt x="56280" y="71310"/>
                  <a:pt x="57027" y="70417"/>
                  <a:pt x="57749" y="69524"/>
                </a:cubicBezTo>
                <a:cubicBezTo>
                  <a:pt x="62347" y="63819"/>
                  <a:pt x="70002" y="64787"/>
                  <a:pt x="74022" y="67292"/>
                </a:cubicBezTo>
                <a:cubicBezTo>
                  <a:pt x="74431" y="67540"/>
                  <a:pt x="74816" y="67862"/>
                  <a:pt x="75081" y="68234"/>
                </a:cubicBezTo>
                <a:cubicBezTo>
                  <a:pt x="77151" y="71161"/>
                  <a:pt x="78427" y="74386"/>
                  <a:pt x="78042" y="78057"/>
                </a:cubicBezTo>
                <a:cubicBezTo>
                  <a:pt x="77897" y="79446"/>
                  <a:pt x="77488" y="80934"/>
                  <a:pt x="76814" y="82149"/>
                </a:cubicBezTo>
                <a:cubicBezTo>
                  <a:pt x="75105" y="85101"/>
                  <a:pt x="73155" y="87879"/>
                  <a:pt x="71374" y="90806"/>
                </a:cubicBezTo>
                <a:cubicBezTo>
                  <a:pt x="69905" y="93187"/>
                  <a:pt x="68437" y="95568"/>
                  <a:pt x="67233" y="98073"/>
                </a:cubicBezTo>
                <a:cubicBezTo>
                  <a:pt x="65789" y="101099"/>
                  <a:pt x="65957" y="104274"/>
                  <a:pt x="67474" y="107250"/>
                </a:cubicBezTo>
                <a:cubicBezTo>
                  <a:pt x="68341" y="108912"/>
                  <a:pt x="69424" y="110549"/>
                  <a:pt x="70651" y="111963"/>
                </a:cubicBezTo>
                <a:cubicBezTo>
                  <a:pt x="72240" y="113774"/>
                  <a:pt x="74551" y="114270"/>
                  <a:pt x="76766" y="114791"/>
                </a:cubicBezTo>
                <a:cubicBezTo>
                  <a:pt x="85311" y="116775"/>
                  <a:pt x="91907" y="111789"/>
                  <a:pt x="95181" y="105589"/>
                </a:cubicBezTo>
                <a:cubicBezTo>
                  <a:pt x="96529" y="103009"/>
                  <a:pt x="97396" y="100281"/>
                  <a:pt x="97227" y="97304"/>
                </a:cubicBezTo>
                <a:cubicBezTo>
                  <a:pt x="97059" y="93856"/>
                  <a:pt x="95013" y="91674"/>
                  <a:pt x="91691" y="91326"/>
                </a:cubicBezTo>
                <a:cubicBezTo>
                  <a:pt x="90680" y="91227"/>
                  <a:pt x="89693" y="91277"/>
                  <a:pt x="88970" y="92219"/>
                </a:cubicBezTo>
                <a:cubicBezTo>
                  <a:pt x="88802" y="92418"/>
                  <a:pt x="88609" y="92616"/>
                  <a:pt x="88369" y="92740"/>
                </a:cubicBezTo>
                <a:cubicBezTo>
                  <a:pt x="88224" y="92840"/>
                  <a:pt x="87983" y="92864"/>
                  <a:pt x="87839" y="92790"/>
                </a:cubicBezTo>
                <a:cubicBezTo>
                  <a:pt x="87743" y="92740"/>
                  <a:pt x="87695" y="92393"/>
                  <a:pt x="87767" y="92294"/>
                </a:cubicBezTo>
                <a:cubicBezTo>
                  <a:pt x="89187" y="90235"/>
                  <a:pt x="90824" y="88449"/>
                  <a:pt x="93327" y="87829"/>
                </a:cubicBezTo>
                <a:cubicBezTo>
                  <a:pt x="93833" y="87705"/>
                  <a:pt x="94387" y="87656"/>
                  <a:pt x="94916" y="87680"/>
                </a:cubicBezTo>
                <a:cubicBezTo>
                  <a:pt x="98286" y="87953"/>
                  <a:pt x="101801" y="92120"/>
                  <a:pt x="101512" y="95618"/>
                </a:cubicBezTo>
                <a:cubicBezTo>
                  <a:pt x="101271" y="98569"/>
                  <a:pt x="100670" y="101471"/>
                  <a:pt x="99586" y="104224"/>
                </a:cubicBezTo>
                <a:cubicBezTo>
                  <a:pt x="96577" y="111914"/>
                  <a:pt x="90920" y="116453"/>
                  <a:pt x="83289" y="118511"/>
                </a:cubicBezTo>
                <a:cubicBezTo>
                  <a:pt x="79727" y="119454"/>
                  <a:pt x="76068" y="120000"/>
                  <a:pt x="72385" y="119826"/>
                </a:cubicBezTo>
                <a:cubicBezTo>
                  <a:pt x="64561" y="119429"/>
                  <a:pt x="56810" y="118462"/>
                  <a:pt x="49588" y="114989"/>
                </a:cubicBezTo>
                <a:cubicBezTo>
                  <a:pt x="40296" y="110525"/>
                  <a:pt x="33797" y="103505"/>
                  <a:pt x="31390" y="93038"/>
                </a:cubicBezTo>
                <a:cubicBezTo>
                  <a:pt x="29753" y="85969"/>
                  <a:pt x="30355" y="79049"/>
                  <a:pt x="33917" y="72649"/>
                </a:cubicBezTo>
                <a:cubicBezTo>
                  <a:pt x="35891" y="69152"/>
                  <a:pt x="38611" y="66473"/>
                  <a:pt x="42583" y="65481"/>
                </a:cubicBezTo>
                <a:cubicBezTo>
                  <a:pt x="43233" y="65332"/>
                  <a:pt x="43907" y="65233"/>
                  <a:pt x="44557" y="65183"/>
                </a:cubicBezTo>
                <a:cubicBezTo>
                  <a:pt x="48312" y="64960"/>
                  <a:pt x="49540" y="65779"/>
                  <a:pt x="50984" y="69350"/>
                </a:cubicBezTo>
                <a:cubicBezTo>
                  <a:pt x="51057" y="69524"/>
                  <a:pt x="51201" y="69673"/>
                  <a:pt x="51321" y="69822"/>
                </a:cubicBezTo>
                <a:cubicBezTo>
                  <a:pt x="51418" y="69673"/>
                  <a:pt x="51562" y="69549"/>
                  <a:pt x="51586" y="69400"/>
                </a:cubicBezTo>
                <a:cubicBezTo>
                  <a:pt x="52477" y="64762"/>
                  <a:pt x="54716" y="60793"/>
                  <a:pt x="57243" y="56949"/>
                </a:cubicBezTo>
                <a:cubicBezTo>
                  <a:pt x="57388" y="56725"/>
                  <a:pt x="57556" y="56502"/>
                  <a:pt x="57725" y="56304"/>
                </a:cubicBezTo>
                <a:cubicBezTo>
                  <a:pt x="58134" y="55733"/>
                  <a:pt x="57917" y="55485"/>
                  <a:pt x="57364" y="55262"/>
                </a:cubicBezTo>
                <a:cubicBezTo>
                  <a:pt x="54980" y="54344"/>
                  <a:pt x="52573" y="53501"/>
                  <a:pt x="50262" y="52410"/>
                </a:cubicBezTo>
                <a:cubicBezTo>
                  <a:pt x="43522" y="49185"/>
                  <a:pt x="38876" y="43877"/>
                  <a:pt x="36324" y="36684"/>
                </a:cubicBezTo>
                <a:cubicBezTo>
                  <a:pt x="35025" y="32988"/>
                  <a:pt x="34326" y="29144"/>
                  <a:pt x="34182" y="25175"/>
                </a:cubicBezTo>
                <a:cubicBezTo>
                  <a:pt x="34110" y="22273"/>
                  <a:pt x="34062" y="19421"/>
                  <a:pt x="34471" y="16544"/>
                </a:cubicBezTo>
                <a:cubicBezTo>
                  <a:pt x="34808" y="14113"/>
                  <a:pt x="33773" y="12079"/>
                  <a:pt x="32184" y="10392"/>
                </a:cubicBezTo>
                <a:cubicBezTo>
                  <a:pt x="28573" y="6548"/>
                  <a:pt x="24072" y="5159"/>
                  <a:pt x="19017" y="5878"/>
                </a:cubicBezTo>
                <a:cubicBezTo>
                  <a:pt x="11458" y="6969"/>
                  <a:pt x="7606" y="13691"/>
                  <a:pt x="6812" y="18503"/>
                </a:cubicBezTo>
                <a:cubicBezTo>
                  <a:pt x="6234" y="21827"/>
                  <a:pt x="7462" y="24754"/>
                  <a:pt x="9821" y="27085"/>
                </a:cubicBezTo>
                <a:cubicBezTo>
                  <a:pt x="11289" y="28524"/>
                  <a:pt x="12974" y="29020"/>
                  <a:pt x="14972" y="28052"/>
                </a:cubicBezTo>
                <a:cubicBezTo>
                  <a:pt x="16224" y="27432"/>
                  <a:pt x="16657" y="27829"/>
                  <a:pt x="16585" y="29268"/>
                </a:cubicBezTo>
                <a:cubicBezTo>
                  <a:pt x="16513" y="31326"/>
                  <a:pt x="15430" y="32691"/>
                  <a:pt x="13552" y="33410"/>
                </a:cubicBezTo>
                <a:cubicBezTo>
                  <a:pt x="10688" y="34526"/>
                  <a:pt x="8328" y="33534"/>
                  <a:pt x="6162" y="31649"/>
                </a:cubicBezTo>
                <a:cubicBezTo>
                  <a:pt x="4597" y="30260"/>
                  <a:pt x="3634" y="28474"/>
                  <a:pt x="2984" y="26465"/>
                </a:cubicBezTo>
                <a:cubicBezTo>
                  <a:pt x="0" y="17015"/>
                  <a:pt x="5199" y="4415"/>
                  <a:pt x="17307" y="2033"/>
                </a:cubicBezTo>
                <a:cubicBezTo>
                  <a:pt x="19883" y="1537"/>
                  <a:pt x="22483" y="1264"/>
                  <a:pt x="25083" y="1711"/>
                </a:cubicBezTo>
                <a:cubicBezTo>
                  <a:pt x="31558" y="2827"/>
                  <a:pt x="35675" y="6845"/>
                  <a:pt x="37865" y="13121"/>
                </a:cubicBezTo>
                <a:cubicBezTo>
                  <a:pt x="37961" y="13393"/>
                  <a:pt x="38010" y="13666"/>
                  <a:pt x="38106" y="13914"/>
                </a:cubicBezTo>
                <a:cubicBezTo>
                  <a:pt x="38226" y="14262"/>
                  <a:pt x="38395" y="14609"/>
                  <a:pt x="38539" y="14956"/>
                </a:cubicBezTo>
                <a:cubicBezTo>
                  <a:pt x="38780" y="14733"/>
                  <a:pt x="39021" y="14510"/>
                  <a:pt x="39237" y="14237"/>
                </a:cubicBezTo>
                <a:cubicBezTo>
                  <a:pt x="43787" y="8334"/>
                  <a:pt x="49757" y="5481"/>
                  <a:pt x="57051" y="5630"/>
                </a:cubicBezTo>
                <a:cubicBezTo>
                  <a:pt x="59434" y="5704"/>
                  <a:pt x="61889" y="5729"/>
                  <a:pt x="64224" y="6225"/>
                </a:cubicBezTo>
                <a:cubicBezTo>
                  <a:pt x="72072" y="7862"/>
                  <a:pt x="77753" y="12302"/>
                  <a:pt x="80256" y="20363"/>
                </a:cubicBezTo>
                <a:cubicBezTo>
                  <a:pt x="81941" y="25795"/>
                  <a:pt x="81147" y="31128"/>
                  <a:pt x="78836" y="36238"/>
                </a:cubicBezTo>
                <a:cubicBezTo>
                  <a:pt x="76140" y="42190"/>
                  <a:pt x="72240" y="47201"/>
                  <a:pt x="67233" y="51293"/>
                </a:cubicBezTo>
                <a:cubicBezTo>
                  <a:pt x="66896" y="51541"/>
                  <a:pt x="66559" y="51765"/>
                  <a:pt x="66270" y="52038"/>
                </a:cubicBezTo>
                <a:cubicBezTo>
                  <a:pt x="66126" y="52162"/>
                  <a:pt x="66006" y="52335"/>
                  <a:pt x="65885" y="52484"/>
                </a:cubicBezTo>
                <a:cubicBezTo>
                  <a:pt x="66078" y="52608"/>
                  <a:pt x="66270" y="52831"/>
                  <a:pt x="66463" y="52856"/>
                </a:cubicBezTo>
                <a:cubicBezTo>
                  <a:pt x="69713" y="53253"/>
                  <a:pt x="72962" y="53799"/>
                  <a:pt x="76212" y="53972"/>
                </a:cubicBezTo>
                <a:cubicBezTo>
                  <a:pt x="82471" y="54319"/>
                  <a:pt x="88609" y="53551"/>
                  <a:pt x="94651" y="51839"/>
                </a:cubicBezTo>
                <a:cubicBezTo>
                  <a:pt x="101464" y="49880"/>
                  <a:pt x="106206" y="45440"/>
                  <a:pt x="109456" y="39115"/>
                </a:cubicBezTo>
                <a:cubicBezTo>
                  <a:pt x="110635" y="36808"/>
                  <a:pt x="111695" y="34427"/>
                  <a:pt x="111863" y="31748"/>
                </a:cubicBezTo>
                <a:cubicBezTo>
                  <a:pt x="111863" y="31674"/>
                  <a:pt x="111887" y="31599"/>
                  <a:pt x="111887" y="31525"/>
                </a:cubicBezTo>
                <a:cubicBezTo>
                  <a:pt x="112056" y="26936"/>
                  <a:pt x="111285" y="26738"/>
                  <a:pt x="107915" y="26539"/>
                </a:cubicBezTo>
                <a:cubicBezTo>
                  <a:pt x="104882" y="26366"/>
                  <a:pt x="102980" y="24803"/>
                  <a:pt x="101945" y="21901"/>
                </a:cubicBezTo>
                <a:cubicBezTo>
                  <a:pt x="101247" y="19966"/>
                  <a:pt x="100405" y="18131"/>
                  <a:pt x="100405" y="15973"/>
                </a:cubicBezTo>
                <a:cubicBezTo>
                  <a:pt x="100429" y="13716"/>
                  <a:pt x="100910" y="11632"/>
                  <a:pt x="101921" y="9623"/>
                </a:cubicBezTo>
                <a:cubicBezTo>
                  <a:pt x="102355" y="8755"/>
                  <a:pt x="102643" y="7689"/>
                  <a:pt x="102619" y="6696"/>
                </a:cubicBezTo>
                <a:cubicBezTo>
                  <a:pt x="102571" y="4489"/>
                  <a:pt x="101295" y="3373"/>
                  <a:pt x="99129" y="3348"/>
                </a:cubicBezTo>
                <a:cubicBezTo>
                  <a:pt x="98455" y="3323"/>
                  <a:pt x="97781" y="3447"/>
                  <a:pt x="97131" y="3323"/>
                </a:cubicBezTo>
                <a:cubicBezTo>
                  <a:pt x="96770" y="3249"/>
                  <a:pt x="96337" y="2852"/>
                  <a:pt x="96168" y="2505"/>
                </a:cubicBezTo>
                <a:cubicBezTo>
                  <a:pt x="96096" y="2356"/>
                  <a:pt x="96481" y="1761"/>
                  <a:pt x="96794" y="1612"/>
                </a:cubicBezTo>
                <a:cubicBezTo>
                  <a:pt x="98936" y="545"/>
                  <a:pt x="101103" y="0"/>
                  <a:pt x="103558" y="595"/>
                </a:cubicBezTo>
                <a:cubicBezTo>
                  <a:pt x="109167" y="1959"/>
                  <a:pt x="112633" y="5952"/>
                  <a:pt x="115305" y="10789"/>
                </a:cubicBezTo>
                <a:cubicBezTo>
                  <a:pt x="119013" y="17461"/>
                  <a:pt x="119999" y="24704"/>
                  <a:pt x="118074" y="32145"/>
                </a:cubicBezTo>
                <a:cubicBezTo>
                  <a:pt x="116678" y="37577"/>
                  <a:pt x="113741" y="42315"/>
                  <a:pt x="110130" y="46581"/>
                </a:cubicBezTo>
                <a:cubicBezTo>
                  <a:pt x="107049" y="50227"/>
                  <a:pt x="103293" y="52856"/>
                  <a:pt x="98816" y="54468"/>
                </a:cubicBezTo>
                <a:cubicBezTo>
                  <a:pt x="92196" y="56849"/>
                  <a:pt x="85360" y="57891"/>
                  <a:pt x="76645" y="57866"/>
                </a:cubicBezTo>
                <a:close/>
                <a:moveTo>
                  <a:pt x="76236" y="26316"/>
                </a:moveTo>
                <a:cubicBezTo>
                  <a:pt x="76164" y="25126"/>
                  <a:pt x="76164" y="24233"/>
                  <a:pt x="76068" y="23340"/>
                </a:cubicBezTo>
                <a:cubicBezTo>
                  <a:pt x="75490" y="18453"/>
                  <a:pt x="73059" y="14882"/>
                  <a:pt x="68774" y="12724"/>
                </a:cubicBezTo>
                <a:cubicBezTo>
                  <a:pt x="67715" y="12178"/>
                  <a:pt x="66583" y="11707"/>
                  <a:pt x="65452" y="11310"/>
                </a:cubicBezTo>
                <a:cubicBezTo>
                  <a:pt x="56569" y="8259"/>
                  <a:pt x="48794" y="9946"/>
                  <a:pt x="42126" y="16891"/>
                </a:cubicBezTo>
                <a:cubicBezTo>
                  <a:pt x="39117" y="20041"/>
                  <a:pt x="38106" y="23761"/>
                  <a:pt x="38539" y="28028"/>
                </a:cubicBezTo>
                <a:cubicBezTo>
                  <a:pt x="38900" y="31773"/>
                  <a:pt x="39983" y="35295"/>
                  <a:pt x="41572" y="38644"/>
                </a:cubicBezTo>
                <a:cubicBezTo>
                  <a:pt x="42752" y="41124"/>
                  <a:pt x="44148" y="43505"/>
                  <a:pt x="46363" y="45167"/>
                </a:cubicBezTo>
                <a:cubicBezTo>
                  <a:pt x="50094" y="47945"/>
                  <a:pt x="54234" y="49731"/>
                  <a:pt x="58736" y="50797"/>
                </a:cubicBezTo>
                <a:cubicBezTo>
                  <a:pt x="60565" y="51219"/>
                  <a:pt x="62010" y="50797"/>
                  <a:pt x="63358" y="49632"/>
                </a:cubicBezTo>
                <a:cubicBezTo>
                  <a:pt x="66054" y="47275"/>
                  <a:pt x="68557" y="44720"/>
                  <a:pt x="70772" y="41868"/>
                </a:cubicBezTo>
                <a:cubicBezTo>
                  <a:pt x="74431" y="37205"/>
                  <a:pt x="75875" y="31847"/>
                  <a:pt x="76236" y="26316"/>
                </a:cubicBezTo>
              </a:path>
            </a:pathLst>
          </a:custGeom>
          <a:solidFill>
            <a:srgbClr val="43434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5B2CB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ctrTitle" idx="4294967295"/>
          </p:nvPr>
        </p:nvSpPr>
        <p:spPr>
          <a:xfrm>
            <a:off x="685800" y="1682698"/>
            <a:ext cx="7772400" cy="831900"/>
          </a:xfrm>
          <a:prstGeom prst="rect">
            <a:avLst/>
          </a:prstGeom>
        </p:spPr>
        <p:txBody>
          <a:bodyPr spcFirstLastPara="1" wrap="square" lIns="91425" tIns="91425" rIns="91425" bIns="91425" anchor="ctr" anchorCtr="0">
            <a:noAutofit/>
          </a:bodyPr>
          <a:lstStyle/>
          <a:p>
            <a:pPr lvl="0"/>
            <a:r>
              <a:rPr lang="en-US" sz="3000">
                <a:solidFill>
                  <a:srgbClr val="8A0A36"/>
                </a:solidFill>
              </a:rPr>
              <a:t>116 </a:t>
            </a:r>
            <a:r>
              <a:rPr lang="ro-RO" sz="3000">
                <a:solidFill>
                  <a:srgbClr val="8A0A36"/>
                </a:solidFill>
              </a:rPr>
              <a:t>ani</a:t>
            </a:r>
            <a:r>
              <a:rPr lang="en-US" sz="3000">
                <a:solidFill>
                  <a:srgbClr val="8A0A36"/>
                </a:solidFill>
              </a:rPr>
              <a:t>, 4 </a:t>
            </a:r>
            <a:r>
              <a:rPr lang="ro-RO" sz="3000">
                <a:solidFill>
                  <a:srgbClr val="8A0A36"/>
                </a:solidFill>
              </a:rPr>
              <a:t>luni</a:t>
            </a:r>
            <a:r>
              <a:rPr lang="en-US" sz="3000">
                <a:solidFill>
                  <a:srgbClr val="8A0A36"/>
                </a:solidFill>
              </a:rPr>
              <a:t>, 3</a:t>
            </a:r>
            <a:r>
              <a:rPr lang="ro-RO" sz="3000">
                <a:solidFill>
                  <a:srgbClr val="8A0A36"/>
                </a:solidFill>
              </a:rPr>
              <a:t> săptămâni</a:t>
            </a:r>
            <a:r>
              <a:rPr lang="en-US" sz="3000">
                <a:solidFill>
                  <a:srgbClr val="8A0A36"/>
                </a:solidFill>
              </a:rPr>
              <a:t> </a:t>
            </a:r>
            <a:r>
              <a:rPr lang="ro-RO" sz="3000">
                <a:solidFill>
                  <a:srgbClr val="8A0A36"/>
                </a:solidFill>
              </a:rPr>
              <a:t>și</a:t>
            </a:r>
            <a:r>
              <a:rPr lang="en-US" sz="3000">
                <a:solidFill>
                  <a:srgbClr val="8A0A36"/>
                </a:solidFill>
              </a:rPr>
              <a:t> 4 </a:t>
            </a:r>
            <a:r>
              <a:rPr lang="ro-RO" sz="3000">
                <a:solidFill>
                  <a:srgbClr val="8A0A36"/>
                </a:solidFill>
              </a:rPr>
              <a:t>zile</a:t>
            </a:r>
            <a:endParaRPr sz="3000">
              <a:solidFill>
                <a:srgbClr val="8A0A36"/>
              </a:solidFill>
            </a:endParaRPr>
          </a:p>
        </p:txBody>
      </p:sp>
      <p:sp>
        <p:nvSpPr>
          <p:cNvPr id="203" name="Shape 203"/>
          <p:cNvSpPr txBox="1">
            <a:spLocks noGrp="1"/>
          </p:cNvSpPr>
          <p:nvPr>
            <p:ph type="subTitle" idx="4294967295"/>
          </p:nvPr>
        </p:nvSpPr>
        <p:spPr>
          <a:xfrm>
            <a:off x="685800" y="2294479"/>
            <a:ext cx="7772400" cy="784800"/>
          </a:xfrm>
          <a:prstGeom prst="rect">
            <a:avLst/>
          </a:prstGeom>
        </p:spPr>
        <p:txBody>
          <a:bodyPr spcFirstLastPara="1" wrap="square" lIns="91425" tIns="91425" rIns="91425" bIns="91425" anchor="t" anchorCtr="0">
            <a:noAutofit/>
          </a:bodyPr>
          <a:lstStyle/>
          <a:p>
            <a:pPr marL="0" lvl="0" indent="0" algn="ctr">
              <a:buNone/>
            </a:pPr>
            <a:r>
              <a:rPr lang="en-US" sz="1400">
                <a:solidFill>
                  <a:srgbClr val="8A0A36"/>
                </a:solidFill>
              </a:rPr>
              <a:t>&lt;24 Mai 1337 – 19 Octombrie 1453&gt;</a:t>
            </a:r>
            <a:endParaRPr sz="1400">
              <a:solidFill>
                <a:srgbClr val="8A0A36"/>
              </a:solidFill>
            </a:endParaRPr>
          </a:p>
        </p:txBody>
      </p:sp>
      <p:sp>
        <p:nvSpPr>
          <p:cNvPr id="204" name="Shape 204"/>
          <p:cNvSpPr txBox="1">
            <a:spLocks noGrp="1"/>
          </p:cNvSpPr>
          <p:nvPr>
            <p:ph type="sldNum" idx="12"/>
          </p:nvPr>
        </p:nvSpPr>
        <p:spPr>
          <a:xfrm>
            <a:off x="38389" y="4749900"/>
            <a:ext cx="91056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solidFill>
                  <a:srgbClr val="8A0A36"/>
                </a:solidFill>
              </a:rPr>
              <a:t>18</a:t>
            </a:fld>
            <a:endParaRPr>
              <a:solidFill>
                <a:srgbClr val="8A0A36"/>
              </a:solidFill>
            </a:endParaRPr>
          </a:p>
        </p:txBody>
      </p:sp>
      <p:sp>
        <p:nvSpPr>
          <p:cNvPr id="205" name="Shape 205"/>
          <p:cNvSpPr/>
          <p:nvPr/>
        </p:nvSpPr>
        <p:spPr>
          <a:xfrm>
            <a:off x="4207450" y="2885226"/>
            <a:ext cx="729000" cy="390000"/>
          </a:xfrm>
          <a:custGeom>
            <a:avLst/>
            <a:gdLst/>
            <a:ahLst/>
            <a:cxnLst/>
            <a:rect l="0" t="0" r="0" b="0"/>
            <a:pathLst>
              <a:path w="120000" h="120000" extrusionOk="0">
                <a:moveTo>
                  <a:pt x="76665" y="67696"/>
                </a:moveTo>
                <a:cubicBezTo>
                  <a:pt x="76665" y="69341"/>
                  <a:pt x="76592" y="70985"/>
                  <a:pt x="76665" y="72630"/>
                </a:cubicBezTo>
                <a:cubicBezTo>
                  <a:pt x="77080" y="83410"/>
                  <a:pt x="74444" y="91130"/>
                  <a:pt x="69857" y="96931"/>
                </a:cubicBezTo>
                <a:cubicBezTo>
                  <a:pt x="68344" y="98850"/>
                  <a:pt x="66758" y="100586"/>
                  <a:pt x="65294" y="102596"/>
                </a:cubicBezTo>
                <a:cubicBezTo>
                  <a:pt x="63733" y="104743"/>
                  <a:pt x="62586" y="107301"/>
                  <a:pt x="63733" y="111275"/>
                </a:cubicBezTo>
                <a:cubicBezTo>
                  <a:pt x="64196" y="112828"/>
                  <a:pt x="63879" y="114244"/>
                  <a:pt x="63123" y="115249"/>
                </a:cubicBezTo>
                <a:cubicBezTo>
                  <a:pt x="62732" y="115797"/>
                  <a:pt x="62415" y="116574"/>
                  <a:pt x="61976" y="116848"/>
                </a:cubicBezTo>
                <a:cubicBezTo>
                  <a:pt x="61293" y="117304"/>
                  <a:pt x="61049" y="120000"/>
                  <a:pt x="60195" y="118720"/>
                </a:cubicBezTo>
                <a:cubicBezTo>
                  <a:pt x="59097" y="117122"/>
                  <a:pt x="57584" y="115614"/>
                  <a:pt x="58072" y="112097"/>
                </a:cubicBezTo>
                <a:cubicBezTo>
                  <a:pt x="58535" y="108808"/>
                  <a:pt x="57974" y="106478"/>
                  <a:pt x="56364" y="104834"/>
                </a:cubicBezTo>
                <a:cubicBezTo>
                  <a:pt x="54705" y="103098"/>
                  <a:pt x="53094" y="101180"/>
                  <a:pt x="51484" y="99352"/>
                </a:cubicBezTo>
                <a:cubicBezTo>
                  <a:pt x="46970" y="94191"/>
                  <a:pt x="44579" y="86745"/>
                  <a:pt x="44457" y="76787"/>
                </a:cubicBezTo>
                <a:cubicBezTo>
                  <a:pt x="44359" y="70666"/>
                  <a:pt x="44310" y="64590"/>
                  <a:pt x="44066" y="58515"/>
                </a:cubicBezTo>
                <a:cubicBezTo>
                  <a:pt x="43871" y="54267"/>
                  <a:pt x="42944" y="50475"/>
                  <a:pt x="41358" y="47278"/>
                </a:cubicBezTo>
                <a:cubicBezTo>
                  <a:pt x="40113" y="44720"/>
                  <a:pt x="38552" y="44491"/>
                  <a:pt x="36893" y="45039"/>
                </a:cubicBezTo>
                <a:cubicBezTo>
                  <a:pt x="36722" y="45131"/>
                  <a:pt x="36575" y="45451"/>
                  <a:pt x="36429" y="45633"/>
                </a:cubicBezTo>
                <a:cubicBezTo>
                  <a:pt x="36575" y="45907"/>
                  <a:pt x="36673" y="46273"/>
                  <a:pt x="36819" y="46364"/>
                </a:cubicBezTo>
                <a:cubicBezTo>
                  <a:pt x="37283" y="46593"/>
                  <a:pt x="37771" y="46684"/>
                  <a:pt x="38210" y="46912"/>
                </a:cubicBezTo>
                <a:cubicBezTo>
                  <a:pt x="40528" y="48191"/>
                  <a:pt x="41943" y="53307"/>
                  <a:pt x="40528" y="57601"/>
                </a:cubicBezTo>
                <a:cubicBezTo>
                  <a:pt x="40065" y="58972"/>
                  <a:pt x="39552" y="60342"/>
                  <a:pt x="39113" y="61758"/>
                </a:cubicBezTo>
                <a:cubicBezTo>
                  <a:pt x="38723" y="63083"/>
                  <a:pt x="38283" y="64408"/>
                  <a:pt x="38064" y="65824"/>
                </a:cubicBezTo>
                <a:cubicBezTo>
                  <a:pt x="37673" y="68427"/>
                  <a:pt x="38113" y="69569"/>
                  <a:pt x="39503" y="70163"/>
                </a:cubicBezTo>
                <a:cubicBezTo>
                  <a:pt x="39699" y="70255"/>
                  <a:pt x="39894" y="70300"/>
                  <a:pt x="40089" y="70392"/>
                </a:cubicBezTo>
                <a:cubicBezTo>
                  <a:pt x="41016" y="70757"/>
                  <a:pt x="41870" y="71442"/>
                  <a:pt x="41797" y="73498"/>
                </a:cubicBezTo>
                <a:cubicBezTo>
                  <a:pt x="41748" y="75462"/>
                  <a:pt x="40919" y="76239"/>
                  <a:pt x="39991" y="76558"/>
                </a:cubicBezTo>
                <a:cubicBezTo>
                  <a:pt x="38210" y="77152"/>
                  <a:pt x="36478" y="76650"/>
                  <a:pt x="34892" y="74960"/>
                </a:cubicBezTo>
                <a:cubicBezTo>
                  <a:pt x="31695" y="71488"/>
                  <a:pt x="29353" y="66555"/>
                  <a:pt x="27645" y="60433"/>
                </a:cubicBezTo>
                <a:cubicBezTo>
                  <a:pt x="26547" y="56414"/>
                  <a:pt x="26596" y="52348"/>
                  <a:pt x="27181" y="48237"/>
                </a:cubicBezTo>
                <a:cubicBezTo>
                  <a:pt x="27742" y="44080"/>
                  <a:pt x="29182" y="42710"/>
                  <a:pt x="31281" y="44263"/>
                </a:cubicBezTo>
                <a:cubicBezTo>
                  <a:pt x="31964" y="44765"/>
                  <a:pt x="32330" y="44720"/>
                  <a:pt x="32867" y="43760"/>
                </a:cubicBezTo>
                <a:cubicBezTo>
                  <a:pt x="33477" y="42618"/>
                  <a:pt x="34282" y="41842"/>
                  <a:pt x="34989" y="40883"/>
                </a:cubicBezTo>
                <a:cubicBezTo>
                  <a:pt x="35185" y="40609"/>
                  <a:pt x="35282" y="40152"/>
                  <a:pt x="35453" y="39786"/>
                </a:cubicBezTo>
                <a:cubicBezTo>
                  <a:pt x="35233" y="39512"/>
                  <a:pt x="35038" y="39055"/>
                  <a:pt x="34819" y="39010"/>
                </a:cubicBezTo>
                <a:cubicBezTo>
                  <a:pt x="33208" y="38690"/>
                  <a:pt x="31598" y="38279"/>
                  <a:pt x="29963" y="38233"/>
                </a:cubicBezTo>
                <a:cubicBezTo>
                  <a:pt x="26205" y="38096"/>
                  <a:pt x="22911" y="36041"/>
                  <a:pt x="20374" y="30605"/>
                </a:cubicBezTo>
                <a:cubicBezTo>
                  <a:pt x="20203" y="30194"/>
                  <a:pt x="19959" y="29920"/>
                  <a:pt x="19812" y="29508"/>
                </a:cubicBezTo>
                <a:cubicBezTo>
                  <a:pt x="19349" y="28321"/>
                  <a:pt x="19032" y="28595"/>
                  <a:pt x="18592" y="29645"/>
                </a:cubicBezTo>
                <a:cubicBezTo>
                  <a:pt x="16933" y="33483"/>
                  <a:pt x="16104" y="33802"/>
                  <a:pt x="13761" y="31655"/>
                </a:cubicBezTo>
                <a:cubicBezTo>
                  <a:pt x="12175" y="30239"/>
                  <a:pt x="10955" y="28047"/>
                  <a:pt x="10101" y="25260"/>
                </a:cubicBezTo>
                <a:cubicBezTo>
                  <a:pt x="9003" y="21606"/>
                  <a:pt x="7930" y="17906"/>
                  <a:pt x="7076" y="14069"/>
                </a:cubicBezTo>
                <a:cubicBezTo>
                  <a:pt x="6246" y="10369"/>
                  <a:pt x="4953" y="8679"/>
                  <a:pt x="2830" y="9318"/>
                </a:cubicBezTo>
                <a:cubicBezTo>
                  <a:pt x="2488" y="9409"/>
                  <a:pt x="2098" y="9547"/>
                  <a:pt x="1805" y="9318"/>
                </a:cubicBezTo>
                <a:cubicBezTo>
                  <a:pt x="1171" y="8770"/>
                  <a:pt x="73" y="8130"/>
                  <a:pt x="48" y="7400"/>
                </a:cubicBezTo>
                <a:cubicBezTo>
                  <a:pt x="0" y="6121"/>
                  <a:pt x="536" y="4659"/>
                  <a:pt x="1000" y="3517"/>
                </a:cubicBezTo>
                <a:cubicBezTo>
                  <a:pt x="1244" y="2923"/>
                  <a:pt x="1830" y="2740"/>
                  <a:pt x="2293" y="2466"/>
                </a:cubicBezTo>
                <a:cubicBezTo>
                  <a:pt x="5612" y="548"/>
                  <a:pt x="9003" y="959"/>
                  <a:pt x="12370" y="1872"/>
                </a:cubicBezTo>
                <a:cubicBezTo>
                  <a:pt x="14200" y="2375"/>
                  <a:pt x="15957" y="4065"/>
                  <a:pt x="17738" y="5116"/>
                </a:cubicBezTo>
                <a:cubicBezTo>
                  <a:pt x="18519" y="5618"/>
                  <a:pt x="19324" y="5846"/>
                  <a:pt x="20105" y="6349"/>
                </a:cubicBezTo>
                <a:cubicBezTo>
                  <a:pt x="21106" y="7034"/>
                  <a:pt x="22155" y="7628"/>
                  <a:pt x="23106" y="8633"/>
                </a:cubicBezTo>
                <a:cubicBezTo>
                  <a:pt x="25327" y="10917"/>
                  <a:pt x="26352" y="14571"/>
                  <a:pt x="26181" y="19322"/>
                </a:cubicBezTo>
                <a:cubicBezTo>
                  <a:pt x="26083" y="22794"/>
                  <a:pt x="24473" y="25306"/>
                  <a:pt x="22643" y="25032"/>
                </a:cubicBezTo>
                <a:cubicBezTo>
                  <a:pt x="22399" y="24986"/>
                  <a:pt x="22130" y="25032"/>
                  <a:pt x="21886" y="25032"/>
                </a:cubicBezTo>
                <a:cubicBezTo>
                  <a:pt x="21960" y="25443"/>
                  <a:pt x="21984" y="25991"/>
                  <a:pt x="22130" y="26357"/>
                </a:cubicBezTo>
                <a:cubicBezTo>
                  <a:pt x="22423" y="27179"/>
                  <a:pt x="22740" y="28047"/>
                  <a:pt x="23155" y="28686"/>
                </a:cubicBezTo>
                <a:cubicBezTo>
                  <a:pt x="25278" y="31975"/>
                  <a:pt x="27791" y="33254"/>
                  <a:pt x="30524" y="33117"/>
                </a:cubicBezTo>
                <a:cubicBezTo>
                  <a:pt x="31159" y="33071"/>
                  <a:pt x="31622" y="32706"/>
                  <a:pt x="31134" y="31244"/>
                </a:cubicBezTo>
                <a:cubicBezTo>
                  <a:pt x="29816" y="27270"/>
                  <a:pt x="30109" y="23570"/>
                  <a:pt x="31671" y="20053"/>
                </a:cubicBezTo>
                <a:cubicBezTo>
                  <a:pt x="32110" y="19048"/>
                  <a:pt x="32427" y="18180"/>
                  <a:pt x="31476" y="17540"/>
                </a:cubicBezTo>
                <a:cubicBezTo>
                  <a:pt x="31305" y="17403"/>
                  <a:pt x="31159" y="17129"/>
                  <a:pt x="31012" y="16855"/>
                </a:cubicBezTo>
                <a:cubicBezTo>
                  <a:pt x="30012" y="14982"/>
                  <a:pt x="29182" y="12835"/>
                  <a:pt x="29572" y="10140"/>
                </a:cubicBezTo>
                <a:cubicBezTo>
                  <a:pt x="30012" y="7125"/>
                  <a:pt x="31110" y="4842"/>
                  <a:pt x="32769" y="4385"/>
                </a:cubicBezTo>
                <a:cubicBezTo>
                  <a:pt x="34721" y="3791"/>
                  <a:pt x="36697" y="3517"/>
                  <a:pt x="38649" y="3654"/>
                </a:cubicBezTo>
                <a:cubicBezTo>
                  <a:pt x="41919" y="3837"/>
                  <a:pt x="45140" y="3837"/>
                  <a:pt x="48312" y="2055"/>
                </a:cubicBezTo>
                <a:cubicBezTo>
                  <a:pt x="48605" y="1872"/>
                  <a:pt x="48946" y="2009"/>
                  <a:pt x="49288" y="2009"/>
                </a:cubicBezTo>
                <a:cubicBezTo>
                  <a:pt x="49190" y="2695"/>
                  <a:pt x="49190" y="3471"/>
                  <a:pt x="48995" y="3974"/>
                </a:cubicBezTo>
                <a:cubicBezTo>
                  <a:pt x="48312" y="5846"/>
                  <a:pt x="47482" y="7582"/>
                  <a:pt x="46872" y="9501"/>
                </a:cubicBezTo>
                <a:cubicBezTo>
                  <a:pt x="46067" y="11968"/>
                  <a:pt x="45286" y="14526"/>
                  <a:pt x="44749" y="17221"/>
                </a:cubicBezTo>
                <a:cubicBezTo>
                  <a:pt x="43676" y="22611"/>
                  <a:pt x="40528" y="26082"/>
                  <a:pt x="37576" y="24484"/>
                </a:cubicBezTo>
                <a:cubicBezTo>
                  <a:pt x="36893" y="24118"/>
                  <a:pt x="36234" y="22885"/>
                  <a:pt x="35721" y="21789"/>
                </a:cubicBezTo>
                <a:cubicBezTo>
                  <a:pt x="35160" y="20601"/>
                  <a:pt x="34745" y="20601"/>
                  <a:pt x="34282" y="21834"/>
                </a:cubicBezTo>
                <a:cubicBezTo>
                  <a:pt x="33013" y="25397"/>
                  <a:pt x="32842" y="27773"/>
                  <a:pt x="34428" y="30239"/>
                </a:cubicBezTo>
                <a:cubicBezTo>
                  <a:pt x="36209" y="32934"/>
                  <a:pt x="38186" y="35173"/>
                  <a:pt x="40089" y="37594"/>
                </a:cubicBezTo>
                <a:cubicBezTo>
                  <a:pt x="40577" y="38233"/>
                  <a:pt x="40772" y="37822"/>
                  <a:pt x="40797" y="36771"/>
                </a:cubicBezTo>
                <a:cubicBezTo>
                  <a:pt x="40894" y="33026"/>
                  <a:pt x="41553" y="29600"/>
                  <a:pt x="42797" y="26585"/>
                </a:cubicBezTo>
                <a:cubicBezTo>
                  <a:pt x="45213" y="20829"/>
                  <a:pt x="49825" y="21195"/>
                  <a:pt x="51923" y="27316"/>
                </a:cubicBezTo>
                <a:cubicBezTo>
                  <a:pt x="52850" y="30102"/>
                  <a:pt x="52850" y="32295"/>
                  <a:pt x="51581" y="34488"/>
                </a:cubicBezTo>
                <a:cubicBezTo>
                  <a:pt x="50776" y="35949"/>
                  <a:pt x="49751" y="37091"/>
                  <a:pt x="48727" y="37913"/>
                </a:cubicBezTo>
                <a:cubicBezTo>
                  <a:pt x="47604" y="38827"/>
                  <a:pt x="47311" y="38142"/>
                  <a:pt x="47555" y="35858"/>
                </a:cubicBezTo>
                <a:cubicBezTo>
                  <a:pt x="47653" y="34899"/>
                  <a:pt x="47873" y="33802"/>
                  <a:pt x="47775" y="32889"/>
                </a:cubicBezTo>
                <a:cubicBezTo>
                  <a:pt x="47653" y="31884"/>
                  <a:pt x="47287" y="30605"/>
                  <a:pt x="46848" y="30285"/>
                </a:cubicBezTo>
                <a:cubicBezTo>
                  <a:pt x="46409" y="29920"/>
                  <a:pt x="45603" y="30331"/>
                  <a:pt x="45213" y="30925"/>
                </a:cubicBezTo>
                <a:cubicBezTo>
                  <a:pt x="43871" y="33071"/>
                  <a:pt x="43359" y="35995"/>
                  <a:pt x="43822" y="39192"/>
                </a:cubicBezTo>
                <a:cubicBezTo>
                  <a:pt x="44335" y="42573"/>
                  <a:pt x="45067" y="45862"/>
                  <a:pt x="45750" y="49196"/>
                </a:cubicBezTo>
                <a:cubicBezTo>
                  <a:pt x="45799" y="49425"/>
                  <a:pt x="46238" y="49607"/>
                  <a:pt x="46457" y="49425"/>
                </a:cubicBezTo>
                <a:cubicBezTo>
                  <a:pt x="46677" y="49288"/>
                  <a:pt x="46799" y="48694"/>
                  <a:pt x="46994" y="48328"/>
                </a:cubicBezTo>
                <a:cubicBezTo>
                  <a:pt x="50898" y="40928"/>
                  <a:pt x="55705" y="37822"/>
                  <a:pt x="61195" y="38736"/>
                </a:cubicBezTo>
                <a:cubicBezTo>
                  <a:pt x="62464" y="38964"/>
                  <a:pt x="63294" y="38279"/>
                  <a:pt x="63928" y="36406"/>
                </a:cubicBezTo>
                <a:cubicBezTo>
                  <a:pt x="64684" y="34305"/>
                  <a:pt x="65050" y="32066"/>
                  <a:pt x="64465" y="29600"/>
                </a:cubicBezTo>
                <a:cubicBezTo>
                  <a:pt x="64221" y="28595"/>
                  <a:pt x="63855" y="28229"/>
                  <a:pt x="63367" y="29097"/>
                </a:cubicBezTo>
                <a:cubicBezTo>
                  <a:pt x="63172" y="29463"/>
                  <a:pt x="63001" y="29828"/>
                  <a:pt x="62830" y="30239"/>
                </a:cubicBezTo>
                <a:cubicBezTo>
                  <a:pt x="61415" y="33483"/>
                  <a:pt x="59658" y="33757"/>
                  <a:pt x="57681" y="32478"/>
                </a:cubicBezTo>
                <a:cubicBezTo>
                  <a:pt x="55632" y="31107"/>
                  <a:pt x="54656" y="28321"/>
                  <a:pt x="54558" y="24438"/>
                </a:cubicBezTo>
                <a:cubicBezTo>
                  <a:pt x="54509" y="21652"/>
                  <a:pt x="54558" y="18819"/>
                  <a:pt x="54656" y="16033"/>
                </a:cubicBezTo>
                <a:cubicBezTo>
                  <a:pt x="54802" y="11693"/>
                  <a:pt x="54485" y="7674"/>
                  <a:pt x="52509" y="4750"/>
                </a:cubicBezTo>
                <a:cubicBezTo>
                  <a:pt x="52289" y="4430"/>
                  <a:pt x="52240" y="3745"/>
                  <a:pt x="52094" y="3197"/>
                </a:cubicBezTo>
                <a:cubicBezTo>
                  <a:pt x="52435" y="2923"/>
                  <a:pt x="52801" y="2283"/>
                  <a:pt x="53094" y="2375"/>
                </a:cubicBezTo>
                <a:cubicBezTo>
                  <a:pt x="59145" y="4339"/>
                  <a:pt x="65148" y="6532"/>
                  <a:pt x="69638" y="15348"/>
                </a:cubicBezTo>
                <a:cubicBezTo>
                  <a:pt x="70248" y="16535"/>
                  <a:pt x="70736" y="18271"/>
                  <a:pt x="70882" y="19916"/>
                </a:cubicBezTo>
                <a:cubicBezTo>
                  <a:pt x="71248" y="23661"/>
                  <a:pt x="70296" y="25626"/>
                  <a:pt x="68271" y="25945"/>
                </a:cubicBezTo>
                <a:cubicBezTo>
                  <a:pt x="66807" y="26128"/>
                  <a:pt x="66783" y="26174"/>
                  <a:pt x="67051" y="28869"/>
                </a:cubicBezTo>
                <a:cubicBezTo>
                  <a:pt x="67490" y="33117"/>
                  <a:pt x="67124" y="37000"/>
                  <a:pt x="65441" y="40106"/>
                </a:cubicBezTo>
                <a:cubicBezTo>
                  <a:pt x="64709" y="41431"/>
                  <a:pt x="64733" y="42253"/>
                  <a:pt x="65514" y="43395"/>
                </a:cubicBezTo>
                <a:cubicBezTo>
                  <a:pt x="66026" y="44172"/>
                  <a:pt x="66466" y="45177"/>
                  <a:pt x="66905" y="46136"/>
                </a:cubicBezTo>
                <a:cubicBezTo>
                  <a:pt x="68491" y="49881"/>
                  <a:pt x="68930" y="54084"/>
                  <a:pt x="68100" y="58652"/>
                </a:cubicBezTo>
                <a:cubicBezTo>
                  <a:pt x="67808" y="60342"/>
                  <a:pt x="67442" y="61987"/>
                  <a:pt x="67051" y="63585"/>
                </a:cubicBezTo>
                <a:cubicBezTo>
                  <a:pt x="66734" y="64956"/>
                  <a:pt x="67002" y="65275"/>
                  <a:pt x="67686" y="65595"/>
                </a:cubicBezTo>
                <a:cubicBezTo>
                  <a:pt x="71004" y="67103"/>
                  <a:pt x="71760" y="70620"/>
                  <a:pt x="69955" y="76102"/>
                </a:cubicBezTo>
                <a:cubicBezTo>
                  <a:pt x="69076" y="78797"/>
                  <a:pt x="67808" y="80624"/>
                  <a:pt x="66319" y="82040"/>
                </a:cubicBezTo>
                <a:cubicBezTo>
                  <a:pt x="63440" y="84735"/>
                  <a:pt x="60390" y="86471"/>
                  <a:pt x="57193" y="86882"/>
                </a:cubicBezTo>
                <a:cubicBezTo>
                  <a:pt x="54827" y="87156"/>
                  <a:pt x="52679" y="85374"/>
                  <a:pt x="50971" y="82223"/>
                </a:cubicBezTo>
                <a:cubicBezTo>
                  <a:pt x="50532" y="81355"/>
                  <a:pt x="50215" y="80076"/>
                  <a:pt x="50069" y="78934"/>
                </a:cubicBezTo>
                <a:cubicBezTo>
                  <a:pt x="49849" y="77152"/>
                  <a:pt x="50288" y="76513"/>
                  <a:pt x="51313" y="76878"/>
                </a:cubicBezTo>
                <a:cubicBezTo>
                  <a:pt x="51630" y="76969"/>
                  <a:pt x="51972" y="77152"/>
                  <a:pt x="52289" y="77289"/>
                </a:cubicBezTo>
                <a:cubicBezTo>
                  <a:pt x="54631" y="78340"/>
                  <a:pt x="55607" y="77289"/>
                  <a:pt x="56022" y="72858"/>
                </a:cubicBezTo>
                <a:cubicBezTo>
                  <a:pt x="56291" y="70118"/>
                  <a:pt x="56217" y="67285"/>
                  <a:pt x="56388" y="64545"/>
                </a:cubicBezTo>
                <a:cubicBezTo>
                  <a:pt x="56535" y="61712"/>
                  <a:pt x="56901" y="59063"/>
                  <a:pt x="58194" y="57190"/>
                </a:cubicBezTo>
                <a:cubicBezTo>
                  <a:pt x="60146" y="54358"/>
                  <a:pt x="61830" y="54769"/>
                  <a:pt x="63220" y="58469"/>
                </a:cubicBezTo>
                <a:cubicBezTo>
                  <a:pt x="63489" y="59200"/>
                  <a:pt x="63708" y="59977"/>
                  <a:pt x="63928" y="60753"/>
                </a:cubicBezTo>
                <a:cubicBezTo>
                  <a:pt x="64245" y="61895"/>
                  <a:pt x="64489" y="61393"/>
                  <a:pt x="64782" y="60708"/>
                </a:cubicBezTo>
                <a:cubicBezTo>
                  <a:pt x="66685" y="56185"/>
                  <a:pt x="66246" y="50293"/>
                  <a:pt x="63611" y="46684"/>
                </a:cubicBezTo>
                <a:cubicBezTo>
                  <a:pt x="61366" y="43623"/>
                  <a:pt x="58755" y="43075"/>
                  <a:pt x="56047" y="43760"/>
                </a:cubicBezTo>
                <a:cubicBezTo>
                  <a:pt x="55363" y="43943"/>
                  <a:pt x="55339" y="44674"/>
                  <a:pt x="55705" y="45633"/>
                </a:cubicBezTo>
                <a:cubicBezTo>
                  <a:pt x="56022" y="46456"/>
                  <a:pt x="56339" y="47278"/>
                  <a:pt x="56583" y="48191"/>
                </a:cubicBezTo>
                <a:cubicBezTo>
                  <a:pt x="57755" y="53079"/>
                  <a:pt x="56242" y="58287"/>
                  <a:pt x="53436" y="59017"/>
                </a:cubicBezTo>
                <a:cubicBezTo>
                  <a:pt x="53241" y="59063"/>
                  <a:pt x="53045" y="58972"/>
                  <a:pt x="52850" y="58926"/>
                </a:cubicBezTo>
                <a:cubicBezTo>
                  <a:pt x="52923" y="58561"/>
                  <a:pt x="52948" y="58058"/>
                  <a:pt x="53094" y="57784"/>
                </a:cubicBezTo>
                <a:cubicBezTo>
                  <a:pt x="53899" y="56277"/>
                  <a:pt x="54314" y="54449"/>
                  <a:pt x="54241" y="52303"/>
                </a:cubicBezTo>
                <a:cubicBezTo>
                  <a:pt x="54168" y="49333"/>
                  <a:pt x="52826" y="47643"/>
                  <a:pt x="51411" y="48922"/>
                </a:cubicBezTo>
                <a:cubicBezTo>
                  <a:pt x="49410" y="50795"/>
                  <a:pt x="47848" y="53262"/>
                  <a:pt x="47751" y="58104"/>
                </a:cubicBezTo>
                <a:cubicBezTo>
                  <a:pt x="47629" y="65687"/>
                  <a:pt x="47287" y="73269"/>
                  <a:pt x="48141" y="80807"/>
                </a:cubicBezTo>
                <a:cubicBezTo>
                  <a:pt x="48873" y="87247"/>
                  <a:pt x="50825" y="91861"/>
                  <a:pt x="53875" y="94830"/>
                </a:cubicBezTo>
                <a:cubicBezTo>
                  <a:pt x="54607" y="95561"/>
                  <a:pt x="55534" y="95881"/>
                  <a:pt x="56364" y="95926"/>
                </a:cubicBezTo>
                <a:cubicBezTo>
                  <a:pt x="57974" y="95972"/>
                  <a:pt x="59609" y="95378"/>
                  <a:pt x="61220" y="95561"/>
                </a:cubicBezTo>
                <a:cubicBezTo>
                  <a:pt x="66417" y="96292"/>
                  <a:pt x="72200" y="89394"/>
                  <a:pt x="72907" y="76239"/>
                </a:cubicBezTo>
                <a:cubicBezTo>
                  <a:pt x="73127" y="71808"/>
                  <a:pt x="73224" y="67377"/>
                  <a:pt x="73371" y="62946"/>
                </a:cubicBezTo>
                <a:cubicBezTo>
                  <a:pt x="73566" y="57647"/>
                  <a:pt x="73761" y="52348"/>
                  <a:pt x="74908" y="47323"/>
                </a:cubicBezTo>
                <a:cubicBezTo>
                  <a:pt x="75640" y="44172"/>
                  <a:pt x="75884" y="40746"/>
                  <a:pt x="75445" y="37274"/>
                </a:cubicBezTo>
                <a:cubicBezTo>
                  <a:pt x="75103" y="34533"/>
                  <a:pt x="74591" y="32295"/>
                  <a:pt x="73005" y="31244"/>
                </a:cubicBezTo>
                <a:cubicBezTo>
                  <a:pt x="71809" y="30422"/>
                  <a:pt x="71809" y="29737"/>
                  <a:pt x="72688" y="27955"/>
                </a:cubicBezTo>
                <a:cubicBezTo>
                  <a:pt x="73371" y="26585"/>
                  <a:pt x="74176" y="25352"/>
                  <a:pt x="74786" y="23890"/>
                </a:cubicBezTo>
                <a:cubicBezTo>
                  <a:pt x="75298" y="22657"/>
                  <a:pt x="75640" y="23022"/>
                  <a:pt x="76128" y="23753"/>
                </a:cubicBezTo>
                <a:cubicBezTo>
                  <a:pt x="77860" y="26357"/>
                  <a:pt x="78885" y="29600"/>
                  <a:pt x="78934" y="33848"/>
                </a:cubicBezTo>
                <a:cubicBezTo>
                  <a:pt x="78934" y="34488"/>
                  <a:pt x="78885" y="35127"/>
                  <a:pt x="78861" y="35721"/>
                </a:cubicBezTo>
                <a:cubicBezTo>
                  <a:pt x="78836" y="37228"/>
                  <a:pt x="79178" y="38051"/>
                  <a:pt x="79983" y="37365"/>
                </a:cubicBezTo>
                <a:cubicBezTo>
                  <a:pt x="81691" y="35904"/>
                  <a:pt x="83521" y="34716"/>
                  <a:pt x="85034" y="32706"/>
                </a:cubicBezTo>
                <a:cubicBezTo>
                  <a:pt x="87108" y="30011"/>
                  <a:pt x="87498" y="25032"/>
                  <a:pt x="86278" y="21149"/>
                </a:cubicBezTo>
                <a:cubicBezTo>
                  <a:pt x="85961" y="20098"/>
                  <a:pt x="85717" y="19733"/>
                  <a:pt x="85058" y="20647"/>
                </a:cubicBezTo>
                <a:cubicBezTo>
                  <a:pt x="82765" y="23844"/>
                  <a:pt x="79568" y="24118"/>
                  <a:pt x="77324" y="21012"/>
                </a:cubicBezTo>
                <a:cubicBezTo>
                  <a:pt x="75518" y="18545"/>
                  <a:pt x="73761" y="15850"/>
                  <a:pt x="72297" y="12744"/>
                </a:cubicBezTo>
                <a:cubicBezTo>
                  <a:pt x="71370" y="10780"/>
                  <a:pt x="70882" y="7948"/>
                  <a:pt x="70443" y="5298"/>
                </a:cubicBezTo>
                <a:cubicBezTo>
                  <a:pt x="70126" y="3334"/>
                  <a:pt x="70711" y="2329"/>
                  <a:pt x="71590" y="3334"/>
                </a:cubicBezTo>
                <a:cubicBezTo>
                  <a:pt x="73420" y="5390"/>
                  <a:pt x="75103" y="4339"/>
                  <a:pt x="76860" y="3517"/>
                </a:cubicBezTo>
                <a:cubicBezTo>
                  <a:pt x="79642" y="2283"/>
                  <a:pt x="82448" y="1279"/>
                  <a:pt x="85302" y="2512"/>
                </a:cubicBezTo>
                <a:cubicBezTo>
                  <a:pt x="87474" y="3425"/>
                  <a:pt x="89572" y="4796"/>
                  <a:pt x="90305" y="9272"/>
                </a:cubicBezTo>
                <a:cubicBezTo>
                  <a:pt x="90573" y="10871"/>
                  <a:pt x="90524" y="12744"/>
                  <a:pt x="90500" y="14480"/>
                </a:cubicBezTo>
                <a:cubicBezTo>
                  <a:pt x="90500" y="15119"/>
                  <a:pt x="90183" y="16124"/>
                  <a:pt x="89914" y="16216"/>
                </a:cubicBezTo>
                <a:cubicBezTo>
                  <a:pt x="88596" y="16855"/>
                  <a:pt x="88914" y="18226"/>
                  <a:pt x="89206" y="19961"/>
                </a:cubicBezTo>
                <a:cubicBezTo>
                  <a:pt x="89914" y="24164"/>
                  <a:pt x="90231" y="28366"/>
                  <a:pt x="88938" y="32478"/>
                </a:cubicBezTo>
                <a:cubicBezTo>
                  <a:pt x="88840" y="32752"/>
                  <a:pt x="89060" y="33757"/>
                  <a:pt x="89133" y="33757"/>
                </a:cubicBezTo>
                <a:cubicBezTo>
                  <a:pt x="92183" y="33939"/>
                  <a:pt x="95111" y="33346"/>
                  <a:pt x="97259" y="28549"/>
                </a:cubicBezTo>
                <a:cubicBezTo>
                  <a:pt x="97942" y="27042"/>
                  <a:pt x="97893" y="25945"/>
                  <a:pt x="97015" y="24895"/>
                </a:cubicBezTo>
                <a:cubicBezTo>
                  <a:pt x="94013" y="21332"/>
                  <a:pt x="94965" y="13612"/>
                  <a:pt x="97405" y="10688"/>
                </a:cubicBezTo>
                <a:cubicBezTo>
                  <a:pt x="103603" y="3288"/>
                  <a:pt x="110239" y="0"/>
                  <a:pt x="117511" y="4202"/>
                </a:cubicBezTo>
                <a:cubicBezTo>
                  <a:pt x="118535" y="4796"/>
                  <a:pt x="120000" y="5390"/>
                  <a:pt x="119975" y="7582"/>
                </a:cubicBezTo>
                <a:cubicBezTo>
                  <a:pt x="119975" y="10049"/>
                  <a:pt x="118511" y="10597"/>
                  <a:pt x="117364" y="10871"/>
                </a:cubicBezTo>
                <a:cubicBezTo>
                  <a:pt x="115485" y="11328"/>
                  <a:pt x="114265" y="13155"/>
                  <a:pt x="113460" y="16216"/>
                </a:cubicBezTo>
                <a:cubicBezTo>
                  <a:pt x="112850" y="18637"/>
                  <a:pt x="112265" y="21058"/>
                  <a:pt x="111606" y="23433"/>
                </a:cubicBezTo>
                <a:cubicBezTo>
                  <a:pt x="110996" y="25534"/>
                  <a:pt x="110386" y="27681"/>
                  <a:pt x="109605" y="29554"/>
                </a:cubicBezTo>
                <a:cubicBezTo>
                  <a:pt x="107995" y="33346"/>
                  <a:pt x="105750" y="34076"/>
                  <a:pt x="103359" y="33300"/>
                </a:cubicBezTo>
                <a:cubicBezTo>
                  <a:pt x="102724" y="33117"/>
                  <a:pt x="102114" y="31929"/>
                  <a:pt x="101651" y="30970"/>
                </a:cubicBezTo>
                <a:cubicBezTo>
                  <a:pt x="101211" y="30011"/>
                  <a:pt x="100967" y="29554"/>
                  <a:pt x="100406" y="30650"/>
                </a:cubicBezTo>
                <a:cubicBezTo>
                  <a:pt x="96819" y="37913"/>
                  <a:pt x="92232" y="40152"/>
                  <a:pt x="87157" y="39878"/>
                </a:cubicBezTo>
                <a:cubicBezTo>
                  <a:pt x="86083" y="39832"/>
                  <a:pt x="86132" y="40380"/>
                  <a:pt x="86693" y="41659"/>
                </a:cubicBezTo>
                <a:cubicBezTo>
                  <a:pt x="86962" y="42207"/>
                  <a:pt x="87157" y="42938"/>
                  <a:pt x="87303" y="43623"/>
                </a:cubicBezTo>
                <a:cubicBezTo>
                  <a:pt x="87669" y="45359"/>
                  <a:pt x="88060" y="45816"/>
                  <a:pt x="89084" y="44811"/>
                </a:cubicBezTo>
                <a:cubicBezTo>
                  <a:pt x="91232" y="42847"/>
                  <a:pt x="92574" y="43989"/>
                  <a:pt x="93281" y="48283"/>
                </a:cubicBezTo>
                <a:cubicBezTo>
                  <a:pt x="93599" y="50110"/>
                  <a:pt x="93745" y="52348"/>
                  <a:pt x="93550" y="54221"/>
                </a:cubicBezTo>
                <a:cubicBezTo>
                  <a:pt x="92281" y="65824"/>
                  <a:pt x="88548" y="73681"/>
                  <a:pt x="82667" y="77837"/>
                </a:cubicBezTo>
                <a:cubicBezTo>
                  <a:pt x="81911" y="78385"/>
                  <a:pt x="80935" y="78203"/>
                  <a:pt x="80081" y="77974"/>
                </a:cubicBezTo>
                <a:cubicBezTo>
                  <a:pt x="79227" y="77746"/>
                  <a:pt x="79032" y="76467"/>
                  <a:pt x="79593" y="75188"/>
                </a:cubicBezTo>
                <a:cubicBezTo>
                  <a:pt x="79812" y="74731"/>
                  <a:pt x="80105" y="74366"/>
                  <a:pt x="80374" y="74000"/>
                </a:cubicBezTo>
                <a:cubicBezTo>
                  <a:pt x="82326" y="71168"/>
                  <a:pt x="82570" y="68473"/>
                  <a:pt x="81154" y="64590"/>
                </a:cubicBezTo>
                <a:cubicBezTo>
                  <a:pt x="80471" y="62717"/>
                  <a:pt x="79593" y="61073"/>
                  <a:pt x="78934" y="59154"/>
                </a:cubicBezTo>
                <a:cubicBezTo>
                  <a:pt x="77592" y="55226"/>
                  <a:pt x="78690" y="49516"/>
                  <a:pt x="81008" y="48374"/>
                </a:cubicBezTo>
                <a:cubicBezTo>
                  <a:pt x="81984" y="47917"/>
                  <a:pt x="83009" y="48054"/>
                  <a:pt x="84009" y="47872"/>
                </a:cubicBezTo>
                <a:cubicBezTo>
                  <a:pt x="84302" y="47826"/>
                  <a:pt x="84595" y="47780"/>
                  <a:pt x="84912" y="47735"/>
                </a:cubicBezTo>
                <a:cubicBezTo>
                  <a:pt x="84863" y="47049"/>
                  <a:pt x="84961" y="46181"/>
                  <a:pt x="84766" y="45679"/>
                </a:cubicBezTo>
                <a:cubicBezTo>
                  <a:pt x="83790" y="42847"/>
                  <a:pt x="82399" y="42207"/>
                  <a:pt x="80691" y="43395"/>
                </a:cubicBezTo>
                <a:cubicBezTo>
                  <a:pt x="78739" y="44811"/>
                  <a:pt x="77738" y="47689"/>
                  <a:pt x="77055" y="51115"/>
                </a:cubicBezTo>
                <a:cubicBezTo>
                  <a:pt x="76274" y="55135"/>
                  <a:pt x="76250" y="59337"/>
                  <a:pt x="76372" y="63540"/>
                </a:cubicBezTo>
                <a:cubicBezTo>
                  <a:pt x="76396" y="64910"/>
                  <a:pt x="76494" y="66326"/>
                  <a:pt x="76567" y="67696"/>
                </a:cubicBezTo>
                <a:cubicBezTo>
                  <a:pt x="76592" y="67696"/>
                  <a:pt x="76616" y="67696"/>
                  <a:pt x="76665" y="67696"/>
                </a:cubicBezTo>
              </a:path>
            </a:pathLst>
          </a:custGeom>
          <a:solidFill>
            <a:srgbClr val="43434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8A0A36"/>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1013325" y="0"/>
            <a:ext cx="7117200" cy="712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Credit</a:t>
            </a:r>
            <a:r>
              <a:rPr lang="en-US"/>
              <a:t>e</a:t>
            </a:r>
            <a:endParaRPr/>
          </a:p>
        </p:txBody>
      </p:sp>
      <p:sp>
        <p:nvSpPr>
          <p:cNvPr id="303" name="Shape 303"/>
          <p:cNvSpPr txBox="1">
            <a:spLocks noGrp="1"/>
          </p:cNvSpPr>
          <p:nvPr>
            <p:ph type="body" idx="1"/>
          </p:nvPr>
        </p:nvSpPr>
        <p:spPr>
          <a:xfrm>
            <a:off x="835125" y="1508525"/>
            <a:ext cx="7473600" cy="3188700"/>
          </a:xfrm>
          <a:prstGeom prst="rect">
            <a:avLst/>
          </a:prstGeom>
        </p:spPr>
        <p:txBody>
          <a:bodyPr spcFirstLastPara="1" wrap="square" lIns="91425" tIns="91425" rIns="91425" bIns="91425" anchor="t" anchorCtr="0">
            <a:noAutofit/>
          </a:bodyPr>
          <a:lstStyle/>
          <a:p>
            <a:pPr marL="457200" lvl="0" indent="-381000" rtl="0">
              <a:lnSpc>
                <a:spcPct val="115000"/>
              </a:lnSpc>
              <a:spcBef>
                <a:spcPts val="1000"/>
              </a:spcBef>
              <a:spcAft>
                <a:spcPts val="0"/>
              </a:spcAft>
              <a:buSzPts val="2400"/>
              <a:buChar char="▪"/>
            </a:pPr>
            <a:r>
              <a:rPr lang="ro-RO" sz="2400"/>
              <a:t>Șablon prezentare</a:t>
            </a:r>
            <a:r>
              <a:rPr lang="en-US" sz="2400"/>
              <a:t>: </a:t>
            </a:r>
            <a:r>
              <a:rPr lang="en" sz="2400" u="sng"/>
              <a:t>SlidesCarnival</a:t>
            </a:r>
          </a:p>
          <a:p>
            <a:pPr marL="457200" lvl="0" indent="-381000" rtl="0">
              <a:lnSpc>
                <a:spcPct val="115000"/>
              </a:lnSpc>
              <a:spcBef>
                <a:spcPts val="1000"/>
              </a:spcBef>
              <a:spcAft>
                <a:spcPts val="0"/>
              </a:spcAft>
              <a:buSzPts val="2400"/>
              <a:buChar char="▪"/>
            </a:pPr>
            <a:r>
              <a:rPr lang="en-US"/>
              <a:t>Informa</a:t>
            </a:r>
            <a:r>
              <a:rPr lang="ro-RO"/>
              <a:t>ții</a:t>
            </a:r>
            <a:r>
              <a:rPr lang="en-US"/>
              <a:t>: </a:t>
            </a:r>
            <a:endParaRPr lang="en-US" u="sng"/>
          </a:p>
          <a:p>
            <a:pPr lvl="1">
              <a:lnSpc>
                <a:spcPct val="115000"/>
              </a:lnSpc>
              <a:spcBef>
                <a:spcPts val="1000"/>
              </a:spcBef>
              <a:buFont typeface="Wingdings" panose="05000000000000000000" pitchFamily="2" charset="2"/>
              <a:buChar char="Ø"/>
            </a:pPr>
            <a:r>
              <a:rPr lang="en-US" sz="1800"/>
              <a:t>ro.</a:t>
            </a:r>
            <a:r>
              <a:rPr lang="en-US" sz="1800" u="sng"/>
              <a:t>wikipedia</a:t>
            </a:r>
            <a:r>
              <a:rPr lang="en-US" sz="1800"/>
              <a:t>.org/wiki/R</a:t>
            </a:r>
            <a:r>
              <a:rPr lang="ro-RO" sz="1800"/>
              <a:t>ă</a:t>
            </a:r>
            <a:r>
              <a:rPr lang="en-US" sz="1800"/>
              <a:t>zboiul_de_100_de_Ani</a:t>
            </a:r>
            <a:endParaRPr lang="ro-RO" sz="1800"/>
          </a:p>
          <a:p>
            <a:pPr lvl="1">
              <a:lnSpc>
                <a:spcPct val="115000"/>
              </a:lnSpc>
              <a:spcBef>
                <a:spcPts val="1000"/>
              </a:spcBef>
              <a:buFont typeface="Wingdings" panose="05000000000000000000" pitchFamily="2" charset="2"/>
              <a:buChar char="Ø"/>
            </a:pPr>
            <a:r>
              <a:rPr lang="en-US" sz="1800"/>
              <a:t>en.</a:t>
            </a:r>
            <a:r>
              <a:rPr lang="en-US" sz="1800" u="sng"/>
              <a:t>wikipedia</a:t>
            </a:r>
            <a:r>
              <a:rPr lang="en-US" sz="1800"/>
              <a:t>.org/wiki/Hundred_Years'_War</a:t>
            </a:r>
          </a:p>
        </p:txBody>
      </p:sp>
      <p:sp>
        <p:nvSpPr>
          <p:cNvPr id="304" name="Shape 304"/>
          <p:cNvSpPr txBox="1">
            <a:spLocks noGrp="1"/>
          </p:cNvSpPr>
          <p:nvPr>
            <p:ph type="sldNum" idx="12"/>
          </p:nvPr>
        </p:nvSpPr>
        <p:spPr>
          <a:xfrm>
            <a:off x="38389" y="4749900"/>
            <a:ext cx="91056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19</a:t>
            </a:fld>
            <a:endParaRPr/>
          </a:p>
        </p:txBody>
      </p:sp>
      <p:sp>
        <p:nvSpPr>
          <p:cNvPr id="305" name="Shape 305"/>
          <p:cNvSpPr/>
          <p:nvPr/>
        </p:nvSpPr>
        <p:spPr>
          <a:xfrm>
            <a:off x="4369200" y="862355"/>
            <a:ext cx="405600" cy="393600"/>
          </a:xfrm>
          <a:custGeom>
            <a:avLst/>
            <a:gdLst/>
            <a:ahLst/>
            <a:cxnLst/>
            <a:rect l="0" t="0" r="0" b="0"/>
            <a:pathLst>
              <a:path w="120000" h="120000" extrusionOk="0">
                <a:moveTo>
                  <a:pt x="76645" y="57866"/>
                </a:moveTo>
                <a:cubicBezTo>
                  <a:pt x="73203" y="57842"/>
                  <a:pt x="68076" y="57296"/>
                  <a:pt x="62996" y="56353"/>
                </a:cubicBezTo>
                <a:cubicBezTo>
                  <a:pt x="61841" y="56155"/>
                  <a:pt x="61095" y="56353"/>
                  <a:pt x="60469" y="57346"/>
                </a:cubicBezTo>
                <a:cubicBezTo>
                  <a:pt x="59097" y="59454"/>
                  <a:pt x="57604" y="61488"/>
                  <a:pt x="56353" y="63670"/>
                </a:cubicBezTo>
                <a:cubicBezTo>
                  <a:pt x="54932" y="66176"/>
                  <a:pt x="54788" y="69028"/>
                  <a:pt x="54788" y="71880"/>
                </a:cubicBezTo>
                <a:cubicBezTo>
                  <a:pt x="54788" y="72054"/>
                  <a:pt x="54884" y="72327"/>
                  <a:pt x="55005" y="72377"/>
                </a:cubicBezTo>
                <a:cubicBezTo>
                  <a:pt x="55149" y="72426"/>
                  <a:pt x="55414" y="72302"/>
                  <a:pt x="55534" y="72178"/>
                </a:cubicBezTo>
                <a:cubicBezTo>
                  <a:pt x="56280" y="71310"/>
                  <a:pt x="57027" y="70417"/>
                  <a:pt x="57749" y="69524"/>
                </a:cubicBezTo>
                <a:cubicBezTo>
                  <a:pt x="62347" y="63819"/>
                  <a:pt x="70002" y="64787"/>
                  <a:pt x="74022" y="67292"/>
                </a:cubicBezTo>
                <a:cubicBezTo>
                  <a:pt x="74431" y="67540"/>
                  <a:pt x="74816" y="67862"/>
                  <a:pt x="75081" y="68234"/>
                </a:cubicBezTo>
                <a:cubicBezTo>
                  <a:pt x="77151" y="71161"/>
                  <a:pt x="78427" y="74386"/>
                  <a:pt x="78042" y="78057"/>
                </a:cubicBezTo>
                <a:cubicBezTo>
                  <a:pt x="77897" y="79446"/>
                  <a:pt x="77488" y="80934"/>
                  <a:pt x="76814" y="82149"/>
                </a:cubicBezTo>
                <a:cubicBezTo>
                  <a:pt x="75105" y="85101"/>
                  <a:pt x="73155" y="87879"/>
                  <a:pt x="71374" y="90806"/>
                </a:cubicBezTo>
                <a:cubicBezTo>
                  <a:pt x="69905" y="93187"/>
                  <a:pt x="68437" y="95568"/>
                  <a:pt x="67233" y="98073"/>
                </a:cubicBezTo>
                <a:cubicBezTo>
                  <a:pt x="65789" y="101099"/>
                  <a:pt x="65957" y="104274"/>
                  <a:pt x="67474" y="107250"/>
                </a:cubicBezTo>
                <a:cubicBezTo>
                  <a:pt x="68341" y="108912"/>
                  <a:pt x="69424" y="110549"/>
                  <a:pt x="70651" y="111963"/>
                </a:cubicBezTo>
                <a:cubicBezTo>
                  <a:pt x="72240" y="113774"/>
                  <a:pt x="74551" y="114270"/>
                  <a:pt x="76766" y="114791"/>
                </a:cubicBezTo>
                <a:cubicBezTo>
                  <a:pt x="85311" y="116775"/>
                  <a:pt x="91907" y="111789"/>
                  <a:pt x="95181" y="105589"/>
                </a:cubicBezTo>
                <a:cubicBezTo>
                  <a:pt x="96529" y="103009"/>
                  <a:pt x="97396" y="100281"/>
                  <a:pt x="97227" y="97304"/>
                </a:cubicBezTo>
                <a:cubicBezTo>
                  <a:pt x="97059" y="93856"/>
                  <a:pt x="95013" y="91674"/>
                  <a:pt x="91691" y="91326"/>
                </a:cubicBezTo>
                <a:cubicBezTo>
                  <a:pt x="90680" y="91227"/>
                  <a:pt x="89693" y="91277"/>
                  <a:pt x="88970" y="92219"/>
                </a:cubicBezTo>
                <a:cubicBezTo>
                  <a:pt x="88802" y="92418"/>
                  <a:pt x="88609" y="92616"/>
                  <a:pt x="88369" y="92740"/>
                </a:cubicBezTo>
                <a:cubicBezTo>
                  <a:pt x="88224" y="92840"/>
                  <a:pt x="87983" y="92864"/>
                  <a:pt x="87839" y="92790"/>
                </a:cubicBezTo>
                <a:cubicBezTo>
                  <a:pt x="87743" y="92740"/>
                  <a:pt x="87695" y="92393"/>
                  <a:pt x="87767" y="92294"/>
                </a:cubicBezTo>
                <a:cubicBezTo>
                  <a:pt x="89187" y="90235"/>
                  <a:pt x="90824" y="88449"/>
                  <a:pt x="93327" y="87829"/>
                </a:cubicBezTo>
                <a:cubicBezTo>
                  <a:pt x="93833" y="87705"/>
                  <a:pt x="94387" y="87656"/>
                  <a:pt x="94916" y="87680"/>
                </a:cubicBezTo>
                <a:cubicBezTo>
                  <a:pt x="98286" y="87953"/>
                  <a:pt x="101801" y="92120"/>
                  <a:pt x="101512" y="95618"/>
                </a:cubicBezTo>
                <a:cubicBezTo>
                  <a:pt x="101271" y="98569"/>
                  <a:pt x="100670" y="101471"/>
                  <a:pt x="99586" y="104224"/>
                </a:cubicBezTo>
                <a:cubicBezTo>
                  <a:pt x="96577" y="111914"/>
                  <a:pt x="90920" y="116453"/>
                  <a:pt x="83289" y="118511"/>
                </a:cubicBezTo>
                <a:cubicBezTo>
                  <a:pt x="79727" y="119454"/>
                  <a:pt x="76068" y="120000"/>
                  <a:pt x="72385" y="119826"/>
                </a:cubicBezTo>
                <a:cubicBezTo>
                  <a:pt x="64561" y="119429"/>
                  <a:pt x="56810" y="118462"/>
                  <a:pt x="49588" y="114989"/>
                </a:cubicBezTo>
                <a:cubicBezTo>
                  <a:pt x="40296" y="110525"/>
                  <a:pt x="33797" y="103505"/>
                  <a:pt x="31390" y="93038"/>
                </a:cubicBezTo>
                <a:cubicBezTo>
                  <a:pt x="29753" y="85969"/>
                  <a:pt x="30355" y="79049"/>
                  <a:pt x="33917" y="72649"/>
                </a:cubicBezTo>
                <a:cubicBezTo>
                  <a:pt x="35891" y="69152"/>
                  <a:pt x="38611" y="66473"/>
                  <a:pt x="42583" y="65481"/>
                </a:cubicBezTo>
                <a:cubicBezTo>
                  <a:pt x="43233" y="65332"/>
                  <a:pt x="43907" y="65233"/>
                  <a:pt x="44557" y="65183"/>
                </a:cubicBezTo>
                <a:cubicBezTo>
                  <a:pt x="48312" y="64960"/>
                  <a:pt x="49540" y="65779"/>
                  <a:pt x="50984" y="69350"/>
                </a:cubicBezTo>
                <a:cubicBezTo>
                  <a:pt x="51057" y="69524"/>
                  <a:pt x="51201" y="69673"/>
                  <a:pt x="51321" y="69822"/>
                </a:cubicBezTo>
                <a:cubicBezTo>
                  <a:pt x="51418" y="69673"/>
                  <a:pt x="51562" y="69549"/>
                  <a:pt x="51586" y="69400"/>
                </a:cubicBezTo>
                <a:cubicBezTo>
                  <a:pt x="52477" y="64762"/>
                  <a:pt x="54716" y="60793"/>
                  <a:pt x="57243" y="56949"/>
                </a:cubicBezTo>
                <a:cubicBezTo>
                  <a:pt x="57388" y="56725"/>
                  <a:pt x="57556" y="56502"/>
                  <a:pt x="57725" y="56304"/>
                </a:cubicBezTo>
                <a:cubicBezTo>
                  <a:pt x="58134" y="55733"/>
                  <a:pt x="57917" y="55485"/>
                  <a:pt x="57364" y="55262"/>
                </a:cubicBezTo>
                <a:cubicBezTo>
                  <a:pt x="54980" y="54344"/>
                  <a:pt x="52573" y="53501"/>
                  <a:pt x="50262" y="52410"/>
                </a:cubicBezTo>
                <a:cubicBezTo>
                  <a:pt x="43522" y="49185"/>
                  <a:pt x="38876" y="43877"/>
                  <a:pt x="36324" y="36684"/>
                </a:cubicBezTo>
                <a:cubicBezTo>
                  <a:pt x="35025" y="32988"/>
                  <a:pt x="34326" y="29144"/>
                  <a:pt x="34182" y="25175"/>
                </a:cubicBezTo>
                <a:cubicBezTo>
                  <a:pt x="34110" y="22273"/>
                  <a:pt x="34062" y="19421"/>
                  <a:pt x="34471" y="16544"/>
                </a:cubicBezTo>
                <a:cubicBezTo>
                  <a:pt x="34808" y="14113"/>
                  <a:pt x="33773" y="12079"/>
                  <a:pt x="32184" y="10392"/>
                </a:cubicBezTo>
                <a:cubicBezTo>
                  <a:pt x="28573" y="6548"/>
                  <a:pt x="24072" y="5159"/>
                  <a:pt x="19017" y="5878"/>
                </a:cubicBezTo>
                <a:cubicBezTo>
                  <a:pt x="11458" y="6969"/>
                  <a:pt x="7606" y="13691"/>
                  <a:pt x="6812" y="18503"/>
                </a:cubicBezTo>
                <a:cubicBezTo>
                  <a:pt x="6234" y="21827"/>
                  <a:pt x="7462" y="24754"/>
                  <a:pt x="9821" y="27085"/>
                </a:cubicBezTo>
                <a:cubicBezTo>
                  <a:pt x="11289" y="28524"/>
                  <a:pt x="12974" y="29020"/>
                  <a:pt x="14972" y="28052"/>
                </a:cubicBezTo>
                <a:cubicBezTo>
                  <a:pt x="16224" y="27432"/>
                  <a:pt x="16657" y="27829"/>
                  <a:pt x="16585" y="29268"/>
                </a:cubicBezTo>
                <a:cubicBezTo>
                  <a:pt x="16513" y="31326"/>
                  <a:pt x="15430" y="32691"/>
                  <a:pt x="13552" y="33410"/>
                </a:cubicBezTo>
                <a:cubicBezTo>
                  <a:pt x="10688" y="34526"/>
                  <a:pt x="8328" y="33534"/>
                  <a:pt x="6162" y="31649"/>
                </a:cubicBezTo>
                <a:cubicBezTo>
                  <a:pt x="4597" y="30260"/>
                  <a:pt x="3634" y="28474"/>
                  <a:pt x="2984" y="26465"/>
                </a:cubicBezTo>
                <a:cubicBezTo>
                  <a:pt x="0" y="17015"/>
                  <a:pt x="5199" y="4415"/>
                  <a:pt x="17307" y="2033"/>
                </a:cubicBezTo>
                <a:cubicBezTo>
                  <a:pt x="19883" y="1537"/>
                  <a:pt x="22483" y="1264"/>
                  <a:pt x="25083" y="1711"/>
                </a:cubicBezTo>
                <a:cubicBezTo>
                  <a:pt x="31558" y="2827"/>
                  <a:pt x="35675" y="6845"/>
                  <a:pt x="37865" y="13121"/>
                </a:cubicBezTo>
                <a:cubicBezTo>
                  <a:pt x="37961" y="13393"/>
                  <a:pt x="38010" y="13666"/>
                  <a:pt x="38106" y="13914"/>
                </a:cubicBezTo>
                <a:cubicBezTo>
                  <a:pt x="38226" y="14262"/>
                  <a:pt x="38395" y="14609"/>
                  <a:pt x="38539" y="14956"/>
                </a:cubicBezTo>
                <a:cubicBezTo>
                  <a:pt x="38780" y="14733"/>
                  <a:pt x="39021" y="14510"/>
                  <a:pt x="39237" y="14237"/>
                </a:cubicBezTo>
                <a:cubicBezTo>
                  <a:pt x="43787" y="8334"/>
                  <a:pt x="49757" y="5481"/>
                  <a:pt x="57051" y="5630"/>
                </a:cubicBezTo>
                <a:cubicBezTo>
                  <a:pt x="59434" y="5704"/>
                  <a:pt x="61889" y="5729"/>
                  <a:pt x="64224" y="6225"/>
                </a:cubicBezTo>
                <a:cubicBezTo>
                  <a:pt x="72072" y="7862"/>
                  <a:pt x="77753" y="12302"/>
                  <a:pt x="80256" y="20363"/>
                </a:cubicBezTo>
                <a:cubicBezTo>
                  <a:pt x="81941" y="25795"/>
                  <a:pt x="81147" y="31128"/>
                  <a:pt x="78836" y="36238"/>
                </a:cubicBezTo>
                <a:cubicBezTo>
                  <a:pt x="76140" y="42190"/>
                  <a:pt x="72240" y="47201"/>
                  <a:pt x="67233" y="51293"/>
                </a:cubicBezTo>
                <a:cubicBezTo>
                  <a:pt x="66896" y="51541"/>
                  <a:pt x="66559" y="51765"/>
                  <a:pt x="66270" y="52038"/>
                </a:cubicBezTo>
                <a:cubicBezTo>
                  <a:pt x="66126" y="52162"/>
                  <a:pt x="66006" y="52335"/>
                  <a:pt x="65885" y="52484"/>
                </a:cubicBezTo>
                <a:cubicBezTo>
                  <a:pt x="66078" y="52608"/>
                  <a:pt x="66270" y="52831"/>
                  <a:pt x="66463" y="52856"/>
                </a:cubicBezTo>
                <a:cubicBezTo>
                  <a:pt x="69713" y="53253"/>
                  <a:pt x="72962" y="53799"/>
                  <a:pt x="76212" y="53972"/>
                </a:cubicBezTo>
                <a:cubicBezTo>
                  <a:pt x="82471" y="54319"/>
                  <a:pt x="88609" y="53551"/>
                  <a:pt x="94651" y="51839"/>
                </a:cubicBezTo>
                <a:cubicBezTo>
                  <a:pt x="101464" y="49880"/>
                  <a:pt x="106206" y="45440"/>
                  <a:pt x="109456" y="39115"/>
                </a:cubicBezTo>
                <a:cubicBezTo>
                  <a:pt x="110635" y="36808"/>
                  <a:pt x="111695" y="34427"/>
                  <a:pt x="111863" y="31748"/>
                </a:cubicBezTo>
                <a:cubicBezTo>
                  <a:pt x="111863" y="31674"/>
                  <a:pt x="111887" y="31599"/>
                  <a:pt x="111887" y="31525"/>
                </a:cubicBezTo>
                <a:cubicBezTo>
                  <a:pt x="112056" y="26936"/>
                  <a:pt x="111285" y="26738"/>
                  <a:pt x="107915" y="26539"/>
                </a:cubicBezTo>
                <a:cubicBezTo>
                  <a:pt x="104882" y="26366"/>
                  <a:pt x="102980" y="24803"/>
                  <a:pt x="101945" y="21901"/>
                </a:cubicBezTo>
                <a:cubicBezTo>
                  <a:pt x="101247" y="19966"/>
                  <a:pt x="100405" y="18131"/>
                  <a:pt x="100405" y="15973"/>
                </a:cubicBezTo>
                <a:cubicBezTo>
                  <a:pt x="100429" y="13716"/>
                  <a:pt x="100910" y="11632"/>
                  <a:pt x="101921" y="9623"/>
                </a:cubicBezTo>
                <a:cubicBezTo>
                  <a:pt x="102355" y="8755"/>
                  <a:pt x="102643" y="7689"/>
                  <a:pt x="102619" y="6696"/>
                </a:cubicBezTo>
                <a:cubicBezTo>
                  <a:pt x="102571" y="4489"/>
                  <a:pt x="101295" y="3373"/>
                  <a:pt x="99129" y="3348"/>
                </a:cubicBezTo>
                <a:cubicBezTo>
                  <a:pt x="98455" y="3323"/>
                  <a:pt x="97781" y="3447"/>
                  <a:pt x="97131" y="3323"/>
                </a:cubicBezTo>
                <a:cubicBezTo>
                  <a:pt x="96770" y="3249"/>
                  <a:pt x="96337" y="2852"/>
                  <a:pt x="96168" y="2505"/>
                </a:cubicBezTo>
                <a:cubicBezTo>
                  <a:pt x="96096" y="2356"/>
                  <a:pt x="96481" y="1761"/>
                  <a:pt x="96794" y="1612"/>
                </a:cubicBezTo>
                <a:cubicBezTo>
                  <a:pt x="98936" y="545"/>
                  <a:pt x="101103" y="0"/>
                  <a:pt x="103558" y="595"/>
                </a:cubicBezTo>
                <a:cubicBezTo>
                  <a:pt x="109167" y="1959"/>
                  <a:pt x="112633" y="5952"/>
                  <a:pt x="115305" y="10789"/>
                </a:cubicBezTo>
                <a:cubicBezTo>
                  <a:pt x="119013" y="17461"/>
                  <a:pt x="119999" y="24704"/>
                  <a:pt x="118074" y="32145"/>
                </a:cubicBezTo>
                <a:cubicBezTo>
                  <a:pt x="116678" y="37577"/>
                  <a:pt x="113741" y="42315"/>
                  <a:pt x="110130" y="46581"/>
                </a:cubicBezTo>
                <a:cubicBezTo>
                  <a:pt x="107049" y="50227"/>
                  <a:pt x="103293" y="52856"/>
                  <a:pt x="98816" y="54468"/>
                </a:cubicBezTo>
                <a:cubicBezTo>
                  <a:pt x="92196" y="56849"/>
                  <a:pt x="85360" y="57891"/>
                  <a:pt x="76645" y="57866"/>
                </a:cubicBezTo>
                <a:close/>
                <a:moveTo>
                  <a:pt x="76236" y="26316"/>
                </a:moveTo>
                <a:cubicBezTo>
                  <a:pt x="76164" y="25126"/>
                  <a:pt x="76164" y="24233"/>
                  <a:pt x="76068" y="23340"/>
                </a:cubicBezTo>
                <a:cubicBezTo>
                  <a:pt x="75490" y="18453"/>
                  <a:pt x="73059" y="14882"/>
                  <a:pt x="68774" y="12724"/>
                </a:cubicBezTo>
                <a:cubicBezTo>
                  <a:pt x="67715" y="12178"/>
                  <a:pt x="66583" y="11707"/>
                  <a:pt x="65452" y="11310"/>
                </a:cubicBezTo>
                <a:cubicBezTo>
                  <a:pt x="56569" y="8259"/>
                  <a:pt x="48794" y="9946"/>
                  <a:pt x="42126" y="16891"/>
                </a:cubicBezTo>
                <a:cubicBezTo>
                  <a:pt x="39117" y="20041"/>
                  <a:pt x="38106" y="23761"/>
                  <a:pt x="38539" y="28028"/>
                </a:cubicBezTo>
                <a:cubicBezTo>
                  <a:pt x="38900" y="31773"/>
                  <a:pt x="39983" y="35295"/>
                  <a:pt x="41572" y="38644"/>
                </a:cubicBezTo>
                <a:cubicBezTo>
                  <a:pt x="42752" y="41124"/>
                  <a:pt x="44148" y="43505"/>
                  <a:pt x="46363" y="45167"/>
                </a:cubicBezTo>
                <a:cubicBezTo>
                  <a:pt x="50094" y="47945"/>
                  <a:pt x="54234" y="49731"/>
                  <a:pt x="58736" y="50797"/>
                </a:cubicBezTo>
                <a:cubicBezTo>
                  <a:pt x="60565" y="51219"/>
                  <a:pt x="62010" y="50797"/>
                  <a:pt x="63358" y="49632"/>
                </a:cubicBezTo>
                <a:cubicBezTo>
                  <a:pt x="66054" y="47275"/>
                  <a:pt x="68557" y="44720"/>
                  <a:pt x="70772" y="41868"/>
                </a:cubicBezTo>
                <a:cubicBezTo>
                  <a:pt x="74431" y="37205"/>
                  <a:pt x="75875" y="31847"/>
                  <a:pt x="76236" y="26316"/>
                </a:cubicBezTo>
              </a:path>
            </a:pathLst>
          </a:custGeom>
          <a:solidFill>
            <a:srgbClr val="43434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5B2CB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ctrTitle" idx="4294967295"/>
          </p:nvPr>
        </p:nvSpPr>
        <p:spPr>
          <a:xfrm>
            <a:off x="0" y="592750"/>
            <a:ext cx="9173100" cy="1159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ro-RO" sz="1800"/>
              <a:t>Introducere</a:t>
            </a:r>
            <a:endParaRPr sz="1800"/>
          </a:p>
        </p:txBody>
      </p:sp>
      <p:sp>
        <p:nvSpPr>
          <p:cNvPr id="82" name="Shape 82"/>
          <p:cNvSpPr txBox="1">
            <a:spLocks noGrp="1"/>
          </p:cNvSpPr>
          <p:nvPr>
            <p:ph type="subTitle" idx="4294967295"/>
          </p:nvPr>
        </p:nvSpPr>
        <p:spPr>
          <a:xfrm>
            <a:off x="1275150" y="2721324"/>
            <a:ext cx="6593700" cy="1519500"/>
          </a:xfrm>
          <a:prstGeom prst="rect">
            <a:avLst/>
          </a:prstGeom>
        </p:spPr>
        <p:txBody>
          <a:bodyPr spcFirstLastPara="1" wrap="square" lIns="91425" tIns="91425" rIns="91425" bIns="91425" anchor="t" anchorCtr="0">
            <a:noAutofit/>
          </a:bodyPr>
          <a:lstStyle/>
          <a:p>
            <a:pPr marL="0" lvl="0" indent="0" algn="ctr">
              <a:buNone/>
            </a:pPr>
            <a:r>
              <a:rPr lang="en-US" sz="1800" b="1"/>
              <a:t>Războiul de 100 de Ani a fost purtat între Anglia și Franța în intervalul 1337-1453. Războiul de 100 de Ani nu a fost un conflict continuu, ci o serie de ostilități întrerupte de perioade lungi de pace.</a:t>
            </a:r>
            <a:endParaRPr sz="1800" b="1" i="1"/>
          </a:p>
        </p:txBody>
      </p:sp>
      <p:sp>
        <p:nvSpPr>
          <p:cNvPr id="83" name="Shape 83"/>
          <p:cNvSpPr txBox="1">
            <a:spLocks noGrp="1"/>
          </p:cNvSpPr>
          <p:nvPr>
            <p:ph type="sldNum" idx="12"/>
          </p:nvPr>
        </p:nvSpPr>
        <p:spPr>
          <a:xfrm>
            <a:off x="38389" y="4749900"/>
            <a:ext cx="91056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a:t>
            </a:fld>
            <a:endParaRPr/>
          </a:p>
        </p:txBody>
      </p:sp>
      <p:grpSp>
        <p:nvGrpSpPr>
          <p:cNvPr id="84" name="Shape 84"/>
          <p:cNvGrpSpPr/>
          <p:nvPr/>
        </p:nvGrpSpPr>
        <p:grpSpPr>
          <a:xfrm>
            <a:off x="3971973" y="1749875"/>
            <a:ext cx="1200062" cy="722263"/>
            <a:chOff x="1814513" y="571500"/>
            <a:chExt cx="1200062" cy="722263"/>
          </a:xfrm>
        </p:grpSpPr>
        <p:sp>
          <p:nvSpPr>
            <p:cNvPr id="85" name="Shape 85"/>
            <p:cNvSpPr/>
            <p:nvPr/>
          </p:nvSpPr>
          <p:spPr>
            <a:xfrm>
              <a:off x="1814513" y="573088"/>
              <a:ext cx="1019100" cy="442800"/>
            </a:xfrm>
            <a:custGeom>
              <a:avLst/>
              <a:gdLst/>
              <a:ahLst/>
              <a:cxnLst/>
              <a:rect l="0" t="0" r="0" b="0"/>
              <a:pathLst>
                <a:path w="120000" h="120000" extrusionOk="0">
                  <a:moveTo>
                    <a:pt x="54114" y="19424"/>
                  </a:moveTo>
                  <a:cubicBezTo>
                    <a:pt x="40841" y="19098"/>
                    <a:pt x="33523" y="43541"/>
                    <a:pt x="32389" y="65181"/>
                  </a:cubicBezTo>
                  <a:cubicBezTo>
                    <a:pt x="32049" y="71374"/>
                    <a:pt x="31992" y="77436"/>
                    <a:pt x="32900" y="83432"/>
                  </a:cubicBezTo>
                  <a:cubicBezTo>
                    <a:pt x="33467" y="87083"/>
                    <a:pt x="34289" y="90407"/>
                    <a:pt x="35736" y="92493"/>
                  </a:cubicBezTo>
                  <a:cubicBezTo>
                    <a:pt x="36104" y="93014"/>
                    <a:pt x="36700" y="92558"/>
                    <a:pt x="37182" y="92623"/>
                  </a:cubicBezTo>
                  <a:cubicBezTo>
                    <a:pt x="37154" y="91515"/>
                    <a:pt x="37267" y="90277"/>
                    <a:pt x="37097" y="89364"/>
                  </a:cubicBezTo>
                  <a:cubicBezTo>
                    <a:pt x="36842" y="88126"/>
                    <a:pt x="36275" y="87148"/>
                    <a:pt x="35991" y="85909"/>
                  </a:cubicBezTo>
                  <a:cubicBezTo>
                    <a:pt x="35452" y="83498"/>
                    <a:pt x="35707" y="81347"/>
                    <a:pt x="36530" y="79521"/>
                  </a:cubicBezTo>
                  <a:cubicBezTo>
                    <a:pt x="37267" y="77827"/>
                    <a:pt x="38061" y="78087"/>
                    <a:pt x="38912" y="79000"/>
                  </a:cubicBezTo>
                  <a:cubicBezTo>
                    <a:pt x="41181" y="81477"/>
                    <a:pt x="42202" y="87213"/>
                    <a:pt x="41153" y="92753"/>
                  </a:cubicBezTo>
                  <a:cubicBezTo>
                    <a:pt x="40784" y="94709"/>
                    <a:pt x="40189" y="96469"/>
                    <a:pt x="39565" y="98098"/>
                  </a:cubicBezTo>
                  <a:cubicBezTo>
                    <a:pt x="38430" y="101162"/>
                    <a:pt x="38373" y="101097"/>
                    <a:pt x="39905" y="103443"/>
                  </a:cubicBezTo>
                  <a:cubicBezTo>
                    <a:pt x="44131" y="110092"/>
                    <a:pt x="49066" y="110809"/>
                    <a:pt x="52725" y="104812"/>
                  </a:cubicBezTo>
                  <a:cubicBezTo>
                    <a:pt x="53916" y="102922"/>
                    <a:pt x="54852" y="100054"/>
                    <a:pt x="55674" y="97251"/>
                  </a:cubicBezTo>
                  <a:cubicBezTo>
                    <a:pt x="56043" y="96013"/>
                    <a:pt x="56015" y="93731"/>
                    <a:pt x="55816" y="92167"/>
                  </a:cubicBezTo>
                  <a:cubicBezTo>
                    <a:pt x="55646" y="90863"/>
                    <a:pt x="54965" y="89103"/>
                    <a:pt x="54455" y="89038"/>
                  </a:cubicBezTo>
                  <a:cubicBezTo>
                    <a:pt x="53973" y="88908"/>
                    <a:pt x="53178" y="90407"/>
                    <a:pt x="52923" y="91645"/>
                  </a:cubicBezTo>
                  <a:cubicBezTo>
                    <a:pt x="52299" y="94513"/>
                    <a:pt x="51845" y="97381"/>
                    <a:pt x="50172" y="97447"/>
                  </a:cubicBezTo>
                  <a:cubicBezTo>
                    <a:pt x="48243" y="97577"/>
                    <a:pt x="46598" y="95947"/>
                    <a:pt x="45436" y="92493"/>
                  </a:cubicBezTo>
                  <a:cubicBezTo>
                    <a:pt x="42883" y="85062"/>
                    <a:pt x="41522" y="76393"/>
                    <a:pt x="41011" y="67072"/>
                  </a:cubicBezTo>
                  <a:cubicBezTo>
                    <a:pt x="40557" y="58728"/>
                    <a:pt x="40784" y="50516"/>
                    <a:pt x="42174" y="42563"/>
                  </a:cubicBezTo>
                  <a:cubicBezTo>
                    <a:pt x="43138" y="37218"/>
                    <a:pt x="44556" y="32590"/>
                    <a:pt x="46598" y="29462"/>
                  </a:cubicBezTo>
                  <a:cubicBezTo>
                    <a:pt x="47875" y="27571"/>
                    <a:pt x="49463" y="26463"/>
                    <a:pt x="50966" y="25942"/>
                  </a:cubicBezTo>
                  <a:cubicBezTo>
                    <a:pt x="51704" y="25681"/>
                    <a:pt x="52668" y="27246"/>
                    <a:pt x="53405" y="28484"/>
                  </a:cubicBezTo>
                  <a:cubicBezTo>
                    <a:pt x="54228" y="29853"/>
                    <a:pt x="54058" y="32265"/>
                    <a:pt x="53575" y="33894"/>
                  </a:cubicBezTo>
                  <a:cubicBezTo>
                    <a:pt x="53264" y="34937"/>
                    <a:pt x="52413" y="35393"/>
                    <a:pt x="51760" y="35524"/>
                  </a:cubicBezTo>
                  <a:cubicBezTo>
                    <a:pt x="51250" y="35719"/>
                    <a:pt x="50711" y="34741"/>
                    <a:pt x="50172" y="34741"/>
                  </a:cubicBezTo>
                  <a:cubicBezTo>
                    <a:pt x="49690" y="34807"/>
                    <a:pt x="48981" y="35067"/>
                    <a:pt x="48754" y="35850"/>
                  </a:cubicBezTo>
                  <a:cubicBezTo>
                    <a:pt x="48527" y="36632"/>
                    <a:pt x="48640" y="38326"/>
                    <a:pt x="48867" y="39304"/>
                  </a:cubicBezTo>
                  <a:cubicBezTo>
                    <a:pt x="49548" y="42563"/>
                    <a:pt x="50824" y="44454"/>
                    <a:pt x="52271" y="45627"/>
                  </a:cubicBezTo>
                  <a:cubicBezTo>
                    <a:pt x="53831" y="46800"/>
                    <a:pt x="55447" y="47713"/>
                    <a:pt x="57007" y="48951"/>
                  </a:cubicBezTo>
                  <a:cubicBezTo>
                    <a:pt x="59446" y="50776"/>
                    <a:pt x="61687" y="53253"/>
                    <a:pt x="63134" y="58468"/>
                  </a:cubicBezTo>
                  <a:cubicBezTo>
                    <a:pt x="64126" y="62053"/>
                    <a:pt x="64807" y="65898"/>
                    <a:pt x="64495" y="70266"/>
                  </a:cubicBezTo>
                  <a:cubicBezTo>
                    <a:pt x="64126" y="75024"/>
                    <a:pt x="63162" y="78804"/>
                    <a:pt x="60978" y="80108"/>
                  </a:cubicBezTo>
                  <a:cubicBezTo>
                    <a:pt x="60127" y="80630"/>
                    <a:pt x="59730" y="81542"/>
                    <a:pt x="60184" y="83628"/>
                  </a:cubicBezTo>
                  <a:cubicBezTo>
                    <a:pt x="60354" y="84410"/>
                    <a:pt x="60382" y="85388"/>
                    <a:pt x="60467" y="86235"/>
                  </a:cubicBezTo>
                  <a:cubicBezTo>
                    <a:pt x="61489" y="96730"/>
                    <a:pt x="60127" y="105529"/>
                    <a:pt x="56185" y="111200"/>
                  </a:cubicBezTo>
                  <a:cubicBezTo>
                    <a:pt x="50626" y="119217"/>
                    <a:pt x="44698" y="120000"/>
                    <a:pt x="38941" y="112504"/>
                  </a:cubicBezTo>
                  <a:cubicBezTo>
                    <a:pt x="30716" y="101814"/>
                    <a:pt x="28021" y="87343"/>
                    <a:pt x="28787" y="66224"/>
                  </a:cubicBezTo>
                  <a:cubicBezTo>
                    <a:pt x="28872" y="64139"/>
                    <a:pt x="28900" y="61988"/>
                    <a:pt x="28929" y="59902"/>
                  </a:cubicBezTo>
                  <a:cubicBezTo>
                    <a:pt x="28106" y="60228"/>
                    <a:pt x="27312" y="60619"/>
                    <a:pt x="26490" y="61010"/>
                  </a:cubicBezTo>
                  <a:cubicBezTo>
                    <a:pt x="24561" y="61988"/>
                    <a:pt x="22746" y="60879"/>
                    <a:pt x="20959" y="59380"/>
                  </a:cubicBezTo>
                  <a:cubicBezTo>
                    <a:pt x="19569" y="58272"/>
                    <a:pt x="19541" y="58337"/>
                    <a:pt x="19654" y="61792"/>
                  </a:cubicBezTo>
                  <a:cubicBezTo>
                    <a:pt x="19995" y="71113"/>
                    <a:pt x="17102" y="75936"/>
                    <a:pt x="13131" y="72156"/>
                  </a:cubicBezTo>
                  <a:cubicBezTo>
                    <a:pt x="9274" y="68506"/>
                    <a:pt x="5984" y="62705"/>
                    <a:pt x="3970" y="54166"/>
                  </a:cubicBezTo>
                  <a:cubicBezTo>
                    <a:pt x="992" y="41520"/>
                    <a:pt x="0" y="28158"/>
                    <a:pt x="2524" y="14470"/>
                  </a:cubicBezTo>
                  <a:cubicBezTo>
                    <a:pt x="3148" y="11080"/>
                    <a:pt x="4282" y="7887"/>
                    <a:pt x="5473" y="5279"/>
                  </a:cubicBezTo>
                  <a:cubicBezTo>
                    <a:pt x="6494" y="2933"/>
                    <a:pt x="7998" y="2281"/>
                    <a:pt x="9472" y="3193"/>
                  </a:cubicBezTo>
                  <a:cubicBezTo>
                    <a:pt x="10465" y="3845"/>
                    <a:pt x="11515" y="4627"/>
                    <a:pt x="11543" y="7626"/>
                  </a:cubicBezTo>
                  <a:cubicBezTo>
                    <a:pt x="11543" y="10233"/>
                    <a:pt x="11259" y="12645"/>
                    <a:pt x="10011" y="13688"/>
                  </a:cubicBezTo>
                  <a:cubicBezTo>
                    <a:pt x="9784" y="13883"/>
                    <a:pt x="9529" y="13948"/>
                    <a:pt x="9331" y="14209"/>
                  </a:cubicBezTo>
                  <a:cubicBezTo>
                    <a:pt x="8310" y="15382"/>
                    <a:pt x="8139" y="16686"/>
                    <a:pt x="9104" y="18055"/>
                  </a:cubicBezTo>
                  <a:cubicBezTo>
                    <a:pt x="10352" y="19750"/>
                    <a:pt x="11770" y="21379"/>
                    <a:pt x="13188" y="21770"/>
                  </a:cubicBezTo>
                  <a:cubicBezTo>
                    <a:pt x="15031" y="22227"/>
                    <a:pt x="16932" y="21379"/>
                    <a:pt x="18832" y="21184"/>
                  </a:cubicBezTo>
                  <a:cubicBezTo>
                    <a:pt x="20392" y="20988"/>
                    <a:pt x="21980" y="20532"/>
                    <a:pt x="23540" y="20727"/>
                  </a:cubicBezTo>
                  <a:cubicBezTo>
                    <a:pt x="26263" y="21118"/>
                    <a:pt x="28277" y="25551"/>
                    <a:pt x="28900" y="31939"/>
                  </a:cubicBezTo>
                  <a:cubicBezTo>
                    <a:pt x="29411" y="37023"/>
                    <a:pt x="28362" y="42954"/>
                    <a:pt x="26263" y="45953"/>
                  </a:cubicBezTo>
                  <a:cubicBezTo>
                    <a:pt x="25412" y="47256"/>
                    <a:pt x="24448" y="48039"/>
                    <a:pt x="23540" y="49147"/>
                  </a:cubicBezTo>
                  <a:cubicBezTo>
                    <a:pt x="22916" y="49929"/>
                    <a:pt x="23058" y="50907"/>
                    <a:pt x="23568" y="51558"/>
                  </a:cubicBezTo>
                  <a:cubicBezTo>
                    <a:pt x="24533" y="52601"/>
                    <a:pt x="25639" y="52992"/>
                    <a:pt x="26490" y="51428"/>
                  </a:cubicBezTo>
                  <a:cubicBezTo>
                    <a:pt x="28021" y="48625"/>
                    <a:pt x="29553" y="45757"/>
                    <a:pt x="30829" y="42368"/>
                  </a:cubicBezTo>
                  <a:cubicBezTo>
                    <a:pt x="32843" y="36892"/>
                    <a:pt x="34630" y="30896"/>
                    <a:pt x="36530" y="25225"/>
                  </a:cubicBezTo>
                  <a:cubicBezTo>
                    <a:pt x="36984" y="23921"/>
                    <a:pt x="36813" y="23335"/>
                    <a:pt x="36275" y="22813"/>
                  </a:cubicBezTo>
                  <a:cubicBezTo>
                    <a:pt x="35934" y="22422"/>
                    <a:pt x="35566" y="22096"/>
                    <a:pt x="35197" y="21705"/>
                  </a:cubicBezTo>
                  <a:cubicBezTo>
                    <a:pt x="32871" y="18837"/>
                    <a:pt x="31964" y="13948"/>
                    <a:pt x="32701" y="8017"/>
                  </a:cubicBezTo>
                  <a:cubicBezTo>
                    <a:pt x="33297" y="2933"/>
                    <a:pt x="35367" y="456"/>
                    <a:pt x="37494" y="2216"/>
                  </a:cubicBezTo>
                  <a:cubicBezTo>
                    <a:pt x="38856" y="3324"/>
                    <a:pt x="39394" y="7821"/>
                    <a:pt x="38600" y="11341"/>
                  </a:cubicBezTo>
                  <a:cubicBezTo>
                    <a:pt x="37920" y="14405"/>
                    <a:pt x="37948" y="14731"/>
                    <a:pt x="39451" y="14274"/>
                  </a:cubicBezTo>
                  <a:cubicBezTo>
                    <a:pt x="42032" y="13492"/>
                    <a:pt x="44585" y="12449"/>
                    <a:pt x="47137" y="11276"/>
                  </a:cubicBezTo>
                  <a:cubicBezTo>
                    <a:pt x="51023" y="9516"/>
                    <a:pt x="54937" y="8669"/>
                    <a:pt x="58879" y="10038"/>
                  </a:cubicBezTo>
                  <a:cubicBezTo>
                    <a:pt x="64864" y="12189"/>
                    <a:pt x="69458" y="19815"/>
                    <a:pt x="73429" y="29788"/>
                  </a:cubicBezTo>
                  <a:cubicBezTo>
                    <a:pt x="75329" y="34611"/>
                    <a:pt x="77059" y="39826"/>
                    <a:pt x="78846" y="44845"/>
                  </a:cubicBezTo>
                  <a:cubicBezTo>
                    <a:pt x="80293" y="49016"/>
                    <a:pt x="80434" y="49082"/>
                    <a:pt x="81285" y="44193"/>
                  </a:cubicBezTo>
                  <a:cubicBezTo>
                    <a:pt x="83072" y="33829"/>
                    <a:pt x="85908" y="25225"/>
                    <a:pt x="89482" y="17925"/>
                  </a:cubicBezTo>
                  <a:cubicBezTo>
                    <a:pt x="95126" y="6518"/>
                    <a:pt x="101621" y="0"/>
                    <a:pt x="109279" y="847"/>
                  </a:cubicBezTo>
                  <a:cubicBezTo>
                    <a:pt x="113476" y="1303"/>
                    <a:pt x="116766" y="5866"/>
                    <a:pt x="119602" y="12580"/>
                  </a:cubicBezTo>
                  <a:cubicBezTo>
                    <a:pt x="119801" y="13036"/>
                    <a:pt x="119858" y="13818"/>
                    <a:pt x="120000" y="14405"/>
                  </a:cubicBezTo>
                  <a:cubicBezTo>
                    <a:pt x="119659" y="14665"/>
                    <a:pt x="119319" y="15252"/>
                    <a:pt x="118978" y="15187"/>
                  </a:cubicBezTo>
                  <a:cubicBezTo>
                    <a:pt x="117589" y="14796"/>
                    <a:pt x="116114" y="14861"/>
                    <a:pt x="114809" y="13688"/>
                  </a:cubicBezTo>
                  <a:cubicBezTo>
                    <a:pt x="110952" y="10233"/>
                    <a:pt x="107151" y="8734"/>
                    <a:pt x="103096" y="11797"/>
                  </a:cubicBezTo>
                  <a:cubicBezTo>
                    <a:pt x="98529" y="15252"/>
                    <a:pt x="94814" y="21379"/>
                    <a:pt x="91779" y="29722"/>
                  </a:cubicBezTo>
                  <a:cubicBezTo>
                    <a:pt x="87638" y="41129"/>
                    <a:pt x="85710" y="54492"/>
                    <a:pt x="85341" y="69158"/>
                  </a:cubicBezTo>
                  <a:cubicBezTo>
                    <a:pt x="85228" y="73720"/>
                    <a:pt x="85256" y="74633"/>
                    <a:pt x="87440" y="74633"/>
                  </a:cubicBezTo>
                  <a:cubicBezTo>
                    <a:pt x="90333" y="74633"/>
                    <a:pt x="92517" y="78870"/>
                    <a:pt x="93311" y="85192"/>
                  </a:cubicBezTo>
                  <a:cubicBezTo>
                    <a:pt x="93821" y="89364"/>
                    <a:pt x="93367" y="92884"/>
                    <a:pt x="91836" y="94383"/>
                  </a:cubicBezTo>
                  <a:cubicBezTo>
                    <a:pt x="91155" y="95100"/>
                    <a:pt x="90077" y="95230"/>
                    <a:pt x="89454" y="94448"/>
                  </a:cubicBezTo>
                  <a:cubicBezTo>
                    <a:pt x="88943" y="93796"/>
                    <a:pt x="88773" y="91515"/>
                    <a:pt x="88546" y="89820"/>
                  </a:cubicBezTo>
                  <a:cubicBezTo>
                    <a:pt x="88461" y="89234"/>
                    <a:pt x="88574" y="88386"/>
                    <a:pt x="88716" y="87734"/>
                  </a:cubicBezTo>
                  <a:cubicBezTo>
                    <a:pt x="89283" y="85388"/>
                    <a:pt x="89085" y="83563"/>
                    <a:pt x="87979" y="82520"/>
                  </a:cubicBezTo>
                  <a:cubicBezTo>
                    <a:pt x="86986" y="81673"/>
                    <a:pt x="85965" y="82650"/>
                    <a:pt x="85398" y="85062"/>
                  </a:cubicBezTo>
                  <a:cubicBezTo>
                    <a:pt x="85228" y="85844"/>
                    <a:pt x="85114" y="86757"/>
                    <a:pt x="85001" y="87604"/>
                  </a:cubicBezTo>
                  <a:cubicBezTo>
                    <a:pt x="84490" y="91841"/>
                    <a:pt x="84490" y="91841"/>
                    <a:pt x="82533" y="91319"/>
                  </a:cubicBezTo>
                  <a:cubicBezTo>
                    <a:pt x="82221" y="91189"/>
                    <a:pt x="81909" y="91059"/>
                    <a:pt x="81597" y="90994"/>
                  </a:cubicBezTo>
                  <a:cubicBezTo>
                    <a:pt x="79839" y="90863"/>
                    <a:pt x="78676" y="89690"/>
                    <a:pt x="78080" y="85062"/>
                  </a:cubicBezTo>
                  <a:cubicBezTo>
                    <a:pt x="77315" y="79261"/>
                    <a:pt x="75329" y="75936"/>
                    <a:pt x="72606" y="75415"/>
                  </a:cubicBezTo>
                  <a:cubicBezTo>
                    <a:pt x="71302" y="75154"/>
                    <a:pt x="71075" y="76197"/>
                    <a:pt x="71302" y="79196"/>
                  </a:cubicBezTo>
                  <a:cubicBezTo>
                    <a:pt x="71472" y="81347"/>
                    <a:pt x="71614" y="84019"/>
                    <a:pt x="71217" y="85844"/>
                  </a:cubicBezTo>
                  <a:cubicBezTo>
                    <a:pt x="70224" y="90472"/>
                    <a:pt x="67501" y="90016"/>
                    <a:pt x="66225" y="85323"/>
                  </a:cubicBezTo>
                  <a:cubicBezTo>
                    <a:pt x="64977" y="80760"/>
                    <a:pt x="65629" y="72286"/>
                    <a:pt x="67700" y="69809"/>
                  </a:cubicBezTo>
                  <a:cubicBezTo>
                    <a:pt x="69487" y="67658"/>
                    <a:pt x="71500" y="66355"/>
                    <a:pt x="73486" y="65442"/>
                  </a:cubicBezTo>
                  <a:cubicBezTo>
                    <a:pt x="75102" y="64725"/>
                    <a:pt x="76549" y="66550"/>
                    <a:pt x="77655" y="69483"/>
                  </a:cubicBezTo>
                  <a:cubicBezTo>
                    <a:pt x="77797" y="69809"/>
                    <a:pt x="78052" y="69809"/>
                    <a:pt x="78251" y="69940"/>
                  </a:cubicBezTo>
                  <a:cubicBezTo>
                    <a:pt x="78307" y="69483"/>
                    <a:pt x="78449" y="68897"/>
                    <a:pt x="78364" y="68441"/>
                  </a:cubicBezTo>
                  <a:cubicBezTo>
                    <a:pt x="77882" y="65638"/>
                    <a:pt x="77456" y="62705"/>
                    <a:pt x="76861" y="59967"/>
                  </a:cubicBezTo>
                  <a:cubicBezTo>
                    <a:pt x="74847" y="50907"/>
                    <a:pt x="72039" y="43411"/>
                    <a:pt x="68125" y="38457"/>
                  </a:cubicBezTo>
                  <a:cubicBezTo>
                    <a:pt x="67331" y="37414"/>
                    <a:pt x="66395" y="36632"/>
                    <a:pt x="65488" y="36371"/>
                  </a:cubicBezTo>
                  <a:cubicBezTo>
                    <a:pt x="64807" y="36175"/>
                    <a:pt x="63928" y="36827"/>
                    <a:pt x="64552" y="39239"/>
                  </a:cubicBezTo>
                  <a:cubicBezTo>
                    <a:pt x="65232" y="41912"/>
                    <a:pt x="65005" y="44128"/>
                    <a:pt x="64069" y="46083"/>
                  </a:cubicBezTo>
                  <a:cubicBezTo>
                    <a:pt x="63134" y="47973"/>
                    <a:pt x="61999" y="48886"/>
                    <a:pt x="60808" y="47778"/>
                  </a:cubicBezTo>
                  <a:cubicBezTo>
                    <a:pt x="59560" y="46539"/>
                    <a:pt x="58851" y="44258"/>
                    <a:pt x="58794" y="40999"/>
                  </a:cubicBezTo>
                  <a:cubicBezTo>
                    <a:pt x="58709" y="35393"/>
                    <a:pt x="59985" y="30961"/>
                    <a:pt x="62283" y="28614"/>
                  </a:cubicBezTo>
                  <a:cubicBezTo>
                    <a:pt x="63048" y="27897"/>
                    <a:pt x="63757" y="26920"/>
                    <a:pt x="64495" y="26072"/>
                  </a:cubicBezTo>
                  <a:cubicBezTo>
                    <a:pt x="63729" y="24964"/>
                    <a:pt x="63020" y="23595"/>
                    <a:pt x="62198" y="22813"/>
                  </a:cubicBezTo>
                  <a:cubicBezTo>
                    <a:pt x="59617" y="20206"/>
                    <a:pt x="56894" y="19293"/>
                    <a:pt x="54114" y="19424"/>
                  </a:cubicBezTo>
                  <a:close/>
                  <a:moveTo>
                    <a:pt x="55306" y="76262"/>
                  </a:moveTo>
                  <a:cubicBezTo>
                    <a:pt x="54909" y="74698"/>
                    <a:pt x="54738" y="73460"/>
                    <a:pt x="54398" y="72547"/>
                  </a:cubicBezTo>
                  <a:cubicBezTo>
                    <a:pt x="53292" y="69679"/>
                    <a:pt x="52129" y="67072"/>
                    <a:pt x="51023" y="64269"/>
                  </a:cubicBezTo>
                  <a:cubicBezTo>
                    <a:pt x="49463" y="60293"/>
                    <a:pt x="47931" y="56186"/>
                    <a:pt x="46400" y="52145"/>
                  </a:cubicBezTo>
                  <a:cubicBezTo>
                    <a:pt x="46201" y="51624"/>
                    <a:pt x="45974" y="51167"/>
                    <a:pt x="45776" y="50711"/>
                  </a:cubicBezTo>
                  <a:cubicBezTo>
                    <a:pt x="45748" y="51428"/>
                    <a:pt x="45634" y="52145"/>
                    <a:pt x="45691" y="52797"/>
                  </a:cubicBezTo>
                  <a:cubicBezTo>
                    <a:pt x="46627" y="62639"/>
                    <a:pt x="48726" y="70917"/>
                    <a:pt x="52356" y="76784"/>
                  </a:cubicBezTo>
                  <a:cubicBezTo>
                    <a:pt x="52838" y="77566"/>
                    <a:pt x="53490" y="78153"/>
                    <a:pt x="54058" y="78153"/>
                  </a:cubicBezTo>
                  <a:cubicBezTo>
                    <a:pt x="54455" y="78153"/>
                    <a:pt x="54852" y="76979"/>
                    <a:pt x="55306" y="76262"/>
                  </a:cubicBezTo>
                  <a:close/>
                  <a:moveTo>
                    <a:pt x="15202" y="49603"/>
                  </a:moveTo>
                  <a:cubicBezTo>
                    <a:pt x="15400" y="49342"/>
                    <a:pt x="15911" y="48690"/>
                    <a:pt x="16450" y="48039"/>
                  </a:cubicBezTo>
                  <a:cubicBezTo>
                    <a:pt x="16109" y="46931"/>
                    <a:pt x="15911" y="45497"/>
                    <a:pt x="15457" y="44780"/>
                  </a:cubicBezTo>
                  <a:cubicBezTo>
                    <a:pt x="13925" y="42368"/>
                    <a:pt x="12280" y="40152"/>
                    <a:pt x="10692" y="37870"/>
                  </a:cubicBezTo>
                  <a:cubicBezTo>
                    <a:pt x="8622" y="34807"/>
                    <a:pt x="6721" y="31417"/>
                    <a:pt x="5615" y="26072"/>
                  </a:cubicBezTo>
                  <a:cubicBezTo>
                    <a:pt x="5502" y="25551"/>
                    <a:pt x="5275" y="25095"/>
                    <a:pt x="5076" y="24638"/>
                  </a:cubicBezTo>
                  <a:cubicBezTo>
                    <a:pt x="5048" y="25420"/>
                    <a:pt x="4906" y="26333"/>
                    <a:pt x="5020" y="27050"/>
                  </a:cubicBezTo>
                  <a:cubicBezTo>
                    <a:pt x="6097" y="33699"/>
                    <a:pt x="7629" y="39760"/>
                    <a:pt x="9926" y="44649"/>
                  </a:cubicBezTo>
                  <a:cubicBezTo>
                    <a:pt x="11288" y="47582"/>
                    <a:pt x="12876" y="49342"/>
                    <a:pt x="15202" y="49603"/>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latin typeface="Calibri"/>
                <a:ea typeface="Calibri"/>
                <a:cs typeface="Calibri"/>
                <a:sym typeface="Calibri"/>
              </a:endParaRPr>
            </a:p>
          </p:txBody>
        </p:sp>
        <p:sp>
          <p:nvSpPr>
            <p:cNvPr id="86" name="Shape 86"/>
            <p:cNvSpPr/>
            <p:nvPr/>
          </p:nvSpPr>
          <p:spPr>
            <a:xfrm>
              <a:off x="2593975" y="571500"/>
              <a:ext cx="420600" cy="482700"/>
            </a:xfrm>
            <a:custGeom>
              <a:avLst/>
              <a:gdLst/>
              <a:ahLst/>
              <a:cxnLst/>
              <a:rect l="0" t="0" r="0" b="0"/>
              <a:pathLst>
                <a:path w="120000" h="120000" extrusionOk="0">
                  <a:moveTo>
                    <a:pt x="55495" y="15764"/>
                  </a:moveTo>
                  <a:cubicBezTo>
                    <a:pt x="64985" y="16543"/>
                    <a:pt x="74888" y="17442"/>
                    <a:pt x="84790" y="18161"/>
                  </a:cubicBezTo>
                  <a:cubicBezTo>
                    <a:pt x="88160" y="18341"/>
                    <a:pt x="91667" y="18281"/>
                    <a:pt x="95037" y="17802"/>
                  </a:cubicBezTo>
                  <a:cubicBezTo>
                    <a:pt x="97375" y="17502"/>
                    <a:pt x="99851" y="16603"/>
                    <a:pt x="101707" y="15344"/>
                  </a:cubicBezTo>
                  <a:cubicBezTo>
                    <a:pt x="104595" y="13426"/>
                    <a:pt x="104389" y="11628"/>
                    <a:pt x="101020" y="10129"/>
                  </a:cubicBezTo>
                  <a:cubicBezTo>
                    <a:pt x="98063" y="8871"/>
                    <a:pt x="97444" y="6893"/>
                    <a:pt x="97512" y="4435"/>
                  </a:cubicBezTo>
                  <a:cubicBezTo>
                    <a:pt x="97581" y="1318"/>
                    <a:pt x="98613" y="359"/>
                    <a:pt x="102257" y="239"/>
                  </a:cubicBezTo>
                  <a:cubicBezTo>
                    <a:pt x="109891" y="0"/>
                    <a:pt x="115117" y="3296"/>
                    <a:pt x="117318" y="10069"/>
                  </a:cubicBezTo>
                  <a:cubicBezTo>
                    <a:pt x="120000" y="18461"/>
                    <a:pt x="117799" y="26433"/>
                    <a:pt x="113123" y="33626"/>
                  </a:cubicBezTo>
                  <a:cubicBezTo>
                    <a:pt x="109959" y="38481"/>
                    <a:pt x="105627" y="42917"/>
                    <a:pt x="101020" y="46813"/>
                  </a:cubicBezTo>
                  <a:cubicBezTo>
                    <a:pt x="89879" y="56103"/>
                    <a:pt x="76813" y="62937"/>
                    <a:pt x="62166" y="67432"/>
                  </a:cubicBezTo>
                  <a:cubicBezTo>
                    <a:pt x="54257" y="69830"/>
                    <a:pt x="46212" y="70609"/>
                    <a:pt x="38097" y="67912"/>
                  </a:cubicBezTo>
                  <a:cubicBezTo>
                    <a:pt x="31908" y="65814"/>
                    <a:pt x="29088" y="61558"/>
                    <a:pt x="28951" y="55864"/>
                  </a:cubicBezTo>
                  <a:cubicBezTo>
                    <a:pt x="28951" y="52387"/>
                    <a:pt x="31908" y="51068"/>
                    <a:pt x="33971" y="48971"/>
                  </a:cubicBezTo>
                  <a:cubicBezTo>
                    <a:pt x="34590" y="48311"/>
                    <a:pt x="34865" y="47352"/>
                    <a:pt x="35346" y="46573"/>
                  </a:cubicBezTo>
                  <a:cubicBezTo>
                    <a:pt x="34452" y="46393"/>
                    <a:pt x="33421" y="46033"/>
                    <a:pt x="32595" y="46153"/>
                  </a:cubicBezTo>
                  <a:cubicBezTo>
                    <a:pt x="27369" y="46933"/>
                    <a:pt x="22624" y="48491"/>
                    <a:pt x="19530" y="52567"/>
                  </a:cubicBezTo>
                  <a:cubicBezTo>
                    <a:pt x="14303" y="59400"/>
                    <a:pt x="15197" y="68631"/>
                    <a:pt x="21799" y="74625"/>
                  </a:cubicBezTo>
                  <a:cubicBezTo>
                    <a:pt x="30876" y="82897"/>
                    <a:pt x="43392" y="84395"/>
                    <a:pt x="54670" y="78461"/>
                  </a:cubicBezTo>
                  <a:cubicBezTo>
                    <a:pt x="56252" y="77622"/>
                    <a:pt x="57765" y="76423"/>
                    <a:pt x="58727" y="75044"/>
                  </a:cubicBezTo>
                  <a:cubicBezTo>
                    <a:pt x="61684" y="70609"/>
                    <a:pt x="66292" y="68151"/>
                    <a:pt x="71587" y="66473"/>
                  </a:cubicBezTo>
                  <a:cubicBezTo>
                    <a:pt x="74544" y="65514"/>
                    <a:pt x="75025" y="65874"/>
                    <a:pt x="74475" y="68511"/>
                  </a:cubicBezTo>
                  <a:cubicBezTo>
                    <a:pt x="72550" y="77802"/>
                    <a:pt x="62578" y="88591"/>
                    <a:pt x="48481" y="89190"/>
                  </a:cubicBezTo>
                  <a:cubicBezTo>
                    <a:pt x="43117" y="89430"/>
                    <a:pt x="37753" y="89730"/>
                    <a:pt x="32458" y="90269"/>
                  </a:cubicBezTo>
                  <a:cubicBezTo>
                    <a:pt x="25925" y="90929"/>
                    <a:pt x="20286" y="92967"/>
                    <a:pt x="17467" y="98781"/>
                  </a:cubicBezTo>
                  <a:cubicBezTo>
                    <a:pt x="15885" y="102017"/>
                    <a:pt x="16916" y="106093"/>
                    <a:pt x="19873" y="108311"/>
                  </a:cubicBezTo>
                  <a:cubicBezTo>
                    <a:pt x="21799" y="109810"/>
                    <a:pt x="23381" y="109450"/>
                    <a:pt x="24068" y="107352"/>
                  </a:cubicBezTo>
                  <a:cubicBezTo>
                    <a:pt x="24206" y="107052"/>
                    <a:pt x="24137" y="106693"/>
                    <a:pt x="24206" y="106393"/>
                  </a:cubicBezTo>
                  <a:cubicBezTo>
                    <a:pt x="25169" y="102377"/>
                    <a:pt x="27644" y="100399"/>
                    <a:pt x="31289" y="100699"/>
                  </a:cubicBezTo>
                  <a:cubicBezTo>
                    <a:pt x="34796" y="100999"/>
                    <a:pt x="38166" y="104175"/>
                    <a:pt x="38303" y="107532"/>
                  </a:cubicBezTo>
                  <a:cubicBezTo>
                    <a:pt x="38510" y="111488"/>
                    <a:pt x="36859" y="114785"/>
                    <a:pt x="33008" y="116943"/>
                  </a:cubicBezTo>
                  <a:cubicBezTo>
                    <a:pt x="28538" y="119400"/>
                    <a:pt x="23587" y="120000"/>
                    <a:pt x="18842" y="117662"/>
                  </a:cubicBezTo>
                  <a:cubicBezTo>
                    <a:pt x="5295" y="110829"/>
                    <a:pt x="5157" y="97282"/>
                    <a:pt x="13684" y="89610"/>
                  </a:cubicBezTo>
                  <a:cubicBezTo>
                    <a:pt x="15266" y="88231"/>
                    <a:pt x="18085" y="86913"/>
                    <a:pt x="18154" y="85474"/>
                  </a:cubicBezTo>
                  <a:cubicBezTo>
                    <a:pt x="18223" y="84035"/>
                    <a:pt x="15472" y="82537"/>
                    <a:pt x="14028" y="80979"/>
                  </a:cubicBezTo>
                  <a:cubicBezTo>
                    <a:pt x="9214" y="75944"/>
                    <a:pt x="6945" y="69950"/>
                    <a:pt x="6120" y="63596"/>
                  </a:cubicBezTo>
                  <a:cubicBezTo>
                    <a:pt x="5432" y="58141"/>
                    <a:pt x="5157" y="52627"/>
                    <a:pt x="5088" y="47172"/>
                  </a:cubicBezTo>
                  <a:cubicBezTo>
                    <a:pt x="5020" y="42617"/>
                    <a:pt x="5020" y="38241"/>
                    <a:pt x="1856" y="34285"/>
                  </a:cubicBezTo>
                  <a:cubicBezTo>
                    <a:pt x="618" y="32667"/>
                    <a:pt x="0" y="30629"/>
                    <a:pt x="1650" y="28651"/>
                  </a:cubicBezTo>
                  <a:cubicBezTo>
                    <a:pt x="3232" y="26673"/>
                    <a:pt x="5088" y="26433"/>
                    <a:pt x="6395" y="28651"/>
                  </a:cubicBezTo>
                  <a:cubicBezTo>
                    <a:pt x="8458" y="32367"/>
                    <a:pt x="10040" y="36263"/>
                    <a:pt x="11690" y="40159"/>
                  </a:cubicBezTo>
                  <a:cubicBezTo>
                    <a:pt x="12446" y="41838"/>
                    <a:pt x="12859" y="43636"/>
                    <a:pt x="13409" y="45374"/>
                  </a:cubicBezTo>
                  <a:cubicBezTo>
                    <a:pt x="15128" y="44355"/>
                    <a:pt x="16710" y="43156"/>
                    <a:pt x="18498" y="42317"/>
                  </a:cubicBezTo>
                  <a:cubicBezTo>
                    <a:pt x="22487" y="40399"/>
                    <a:pt x="26613" y="38721"/>
                    <a:pt x="30670" y="36863"/>
                  </a:cubicBezTo>
                  <a:cubicBezTo>
                    <a:pt x="31770" y="36323"/>
                    <a:pt x="32733" y="35664"/>
                    <a:pt x="33765" y="35064"/>
                  </a:cubicBezTo>
                  <a:cubicBezTo>
                    <a:pt x="32871" y="34525"/>
                    <a:pt x="32045" y="33866"/>
                    <a:pt x="31151" y="33386"/>
                  </a:cubicBezTo>
                  <a:cubicBezTo>
                    <a:pt x="25787" y="30629"/>
                    <a:pt x="25581" y="27152"/>
                    <a:pt x="27851" y="23196"/>
                  </a:cubicBezTo>
                  <a:cubicBezTo>
                    <a:pt x="28676" y="21698"/>
                    <a:pt x="30601" y="20499"/>
                    <a:pt x="32389" y="19600"/>
                  </a:cubicBezTo>
                  <a:cubicBezTo>
                    <a:pt x="39404" y="16123"/>
                    <a:pt x="47174" y="15524"/>
                    <a:pt x="55495" y="15764"/>
                  </a:cubicBezTo>
                  <a:close/>
                  <a:moveTo>
                    <a:pt x="57765" y="41898"/>
                  </a:moveTo>
                  <a:cubicBezTo>
                    <a:pt x="69111" y="41718"/>
                    <a:pt x="78808" y="39680"/>
                    <a:pt x="88091" y="35904"/>
                  </a:cubicBezTo>
                  <a:cubicBezTo>
                    <a:pt x="91667" y="34465"/>
                    <a:pt x="94624" y="31708"/>
                    <a:pt x="98957" y="31828"/>
                  </a:cubicBezTo>
                  <a:cubicBezTo>
                    <a:pt x="99507" y="31828"/>
                    <a:pt x="100194" y="31108"/>
                    <a:pt x="100607" y="30629"/>
                  </a:cubicBezTo>
                  <a:cubicBezTo>
                    <a:pt x="101020" y="30089"/>
                    <a:pt x="101157" y="29430"/>
                    <a:pt x="101432" y="28831"/>
                  </a:cubicBezTo>
                  <a:cubicBezTo>
                    <a:pt x="100813" y="28891"/>
                    <a:pt x="100057" y="28831"/>
                    <a:pt x="99438" y="29070"/>
                  </a:cubicBezTo>
                  <a:cubicBezTo>
                    <a:pt x="91186" y="32667"/>
                    <a:pt x="82315" y="34525"/>
                    <a:pt x="73169" y="35604"/>
                  </a:cubicBezTo>
                  <a:cubicBezTo>
                    <a:pt x="66223" y="36443"/>
                    <a:pt x="59209" y="37102"/>
                    <a:pt x="52194" y="37942"/>
                  </a:cubicBezTo>
                  <a:cubicBezTo>
                    <a:pt x="51300" y="38001"/>
                    <a:pt x="50544" y="38901"/>
                    <a:pt x="49787" y="39440"/>
                  </a:cubicBezTo>
                  <a:cubicBezTo>
                    <a:pt x="50544" y="40099"/>
                    <a:pt x="51163" y="41178"/>
                    <a:pt x="52057" y="41358"/>
                  </a:cubicBezTo>
                  <a:cubicBezTo>
                    <a:pt x="54257" y="41778"/>
                    <a:pt x="56595" y="41838"/>
                    <a:pt x="57765" y="41898"/>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latin typeface="Calibri"/>
                <a:ea typeface="Calibri"/>
                <a:cs typeface="Calibri"/>
                <a:sym typeface="Calibri"/>
              </a:endParaRPr>
            </a:p>
          </p:txBody>
        </p:sp>
        <p:sp>
          <p:nvSpPr>
            <p:cNvPr id="87" name="Shape 87"/>
            <p:cNvSpPr/>
            <p:nvPr/>
          </p:nvSpPr>
          <p:spPr>
            <a:xfrm>
              <a:off x="2222500" y="906463"/>
              <a:ext cx="411300" cy="387300"/>
            </a:xfrm>
            <a:custGeom>
              <a:avLst/>
              <a:gdLst/>
              <a:ahLst/>
              <a:cxnLst/>
              <a:rect l="0" t="0" r="0" b="0"/>
              <a:pathLst>
                <a:path w="120000" h="120000" extrusionOk="0">
                  <a:moveTo>
                    <a:pt x="112697" y="50789"/>
                  </a:moveTo>
                  <a:cubicBezTo>
                    <a:pt x="112908" y="57203"/>
                    <a:pt x="111503" y="64437"/>
                    <a:pt x="108624" y="71373"/>
                  </a:cubicBezTo>
                  <a:cubicBezTo>
                    <a:pt x="107641" y="73760"/>
                    <a:pt x="106869" y="75251"/>
                    <a:pt x="110520" y="75922"/>
                  </a:cubicBezTo>
                  <a:cubicBezTo>
                    <a:pt x="117542" y="77190"/>
                    <a:pt x="120000" y="81740"/>
                    <a:pt x="117612" y="88974"/>
                  </a:cubicBezTo>
                  <a:cubicBezTo>
                    <a:pt x="116559" y="92181"/>
                    <a:pt x="114803" y="95612"/>
                    <a:pt x="112486" y="97775"/>
                  </a:cubicBezTo>
                  <a:cubicBezTo>
                    <a:pt x="95705" y="113287"/>
                    <a:pt x="76606" y="120000"/>
                    <a:pt x="54558" y="113884"/>
                  </a:cubicBezTo>
                  <a:cubicBezTo>
                    <a:pt x="44025" y="111050"/>
                    <a:pt x="37495" y="99490"/>
                    <a:pt x="40374" y="89720"/>
                  </a:cubicBezTo>
                  <a:cubicBezTo>
                    <a:pt x="41568" y="85692"/>
                    <a:pt x="43534" y="83903"/>
                    <a:pt x="46974" y="83679"/>
                  </a:cubicBezTo>
                  <a:cubicBezTo>
                    <a:pt x="49643" y="83530"/>
                    <a:pt x="51889" y="84425"/>
                    <a:pt x="53294" y="87184"/>
                  </a:cubicBezTo>
                  <a:cubicBezTo>
                    <a:pt x="54628" y="89869"/>
                    <a:pt x="53715" y="91883"/>
                    <a:pt x="52030" y="93896"/>
                  </a:cubicBezTo>
                  <a:cubicBezTo>
                    <a:pt x="51187" y="94866"/>
                    <a:pt x="50696" y="96134"/>
                    <a:pt x="50064" y="97252"/>
                  </a:cubicBezTo>
                  <a:cubicBezTo>
                    <a:pt x="51468" y="97849"/>
                    <a:pt x="52873" y="98968"/>
                    <a:pt x="54277" y="98968"/>
                  </a:cubicBezTo>
                  <a:cubicBezTo>
                    <a:pt x="55962" y="98968"/>
                    <a:pt x="57717" y="98222"/>
                    <a:pt x="59192" y="97327"/>
                  </a:cubicBezTo>
                  <a:cubicBezTo>
                    <a:pt x="64248" y="94195"/>
                    <a:pt x="66846" y="89123"/>
                    <a:pt x="68180" y="83380"/>
                  </a:cubicBezTo>
                  <a:cubicBezTo>
                    <a:pt x="69444" y="77936"/>
                    <a:pt x="70356" y="72417"/>
                    <a:pt x="71620" y="66973"/>
                  </a:cubicBezTo>
                  <a:cubicBezTo>
                    <a:pt x="72674" y="62349"/>
                    <a:pt x="74499" y="58023"/>
                    <a:pt x="77799" y="54518"/>
                  </a:cubicBezTo>
                  <a:cubicBezTo>
                    <a:pt x="82925" y="48999"/>
                    <a:pt x="92685" y="47955"/>
                    <a:pt x="97109" y="57949"/>
                  </a:cubicBezTo>
                  <a:cubicBezTo>
                    <a:pt x="97952" y="59888"/>
                    <a:pt x="98935" y="61827"/>
                    <a:pt x="99918" y="63766"/>
                  </a:cubicBezTo>
                  <a:cubicBezTo>
                    <a:pt x="100971" y="61379"/>
                    <a:pt x="102305" y="59067"/>
                    <a:pt x="102937" y="56606"/>
                  </a:cubicBezTo>
                  <a:cubicBezTo>
                    <a:pt x="104903" y="49446"/>
                    <a:pt x="104692" y="42287"/>
                    <a:pt x="102516" y="35201"/>
                  </a:cubicBezTo>
                  <a:cubicBezTo>
                    <a:pt x="97952" y="19987"/>
                    <a:pt x="86296" y="13946"/>
                    <a:pt x="74078" y="13797"/>
                  </a:cubicBezTo>
                  <a:cubicBezTo>
                    <a:pt x="62984" y="13648"/>
                    <a:pt x="53364" y="28340"/>
                    <a:pt x="56734" y="39602"/>
                  </a:cubicBezTo>
                  <a:cubicBezTo>
                    <a:pt x="57858" y="43331"/>
                    <a:pt x="59332" y="44077"/>
                    <a:pt x="62071" y="41243"/>
                  </a:cubicBezTo>
                  <a:cubicBezTo>
                    <a:pt x="65231" y="38036"/>
                    <a:pt x="68039" y="34232"/>
                    <a:pt x="70567" y="30354"/>
                  </a:cubicBezTo>
                  <a:cubicBezTo>
                    <a:pt x="72533" y="27296"/>
                    <a:pt x="73797" y="23791"/>
                    <a:pt x="75412" y="20435"/>
                  </a:cubicBezTo>
                  <a:cubicBezTo>
                    <a:pt x="76325" y="18421"/>
                    <a:pt x="77659" y="17526"/>
                    <a:pt x="79976" y="17750"/>
                  </a:cubicBezTo>
                  <a:cubicBezTo>
                    <a:pt x="87911" y="18272"/>
                    <a:pt x="88753" y="19465"/>
                    <a:pt x="85804" y="27371"/>
                  </a:cubicBezTo>
                  <a:cubicBezTo>
                    <a:pt x="80748" y="40870"/>
                    <a:pt x="71831" y="51236"/>
                    <a:pt x="61158" y="59813"/>
                  </a:cubicBezTo>
                  <a:cubicBezTo>
                    <a:pt x="54488" y="65183"/>
                    <a:pt x="47396" y="70031"/>
                    <a:pt x="40093" y="74356"/>
                  </a:cubicBezTo>
                  <a:cubicBezTo>
                    <a:pt x="33914" y="78085"/>
                    <a:pt x="31176" y="83082"/>
                    <a:pt x="31316" y="90466"/>
                  </a:cubicBezTo>
                  <a:cubicBezTo>
                    <a:pt x="31456" y="95388"/>
                    <a:pt x="30965" y="100385"/>
                    <a:pt x="31035" y="105307"/>
                  </a:cubicBezTo>
                  <a:cubicBezTo>
                    <a:pt x="31035" y="106575"/>
                    <a:pt x="31808" y="107917"/>
                    <a:pt x="32510" y="109036"/>
                  </a:cubicBezTo>
                  <a:cubicBezTo>
                    <a:pt x="33282" y="110379"/>
                    <a:pt x="34125" y="111572"/>
                    <a:pt x="32650" y="112840"/>
                  </a:cubicBezTo>
                  <a:cubicBezTo>
                    <a:pt x="31035" y="114182"/>
                    <a:pt x="28858" y="115301"/>
                    <a:pt x="27454" y="113362"/>
                  </a:cubicBezTo>
                  <a:cubicBezTo>
                    <a:pt x="24645" y="109633"/>
                    <a:pt x="20081" y="107246"/>
                    <a:pt x="20152" y="101205"/>
                  </a:cubicBezTo>
                  <a:cubicBezTo>
                    <a:pt x="20222" y="98893"/>
                    <a:pt x="18186" y="96357"/>
                    <a:pt x="16711" y="94195"/>
                  </a:cubicBezTo>
                  <a:cubicBezTo>
                    <a:pt x="12358" y="87781"/>
                    <a:pt x="11445" y="80845"/>
                    <a:pt x="14183" y="73610"/>
                  </a:cubicBezTo>
                  <a:cubicBezTo>
                    <a:pt x="16781" y="66749"/>
                    <a:pt x="19730" y="59962"/>
                    <a:pt x="22609" y="53175"/>
                  </a:cubicBezTo>
                  <a:cubicBezTo>
                    <a:pt x="22750" y="52728"/>
                    <a:pt x="23452" y="52280"/>
                    <a:pt x="23943" y="52280"/>
                  </a:cubicBezTo>
                  <a:cubicBezTo>
                    <a:pt x="24224" y="52280"/>
                    <a:pt x="24786" y="53026"/>
                    <a:pt x="24856" y="53474"/>
                  </a:cubicBezTo>
                  <a:cubicBezTo>
                    <a:pt x="25207" y="56904"/>
                    <a:pt x="26541" y="60186"/>
                    <a:pt x="29842" y="60186"/>
                  </a:cubicBezTo>
                  <a:cubicBezTo>
                    <a:pt x="33984" y="60111"/>
                    <a:pt x="38338" y="59216"/>
                    <a:pt x="42129" y="57501"/>
                  </a:cubicBezTo>
                  <a:cubicBezTo>
                    <a:pt x="44868" y="56308"/>
                    <a:pt x="45359" y="51684"/>
                    <a:pt x="43815" y="48701"/>
                  </a:cubicBezTo>
                  <a:cubicBezTo>
                    <a:pt x="42832" y="46911"/>
                    <a:pt x="41568" y="45195"/>
                    <a:pt x="40093" y="43927"/>
                  </a:cubicBezTo>
                  <a:cubicBezTo>
                    <a:pt x="33633" y="38259"/>
                    <a:pt x="20643" y="37663"/>
                    <a:pt x="13551" y="42585"/>
                  </a:cubicBezTo>
                  <a:cubicBezTo>
                    <a:pt x="11023" y="44375"/>
                    <a:pt x="10953" y="44822"/>
                    <a:pt x="13341" y="47060"/>
                  </a:cubicBezTo>
                  <a:cubicBezTo>
                    <a:pt x="17343" y="50938"/>
                    <a:pt x="17483" y="57277"/>
                    <a:pt x="13622" y="61081"/>
                  </a:cubicBezTo>
                  <a:cubicBezTo>
                    <a:pt x="10953" y="63617"/>
                    <a:pt x="4915" y="62498"/>
                    <a:pt x="2878" y="58993"/>
                  </a:cubicBezTo>
                  <a:cubicBezTo>
                    <a:pt x="0" y="54070"/>
                    <a:pt x="772" y="46314"/>
                    <a:pt x="4915" y="41019"/>
                  </a:cubicBezTo>
                  <a:cubicBezTo>
                    <a:pt x="10181" y="34381"/>
                    <a:pt x="16711" y="30354"/>
                    <a:pt x="25137" y="30428"/>
                  </a:cubicBezTo>
                  <a:cubicBezTo>
                    <a:pt x="30895" y="30428"/>
                    <a:pt x="36512" y="31025"/>
                    <a:pt x="41708" y="33486"/>
                  </a:cubicBezTo>
                  <a:cubicBezTo>
                    <a:pt x="44306" y="34679"/>
                    <a:pt x="45570" y="34679"/>
                    <a:pt x="46062" y="31323"/>
                  </a:cubicBezTo>
                  <a:cubicBezTo>
                    <a:pt x="46342" y="28862"/>
                    <a:pt x="47255" y="26476"/>
                    <a:pt x="48028" y="24164"/>
                  </a:cubicBezTo>
                  <a:cubicBezTo>
                    <a:pt x="53645" y="8353"/>
                    <a:pt x="63545" y="0"/>
                    <a:pt x="83838" y="4101"/>
                  </a:cubicBezTo>
                  <a:cubicBezTo>
                    <a:pt x="93458" y="6041"/>
                    <a:pt x="100760" y="12156"/>
                    <a:pt x="105886" y="21106"/>
                  </a:cubicBezTo>
                  <a:cubicBezTo>
                    <a:pt x="110871" y="29906"/>
                    <a:pt x="112837" y="39453"/>
                    <a:pt x="112697" y="50789"/>
                  </a:cubicBezTo>
                  <a:close/>
                  <a:moveTo>
                    <a:pt x="63686" y="106799"/>
                  </a:moveTo>
                  <a:cubicBezTo>
                    <a:pt x="75201" y="106799"/>
                    <a:pt x="88332" y="97402"/>
                    <a:pt x="92896" y="85543"/>
                  </a:cubicBezTo>
                  <a:cubicBezTo>
                    <a:pt x="93879" y="83008"/>
                    <a:pt x="96196" y="79204"/>
                    <a:pt x="93598" y="77712"/>
                  </a:cubicBezTo>
                  <a:cubicBezTo>
                    <a:pt x="91070" y="76295"/>
                    <a:pt x="88402" y="79651"/>
                    <a:pt x="86787" y="82187"/>
                  </a:cubicBezTo>
                  <a:cubicBezTo>
                    <a:pt x="84681" y="85692"/>
                    <a:pt x="82925" y="89422"/>
                    <a:pt x="80959" y="92927"/>
                  </a:cubicBezTo>
                  <a:cubicBezTo>
                    <a:pt x="76676" y="100385"/>
                    <a:pt x="70708" y="104636"/>
                    <a:pt x="62282" y="104636"/>
                  </a:cubicBezTo>
                  <a:cubicBezTo>
                    <a:pt x="60526" y="104636"/>
                    <a:pt x="58771" y="105233"/>
                    <a:pt x="57086" y="105531"/>
                  </a:cubicBezTo>
                  <a:cubicBezTo>
                    <a:pt x="58911" y="105978"/>
                    <a:pt x="60667" y="106426"/>
                    <a:pt x="62492" y="106799"/>
                  </a:cubicBezTo>
                  <a:cubicBezTo>
                    <a:pt x="62913" y="106873"/>
                    <a:pt x="63265" y="106799"/>
                    <a:pt x="63686" y="106799"/>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latin typeface="Calibri"/>
                <a:ea typeface="Calibri"/>
                <a:cs typeface="Calibri"/>
                <a:sym typeface="Calibri"/>
              </a:endParaRPr>
            </a:p>
          </p:txBody>
        </p:sp>
        <p:sp>
          <p:nvSpPr>
            <p:cNvPr id="88" name="Shape 88"/>
            <p:cNvSpPr/>
            <p:nvPr/>
          </p:nvSpPr>
          <p:spPr>
            <a:xfrm>
              <a:off x="2417763" y="588963"/>
              <a:ext cx="147600" cy="63600"/>
            </a:xfrm>
            <a:custGeom>
              <a:avLst/>
              <a:gdLst/>
              <a:ahLst/>
              <a:cxnLst/>
              <a:rect l="0" t="0" r="0" b="0"/>
              <a:pathLst>
                <a:path w="120000" h="120000" extrusionOk="0">
                  <a:moveTo>
                    <a:pt x="46288" y="0"/>
                  </a:moveTo>
                  <a:cubicBezTo>
                    <a:pt x="70210" y="6818"/>
                    <a:pt x="93549" y="29545"/>
                    <a:pt x="113776" y="70000"/>
                  </a:cubicBezTo>
                  <a:cubicBezTo>
                    <a:pt x="117860" y="78181"/>
                    <a:pt x="120000" y="87727"/>
                    <a:pt x="115137" y="98636"/>
                  </a:cubicBezTo>
                  <a:cubicBezTo>
                    <a:pt x="110858" y="107272"/>
                    <a:pt x="107358" y="120000"/>
                    <a:pt x="100551" y="105909"/>
                  </a:cubicBezTo>
                  <a:cubicBezTo>
                    <a:pt x="93938" y="92727"/>
                    <a:pt x="86936" y="80454"/>
                    <a:pt x="79351" y="71363"/>
                  </a:cubicBezTo>
                  <a:cubicBezTo>
                    <a:pt x="71961" y="62727"/>
                    <a:pt x="63598" y="56363"/>
                    <a:pt x="55235" y="52272"/>
                  </a:cubicBezTo>
                  <a:cubicBezTo>
                    <a:pt x="47455" y="48636"/>
                    <a:pt x="41426" y="50454"/>
                    <a:pt x="40648" y="77272"/>
                  </a:cubicBezTo>
                  <a:cubicBezTo>
                    <a:pt x="40064" y="104545"/>
                    <a:pt x="34619" y="112727"/>
                    <a:pt x="24311" y="115909"/>
                  </a:cubicBezTo>
                  <a:cubicBezTo>
                    <a:pt x="16337" y="118181"/>
                    <a:pt x="9335" y="115454"/>
                    <a:pt x="4862" y="97272"/>
                  </a:cubicBezTo>
                  <a:cubicBezTo>
                    <a:pt x="0" y="77727"/>
                    <a:pt x="972" y="50454"/>
                    <a:pt x="7390" y="34090"/>
                  </a:cubicBezTo>
                  <a:cubicBezTo>
                    <a:pt x="17115" y="9545"/>
                    <a:pt x="29951" y="1818"/>
                    <a:pt x="4628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Shape 290"/>
          <p:cNvSpPr txBox="1">
            <a:spLocks noGrp="1"/>
          </p:cNvSpPr>
          <p:nvPr>
            <p:ph type="sldNum" idx="12"/>
          </p:nvPr>
        </p:nvSpPr>
        <p:spPr>
          <a:xfrm>
            <a:off x="38389" y="4749900"/>
            <a:ext cx="91056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20</a:t>
            </a:fld>
            <a:endParaRPr/>
          </a:p>
        </p:txBody>
      </p:sp>
      <p:sp>
        <p:nvSpPr>
          <p:cNvPr id="291" name="Shape 291"/>
          <p:cNvSpPr txBox="1">
            <a:spLocks noGrp="1"/>
          </p:cNvSpPr>
          <p:nvPr>
            <p:ph type="ctrTitle" idx="4294967295"/>
          </p:nvPr>
        </p:nvSpPr>
        <p:spPr>
          <a:xfrm>
            <a:off x="-1" y="2703763"/>
            <a:ext cx="9143989"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ro-RO" sz="1800" b="1"/>
              <a:t>SFÂRȘIT! </a:t>
            </a:r>
            <a:endParaRPr sz="1800" b="1"/>
          </a:p>
        </p:txBody>
      </p:sp>
      <p:sp>
        <p:nvSpPr>
          <p:cNvPr id="292" name="Shape 292"/>
          <p:cNvSpPr txBox="1">
            <a:spLocks noGrp="1"/>
          </p:cNvSpPr>
          <p:nvPr>
            <p:ph type="subTitle" idx="4294967295"/>
          </p:nvPr>
        </p:nvSpPr>
        <p:spPr>
          <a:xfrm>
            <a:off x="1275150" y="3624000"/>
            <a:ext cx="6593700" cy="1519500"/>
          </a:xfrm>
          <a:prstGeom prst="rect">
            <a:avLst/>
          </a:prstGeom>
        </p:spPr>
        <p:txBody>
          <a:bodyPr spcFirstLastPara="1" wrap="square" lIns="91425" tIns="91425" rIns="91425" bIns="91425" anchor="t" anchorCtr="0">
            <a:noAutofit/>
          </a:bodyPr>
          <a:lstStyle/>
          <a:p>
            <a:pPr marL="0" lvl="0" indent="0" algn="ctr" rtl="0">
              <a:lnSpc>
                <a:spcPct val="150000"/>
              </a:lnSpc>
              <a:spcBef>
                <a:spcPts val="600"/>
              </a:spcBef>
              <a:spcAft>
                <a:spcPts val="0"/>
              </a:spcAft>
              <a:buClr>
                <a:schemeClr val="dk1"/>
              </a:buClr>
              <a:buSzPts val="1100"/>
              <a:buFont typeface="Arial"/>
              <a:buNone/>
            </a:pPr>
            <a:r>
              <a:rPr lang="ro-RO" sz="1800" i="1"/>
              <a:t>Proiect Războiul de 100 de Ani - ISTORIE</a:t>
            </a:r>
            <a:endParaRPr sz="1800" b="1" i="1"/>
          </a:p>
        </p:txBody>
      </p:sp>
      <p:pic>
        <p:nvPicPr>
          <p:cNvPr id="2" name="Picture 1">
            <a:extLst>
              <a:ext uri="{FF2B5EF4-FFF2-40B4-BE49-F238E27FC236}">
                <a16:creationId xmlns:a16="http://schemas.microsoft.com/office/drawing/2014/main" id="{57C19882-80E0-4CE5-92DF-6CEEB24069AA}"/>
              </a:ext>
            </a:extLst>
          </p:cNvPr>
          <p:cNvPicPr>
            <a:picLocks noChangeAspect="1"/>
          </p:cNvPicPr>
          <p:nvPr/>
        </p:nvPicPr>
        <p:blipFill>
          <a:blip r:embed="rId3"/>
          <a:stretch>
            <a:fillRect/>
          </a:stretch>
        </p:blipFill>
        <p:spPr>
          <a:xfrm>
            <a:off x="3570020" y="940605"/>
            <a:ext cx="2042337" cy="2042337"/>
          </a:xfrm>
          <a:prstGeom prst="rect">
            <a:avLst/>
          </a:prstGeom>
        </p:spPr>
      </p:pic>
      <p:grpSp>
        <p:nvGrpSpPr>
          <p:cNvPr id="293" name="Shape 293"/>
          <p:cNvGrpSpPr/>
          <p:nvPr/>
        </p:nvGrpSpPr>
        <p:grpSpPr>
          <a:xfrm>
            <a:off x="221981" y="218342"/>
            <a:ext cx="1200062" cy="722263"/>
            <a:chOff x="1814513" y="571500"/>
            <a:chExt cx="1200062" cy="722263"/>
          </a:xfrm>
        </p:grpSpPr>
        <p:sp>
          <p:nvSpPr>
            <p:cNvPr id="294" name="Shape 294"/>
            <p:cNvSpPr/>
            <p:nvPr/>
          </p:nvSpPr>
          <p:spPr>
            <a:xfrm>
              <a:off x="1814513" y="573088"/>
              <a:ext cx="1019100" cy="442800"/>
            </a:xfrm>
            <a:custGeom>
              <a:avLst/>
              <a:gdLst/>
              <a:ahLst/>
              <a:cxnLst/>
              <a:rect l="0" t="0" r="0" b="0"/>
              <a:pathLst>
                <a:path w="120000" h="120000" extrusionOk="0">
                  <a:moveTo>
                    <a:pt x="54114" y="19424"/>
                  </a:moveTo>
                  <a:cubicBezTo>
                    <a:pt x="40841" y="19098"/>
                    <a:pt x="33523" y="43541"/>
                    <a:pt x="32389" y="65181"/>
                  </a:cubicBezTo>
                  <a:cubicBezTo>
                    <a:pt x="32049" y="71374"/>
                    <a:pt x="31992" y="77436"/>
                    <a:pt x="32900" y="83432"/>
                  </a:cubicBezTo>
                  <a:cubicBezTo>
                    <a:pt x="33467" y="87083"/>
                    <a:pt x="34289" y="90407"/>
                    <a:pt x="35736" y="92493"/>
                  </a:cubicBezTo>
                  <a:cubicBezTo>
                    <a:pt x="36104" y="93014"/>
                    <a:pt x="36700" y="92558"/>
                    <a:pt x="37182" y="92623"/>
                  </a:cubicBezTo>
                  <a:cubicBezTo>
                    <a:pt x="37154" y="91515"/>
                    <a:pt x="37267" y="90277"/>
                    <a:pt x="37097" y="89364"/>
                  </a:cubicBezTo>
                  <a:cubicBezTo>
                    <a:pt x="36842" y="88126"/>
                    <a:pt x="36275" y="87148"/>
                    <a:pt x="35991" y="85909"/>
                  </a:cubicBezTo>
                  <a:cubicBezTo>
                    <a:pt x="35452" y="83498"/>
                    <a:pt x="35707" y="81347"/>
                    <a:pt x="36530" y="79521"/>
                  </a:cubicBezTo>
                  <a:cubicBezTo>
                    <a:pt x="37267" y="77827"/>
                    <a:pt x="38061" y="78087"/>
                    <a:pt x="38912" y="79000"/>
                  </a:cubicBezTo>
                  <a:cubicBezTo>
                    <a:pt x="41181" y="81477"/>
                    <a:pt x="42202" y="87213"/>
                    <a:pt x="41153" y="92753"/>
                  </a:cubicBezTo>
                  <a:cubicBezTo>
                    <a:pt x="40784" y="94709"/>
                    <a:pt x="40189" y="96469"/>
                    <a:pt x="39565" y="98098"/>
                  </a:cubicBezTo>
                  <a:cubicBezTo>
                    <a:pt x="38430" y="101162"/>
                    <a:pt x="38373" y="101097"/>
                    <a:pt x="39905" y="103443"/>
                  </a:cubicBezTo>
                  <a:cubicBezTo>
                    <a:pt x="44131" y="110092"/>
                    <a:pt x="49066" y="110809"/>
                    <a:pt x="52725" y="104812"/>
                  </a:cubicBezTo>
                  <a:cubicBezTo>
                    <a:pt x="53916" y="102922"/>
                    <a:pt x="54852" y="100054"/>
                    <a:pt x="55674" y="97251"/>
                  </a:cubicBezTo>
                  <a:cubicBezTo>
                    <a:pt x="56043" y="96013"/>
                    <a:pt x="56015" y="93731"/>
                    <a:pt x="55816" y="92167"/>
                  </a:cubicBezTo>
                  <a:cubicBezTo>
                    <a:pt x="55646" y="90863"/>
                    <a:pt x="54965" y="89103"/>
                    <a:pt x="54455" y="89038"/>
                  </a:cubicBezTo>
                  <a:cubicBezTo>
                    <a:pt x="53973" y="88908"/>
                    <a:pt x="53178" y="90407"/>
                    <a:pt x="52923" y="91645"/>
                  </a:cubicBezTo>
                  <a:cubicBezTo>
                    <a:pt x="52299" y="94513"/>
                    <a:pt x="51845" y="97381"/>
                    <a:pt x="50172" y="97447"/>
                  </a:cubicBezTo>
                  <a:cubicBezTo>
                    <a:pt x="48243" y="97577"/>
                    <a:pt x="46598" y="95947"/>
                    <a:pt x="45436" y="92493"/>
                  </a:cubicBezTo>
                  <a:cubicBezTo>
                    <a:pt x="42883" y="85062"/>
                    <a:pt x="41522" y="76393"/>
                    <a:pt x="41011" y="67072"/>
                  </a:cubicBezTo>
                  <a:cubicBezTo>
                    <a:pt x="40557" y="58728"/>
                    <a:pt x="40784" y="50516"/>
                    <a:pt x="42174" y="42563"/>
                  </a:cubicBezTo>
                  <a:cubicBezTo>
                    <a:pt x="43138" y="37218"/>
                    <a:pt x="44556" y="32590"/>
                    <a:pt x="46598" y="29462"/>
                  </a:cubicBezTo>
                  <a:cubicBezTo>
                    <a:pt x="47875" y="27571"/>
                    <a:pt x="49463" y="26463"/>
                    <a:pt x="50966" y="25942"/>
                  </a:cubicBezTo>
                  <a:cubicBezTo>
                    <a:pt x="51704" y="25681"/>
                    <a:pt x="52668" y="27246"/>
                    <a:pt x="53405" y="28484"/>
                  </a:cubicBezTo>
                  <a:cubicBezTo>
                    <a:pt x="54228" y="29853"/>
                    <a:pt x="54058" y="32265"/>
                    <a:pt x="53575" y="33894"/>
                  </a:cubicBezTo>
                  <a:cubicBezTo>
                    <a:pt x="53264" y="34937"/>
                    <a:pt x="52413" y="35393"/>
                    <a:pt x="51760" y="35524"/>
                  </a:cubicBezTo>
                  <a:cubicBezTo>
                    <a:pt x="51250" y="35719"/>
                    <a:pt x="50711" y="34741"/>
                    <a:pt x="50172" y="34741"/>
                  </a:cubicBezTo>
                  <a:cubicBezTo>
                    <a:pt x="49690" y="34807"/>
                    <a:pt x="48981" y="35067"/>
                    <a:pt x="48754" y="35850"/>
                  </a:cubicBezTo>
                  <a:cubicBezTo>
                    <a:pt x="48527" y="36632"/>
                    <a:pt x="48640" y="38326"/>
                    <a:pt x="48867" y="39304"/>
                  </a:cubicBezTo>
                  <a:cubicBezTo>
                    <a:pt x="49548" y="42563"/>
                    <a:pt x="50824" y="44454"/>
                    <a:pt x="52271" y="45627"/>
                  </a:cubicBezTo>
                  <a:cubicBezTo>
                    <a:pt x="53831" y="46800"/>
                    <a:pt x="55447" y="47713"/>
                    <a:pt x="57007" y="48951"/>
                  </a:cubicBezTo>
                  <a:cubicBezTo>
                    <a:pt x="59446" y="50776"/>
                    <a:pt x="61687" y="53253"/>
                    <a:pt x="63134" y="58468"/>
                  </a:cubicBezTo>
                  <a:cubicBezTo>
                    <a:pt x="64126" y="62053"/>
                    <a:pt x="64807" y="65898"/>
                    <a:pt x="64495" y="70266"/>
                  </a:cubicBezTo>
                  <a:cubicBezTo>
                    <a:pt x="64126" y="75024"/>
                    <a:pt x="63162" y="78804"/>
                    <a:pt x="60978" y="80108"/>
                  </a:cubicBezTo>
                  <a:cubicBezTo>
                    <a:pt x="60127" y="80630"/>
                    <a:pt x="59730" y="81542"/>
                    <a:pt x="60184" y="83628"/>
                  </a:cubicBezTo>
                  <a:cubicBezTo>
                    <a:pt x="60354" y="84410"/>
                    <a:pt x="60382" y="85388"/>
                    <a:pt x="60467" y="86235"/>
                  </a:cubicBezTo>
                  <a:cubicBezTo>
                    <a:pt x="61489" y="96730"/>
                    <a:pt x="60127" y="105529"/>
                    <a:pt x="56185" y="111200"/>
                  </a:cubicBezTo>
                  <a:cubicBezTo>
                    <a:pt x="50626" y="119217"/>
                    <a:pt x="44698" y="120000"/>
                    <a:pt x="38941" y="112504"/>
                  </a:cubicBezTo>
                  <a:cubicBezTo>
                    <a:pt x="30716" y="101814"/>
                    <a:pt x="28021" y="87343"/>
                    <a:pt x="28787" y="66224"/>
                  </a:cubicBezTo>
                  <a:cubicBezTo>
                    <a:pt x="28872" y="64139"/>
                    <a:pt x="28900" y="61988"/>
                    <a:pt x="28929" y="59902"/>
                  </a:cubicBezTo>
                  <a:cubicBezTo>
                    <a:pt x="28106" y="60228"/>
                    <a:pt x="27312" y="60619"/>
                    <a:pt x="26490" y="61010"/>
                  </a:cubicBezTo>
                  <a:cubicBezTo>
                    <a:pt x="24561" y="61988"/>
                    <a:pt x="22746" y="60879"/>
                    <a:pt x="20959" y="59380"/>
                  </a:cubicBezTo>
                  <a:cubicBezTo>
                    <a:pt x="19569" y="58272"/>
                    <a:pt x="19541" y="58337"/>
                    <a:pt x="19654" y="61792"/>
                  </a:cubicBezTo>
                  <a:cubicBezTo>
                    <a:pt x="19995" y="71113"/>
                    <a:pt x="17102" y="75936"/>
                    <a:pt x="13131" y="72156"/>
                  </a:cubicBezTo>
                  <a:cubicBezTo>
                    <a:pt x="9274" y="68506"/>
                    <a:pt x="5984" y="62705"/>
                    <a:pt x="3970" y="54166"/>
                  </a:cubicBezTo>
                  <a:cubicBezTo>
                    <a:pt x="992" y="41520"/>
                    <a:pt x="0" y="28158"/>
                    <a:pt x="2524" y="14470"/>
                  </a:cubicBezTo>
                  <a:cubicBezTo>
                    <a:pt x="3148" y="11080"/>
                    <a:pt x="4282" y="7887"/>
                    <a:pt x="5473" y="5279"/>
                  </a:cubicBezTo>
                  <a:cubicBezTo>
                    <a:pt x="6494" y="2933"/>
                    <a:pt x="7998" y="2281"/>
                    <a:pt x="9472" y="3193"/>
                  </a:cubicBezTo>
                  <a:cubicBezTo>
                    <a:pt x="10465" y="3845"/>
                    <a:pt x="11515" y="4627"/>
                    <a:pt x="11543" y="7626"/>
                  </a:cubicBezTo>
                  <a:cubicBezTo>
                    <a:pt x="11543" y="10233"/>
                    <a:pt x="11259" y="12645"/>
                    <a:pt x="10011" y="13688"/>
                  </a:cubicBezTo>
                  <a:cubicBezTo>
                    <a:pt x="9784" y="13883"/>
                    <a:pt x="9529" y="13948"/>
                    <a:pt x="9331" y="14209"/>
                  </a:cubicBezTo>
                  <a:cubicBezTo>
                    <a:pt x="8310" y="15382"/>
                    <a:pt x="8139" y="16686"/>
                    <a:pt x="9104" y="18055"/>
                  </a:cubicBezTo>
                  <a:cubicBezTo>
                    <a:pt x="10352" y="19750"/>
                    <a:pt x="11770" y="21379"/>
                    <a:pt x="13188" y="21770"/>
                  </a:cubicBezTo>
                  <a:cubicBezTo>
                    <a:pt x="15031" y="22227"/>
                    <a:pt x="16932" y="21379"/>
                    <a:pt x="18832" y="21184"/>
                  </a:cubicBezTo>
                  <a:cubicBezTo>
                    <a:pt x="20392" y="20988"/>
                    <a:pt x="21980" y="20532"/>
                    <a:pt x="23540" y="20727"/>
                  </a:cubicBezTo>
                  <a:cubicBezTo>
                    <a:pt x="26263" y="21118"/>
                    <a:pt x="28277" y="25551"/>
                    <a:pt x="28900" y="31939"/>
                  </a:cubicBezTo>
                  <a:cubicBezTo>
                    <a:pt x="29411" y="37023"/>
                    <a:pt x="28362" y="42954"/>
                    <a:pt x="26263" y="45953"/>
                  </a:cubicBezTo>
                  <a:cubicBezTo>
                    <a:pt x="25412" y="47256"/>
                    <a:pt x="24448" y="48039"/>
                    <a:pt x="23540" y="49147"/>
                  </a:cubicBezTo>
                  <a:cubicBezTo>
                    <a:pt x="22916" y="49929"/>
                    <a:pt x="23058" y="50907"/>
                    <a:pt x="23568" y="51558"/>
                  </a:cubicBezTo>
                  <a:cubicBezTo>
                    <a:pt x="24533" y="52601"/>
                    <a:pt x="25639" y="52992"/>
                    <a:pt x="26490" y="51428"/>
                  </a:cubicBezTo>
                  <a:cubicBezTo>
                    <a:pt x="28021" y="48625"/>
                    <a:pt x="29553" y="45757"/>
                    <a:pt x="30829" y="42368"/>
                  </a:cubicBezTo>
                  <a:cubicBezTo>
                    <a:pt x="32843" y="36892"/>
                    <a:pt x="34630" y="30896"/>
                    <a:pt x="36530" y="25225"/>
                  </a:cubicBezTo>
                  <a:cubicBezTo>
                    <a:pt x="36984" y="23921"/>
                    <a:pt x="36813" y="23335"/>
                    <a:pt x="36275" y="22813"/>
                  </a:cubicBezTo>
                  <a:cubicBezTo>
                    <a:pt x="35934" y="22422"/>
                    <a:pt x="35566" y="22096"/>
                    <a:pt x="35197" y="21705"/>
                  </a:cubicBezTo>
                  <a:cubicBezTo>
                    <a:pt x="32871" y="18837"/>
                    <a:pt x="31964" y="13948"/>
                    <a:pt x="32701" y="8017"/>
                  </a:cubicBezTo>
                  <a:cubicBezTo>
                    <a:pt x="33297" y="2933"/>
                    <a:pt x="35367" y="456"/>
                    <a:pt x="37494" y="2216"/>
                  </a:cubicBezTo>
                  <a:cubicBezTo>
                    <a:pt x="38856" y="3324"/>
                    <a:pt x="39394" y="7821"/>
                    <a:pt x="38600" y="11341"/>
                  </a:cubicBezTo>
                  <a:cubicBezTo>
                    <a:pt x="37920" y="14405"/>
                    <a:pt x="37948" y="14731"/>
                    <a:pt x="39451" y="14274"/>
                  </a:cubicBezTo>
                  <a:cubicBezTo>
                    <a:pt x="42032" y="13492"/>
                    <a:pt x="44585" y="12449"/>
                    <a:pt x="47137" y="11276"/>
                  </a:cubicBezTo>
                  <a:cubicBezTo>
                    <a:pt x="51023" y="9516"/>
                    <a:pt x="54937" y="8669"/>
                    <a:pt x="58879" y="10038"/>
                  </a:cubicBezTo>
                  <a:cubicBezTo>
                    <a:pt x="64864" y="12189"/>
                    <a:pt x="69458" y="19815"/>
                    <a:pt x="73429" y="29788"/>
                  </a:cubicBezTo>
                  <a:cubicBezTo>
                    <a:pt x="75329" y="34611"/>
                    <a:pt x="77059" y="39826"/>
                    <a:pt x="78846" y="44845"/>
                  </a:cubicBezTo>
                  <a:cubicBezTo>
                    <a:pt x="80293" y="49016"/>
                    <a:pt x="80434" y="49082"/>
                    <a:pt x="81285" y="44193"/>
                  </a:cubicBezTo>
                  <a:cubicBezTo>
                    <a:pt x="83072" y="33829"/>
                    <a:pt x="85908" y="25225"/>
                    <a:pt x="89482" y="17925"/>
                  </a:cubicBezTo>
                  <a:cubicBezTo>
                    <a:pt x="95126" y="6518"/>
                    <a:pt x="101621" y="0"/>
                    <a:pt x="109279" y="847"/>
                  </a:cubicBezTo>
                  <a:cubicBezTo>
                    <a:pt x="113476" y="1303"/>
                    <a:pt x="116766" y="5866"/>
                    <a:pt x="119602" y="12580"/>
                  </a:cubicBezTo>
                  <a:cubicBezTo>
                    <a:pt x="119801" y="13036"/>
                    <a:pt x="119858" y="13818"/>
                    <a:pt x="120000" y="14405"/>
                  </a:cubicBezTo>
                  <a:cubicBezTo>
                    <a:pt x="119659" y="14665"/>
                    <a:pt x="119319" y="15252"/>
                    <a:pt x="118978" y="15187"/>
                  </a:cubicBezTo>
                  <a:cubicBezTo>
                    <a:pt x="117589" y="14796"/>
                    <a:pt x="116114" y="14861"/>
                    <a:pt x="114809" y="13688"/>
                  </a:cubicBezTo>
                  <a:cubicBezTo>
                    <a:pt x="110952" y="10233"/>
                    <a:pt x="107151" y="8734"/>
                    <a:pt x="103096" y="11797"/>
                  </a:cubicBezTo>
                  <a:cubicBezTo>
                    <a:pt x="98529" y="15252"/>
                    <a:pt x="94814" y="21379"/>
                    <a:pt x="91779" y="29722"/>
                  </a:cubicBezTo>
                  <a:cubicBezTo>
                    <a:pt x="87638" y="41129"/>
                    <a:pt x="85710" y="54492"/>
                    <a:pt x="85341" y="69158"/>
                  </a:cubicBezTo>
                  <a:cubicBezTo>
                    <a:pt x="85228" y="73720"/>
                    <a:pt x="85256" y="74633"/>
                    <a:pt x="87440" y="74633"/>
                  </a:cubicBezTo>
                  <a:cubicBezTo>
                    <a:pt x="90333" y="74633"/>
                    <a:pt x="92517" y="78870"/>
                    <a:pt x="93311" y="85192"/>
                  </a:cubicBezTo>
                  <a:cubicBezTo>
                    <a:pt x="93821" y="89364"/>
                    <a:pt x="93367" y="92884"/>
                    <a:pt x="91836" y="94383"/>
                  </a:cubicBezTo>
                  <a:cubicBezTo>
                    <a:pt x="91155" y="95100"/>
                    <a:pt x="90077" y="95230"/>
                    <a:pt x="89454" y="94448"/>
                  </a:cubicBezTo>
                  <a:cubicBezTo>
                    <a:pt x="88943" y="93796"/>
                    <a:pt x="88773" y="91515"/>
                    <a:pt x="88546" y="89820"/>
                  </a:cubicBezTo>
                  <a:cubicBezTo>
                    <a:pt x="88461" y="89234"/>
                    <a:pt x="88574" y="88386"/>
                    <a:pt x="88716" y="87734"/>
                  </a:cubicBezTo>
                  <a:cubicBezTo>
                    <a:pt x="89283" y="85388"/>
                    <a:pt x="89085" y="83563"/>
                    <a:pt x="87979" y="82520"/>
                  </a:cubicBezTo>
                  <a:cubicBezTo>
                    <a:pt x="86986" y="81673"/>
                    <a:pt x="85965" y="82650"/>
                    <a:pt x="85398" y="85062"/>
                  </a:cubicBezTo>
                  <a:cubicBezTo>
                    <a:pt x="85228" y="85844"/>
                    <a:pt x="85114" y="86757"/>
                    <a:pt x="85001" y="87604"/>
                  </a:cubicBezTo>
                  <a:cubicBezTo>
                    <a:pt x="84490" y="91841"/>
                    <a:pt x="84490" y="91841"/>
                    <a:pt x="82533" y="91319"/>
                  </a:cubicBezTo>
                  <a:cubicBezTo>
                    <a:pt x="82221" y="91189"/>
                    <a:pt x="81909" y="91059"/>
                    <a:pt x="81597" y="90994"/>
                  </a:cubicBezTo>
                  <a:cubicBezTo>
                    <a:pt x="79839" y="90863"/>
                    <a:pt x="78676" y="89690"/>
                    <a:pt x="78080" y="85062"/>
                  </a:cubicBezTo>
                  <a:cubicBezTo>
                    <a:pt x="77315" y="79261"/>
                    <a:pt x="75329" y="75936"/>
                    <a:pt x="72606" y="75415"/>
                  </a:cubicBezTo>
                  <a:cubicBezTo>
                    <a:pt x="71302" y="75154"/>
                    <a:pt x="71075" y="76197"/>
                    <a:pt x="71302" y="79196"/>
                  </a:cubicBezTo>
                  <a:cubicBezTo>
                    <a:pt x="71472" y="81347"/>
                    <a:pt x="71614" y="84019"/>
                    <a:pt x="71217" y="85844"/>
                  </a:cubicBezTo>
                  <a:cubicBezTo>
                    <a:pt x="70224" y="90472"/>
                    <a:pt x="67501" y="90016"/>
                    <a:pt x="66225" y="85323"/>
                  </a:cubicBezTo>
                  <a:cubicBezTo>
                    <a:pt x="64977" y="80760"/>
                    <a:pt x="65629" y="72286"/>
                    <a:pt x="67700" y="69809"/>
                  </a:cubicBezTo>
                  <a:cubicBezTo>
                    <a:pt x="69487" y="67658"/>
                    <a:pt x="71500" y="66355"/>
                    <a:pt x="73486" y="65442"/>
                  </a:cubicBezTo>
                  <a:cubicBezTo>
                    <a:pt x="75102" y="64725"/>
                    <a:pt x="76549" y="66550"/>
                    <a:pt x="77655" y="69483"/>
                  </a:cubicBezTo>
                  <a:cubicBezTo>
                    <a:pt x="77797" y="69809"/>
                    <a:pt x="78052" y="69809"/>
                    <a:pt x="78251" y="69940"/>
                  </a:cubicBezTo>
                  <a:cubicBezTo>
                    <a:pt x="78307" y="69483"/>
                    <a:pt x="78449" y="68897"/>
                    <a:pt x="78364" y="68441"/>
                  </a:cubicBezTo>
                  <a:cubicBezTo>
                    <a:pt x="77882" y="65638"/>
                    <a:pt x="77456" y="62705"/>
                    <a:pt x="76861" y="59967"/>
                  </a:cubicBezTo>
                  <a:cubicBezTo>
                    <a:pt x="74847" y="50907"/>
                    <a:pt x="72039" y="43411"/>
                    <a:pt x="68125" y="38457"/>
                  </a:cubicBezTo>
                  <a:cubicBezTo>
                    <a:pt x="67331" y="37414"/>
                    <a:pt x="66395" y="36632"/>
                    <a:pt x="65488" y="36371"/>
                  </a:cubicBezTo>
                  <a:cubicBezTo>
                    <a:pt x="64807" y="36175"/>
                    <a:pt x="63928" y="36827"/>
                    <a:pt x="64552" y="39239"/>
                  </a:cubicBezTo>
                  <a:cubicBezTo>
                    <a:pt x="65232" y="41912"/>
                    <a:pt x="65005" y="44128"/>
                    <a:pt x="64069" y="46083"/>
                  </a:cubicBezTo>
                  <a:cubicBezTo>
                    <a:pt x="63134" y="47973"/>
                    <a:pt x="61999" y="48886"/>
                    <a:pt x="60808" y="47778"/>
                  </a:cubicBezTo>
                  <a:cubicBezTo>
                    <a:pt x="59560" y="46539"/>
                    <a:pt x="58851" y="44258"/>
                    <a:pt x="58794" y="40999"/>
                  </a:cubicBezTo>
                  <a:cubicBezTo>
                    <a:pt x="58709" y="35393"/>
                    <a:pt x="59985" y="30961"/>
                    <a:pt x="62283" y="28614"/>
                  </a:cubicBezTo>
                  <a:cubicBezTo>
                    <a:pt x="63048" y="27897"/>
                    <a:pt x="63757" y="26920"/>
                    <a:pt x="64495" y="26072"/>
                  </a:cubicBezTo>
                  <a:cubicBezTo>
                    <a:pt x="63729" y="24964"/>
                    <a:pt x="63020" y="23595"/>
                    <a:pt x="62198" y="22813"/>
                  </a:cubicBezTo>
                  <a:cubicBezTo>
                    <a:pt x="59617" y="20206"/>
                    <a:pt x="56894" y="19293"/>
                    <a:pt x="54114" y="19424"/>
                  </a:cubicBezTo>
                  <a:close/>
                  <a:moveTo>
                    <a:pt x="55306" y="76262"/>
                  </a:moveTo>
                  <a:cubicBezTo>
                    <a:pt x="54909" y="74698"/>
                    <a:pt x="54738" y="73460"/>
                    <a:pt x="54398" y="72547"/>
                  </a:cubicBezTo>
                  <a:cubicBezTo>
                    <a:pt x="53292" y="69679"/>
                    <a:pt x="52129" y="67072"/>
                    <a:pt x="51023" y="64269"/>
                  </a:cubicBezTo>
                  <a:cubicBezTo>
                    <a:pt x="49463" y="60293"/>
                    <a:pt x="47931" y="56186"/>
                    <a:pt x="46400" y="52145"/>
                  </a:cubicBezTo>
                  <a:cubicBezTo>
                    <a:pt x="46201" y="51624"/>
                    <a:pt x="45974" y="51167"/>
                    <a:pt x="45776" y="50711"/>
                  </a:cubicBezTo>
                  <a:cubicBezTo>
                    <a:pt x="45748" y="51428"/>
                    <a:pt x="45634" y="52145"/>
                    <a:pt x="45691" y="52797"/>
                  </a:cubicBezTo>
                  <a:cubicBezTo>
                    <a:pt x="46627" y="62639"/>
                    <a:pt x="48726" y="70917"/>
                    <a:pt x="52356" y="76784"/>
                  </a:cubicBezTo>
                  <a:cubicBezTo>
                    <a:pt x="52838" y="77566"/>
                    <a:pt x="53490" y="78153"/>
                    <a:pt x="54058" y="78153"/>
                  </a:cubicBezTo>
                  <a:cubicBezTo>
                    <a:pt x="54455" y="78153"/>
                    <a:pt x="54852" y="76979"/>
                    <a:pt x="55306" y="76262"/>
                  </a:cubicBezTo>
                  <a:close/>
                  <a:moveTo>
                    <a:pt x="15202" y="49603"/>
                  </a:moveTo>
                  <a:cubicBezTo>
                    <a:pt x="15400" y="49342"/>
                    <a:pt x="15911" y="48690"/>
                    <a:pt x="16450" y="48039"/>
                  </a:cubicBezTo>
                  <a:cubicBezTo>
                    <a:pt x="16109" y="46931"/>
                    <a:pt x="15911" y="45497"/>
                    <a:pt x="15457" y="44780"/>
                  </a:cubicBezTo>
                  <a:cubicBezTo>
                    <a:pt x="13925" y="42368"/>
                    <a:pt x="12280" y="40152"/>
                    <a:pt x="10692" y="37870"/>
                  </a:cubicBezTo>
                  <a:cubicBezTo>
                    <a:pt x="8622" y="34807"/>
                    <a:pt x="6721" y="31417"/>
                    <a:pt x="5615" y="26072"/>
                  </a:cubicBezTo>
                  <a:cubicBezTo>
                    <a:pt x="5502" y="25551"/>
                    <a:pt x="5275" y="25095"/>
                    <a:pt x="5076" y="24638"/>
                  </a:cubicBezTo>
                  <a:cubicBezTo>
                    <a:pt x="5048" y="25420"/>
                    <a:pt x="4906" y="26333"/>
                    <a:pt x="5020" y="27050"/>
                  </a:cubicBezTo>
                  <a:cubicBezTo>
                    <a:pt x="6097" y="33699"/>
                    <a:pt x="7629" y="39760"/>
                    <a:pt x="9926" y="44649"/>
                  </a:cubicBezTo>
                  <a:cubicBezTo>
                    <a:pt x="11288" y="47582"/>
                    <a:pt x="12876" y="49342"/>
                    <a:pt x="15202" y="49603"/>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latin typeface="Calibri"/>
                <a:ea typeface="Calibri"/>
                <a:cs typeface="Calibri"/>
                <a:sym typeface="Calibri"/>
              </a:endParaRPr>
            </a:p>
          </p:txBody>
        </p:sp>
        <p:sp>
          <p:nvSpPr>
            <p:cNvPr id="295" name="Shape 295"/>
            <p:cNvSpPr/>
            <p:nvPr/>
          </p:nvSpPr>
          <p:spPr>
            <a:xfrm>
              <a:off x="2593975" y="571500"/>
              <a:ext cx="420600" cy="482700"/>
            </a:xfrm>
            <a:custGeom>
              <a:avLst/>
              <a:gdLst/>
              <a:ahLst/>
              <a:cxnLst/>
              <a:rect l="0" t="0" r="0" b="0"/>
              <a:pathLst>
                <a:path w="120000" h="120000" extrusionOk="0">
                  <a:moveTo>
                    <a:pt x="55495" y="15764"/>
                  </a:moveTo>
                  <a:cubicBezTo>
                    <a:pt x="64985" y="16543"/>
                    <a:pt x="74888" y="17442"/>
                    <a:pt x="84790" y="18161"/>
                  </a:cubicBezTo>
                  <a:cubicBezTo>
                    <a:pt x="88160" y="18341"/>
                    <a:pt x="91667" y="18281"/>
                    <a:pt x="95037" y="17802"/>
                  </a:cubicBezTo>
                  <a:cubicBezTo>
                    <a:pt x="97375" y="17502"/>
                    <a:pt x="99851" y="16603"/>
                    <a:pt x="101707" y="15344"/>
                  </a:cubicBezTo>
                  <a:cubicBezTo>
                    <a:pt x="104595" y="13426"/>
                    <a:pt x="104389" y="11628"/>
                    <a:pt x="101020" y="10129"/>
                  </a:cubicBezTo>
                  <a:cubicBezTo>
                    <a:pt x="98063" y="8871"/>
                    <a:pt x="97444" y="6893"/>
                    <a:pt x="97512" y="4435"/>
                  </a:cubicBezTo>
                  <a:cubicBezTo>
                    <a:pt x="97581" y="1318"/>
                    <a:pt x="98613" y="359"/>
                    <a:pt x="102257" y="239"/>
                  </a:cubicBezTo>
                  <a:cubicBezTo>
                    <a:pt x="109891" y="0"/>
                    <a:pt x="115117" y="3296"/>
                    <a:pt x="117318" y="10069"/>
                  </a:cubicBezTo>
                  <a:cubicBezTo>
                    <a:pt x="120000" y="18461"/>
                    <a:pt x="117799" y="26433"/>
                    <a:pt x="113123" y="33626"/>
                  </a:cubicBezTo>
                  <a:cubicBezTo>
                    <a:pt x="109959" y="38481"/>
                    <a:pt x="105627" y="42917"/>
                    <a:pt x="101020" y="46813"/>
                  </a:cubicBezTo>
                  <a:cubicBezTo>
                    <a:pt x="89879" y="56103"/>
                    <a:pt x="76813" y="62937"/>
                    <a:pt x="62166" y="67432"/>
                  </a:cubicBezTo>
                  <a:cubicBezTo>
                    <a:pt x="54257" y="69830"/>
                    <a:pt x="46212" y="70609"/>
                    <a:pt x="38097" y="67912"/>
                  </a:cubicBezTo>
                  <a:cubicBezTo>
                    <a:pt x="31908" y="65814"/>
                    <a:pt x="29088" y="61558"/>
                    <a:pt x="28951" y="55864"/>
                  </a:cubicBezTo>
                  <a:cubicBezTo>
                    <a:pt x="28951" y="52387"/>
                    <a:pt x="31908" y="51068"/>
                    <a:pt x="33971" y="48971"/>
                  </a:cubicBezTo>
                  <a:cubicBezTo>
                    <a:pt x="34590" y="48311"/>
                    <a:pt x="34865" y="47352"/>
                    <a:pt x="35346" y="46573"/>
                  </a:cubicBezTo>
                  <a:cubicBezTo>
                    <a:pt x="34452" y="46393"/>
                    <a:pt x="33421" y="46033"/>
                    <a:pt x="32595" y="46153"/>
                  </a:cubicBezTo>
                  <a:cubicBezTo>
                    <a:pt x="27369" y="46933"/>
                    <a:pt x="22624" y="48491"/>
                    <a:pt x="19530" y="52567"/>
                  </a:cubicBezTo>
                  <a:cubicBezTo>
                    <a:pt x="14303" y="59400"/>
                    <a:pt x="15197" y="68631"/>
                    <a:pt x="21799" y="74625"/>
                  </a:cubicBezTo>
                  <a:cubicBezTo>
                    <a:pt x="30876" y="82897"/>
                    <a:pt x="43392" y="84395"/>
                    <a:pt x="54670" y="78461"/>
                  </a:cubicBezTo>
                  <a:cubicBezTo>
                    <a:pt x="56252" y="77622"/>
                    <a:pt x="57765" y="76423"/>
                    <a:pt x="58727" y="75044"/>
                  </a:cubicBezTo>
                  <a:cubicBezTo>
                    <a:pt x="61684" y="70609"/>
                    <a:pt x="66292" y="68151"/>
                    <a:pt x="71587" y="66473"/>
                  </a:cubicBezTo>
                  <a:cubicBezTo>
                    <a:pt x="74544" y="65514"/>
                    <a:pt x="75025" y="65874"/>
                    <a:pt x="74475" y="68511"/>
                  </a:cubicBezTo>
                  <a:cubicBezTo>
                    <a:pt x="72550" y="77802"/>
                    <a:pt x="62578" y="88591"/>
                    <a:pt x="48481" y="89190"/>
                  </a:cubicBezTo>
                  <a:cubicBezTo>
                    <a:pt x="43117" y="89430"/>
                    <a:pt x="37753" y="89730"/>
                    <a:pt x="32458" y="90269"/>
                  </a:cubicBezTo>
                  <a:cubicBezTo>
                    <a:pt x="25925" y="90929"/>
                    <a:pt x="20286" y="92967"/>
                    <a:pt x="17467" y="98781"/>
                  </a:cubicBezTo>
                  <a:cubicBezTo>
                    <a:pt x="15885" y="102017"/>
                    <a:pt x="16916" y="106093"/>
                    <a:pt x="19873" y="108311"/>
                  </a:cubicBezTo>
                  <a:cubicBezTo>
                    <a:pt x="21799" y="109810"/>
                    <a:pt x="23381" y="109450"/>
                    <a:pt x="24068" y="107352"/>
                  </a:cubicBezTo>
                  <a:cubicBezTo>
                    <a:pt x="24206" y="107052"/>
                    <a:pt x="24137" y="106693"/>
                    <a:pt x="24206" y="106393"/>
                  </a:cubicBezTo>
                  <a:cubicBezTo>
                    <a:pt x="25169" y="102377"/>
                    <a:pt x="27644" y="100399"/>
                    <a:pt x="31289" y="100699"/>
                  </a:cubicBezTo>
                  <a:cubicBezTo>
                    <a:pt x="34796" y="100999"/>
                    <a:pt x="38166" y="104175"/>
                    <a:pt x="38303" y="107532"/>
                  </a:cubicBezTo>
                  <a:cubicBezTo>
                    <a:pt x="38510" y="111488"/>
                    <a:pt x="36859" y="114785"/>
                    <a:pt x="33008" y="116943"/>
                  </a:cubicBezTo>
                  <a:cubicBezTo>
                    <a:pt x="28538" y="119400"/>
                    <a:pt x="23587" y="120000"/>
                    <a:pt x="18842" y="117662"/>
                  </a:cubicBezTo>
                  <a:cubicBezTo>
                    <a:pt x="5295" y="110829"/>
                    <a:pt x="5157" y="97282"/>
                    <a:pt x="13684" y="89610"/>
                  </a:cubicBezTo>
                  <a:cubicBezTo>
                    <a:pt x="15266" y="88231"/>
                    <a:pt x="18085" y="86913"/>
                    <a:pt x="18154" y="85474"/>
                  </a:cubicBezTo>
                  <a:cubicBezTo>
                    <a:pt x="18223" y="84035"/>
                    <a:pt x="15472" y="82537"/>
                    <a:pt x="14028" y="80979"/>
                  </a:cubicBezTo>
                  <a:cubicBezTo>
                    <a:pt x="9214" y="75944"/>
                    <a:pt x="6945" y="69950"/>
                    <a:pt x="6120" y="63596"/>
                  </a:cubicBezTo>
                  <a:cubicBezTo>
                    <a:pt x="5432" y="58141"/>
                    <a:pt x="5157" y="52627"/>
                    <a:pt x="5088" y="47172"/>
                  </a:cubicBezTo>
                  <a:cubicBezTo>
                    <a:pt x="5020" y="42617"/>
                    <a:pt x="5020" y="38241"/>
                    <a:pt x="1856" y="34285"/>
                  </a:cubicBezTo>
                  <a:cubicBezTo>
                    <a:pt x="618" y="32667"/>
                    <a:pt x="0" y="30629"/>
                    <a:pt x="1650" y="28651"/>
                  </a:cubicBezTo>
                  <a:cubicBezTo>
                    <a:pt x="3232" y="26673"/>
                    <a:pt x="5088" y="26433"/>
                    <a:pt x="6395" y="28651"/>
                  </a:cubicBezTo>
                  <a:cubicBezTo>
                    <a:pt x="8458" y="32367"/>
                    <a:pt x="10040" y="36263"/>
                    <a:pt x="11690" y="40159"/>
                  </a:cubicBezTo>
                  <a:cubicBezTo>
                    <a:pt x="12446" y="41838"/>
                    <a:pt x="12859" y="43636"/>
                    <a:pt x="13409" y="45374"/>
                  </a:cubicBezTo>
                  <a:cubicBezTo>
                    <a:pt x="15128" y="44355"/>
                    <a:pt x="16710" y="43156"/>
                    <a:pt x="18498" y="42317"/>
                  </a:cubicBezTo>
                  <a:cubicBezTo>
                    <a:pt x="22487" y="40399"/>
                    <a:pt x="26613" y="38721"/>
                    <a:pt x="30670" y="36863"/>
                  </a:cubicBezTo>
                  <a:cubicBezTo>
                    <a:pt x="31770" y="36323"/>
                    <a:pt x="32733" y="35664"/>
                    <a:pt x="33765" y="35064"/>
                  </a:cubicBezTo>
                  <a:cubicBezTo>
                    <a:pt x="32871" y="34525"/>
                    <a:pt x="32045" y="33866"/>
                    <a:pt x="31151" y="33386"/>
                  </a:cubicBezTo>
                  <a:cubicBezTo>
                    <a:pt x="25787" y="30629"/>
                    <a:pt x="25581" y="27152"/>
                    <a:pt x="27851" y="23196"/>
                  </a:cubicBezTo>
                  <a:cubicBezTo>
                    <a:pt x="28676" y="21698"/>
                    <a:pt x="30601" y="20499"/>
                    <a:pt x="32389" y="19600"/>
                  </a:cubicBezTo>
                  <a:cubicBezTo>
                    <a:pt x="39404" y="16123"/>
                    <a:pt x="47174" y="15524"/>
                    <a:pt x="55495" y="15764"/>
                  </a:cubicBezTo>
                  <a:close/>
                  <a:moveTo>
                    <a:pt x="57765" y="41898"/>
                  </a:moveTo>
                  <a:cubicBezTo>
                    <a:pt x="69111" y="41718"/>
                    <a:pt x="78808" y="39680"/>
                    <a:pt x="88091" y="35904"/>
                  </a:cubicBezTo>
                  <a:cubicBezTo>
                    <a:pt x="91667" y="34465"/>
                    <a:pt x="94624" y="31708"/>
                    <a:pt x="98957" y="31828"/>
                  </a:cubicBezTo>
                  <a:cubicBezTo>
                    <a:pt x="99507" y="31828"/>
                    <a:pt x="100194" y="31108"/>
                    <a:pt x="100607" y="30629"/>
                  </a:cubicBezTo>
                  <a:cubicBezTo>
                    <a:pt x="101020" y="30089"/>
                    <a:pt x="101157" y="29430"/>
                    <a:pt x="101432" y="28831"/>
                  </a:cubicBezTo>
                  <a:cubicBezTo>
                    <a:pt x="100813" y="28891"/>
                    <a:pt x="100057" y="28831"/>
                    <a:pt x="99438" y="29070"/>
                  </a:cubicBezTo>
                  <a:cubicBezTo>
                    <a:pt x="91186" y="32667"/>
                    <a:pt x="82315" y="34525"/>
                    <a:pt x="73169" y="35604"/>
                  </a:cubicBezTo>
                  <a:cubicBezTo>
                    <a:pt x="66223" y="36443"/>
                    <a:pt x="59209" y="37102"/>
                    <a:pt x="52194" y="37942"/>
                  </a:cubicBezTo>
                  <a:cubicBezTo>
                    <a:pt x="51300" y="38001"/>
                    <a:pt x="50544" y="38901"/>
                    <a:pt x="49787" y="39440"/>
                  </a:cubicBezTo>
                  <a:cubicBezTo>
                    <a:pt x="50544" y="40099"/>
                    <a:pt x="51163" y="41178"/>
                    <a:pt x="52057" y="41358"/>
                  </a:cubicBezTo>
                  <a:cubicBezTo>
                    <a:pt x="54257" y="41778"/>
                    <a:pt x="56595" y="41838"/>
                    <a:pt x="57765" y="41898"/>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latin typeface="Calibri"/>
                <a:ea typeface="Calibri"/>
                <a:cs typeface="Calibri"/>
                <a:sym typeface="Calibri"/>
              </a:endParaRPr>
            </a:p>
          </p:txBody>
        </p:sp>
        <p:sp>
          <p:nvSpPr>
            <p:cNvPr id="296" name="Shape 296"/>
            <p:cNvSpPr/>
            <p:nvPr/>
          </p:nvSpPr>
          <p:spPr>
            <a:xfrm>
              <a:off x="2222500" y="906463"/>
              <a:ext cx="411300" cy="387300"/>
            </a:xfrm>
            <a:custGeom>
              <a:avLst/>
              <a:gdLst/>
              <a:ahLst/>
              <a:cxnLst/>
              <a:rect l="0" t="0" r="0" b="0"/>
              <a:pathLst>
                <a:path w="120000" h="120000" extrusionOk="0">
                  <a:moveTo>
                    <a:pt x="112697" y="50789"/>
                  </a:moveTo>
                  <a:cubicBezTo>
                    <a:pt x="112908" y="57203"/>
                    <a:pt x="111503" y="64437"/>
                    <a:pt x="108624" y="71373"/>
                  </a:cubicBezTo>
                  <a:cubicBezTo>
                    <a:pt x="107641" y="73760"/>
                    <a:pt x="106869" y="75251"/>
                    <a:pt x="110520" y="75922"/>
                  </a:cubicBezTo>
                  <a:cubicBezTo>
                    <a:pt x="117542" y="77190"/>
                    <a:pt x="120000" y="81740"/>
                    <a:pt x="117612" y="88974"/>
                  </a:cubicBezTo>
                  <a:cubicBezTo>
                    <a:pt x="116559" y="92181"/>
                    <a:pt x="114803" y="95612"/>
                    <a:pt x="112486" y="97775"/>
                  </a:cubicBezTo>
                  <a:cubicBezTo>
                    <a:pt x="95705" y="113287"/>
                    <a:pt x="76606" y="120000"/>
                    <a:pt x="54558" y="113884"/>
                  </a:cubicBezTo>
                  <a:cubicBezTo>
                    <a:pt x="44025" y="111050"/>
                    <a:pt x="37495" y="99490"/>
                    <a:pt x="40374" y="89720"/>
                  </a:cubicBezTo>
                  <a:cubicBezTo>
                    <a:pt x="41568" y="85692"/>
                    <a:pt x="43534" y="83903"/>
                    <a:pt x="46974" y="83679"/>
                  </a:cubicBezTo>
                  <a:cubicBezTo>
                    <a:pt x="49643" y="83530"/>
                    <a:pt x="51889" y="84425"/>
                    <a:pt x="53294" y="87184"/>
                  </a:cubicBezTo>
                  <a:cubicBezTo>
                    <a:pt x="54628" y="89869"/>
                    <a:pt x="53715" y="91883"/>
                    <a:pt x="52030" y="93896"/>
                  </a:cubicBezTo>
                  <a:cubicBezTo>
                    <a:pt x="51187" y="94866"/>
                    <a:pt x="50696" y="96134"/>
                    <a:pt x="50064" y="97252"/>
                  </a:cubicBezTo>
                  <a:cubicBezTo>
                    <a:pt x="51468" y="97849"/>
                    <a:pt x="52873" y="98968"/>
                    <a:pt x="54277" y="98968"/>
                  </a:cubicBezTo>
                  <a:cubicBezTo>
                    <a:pt x="55962" y="98968"/>
                    <a:pt x="57717" y="98222"/>
                    <a:pt x="59192" y="97327"/>
                  </a:cubicBezTo>
                  <a:cubicBezTo>
                    <a:pt x="64248" y="94195"/>
                    <a:pt x="66846" y="89123"/>
                    <a:pt x="68180" y="83380"/>
                  </a:cubicBezTo>
                  <a:cubicBezTo>
                    <a:pt x="69444" y="77936"/>
                    <a:pt x="70356" y="72417"/>
                    <a:pt x="71620" y="66973"/>
                  </a:cubicBezTo>
                  <a:cubicBezTo>
                    <a:pt x="72674" y="62349"/>
                    <a:pt x="74499" y="58023"/>
                    <a:pt x="77799" y="54518"/>
                  </a:cubicBezTo>
                  <a:cubicBezTo>
                    <a:pt x="82925" y="48999"/>
                    <a:pt x="92685" y="47955"/>
                    <a:pt x="97109" y="57949"/>
                  </a:cubicBezTo>
                  <a:cubicBezTo>
                    <a:pt x="97952" y="59888"/>
                    <a:pt x="98935" y="61827"/>
                    <a:pt x="99918" y="63766"/>
                  </a:cubicBezTo>
                  <a:cubicBezTo>
                    <a:pt x="100971" y="61379"/>
                    <a:pt x="102305" y="59067"/>
                    <a:pt x="102937" y="56606"/>
                  </a:cubicBezTo>
                  <a:cubicBezTo>
                    <a:pt x="104903" y="49446"/>
                    <a:pt x="104692" y="42287"/>
                    <a:pt x="102516" y="35201"/>
                  </a:cubicBezTo>
                  <a:cubicBezTo>
                    <a:pt x="97952" y="19987"/>
                    <a:pt x="86296" y="13946"/>
                    <a:pt x="74078" y="13797"/>
                  </a:cubicBezTo>
                  <a:cubicBezTo>
                    <a:pt x="62984" y="13648"/>
                    <a:pt x="53364" y="28340"/>
                    <a:pt x="56734" y="39602"/>
                  </a:cubicBezTo>
                  <a:cubicBezTo>
                    <a:pt x="57858" y="43331"/>
                    <a:pt x="59332" y="44077"/>
                    <a:pt x="62071" y="41243"/>
                  </a:cubicBezTo>
                  <a:cubicBezTo>
                    <a:pt x="65231" y="38036"/>
                    <a:pt x="68039" y="34232"/>
                    <a:pt x="70567" y="30354"/>
                  </a:cubicBezTo>
                  <a:cubicBezTo>
                    <a:pt x="72533" y="27296"/>
                    <a:pt x="73797" y="23791"/>
                    <a:pt x="75412" y="20435"/>
                  </a:cubicBezTo>
                  <a:cubicBezTo>
                    <a:pt x="76325" y="18421"/>
                    <a:pt x="77659" y="17526"/>
                    <a:pt x="79976" y="17750"/>
                  </a:cubicBezTo>
                  <a:cubicBezTo>
                    <a:pt x="87911" y="18272"/>
                    <a:pt x="88753" y="19465"/>
                    <a:pt x="85804" y="27371"/>
                  </a:cubicBezTo>
                  <a:cubicBezTo>
                    <a:pt x="80748" y="40870"/>
                    <a:pt x="71831" y="51236"/>
                    <a:pt x="61158" y="59813"/>
                  </a:cubicBezTo>
                  <a:cubicBezTo>
                    <a:pt x="54488" y="65183"/>
                    <a:pt x="47396" y="70031"/>
                    <a:pt x="40093" y="74356"/>
                  </a:cubicBezTo>
                  <a:cubicBezTo>
                    <a:pt x="33914" y="78085"/>
                    <a:pt x="31176" y="83082"/>
                    <a:pt x="31316" y="90466"/>
                  </a:cubicBezTo>
                  <a:cubicBezTo>
                    <a:pt x="31456" y="95388"/>
                    <a:pt x="30965" y="100385"/>
                    <a:pt x="31035" y="105307"/>
                  </a:cubicBezTo>
                  <a:cubicBezTo>
                    <a:pt x="31035" y="106575"/>
                    <a:pt x="31808" y="107917"/>
                    <a:pt x="32510" y="109036"/>
                  </a:cubicBezTo>
                  <a:cubicBezTo>
                    <a:pt x="33282" y="110379"/>
                    <a:pt x="34125" y="111572"/>
                    <a:pt x="32650" y="112840"/>
                  </a:cubicBezTo>
                  <a:cubicBezTo>
                    <a:pt x="31035" y="114182"/>
                    <a:pt x="28858" y="115301"/>
                    <a:pt x="27454" y="113362"/>
                  </a:cubicBezTo>
                  <a:cubicBezTo>
                    <a:pt x="24645" y="109633"/>
                    <a:pt x="20081" y="107246"/>
                    <a:pt x="20152" y="101205"/>
                  </a:cubicBezTo>
                  <a:cubicBezTo>
                    <a:pt x="20222" y="98893"/>
                    <a:pt x="18186" y="96357"/>
                    <a:pt x="16711" y="94195"/>
                  </a:cubicBezTo>
                  <a:cubicBezTo>
                    <a:pt x="12358" y="87781"/>
                    <a:pt x="11445" y="80845"/>
                    <a:pt x="14183" y="73610"/>
                  </a:cubicBezTo>
                  <a:cubicBezTo>
                    <a:pt x="16781" y="66749"/>
                    <a:pt x="19730" y="59962"/>
                    <a:pt x="22609" y="53175"/>
                  </a:cubicBezTo>
                  <a:cubicBezTo>
                    <a:pt x="22750" y="52728"/>
                    <a:pt x="23452" y="52280"/>
                    <a:pt x="23943" y="52280"/>
                  </a:cubicBezTo>
                  <a:cubicBezTo>
                    <a:pt x="24224" y="52280"/>
                    <a:pt x="24786" y="53026"/>
                    <a:pt x="24856" y="53474"/>
                  </a:cubicBezTo>
                  <a:cubicBezTo>
                    <a:pt x="25207" y="56904"/>
                    <a:pt x="26541" y="60186"/>
                    <a:pt x="29842" y="60186"/>
                  </a:cubicBezTo>
                  <a:cubicBezTo>
                    <a:pt x="33984" y="60111"/>
                    <a:pt x="38338" y="59216"/>
                    <a:pt x="42129" y="57501"/>
                  </a:cubicBezTo>
                  <a:cubicBezTo>
                    <a:pt x="44868" y="56308"/>
                    <a:pt x="45359" y="51684"/>
                    <a:pt x="43815" y="48701"/>
                  </a:cubicBezTo>
                  <a:cubicBezTo>
                    <a:pt x="42832" y="46911"/>
                    <a:pt x="41568" y="45195"/>
                    <a:pt x="40093" y="43927"/>
                  </a:cubicBezTo>
                  <a:cubicBezTo>
                    <a:pt x="33633" y="38259"/>
                    <a:pt x="20643" y="37663"/>
                    <a:pt x="13551" y="42585"/>
                  </a:cubicBezTo>
                  <a:cubicBezTo>
                    <a:pt x="11023" y="44375"/>
                    <a:pt x="10953" y="44822"/>
                    <a:pt x="13341" y="47060"/>
                  </a:cubicBezTo>
                  <a:cubicBezTo>
                    <a:pt x="17343" y="50938"/>
                    <a:pt x="17483" y="57277"/>
                    <a:pt x="13622" y="61081"/>
                  </a:cubicBezTo>
                  <a:cubicBezTo>
                    <a:pt x="10953" y="63617"/>
                    <a:pt x="4915" y="62498"/>
                    <a:pt x="2878" y="58993"/>
                  </a:cubicBezTo>
                  <a:cubicBezTo>
                    <a:pt x="0" y="54070"/>
                    <a:pt x="772" y="46314"/>
                    <a:pt x="4915" y="41019"/>
                  </a:cubicBezTo>
                  <a:cubicBezTo>
                    <a:pt x="10181" y="34381"/>
                    <a:pt x="16711" y="30354"/>
                    <a:pt x="25137" y="30428"/>
                  </a:cubicBezTo>
                  <a:cubicBezTo>
                    <a:pt x="30895" y="30428"/>
                    <a:pt x="36512" y="31025"/>
                    <a:pt x="41708" y="33486"/>
                  </a:cubicBezTo>
                  <a:cubicBezTo>
                    <a:pt x="44306" y="34679"/>
                    <a:pt x="45570" y="34679"/>
                    <a:pt x="46062" y="31323"/>
                  </a:cubicBezTo>
                  <a:cubicBezTo>
                    <a:pt x="46342" y="28862"/>
                    <a:pt x="47255" y="26476"/>
                    <a:pt x="48028" y="24164"/>
                  </a:cubicBezTo>
                  <a:cubicBezTo>
                    <a:pt x="53645" y="8353"/>
                    <a:pt x="63545" y="0"/>
                    <a:pt x="83838" y="4101"/>
                  </a:cubicBezTo>
                  <a:cubicBezTo>
                    <a:pt x="93458" y="6041"/>
                    <a:pt x="100760" y="12156"/>
                    <a:pt x="105886" y="21106"/>
                  </a:cubicBezTo>
                  <a:cubicBezTo>
                    <a:pt x="110871" y="29906"/>
                    <a:pt x="112837" y="39453"/>
                    <a:pt x="112697" y="50789"/>
                  </a:cubicBezTo>
                  <a:close/>
                  <a:moveTo>
                    <a:pt x="63686" y="106799"/>
                  </a:moveTo>
                  <a:cubicBezTo>
                    <a:pt x="75201" y="106799"/>
                    <a:pt x="88332" y="97402"/>
                    <a:pt x="92896" y="85543"/>
                  </a:cubicBezTo>
                  <a:cubicBezTo>
                    <a:pt x="93879" y="83008"/>
                    <a:pt x="96196" y="79204"/>
                    <a:pt x="93598" y="77712"/>
                  </a:cubicBezTo>
                  <a:cubicBezTo>
                    <a:pt x="91070" y="76295"/>
                    <a:pt x="88402" y="79651"/>
                    <a:pt x="86787" y="82187"/>
                  </a:cubicBezTo>
                  <a:cubicBezTo>
                    <a:pt x="84681" y="85692"/>
                    <a:pt x="82925" y="89422"/>
                    <a:pt x="80959" y="92927"/>
                  </a:cubicBezTo>
                  <a:cubicBezTo>
                    <a:pt x="76676" y="100385"/>
                    <a:pt x="70708" y="104636"/>
                    <a:pt x="62282" y="104636"/>
                  </a:cubicBezTo>
                  <a:cubicBezTo>
                    <a:pt x="60526" y="104636"/>
                    <a:pt x="58771" y="105233"/>
                    <a:pt x="57086" y="105531"/>
                  </a:cubicBezTo>
                  <a:cubicBezTo>
                    <a:pt x="58911" y="105978"/>
                    <a:pt x="60667" y="106426"/>
                    <a:pt x="62492" y="106799"/>
                  </a:cubicBezTo>
                  <a:cubicBezTo>
                    <a:pt x="62913" y="106873"/>
                    <a:pt x="63265" y="106799"/>
                    <a:pt x="63686" y="106799"/>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latin typeface="Calibri"/>
                <a:ea typeface="Calibri"/>
                <a:cs typeface="Calibri"/>
                <a:sym typeface="Calibri"/>
              </a:endParaRPr>
            </a:p>
          </p:txBody>
        </p:sp>
        <p:sp>
          <p:nvSpPr>
            <p:cNvPr id="297" name="Shape 297"/>
            <p:cNvSpPr/>
            <p:nvPr/>
          </p:nvSpPr>
          <p:spPr>
            <a:xfrm>
              <a:off x="2417763" y="588963"/>
              <a:ext cx="147600" cy="63600"/>
            </a:xfrm>
            <a:custGeom>
              <a:avLst/>
              <a:gdLst/>
              <a:ahLst/>
              <a:cxnLst/>
              <a:rect l="0" t="0" r="0" b="0"/>
              <a:pathLst>
                <a:path w="120000" h="120000" extrusionOk="0">
                  <a:moveTo>
                    <a:pt x="46288" y="0"/>
                  </a:moveTo>
                  <a:cubicBezTo>
                    <a:pt x="70210" y="6818"/>
                    <a:pt x="93549" y="29545"/>
                    <a:pt x="113776" y="70000"/>
                  </a:cubicBezTo>
                  <a:cubicBezTo>
                    <a:pt x="117860" y="78181"/>
                    <a:pt x="120000" y="87727"/>
                    <a:pt x="115137" y="98636"/>
                  </a:cubicBezTo>
                  <a:cubicBezTo>
                    <a:pt x="110858" y="107272"/>
                    <a:pt x="107358" y="120000"/>
                    <a:pt x="100551" y="105909"/>
                  </a:cubicBezTo>
                  <a:cubicBezTo>
                    <a:pt x="93938" y="92727"/>
                    <a:pt x="86936" y="80454"/>
                    <a:pt x="79351" y="71363"/>
                  </a:cubicBezTo>
                  <a:cubicBezTo>
                    <a:pt x="71961" y="62727"/>
                    <a:pt x="63598" y="56363"/>
                    <a:pt x="55235" y="52272"/>
                  </a:cubicBezTo>
                  <a:cubicBezTo>
                    <a:pt x="47455" y="48636"/>
                    <a:pt x="41426" y="50454"/>
                    <a:pt x="40648" y="77272"/>
                  </a:cubicBezTo>
                  <a:cubicBezTo>
                    <a:pt x="40064" y="104545"/>
                    <a:pt x="34619" y="112727"/>
                    <a:pt x="24311" y="115909"/>
                  </a:cubicBezTo>
                  <a:cubicBezTo>
                    <a:pt x="16337" y="118181"/>
                    <a:pt x="9335" y="115454"/>
                    <a:pt x="4862" y="97272"/>
                  </a:cubicBezTo>
                  <a:cubicBezTo>
                    <a:pt x="0" y="77727"/>
                    <a:pt x="972" y="50454"/>
                    <a:pt x="7390" y="34090"/>
                  </a:cubicBezTo>
                  <a:cubicBezTo>
                    <a:pt x="17115" y="9545"/>
                    <a:pt x="29951" y="1818"/>
                    <a:pt x="46288"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latin typeface="Calibri"/>
                <a:ea typeface="Calibri"/>
                <a:cs typeface="Calibri"/>
                <a:sym typeface="Calibri"/>
              </a:endParaRPr>
            </a:p>
          </p:txBody>
        </p:sp>
      </p:grpSp>
      <p:grpSp>
        <p:nvGrpSpPr>
          <p:cNvPr id="11" name="Shape 439">
            <a:extLst>
              <a:ext uri="{FF2B5EF4-FFF2-40B4-BE49-F238E27FC236}">
                <a16:creationId xmlns:a16="http://schemas.microsoft.com/office/drawing/2014/main" id="{7A636B84-C2EE-4A51-84C4-38C689E372F0}"/>
              </a:ext>
            </a:extLst>
          </p:cNvPr>
          <p:cNvGrpSpPr/>
          <p:nvPr/>
        </p:nvGrpSpPr>
        <p:grpSpPr>
          <a:xfrm>
            <a:off x="5169003" y="3105732"/>
            <a:ext cx="320378" cy="320378"/>
            <a:chOff x="1278900" y="2333250"/>
            <a:chExt cx="381175" cy="381175"/>
          </a:xfrm>
        </p:grpSpPr>
        <p:sp>
          <p:nvSpPr>
            <p:cNvPr id="12" name="Shape 440">
              <a:extLst>
                <a:ext uri="{FF2B5EF4-FFF2-40B4-BE49-F238E27FC236}">
                  <a16:creationId xmlns:a16="http://schemas.microsoft.com/office/drawing/2014/main" id="{2AAD42AF-CEB0-4FA2-9B1F-737ED273E292}"/>
                </a:ext>
              </a:extLst>
            </p:cNvPr>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441">
              <a:extLst>
                <a:ext uri="{FF2B5EF4-FFF2-40B4-BE49-F238E27FC236}">
                  <a16:creationId xmlns:a16="http://schemas.microsoft.com/office/drawing/2014/main" id="{765E7B6F-A854-48D0-8D8A-C6D76BBF190F}"/>
                </a:ext>
              </a:extLst>
            </p:cNvPr>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442">
              <a:extLst>
                <a:ext uri="{FF2B5EF4-FFF2-40B4-BE49-F238E27FC236}">
                  <a16:creationId xmlns:a16="http://schemas.microsoft.com/office/drawing/2014/main" id="{FF191F9E-D75C-4D93-952E-79765BDD41A9}"/>
                </a:ext>
              </a:extLst>
            </p:cNvPr>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443">
              <a:extLst>
                <a:ext uri="{FF2B5EF4-FFF2-40B4-BE49-F238E27FC236}">
                  <a16:creationId xmlns:a16="http://schemas.microsoft.com/office/drawing/2014/main" id="{6C5777C7-5916-4E67-9E72-0CD0A22E8E69}"/>
                </a:ext>
              </a:extLst>
            </p:cNvPr>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 name="Shape 356">
            <a:extLst>
              <a:ext uri="{FF2B5EF4-FFF2-40B4-BE49-F238E27FC236}">
                <a16:creationId xmlns:a16="http://schemas.microsoft.com/office/drawing/2014/main" id="{16B3BD91-403D-4C7B-B2EB-170F81D39BD8}"/>
              </a:ext>
            </a:extLst>
          </p:cNvPr>
          <p:cNvGrpSpPr/>
          <p:nvPr/>
        </p:nvGrpSpPr>
        <p:grpSpPr>
          <a:xfrm>
            <a:off x="1824150" y="3802179"/>
            <a:ext cx="342882" cy="418128"/>
            <a:chOff x="596350" y="929175"/>
            <a:chExt cx="407950" cy="497475"/>
          </a:xfrm>
        </p:grpSpPr>
        <p:sp>
          <p:nvSpPr>
            <p:cNvPr id="18" name="Shape 357">
              <a:extLst>
                <a:ext uri="{FF2B5EF4-FFF2-40B4-BE49-F238E27FC236}">
                  <a16:creationId xmlns:a16="http://schemas.microsoft.com/office/drawing/2014/main" id="{0CC89BBC-78DE-4A82-8A81-855BBEF6D116}"/>
                </a:ext>
              </a:extLst>
            </p:cNvPr>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358">
              <a:extLst>
                <a:ext uri="{FF2B5EF4-FFF2-40B4-BE49-F238E27FC236}">
                  <a16:creationId xmlns:a16="http://schemas.microsoft.com/office/drawing/2014/main" id="{90F5125A-388B-45AC-8D5B-F8353196B90D}"/>
                </a:ext>
              </a:extLst>
            </p:cNvPr>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359">
              <a:extLst>
                <a:ext uri="{FF2B5EF4-FFF2-40B4-BE49-F238E27FC236}">
                  <a16:creationId xmlns:a16="http://schemas.microsoft.com/office/drawing/2014/main" id="{FAA94B6D-8953-475E-B2BE-C4429777281B}"/>
                </a:ext>
              </a:extLst>
            </p:cNvPr>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360">
              <a:extLst>
                <a:ext uri="{FF2B5EF4-FFF2-40B4-BE49-F238E27FC236}">
                  <a16:creationId xmlns:a16="http://schemas.microsoft.com/office/drawing/2014/main" id="{D3CDC22C-9C79-41DB-8C54-616722C25105}"/>
                </a:ext>
              </a:extLst>
            </p:cNvPr>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361">
              <a:extLst>
                <a:ext uri="{FF2B5EF4-FFF2-40B4-BE49-F238E27FC236}">
                  <a16:creationId xmlns:a16="http://schemas.microsoft.com/office/drawing/2014/main" id="{28C5869B-9115-4032-B360-511E15C28682}"/>
                </a:ext>
              </a:extLst>
            </p:cNvPr>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362">
              <a:extLst>
                <a:ext uri="{FF2B5EF4-FFF2-40B4-BE49-F238E27FC236}">
                  <a16:creationId xmlns:a16="http://schemas.microsoft.com/office/drawing/2014/main" id="{9ACDF4D9-FF13-496F-A079-4AD8F6A53086}"/>
                </a:ext>
              </a:extLst>
            </p:cNvPr>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363">
              <a:extLst>
                <a:ext uri="{FF2B5EF4-FFF2-40B4-BE49-F238E27FC236}">
                  <a16:creationId xmlns:a16="http://schemas.microsoft.com/office/drawing/2014/main" id="{358088F5-D799-4DCF-A13C-B2560EA4ECCD}"/>
                </a:ext>
              </a:extLst>
            </p:cNvPr>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 name="Shape 759">
            <a:extLst>
              <a:ext uri="{FF2B5EF4-FFF2-40B4-BE49-F238E27FC236}">
                <a16:creationId xmlns:a16="http://schemas.microsoft.com/office/drawing/2014/main" id="{04A7A28E-7AEB-49D7-8E37-0DEC2E020CE5}"/>
              </a:ext>
            </a:extLst>
          </p:cNvPr>
          <p:cNvGrpSpPr/>
          <p:nvPr/>
        </p:nvGrpSpPr>
        <p:grpSpPr>
          <a:xfrm>
            <a:off x="7443619" y="136996"/>
            <a:ext cx="1079481" cy="1051467"/>
            <a:chOff x="5916675" y="927975"/>
            <a:chExt cx="516350" cy="502950"/>
          </a:xfrm>
        </p:grpSpPr>
        <p:sp>
          <p:nvSpPr>
            <p:cNvPr id="26" name="Shape 760">
              <a:extLst>
                <a:ext uri="{FF2B5EF4-FFF2-40B4-BE49-F238E27FC236}">
                  <a16:creationId xmlns:a16="http://schemas.microsoft.com/office/drawing/2014/main" id="{DCC757D1-B254-4684-94ED-1A5393D68054}"/>
                </a:ext>
              </a:extLst>
            </p:cNvPr>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D966"/>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761">
              <a:extLst>
                <a:ext uri="{FF2B5EF4-FFF2-40B4-BE49-F238E27FC236}">
                  <a16:creationId xmlns:a16="http://schemas.microsoft.com/office/drawing/2014/main" id="{445556A5-4A7F-4E94-A2B0-BA39B5049FC6}"/>
                </a:ext>
              </a:extLst>
            </p:cNvPr>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D966"/>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767">
            <a:extLst>
              <a:ext uri="{FF2B5EF4-FFF2-40B4-BE49-F238E27FC236}">
                <a16:creationId xmlns:a16="http://schemas.microsoft.com/office/drawing/2014/main" id="{428383E9-258B-47CF-9558-2C3E031E9D32}"/>
              </a:ext>
            </a:extLst>
          </p:cNvPr>
          <p:cNvSpPr/>
          <p:nvPr/>
        </p:nvSpPr>
        <p:spPr>
          <a:xfrm>
            <a:off x="7921458" y="725009"/>
            <a:ext cx="1000561" cy="565194"/>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2">
            <a:extLst>
              <a:ext uri="{FF2B5EF4-FFF2-40B4-BE49-F238E27FC236}">
                <a16:creationId xmlns:a16="http://schemas.microsoft.com/office/drawing/2014/main" id="{C4E1D8CF-3EB0-45F7-BA88-F10394745F84}"/>
              </a:ext>
            </a:extLst>
          </p:cNvPr>
          <p:cNvSpPr/>
          <p:nvPr/>
        </p:nvSpPr>
        <p:spPr>
          <a:xfrm>
            <a:off x="1013600" y="1028548"/>
            <a:ext cx="317310" cy="30297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8" name="Shape 373">
            <a:extLst>
              <a:ext uri="{FF2B5EF4-FFF2-40B4-BE49-F238E27FC236}">
                <a16:creationId xmlns:a16="http://schemas.microsoft.com/office/drawing/2014/main" id="{CB733C93-243D-4E64-AC90-9ED2CFF41C2E}"/>
              </a:ext>
            </a:extLst>
          </p:cNvPr>
          <p:cNvGrpSpPr/>
          <p:nvPr/>
        </p:nvGrpSpPr>
        <p:grpSpPr>
          <a:xfrm>
            <a:off x="1241081" y="728909"/>
            <a:ext cx="350068" cy="350573"/>
            <a:chOff x="5294400" y="974850"/>
            <a:chExt cx="416500" cy="417100"/>
          </a:xfrm>
        </p:grpSpPr>
        <p:sp>
          <p:nvSpPr>
            <p:cNvPr id="39" name="Shape 374">
              <a:extLst>
                <a:ext uri="{FF2B5EF4-FFF2-40B4-BE49-F238E27FC236}">
                  <a16:creationId xmlns:a16="http://schemas.microsoft.com/office/drawing/2014/main" id="{71D004A7-B965-4590-853D-B45B1DE65BF3}"/>
                </a:ext>
              </a:extLst>
            </p:cNvPr>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375">
              <a:extLst>
                <a:ext uri="{FF2B5EF4-FFF2-40B4-BE49-F238E27FC236}">
                  <a16:creationId xmlns:a16="http://schemas.microsoft.com/office/drawing/2014/main" id="{78E0A54A-27CE-4C4E-98EE-2A498C87C97E}"/>
                </a:ext>
              </a:extLst>
            </p:cNvPr>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1" name="Shape 372">
            <a:extLst>
              <a:ext uri="{FF2B5EF4-FFF2-40B4-BE49-F238E27FC236}">
                <a16:creationId xmlns:a16="http://schemas.microsoft.com/office/drawing/2014/main" id="{8911D57A-5CAB-4409-AF5E-31A7737B23CE}"/>
              </a:ext>
            </a:extLst>
          </p:cNvPr>
          <p:cNvSpPr/>
          <p:nvPr/>
        </p:nvSpPr>
        <p:spPr>
          <a:xfrm>
            <a:off x="1503420" y="398063"/>
            <a:ext cx="317310" cy="30297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5" name="Shape 762">
            <a:extLst>
              <a:ext uri="{FF2B5EF4-FFF2-40B4-BE49-F238E27FC236}">
                <a16:creationId xmlns:a16="http://schemas.microsoft.com/office/drawing/2014/main" id="{12B3F72B-BD19-4291-AE60-875C3EF2874D}"/>
              </a:ext>
            </a:extLst>
          </p:cNvPr>
          <p:cNvGrpSpPr/>
          <p:nvPr/>
        </p:nvGrpSpPr>
        <p:grpSpPr>
          <a:xfrm>
            <a:off x="6690492" y="398063"/>
            <a:ext cx="433992" cy="422729"/>
            <a:chOff x="5916675" y="927975"/>
            <a:chExt cx="516350" cy="502950"/>
          </a:xfrm>
        </p:grpSpPr>
        <p:sp>
          <p:nvSpPr>
            <p:cNvPr id="46" name="Shape 763">
              <a:extLst>
                <a:ext uri="{FF2B5EF4-FFF2-40B4-BE49-F238E27FC236}">
                  <a16:creationId xmlns:a16="http://schemas.microsoft.com/office/drawing/2014/main" id="{87A34B47-E63C-4560-9140-9E1F9223FF66}"/>
                </a:ext>
              </a:extLst>
            </p:cNvPr>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764">
              <a:extLst>
                <a:ext uri="{FF2B5EF4-FFF2-40B4-BE49-F238E27FC236}">
                  <a16:creationId xmlns:a16="http://schemas.microsoft.com/office/drawing/2014/main" id="{655E5AD7-FA79-4775-964D-E75040FF7822}"/>
                </a:ext>
              </a:extLst>
            </p:cNvPr>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9" name="Shape 766">
            <a:extLst>
              <a:ext uri="{FF2B5EF4-FFF2-40B4-BE49-F238E27FC236}">
                <a16:creationId xmlns:a16="http://schemas.microsoft.com/office/drawing/2014/main" id="{E9DA10D7-FA22-4FD8-BCFA-DCBC12C3B11A}"/>
              </a:ext>
            </a:extLst>
          </p:cNvPr>
          <p:cNvSpPr/>
          <p:nvPr/>
        </p:nvSpPr>
        <p:spPr>
          <a:xfrm>
            <a:off x="6882653" y="634441"/>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BEA09E-448D-47A2-90B1-CECD67FE4536}"/>
              </a:ext>
            </a:extLst>
          </p:cNvPr>
          <p:cNvSpPr>
            <a:spLocks noGrp="1"/>
          </p:cNvSpPr>
          <p:nvPr>
            <p:ph type="title"/>
          </p:nvPr>
        </p:nvSpPr>
        <p:spPr/>
        <p:txBody>
          <a:bodyPr/>
          <a:lstStyle/>
          <a:p>
            <a:r>
              <a:rPr lang="en-US"/>
              <a:t>Date</a:t>
            </a:r>
          </a:p>
        </p:txBody>
      </p:sp>
      <p:sp>
        <p:nvSpPr>
          <p:cNvPr id="2" name="Slide Number Placeholder 1">
            <a:extLst>
              <a:ext uri="{FF2B5EF4-FFF2-40B4-BE49-F238E27FC236}">
                <a16:creationId xmlns:a16="http://schemas.microsoft.com/office/drawing/2014/main" id="{53ABB65F-B832-493F-A457-0297D5D54A17}"/>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a:t>
            </a:fld>
            <a:endParaRPr lang="en"/>
          </a:p>
        </p:txBody>
      </p:sp>
      <p:graphicFrame>
        <p:nvGraphicFramePr>
          <p:cNvPr id="7" name="Table 6">
            <a:extLst>
              <a:ext uri="{FF2B5EF4-FFF2-40B4-BE49-F238E27FC236}">
                <a16:creationId xmlns:a16="http://schemas.microsoft.com/office/drawing/2014/main" id="{BB5F79DE-F721-4E0A-9296-63FB2AE8B2FD}"/>
              </a:ext>
            </a:extLst>
          </p:cNvPr>
          <p:cNvGraphicFramePr>
            <a:graphicFrameLocks noGrp="1"/>
          </p:cNvGraphicFramePr>
          <p:nvPr>
            <p:extLst>
              <p:ext uri="{D42A27DB-BD31-4B8C-83A1-F6EECF244321}">
                <p14:modId xmlns:p14="http://schemas.microsoft.com/office/powerpoint/2010/main" val="1341305876"/>
              </p:ext>
            </p:extLst>
          </p:nvPr>
        </p:nvGraphicFramePr>
        <p:xfrm>
          <a:off x="406547" y="1414695"/>
          <a:ext cx="4124328" cy="3169920"/>
        </p:xfrm>
        <a:graphic>
          <a:graphicData uri="http://schemas.openxmlformats.org/drawingml/2006/table">
            <a:tbl>
              <a:tblPr/>
              <a:tblGrid>
                <a:gridCol w="2062164">
                  <a:extLst>
                    <a:ext uri="{9D8B030D-6E8A-4147-A177-3AD203B41FA5}">
                      <a16:colId xmlns:a16="http://schemas.microsoft.com/office/drawing/2014/main" val="2297732510"/>
                    </a:ext>
                  </a:extLst>
                </a:gridCol>
                <a:gridCol w="2062164">
                  <a:extLst>
                    <a:ext uri="{9D8B030D-6E8A-4147-A177-3AD203B41FA5}">
                      <a16:colId xmlns:a16="http://schemas.microsoft.com/office/drawing/2014/main" val="2070323998"/>
                    </a:ext>
                  </a:extLst>
                </a:gridCol>
              </a:tblGrid>
              <a:tr h="320194">
                <a:tc gridSpan="2">
                  <a:txBody>
                    <a:bodyPr/>
                    <a:lstStyle/>
                    <a:p>
                      <a:pPr algn="ctr"/>
                      <a:r>
                        <a:rPr lang="en-US" sz="1400" b="0">
                          <a:solidFill>
                            <a:schemeClr val="bg1"/>
                          </a:solidFill>
                          <a:effectLst/>
                          <a:latin typeface="Arial" panose="020B0604020202020204" pitchFamily="34" charset="0"/>
                          <a:cs typeface="Arial" panose="020B0604020202020204" pitchFamily="34" charset="0"/>
                        </a:rPr>
                        <a:t>Informații generale</a:t>
                      </a:r>
                    </a:p>
                  </a:txBody>
                  <a:tcPr anchor="ctr">
                    <a:lnL>
                      <a:noFill/>
                    </a:lnL>
                    <a:lnR>
                      <a:noFill/>
                    </a:lnR>
                    <a:lnT>
                      <a:noFill/>
                    </a:lnT>
                    <a:lnB>
                      <a:noFill/>
                    </a:lnB>
                    <a:solidFill>
                      <a:srgbClr val="B0C4DE"/>
                    </a:solidFill>
                  </a:tcPr>
                </a:tc>
                <a:tc hMerge="1">
                  <a:txBody>
                    <a:bodyPr/>
                    <a:lstStyle/>
                    <a:p>
                      <a:endParaRPr lang="en-US"/>
                    </a:p>
                  </a:txBody>
                  <a:tcPr/>
                </a:tc>
                <a:extLst>
                  <a:ext uri="{0D108BD9-81ED-4DB2-BD59-A6C34878D82A}">
                    <a16:rowId xmlns:a16="http://schemas.microsoft.com/office/drawing/2014/main" val="610990377"/>
                  </a:ext>
                </a:extLst>
              </a:tr>
              <a:tr h="320194">
                <a:tc>
                  <a:txBody>
                    <a:bodyPr/>
                    <a:lstStyle/>
                    <a:p>
                      <a:r>
                        <a:rPr lang="en-US" sz="1400" b="1">
                          <a:solidFill>
                            <a:schemeClr val="tx2"/>
                          </a:solidFill>
                          <a:latin typeface="Arial" panose="020B0604020202020204" pitchFamily="34" charset="0"/>
                          <a:cs typeface="Arial" panose="020B0604020202020204" pitchFamily="34" charset="0"/>
                        </a:rPr>
                        <a:t>Perioadă</a:t>
                      </a:r>
                    </a:p>
                  </a:txBody>
                  <a:tcPr anchor="ctr">
                    <a:lnL>
                      <a:noFill/>
                    </a:lnL>
                    <a:lnR>
                      <a:noFill/>
                    </a:lnR>
                    <a:lnT>
                      <a:noFill/>
                    </a:lnT>
                    <a:lnB>
                      <a:noFill/>
                    </a:lnB>
                  </a:tcPr>
                </a:tc>
                <a:tc>
                  <a:txBody>
                    <a:bodyPr/>
                    <a:lstStyle/>
                    <a:p>
                      <a:r>
                        <a:rPr lang="en-US" sz="1400" b="0">
                          <a:solidFill>
                            <a:schemeClr val="bg1"/>
                          </a:solidFill>
                          <a:latin typeface="Arial" panose="020B0604020202020204" pitchFamily="34" charset="0"/>
                          <a:cs typeface="Arial" panose="020B0604020202020204" pitchFamily="34" charset="0"/>
                        </a:rPr>
                        <a:t>1337 – 1453</a:t>
                      </a:r>
                    </a:p>
                  </a:txBody>
                  <a:tcPr anchor="ctr">
                    <a:lnL>
                      <a:noFill/>
                    </a:lnL>
                    <a:lnR>
                      <a:noFill/>
                    </a:lnR>
                    <a:lnT>
                      <a:noFill/>
                    </a:lnT>
                    <a:lnB>
                      <a:noFill/>
                    </a:lnB>
                  </a:tcPr>
                </a:tc>
                <a:extLst>
                  <a:ext uri="{0D108BD9-81ED-4DB2-BD59-A6C34878D82A}">
                    <a16:rowId xmlns:a16="http://schemas.microsoft.com/office/drawing/2014/main" val="2904839683"/>
                  </a:ext>
                </a:extLst>
              </a:tr>
              <a:tr h="544330">
                <a:tc>
                  <a:txBody>
                    <a:bodyPr/>
                    <a:lstStyle/>
                    <a:p>
                      <a:r>
                        <a:rPr lang="en-US" sz="1400" b="1">
                          <a:solidFill>
                            <a:schemeClr val="tx2"/>
                          </a:solidFill>
                          <a:latin typeface="Arial" panose="020B0604020202020204" pitchFamily="34" charset="0"/>
                          <a:cs typeface="Arial" panose="020B0604020202020204" pitchFamily="34" charset="0"/>
                        </a:rPr>
                        <a:t>Locație</a:t>
                      </a:r>
                    </a:p>
                  </a:txBody>
                  <a:tcPr anchor="ctr">
                    <a:lnL>
                      <a:noFill/>
                    </a:lnL>
                    <a:lnR>
                      <a:noFill/>
                    </a:lnR>
                    <a:lnT>
                      <a:noFill/>
                    </a:lnT>
                    <a:lnB>
                      <a:noFill/>
                    </a:lnB>
                  </a:tcPr>
                </a:tc>
                <a:tc>
                  <a:txBody>
                    <a:bodyPr/>
                    <a:lstStyle/>
                    <a:p>
                      <a:r>
                        <a:rPr lang="en-US" sz="1400" b="0">
                          <a:solidFill>
                            <a:schemeClr val="bg1"/>
                          </a:solidFill>
                          <a:latin typeface="Arial" panose="020B0604020202020204" pitchFamily="34" charset="0"/>
                          <a:cs typeface="Arial" panose="020B0604020202020204" pitchFamily="34" charset="0"/>
                        </a:rPr>
                        <a:t>în mare parte Franța și Țările de Jos</a:t>
                      </a:r>
                    </a:p>
                  </a:txBody>
                  <a:tcPr anchor="ctr">
                    <a:lnL>
                      <a:noFill/>
                    </a:lnL>
                    <a:lnR>
                      <a:noFill/>
                    </a:lnR>
                    <a:lnT>
                      <a:noFill/>
                    </a:lnT>
                    <a:lnB>
                      <a:noFill/>
                    </a:lnB>
                  </a:tcPr>
                </a:tc>
                <a:extLst>
                  <a:ext uri="{0D108BD9-81ED-4DB2-BD59-A6C34878D82A}">
                    <a16:rowId xmlns:a16="http://schemas.microsoft.com/office/drawing/2014/main" val="2931959087"/>
                  </a:ext>
                </a:extLst>
              </a:tr>
              <a:tr h="992601">
                <a:tc>
                  <a:txBody>
                    <a:bodyPr/>
                    <a:lstStyle/>
                    <a:p>
                      <a:r>
                        <a:rPr lang="en-US" sz="1400" b="1">
                          <a:solidFill>
                            <a:schemeClr val="tx2"/>
                          </a:solidFill>
                          <a:latin typeface="Arial" panose="020B0604020202020204" pitchFamily="34" charset="0"/>
                          <a:cs typeface="Arial" panose="020B0604020202020204" pitchFamily="34" charset="0"/>
                        </a:rPr>
                        <a:t>Rezultat</a:t>
                      </a:r>
                    </a:p>
                  </a:txBody>
                  <a:tcPr anchor="ctr">
                    <a:lnL>
                      <a:noFill/>
                    </a:lnL>
                    <a:lnR>
                      <a:noFill/>
                    </a:lnR>
                    <a:lnT>
                      <a:noFill/>
                    </a:lnT>
                    <a:lnB>
                      <a:noFill/>
                    </a:lnB>
                  </a:tcPr>
                </a:tc>
                <a:tc>
                  <a:txBody>
                    <a:bodyPr/>
                    <a:lstStyle/>
                    <a:p>
                      <a:r>
                        <a:rPr lang="pt-BR" sz="1400" b="0">
                          <a:solidFill>
                            <a:schemeClr val="bg1"/>
                          </a:solidFill>
                          <a:latin typeface="Arial" panose="020B0604020202020204" pitchFamily="34" charset="0"/>
                          <a:cs typeface="Arial" panose="020B0604020202020204" pitchFamily="34" charset="0"/>
                        </a:rPr>
                        <a:t>Victoria Casei de Valois, aceasta devine dinastia moștenitoare a tronului francez</a:t>
                      </a:r>
                    </a:p>
                  </a:txBody>
                  <a:tcPr anchor="ctr">
                    <a:lnL>
                      <a:noFill/>
                    </a:lnL>
                    <a:lnR>
                      <a:noFill/>
                    </a:lnR>
                    <a:lnT>
                      <a:noFill/>
                    </a:lnT>
                    <a:lnB>
                      <a:noFill/>
                    </a:lnB>
                  </a:tcPr>
                </a:tc>
                <a:extLst>
                  <a:ext uri="{0D108BD9-81ED-4DB2-BD59-A6C34878D82A}">
                    <a16:rowId xmlns:a16="http://schemas.microsoft.com/office/drawing/2014/main" val="1955037457"/>
                  </a:ext>
                </a:extLst>
              </a:tr>
              <a:tr h="992601">
                <a:tc>
                  <a:txBody>
                    <a:bodyPr/>
                    <a:lstStyle/>
                    <a:p>
                      <a:r>
                        <a:rPr lang="en-US" sz="1400" b="1">
                          <a:solidFill>
                            <a:schemeClr val="tx2"/>
                          </a:solidFill>
                          <a:latin typeface="Arial" panose="020B0604020202020204" pitchFamily="34" charset="0"/>
                          <a:cs typeface="Arial" panose="020B0604020202020204" pitchFamily="34" charset="0"/>
                        </a:rPr>
                        <a:t>Modificări teritoriale</a:t>
                      </a:r>
                    </a:p>
                  </a:txBody>
                  <a:tcPr anchor="ctr">
                    <a:lnL>
                      <a:noFill/>
                    </a:lnL>
                    <a:lnR>
                      <a:noFill/>
                    </a:lnR>
                    <a:lnT>
                      <a:noFill/>
                    </a:lnT>
                    <a:lnB>
                      <a:noFill/>
                    </a:lnB>
                  </a:tcPr>
                </a:tc>
                <a:tc>
                  <a:txBody>
                    <a:bodyPr/>
                    <a:lstStyle/>
                    <a:p>
                      <a:r>
                        <a:rPr lang="en-US" sz="1400" b="0">
                          <a:solidFill>
                            <a:schemeClr val="bg1"/>
                          </a:solidFill>
                          <a:latin typeface="Arial" panose="020B0604020202020204" pitchFamily="34" charset="0"/>
                          <a:cs typeface="Arial" panose="020B0604020202020204" pitchFamily="34" charset="0"/>
                        </a:rPr>
                        <a:t>Casa de Valois își asigură controlul asupra întregii Franțe, cu excepția Calais</a:t>
                      </a:r>
                    </a:p>
                  </a:txBody>
                  <a:tcPr anchor="ctr">
                    <a:lnL>
                      <a:noFill/>
                    </a:lnL>
                    <a:lnR>
                      <a:noFill/>
                    </a:lnR>
                    <a:lnT>
                      <a:noFill/>
                    </a:lnT>
                    <a:lnB>
                      <a:noFill/>
                    </a:lnB>
                  </a:tcPr>
                </a:tc>
                <a:extLst>
                  <a:ext uri="{0D108BD9-81ED-4DB2-BD59-A6C34878D82A}">
                    <a16:rowId xmlns:a16="http://schemas.microsoft.com/office/drawing/2014/main" val="3013175791"/>
                  </a:ext>
                </a:extLst>
              </a:tr>
            </a:tbl>
          </a:graphicData>
        </a:graphic>
      </p:graphicFrame>
      <p:graphicFrame>
        <p:nvGraphicFramePr>
          <p:cNvPr id="8" name="Table 7">
            <a:extLst>
              <a:ext uri="{FF2B5EF4-FFF2-40B4-BE49-F238E27FC236}">
                <a16:creationId xmlns:a16="http://schemas.microsoft.com/office/drawing/2014/main" id="{C13B3419-83BA-492D-9835-43ED829ABF3E}"/>
              </a:ext>
            </a:extLst>
          </p:cNvPr>
          <p:cNvGraphicFramePr>
            <a:graphicFrameLocks noGrp="1"/>
          </p:cNvGraphicFramePr>
          <p:nvPr>
            <p:extLst>
              <p:ext uri="{D42A27DB-BD31-4B8C-83A1-F6EECF244321}">
                <p14:modId xmlns:p14="http://schemas.microsoft.com/office/powerpoint/2010/main" val="197995120"/>
              </p:ext>
            </p:extLst>
          </p:nvPr>
        </p:nvGraphicFramePr>
        <p:xfrm>
          <a:off x="4613127" y="1414695"/>
          <a:ext cx="4124326" cy="3189773"/>
        </p:xfrm>
        <a:graphic>
          <a:graphicData uri="http://schemas.openxmlformats.org/drawingml/2006/table">
            <a:tbl>
              <a:tblPr/>
              <a:tblGrid>
                <a:gridCol w="2062163">
                  <a:extLst>
                    <a:ext uri="{9D8B030D-6E8A-4147-A177-3AD203B41FA5}">
                      <a16:colId xmlns:a16="http://schemas.microsoft.com/office/drawing/2014/main" val="243047140"/>
                    </a:ext>
                  </a:extLst>
                </a:gridCol>
                <a:gridCol w="2062163">
                  <a:extLst>
                    <a:ext uri="{9D8B030D-6E8A-4147-A177-3AD203B41FA5}">
                      <a16:colId xmlns:a16="http://schemas.microsoft.com/office/drawing/2014/main" val="3578501651"/>
                    </a:ext>
                  </a:extLst>
                </a:gridCol>
              </a:tblGrid>
              <a:tr h="324653">
                <a:tc gridSpan="2">
                  <a:txBody>
                    <a:bodyPr/>
                    <a:lstStyle/>
                    <a:p>
                      <a:pPr algn="ctr"/>
                      <a:r>
                        <a:rPr lang="en-US">
                          <a:solidFill>
                            <a:schemeClr val="bg1"/>
                          </a:solidFill>
                          <a:effectLst/>
                        </a:rPr>
                        <a:t>Beligeranți</a:t>
                      </a:r>
                    </a:p>
                  </a:txBody>
                  <a:tcPr anchor="ctr">
                    <a:lnL>
                      <a:noFill/>
                    </a:lnL>
                    <a:lnR>
                      <a:noFill/>
                    </a:lnR>
                    <a:lnT>
                      <a:noFill/>
                    </a:lnT>
                    <a:lnB>
                      <a:noFill/>
                    </a:lnB>
                    <a:solidFill>
                      <a:srgbClr val="B0C4DE"/>
                    </a:solidFill>
                  </a:tcPr>
                </a:tc>
                <a:tc hMerge="1">
                  <a:txBody>
                    <a:bodyPr/>
                    <a:lstStyle/>
                    <a:p>
                      <a:pPr algn="ctr"/>
                      <a:endParaRPr lang="en-US">
                        <a:solidFill>
                          <a:schemeClr val="bg1"/>
                        </a:solidFill>
                        <a:effectLst/>
                      </a:endParaRPr>
                    </a:p>
                  </a:txBody>
                  <a:tcPr anchor="ctr">
                    <a:lnL>
                      <a:noFill/>
                    </a:lnL>
                    <a:lnR>
                      <a:noFill/>
                    </a:lnR>
                    <a:lnT>
                      <a:noFill/>
                    </a:lnT>
                    <a:lnB>
                      <a:noFill/>
                    </a:lnB>
                    <a:solidFill>
                      <a:srgbClr val="B0C4DE"/>
                    </a:solidFill>
                  </a:tcPr>
                </a:tc>
                <a:extLst>
                  <a:ext uri="{0D108BD9-81ED-4DB2-BD59-A6C34878D82A}">
                    <a16:rowId xmlns:a16="http://schemas.microsoft.com/office/drawing/2014/main" val="3937038422"/>
                  </a:ext>
                </a:extLst>
              </a:tr>
              <a:tr h="2763884">
                <a:tc>
                  <a:txBody>
                    <a:bodyPr/>
                    <a:lstStyle/>
                    <a:p>
                      <a:pPr lvl="5" algn="l" fontAlgn="t"/>
                      <a:r>
                        <a:rPr lang="ro-RO" b="1">
                          <a:solidFill>
                            <a:schemeClr val="bg1"/>
                          </a:solidFill>
                          <a:effectLst/>
                        </a:rPr>
                        <a:t>   </a:t>
                      </a:r>
                      <a:r>
                        <a:rPr lang="en-US" b="1">
                          <a:solidFill>
                            <a:schemeClr val="bg1"/>
                          </a:solidFill>
                          <a:effectLst/>
                        </a:rPr>
                        <a:t>Casa de Valois/Regatul Franței</a:t>
                      </a:r>
                      <a:br>
                        <a:rPr lang="en-US">
                          <a:solidFill>
                            <a:schemeClr val="bg1"/>
                          </a:solidFill>
                          <a:effectLst/>
                        </a:rPr>
                      </a:br>
                      <a:r>
                        <a:rPr lang="ro-RO">
                          <a:solidFill>
                            <a:schemeClr val="bg1"/>
                          </a:solidFill>
                          <a:effectLst/>
                        </a:rPr>
                        <a:t>   </a:t>
                      </a:r>
                      <a:r>
                        <a:rPr lang="en-US">
                          <a:solidFill>
                            <a:schemeClr val="bg1"/>
                          </a:solidFill>
                          <a:effectLst/>
                        </a:rPr>
                        <a:t>Regatul Castiliei</a:t>
                      </a:r>
                      <a:br>
                        <a:rPr lang="en-US">
                          <a:solidFill>
                            <a:schemeClr val="bg1"/>
                          </a:solidFill>
                          <a:effectLst/>
                        </a:rPr>
                      </a:br>
                      <a:r>
                        <a:rPr lang="ro-RO">
                          <a:solidFill>
                            <a:schemeClr val="bg1"/>
                          </a:solidFill>
                          <a:effectLst/>
                        </a:rPr>
                        <a:t>   </a:t>
                      </a:r>
                      <a:r>
                        <a:rPr lang="en-US">
                          <a:solidFill>
                            <a:schemeClr val="bg1"/>
                          </a:solidFill>
                          <a:effectLst/>
                        </a:rPr>
                        <a:t>Regatul Scoției</a:t>
                      </a:r>
                      <a:br>
                        <a:rPr lang="en-US">
                          <a:solidFill>
                            <a:schemeClr val="bg1"/>
                          </a:solidFill>
                          <a:effectLst/>
                        </a:rPr>
                      </a:br>
                      <a:r>
                        <a:rPr lang="ro-RO">
                          <a:solidFill>
                            <a:schemeClr val="bg1"/>
                          </a:solidFill>
                          <a:effectLst/>
                        </a:rPr>
                        <a:t>   </a:t>
                      </a:r>
                      <a:r>
                        <a:rPr lang="en-US">
                          <a:solidFill>
                            <a:schemeClr val="bg1"/>
                          </a:solidFill>
                          <a:effectLst/>
                        </a:rPr>
                        <a:t>Republica Genova</a:t>
                      </a:r>
                      <a:br>
                        <a:rPr lang="en-US">
                          <a:solidFill>
                            <a:schemeClr val="bg1"/>
                          </a:solidFill>
                          <a:effectLst/>
                        </a:rPr>
                      </a:br>
                      <a:r>
                        <a:rPr lang="ro-RO">
                          <a:solidFill>
                            <a:schemeClr val="bg1"/>
                          </a:solidFill>
                          <a:effectLst/>
                        </a:rPr>
                        <a:t>   </a:t>
                      </a:r>
                      <a:r>
                        <a:rPr lang="en-US">
                          <a:solidFill>
                            <a:schemeClr val="bg1"/>
                          </a:solidFill>
                          <a:effectLst/>
                        </a:rPr>
                        <a:t>Mallorca</a:t>
                      </a:r>
                      <a:br>
                        <a:rPr lang="en-US">
                          <a:solidFill>
                            <a:schemeClr val="bg1"/>
                          </a:solidFill>
                          <a:effectLst/>
                        </a:rPr>
                      </a:br>
                      <a:r>
                        <a:rPr lang="ro-RO">
                          <a:solidFill>
                            <a:schemeClr val="bg1"/>
                          </a:solidFill>
                          <a:effectLst/>
                        </a:rPr>
                        <a:t>   </a:t>
                      </a:r>
                      <a:r>
                        <a:rPr lang="en-US">
                          <a:solidFill>
                            <a:schemeClr val="bg1"/>
                          </a:solidFill>
                          <a:effectLst/>
                        </a:rPr>
                        <a:t>Regatul Boemiei</a:t>
                      </a:r>
                      <a:br>
                        <a:rPr lang="en-US">
                          <a:solidFill>
                            <a:schemeClr val="bg1"/>
                          </a:solidFill>
                          <a:effectLst/>
                        </a:rPr>
                      </a:br>
                      <a:r>
                        <a:rPr lang="ro-RO">
                          <a:solidFill>
                            <a:schemeClr val="bg1"/>
                          </a:solidFill>
                          <a:effectLst/>
                        </a:rPr>
                        <a:t>   </a:t>
                      </a:r>
                      <a:r>
                        <a:rPr lang="en-US">
                          <a:solidFill>
                            <a:schemeClr val="bg1"/>
                          </a:solidFill>
                          <a:effectLst/>
                        </a:rPr>
                        <a:t>Regatul Aragonului</a:t>
                      </a:r>
                      <a:br>
                        <a:rPr lang="en-US">
                          <a:solidFill>
                            <a:schemeClr val="bg1"/>
                          </a:solidFill>
                          <a:effectLst/>
                        </a:rPr>
                      </a:br>
                      <a:r>
                        <a:rPr lang="ro-RO">
                          <a:solidFill>
                            <a:schemeClr val="bg1"/>
                          </a:solidFill>
                          <a:effectLst/>
                        </a:rPr>
                        <a:t>   </a:t>
                      </a:r>
                      <a:r>
                        <a:rPr lang="en-US">
                          <a:solidFill>
                            <a:schemeClr val="bg1"/>
                          </a:solidFill>
                          <a:effectLst/>
                        </a:rPr>
                        <a:t>Bretania (Blois)</a:t>
                      </a:r>
                    </a:p>
                  </a:txBody>
                  <a:tcPr>
                    <a:lnL>
                      <a:noFill/>
                    </a:lnL>
                    <a:lnR>
                      <a:noFill/>
                    </a:lnR>
                    <a:lnT>
                      <a:noFill/>
                    </a:lnT>
                    <a:lnB>
                      <a:noFill/>
                    </a:lnB>
                  </a:tcPr>
                </a:tc>
                <a:tc>
                  <a:txBody>
                    <a:bodyPr/>
                    <a:lstStyle/>
                    <a:p>
                      <a:pPr algn="l" fontAlgn="t"/>
                      <a:r>
                        <a:rPr lang="ro-RO" b="1">
                          <a:solidFill>
                            <a:schemeClr val="bg1"/>
                          </a:solidFill>
                          <a:effectLst/>
                        </a:rPr>
                        <a:t>   </a:t>
                      </a:r>
                      <a:r>
                        <a:rPr lang="en-US" b="1">
                          <a:solidFill>
                            <a:schemeClr val="bg1"/>
                          </a:solidFill>
                          <a:effectLst/>
                        </a:rPr>
                        <a:t>Casa de </a:t>
                      </a:r>
                      <a:r>
                        <a:rPr lang="ro-RO" b="1">
                          <a:solidFill>
                            <a:schemeClr val="bg1"/>
                          </a:solidFill>
                          <a:effectLst/>
                        </a:rPr>
                        <a:t>  </a:t>
                      </a:r>
                      <a:r>
                        <a:rPr lang="en-US" b="1">
                          <a:solidFill>
                            <a:schemeClr val="bg1"/>
                          </a:solidFill>
                          <a:effectLst/>
                        </a:rPr>
                        <a:t>Plantagenet/Regatul Angliei</a:t>
                      </a:r>
                      <a:br>
                        <a:rPr lang="en-US">
                          <a:solidFill>
                            <a:schemeClr val="bg1"/>
                          </a:solidFill>
                          <a:effectLst/>
                        </a:rPr>
                      </a:br>
                      <a:r>
                        <a:rPr lang="ro-RO">
                          <a:solidFill>
                            <a:schemeClr val="bg1"/>
                          </a:solidFill>
                          <a:effectLst/>
                        </a:rPr>
                        <a:t>   </a:t>
                      </a:r>
                      <a:r>
                        <a:rPr lang="en-US">
                          <a:solidFill>
                            <a:schemeClr val="bg1"/>
                          </a:solidFill>
                          <a:effectLst/>
                        </a:rPr>
                        <a:t>Ducatul Burgundiei</a:t>
                      </a:r>
                      <a:br>
                        <a:rPr lang="en-US">
                          <a:solidFill>
                            <a:schemeClr val="bg1"/>
                          </a:solidFill>
                          <a:effectLst/>
                        </a:rPr>
                      </a:br>
                      <a:r>
                        <a:rPr lang="ro-RO">
                          <a:solidFill>
                            <a:schemeClr val="bg1"/>
                          </a:solidFill>
                          <a:effectLst/>
                        </a:rPr>
                        <a:t>   </a:t>
                      </a:r>
                      <a:r>
                        <a:rPr lang="en-US">
                          <a:solidFill>
                            <a:schemeClr val="bg1"/>
                          </a:solidFill>
                          <a:effectLst/>
                        </a:rPr>
                        <a:t>Aquitania</a:t>
                      </a:r>
                      <a:br>
                        <a:rPr lang="en-US">
                          <a:solidFill>
                            <a:schemeClr val="bg1"/>
                          </a:solidFill>
                          <a:effectLst/>
                        </a:rPr>
                      </a:br>
                      <a:r>
                        <a:rPr lang="ro-RO">
                          <a:solidFill>
                            <a:schemeClr val="bg1"/>
                          </a:solidFill>
                          <a:effectLst/>
                        </a:rPr>
                        <a:t>   </a:t>
                      </a:r>
                      <a:r>
                        <a:rPr lang="en-US">
                          <a:solidFill>
                            <a:schemeClr val="bg1"/>
                          </a:solidFill>
                          <a:effectLst/>
                        </a:rPr>
                        <a:t>Bretania (Montfort)</a:t>
                      </a:r>
                      <a:br>
                        <a:rPr lang="en-US">
                          <a:solidFill>
                            <a:schemeClr val="bg1"/>
                          </a:solidFill>
                          <a:effectLst/>
                        </a:rPr>
                      </a:br>
                      <a:r>
                        <a:rPr lang="ro-RO">
                          <a:solidFill>
                            <a:schemeClr val="bg1"/>
                          </a:solidFill>
                          <a:effectLst/>
                        </a:rPr>
                        <a:t>   </a:t>
                      </a:r>
                      <a:r>
                        <a:rPr lang="en-US">
                          <a:solidFill>
                            <a:schemeClr val="bg1"/>
                          </a:solidFill>
                          <a:effectLst/>
                        </a:rPr>
                        <a:t>Regatul Portugaliei</a:t>
                      </a:r>
                      <a:br>
                        <a:rPr lang="en-US">
                          <a:solidFill>
                            <a:schemeClr val="bg1"/>
                          </a:solidFill>
                          <a:effectLst/>
                        </a:rPr>
                      </a:br>
                      <a:r>
                        <a:rPr lang="ro-RO">
                          <a:solidFill>
                            <a:schemeClr val="bg1"/>
                          </a:solidFill>
                          <a:effectLst/>
                        </a:rPr>
                        <a:t>   </a:t>
                      </a:r>
                      <a:r>
                        <a:rPr lang="en-US">
                          <a:solidFill>
                            <a:schemeClr val="bg1"/>
                          </a:solidFill>
                          <a:effectLst/>
                        </a:rPr>
                        <a:t>Navarra</a:t>
                      </a:r>
                      <a:br>
                        <a:rPr lang="en-US">
                          <a:solidFill>
                            <a:schemeClr val="bg1"/>
                          </a:solidFill>
                          <a:effectLst/>
                        </a:rPr>
                      </a:br>
                      <a:r>
                        <a:rPr lang="ro-RO">
                          <a:solidFill>
                            <a:schemeClr val="bg1"/>
                          </a:solidFill>
                          <a:effectLst/>
                        </a:rPr>
                        <a:t>   </a:t>
                      </a:r>
                      <a:r>
                        <a:rPr lang="en-US">
                          <a:solidFill>
                            <a:schemeClr val="bg1"/>
                          </a:solidFill>
                          <a:effectLst/>
                        </a:rPr>
                        <a:t>Flandra</a:t>
                      </a:r>
                      <a:br>
                        <a:rPr lang="en-US">
                          <a:solidFill>
                            <a:schemeClr val="bg1"/>
                          </a:solidFill>
                          <a:effectLst/>
                        </a:rPr>
                      </a:br>
                      <a:r>
                        <a:rPr lang="ro-RO">
                          <a:solidFill>
                            <a:schemeClr val="bg1"/>
                          </a:solidFill>
                          <a:effectLst/>
                        </a:rPr>
                        <a:t>   </a:t>
                      </a:r>
                      <a:r>
                        <a:rPr lang="en-US">
                          <a:solidFill>
                            <a:schemeClr val="bg1"/>
                          </a:solidFill>
                          <a:effectLst/>
                        </a:rPr>
                        <a:t>Comitatul Hainaut</a:t>
                      </a:r>
                      <a:br>
                        <a:rPr lang="en-US">
                          <a:solidFill>
                            <a:schemeClr val="bg1"/>
                          </a:solidFill>
                          <a:effectLst/>
                        </a:rPr>
                      </a:br>
                      <a:r>
                        <a:rPr lang="ro-RO">
                          <a:solidFill>
                            <a:schemeClr val="bg1"/>
                          </a:solidFill>
                          <a:effectLst/>
                        </a:rPr>
                        <a:t>   </a:t>
                      </a:r>
                      <a:r>
                        <a:rPr lang="en-US">
                          <a:solidFill>
                            <a:schemeClr val="bg1"/>
                          </a:solidFill>
                          <a:effectLst/>
                        </a:rPr>
                        <a:t>Luxemburg</a:t>
                      </a:r>
                      <a:br>
                        <a:rPr lang="en-US">
                          <a:solidFill>
                            <a:schemeClr val="bg1"/>
                          </a:solidFill>
                          <a:effectLst/>
                        </a:rPr>
                      </a:br>
                      <a:r>
                        <a:rPr lang="ro-RO">
                          <a:solidFill>
                            <a:schemeClr val="bg1"/>
                          </a:solidFill>
                          <a:effectLst/>
                        </a:rPr>
                        <a:t>   </a:t>
                      </a:r>
                      <a:r>
                        <a:rPr lang="en-US">
                          <a:solidFill>
                            <a:schemeClr val="bg1"/>
                          </a:solidFill>
                          <a:effectLst/>
                        </a:rPr>
                        <a:t>Sfântul Imperiu Roman</a:t>
                      </a:r>
                    </a:p>
                  </a:txBody>
                  <a:tcPr>
                    <a:lnL>
                      <a:noFill/>
                    </a:lnL>
                    <a:lnR>
                      <a:noFill/>
                    </a:lnR>
                    <a:lnT>
                      <a:noFill/>
                    </a:lnT>
                    <a:lnB>
                      <a:noFill/>
                    </a:lnB>
                  </a:tcPr>
                </a:tc>
                <a:extLst>
                  <a:ext uri="{0D108BD9-81ED-4DB2-BD59-A6C34878D82A}">
                    <a16:rowId xmlns:a16="http://schemas.microsoft.com/office/drawing/2014/main" val="711016499"/>
                  </a:ext>
                </a:extLst>
              </a:tr>
            </a:tbl>
          </a:graphicData>
        </a:graphic>
      </p:graphicFrame>
      <p:pic>
        <p:nvPicPr>
          <p:cNvPr id="10" name="Picture 9">
            <a:extLst>
              <a:ext uri="{FF2B5EF4-FFF2-40B4-BE49-F238E27FC236}">
                <a16:creationId xmlns:a16="http://schemas.microsoft.com/office/drawing/2014/main" id="{DF12E33F-6531-414C-A8A3-81D3A7A378A7}"/>
              </a:ext>
            </a:extLst>
          </p:cNvPr>
          <p:cNvPicPr>
            <a:picLocks noChangeAspect="1"/>
          </p:cNvPicPr>
          <p:nvPr/>
        </p:nvPicPr>
        <p:blipFill>
          <a:blip r:embed="rId2"/>
          <a:stretch>
            <a:fillRect/>
          </a:stretch>
        </p:blipFill>
        <p:spPr>
          <a:xfrm>
            <a:off x="4679802" y="1824037"/>
            <a:ext cx="142875" cy="161925"/>
          </a:xfrm>
          <a:prstGeom prst="rect">
            <a:avLst/>
          </a:prstGeom>
        </p:spPr>
      </p:pic>
      <p:pic>
        <p:nvPicPr>
          <p:cNvPr id="14" name="Picture 13">
            <a:extLst>
              <a:ext uri="{FF2B5EF4-FFF2-40B4-BE49-F238E27FC236}">
                <a16:creationId xmlns:a16="http://schemas.microsoft.com/office/drawing/2014/main" id="{C1A6CDA2-716C-4553-B32C-4DA63743DB1B}"/>
              </a:ext>
            </a:extLst>
          </p:cNvPr>
          <p:cNvPicPr>
            <a:picLocks noChangeAspect="1"/>
          </p:cNvPicPr>
          <p:nvPr/>
        </p:nvPicPr>
        <p:blipFill>
          <a:blip r:embed="rId3"/>
          <a:stretch>
            <a:fillRect/>
          </a:stretch>
        </p:blipFill>
        <p:spPr>
          <a:xfrm>
            <a:off x="4697117" y="2226220"/>
            <a:ext cx="142874" cy="171448"/>
          </a:xfrm>
          <a:prstGeom prst="rect">
            <a:avLst/>
          </a:prstGeom>
        </p:spPr>
      </p:pic>
      <p:pic>
        <p:nvPicPr>
          <p:cNvPr id="16" name="Picture 15">
            <a:extLst>
              <a:ext uri="{FF2B5EF4-FFF2-40B4-BE49-F238E27FC236}">
                <a16:creationId xmlns:a16="http://schemas.microsoft.com/office/drawing/2014/main" id="{98C90C38-83F6-4EE5-AF2A-B6E146E8A4A9}"/>
              </a:ext>
            </a:extLst>
          </p:cNvPr>
          <p:cNvPicPr>
            <a:picLocks noChangeAspect="1"/>
          </p:cNvPicPr>
          <p:nvPr/>
        </p:nvPicPr>
        <p:blipFill>
          <a:blip r:embed="rId4"/>
          <a:stretch>
            <a:fillRect/>
          </a:stretch>
        </p:blipFill>
        <p:spPr>
          <a:xfrm>
            <a:off x="4697116" y="2466476"/>
            <a:ext cx="142875" cy="171450"/>
          </a:xfrm>
          <a:prstGeom prst="rect">
            <a:avLst/>
          </a:prstGeom>
        </p:spPr>
      </p:pic>
      <p:pic>
        <p:nvPicPr>
          <p:cNvPr id="18" name="Picture 17">
            <a:extLst>
              <a:ext uri="{FF2B5EF4-FFF2-40B4-BE49-F238E27FC236}">
                <a16:creationId xmlns:a16="http://schemas.microsoft.com/office/drawing/2014/main" id="{CDF43783-9A07-4C64-B214-B52C320330BB}"/>
              </a:ext>
            </a:extLst>
          </p:cNvPr>
          <p:cNvPicPr>
            <a:picLocks noChangeAspect="1"/>
          </p:cNvPicPr>
          <p:nvPr/>
        </p:nvPicPr>
        <p:blipFill>
          <a:blip r:embed="rId5"/>
          <a:stretch>
            <a:fillRect/>
          </a:stretch>
        </p:blipFill>
        <p:spPr>
          <a:xfrm>
            <a:off x="4697116" y="2674622"/>
            <a:ext cx="142875" cy="180975"/>
          </a:xfrm>
          <a:prstGeom prst="rect">
            <a:avLst/>
          </a:prstGeom>
        </p:spPr>
      </p:pic>
      <p:pic>
        <p:nvPicPr>
          <p:cNvPr id="20" name="Picture 19">
            <a:extLst>
              <a:ext uri="{FF2B5EF4-FFF2-40B4-BE49-F238E27FC236}">
                <a16:creationId xmlns:a16="http://schemas.microsoft.com/office/drawing/2014/main" id="{83C2E30A-AAE5-4259-A600-E4B7F2145D44}"/>
              </a:ext>
            </a:extLst>
          </p:cNvPr>
          <p:cNvPicPr>
            <a:picLocks noChangeAspect="1"/>
          </p:cNvPicPr>
          <p:nvPr/>
        </p:nvPicPr>
        <p:blipFill>
          <a:blip r:embed="rId6"/>
          <a:stretch>
            <a:fillRect/>
          </a:stretch>
        </p:blipFill>
        <p:spPr>
          <a:xfrm>
            <a:off x="4706566" y="2892294"/>
            <a:ext cx="142875" cy="161925"/>
          </a:xfrm>
          <a:prstGeom prst="rect">
            <a:avLst/>
          </a:prstGeom>
        </p:spPr>
      </p:pic>
      <p:pic>
        <p:nvPicPr>
          <p:cNvPr id="22" name="Picture 21">
            <a:extLst>
              <a:ext uri="{FF2B5EF4-FFF2-40B4-BE49-F238E27FC236}">
                <a16:creationId xmlns:a16="http://schemas.microsoft.com/office/drawing/2014/main" id="{EBA9917C-00E3-407B-A31D-0553E3DF33ED}"/>
              </a:ext>
            </a:extLst>
          </p:cNvPr>
          <p:cNvPicPr>
            <a:picLocks noChangeAspect="1"/>
          </p:cNvPicPr>
          <p:nvPr/>
        </p:nvPicPr>
        <p:blipFill>
          <a:blip r:embed="rId7"/>
          <a:stretch>
            <a:fillRect/>
          </a:stretch>
        </p:blipFill>
        <p:spPr>
          <a:xfrm>
            <a:off x="4706566" y="3082458"/>
            <a:ext cx="142875" cy="171450"/>
          </a:xfrm>
          <a:prstGeom prst="rect">
            <a:avLst/>
          </a:prstGeom>
        </p:spPr>
      </p:pic>
      <p:pic>
        <p:nvPicPr>
          <p:cNvPr id="24" name="Picture 23">
            <a:extLst>
              <a:ext uri="{FF2B5EF4-FFF2-40B4-BE49-F238E27FC236}">
                <a16:creationId xmlns:a16="http://schemas.microsoft.com/office/drawing/2014/main" id="{89565803-ABED-41C8-A16E-5E0AB1B09A21}"/>
              </a:ext>
            </a:extLst>
          </p:cNvPr>
          <p:cNvPicPr>
            <a:picLocks noChangeAspect="1"/>
          </p:cNvPicPr>
          <p:nvPr/>
        </p:nvPicPr>
        <p:blipFill>
          <a:blip r:embed="rId8"/>
          <a:stretch>
            <a:fillRect/>
          </a:stretch>
        </p:blipFill>
        <p:spPr>
          <a:xfrm>
            <a:off x="4697115" y="3301637"/>
            <a:ext cx="142875" cy="161925"/>
          </a:xfrm>
          <a:prstGeom prst="rect">
            <a:avLst/>
          </a:prstGeom>
        </p:spPr>
      </p:pic>
      <p:pic>
        <p:nvPicPr>
          <p:cNvPr id="26" name="Picture 25">
            <a:extLst>
              <a:ext uri="{FF2B5EF4-FFF2-40B4-BE49-F238E27FC236}">
                <a16:creationId xmlns:a16="http://schemas.microsoft.com/office/drawing/2014/main" id="{B8E44625-FEAF-42C1-B23E-CAF1C2EEE874}"/>
              </a:ext>
            </a:extLst>
          </p:cNvPr>
          <p:cNvPicPr>
            <a:picLocks noChangeAspect="1"/>
          </p:cNvPicPr>
          <p:nvPr/>
        </p:nvPicPr>
        <p:blipFill>
          <a:blip r:embed="rId9"/>
          <a:stretch>
            <a:fillRect/>
          </a:stretch>
        </p:blipFill>
        <p:spPr>
          <a:xfrm flipH="1">
            <a:off x="4706566" y="3500259"/>
            <a:ext cx="133424" cy="242433"/>
          </a:xfrm>
          <a:prstGeom prst="rect">
            <a:avLst/>
          </a:prstGeom>
        </p:spPr>
      </p:pic>
      <p:pic>
        <p:nvPicPr>
          <p:cNvPr id="28" name="Picture 27">
            <a:extLst>
              <a:ext uri="{FF2B5EF4-FFF2-40B4-BE49-F238E27FC236}">
                <a16:creationId xmlns:a16="http://schemas.microsoft.com/office/drawing/2014/main" id="{8E0495BA-EFC1-4BA6-93AB-7D506C8B91F5}"/>
              </a:ext>
            </a:extLst>
          </p:cNvPr>
          <p:cNvPicPr>
            <a:picLocks noChangeAspect="1"/>
          </p:cNvPicPr>
          <p:nvPr/>
        </p:nvPicPr>
        <p:blipFill>
          <a:blip r:embed="rId10"/>
          <a:stretch>
            <a:fillRect/>
          </a:stretch>
        </p:blipFill>
        <p:spPr>
          <a:xfrm>
            <a:off x="6708627" y="1824037"/>
            <a:ext cx="142875" cy="161925"/>
          </a:xfrm>
          <a:prstGeom prst="rect">
            <a:avLst/>
          </a:prstGeom>
        </p:spPr>
      </p:pic>
      <p:pic>
        <p:nvPicPr>
          <p:cNvPr id="30" name="Picture 29">
            <a:extLst>
              <a:ext uri="{FF2B5EF4-FFF2-40B4-BE49-F238E27FC236}">
                <a16:creationId xmlns:a16="http://schemas.microsoft.com/office/drawing/2014/main" id="{E71A35D4-19D1-4A64-BF17-53159744F37D}"/>
              </a:ext>
            </a:extLst>
          </p:cNvPr>
          <p:cNvPicPr>
            <a:picLocks noChangeAspect="1"/>
          </p:cNvPicPr>
          <p:nvPr/>
        </p:nvPicPr>
        <p:blipFill>
          <a:blip r:embed="rId11"/>
          <a:stretch>
            <a:fillRect/>
          </a:stretch>
        </p:blipFill>
        <p:spPr>
          <a:xfrm>
            <a:off x="6727602" y="2447426"/>
            <a:ext cx="142875" cy="161925"/>
          </a:xfrm>
          <a:prstGeom prst="rect">
            <a:avLst/>
          </a:prstGeom>
        </p:spPr>
      </p:pic>
      <p:pic>
        <p:nvPicPr>
          <p:cNvPr id="32" name="Picture 31">
            <a:extLst>
              <a:ext uri="{FF2B5EF4-FFF2-40B4-BE49-F238E27FC236}">
                <a16:creationId xmlns:a16="http://schemas.microsoft.com/office/drawing/2014/main" id="{DC0FA63F-60E8-4C77-AFB4-C08347C0099F}"/>
              </a:ext>
            </a:extLst>
          </p:cNvPr>
          <p:cNvPicPr>
            <a:picLocks noChangeAspect="1"/>
          </p:cNvPicPr>
          <p:nvPr/>
        </p:nvPicPr>
        <p:blipFill>
          <a:blip r:embed="rId12"/>
          <a:stretch>
            <a:fillRect/>
          </a:stretch>
        </p:blipFill>
        <p:spPr>
          <a:xfrm>
            <a:off x="6727602" y="2684146"/>
            <a:ext cx="142875" cy="161925"/>
          </a:xfrm>
          <a:prstGeom prst="rect">
            <a:avLst/>
          </a:prstGeom>
        </p:spPr>
      </p:pic>
      <p:pic>
        <p:nvPicPr>
          <p:cNvPr id="53" name="Picture 52">
            <a:extLst>
              <a:ext uri="{FF2B5EF4-FFF2-40B4-BE49-F238E27FC236}">
                <a16:creationId xmlns:a16="http://schemas.microsoft.com/office/drawing/2014/main" id="{9763A0F6-50DD-46BD-B619-788D5303D373}"/>
              </a:ext>
            </a:extLst>
          </p:cNvPr>
          <p:cNvPicPr>
            <a:picLocks noChangeAspect="1"/>
          </p:cNvPicPr>
          <p:nvPr/>
        </p:nvPicPr>
        <p:blipFill>
          <a:blip r:embed="rId9"/>
          <a:stretch>
            <a:fillRect/>
          </a:stretch>
        </p:blipFill>
        <p:spPr>
          <a:xfrm flipH="1">
            <a:off x="6743705" y="2892294"/>
            <a:ext cx="115062" cy="125730"/>
          </a:xfrm>
          <a:prstGeom prst="rect">
            <a:avLst/>
          </a:prstGeom>
        </p:spPr>
      </p:pic>
      <p:pic>
        <p:nvPicPr>
          <p:cNvPr id="38" name="Picture 37">
            <a:extLst>
              <a:ext uri="{FF2B5EF4-FFF2-40B4-BE49-F238E27FC236}">
                <a16:creationId xmlns:a16="http://schemas.microsoft.com/office/drawing/2014/main" id="{E47565B2-737C-4029-9AAE-6E777AAFC640}"/>
              </a:ext>
            </a:extLst>
          </p:cNvPr>
          <p:cNvPicPr>
            <a:picLocks noChangeAspect="1"/>
          </p:cNvPicPr>
          <p:nvPr/>
        </p:nvPicPr>
        <p:blipFill>
          <a:blip r:embed="rId13"/>
          <a:stretch>
            <a:fillRect/>
          </a:stretch>
        </p:blipFill>
        <p:spPr>
          <a:xfrm>
            <a:off x="6743705" y="3091983"/>
            <a:ext cx="142875" cy="161925"/>
          </a:xfrm>
          <a:prstGeom prst="rect">
            <a:avLst/>
          </a:prstGeom>
        </p:spPr>
      </p:pic>
      <p:pic>
        <p:nvPicPr>
          <p:cNvPr id="42" name="Picture 41">
            <a:extLst>
              <a:ext uri="{FF2B5EF4-FFF2-40B4-BE49-F238E27FC236}">
                <a16:creationId xmlns:a16="http://schemas.microsoft.com/office/drawing/2014/main" id="{AF155EBC-E69D-4A29-B5D4-9A7F88245D20}"/>
              </a:ext>
            </a:extLst>
          </p:cNvPr>
          <p:cNvPicPr>
            <a:picLocks noChangeAspect="1"/>
          </p:cNvPicPr>
          <p:nvPr/>
        </p:nvPicPr>
        <p:blipFill>
          <a:blip r:embed="rId14"/>
          <a:stretch>
            <a:fillRect/>
          </a:stretch>
        </p:blipFill>
        <p:spPr>
          <a:xfrm>
            <a:off x="6743704" y="3327867"/>
            <a:ext cx="142875" cy="161925"/>
          </a:xfrm>
          <a:prstGeom prst="rect">
            <a:avLst/>
          </a:prstGeom>
        </p:spPr>
      </p:pic>
      <p:pic>
        <p:nvPicPr>
          <p:cNvPr id="44" name="Picture 43">
            <a:extLst>
              <a:ext uri="{FF2B5EF4-FFF2-40B4-BE49-F238E27FC236}">
                <a16:creationId xmlns:a16="http://schemas.microsoft.com/office/drawing/2014/main" id="{5A2FD099-314B-4D60-96AE-EF1008AFF017}"/>
              </a:ext>
            </a:extLst>
          </p:cNvPr>
          <p:cNvPicPr>
            <a:picLocks noChangeAspect="1"/>
          </p:cNvPicPr>
          <p:nvPr/>
        </p:nvPicPr>
        <p:blipFill>
          <a:blip r:embed="rId15"/>
          <a:stretch>
            <a:fillRect/>
          </a:stretch>
        </p:blipFill>
        <p:spPr>
          <a:xfrm>
            <a:off x="6753154" y="3540512"/>
            <a:ext cx="142875" cy="161925"/>
          </a:xfrm>
          <a:prstGeom prst="rect">
            <a:avLst/>
          </a:prstGeom>
        </p:spPr>
      </p:pic>
      <p:pic>
        <p:nvPicPr>
          <p:cNvPr id="46" name="Picture 45">
            <a:extLst>
              <a:ext uri="{FF2B5EF4-FFF2-40B4-BE49-F238E27FC236}">
                <a16:creationId xmlns:a16="http://schemas.microsoft.com/office/drawing/2014/main" id="{2B023E28-4F8C-40F4-A395-52054F3B8604}"/>
              </a:ext>
            </a:extLst>
          </p:cNvPr>
          <p:cNvPicPr>
            <a:picLocks noChangeAspect="1"/>
          </p:cNvPicPr>
          <p:nvPr/>
        </p:nvPicPr>
        <p:blipFill>
          <a:blip r:embed="rId16"/>
          <a:stretch>
            <a:fillRect/>
          </a:stretch>
        </p:blipFill>
        <p:spPr>
          <a:xfrm>
            <a:off x="6762604" y="3750836"/>
            <a:ext cx="142875" cy="161925"/>
          </a:xfrm>
          <a:prstGeom prst="rect">
            <a:avLst/>
          </a:prstGeom>
        </p:spPr>
      </p:pic>
      <p:pic>
        <p:nvPicPr>
          <p:cNvPr id="48" name="Picture 47">
            <a:extLst>
              <a:ext uri="{FF2B5EF4-FFF2-40B4-BE49-F238E27FC236}">
                <a16:creationId xmlns:a16="http://schemas.microsoft.com/office/drawing/2014/main" id="{4A30720B-26B9-48C4-A48B-6AB028ACE32E}"/>
              </a:ext>
            </a:extLst>
          </p:cNvPr>
          <p:cNvPicPr>
            <a:picLocks noChangeAspect="1"/>
          </p:cNvPicPr>
          <p:nvPr/>
        </p:nvPicPr>
        <p:blipFill>
          <a:blip r:embed="rId17"/>
          <a:stretch>
            <a:fillRect/>
          </a:stretch>
        </p:blipFill>
        <p:spPr>
          <a:xfrm>
            <a:off x="6762603" y="3949855"/>
            <a:ext cx="142875" cy="171450"/>
          </a:xfrm>
          <a:prstGeom prst="rect">
            <a:avLst/>
          </a:prstGeom>
        </p:spPr>
      </p:pic>
      <p:pic>
        <p:nvPicPr>
          <p:cNvPr id="50" name="Picture 49">
            <a:extLst>
              <a:ext uri="{FF2B5EF4-FFF2-40B4-BE49-F238E27FC236}">
                <a16:creationId xmlns:a16="http://schemas.microsoft.com/office/drawing/2014/main" id="{642531DD-33EA-470E-BB6A-6E93A0869A1E}"/>
              </a:ext>
            </a:extLst>
          </p:cNvPr>
          <p:cNvPicPr>
            <a:picLocks noChangeAspect="1"/>
          </p:cNvPicPr>
          <p:nvPr/>
        </p:nvPicPr>
        <p:blipFill>
          <a:blip r:embed="rId18"/>
          <a:stretch>
            <a:fillRect/>
          </a:stretch>
        </p:blipFill>
        <p:spPr>
          <a:xfrm>
            <a:off x="6767218" y="4160179"/>
            <a:ext cx="142875" cy="161925"/>
          </a:xfrm>
          <a:prstGeom prst="rect">
            <a:avLst/>
          </a:prstGeom>
        </p:spPr>
      </p:pic>
      <p:sp>
        <p:nvSpPr>
          <p:cNvPr id="36" name="Shape 149">
            <a:extLst>
              <a:ext uri="{FF2B5EF4-FFF2-40B4-BE49-F238E27FC236}">
                <a16:creationId xmlns:a16="http://schemas.microsoft.com/office/drawing/2014/main" id="{B0F41786-F8EB-4396-B300-029DF7524D72}"/>
              </a:ext>
            </a:extLst>
          </p:cNvPr>
          <p:cNvSpPr/>
          <p:nvPr/>
        </p:nvSpPr>
        <p:spPr>
          <a:xfrm>
            <a:off x="4369200" y="862355"/>
            <a:ext cx="405600" cy="393600"/>
          </a:xfrm>
          <a:custGeom>
            <a:avLst/>
            <a:gdLst/>
            <a:ahLst/>
            <a:cxnLst/>
            <a:rect l="0" t="0" r="0" b="0"/>
            <a:pathLst>
              <a:path w="120000" h="120000" extrusionOk="0">
                <a:moveTo>
                  <a:pt x="76645" y="57866"/>
                </a:moveTo>
                <a:cubicBezTo>
                  <a:pt x="73203" y="57842"/>
                  <a:pt x="68076" y="57296"/>
                  <a:pt x="62996" y="56353"/>
                </a:cubicBezTo>
                <a:cubicBezTo>
                  <a:pt x="61841" y="56155"/>
                  <a:pt x="61095" y="56353"/>
                  <a:pt x="60469" y="57346"/>
                </a:cubicBezTo>
                <a:cubicBezTo>
                  <a:pt x="59097" y="59454"/>
                  <a:pt x="57604" y="61488"/>
                  <a:pt x="56353" y="63670"/>
                </a:cubicBezTo>
                <a:cubicBezTo>
                  <a:pt x="54932" y="66176"/>
                  <a:pt x="54788" y="69028"/>
                  <a:pt x="54788" y="71880"/>
                </a:cubicBezTo>
                <a:cubicBezTo>
                  <a:pt x="54788" y="72054"/>
                  <a:pt x="54884" y="72327"/>
                  <a:pt x="55005" y="72377"/>
                </a:cubicBezTo>
                <a:cubicBezTo>
                  <a:pt x="55149" y="72426"/>
                  <a:pt x="55414" y="72302"/>
                  <a:pt x="55534" y="72178"/>
                </a:cubicBezTo>
                <a:cubicBezTo>
                  <a:pt x="56280" y="71310"/>
                  <a:pt x="57027" y="70417"/>
                  <a:pt x="57749" y="69524"/>
                </a:cubicBezTo>
                <a:cubicBezTo>
                  <a:pt x="62347" y="63819"/>
                  <a:pt x="70002" y="64787"/>
                  <a:pt x="74022" y="67292"/>
                </a:cubicBezTo>
                <a:cubicBezTo>
                  <a:pt x="74431" y="67540"/>
                  <a:pt x="74816" y="67862"/>
                  <a:pt x="75081" y="68234"/>
                </a:cubicBezTo>
                <a:cubicBezTo>
                  <a:pt x="77151" y="71161"/>
                  <a:pt x="78427" y="74386"/>
                  <a:pt x="78042" y="78057"/>
                </a:cubicBezTo>
                <a:cubicBezTo>
                  <a:pt x="77897" y="79446"/>
                  <a:pt x="77488" y="80934"/>
                  <a:pt x="76814" y="82149"/>
                </a:cubicBezTo>
                <a:cubicBezTo>
                  <a:pt x="75105" y="85101"/>
                  <a:pt x="73155" y="87879"/>
                  <a:pt x="71374" y="90806"/>
                </a:cubicBezTo>
                <a:cubicBezTo>
                  <a:pt x="69905" y="93187"/>
                  <a:pt x="68437" y="95568"/>
                  <a:pt x="67233" y="98073"/>
                </a:cubicBezTo>
                <a:cubicBezTo>
                  <a:pt x="65789" y="101099"/>
                  <a:pt x="65957" y="104274"/>
                  <a:pt x="67474" y="107250"/>
                </a:cubicBezTo>
                <a:cubicBezTo>
                  <a:pt x="68341" y="108912"/>
                  <a:pt x="69424" y="110549"/>
                  <a:pt x="70651" y="111963"/>
                </a:cubicBezTo>
                <a:cubicBezTo>
                  <a:pt x="72240" y="113774"/>
                  <a:pt x="74551" y="114270"/>
                  <a:pt x="76766" y="114791"/>
                </a:cubicBezTo>
                <a:cubicBezTo>
                  <a:pt x="85311" y="116775"/>
                  <a:pt x="91907" y="111789"/>
                  <a:pt x="95181" y="105589"/>
                </a:cubicBezTo>
                <a:cubicBezTo>
                  <a:pt x="96529" y="103009"/>
                  <a:pt x="97396" y="100281"/>
                  <a:pt x="97227" y="97304"/>
                </a:cubicBezTo>
                <a:cubicBezTo>
                  <a:pt x="97059" y="93856"/>
                  <a:pt x="95013" y="91674"/>
                  <a:pt x="91691" y="91326"/>
                </a:cubicBezTo>
                <a:cubicBezTo>
                  <a:pt x="90680" y="91227"/>
                  <a:pt x="89693" y="91277"/>
                  <a:pt x="88970" y="92219"/>
                </a:cubicBezTo>
                <a:cubicBezTo>
                  <a:pt x="88802" y="92418"/>
                  <a:pt x="88609" y="92616"/>
                  <a:pt x="88369" y="92740"/>
                </a:cubicBezTo>
                <a:cubicBezTo>
                  <a:pt x="88224" y="92840"/>
                  <a:pt x="87983" y="92864"/>
                  <a:pt x="87839" y="92790"/>
                </a:cubicBezTo>
                <a:cubicBezTo>
                  <a:pt x="87743" y="92740"/>
                  <a:pt x="87695" y="92393"/>
                  <a:pt x="87767" y="92294"/>
                </a:cubicBezTo>
                <a:cubicBezTo>
                  <a:pt x="89187" y="90235"/>
                  <a:pt x="90824" y="88449"/>
                  <a:pt x="93327" y="87829"/>
                </a:cubicBezTo>
                <a:cubicBezTo>
                  <a:pt x="93833" y="87705"/>
                  <a:pt x="94387" y="87656"/>
                  <a:pt x="94916" y="87680"/>
                </a:cubicBezTo>
                <a:cubicBezTo>
                  <a:pt x="98286" y="87953"/>
                  <a:pt x="101801" y="92120"/>
                  <a:pt x="101512" y="95618"/>
                </a:cubicBezTo>
                <a:cubicBezTo>
                  <a:pt x="101271" y="98569"/>
                  <a:pt x="100670" y="101471"/>
                  <a:pt x="99586" y="104224"/>
                </a:cubicBezTo>
                <a:cubicBezTo>
                  <a:pt x="96577" y="111914"/>
                  <a:pt x="90920" y="116453"/>
                  <a:pt x="83289" y="118511"/>
                </a:cubicBezTo>
                <a:cubicBezTo>
                  <a:pt x="79727" y="119454"/>
                  <a:pt x="76068" y="120000"/>
                  <a:pt x="72385" y="119826"/>
                </a:cubicBezTo>
                <a:cubicBezTo>
                  <a:pt x="64561" y="119429"/>
                  <a:pt x="56810" y="118462"/>
                  <a:pt x="49588" y="114989"/>
                </a:cubicBezTo>
                <a:cubicBezTo>
                  <a:pt x="40296" y="110525"/>
                  <a:pt x="33797" y="103505"/>
                  <a:pt x="31390" y="93038"/>
                </a:cubicBezTo>
                <a:cubicBezTo>
                  <a:pt x="29753" y="85969"/>
                  <a:pt x="30355" y="79049"/>
                  <a:pt x="33917" y="72649"/>
                </a:cubicBezTo>
                <a:cubicBezTo>
                  <a:pt x="35891" y="69152"/>
                  <a:pt x="38611" y="66473"/>
                  <a:pt x="42583" y="65481"/>
                </a:cubicBezTo>
                <a:cubicBezTo>
                  <a:pt x="43233" y="65332"/>
                  <a:pt x="43907" y="65233"/>
                  <a:pt x="44557" y="65183"/>
                </a:cubicBezTo>
                <a:cubicBezTo>
                  <a:pt x="48312" y="64960"/>
                  <a:pt x="49540" y="65779"/>
                  <a:pt x="50984" y="69350"/>
                </a:cubicBezTo>
                <a:cubicBezTo>
                  <a:pt x="51057" y="69524"/>
                  <a:pt x="51201" y="69673"/>
                  <a:pt x="51321" y="69822"/>
                </a:cubicBezTo>
                <a:cubicBezTo>
                  <a:pt x="51418" y="69673"/>
                  <a:pt x="51562" y="69549"/>
                  <a:pt x="51586" y="69400"/>
                </a:cubicBezTo>
                <a:cubicBezTo>
                  <a:pt x="52477" y="64762"/>
                  <a:pt x="54716" y="60793"/>
                  <a:pt x="57243" y="56949"/>
                </a:cubicBezTo>
                <a:cubicBezTo>
                  <a:pt x="57388" y="56725"/>
                  <a:pt x="57556" y="56502"/>
                  <a:pt x="57725" y="56304"/>
                </a:cubicBezTo>
                <a:cubicBezTo>
                  <a:pt x="58134" y="55733"/>
                  <a:pt x="57917" y="55485"/>
                  <a:pt x="57364" y="55262"/>
                </a:cubicBezTo>
                <a:cubicBezTo>
                  <a:pt x="54980" y="54344"/>
                  <a:pt x="52573" y="53501"/>
                  <a:pt x="50262" y="52410"/>
                </a:cubicBezTo>
                <a:cubicBezTo>
                  <a:pt x="43522" y="49185"/>
                  <a:pt x="38876" y="43877"/>
                  <a:pt x="36324" y="36684"/>
                </a:cubicBezTo>
                <a:cubicBezTo>
                  <a:pt x="35025" y="32988"/>
                  <a:pt x="34326" y="29144"/>
                  <a:pt x="34182" y="25175"/>
                </a:cubicBezTo>
                <a:cubicBezTo>
                  <a:pt x="34110" y="22273"/>
                  <a:pt x="34062" y="19421"/>
                  <a:pt x="34471" y="16544"/>
                </a:cubicBezTo>
                <a:cubicBezTo>
                  <a:pt x="34808" y="14113"/>
                  <a:pt x="33773" y="12079"/>
                  <a:pt x="32184" y="10392"/>
                </a:cubicBezTo>
                <a:cubicBezTo>
                  <a:pt x="28573" y="6548"/>
                  <a:pt x="24072" y="5159"/>
                  <a:pt x="19017" y="5878"/>
                </a:cubicBezTo>
                <a:cubicBezTo>
                  <a:pt x="11458" y="6969"/>
                  <a:pt x="7606" y="13691"/>
                  <a:pt x="6812" y="18503"/>
                </a:cubicBezTo>
                <a:cubicBezTo>
                  <a:pt x="6234" y="21827"/>
                  <a:pt x="7462" y="24754"/>
                  <a:pt x="9821" y="27085"/>
                </a:cubicBezTo>
                <a:cubicBezTo>
                  <a:pt x="11289" y="28524"/>
                  <a:pt x="12974" y="29020"/>
                  <a:pt x="14972" y="28052"/>
                </a:cubicBezTo>
                <a:cubicBezTo>
                  <a:pt x="16224" y="27432"/>
                  <a:pt x="16657" y="27829"/>
                  <a:pt x="16585" y="29268"/>
                </a:cubicBezTo>
                <a:cubicBezTo>
                  <a:pt x="16513" y="31326"/>
                  <a:pt x="15430" y="32691"/>
                  <a:pt x="13552" y="33410"/>
                </a:cubicBezTo>
                <a:cubicBezTo>
                  <a:pt x="10688" y="34526"/>
                  <a:pt x="8328" y="33534"/>
                  <a:pt x="6162" y="31649"/>
                </a:cubicBezTo>
                <a:cubicBezTo>
                  <a:pt x="4597" y="30260"/>
                  <a:pt x="3634" y="28474"/>
                  <a:pt x="2984" y="26465"/>
                </a:cubicBezTo>
                <a:cubicBezTo>
                  <a:pt x="0" y="17015"/>
                  <a:pt x="5199" y="4415"/>
                  <a:pt x="17307" y="2033"/>
                </a:cubicBezTo>
                <a:cubicBezTo>
                  <a:pt x="19883" y="1537"/>
                  <a:pt x="22483" y="1264"/>
                  <a:pt x="25083" y="1711"/>
                </a:cubicBezTo>
                <a:cubicBezTo>
                  <a:pt x="31558" y="2827"/>
                  <a:pt x="35675" y="6845"/>
                  <a:pt x="37865" y="13121"/>
                </a:cubicBezTo>
                <a:cubicBezTo>
                  <a:pt x="37961" y="13393"/>
                  <a:pt x="38010" y="13666"/>
                  <a:pt x="38106" y="13914"/>
                </a:cubicBezTo>
                <a:cubicBezTo>
                  <a:pt x="38226" y="14262"/>
                  <a:pt x="38395" y="14609"/>
                  <a:pt x="38539" y="14956"/>
                </a:cubicBezTo>
                <a:cubicBezTo>
                  <a:pt x="38780" y="14733"/>
                  <a:pt x="39021" y="14510"/>
                  <a:pt x="39237" y="14237"/>
                </a:cubicBezTo>
                <a:cubicBezTo>
                  <a:pt x="43787" y="8334"/>
                  <a:pt x="49757" y="5481"/>
                  <a:pt x="57051" y="5630"/>
                </a:cubicBezTo>
                <a:cubicBezTo>
                  <a:pt x="59434" y="5704"/>
                  <a:pt x="61889" y="5729"/>
                  <a:pt x="64224" y="6225"/>
                </a:cubicBezTo>
                <a:cubicBezTo>
                  <a:pt x="72072" y="7862"/>
                  <a:pt x="77753" y="12302"/>
                  <a:pt x="80256" y="20363"/>
                </a:cubicBezTo>
                <a:cubicBezTo>
                  <a:pt x="81941" y="25795"/>
                  <a:pt x="81147" y="31128"/>
                  <a:pt x="78836" y="36238"/>
                </a:cubicBezTo>
                <a:cubicBezTo>
                  <a:pt x="76140" y="42190"/>
                  <a:pt x="72240" y="47201"/>
                  <a:pt x="67233" y="51293"/>
                </a:cubicBezTo>
                <a:cubicBezTo>
                  <a:pt x="66896" y="51541"/>
                  <a:pt x="66559" y="51765"/>
                  <a:pt x="66270" y="52038"/>
                </a:cubicBezTo>
                <a:cubicBezTo>
                  <a:pt x="66126" y="52162"/>
                  <a:pt x="66006" y="52335"/>
                  <a:pt x="65885" y="52484"/>
                </a:cubicBezTo>
                <a:cubicBezTo>
                  <a:pt x="66078" y="52608"/>
                  <a:pt x="66270" y="52831"/>
                  <a:pt x="66463" y="52856"/>
                </a:cubicBezTo>
                <a:cubicBezTo>
                  <a:pt x="69713" y="53253"/>
                  <a:pt x="72962" y="53799"/>
                  <a:pt x="76212" y="53972"/>
                </a:cubicBezTo>
                <a:cubicBezTo>
                  <a:pt x="82471" y="54319"/>
                  <a:pt x="88609" y="53551"/>
                  <a:pt x="94651" y="51839"/>
                </a:cubicBezTo>
                <a:cubicBezTo>
                  <a:pt x="101464" y="49880"/>
                  <a:pt x="106206" y="45440"/>
                  <a:pt x="109456" y="39115"/>
                </a:cubicBezTo>
                <a:cubicBezTo>
                  <a:pt x="110635" y="36808"/>
                  <a:pt x="111695" y="34427"/>
                  <a:pt x="111863" y="31748"/>
                </a:cubicBezTo>
                <a:cubicBezTo>
                  <a:pt x="111863" y="31674"/>
                  <a:pt x="111887" y="31599"/>
                  <a:pt x="111887" y="31525"/>
                </a:cubicBezTo>
                <a:cubicBezTo>
                  <a:pt x="112056" y="26936"/>
                  <a:pt x="111285" y="26738"/>
                  <a:pt x="107915" y="26539"/>
                </a:cubicBezTo>
                <a:cubicBezTo>
                  <a:pt x="104882" y="26366"/>
                  <a:pt x="102980" y="24803"/>
                  <a:pt x="101945" y="21901"/>
                </a:cubicBezTo>
                <a:cubicBezTo>
                  <a:pt x="101247" y="19966"/>
                  <a:pt x="100405" y="18131"/>
                  <a:pt x="100405" y="15973"/>
                </a:cubicBezTo>
                <a:cubicBezTo>
                  <a:pt x="100429" y="13716"/>
                  <a:pt x="100910" y="11632"/>
                  <a:pt x="101921" y="9623"/>
                </a:cubicBezTo>
                <a:cubicBezTo>
                  <a:pt x="102355" y="8755"/>
                  <a:pt x="102643" y="7689"/>
                  <a:pt x="102619" y="6696"/>
                </a:cubicBezTo>
                <a:cubicBezTo>
                  <a:pt x="102571" y="4489"/>
                  <a:pt x="101295" y="3373"/>
                  <a:pt x="99129" y="3348"/>
                </a:cubicBezTo>
                <a:cubicBezTo>
                  <a:pt x="98455" y="3323"/>
                  <a:pt x="97781" y="3447"/>
                  <a:pt x="97131" y="3323"/>
                </a:cubicBezTo>
                <a:cubicBezTo>
                  <a:pt x="96770" y="3249"/>
                  <a:pt x="96337" y="2852"/>
                  <a:pt x="96168" y="2505"/>
                </a:cubicBezTo>
                <a:cubicBezTo>
                  <a:pt x="96096" y="2356"/>
                  <a:pt x="96481" y="1761"/>
                  <a:pt x="96794" y="1612"/>
                </a:cubicBezTo>
                <a:cubicBezTo>
                  <a:pt x="98936" y="545"/>
                  <a:pt x="101103" y="0"/>
                  <a:pt x="103558" y="595"/>
                </a:cubicBezTo>
                <a:cubicBezTo>
                  <a:pt x="109167" y="1959"/>
                  <a:pt x="112633" y="5952"/>
                  <a:pt x="115305" y="10789"/>
                </a:cubicBezTo>
                <a:cubicBezTo>
                  <a:pt x="119013" y="17461"/>
                  <a:pt x="119999" y="24704"/>
                  <a:pt x="118074" y="32145"/>
                </a:cubicBezTo>
                <a:cubicBezTo>
                  <a:pt x="116678" y="37577"/>
                  <a:pt x="113741" y="42315"/>
                  <a:pt x="110130" y="46581"/>
                </a:cubicBezTo>
                <a:cubicBezTo>
                  <a:pt x="107049" y="50227"/>
                  <a:pt x="103293" y="52856"/>
                  <a:pt x="98816" y="54468"/>
                </a:cubicBezTo>
                <a:cubicBezTo>
                  <a:pt x="92196" y="56849"/>
                  <a:pt x="85360" y="57891"/>
                  <a:pt x="76645" y="57866"/>
                </a:cubicBezTo>
                <a:close/>
                <a:moveTo>
                  <a:pt x="76236" y="26316"/>
                </a:moveTo>
                <a:cubicBezTo>
                  <a:pt x="76164" y="25126"/>
                  <a:pt x="76164" y="24233"/>
                  <a:pt x="76068" y="23340"/>
                </a:cubicBezTo>
                <a:cubicBezTo>
                  <a:pt x="75490" y="18453"/>
                  <a:pt x="73059" y="14882"/>
                  <a:pt x="68774" y="12724"/>
                </a:cubicBezTo>
                <a:cubicBezTo>
                  <a:pt x="67715" y="12178"/>
                  <a:pt x="66583" y="11707"/>
                  <a:pt x="65452" y="11310"/>
                </a:cubicBezTo>
                <a:cubicBezTo>
                  <a:pt x="56569" y="8259"/>
                  <a:pt x="48794" y="9946"/>
                  <a:pt x="42126" y="16891"/>
                </a:cubicBezTo>
                <a:cubicBezTo>
                  <a:pt x="39117" y="20041"/>
                  <a:pt x="38106" y="23761"/>
                  <a:pt x="38539" y="28028"/>
                </a:cubicBezTo>
                <a:cubicBezTo>
                  <a:pt x="38900" y="31773"/>
                  <a:pt x="39983" y="35295"/>
                  <a:pt x="41572" y="38644"/>
                </a:cubicBezTo>
                <a:cubicBezTo>
                  <a:pt x="42752" y="41124"/>
                  <a:pt x="44148" y="43505"/>
                  <a:pt x="46363" y="45167"/>
                </a:cubicBezTo>
                <a:cubicBezTo>
                  <a:pt x="50094" y="47945"/>
                  <a:pt x="54234" y="49731"/>
                  <a:pt x="58736" y="50797"/>
                </a:cubicBezTo>
                <a:cubicBezTo>
                  <a:pt x="60565" y="51219"/>
                  <a:pt x="62010" y="50797"/>
                  <a:pt x="63358" y="49632"/>
                </a:cubicBezTo>
                <a:cubicBezTo>
                  <a:pt x="66054" y="47275"/>
                  <a:pt x="68557" y="44720"/>
                  <a:pt x="70772" y="41868"/>
                </a:cubicBezTo>
                <a:cubicBezTo>
                  <a:pt x="74431" y="37205"/>
                  <a:pt x="75875" y="31847"/>
                  <a:pt x="76236" y="26316"/>
                </a:cubicBezTo>
              </a:path>
            </a:pathLst>
          </a:custGeom>
          <a:solidFill>
            <a:srgbClr val="43434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5B2CB0"/>
              </a:solidFill>
              <a:latin typeface="Calibri"/>
              <a:ea typeface="Calibri"/>
              <a:cs typeface="Calibri"/>
              <a:sym typeface="Calibri"/>
            </a:endParaRPr>
          </a:p>
        </p:txBody>
      </p:sp>
    </p:spTree>
    <p:extLst>
      <p:ext uri="{BB962C8B-B14F-4D97-AF65-F5344CB8AC3E}">
        <p14:creationId xmlns:p14="http://schemas.microsoft.com/office/powerpoint/2010/main" val="264474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ctrTitle"/>
          </p:nvPr>
        </p:nvSpPr>
        <p:spPr>
          <a:xfrm>
            <a:off x="1267500" y="1019515"/>
            <a:ext cx="66090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6000" b="1">
                <a:solidFill>
                  <a:srgbClr val="434343"/>
                </a:solidFill>
                <a:latin typeface="Libre Baskerville"/>
                <a:ea typeface="Libre Baskerville"/>
                <a:cs typeface="Libre Baskerville"/>
                <a:sym typeface="Libre Baskerville"/>
              </a:rPr>
              <a:t>1</a:t>
            </a:r>
            <a:endParaRPr sz="6000" b="1">
              <a:solidFill>
                <a:srgbClr val="434343"/>
              </a:solidFill>
              <a:latin typeface="Libre Baskerville"/>
              <a:ea typeface="Libre Baskerville"/>
              <a:cs typeface="Libre Baskerville"/>
              <a:sym typeface="Libre Baskerville"/>
            </a:endParaRPr>
          </a:p>
          <a:p>
            <a:pPr marL="0" lvl="0" indent="0">
              <a:spcBef>
                <a:spcPts val="0"/>
              </a:spcBef>
              <a:spcAft>
                <a:spcPts val="0"/>
              </a:spcAft>
              <a:buNone/>
            </a:pPr>
            <a:endParaRPr/>
          </a:p>
          <a:p>
            <a:pPr marL="0" lvl="0" indent="0" rtl="0">
              <a:spcBef>
                <a:spcPts val="0"/>
              </a:spcBef>
              <a:spcAft>
                <a:spcPts val="0"/>
              </a:spcAft>
              <a:buNone/>
            </a:pPr>
            <a:r>
              <a:rPr lang="ro-RO"/>
              <a:t>Cauzele</a:t>
            </a:r>
            <a:endParaRPr/>
          </a:p>
        </p:txBody>
      </p:sp>
      <p:sp>
        <p:nvSpPr>
          <p:cNvPr id="94" name="Shape 94"/>
          <p:cNvSpPr txBox="1">
            <a:spLocks noGrp="1"/>
          </p:cNvSpPr>
          <p:nvPr>
            <p:ph type="subTitle" idx="1"/>
          </p:nvPr>
        </p:nvSpPr>
        <p:spPr>
          <a:xfrm>
            <a:off x="1640600" y="2763854"/>
            <a:ext cx="5862900" cy="784800"/>
          </a:xfrm>
          <a:prstGeom prst="rect">
            <a:avLst/>
          </a:prstGeom>
        </p:spPr>
        <p:txBody>
          <a:bodyPr spcFirstLastPara="1" wrap="square" lIns="91425" tIns="91425" rIns="91425" bIns="91425" anchor="t" anchorCtr="0">
            <a:noAutofit/>
          </a:bodyPr>
          <a:lstStyle/>
          <a:p>
            <a:pPr marL="0" lvl="0" indent="0"/>
            <a:r>
              <a:rPr lang="ro-RO"/>
              <a:t>D</a:t>
            </a:r>
            <a:r>
              <a:rPr lang="it-IT"/>
              <a:t>ispute teritoriale, </a:t>
            </a:r>
            <a:r>
              <a:rPr lang="ro-RO"/>
              <a:t>P</a:t>
            </a:r>
            <a:r>
              <a:rPr lang="it-IT"/>
              <a:t>retenții dinastice și </a:t>
            </a:r>
            <a:r>
              <a:rPr lang="ro-RO"/>
              <a:t>C</a:t>
            </a:r>
            <a:r>
              <a:rPr lang="it-IT"/>
              <a:t>ompetiție economică</a:t>
            </a:r>
            <a:endParaRPr/>
          </a:p>
        </p:txBody>
      </p:sp>
      <p:sp>
        <p:nvSpPr>
          <p:cNvPr id="95" name="Shape 95"/>
          <p:cNvSpPr txBox="1">
            <a:spLocks noGrp="1"/>
          </p:cNvSpPr>
          <p:nvPr>
            <p:ph type="sldNum" idx="12"/>
          </p:nvPr>
        </p:nvSpPr>
        <p:spPr>
          <a:xfrm>
            <a:off x="38389" y="4749900"/>
            <a:ext cx="91056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4</a:t>
            </a:fld>
            <a:endParaRPr/>
          </a:p>
        </p:txBody>
      </p:sp>
      <p:sp>
        <p:nvSpPr>
          <p:cNvPr id="96" name="Shape 96"/>
          <p:cNvSpPr/>
          <p:nvPr/>
        </p:nvSpPr>
        <p:spPr>
          <a:xfrm>
            <a:off x="4110150" y="3500475"/>
            <a:ext cx="923700" cy="494100"/>
          </a:xfrm>
          <a:custGeom>
            <a:avLst/>
            <a:gdLst/>
            <a:ahLst/>
            <a:cxnLst/>
            <a:rect l="0" t="0" r="0" b="0"/>
            <a:pathLst>
              <a:path w="120000" h="120000" extrusionOk="0">
                <a:moveTo>
                  <a:pt x="76665" y="67696"/>
                </a:moveTo>
                <a:cubicBezTo>
                  <a:pt x="76665" y="69341"/>
                  <a:pt x="76592" y="70985"/>
                  <a:pt x="76665" y="72630"/>
                </a:cubicBezTo>
                <a:cubicBezTo>
                  <a:pt x="77080" y="83410"/>
                  <a:pt x="74444" y="91130"/>
                  <a:pt x="69857" y="96931"/>
                </a:cubicBezTo>
                <a:cubicBezTo>
                  <a:pt x="68344" y="98850"/>
                  <a:pt x="66758" y="100586"/>
                  <a:pt x="65294" y="102596"/>
                </a:cubicBezTo>
                <a:cubicBezTo>
                  <a:pt x="63733" y="104743"/>
                  <a:pt x="62586" y="107301"/>
                  <a:pt x="63733" y="111275"/>
                </a:cubicBezTo>
                <a:cubicBezTo>
                  <a:pt x="64196" y="112828"/>
                  <a:pt x="63879" y="114244"/>
                  <a:pt x="63123" y="115249"/>
                </a:cubicBezTo>
                <a:cubicBezTo>
                  <a:pt x="62732" y="115797"/>
                  <a:pt x="62415" y="116574"/>
                  <a:pt x="61976" y="116848"/>
                </a:cubicBezTo>
                <a:cubicBezTo>
                  <a:pt x="61293" y="117304"/>
                  <a:pt x="61049" y="120000"/>
                  <a:pt x="60195" y="118720"/>
                </a:cubicBezTo>
                <a:cubicBezTo>
                  <a:pt x="59097" y="117122"/>
                  <a:pt x="57584" y="115614"/>
                  <a:pt x="58072" y="112097"/>
                </a:cubicBezTo>
                <a:cubicBezTo>
                  <a:pt x="58535" y="108808"/>
                  <a:pt x="57974" y="106478"/>
                  <a:pt x="56364" y="104834"/>
                </a:cubicBezTo>
                <a:cubicBezTo>
                  <a:pt x="54705" y="103098"/>
                  <a:pt x="53094" y="101180"/>
                  <a:pt x="51484" y="99352"/>
                </a:cubicBezTo>
                <a:cubicBezTo>
                  <a:pt x="46970" y="94191"/>
                  <a:pt x="44579" y="86745"/>
                  <a:pt x="44457" y="76787"/>
                </a:cubicBezTo>
                <a:cubicBezTo>
                  <a:pt x="44359" y="70666"/>
                  <a:pt x="44310" y="64590"/>
                  <a:pt x="44066" y="58515"/>
                </a:cubicBezTo>
                <a:cubicBezTo>
                  <a:pt x="43871" y="54267"/>
                  <a:pt x="42944" y="50475"/>
                  <a:pt x="41358" y="47278"/>
                </a:cubicBezTo>
                <a:cubicBezTo>
                  <a:pt x="40113" y="44720"/>
                  <a:pt x="38552" y="44491"/>
                  <a:pt x="36893" y="45039"/>
                </a:cubicBezTo>
                <a:cubicBezTo>
                  <a:pt x="36722" y="45131"/>
                  <a:pt x="36575" y="45451"/>
                  <a:pt x="36429" y="45633"/>
                </a:cubicBezTo>
                <a:cubicBezTo>
                  <a:pt x="36575" y="45907"/>
                  <a:pt x="36673" y="46273"/>
                  <a:pt x="36819" y="46364"/>
                </a:cubicBezTo>
                <a:cubicBezTo>
                  <a:pt x="37283" y="46593"/>
                  <a:pt x="37771" y="46684"/>
                  <a:pt x="38210" y="46912"/>
                </a:cubicBezTo>
                <a:cubicBezTo>
                  <a:pt x="40528" y="48191"/>
                  <a:pt x="41943" y="53307"/>
                  <a:pt x="40528" y="57601"/>
                </a:cubicBezTo>
                <a:cubicBezTo>
                  <a:pt x="40065" y="58972"/>
                  <a:pt x="39552" y="60342"/>
                  <a:pt x="39113" y="61758"/>
                </a:cubicBezTo>
                <a:cubicBezTo>
                  <a:pt x="38723" y="63083"/>
                  <a:pt x="38283" y="64408"/>
                  <a:pt x="38064" y="65824"/>
                </a:cubicBezTo>
                <a:cubicBezTo>
                  <a:pt x="37673" y="68427"/>
                  <a:pt x="38113" y="69569"/>
                  <a:pt x="39503" y="70163"/>
                </a:cubicBezTo>
                <a:cubicBezTo>
                  <a:pt x="39699" y="70255"/>
                  <a:pt x="39894" y="70300"/>
                  <a:pt x="40089" y="70392"/>
                </a:cubicBezTo>
                <a:cubicBezTo>
                  <a:pt x="41016" y="70757"/>
                  <a:pt x="41870" y="71442"/>
                  <a:pt x="41797" y="73498"/>
                </a:cubicBezTo>
                <a:cubicBezTo>
                  <a:pt x="41748" y="75462"/>
                  <a:pt x="40919" y="76239"/>
                  <a:pt x="39991" y="76558"/>
                </a:cubicBezTo>
                <a:cubicBezTo>
                  <a:pt x="38210" y="77152"/>
                  <a:pt x="36478" y="76650"/>
                  <a:pt x="34892" y="74960"/>
                </a:cubicBezTo>
                <a:cubicBezTo>
                  <a:pt x="31695" y="71488"/>
                  <a:pt x="29353" y="66555"/>
                  <a:pt x="27645" y="60433"/>
                </a:cubicBezTo>
                <a:cubicBezTo>
                  <a:pt x="26547" y="56414"/>
                  <a:pt x="26596" y="52348"/>
                  <a:pt x="27181" y="48237"/>
                </a:cubicBezTo>
                <a:cubicBezTo>
                  <a:pt x="27742" y="44080"/>
                  <a:pt x="29182" y="42710"/>
                  <a:pt x="31281" y="44263"/>
                </a:cubicBezTo>
                <a:cubicBezTo>
                  <a:pt x="31964" y="44765"/>
                  <a:pt x="32330" y="44720"/>
                  <a:pt x="32867" y="43760"/>
                </a:cubicBezTo>
                <a:cubicBezTo>
                  <a:pt x="33477" y="42618"/>
                  <a:pt x="34282" y="41842"/>
                  <a:pt x="34989" y="40883"/>
                </a:cubicBezTo>
                <a:cubicBezTo>
                  <a:pt x="35185" y="40609"/>
                  <a:pt x="35282" y="40152"/>
                  <a:pt x="35453" y="39786"/>
                </a:cubicBezTo>
                <a:cubicBezTo>
                  <a:pt x="35233" y="39512"/>
                  <a:pt x="35038" y="39055"/>
                  <a:pt x="34819" y="39010"/>
                </a:cubicBezTo>
                <a:cubicBezTo>
                  <a:pt x="33208" y="38690"/>
                  <a:pt x="31598" y="38279"/>
                  <a:pt x="29963" y="38233"/>
                </a:cubicBezTo>
                <a:cubicBezTo>
                  <a:pt x="26205" y="38096"/>
                  <a:pt x="22911" y="36041"/>
                  <a:pt x="20374" y="30605"/>
                </a:cubicBezTo>
                <a:cubicBezTo>
                  <a:pt x="20203" y="30194"/>
                  <a:pt x="19959" y="29920"/>
                  <a:pt x="19812" y="29508"/>
                </a:cubicBezTo>
                <a:cubicBezTo>
                  <a:pt x="19349" y="28321"/>
                  <a:pt x="19032" y="28595"/>
                  <a:pt x="18592" y="29645"/>
                </a:cubicBezTo>
                <a:cubicBezTo>
                  <a:pt x="16933" y="33483"/>
                  <a:pt x="16104" y="33802"/>
                  <a:pt x="13761" y="31655"/>
                </a:cubicBezTo>
                <a:cubicBezTo>
                  <a:pt x="12175" y="30239"/>
                  <a:pt x="10955" y="28047"/>
                  <a:pt x="10101" y="25260"/>
                </a:cubicBezTo>
                <a:cubicBezTo>
                  <a:pt x="9003" y="21606"/>
                  <a:pt x="7930" y="17906"/>
                  <a:pt x="7076" y="14069"/>
                </a:cubicBezTo>
                <a:cubicBezTo>
                  <a:pt x="6246" y="10369"/>
                  <a:pt x="4953" y="8679"/>
                  <a:pt x="2830" y="9318"/>
                </a:cubicBezTo>
                <a:cubicBezTo>
                  <a:pt x="2488" y="9409"/>
                  <a:pt x="2098" y="9547"/>
                  <a:pt x="1805" y="9318"/>
                </a:cubicBezTo>
                <a:cubicBezTo>
                  <a:pt x="1171" y="8770"/>
                  <a:pt x="73" y="8130"/>
                  <a:pt x="48" y="7400"/>
                </a:cubicBezTo>
                <a:cubicBezTo>
                  <a:pt x="0" y="6121"/>
                  <a:pt x="536" y="4659"/>
                  <a:pt x="1000" y="3517"/>
                </a:cubicBezTo>
                <a:cubicBezTo>
                  <a:pt x="1244" y="2923"/>
                  <a:pt x="1830" y="2740"/>
                  <a:pt x="2293" y="2466"/>
                </a:cubicBezTo>
                <a:cubicBezTo>
                  <a:pt x="5612" y="548"/>
                  <a:pt x="9003" y="959"/>
                  <a:pt x="12370" y="1872"/>
                </a:cubicBezTo>
                <a:cubicBezTo>
                  <a:pt x="14200" y="2375"/>
                  <a:pt x="15957" y="4065"/>
                  <a:pt x="17738" y="5116"/>
                </a:cubicBezTo>
                <a:cubicBezTo>
                  <a:pt x="18519" y="5618"/>
                  <a:pt x="19324" y="5846"/>
                  <a:pt x="20105" y="6349"/>
                </a:cubicBezTo>
                <a:cubicBezTo>
                  <a:pt x="21106" y="7034"/>
                  <a:pt x="22155" y="7628"/>
                  <a:pt x="23106" y="8633"/>
                </a:cubicBezTo>
                <a:cubicBezTo>
                  <a:pt x="25327" y="10917"/>
                  <a:pt x="26352" y="14571"/>
                  <a:pt x="26181" y="19322"/>
                </a:cubicBezTo>
                <a:cubicBezTo>
                  <a:pt x="26083" y="22794"/>
                  <a:pt x="24473" y="25306"/>
                  <a:pt x="22643" y="25032"/>
                </a:cubicBezTo>
                <a:cubicBezTo>
                  <a:pt x="22399" y="24986"/>
                  <a:pt x="22130" y="25032"/>
                  <a:pt x="21886" y="25032"/>
                </a:cubicBezTo>
                <a:cubicBezTo>
                  <a:pt x="21960" y="25443"/>
                  <a:pt x="21984" y="25991"/>
                  <a:pt x="22130" y="26357"/>
                </a:cubicBezTo>
                <a:cubicBezTo>
                  <a:pt x="22423" y="27179"/>
                  <a:pt x="22740" y="28047"/>
                  <a:pt x="23155" y="28686"/>
                </a:cubicBezTo>
                <a:cubicBezTo>
                  <a:pt x="25278" y="31975"/>
                  <a:pt x="27791" y="33254"/>
                  <a:pt x="30524" y="33117"/>
                </a:cubicBezTo>
                <a:cubicBezTo>
                  <a:pt x="31159" y="33071"/>
                  <a:pt x="31622" y="32706"/>
                  <a:pt x="31134" y="31244"/>
                </a:cubicBezTo>
                <a:cubicBezTo>
                  <a:pt x="29816" y="27270"/>
                  <a:pt x="30109" y="23570"/>
                  <a:pt x="31671" y="20053"/>
                </a:cubicBezTo>
                <a:cubicBezTo>
                  <a:pt x="32110" y="19048"/>
                  <a:pt x="32427" y="18180"/>
                  <a:pt x="31476" y="17540"/>
                </a:cubicBezTo>
                <a:cubicBezTo>
                  <a:pt x="31305" y="17403"/>
                  <a:pt x="31159" y="17129"/>
                  <a:pt x="31012" y="16855"/>
                </a:cubicBezTo>
                <a:cubicBezTo>
                  <a:pt x="30012" y="14982"/>
                  <a:pt x="29182" y="12835"/>
                  <a:pt x="29572" y="10140"/>
                </a:cubicBezTo>
                <a:cubicBezTo>
                  <a:pt x="30012" y="7125"/>
                  <a:pt x="31110" y="4842"/>
                  <a:pt x="32769" y="4385"/>
                </a:cubicBezTo>
                <a:cubicBezTo>
                  <a:pt x="34721" y="3791"/>
                  <a:pt x="36697" y="3517"/>
                  <a:pt x="38649" y="3654"/>
                </a:cubicBezTo>
                <a:cubicBezTo>
                  <a:pt x="41919" y="3837"/>
                  <a:pt x="45140" y="3837"/>
                  <a:pt x="48312" y="2055"/>
                </a:cubicBezTo>
                <a:cubicBezTo>
                  <a:pt x="48605" y="1872"/>
                  <a:pt x="48946" y="2009"/>
                  <a:pt x="49288" y="2009"/>
                </a:cubicBezTo>
                <a:cubicBezTo>
                  <a:pt x="49190" y="2695"/>
                  <a:pt x="49190" y="3471"/>
                  <a:pt x="48995" y="3974"/>
                </a:cubicBezTo>
                <a:cubicBezTo>
                  <a:pt x="48312" y="5846"/>
                  <a:pt x="47482" y="7582"/>
                  <a:pt x="46872" y="9501"/>
                </a:cubicBezTo>
                <a:cubicBezTo>
                  <a:pt x="46067" y="11968"/>
                  <a:pt x="45286" y="14526"/>
                  <a:pt x="44749" y="17221"/>
                </a:cubicBezTo>
                <a:cubicBezTo>
                  <a:pt x="43676" y="22611"/>
                  <a:pt x="40528" y="26082"/>
                  <a:pt x="37576" y="24484"/>
                </a:cubicBezTo>
                <a:cubicBezTo>
                  <a:pt x="36893" y="24118"/>
                  <a:pt x="36234" y="22885"/>
                  <a:pt x="35721" y="21789"/>
                </a:cubicBezTo>
                <a:cubicBezTo>
                  <a:pt x="35160" y="20601"/>
                  <a:pt x="34745" y="20601"/>
                  <a:pt x="34282" y="21834"/>
                </a:cubicBezTo>
                <a:cubicBezTo>
                  <a:pt x="33013" y="25397"/>
                  <a:pt x="32842" y="27773"/>
                  <a:pt x="34428" y="30239"/>
                </a:cubicBezTo>
                <a:cubicBezTo>
                  <a:pt x="36209" y="32934"/>
                  <a:pt x="38186" y="35173"/>
                  <a:pt x="40089" y="37594"/>
                </a:cubicBezTo>
                <a:cubicBezTo>
                  <a:pt x="40577" y="38233"/>
                  <a:pt x="40772" y="37822"/>
                  <a:pt x="40797" y="36771"/>
                </a:cubicBezTo>
                <a:cubicBezTo>
                  <a:pt x="40894" y="33026"/>
                  <a:pt x="41553" y="29600"/>
                  <a:pt x="42797" y="26585"/>
                </a:cubicBezTo>
                <a:cubicBezTo>
                  <a:pt x="45213" y="20829"/>
                  <a:pt x="49825" y="21195"/>
                  <a:pt x="51923" y="27316"/>
                </a:cubicBezTo>
                <a:cubicBezTo>
                  <a:pt x="52850" y="30102"/>
                  <a:pt x="52850" y="32295"/>
                  <a:pt x="51581" y="34488"/>
                </a:cubicBezTo>
                <a:cubicBezTo>
                  <a:pt x="50776" y="35949"/>
                  <a:pt x="49751" y="37091"/>
                  <a:pt x="48727" y="37913"/>
                </a:cubicBezTo>
                <a:cubicBezTo>
                  <a:pt x="47604" y="38827"/>
                  <a:pt x="47311" y="38142"/>
                  <a:pt x="47555" y="35858"/>
                </a:cubicBezTo>
                <a:cubicBezTo>
                  <a:pt x="47653" y="34899"/>
                  <a:pt x="47873" y="33802"/>
                  <a:pt x="47775" y="32889"/>
                </a:cubicBezTo>
                <a:cubicBezTo>
                  <a:pt x="47653" y="31884"/>
                  <a:pt x="47287" y="30605"/>
                  <a:pt x="46848" y="30285"/>
                </a:cubicBezTo>
                <a:cubicBezTo>
                  <a:pt x="46409" y="29920"/>
                  <a:pt x="45603" y="30331"/>
                  <a:pt x="45213" y="30925"/>
                </a:cubicBezTo>
                <a:cubicBezTo>
                  <a:pt x="43871" y="33071"/>
                  <a:pt x="43359" y="35995"/>
                  <a:pt x="43822" y="39192"/>
                </a:cubicBezTo>
                <a:cubicBezTo>
                  <a:pt x="44335" y="42573"/>
                  <a:pt x="45067" y="45862"/>
                  <a:pt x="45750" y="49196"/>
                </a:cubicBezTo>
                <a:cubicBezTo>
                  <a:pt x="45799" y="49425"/>
                  <a:pt x="46238" y="49607"/>
                  <a:pt x="46457" y="49425"/>
                </a:cubicBezTo>
                <a:cubicBezTo>
                  <a:pt x="46677" y="49288"/>
                  <a:pt x="46799" y="48694"/>
                  <a:pt x="46994" y="48328"/>
                </a:cubicBezTo>
                <a:cubicBezTo>
                  <a:pt x="50898" y="40928"/>
                  <a:pt x="55705" y="37822"/>
                  <a:pt x="61195" y="38736"/>
                </a:cubicBezTo>
                <a:cubicBezTo>
                  <a:pt x="62464" y="38964"/>
                  <a:pt x="63294" y="38279"/>
                  <a:pt x="63928" y="36406"/>
                </a:cubicBezTo>
                <a:cubicBezTo>
                  <a:pt x="64684" y="34305"/>
                  <a:pt x="65050" y="32066"/>
                  <a:pt x="64465" y="29600"/>
                </a:cubicBezTo>
                <a:cubicBezTo>
                  <a:pt x="64221" y="28595"/>
                  <a:pt x="63855" y="28229"/>
                  <a:pt x="63367" y="29097"/>
                </a:cubicBezTo>
                <a:cubicBezTo>
                  <a:pt x="63172" y="29463"/>
                  <a:pt x="63001" y="29828"/>
                  <a:pt x="62830" y="30239"/>
                </a:cubicBezTo>
                <a:cubicBezTo>
                  <a:pt x="61415" y="33483"/>
                  <a:pt x="59658" y="33757"/>
                  <a:pt x="57681" y="32478"/>
                </a:cubicBezTo>
                <a:cubicBezTo>
                  <a:pt x="55632" y="31107"/>
                  <a:pt x="54656" y="28321"/>
                  <a:pt x="54558" y="24438"/>
                </a:cubicBezTo>
                <a:cubicBezTo>
                  <a:pt x="54509" y="21652"/>
                  <a:pt x="54558" y="18819"/>
                  <a:pt x="54656" y="16033"/>
                </a:cubicBezTo>
                <a:cubicBezTo>
                  <a:pt x="54802" y="11693"/>
                  <a:pt x="54485" y="7674"/>
                  <a:pt x="52509" y="4750"/>
                </a:cubicBezTo>
                <a:cubicBezTo>
                  <a:pt x="52289" y="4430"/>
                  <a:pt x="52240" y="3745"/>
                  <a:pt x="52094" y="3197"/>
                </a:cubicBezTo>
                <a:cubicBezTo>
                  <a:pt x="52435" y="2923"/>
                  <a:pt x="52801" y="2283"/>
                  <a:pt x="53094" y="2375"/>
                </a:cubicBezTo>
                <a:cubicBezTo>
                  <a:pt x="59145" y="4339"/>
                  <a:pt x="65148" y="6532"/>
                  <a:pt x="69638" y="15348"/>
                </a:cubicBezTo>
                <a:cubicBezTo>
                  <a:pt x="70248" y="16535"/>
                  <a:pt x="70736" y="18271"/>
                  <a:pt x="70882" y="19916"/>
                </a:cubicBezTo>
                <a:cubicBezTo>
                  <a:pt x="71248" y="23661"/>
                  <a:pt x="70296" y="25626"/>
                  <a:pt x="68271" y="25945"/>
                </a:cubicBezTo>
                <a:cubicBezTo>
                  <a:pt x="66807" y="26128"/>
                  <a:pt x="66783" y="26174"/>
                  <a:pt x="67051" y="28869"/>
                </a:cubicBezTo>
                <a:cubicBezTo>
                  <a:pt x="67490" y="33117"/>
                  <a:pt x="67124" y="37000"/>
                  <a:pt x="65441" y="40106"/>
                </a:cubicBezTo>
                <a:cubicBezTo>
                  <a:pt x="64709" y="41431"/>
                  <a:pt x="64733" y="42253"/>
                  <a:pt x="65514" y="43395"/>
                </a:cubicBezTo>
                <a:cubicBezTo>
                  <a:pt x="66026" y="44172"/>
                  <a:pt x="66466" y="45177"/>
                  <a:pt x="66905" y="46136"/>
                </a:cubicBezTo>
                <a:cubicBezTo>
                  <a:pt x="68491" y="49881"/>
                  <a:pt x="68930" y="54084"/>
                  <a:pt x="68100" y="58652"/>
                </a:cubicBezTo>
                <a:cubicBezTo>
                  <a:pt x="67808" y="60342"/>
                  <a:pt x="67442" y="61987"/>
                  <a:pt x="67051" y="63585"/>
                </a:cubicBezTo>
                <a:cubicBezTo>
                  <a:pt x="66734" y="64956"/>
                  <a:pt x="67002" y="65275"/>
                  <a:pt x="67686" y="65595"/>
                </a:cubicBezTo>
                <a:cubicBezTo>
                  <a:pt x="71004" y="67103"/>
                  <a:pt x="71760" y="70620"/>
                  <a:pt x="69955" y="76102"/>
                </a:cubicBezTo>
                <a:cubicBezTo>
                  <a:pt x="69076" y="78797"/>
                  <a:pt x="67808" y="80624"/>
                  <a:pt x="66319" y="82040"/>
                </a:cubicBezTo>
                <a:cubicBezTo>
                  <a:pt x="63440" y="84735"/>
                  <a:pt x="60390" y="86471"/>
                  <a:pt x="57193" y="86882"/>
                </a:cubicBezTo>
                <a:cubicBezTo>
                  <a:pt x="54827" y="87156"/>
                  <a:pt x="52679" y="85374"/>
                  <a:pt x="50971" y="82223"/>
                </a:cubicBezTo>
                <a:cubicBezTo>
                  <a:pt x="50532" y="81355"/>
                  <a:pt x="50215" y="80076"/>
                  <a:pt x="50069" y="78934"/>
                </a:cubicBezTo>
                <a:cubicBezTo>
                  <a:pt x="49849" y="77152"/>
                  <a:pt x="50288" y="76513"/>
                  <a:pt x="51313" y="76878"/>
                </a:cubicBezTo>
                <a:cubicBezTo>
                  <a:pt x="51630" y="76969"/>
                  <a:pt x="51972" y="77152"/>
                  <a:pt x="52289" y="77289"/>
                </a:cubicBezTo>
                <a:cubicBezTo>
                  <a:pt x="54631" y="78340"/>
                  <a:pt x="55607" y="77289"/>
                  <a:pt x="56022" y="72858"/>
                </a:cubicBezTo>
                <a:cubicBezTo>
                  <a:pt x="56291" y="70118"/>
                  <a:pt x="56217" y="67285"/>
                  <a:pt x="56388" y="64545"/>
                </a:cubicBezTo>
                <a:cubicBezTo>
                  <a:pt x="56535" y="61712"/>
                  <a:pt x="56901" y="59063"/>
                  <a:pt x="58194" y="57190"/>
                </a:cubicBezTo>
                <a:cubicBezTo>
                  <a:pt x="60146" y="54358"/>
                  <a:pt x="61830" y="54769"/>
                  <a:pt x="63220" y="58469"/>
                </a:cubicBezTo>
                <a:cubicBezTo>
                  <a:pt x="63489" y="59200"/>
                  <a:pt x="63708" y="59977"/>
                  <a:pt x="63928" y="60753"/>
                </a:cubicBezTo>
                <a:cubicBezTo>
                  <a:pt x="64245" y="61895"/>
                  <a:pt x="64489" y="61393"/>
                  <a:pt x="64782" y="60708"/>
                </a:cubicBezTo>
                <a:cubicBezTo>
                  <a:pt x="66685" y="56185"/>
                  <a:pt x="66246" y="50293"/>
                  <a:pt x="63611" y="46684"/>
                </a:cubicBezTo>
                <a:cubicBezTo>
                  <a:pt x="61366" y="43623"/>
                  <a:pt x="58755" y="43075"/>
                  <a:pt x="56047" y="43760"/>
                </a:cubicBezTo>
                <a:cubicBezTo>
                  <a:pt x="55363" y="43943"/>
                  <a:pt x="55339" y="44674"/>
                  <a:pt x="55705" y="45633"/>
                </a:cubicBezTo>
                <a:cubicBezTo>
                  <a:pt x="56022" y="46456"/>
                  <a:pt x="56339" y="47278"/>
                  <a:pt x="56583" y="48191"/>
                </a:cubicBezTo>
                <a:cubicBezTo>
                  <a:pt x="57755" y="53079"/>
                  <a:pt x="56242" y="58287"/>
                  <a:pt x="53436" y="59017"/>
                </a:cubicBezTo>
                <a:cubicBezTo>
                  <a:pt x="53241" y="59063"/>
                  <a:pt x="53045" y="58972"/>
                  <a:pt x="52850" y="58926"/>
                </a:cubicBezTo>
                <a:cubicBezTo>
                  <a:pt x="52923" y="58561"/>
                  <a:pt x="52948" y="58058"/>
                  <a:pt x="53094" y="57784"/>
                </a:cubicBezTo>
                <a:cubicBezTo>
                  <a:pt x="53899" y="56277"/>
                  <a:pt x="54314" y="54449"/>
                  <a:pt x="54241" y="52303"/>
                </a:cubicBezTo>
                <a:cubicBezTo>
                  <a:pt x="54168" y="49333"/>
                  <a:pt x="52826" y="47643"/>
                  <a:pt x="51411" y="48922"/>
                </a:cubicBezTo>
                <a:cubicBezTo>
                  <a:pt x="49410" y="50795"/>
                  <a:pt x="47848" y="53262"/>
                  <a:pt x="47751" y="58104"/>
                </a:cubicBezTo>
                <a:cubicBezTo>
                  <a:pt x="47629" y="65687"/>
                  <a:pt x="47287" y="73269"/>
                  <a:pt x="48141" y="80807"/>
                </a:cubicBezTo>
                <a:cubicBezTo>
                  <a:pt x="48873" y="87247"/>
                  <a:pt x="50825" y="91861"/>
                  <a:pt x="53875" y="94830"/>
                </a:cubicBezTo>
                <a:cubicBezTo>
                  <a:pt x="54607" y="95561"/>
                  <a:pt x="55534" y="95881"/>
                  <a:pt x="56364" y="95926"/>
                </a:cubicBezTo>
                <a:cubicBezTo>
                  <a:pt x="57974" y="95972"/>
                  <a:pt x="59609" y="95378"/>
                  <a:pt x="61220" y="95561"/>
                </a:cubicBezTo>
                <a:cubicBezTo>
                  <a:pt x="66417" y="96292"/>
                  <a:pt x="72200" y="89394"/>
                  <a:pt x="72907" y="76239"/>
                </a:cubicBezTo>
                <a:cubicBezTo>
                  <a:pt x="73127" y="71808"/>
                  <a:pt x="73224" y="67377"/>
                  <a:pt x="73371" y="62946"/>
                </a:cubicBezTo>
                <a:cubicBezTo>
                  <a:pt x="73566" y="57647"/>
                  <a:pt x="73761" y="52348"/>
                  <a:pt x="74908" y="47323"/>
                </a:cubicBezTo>
                <a:cubicBezTo>
                  <a:pt x="75640" y="44172"/>
                  <a:pt x="75884" y="40746"/>
                  <a:pt x="75445" y="37274"/>
                </a:cubicBezTo>
                <a:cubicBezTo>
                  <a:pt x="75103" y="34533"/>
                  <a:pt x="74591" y="32295"/>
                  <a:pt x="73005" y="31244"/>
                </a:cubicBezTo>
                <a:cubicBezTo>
                  <a:pt x="71809" y="30422"/>
                  <a:pt x="71809" y="29737"/>
                  <a:pt x="72688" y="27955"/>
                </a:cubicBezTo>
                <a:cubicBezTo>
                  <a:pt x="73371" y="26585"/>
                  <a:pt x="74176" y="25352"/>
                  <a:pt x="74786" y="23890"/>
                </a:cubicBezTo>
                <a:cubicBezTo>
                  <a:pt x="75298" y="22657"/>
                  <a:pt x="75640" y="23022"/>
                  <a:pt x="76128" y="23753"/>
                </a:cubicBezTo>
                <a:cubicBezTo>
                  <a:pt x="77860" y="26357"/>
                  <a:pt x="78885" y="29600"/>
                  <a:pt x="78934" y="33848"/>
                </a:cubicBezTo>
                <a:cubicBezTo>
                  <a:pt x="78934" y="34488"/>
                  <a:pt x="78885" y="35127"/>
                  <a:pt x="78861" y="35721"/>
                </a:cubicBezTo>
                <a:cubicBezTo>
                  <a:pt x="78836" y="37228"/>
                  <a:pt x="79178" y="38051"/>
                  <a:pt x="79983" y="37365"/>
                </a:cubicBezTo>
                <a:cubicBezTo>
                  <a:pt x="81691" y="35904"/>
                  <a:pt x="83521" y="34716"/>
                  <a:pt x="85034" y="32706"/>
                </a:cubicBezTo>
                <a:cubicBezTo>
                  <a:pt x="87108" y="30011"/>
                  <a:pt x="87498" y="25032"/>
                  <a:pt x="86278" y="21149"/>
                </a:cubicBezTo>
                <a:cubicBezTo>
                  <a:pt x="85961" y="20098"/>
                  <a:pt x="85717" y="19733"/>
                  <a:pt x="85058" y="20647"/>
                </a:cubicBezTo>
                <a:cubicBezTo>
                  <a:pt x="82765" y="23844"/>
                  <a:pt x="79568" y="24118"/>
                  <a:pt x="77324" y="21012"/>
                </a:cubicBezTo>
                <a:cubicBezTo>
                  <a:pt x="75518" y="18545"/>
                  <a:pt x="73761" y="15850"/>
                  <a:pt x="72297" y="12744"/>
                </a:cubicBezTo>
                <a:cubicBezTo>
                  <a:pt x="71370" y="10780"/>
                  <a:pt x="70882" y="7948"/>
                  <a:pt x="70443" y="5298"/>
                </a:cubicBezTo>
                <a:cubicBezTo>
                  <a:pt x="70126" y="3334"/>
                  <a:pt x="70711" y="2329"/>
                  <a:pt x="71590" y="3334"/>
                </a:cubicBezTo>
                <a:cubicBezTo>
                  <a:pt x="73420" y="5390"/>
                  <a:pt x="75103" y="4339"/>
                  <a:pt x="76860" y="3517"/>
                </a:cubicBezTo>
                <a:cubicBezTo>
                  <a:pt x="79642" y="2283"/>
                  <a:pt x="82448" y="1279"/>
                  <a:pt x="85302" y="2512"/>
                </a:cubicBezTo>
                <a:cubicBezTo>
                  <a:pt x="87474" y="3425"/>
                  <a:pt x="89572" y="4796"/>
                  <a:pt x="90305" y="9272"/>
                </a:cubicBezTo>
                <a:cubicBezTo>
                  <a:pt x="90573" y="10871"/>
                  <a:pt x="90524" y="12744"/>
                  <a:pt x="90500" y="14480"/>
                </a:cubicBezTo>
                <a:cubicBezTo>
                  <a:pt x="90500" y="15119"/>
                  <a:pt x="90183" y="16124"/>
                  <a:pt x="89914" y="16216"/>
                </a:cubicBezTo>
                <a:cubicBezTo>
                  <a:pt x="88596" y="16855"/>
                  <a:pt x="88914" y="18226"/>
                  <a:pt x="89206" y="19961"/>
                </a:cubicBezTo>
                <a:cubicBezTo>
                  <a:pt x="89914" y="24164"/>
                  <a:pt x="90231" y="28366"/>
                  <a:pt x="88938" y="32478"/>
                </a:cubicBezTo>
                <a:cubicBezTo>
                  <a:pt x="88840" y="32752"/>
                  <a:pt x="89060" y="33757"/>
                  <a:pt x="89133" y="33757"/>
                </a:cubicBezTo>
                <a:cubicBezTo>
                  <a:pt x="92183" y="33939"/>
                  <a:pt x="95111" y="33346"/>
                  <a:pt x="97259" y="28549"/>
                </a:cubicBezTo>
                <a:cubicBezTo>
                  <a:pt x="97942" y="27042"/>
                  <a:pt x="97893" y="25945"/>
                  <a:pt x="97015" y="24895"/>
                </a:cubicBezTo>
                <a:cubicBezTo>
                  <a:pt x="94013" y="21332"/>
                  <a:pt x="94965" y="13612"/>
                  <a:pt x="97405" y="10688"/>
                </a:cubicBezTo>
                <a:cubicBezTo>
                  <a:pt x="103603" y="3288"/>
                  <a:pt x="110239" y="0"/>
                  <a:pt x="117511" y="4202"/>
                </a:cubicBezTo>
                <a:cubicBezTo>
                  <a:pt x="118535" y="4796"/>
                  <a:pt x="120000" y="5390"/>
                  <a:pt x="119975" y="7582"/>
                </a:cubicBezTo>
                <a:cubicBezTo>
                  <a:pt x="119975" y="10049"/>
                  <a:pt x="118511" y="10597"/>
                  <a:pt x="117364" y="10871"/>
                </a:cubicBezTo>
                <a:cubicBezTo>
                  <a:pt x="115485" y="11328"/>
                  <a:pt x="114265" y="13155"/>
                  <a:pt x="113460" y="16216"/>
                </a:cubicBezTo>
                <a:cubicBezTo>
                  <a:pt x="112850" y="18637"/>
                  <a:pt x="112265" y="21058"/>
                  <a:pt x="111606" y="23433"/>
                </a:cubicBezTo>
                <a:cubicBezTo>
                  <a:pt x="110996" y="25534"/>
                  <a:pt x="110386" y="27681"/>
                  <a:pt x="109605" y="29554"/>
                </a:cubicBezTo>
                <a:cubicBezTo>
                  <a:pt x="107995" y="33346"/>
                  <a:pt x="105750" y="34076"/>
                  <a:pt x="103359" y="33300"/>
                </a:cubicBezTo>
                <a:cubicBezTo>
                  <a:pt x="102724" y="33117"/>
                  <a:pt x="102114" y="31929"/>
                  <a:pt x="101651" y="30970"/>
                </a:cubicBezTo>
                <a:cubicBezTo>
                  <a:pt x="101211" y="30011"/>
                  <a:pt x="100967" y="29554"/>
                  <a:pt x="100406" y="30650"/>
                </a:cubicBezTo>
                <a:cubicBezTo>
                  <a:pt x="96819" y="37913"/>
                  <a:pt x="92232" y="40152"/>
                  <a:pt x="87157" y="39878"/>
                </a:cubicBezTo>
                <a:cubicBezTo>
                  <a:pt x="86083" y="39832"/>
                  <a:pt x="86132" y="40380"/>
                  <a:pt x="86693" y="41659"/>
                </a:cubicBezTo>
                <a:cubicBezTo>
                  <a:pt x="86962" y="42207"/>
                  <a:pt x="87157" y="42938"/>
                  <a:pt x="87303" y="43623"/>
                </a:cubicBezTo>
                <a:cubicBezTo>
                  <a:pt x="87669" y="45359"/>
                  <a:pt x="88060" y="45816"/>
                  <a:pt x="89084" y="44811"/>
                </a:cubicBezTo>
                <a:cubicBezTo>
                  <a:pt x="91232" y="42847"/>
                  <a:pt x="92574" y="43989"/>
                  <a:pt x="93281" y="48283"/>
                </a:cubicBezTo>
                <a:cubicBezTo>
                  <a:pt x="93599" y="50110"/>
                  <a:pt x="93745" y="52348"/>
                  <a:pt x="93550" y="54221"/>
                </a:cubicBezTo>
                <a:cubicBezTo>
                  <a:pt x="92281" y="65824"/>
                  <a:pt x="88548" y="73681"/>
                  <a:pt x="82667" y="77837"/>
                </a:cubicBezTo>
                <a:cubicBezTo>
                  <a:pt x="81911" y="78385"/>
                  <a:pt x="80935" y="78203"/>
                  <a:pt x="80081" y="77974"/>
                </a:cubicBezTo>
                <a:cubicBezTo>
                  <a:pt x="79227" y="77746"/>
                  <a:pt x="79032" y="76467"/>
                  <a:pt x="79593" y="75188"/>
                </a:cubicBezTo>
                <a:cubicBezTo>
                  <a:pt x="79812" y="74731"/>
                  <a:pt x="80105" y="74366"/>
                  <a:pt x="80374" y="74000"/>
                </a:cubicBezTo>
                <a:cubicBezTo>
                  <a:pt x="82326" y="71168"/>
                  <a:pt x="82570" y="68473"/>
                  <a:pt x="81154" y="64590"/>
                </a:cubicBezTo>
                <a:cubicBezTo>
                  <a:pt x="80471" y="62717"/>
                  <a:pt x="79593" y="61073"/>
                  <a:pt x="78934" y="59154"/>
                </a:cubicBezTo>
                <a:cubicBezTo>
                  <a:pt x="77592" y="55226"/>
                  <a:pt x="78690" y="49516"/>
                  <a:pt x="81008" y="48374"/>
                </a:cubicBezTo>
                <a:cubicBezTo>
                  <a:pt x="81984" y="47917"/>
                  <a:pt x="83009" y="48054"/>
                  <a:pt x="84009" y="47872"/>
                </a:cubicBezTo>
                <a:cubicBezTo>
                  <a:pt x="84302" y="47826"/>
                  <a:pt x="84595" y="47780"/>
                  <a:pt x="84912" y="47735"/>
                </a:cubicBezTo>
                <a:cubicBezTo>
                  <a:pt x="84863" y="47049"/>
                  <a:pt x="84961" y="46181"/>
                  <a:pt x="84766" y="45679"/>
                </a:cubicBezTo>
                <a:cubicBezTo>
                  <a:pt x="83790" y="42847"/>
                  <a:pt x="82399" y="42207"/>
                  <a:pt x="80691" y="43395"/>
                </a:cubicBezTo>
                <a:cubicBezTo>
                  <a:pt x="78739" y="44811"/>
                  <a:pt x="77738" y="47689"/>
                  <a:pt x="77055" y="51115"/>
                </a:cubicBezTo>
                <a:cubicBezTo>
                  <a:pt x="76274" y="55135"/>
                  <a:pt x="76250" y="59337"/>
                  <a:pt x="76372" y="63540"/>
                </a:cubicBezTo>
                <a:cubicBezTo>
                  <a:pt x="76396" y="64910"/>
                  <a:pt x="76494" y="66326"/>
                  <a:pt x="76567" y="67696"/>
                </a:cubicBezTo>
                <a:cubicBezTo>
                  <a:pt x="76592" y="67696"/>
                  <a:pt x="76616" y="67696"/>
                  <a:pt x="76665" y="67696"/>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DDA6D2-6605-420C-B444-E9717613336D}"/>
              </a:ext>
            </a:extLst>
          </p:cNvPr>
          <p:cNvSpPr>
            <a:spLocks noGrp="1"/>
          </p:cNvSpPr>
          <p:nvPr>
            <p:ph type="title"/>
          </p:nvPr>
        </p:nvSpPr>
        <p:spPr/>
        <p:txBody>
          <a:bodyPr/>
          <a:lstStyle/>
          <a:p>
            <a:r>
              <a:rPr lang="ro-RO"/>
              <a:t>Disputele teritoriale</a:t>
            </a:r>
            <a:endParaRPr lang="en-US"/>
          </a:p>
        </p:txBody>
      </p:sp>
      <p:sp>
        <p:nvSpPr>
          <p:cNvPr id="6" name="Text Placeholder 5">
            <a:extLst>
              <a:ext uri="{FF2B5EF4-FFF2-40B4-BE49-F238E27FC236}">
                <a16:creationId xmlns:a16="http://schemas.microsoft.com/office/drawing/2014/main" id="{42AB7AD5-FEAC-4EDE-92DC-011220C24965}"/>
              </a:ext>
            </a:extLst>
          </p:cNvPr>
          <p:cNvSpPr>
            <a:spLocks noGrp="1"/>
          </p:cNvSpPr>
          <p:nvPr>
            <p:ph type="body" idx="1"/>
          </p:nvPr>
        </p:nvSpPr>
        <p:spPr>
          <a:xfrm>
            <a:off x="0" y="1508525"/>
            <a:ext cx="9144000" cy="3188700"/>
          </a:xfrm>
        </p:spPr>
        <p:txBody>
          <a:bodyPr/>
          <a:lstStyle/>
          <a:p>
            <a:r>
              <a:rPr lang="en-US" sz="1600"/>
              <a:t>Disputele teritoriale vizau Aquitania (cunoscută și cu denumirea de Guyenne), un ducat în sud-vestul Franței parte din regatul Franței. Disputele teritoriale au apărut de la mijlocul secolului al XII-lea, o dată cu mariajul dintre Eleanor de Aquitania, moștenitoarea tronului ducal, și Henric al II-lea al Angliei, regele Angliei care era și duce al Aquitaniei. Așadar, în ducele Aquitaniei, monarhii francezi angajați, începând cu Filip al II-lea, într-un proces de unificare teritorială și limitare a autonomiilor regionale și tendițelor politice centrifuge, aveau un rival puternic, în spatele căruia se afla forța economică a regatului Angliei. </a:t>
            </a:r>
            <a:endParaRPr lang="ro-RO" sz="1600"/>
          </a:p>
          <a:p>
            <a:r>
              <a:rPr lang="en-US" sz="1600"/>
              <a:t>Conflictul din 1294-1297, deși limitat și de scurtă durată, constituie un precedent direct pentru Războiul de 100 de Ani. Regii Angliei vor dori o clarificare - în sensul unei limitări - a obligațiilor față de regii Franței decurgând din deținerea ducatului Aquitaniei.</a:t>
            </a:r>
          </a:p>
        </p:txBody>
      </p:sp>
      <p:sp>
        <p:nvSpPr>
          <p:cNvPr id="4" name="Slide Number Placeholder 3">
            <a:extLst>
              <a:ext uri="{FF2B5EF4-FFF2-40B4-BE49-F238E27FC236}">
                <a16:creationId xmlns:a16="http://schemas.microsoft.com/office/drawing/2014/main" id="{C2163CBD-0B4B-41C5-A326-347C5D01D24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sp>
        <p:nvSpPr>
          <p:cNvPr id="7" name="Shape 149">
            <a:extLst>
              <a:ext uri="{FF2B5EF4-FFF2-40B4-BE49-F238E27FC236}">
                <a16:creationId xmlns:a16="http://schemas.microsoft.com/office/drawing/2014/main" id="{433555A1-EECE-46E2-A147-0BFFBE9B5079}"/>
              </a:ext>
            </a:extLst>
          </p:cNvPr>
          <p:cNvSpPr/>
          <p:nvPr/>
        </p:nvSpPr>
        <p:spPr>
          <a:xfrm>
            <a:off x="4369200" y="862355"/>
            <a:ext cx="405600" cy="393600"/>
          </a:xfrm>
          <a:custGeom>
            <a:avLst/>
            <a:gdLst/>
            <a:ahLst/>
            <a:cxnLst/>
            <a:rect l="0" t="0" r="0" b="0"/>
            <a:pathLst>
              <a:path w="120000" h="120000" extrusionOk="0">
                <a:moveTo>
                  <a:pt x="76645" y="57866"/>
                </a:moveTo>
                <a:cubicBezTo>
                  <a:pt x="73203" y="57842"/>
                  <a:pt x="68076" y="57296"/>
                  <a:pt x="62996" y="56353"/>
                </a:cubicBezTo>
                <a:cubicBezTo>
                  <a:pt x="61841" y="56155"/>
                  <a:pt x="61095" y="56353"/>
                  <a:pt x="60469" y="57346"/>
                </a:cubicBezTo>
                <a:cubicBezTo>
                  <a:pt x="59097" y="59454"/>
                  <a:pt x="57604" y="61488"/>
                  <a:pt x="56353" y="63670"/>
                </a:cubicBezTo>
                <a:cubicBezTo>
                  <a:pt x="54932" y="66176"/>
                  <a:pt x="54788" y="69028"/>
                  <a:pt x="54788" y="71880"/>
                </a:cubicBezTo>
                <a:cubicBezTo>
                  <a:pt x="54788" y="72054"/>
                  <a:pt x="54884" y="72327"/>
                  <a:pt x="55005" y="72377"/>
                </a:cubicBezTo>
                <a:cubicBezTo>
                  <a:pt x="55149" y="72426"/>
                  <a:pt x="55414" y="72302"/>
                  <a:pt x="55534" y="72178"/>
                </a:cubicBezTo>
                <a:cubicBezTo>
                  <a:pt x="56280" y="71310"/>
                  <a:pt x="57027" y="70417"/>
                  <a:pt x="57749" y="69524"/>
                </a:cubicBezTo>
                <a:cubicBezTo>
                  <a:pt x="62347" y="63819"/>
                  <a:pt x="70002" y="64787"/>
                  <a:pt x="74022" y="67292"/>
                </a:cubicBezTo>
                <a:cubicBezTo>
                  <a:pt x="74431" y="67540"/>
                  <a:pt x="74816" y="67862"/>
                  <a:pt x="75081" y="68234"/>
                </a:cubicBezTo>
                <a:cubicBezTo>
                  <a:pt x="77151" y="71161"/>
                  <a:pt x="78427" y="74386"/>
                  <a:pt x="78042" y="78057"/>
                </a:cubicBezTo>
                <a:cubicBezTo>
                  <a:pt x="77897" y="79446"/>
                  <a:pt x="77488" y="80934"/>
                  <a:pt x="76814" y="82149"/>
                </a:cubicBezTo>
                <a:cubicBezTo>
                  <a:pt x="75105" y="85101"/>
                  <a:pt x="73155" y="87879"/>
                  <a:pt x="71374" y="90806"/>
                </a:cubicBezTo>
                <a:cubicBezTo>
                  <a:pt x="69905" y="93187"/>
                  <a:pt x="68437" y="95568"/>
                  <a:pt x="67233" y="98073"/>
                </a:cubicBezTo>
                <a:cubicBezTo>
                  <a:pt x="65789" y="101099"/>
                  <a:pt x="65957" y="104274"/>
                  <a:pt x="67474" y="107250"/>
                </a:cubicBezTo>
                <a:cubicBezTo>
                  <a:pt x="68341" y="108912"/>
                  <a:pt x="69424" y="110549"/>
                  <a:pt x="70651" y="111963"/>
                </a:cubicBezTo>
                <a:cubicBezTo>
                  <a:pt x="72240" y="113774"/>
                  <a:pt x="74551" y="114270"/>
                  <a:pt x="76766" y="114791"/>
                </a:cubicBezTo>
                <a:cubicBezTo>
                  <a:pt x="85311" y="116775"/>
                  <a:pt x="91907" y="111789"/>
                  <a:pt x="95181" y="105589"/>
                </a:cubicBezTo>
                <a:cubicBezTo>
                  <a:pt x="96529" y="103009"/>
                  <a:pt x="97396" y="100281"/>
                  <a:pt x="97227" y="97304"/>
                </a:cubicBezTo>
                <a:cubicBezTo>
                  <a:pt x="97059" y="93856"/>
                  <a:pt x="95013" y="91674"/>
                  <a:pt x="91691" y="91326"/>
                </a:cubicBezTo>
                <a:cubicBezTo>
                  <a:pt x="90680" y="91227"/>
                  <a:pt x="89693" y="91277"/>
                  <a:pt x="88970" y="92219"/>
                </a:cubicBezTo>
                <a:cubicBezTo>
                  <a:pt x="88802" y="92418"/>
                  <a:pt x="88609" y="92616"/>
                  <a:pt x="88369" y="92740"/>
                </a:cubicBezTo>
                <a:cubicBezTo>
                  <a:pt x="88224" y="92840"/>
                  <a:pt x="87983" y="92864"/>
                  <a:pt x="87839" y="92790"/>
                </a:cubicBezTo>
                <a:cubicBezTo>
                  <a:pt x="87743" y="92740"/>
                  <a:pt x="87695" y="92393"/>
                  <a:pt x="87767" y="92294"/>
                </a:cubicBezTo>
                <a:cubicBezTo>
                  <a:pt x="89187" y="90235"/>
                  <a:pt x="90824" y="88449"/>
                  <a:pt x="93327" y="87829"/>
                </a:cubicBezTo>
                <a:cubicBezTo>
                  <a:pt x="93833" y="87705"/>
                  <a:pt x="94387" y="87656"/>
                  <a:pt x="94916" y="87680"/>
                </a:cubicBezTo>
                <a:cubicBezTo>
                  <a:pt x="98286" y="87953"/>
                  <a:pt x="101801" y="92120"/>
                  <a:pt x="101512" y="95618"/>
                </a:cubicBezTo>
                <a:cubicBezTo>
                  <a:pt x="101271" y="98569"/>
                  <a:pt x="100670" y="101471"/>
                  <a:pt x="99586" y="104224"/>
                </a:cubicBezTo>
                <a:cubicBezTo>
                  <a:pt x="96577" y="111914"/>
                  <a:pt x="90920" y="116453"/>
                  <a:pt x="83289" y="118511"/>
                </a:cubicBezTo>
                <a:cubicBezTo>
                  <a:pt x="79727" y="119454"/>
                  <a:pt x="76068" y="120000"/>
                  <a:pt x="72385" y="119826"/>
                </a:cubicBezTo>
                <a:cubicBezTo>
                  <a:pt x="64561" y="119429"/>
                  <a:pt x="56810" y="118462"/>
                  <a:pt x="49588" y="114989"/>
                </a:cubicBezTo>
                <a:cubicBezTo>
                  <a:pt x="40296" y="110525"/>
                  <a:pt x="33797" y="103505"/>
                  <a:pt x="31390" y="93038"/>
                </a:cubicBezTo>
                <a:cubicBezTo>
                  <a:pt x="29753" y="85969"/>
                  <a:pt x="30355" y="79049"/>
                  <a:pt x="33917" y="72649"/>
                </a:cubicBezTo>
                <a:cubicBezTo>
                  <a:pt x="35891" y="69152"/>
                  <a:pt x="38611" y="66473"/>
                  <a:pt x="42583" y="65481"/>
                </a:cubicBezTo>
                <a:cubicBezTo>
                  <a:pt x="43233" y="65332"/>
                  <a:pt x="43907" y="65233"/>
                  <a:pt x="44557" y="65183"/>
                </a:cubicBezTo>
                <a:cubicBezTo>
                  <a:pt x="48312" y="64960"/>
                  <a:pt x="49540" y="65779"/>
                  <a:pt x="50984" y="69350"/>
                </a:cubicBezTo>
                <a:cubicBezTo>
                  <a:pt x="51057" y="69524"/>
                  <a:pt x="51201" y="69673"/>
                  <a:pt x="51321" y="69822"/>
                </a:cubicBezTo>
                <a:cubicBezTo>
                  <a:pt x="51418" y="69673"/>
                  <a:pt x="51562" y="69549"/>
                  <a:pt x="51586" y="69400"/>
                </a:cubicBezTo>
                <a:cubicBezTo>
                  <a:pt x="52477" y="64762"/>
                  <a:pt x="54716" y="60793"/>
                  <a:pt x="57243" y="56949"/>
                </a:cubicBezTo>
                <a:cubicBezTo>
                  <a:pt x="57388" y="56725"/>
                  <a:pt x="57556" y="56502"/>
                  <a:pt x="57725" y="56304"/>
                </a:cubicBezTo>
                <a:cubicBezTo>
                  <a:pt x="58134" y="55733"/>
                  <a:pt x="57917" y="55485"/>
                  <a:pt x="57364" y="55262"/>
                </a:cubicBezTo>
                <a:cubicBezTo>
                  <a:pt x="54980" y="54344"/>
                  <a:pt x="52573" y="53501"/>
                  <a:pt x="50262" y="52410"/>
                </a:cubicBezTo>
                <a:cubicBezTo>
                  <a:pt x="43522" y="49185"/>
                  <a:pt x="38876" y="43877"/>
                  <a:pt x="36324" y="36684"/>
                </a:cubicBezTo>
                <a:cubicBezTo>
                  <a:pt x="35025" y="32988"/>
                  <a:pt x="34326" y="29144"/>
                  <a:pt x="34182" y="25175"/>
                </a:cubicBezTo>
                <a:cubicBezTo>
                  <a:pt x="34110" y="22273"/>
                  <a:pt x="34062" y="19421"/>
                  <a:pt x="34471" y="16544"/>
                </a:cubicBezTo>
                <a:cubicBezTo>
                  <a:pt x="34808" y="14113"/>
                  <a:pt x="33773" y="12079"/>
                  <a:pt x="32184" y="10392"/>
                </a:cubicBezTo>
                <a:cubicBezTo>
                  <a:pt x="28573" y="6548"/>
                  <a:pt x="24072" y="5159"/>
                  <a:pt x="19017" y="5878"/>
                </a:cubicBezTo>
                <a:cubicBezTo>
                  <a:pt x="11458" y="6969"/>
                  <a:pt x="7606" y="13691"/>
                  <a:pt x="6812" y="18503"/>
                </a:cubicBezTo>
                <a:cubicBezTo>
                  <a:pt x="6234" y="21827"/>
                  <a:pt x="7462" y="24754"/>
                  <a:pt x="9821" y="27085"/>
                </a:cubicBezTo>
                <a:cubicBezTo>
                  <a:pt x="11289" y="28524"/>
                  <a:pt x="12974" y="29020"/>
                  <a:pt x="14972" y="28052"/>
                </a:cubicBezTo>
                <a:cubicBezTo>
                  <a:pt x="16224" y="27432"/>
                  <a:pt x="16657" y="27829"/>
                  <a:pt x="16585" y="29268"/>
                </a:cubicBezTo>
                <a:cubicBezTo>
                  <a:pt x="16513" y="31326"/>
                  <a:pt x="15430" y="32691"/>
                  <a:pt x="13552" y="33410"/>
                </a:cubicBezTo>
                <a:cubicBezTo>
                  <a:pt x="10688" y="34526"/>
                  <a:pt x="8328" y="33534"/>
                  <a:pt x="6162" y="31649"/>
                </a:cubicBezTo>
                <a:cubicBezTo>
                  <a:pt x="4597" y="30260"/>
                  <a:pt x="3634" y="28474"/>
                  <a:pt x="2984" y="26465"/>
                </a:cubicBezTo>
                <a:cubicBezTo>
                  <a:pt x="0" y="17015"/>
                  <a:pt x="5199" y="4415"/>
                  <a:pt x="17307" y="2033"/>
                </a:cubicBezTo>
                <a:cubicBezTo>
                  <a:pt x="19883" y="1537"/>
                  <a:pt x="22483" y="1264"/>
                  <a:pt x="25083" y="1711"/>
                </a:cubicBezTo>
                <a:cubicBezTo>
                  <a:pt x="31558" y="2827"/>
                  <a:pt x="35675" y="6845"/>
                  <a:pt x="37865" y="13121"/>
                </a:cubicBezTo>
                <a:cubicBezTo>
                  <a:pt x="37961" y="13393"/>
                  <a:pt x="38010" y="13666"/>
                  <a:pt x="38106" y="13914"/>
                </a:cubicBezTo>
                <a:cubicBezTo>
                  <a:pt x="38226" y="14262"/>
                  <a:pt x="38395" y="14609"/>
                  <a:pt x="38539" y="14956"/>
                </a:cubicBezTo>
                <a:cubicBezTo>
                  <a:pt x="38780" y="14733"/>
                  <a:pt x="39021" y="14510"/>
                  <a:pt x="39237" y="14237"/>
                </a:cubicBezTo>
                <a:cubicBezTo>
                  <a:pt x="43787" y="8334"/>
                  <a:pt x="49757" y="5481"/>
                  <a:pt x="57051" y="5630"/>
                </a:cubicBezTo>
                <a:cubicBezTo>
                  <a:pt x="59434" y="5704"/>
                  <a:pt x="61889" y="5729"/>
                  <a:pt x="64224" y="6225"/>
                </a:cubicBezTo>
                <a:cubicBezTo>
                  <a:pt x="72072" y="7862"/>
                  <a:pt x="77753" y="12302"/>
                  <a:pt x="80256" y="20363"/>
                </a:cubicBezTo>
                <a:cubicBezTo>
                  <a:pt x="81941" y="25795"/>
                  <a:pt x="81147" y="31128"/>
                  <a:pt x="78836" y="36238"/>
                </a:cubicBezTo>
                <a:cubicBezTo>
                  <a:pt x="76140" y="42190"/>
                  <a:pt x="72240" y="47201"/>
                  <a:pt x="67233" y="51293"/>
                </a:cubicBezTo>
                <a:cubicBezTo>
                  <a:pt x="66896" y="51541"/>
                  <a:pt x="66559" y="51765"/>
                  <a:pt x="66270" y="52038"/>
                </a:cubicBezTo>
                <a:cubicBezTo>
                  <a:pt x="66126" y="52162"/>
                  <a:pt x="66006" y="52335"/>
                  <a:pt x="65885" y="52484"/>
                </a:cubicBezTo>
                <a:cubicBezTo>
                  <a:pt x="66078" y="52608"/>
                  <a:pt x="66270" y="52831"/>
                  <a:pt x="66463" y="52856"/>
                </a:cubicBezTo>
                <a:cubicBezTo>
                  <a:pt x="69713" y="53253"/>
                  <a:pt x="72962" y="53799"/>
                  <a:pt x="76212" y="53972"/>
                </a:cubicBezTo>
                <a:cubicBezTo>
                  <a:pt x="82471" y="54319"/>
                  <a:pt x="88609" y="53551"/>
                  <a:pt x="94651" y="51839"/>
                </a:cubicBezTo>
                <a:cubicBezTo>
                  <a:pt x="101464" y="49880"/>
                  <a:pt x="106206" y="45440"/>
                  <a:pt x="109456" y="39115"/>
                </a:cubicBezTo>
                <a:cubicBezTo>
                  <a:pt x="110635" y="36808"/>
                  <a:pt x="111695" y="34427"/>
                  <a:pt x="111863" y="31748"/>
                </a:cubicBezTo>
                <a:cubicBezTo>
                  <a:pt x="111863" y="31674"/>
                  <a:pt x="111887" y="31599"/>
                  <a:pt x="111887" y="31525"/>
                </a:cubicBezTo>
                <a:cubicBezTo>
                  <a:pt x="112056" y="26936"/>
                  <a:pt x="111285" y="26738"/>
                  <a:pt x="107915" y="26539"/>
                </a:cubicBezTo>
                <a:cubicBezTo>
                  <a:pt x="104882" y="26366"/>
                  <a:pt x="102980" y="24803"/>
                  <a:pt x="101945" y="21901"/>
                </a:cubicBezTo>
                <a:cubicBezTo>
                  <a:pt x="101247" y="19966"/>
                  <a:pt x="100405" y="18131"/>
                  <a:pt x="100405" y="15973"/>
                </a:cubicBezTo>
                <a:cubicBezTo>
                  <a:pt x="100429" y="13716"/>
                  <a:pt x="100910" y="11632"/>
                  <a:pt x="101921" y="9623"/>
                </a:cubicBezTo>
                <a:cubicBezTo>
                  <a:pt x="102355" y="8755"/>
                  <a:pt x="102643" y="7689"/>
                  <a:pt x="102619" y="6696"/>
                </a:cubicBezTo>
                <a:cubicBezTo>
                  <a:pt x="102571" y="4489"/>
                  <a:pt x="101295" y="3373"/>
                  <a:pt x="99129" y="3348"/>
                </a:cubicBezTo>
                <a:cubicBezTo>
                  <a:pt x="98455" y="3323"/>
                  <a:pt x="97781" y="3447"/>
                  <a:pt x="97131" y="3323"/>
                </a:cubicBezTo>
                <a:cubicBezTo>
                  <a:pt x="96770" y="3249"/>
                  <a:pt x="96337" y="2852"/>
                  <a:pt x="96168" y="2505"/>
                </a:cubicBezTo>
                <a:cubicBezTo>
                  <a:pt x="96096" y="2356"/>
                  <a:pt x="96481" y="1761"/>
                  <a:pt x="96794" y="1612"/>
                </a:cubicBezTo>
                <a:cubicBezTo>
                  <a:pt x="98936" y="545"/>
                  <a:pt x="101103" y="0"/>
                  <a:pt x="103558" y="595"/>
                </a:cubicBezTo>
                <a:cubicBezTo>
                  <a:pt x="109167" y="1959"/>
                  <a:pt x="112633" y="5952"/>
                  <a:pt x="115305" y="10789"/>
                </a:cubicBezTo>
                <a:cubicBezTo>
                  <a:pt x="119013" y="17461"/>
                  <a:pt x="119999" y="24704"/>
                  <a:pt x="118074" y="32145"/>
                </a:cubicBezTo>
                <a:cubicBezTo>
                  <a:pt x="116678" y="37577"/>
                  <a:pt x="113741" y="42315"/>
                  <a:pt x="110130" y="46581"/>
                </a:cubicBezTo>
                <a:cubicBezTo>
                  <a:pt x="107049" y="50227"/>
                  <a:pt x="103293" y="52856"/>
                  <a:pt x="98816" y="54468"/>
                </a:cubicBezTo>
                <a:cubicBezTo>
                  <a:pt x="92196" y="56849"/>
                  <a:pt x="85360" y="57891"/>
                  <a:pt x="76645" y="57866"/>
                </a:cubicBezTo>
                <a:close/>
                <a:moveTo>
                  <a:pt x="76236" y="26316"/>
                </a:moveTo>
                <a:cubicBezTo>
                  <a:pt x="76164" y="25126"/>
                  <a:pt x="76164" y="24233"/>
                  <a:pt x="76068" y="23340"/>
                </a:cubicBezTo>
                <a:cubicBezTo>
                  <a:pt x="75490" y="18453"/>
                  <a:pt x="73059" y="14882"/>
                  <a:pt x="68774" y="12724"/>
                </a:cubicBezTo>
                <a:cubicBezTo>
                  <a:pt x="67715" y="12178"/>
                  <a:pt x="66583" y="11707"/>
                  <a:pt x="65452" y="11310"/>
                </a:cubicBezTo>
                <a:cubicBezTo>
                  <a:pt x="56569" y="8259"/>
                  <a:pt x="48794" y="9946"/>
                  <a:pt x="42126" y="16891"/>
                </a:cubicBezTo>
                <a:cubicBezTo>
                  <a:pt x="39117" y="20041"/>
                  <a:pt x="38106" y="23761"/>
                  <a:pt x="38539" y="28028"/>
                </a:cubicBezTo>
                <a:cubicBezTo>
                  <a:pt x="38900" y="31773"/>
                  <a:pt x="39983" y="35295"/>
                  <a:pt x="41572" y="38644"/>
                </a:cubicBezTo>
                <a:cubicBezTo>
                  <a:pt x="42752" y="41124"/>
                  <a:pt x="44148" y="43505"/>
                  <a:pt x="46363" y="45167"/>
                </a:cubicBezTo>
                <a:cubicBezTo>
                  <a:pt x="50094" y="47945"/>
                  <a:pt x="54234" y="49731"/>
                  <a:pt x="58736" y="50797"/>
                </a:cubicBezTo>
                <a:cubicBezTo>
                  <a:pt x="60565" y="51219"/>
                  <a:pt x="62010" y="50797"/>
                  <a:pt x="63358" y="49632"/>
                </a:cubicBezTo>
                <a:cubicBezTo>
                  <a:pt x="66054" y="47275"/>
                  <a:pt x="68557" y="44720"/>
                  <a:pt x="70772" y="41868"/>
                </a:cubicBezTo>
                <a:cubicBezTo>
                  <a:pt x="74431" y="37205"/>
                  <a:pt x="75875" y="31847"/>
                  <a:pt x="76236" y="26316"/>
                </a:cubicBezTo>
              </a:path>
            </a:pathLst>
          </a:custGeom>
          <a:solidFill>
            <a:srgbClr val="43434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5B2CB0"/>
              </a:solidFill>
              <a:latin typeface="Calibri"/>
              <a:ea typeface="Calibri"/>
              <a:cs typeface="Calibri"/>
              <a:sym typeface="Calibri"/>
            </a:endParaRPr>
          </a:p>
        </p:txBody>
      </p:sp>
    </p:spTree>
    <p:extLst>
      <p:ext uri="{BB962C8B-B14F-4D97-AF65-F5344CB8AC3E}">
        <p14:creationId xmlns:p14="http://schemas.microsoft.com/office/powerpoint/2010/main" val="282689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41B086-AEC7-4160-8F8F-2B52102F7239}"/>
              </a:ext>
            </a:extLst>
          </p:cNvPr>
          <p:cNvPicPr>
            <a:picLocks noChangeAspect="1"/>
          </p:cNvPicPr>
          <p:nvPr/>
        </p:nvPicPr>
        <p:blipFill>
          <a:blip r:embed="rId2"/>
          <a:stretch>
            <a:fillRect/>
          </a:stretch>
        </p:blipFill>
        <p:spPr>
          <a:xfrm>
            <a:off x="7236441" y="802481"/>
            <a:ext cx="1827846" cy="2419184"/>
          </a:xfrm>
          <a:prstGeom prst="rect">
            <a:avLst/>
          </a:prstGeom>
        </p:spPr>
      </p:pic>
      <p:sp>
        <p:nvSpPr>
          <p:cNvPr id="4" name="Slide Number Placeholder 3">
            <a:extLst>
              <a:ext uri="{FF2B5EF4-FFF2-40B4-BE49-F238E27FC236}">
                <a16:creationId xmlns:a16="http://schemas.microsoft.com/office/drawing/2014/main" id="{83750239-E079-4A2A-8FD8-6B4E33DD327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sp>
        <p:nvSpPr>
          <p:cNvPr id="2" name="Title 1">
            <a:extLst>
              <a:ext uri="{FF2B5EF4-FFF2-40B4-BE49-F238E27FC236}">
                <a16:creationId xmlns:a16="http://schemas.microsoft.com/office/drawing/2014/main" id="{27978BD2-20FA-4228-9156-3B580657B5DF}"/>
              </a:ext>
            </a:extLst>
          </p:cNvPr>
          <p:cNvSpPr>
            <a:spLocks noGrp="1"/>
          </p:cNvSpPr>
          <p:nvPr>
            <p:ph type="title" idx="4294967295"/>
          </p:nvPr>
        </p:nvSpPr>
        <p:spPr>
          <a:xfrm>
            <a:off x="1032014" y="89693"/>
            <a:ext cx="7118350" cy="712788"/>
          </a:xfrm>
        </p:spPr>
        <p:txBody>
          <a:bodyPr/>
          <a:lstStyle/>
          <a:p>
            <a:r>
              <a:rPr lang="ro-RO"/>
              <a:t>Pretenții dinastice</a:t>
            </a:r>
            <a:endParaRPr lang="en-US"/>
          </a:p>
        </p:txBody>
      </p:sp>
      <p:sp>
        <p:nvSpPr>
          <p:cNvPr id="3" name="Text Placeholder 2">
            <a:extLst>
              <a:ext uri="{FF2B5EF4-FFF2-40B4-BE49-F238E27FC236}">
                <a16:creationId xmlns:a16="http://schemas.microsoft.com/office/drawing/2014/main" id="{D5195E3F-80AD-4581-A663-EF566B5C9BF4}"/>
              </a:ext>
            </a:extLst>
          </p:cNvPr>
          <p:cNvSpPr>
            <a:spLocks noGrp="1"/>
          </p:cNvSpPr>
          <p:nvPr>
            <p:ph type="body" idx="4294967295"/>
          </p:nvPr>
        </p:nvSpPr>
        <p:spPr>
          <a:xfrm>
            <a:off x="0" y="802481"/>
            <a:ext cx="9144000" cy="4023360"/>
          </a:xfrm>
        </p:spPr>
        <p:txBody>
          <a:bodyPr/>
          <a:lstStyle/>
          <a:p>
            <a:pPr>
              <a:spcBef>
                <a:spcPts val="100"/>
              </a:spcBef>
            </a:pPr>
            <a:r>
              <a:rPr lang="en-US" sz="1600"/>
              <a:t>Acestor probleme li s-a mai adăugat, după 1328, încă una: </a:t>
            </a:r>
            <a:r>
              <a:rPr lang="ro-RO" sz="1600"/>
              <a:t>	</a:t>
            </a:r>
          </a:p>
          <a:p>
            <a:pPr marL="76200" indent="0">
              <a:spcBef>
                <a:spcPts val="100"/>
              </a:spcBef>
              <a:buNone/>
            </a:pPr>
            <a:r>
              <a:rPr lang="en-US" sz="1600"/>
              <a:t>pretențiile dinastice ale regelui Angliei. Prin moartea lui </a:t>
            </a:r>
            <a:endParaRPr lang="ro-RO" sz="1600"/>
          </a:p>
          <a:p>
            <a:pPr marL="76200" indent="0">
              <a:spcBef>
                <a:spcPts val="100"/>
              </a:spcBef>
              <a:buNone/>
            </a:pPr>
            <a:r>
              <a:rPr lang="en-US" sz="1600"/>
              <a:t>Carol al IV-lea fără urmași direcți (1328), dinastia capețiană se </a:t>
            </a:r>
            <a:endParaRPr lang="ro-RO" sz="1600"/>
          </a:p>
          <a:p>
            <a:pPr marL="76200" indent="0">
              <a:spcBef>
                <a:spcPts val="100"/>
              </a:spcBef>
              <a:buNone/>
            </a:pPr>
            <a:r>
              <a:rPr lang="en-US" sz="1600"/>
              <a:t>sfârșise, iar drepturile dinastice cele mai solide la tronul Franței le </a:t>
            </a:r>
            <a:endParaRPr lang="ro-RO" sz="1600"/>
          </a:p>
          <a:p>
            <a:pPr marL="76200" indent="0">
              <a:spcBef>
                <a:spcPts val="100"/>
              </a:spcBef>
              <a:buNone/>
            </a:pPr>
            <a:r>
              <a:rPr lang="en-US" sz="1600"/>
              <a:t>avea chiar regele Angliei, Eduard al III-lea - fapt doar în aparență </a:t>
            </a:r>
            <a:endParaRPr lang="ro-RO" sz="1600"/>
          </a:p>
          <a:p>
            <a:pPr marL="76200" indent="0">
              <a:spcBef>
                <a:spcPts val="100"/>
              </a:spcBef>
              <a:buNone/>
            </a:pPr>
            <a:r>
              <a:rPr lang="en-US" sz="1600"/>
              <a:t>paradoxal, ținând seama de mariajele dinastice dintre Capețieni și </a:t>
            </a:r>
            <a:endParaRPr lang="ro-RO" sz="1600"/>
          </a:p>
          <a:p>
            <a:pPr marL="76200" indent="0">
              <a:spcBef>
                <a:spcPts val="100"/>
              </a:spcBef>
              <a:buNone/>
            </a:pPr>
            <a:r>
              <a:rPr lang="en-US" sz="1600"/>
              <a:t>Plantageneți, care îi aduceau acum regelui Angliei temeiuri </a:t>
            </a:r>
            <a:endParaRPr lang="ro-RO" sz="1600"/>
          </a:p>
          <a:p>
            <a:pPr marL="76200" indent="0">
              <a:spcBef>
                <a:spcPts val="100"/>
              </a:spcBef>
              <a:buNone/>
            </a:pPr>
            <a:r>
              <a:rPr lang="en-US" sz="1600"/>
              <a:t>puternice pentru a viza tronul Franței. Alegerea regelui Angliei ca </a:t>
            </a:r>
            <a:endParaRPr lang="ro-RO" sz="1600"/>
          </a:p>
          <a:p>
            <a:pPr marL="76200" indent="0">
              <a:spcBef>
                <a:spcPts val="100"/>
              </a:spcBef>
              <a:buNone/>
            </a:pPr>
            <a:r>
              <a:rPr lang="en-US" sz="1600"/>
              <a:t>rege al Franței punea însă probleme insurmontabile pentru</a:t>
            </a:r>
            <a:endParaRPr lang="ro-RO" sz="1600"/>
          </a:p>
          <a:p>
            <a:pPr marL="76200" indent="0">
              <a:spcBef>
                <a:spcPts val="100"/>
              </a:spcBef>
              <a:buNone/>
            </a:pPr>
            <a:r>
              <a:rPr lang="en-US" sz="1600"/>
              <a:t>nobilimea și înaltul cler francez, tocmai din prisma îndelungatei </a:t>
            </a:r>
            <a:endParaRPr lang="ro-RO" sz="1600"/>
          </a:p>
          <a:p>
            <a:pPr marL="76200" indent="0">
              <a:spcBef>
                <a:spcPts val="100"/>
              </a:spcBef>
              <a:buNone/>
            </a:pPr>
            <a:r>
              <a:rPr lang="en-US" sz="1600"/>
              <a:t>rivalități dintre cele două țări și a conflictelor recente. S-a optat </a:t>
            </a:r>
            <a:endParaRPr lang="ro-RO" sz="1600"/>
          </a:p>
          <a:p>
            <a:pPr marL="76200" indent="0">
              <a:spcBef>
                <a:spcPts val="100"/>
              </a:spcBef>
              <a:buNone/>
            </a:pPr>
            <a:r>
              <a:rPr lang="en-US" sz="1600"/>
              <a:t>așadar pentru un candidat francez, contele de Valois - unchi al defunctului rege - încoronat la Reims ca Filip al VI-lea.</a:t>
            </a:r>
            <a:endParaRPr lang="ro-RO" sz="1600"/>
          </a:p>
          <a:p>
            <a:pPr>
              <a:spcBef>
                <a:spcPts val="100"/>
              </a:spcBef>
            </a:pPr>
            <a:r>
              <a:rPr lang="en-US" sz="1600"/>
              <a:t>În 1337 Filip a declarat ducatul Aquitaniei confiscat sub pretextul unor acte de</a:t>
            </a:r>
            <a:endParaRPr lang="ro-RO" sz="1600"/>
          </a:p>
          <a:p>
            <a:pPr marL="76200" indent="0">
              <a:spcBef>
                <a:spcPts val="100"/>
              </a:spcBef>
              <a:buNone/>
            </a:pPr>
            <a:r>
              <a:rPr lang="en-US" sz="1600"/>
              <a:t>rebeliune ale lui Eduard. Războiului de 100 de Ani începuse.</a:t>
            </a:r>
          </a:p>
        </p:txBody>
      </p:sp>
      <p:sp>
        <p:nvSpPr>
          <p:cNvPr id="7" name="Shape 115">
            <a:extLst>
              <a:ext uri="{FF2B5EF4-FFF2-40B4-BE49-F238E27FC236}">
                <a16:creationId xmlns:a16="http://schemas.microsoft.com/office/drawing/2014/main" id="{2691A73C-1CE1-41A8-8CFB-6E7049BFF663}"/>
              </a:ext>
            </a:extLst>
          </p:cNvPr>
          <p:cNvSpPr/>
          <p:nvPr/>
        </p:nvSpPr>
        <p:spPr>
          <a:xfrm>
            <a:off x="7236441" y="3221665"/>
            <a:ext cx="1827846" cy="467833"/>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it-IT">
                <a:latin typeface="Candara" panose="020E0502030303020204" pitchFamily="34" charset="0"/>
              </a:rPr>
              <a:t>Eduard I se închină lui Filip cel Frumos</a:t>
            </a:r>
            <a:endParaRPr>
              <a:solidFill>
                <a:srgbClr val="1D1D1B"/>
              </a:solidFill>
              <a:latin typeface="Candara" panose="020E0502030303020204" pitchFamily="34" charset="0"/>
            </a:endParaRPr>
          </a:p>
        </p:txBody>
      </p:sp>
      <p:grpSp>
        <p:nvGrpSpPr>
          <p:cNvPr id="9" name="Shape 342">
            <a:extLst>
              <a:ext uri="{FF2B5EF4-FFF2-40B4-BE49-F238E27FC236}">
                <a16:creationId xmlns:a16="http://schemas.microsoft.com/office/drawing/2014/main" id="{9DD08079-98C3-43D6-88EE-4124CD9B4E57}"/>
              </a:ext>
            </a:extLst>
          </p:cNvPr>
          <p:cNvGrpSpPr/>
          <p:nvPr/>
        </p:nvGrpSpPr>
        <p:grpSpPr>
          <a:xfrm>
            <a:off x="8577800" y="3456813"/>
            <a:ext cx="404038" cy="196702"/>
            <a:chOff x="1929775" y="320925"/>
            <a:chExt cx="423800" cy="372650"/>
          </a:xfrm>
        </p:grpSpPr>
        <p:sp>
          <p:nvSpPr>
            <p:cNvPr id="10" name="Shape 343">
              <a:extLst>
                <a:ext uri="{FF2B5EF4-FFF2-40B4-BE49-F238E27FC236}">
                  <a16:creationId xmlns:a16="http://schemas.microsoft.com/office/drawing/2014/main" id="{9D6D93BB-8BDC-46AD-96EB-F151DDC612CE}"/>
                </a:ext>
              </a:extLst>
            </p:cNvPr>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344">
              <a:extLst>
                <a:ext uri="{FF2B5EF4-FFF2-40B4-BE49-F238E27FC236}">
                  <a16:creationId xmlns:a16="http://schemas.microsoft.com/office/drawing/2014/main" id="{899DE193-6CC9-4AFE-8818-20AC0D63C4E1}"/>
                </a:ext>
              </a:extLst>
            </p:cNvPr>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345">
              <a:extLst>
                <a:ext uri="{FF2B5EF4-FFF2-40B4-BE49-F238E27FC236}">
                  <a16:creationId xmlns:a16="http://schemas.microsoft.com/office/drawing/2014/main" id="{8667460F-6F31-4676-9AEE-AA2A32DC05D9}"/>
                </a:ext>
              </a:extLst>
            </p:cNvPr>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346">
              <a:extLst>
                <a:ext uri="{FF2B5EF4-FFF2-40B4-BE49-F238E27FC236}">
                  <a16:creationId xmlns:a16="http://schemas.microsoft.com/office/drawing/2014/main" id="{0DE6A3C4-F133-4678-B057-2CAE56298B16}"/>
                </a:ext>
              </a:extLst>
            </p:cNvPr>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347">
              <a:extLst>
                <a:ext uri="{FF2B5EF4-FFF2-40B4-BE49-F238E27FC236}">
                  <a16:creationId xmlns:a16="http://schemas.microsoft.com/office/drawing/2014/main" id="{AF49F678-8C98-45E8-8D52-4627C44B75F8}"/>
                </a:ext>
              </a:extLst>
            </p:cNvPr>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408580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4CDE82-6D7B-4EBC-9A37-53C72E652EBE}"/>
              </a:ext>
            </a:extLst>
          </p:cNvPr>
          <p:cNvSpPr>
            <a:spLocks noGrp="1"/>
          </p:cNvSpPr>
          <p:nvPr>
            <p:ph type="title"/>
          </p:nvPr>
        </p:nvSpPr>
        <p:spPr/>
        <p:txBody>
          <a:bodyPr/>
          <a:lstStyle/>
          <a:p>
            <a:r>
              <a:rPr lang="ro-RO"/>
              <a:t>Cauze economice</a:t>
            </a:r>
            <a:endParaRPr lang="en-US"/>
          </a:p>
        </p:txBody>
      </p:sp>
      <p:sp>
        <p:nvSpPr>
          <p:cNvPr id="4" name="Text Placeholder 3">
            <a:extLst>
              <a:ext uri="{FF2B5EF4-FFF2-40B4-BE49-F238E27FC236}">
                <a16:creationId xmlns:a16="http://schemas.microsoft.com/office/drawing/2014/main" id="{3388AB7F-429F-42AD-AF9C-110EFB9AB286}"/>
              </a:ext>
            </a:extLst>
          </p:cNvPr>
          <p:cNvSpPr>
            <a:spLocks noGrp="1"/>
          </p:cNvSpPr>
          <p:nvPr>
            <p:ph type="body" idx="1"/>
          </p:nvPr>
        </p:nvSpPr>
        <p:spPr>
          <a:xfrm>
            <a:off x="0" y="1508525"/>
            <a:ext cx="9105600" cy="3188700"/>
          </a:xfrm>
        </p:spPr>
        <p:txBody>
          <a:bodyPr/>
          <a:lstStyle/>
          <a:p>
            <a:r>
              <a:rPr lang="en-US" sz="1600"/>
              <a:t>Conflictul poate fi văzut însă și ca unul economic. Aquitania ocupa o vastă suprafață costieră, acoperind mare parte din accesul Franței la oceanul Atlantic; porturi ca Bordeaux generau un venit fiscal important datorită comerțului cu vin și pește. De aici și dorința monarhiei franceze, aflată într-un proces de consolidare și expansiune de mai bine de un veac, de a controla nu doar coastele Aquitaniei, ci și ale provinciei vecine, Bretania. De altfel, Bretania va juca un rol important în cursul Războiului de 100 de Ani. Din aceeași perspectivă economică era vizat și comitatul Flandrei, ale cărui manufacturi de postav depindeau de comerțul cu lână din Anglia; ori regii Franței încercaseră să-și subordoneze total Flandra, cel mai recent cu doar două decenii în urmă, în timpul lui Filip al IV-lea.</a:t>
            </a:r>
          </a:p>
        </p:txBody>
      </p:sp>
      <p:sp>
        <p:nvSpPr>
          <p:cNvPr id="2" name="Slide Number Placeholder 1">
            <a:extLst>
              <a:ext uri="{FF2B5EF4-FFF2-40B4-BE49-F238E27FC236}">
                <a16:creationId xmlns:a16="http://schemas.microsoft.com/office/drawing/2014/main" id="{B1B63FE1-B6BE-4C8E-B142-04FD95BA09B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
        <p:nvSpPr>
          <p:cNvPr id="5" name="Shape 149">
            <a:extLst>
              <a:ext uri="{FF2B5EF4-FFF2-40B4-BE49-F238E27FC236}">
                <a16:creationId xmlns:a16="http://schemas.microsoft.com/office/drawing/2014/main" id="{50A32973-EE76-4C15-8E08-BE450149E54D}"/>
              </a:ext>
            </a:extLst>
          </p:cNvPr>
          <p:cNvSpPr/>
          <p:nvPr/>
        </p:nvSpPr>
        <p:spPr>
          <a:xfrm>
            <a:off x="4369200" y="862355"/>
            <a:ext cx="405600" cy="393600"/>
          </a:xfrm>
          <a:custGeom>
            <a:avLst/>
            <a:gdLst/>
            <a:ahLst/>
            <a:cxnLst/>
            <a:rect l="0" t="0" r="0" b="0"/>
            <a:pathLst>
              <a:path w="120000" h="120000" extrusionOk="0">
                <a:moveTo>
                  <a:pt x="76645" y="57866"/>
                </a:moveTo>
                <a:cubicBezTo>
                  <a:pt x="73203" y="57842"/>
                  <a:pt x="68076" y="57296"/>
                  <a:pt x="62996" y="56353"/>
                </a:cubicBezTo>
                <a:cubicBezTo>
                  <a:pt x="61841" y="56155"/>
                  <a:pt x="61095" y="56353"/>
                  <a:pt x="60469" y="57346"/>
                </a:cubicBezTo>
                <a:cubicBezTo>
                  <a:pt x="59097" y="59454"/>
                  <a:pt x="57604" y="61488"/>
                  <a:pt x="56353" y="63670"/>
                </a:cubicBezTo>
                <a:cubicBezTo>
                  <a:pt x="54932" y="66176"/>
                  <a:pt x="54788" y="69028"/>
                  <a:pt x="54788" y="71880"/>
                </a:cubicBezTo>
                <a:cubicBezTo>
                  <a:pt x="54788" y="72054"/>
                  <a:pt x="54884" y="72327"/>
                  <a:pt x="55005" y="72377"/>
                </a:cubicBezTo>
                <a:cubicBezTo>
                  <a:pt x="55149" y="72426"/>
                  <a:pt x="55414" y="72302"/>
                  <a:pt x="55534" y="72178"/>
                </a:cubicBezTo>
                <a:cubicBezTo>
                  <a:pt x="56280" y="71310"/>
                  <a:pt x="57027" y="70417"/>
                  <a:pt x="57749" y="69524"/>
                </a:cubicBezTo>
                <a:cubicBezTo>
                  <a:pt x="62347" y="63819"/>
                  <a:pt x="70002" y="64787"/>
                  <a:pt x="74022" y="67292"/>
                </a:cubicBezTo>
                <a:cubicBezTo>
                  <a:pt x="74431" y="67540"/>
                  <a:pt x="74816" y="67862"/>
                  <a:pt x="75081" y="68234"/>
                </a:cubicBezTo>
                <a:cubicBezTo>
                  <a:pt x="77151" y="71161"/>
                  <a:pt x="78427" y="74386"/>
                  <a:pt x="78042" y="78057"/>
                </a:cubicBezTo>
                <a:cubicBezTo>
                  <a:pt x="77897" y="79446"/>
                  <a:pt x="77488" y="80934"/>
                  <a:pt x="76814" y="82149"/>
                </a:cubicBezTo>
                <a:cubicBezTo>
                  <a:pt x="75105" y="85101"/>
                  <a:pt x="73155" y="87879"/>
                  <a:pt x="71374" y="90806"/>
                </a:cubicBezTo>
                <a:cubicBezTo>
                  <a:pt x="69905" y="93187"/>
                  <a:pt x="68437" y="95568"/>
                  <a:pt x="67233" y="98073"/>
                </a:cubicBezTo>
                <a:cubicBezTo>
                  <a:pt x="65789" y="101099"/>
                  <a:pt x="65957" y="104274"/>
                  <a:pt x="67474" y="107250"/>
                </a:cubicBezTo>
                <a:cubicBezTo>
                  <a:pt x="68341" y="108912"/>
                  <a:pt x="69424" y="110549"/>
                  <a:pt x="70651" y="111963"/>
                </a:cubicBezTo>
                <a:cubicBezTo>
                  <a:pt x="72240" y="113774"/>
                  <a:pt x="74551" y="114270"/>
                  <a:pt x="76766" y="114791"/>
                </a:cubicBezTo>
                <a:cubicBezTo>
                  <a:pt x="85311" y="116775"/>
                  <a:pt x="91907" y="111789"/>
                  <a:pt x="95181" y="105589"/>
                </a:cubicBezTo>
                <a:cubicBezTo>
                  <a:pt x="96529" y="103009"/>
                  <a:pt x="97396" y="100281"/>
                  <a:pt x="97227" y="97304"/>
                </a:cubicBezTo>
                <a:cubicBezTo>
                  <a:pt x="97059" y="93856"/>
                  <a:pt x="95013" y="91674"/>
                  <a:pt x="91691" y="91326"/>
                </a:cubicBezTo>
                <a:cubicBezTo>
                  <a:pt x="90680" y="91227"/>
                  <a:pt x="89693" y="91277"/>
                  <a:pt x="88970" y="92219"/>
                </a:cubicBezTo>
                <a:cubicBezTo>
                  <a:pt x="88802" y="92418"/>
                  <a:pt x="88609" y="92616"/>
                  <a:pt x="88369" y="92740"/>
                </a:cubicBezTo>
                <a:cubicBezTo>
                  <a:pt x="88224" y="92840"/>
                  <a:pt x="87983" y="92864"/>
                  <a:pt x="87839" y="92790"/>
                </a:cubicBezTo>
                <a:cubicBezTo>
                  <a:pt x="87743" y="92740"/>
                  <a:pt x="87695" y="92393"/>
                  <a:pt x="87767" y="92294"/>
                </a:cubicBezTo>
                <a:cubicBezTo>
                  <a:pt x="89187" y="90235"/>
                  <a:pt x="90824" y="88449"/>
                  <a:pt x="93327" y="87829"/>
                </a:cubicBezTo>
                <a:cubicBezTo>
                  <a:pt x="93833" y="87705"/>
                  <a:pt x="94387" y="87656"/>
                  <a:pt x="94916" y="87680"/>
                </a:cubicBezTo>
                <a:cubicBezTo>
                  <a:pt x="98286" y="87953"/>
                  <a:pt x="101801" y="92120"/>
                  <a:pt x="101512" y="95618"/>
                </a:cubicBezTo>
                <a:cubicBezTo>
                  <a:pt x="101271" y="98569"/>
                  <a:pt x="100670" y="101471"/>
                  <a:pt x="99586" y="104224"/>
                </a:cubicBezTo>
                <a:cubicBezTo>
                  <a:pt x="96577" y="111914"/>
                  <a:pt x="90920" y="116453"/>
                  <a:pt x="83289" y="118511"/>
                </a:cubicBezTo>
                <a:cubicBezTo>
                  <a:pt x="79727" y="119454"/>
                  <a:pt x="76068" y="120000"/>
                  <a:pt x="72385" y="119826"/>
                </a:cubicBezTo>
                <a:cubicBezTo>
                  <a:pt x="64561" y="119429"/>
                  <a:pt x="56810" y="118462"/>
                  <a:pt x="49588" y="114989"/>
                </a:cubicBezTo>
                <a:cubicBezTo>
                  <a:pt x="40296" y="110525"/>
                  <a:pt x="33797" y="103505"/>
                  <a:pt x="31390" y="93038"/>
                </a:cubicBezTo>
                <a:cubicBezTo>
                  <a:pt x="29753" y="85969"/>
                  <a:pt x="30355" y="79049"/>
                  <a:pt x="33917" y="72649"/>
                </a:cubicBezTo>
                <a:cubicBezTo>
                  <a:pt x="35891" y="69152"/>
                  <a:pt x="38611" y="66473"/>
                  <a:pt x="42583" y="65481"/>
                </a:cubicBezTo>
                <a:cubicBezTo>
                  <a:pt x="43233" y="65332"/>
                  <a:pt x="43907" y="65233"/>
                  <a:pt x="44557" y="65183"/>
                </a:cubicBezTo>
                <a:cubicBezTo>
                  <a:pt x="48312" y="64960"/>
                  <a:pt x="49540" y="65779"/>
                  <a:pt x="50984" y="69350"/>
                </a:cubicBezTo>
                <a:cubicBezTo>
                  <a:pt x="51057" y="69524"/>
                  <a:pt x="51201" y="69673"/>
                  <a:pt x="51321" y="69822"/>
                </a:cubicBezTo>
                <a:cubicBezTo>
                  <a:pt x="51418" y="69673"/>
                  <a:pt x="51562" y="69549"/>
                  <a:pt x="51586" y="69400"/>
                </a:cubicBezTo>
                <a:cubicBezTo>
                  <a:pt x="52477" y="64762"/>
                  <a:pt x="54716" y="60793"/>
                  <a:pt x="57243" y="56949"/>
                </a:cubicBezTo>
                <a:cubicBezTo>
                  <a:pt x="57388" y="56725"/>
                  <a:pt x="57556" y="56502"/>
                  <a:pt x="57725" y="56304"/>
                </a:cubicBezTo>
                <a:cubicBezTo>
                  <a:pt x="58134" y="55733"/>
                  <a:pt x="57917" y="55485"/>
                  <a:pt x="57364" y="55262"/>
                </a:cubicBezTo>
                <a:cubicBezTo>
                  <a:pt x="54980" y="54344"/>
                  <a:pt x="52573" y="53501"/>
                  <a:pt x="50262" y="52410"/>
                </a:cubicBezTo>
                <a:cubicBezTo>
                  <a:pt x="43522" y="49185"/>
                  <a:pt x="38876" y="43877"/>
                  <a:pt x="36324" y="36684"/>
                </a:cubicBezTo>
                <a:cubicBezTo>
                  <a:pt x="35025" y="32988"/>
                  <a:pt x="34326" y="29144"/>
                  <a:pt x="34182" y="25175"/>
                </a:cubicBezTo>
                <a:cubicBezTo>
                  <a:pt x="34110" y="22273"/>
                  <a:pt x="34062" y="19421"/>
                  <a:pt x="34471" y="16544"/>
                </a:cubicBezTo>
                <a:cubicBezTo>
                  <a:pt x="34808" y="14113"/>
                  <a:pt x="33773" y="12079"/>
                  <a:pt x="32184" y="10392"/>
                </a:cubicBezTo>
                <a:cubicBezTo>
                  <a:pt x="28573" y="6548"/>
                  <a:pt x="24072" y="5159"/>
                  <a:pt x="19017" y="5878"/>
                </a:cubicBezTo>
                <a:cubicBezTo>
                  <a:pt x="11458" y="6969"/>
                  <a:pt x="7606" y="13691"/>
                  <a:pt x="6812" y="18503"/>
                </a:cubicBezTo>
                <a:cubicBezTo>
                  <a:pt x="6234" y="21827"/>
                  <a:pt x="7462" y="24754"/>
                  <a:pt x="9821" y="27085"/>
                </a:cubicBezTo>
                <a:cubicBezTo>
                  <a:pt x="11289" y="28524"/>
                  <a:pt x="12974" y="29020"/>
                  <a:pt x="14972" y="28052"/>
                </a:cubicBezTo>
                <a:cubicBezTo>
                  <a:pt x="16224" y="27432"/>
                  <a:pt x="16657" y="27829"/>
                  <a:pt x="16585" y="29268"/>
                </a:cubicBezTo>
                <a:cubicBezTo>
                  <a:pt x="16513" y="31326"/>
                  <a:pt x="15430" y="32691"/>
                  <a:pt x="13552" y="33410"/>
                </a:cubicBezTo>
                <a:cubicBezTo>
                  <a:pt x="10688" y="34526"/>
                  <a:pt x="8328" y="33534"/>
                  <a:pt x="6162" y="31649"/>
                </a:cubicBezTo>
                <a:cubicBezTo>
                  <a:pt x="4597" y="30260"/>
                  <a:pt x="3634" y="28474"/>
                  <a:pt x="2984" y="26465"/>
                </a:cubicBezTo>
                <a:cubicBezTo>
                  <a:pt x="0" y="17015"/>
                  <a:pt x="5199" y="4415"/>
                  <a:pt x="17307" y="2033"/>
                </a:cubicBezTo>
                <a:cubicBezTo>
                  <a:pt x="19883" y="1537"/>
                  <a:pt x="22483" y="1264"/>
                  <a:pt x="25083" y="1711"/>
                </a:cubicBezTo>
                <a:cubicBezTo>
                  <a:pt x="31558" y="2827"/>
                  <a:pt x="35675" y="6845"/>
                  <a:pt x="37865" y="13121"/>
                </a:cubicBezTo>
                <a:cubicBezTo>
                  <a:pt x="37961" y="13393"/>
                  <a:pt x="38010" y="13666"/>
                  <a:pt x="38106" y="13914"/>
                </a:cubicBezTo>
                <a:cubicBezTo>
                  <a:pt x="38226" y="14262"/>
                  <a:pt x="38395" y="14609"/>
                  <a:pt x="38539" y="14956"/>
                </a:cubicBezTo>
                <a:cubicBezTo>
                  <a:pt x="38780" y="14733"/>
                  <a:pt x="39021" y="14510"/>
                  <a:pt x="39237" y="14237"/>
                </a:cubicBezTo>
                <a:cubicBezTo>
                  <a:pt x="43787" y="8334"/>
                  <a:pt x="49757" y="5481"/>
                  <a:pt x="57051" y="5630"/>
                </a:cubicBezTo>
                <a:cubicBezTo>
                  <a:pt x="59434" y="5704"/>
                  <a:pt x="61889" y="5729"/>
                  <a:pt x="64224" y="6225"/>
                </a:cubicBezTo>
                <a:cubicBezTo>
                  <a:pt x="72072" y="7862"/>
                  <a:pt x="77753" y="12302"/>
                  <a:pt x="80256" y="20363"/>
                </a:cubicBezTo>
                <a:cubicBezTo>
                  <a:pt x="81941" y="25795"/>
                  <a:pt x="81147" y="31128"/>
                  <a:pt x="78836" y="36238"/>
                </a:cubicBezTo>
                <a:cubicBezTo>
                  <a:pt x="76140" y="42190"/>
                  <a:pt x="72240" y="47201"/>
                  <a:pt x="67233" y="51293"/>
                </a:cubicBezTo>
                <a:cubicBezTo>
                  <a:pt x="66896" y="51541"/>
                  <a:pt x="66559" y="51765"/>
                  <a:pt x="66270" y="52038"/>
                </a:cubicBezTo>
                <a:cubicBezTo>
                  <a:pt x="66126" y="52162"/>
                  <a:pt x="66006" y="52335"/>
                  <a:pt x="65885" y="52484"/>
                </a:cubicBezTo>
                <a:cubicBezTo>
                  <a:pt x="66078" y="52608"/>
                  <a:pt x="66270" y="52831"/>
                  <a:pt x="66463" y="52856"/>
                </a:cubicBezTo>
                <a:cubicBezTo>
                  <a:pt x="69713" y="53253"/>
                  <a:pt x="72962" y="53799"/>
                  <a:pt x="76212" y="53972"/>
                </a:cubicBezTo>
                <a:cubicBezTo>
                  <a:pt x="82471" y="54319"/>
                  <a:pt x="88609" y="53551"/>
                  <a:pt x="94651" y="51839"/>
                </a:cubicBezTo>
                <a:cubicBezTo>
                  <a:pt x="101464" y="49880"/>
                  <a:pt x="106206" y="45440"/>
                  <a:pt x="109456" y="39115"/>
                </a:cubicBezTo>
                <a:cubicBezTo>
                  <a:pt x="110635" y="36808"/>
                  <a:pt x="111695" y="34427"/>
                  <a:pt x="111863" y="31748"/>
                </a:cubicBezTo>
                <a:cubicBezTo>
                  <a:pt x="111863" y="31674"/>
                  <a:pt x="111887" y="31599"/>
                  <a:pt x="111887" y="31525"/>
                </a:cubicBezTo>
                <a:cubicBezTo>
                  <a:pt x="112056" y="26936"/>
                  <a:pt x="111285" y="26738"/>
                  <a:pt x="107915" y="26539"/>
                </a:cubicBezTo>
                <a:cubicBezTo>
                  <a:pt x="104882" y="26366"/>
                  <a:pt x="102980" y="24803"/>
                  <a:pt x="101945" y="21901"/>
                </a:cubicBezTo>
                <a:cubicBezTo>
                  <a:pt x="101247" y="19966"/>
                  <a:pt x="100405" y="18131"/>
                  <a:pt x="100405" y="15973"/>
                </a:cubicBezTo>
                <a:cubicBezTo>
                  <a:pt x="100429" y="13716"/>
                  <a:pt x="100910" y="11632"/>
                  <a:pt x="101921" y="9623"/>
                </a:cubicBezTo>
                <a:cubicBezTo>
                  <a:pt x="102355" y="8755"/>
                  <a:pt x="102643" y="7689"/>
                  <a:pt x="102619" y="6696"/>
                </a:cubicBezTo>
                <a:cubicBezTo>
                  <a:pt x="102571" y="4489"/>
                  <a:pt x="101295" y="3373"/>
                  <a:pt x="99129" y="3348"/>
                </a:cubicBezTo>
                <a:cubicBezTo>
                  <a:pt x="98455" y="3323"/>
                  <a:pt x="97781" y="3447"/>
                  <a:pt x="97131" y="3323"/>
                </a:cubicBezTo>
                <a:cubicBezTo>
                  <a:pt x="96770" y="3249"/>
                  <a:pt x="96337" y="2852"/>
                  <a:pt x="96168" y="2505"/>
                </a:cubicBezTo>
                <a:cubicBezTo>
                  <a:pt x="96096" y="2356"/>
                  <a:pt x="96481" y="1761"/>
                  <a:pt x="96794" y="1612"/>
                </a:cubicBezTo>
                <a:cubicBezTo>
                  <a:pt x="98936" y="545"/>
                  <a:pt x="101103" y="0"/>
                  <a:pt x="103558" y="595"/>
                </a:cubicBezTo>
                <a:cubicBezTo>
                  <a:pt x="109167" y="1959"/>
                  <a:pt x="112633" y="5952"/>
                  <a:pt x="115305" y="10789"/>
                </a:cubicBezTo>
                <a:cubicBezTo>
                  <a:pt x="119013" y="17461"/>
                  <a:pt x="119999" y="24704"/>
                  <a:pt x="118074" y="32145"/>
                </a:cubicBezTo>
                <a:cubicBezTo>
                  <a:pt x="116678" y="37577"/>
                  <a:pt x="113741" y="42315"/>
                  <a:pt x="110130" y="46581"/>
                </a:cubicBezTo>
                <a:cubicBezTo>
                  <a:pt x="107049" y="50227"/>
                  <a:pt x="103293" y="52856"/>
                  <a:pt x="98816" y="54468"/>
                </a:cubicBezTo>
                <a:cubicBezTo>
                  <a:pt x="92196" y="56849"/>
                  <a:pt x="85360" y="57891"/>
                  <a:pt x="76645" y="57866"/>
                </a:cubicBezTo>
                <a:close/>
                <a:moveTo>
                  <a:pt x="76236" y="26316"/>
                </a:moveTo>
                <a:cubicBezTo>
                  <a:pt x="76164" y="25126"/>
                  <a:pt x="76164" y="24233"/>
                  <a:pt x="76068" y="23340"/>
                </a:cubicBezTo>
                <a:cubicBezTo>
                  <a:pt x="75490" y="18453"/>
                  <a:pt x="73059" y="14882"/>
                  <a:pt x="68774" y="12724"/>
                </a:cubicBezTo>
                <a:cubicBezTo>
                  <a:pt x="67715" y="12178"/>
                  <a:pt x="66583" y="11707"/>
                  <a:pt x="65452" y="11310"/>
                </a:cubicBezTo>
                <a:cubicBezTo>
                  <a:pt x="56569" y="8259"/>
                  <a:pt x="48794" y="9946"/>
                  <a:pt x="42126" y="16891"/>
                </a:cubicBezTo>
                <a:cubicBezTo>
                  <a:pt x="39117" y="20041"/>
                  <a:pt x="38106" y="23761"/>
                  <a:pt x="38539" y="28028"/>
                </a:cubicBezTo>
                <a:cubicBezTo>
                  <a:pt x="38900" y="31773"/>
                  <a:pt x="39983" y="35295"/>
                  <a:pt x="41572" y="38644"/>
                </a:cubicBezTo>
                <a:cubicBezTo>
                  <a:pt x="42752" y="41124"/>
                  <a:pt x="44148" y="43505"/>
                  <a:pt x="46363" y="45167"/>
                </a:cubicBezTo>
                <a:cubicBezTo>
                  <a:pt x="50094" y="47945"/>
                  <a:pt x="54234" y="49731"/>
                  <a:pt x="58736" y="50797"/>
                </a:cubicBezTo>
                <a:cubicBezTo>
                  <a:pt x="60565" y="51219"/>
                  <a:pt x="62010" y="50797"/>
                  <a:pt x="63358" y="49632"/>
                </a:cubicBezTo>
                <a:cubicBezTo>
                  <a:pt x="66054" y="47275"/>
                  <a:pt x="68557" y="44720"/>
                  <a:pt x="70772" y="41868"/>
                </a:cubicBezTo>
                <a:cubicBezTo>
                  <a:pt x="74431" y="37205"/>
                  <a:pt x="75875" y="31847"/>
                  <a:pt x="76236" y="26316"/>
                </a:cubicBezTo>
              </a:path>
            </a:pathLst>
          </a:custGeom>
          <a:solidFill>
            <a:srgbClr val="43434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5B2CB0"/>
              </a:solidFill>
              <a:latin typeface="Calibri"/>
              <a:ea typeface="Calibri"/>
              <a:cs typeface="Calibri"/>
              <a:sym typeface="Calibri"/>
            </a:endParaRPr>
          </a:p>
        </p:txBody>
      </p:sp>
    </p:spTree>
    <p:extLst>
      <p:ext uri="{BB962C8B-B14F-4D97-AF65-F5344CB8AC3E}">
        <p14:creationId xmlns:p14="http://schemas.microsoft.com/office/powerpoint/2010/main" val="2842573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ctrTitle"/>
          </p:nvPr>
        </p:nvSpPr>
        <p:spPr>
          <a:xfrm>
            <a:off x="1267500" y="1019515"/>
            <a:ext cx="6609000"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6000" b="1">
                <a:solidFill>
                  <a:srgbClr val="434343"/>
                </a:solidFill>
                <a:latin typeface="Libre Baskerville"/>
                <a:ea typeface="Libre Baskerville"/>
                <a:cs typeface="Libre Baskerville"/>
                <a:sym typeface="Libre Baskerville"/>
              </a:rPr>
              <a:t>2</a:t>
            </a:r>
            <a:endParaRPr sz="6000" b="1">
              <a:solidFill>
                <a:srgbClr val="434343"/>
              </a:solidFill>
              <a:latin typeface="Libre Baskerville"/>
              <a:ea typeface="Libre Baskerville"/>
              <a:cs typeface="Libre Baskerville"/>
              <a:sym typeface="Libre Baskerville"/>
            </a:endParaRPr>
          </a:p>
          <a:p>
            <a:pPr marL="0" lvl="0" indent="0">
              <a:spcBef>
                <a:spcPts val="0"/>
              </a:spcBef>
              <a:spcAft>
                <a:spcPts val="0"/>
              </a:spcAft>
              <a:buNone/>
            </a:pPr>
            <a:endParaRPr/>
          </a:p>
          <a:p>
            <a:pPr marL="0" lvl="0" indent="0" rtl="0">
              <a:spcBef>
                <a:spcPts val="0"/>
              </a:spcBef>
              <a:spcAft>
                <a:spcPts val="0"/>
              </a:spcAft>
              <a:buNone/>
            </a:pPr>
            <a:r>
              <a:rPr lang="ro-RO"/>
              <a:t>Războiul</a:t>
            </a:r>
            <a:endParaRPr/>
          </a:p>
        </p:txBody>
      </p:sp>
      <p:sp>
        <p:nvSpPr>
          <p:cNvPr id="94" name="Shape 94"/>
          <p:cNvSpPr txBox="1">
            <a:spLocks noGrp="1"/>
          </p:cNvSpPr>
          <p:nvPr>
            <p:ph type="subTitle" idx="1"/>
          </p:nvPr>
        </p:nvSpPr>
        <p:spPr>
          <a:xfrm>
            <a:off x="1640600" y="2763854"/>
            <a:ext cx="5862900" cy="784800"/>
          </a:xfrm>
          <a:prstGeom prst="rect">
            <a:avLst/>
          </a:prstGeom>
        </p:spPr>
        <p:txBody>
          <a:bodyPr spcFirstLastPara="1" wrap="square" lIns="91425" tIns="91425" rIns="91425" bIns="91425" anchor="t" anchorCtr="0">
            <a:noAutofit/>
          </a:bodyPr>
          <a:lstStyle/>
          <a:p>
            <a:pPr marL="0" lvl="0" indent="0"/>
            <a:r>
              <a:rPr lang="ro-RO"/>
              <a:t>Izbucnirea războiului, </a:t>
            </a:r>
            <a:r>
              <a:rPr lang="it-IT"/>
              <a:t>Victorii franceze</a:t>
            </a:r>
            <a:r>
              <a:rPr lang="ro-RO"/>
              <a:t>, Victorii engleze, Franța unită</a:t>
            </a:r>
            <a:endParaRPr/>
          </a:p>
        </p:txBody>
      </p:sp>
      <p:sp>
        <p:nvSpPr>
          <p:cNvPr id="95" name="Shape 95"/>
          <p:cNvSpPr txBox="1">
            <a:spLocks noGrp="1"/>
          </p:cNvSpPr>
          <p:nvPr>
            <p:ph type="sldNum" idx="12"/>
          </p:nvPr>
        </p:nvSpPr>
        <p:spPr>
          <a:xfrm>
            <a:off x="38389" y="4749900"/>
            <a:ext cx="91056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8</a:t>
            </a:fld>
            <a:endParaRPr/>
          </a:p>
        </p:txBody>
      </p:sp>
      <p:sp>
        <p:nvSpPr>
          <p:cNvPr id="96" name="Shape 96"/>
          <p:cNvSpPr/>
          <p:nvPr/>
        </p:nvSpPr>
        <p:spPr>
          <a:xfrm>
            <a:off x="4110150" y="3500475"/>
            <a:ext cx="923700" cy="494100"/>
          </a:xfrm>
          <a:custGeom>
            <a:avLst/>
            <a:gdLst/>
            <a:ahLst/>
            <a:cxnLst/>
            <a:rect l="0" t="0" r="0" b="0"/>
            <a:pathLst>
              <a:path w="120000" h="120000" extrusionOk="0">
                <a:moveTo>
                  <a:pt x="76665" y="67696"/>
                </a:moveTo>
                <a:cubicBezTo>
                  <a:pt x="76665" y="69341"/>
                  <a:pt x="76592" y="70985"/>
                  <a:pt x="76665" y="72630"/>
                </a:cubicBezTo>
                <a:cubicBezTo>
                  <a:pt x="77080" y="83410"/>
                  <a:pt x="74444" y="91130"/>
                  <a:pt x="69857" y="96931"/>
                </a:cubicBezTo>
                <a:cubicBezTo>
                  <a:pt x="68344" y="98850"/>
                  <a:pt x="66758" y="100586"/>
                  <a:pt x="65294" y="102596"/>
                </a:cubicBezTo>
                <a:cubicBezTo>
                  <a:pt x="63733" y="104743"/>
                  <a:pt x="62586" y="107301"/>
                  <a:pt x="63733" y="111275"/>
                </a:cubicBezTo>
                <a:cubicBezTo>
                  <a:pt x="64196" y="112828"/>
                  <a:pt x="63879" y="114244"/>
                  <a:pt x="63123" y="115249"/>
                </a:cubicBezTo>
                <a:cubicBezTo>
                  <a:pt x="62732" y="115797"/>
                  <a:pt x="62415" y="116574"/>
                  <a:pt x="61976" y="116848"/>
                </a:cubicBezTo>
                <a:cubicBezTo>
                  <a:pt x="61293" y="117304"/>
                  <a:pt x="61049" y="120000"/>
                  <a:pt x="60195" y="118720"/>
                </a:cubicBezTo>
                <a:cubicBezTo>
                  <a:pt x="59097" y="117122"/>
                  <a:pt x="57584" y="115614"/>
                  <a:pt x="58072" y="112097"/>
                </a:cubicBezTo>
                <a:cubicBezTo>
                  <a:pt x="58535" y="108808"/>
                  <a:pt x="57974" y="106478"/>
                  <a:pt x="56364" y="104834"/>
                </a:cubicBezTo>
                <a:cubicBezTo>
                  <a:pt x="54705" y="103098"/>
                  <a:pt x="53094" y="101180"/>
                  <a:pt x="51484" y="99352"/>
                </a:cubicBezTo>
                <a:cubicBezTo>
                  <a:pt x="46970" y="94191"/>
                  <a:pt x="44579" y="86745"/>
                  <a:pt x="44457" y="76787"/>
                </a:cubicBezTo>
                <a:cubicBezTo>
                  <a:pt x="44359" y="70666"/>
                  <a:pt x="44310" y="64590"/>
                  <a:pt x="44066" y="58515"/>
                </a:cubicBezTo>
                <a:cubicBezTo>
                  <a:pt x="43871" y="54267"/>
                  <a:pt x="42944" y="50475"/>
                  <a:pt x="41358" y="47278"/>
                </a:cubicBezTo>
                <a:cubicBezTo>
                  <a:pt x="40113" y="44720"/>
                  <a:pt x="38552" y="44491"/>
                  <a:pt x="36893" y="45039"/>
                </a:cubicBezTo>
                <a:cubicBezTo>
                  <a:pt x="36722" y="45131"/>
                  <a:pt x="36575" y="45451"/>
                  <a:pt x="36429" y="45633"/>
                </a:cubicBezTo>
                <a:cubicBezTo>
                  <a:pt x="36575" y="45907"/>
                  <a:pt x="36673" y="46273"/>
                  <a:pt x="36819" y="46364"/>
                </a:cubicBezTo>
                <a:cubicBezTo>
                  <a:pt x="37283" y="46593"/>
                  <a:pt x="37771" y="46684"/>
                  <a:pt x="38210" y="46912"/>
                </a:cubicBezTo>
                <a:cubicBezTo>
                  <a:pt x="40528" y="48191"/>
                  <a:pt x="41943" y="53307"/>
                  <a:pt x="40528" y="57601"/>
                </a:cubicBezTo>
                <a:cubicBezTo>
                  <a:pt x="40065" y="58972"/>
                  <a:pt x="39552" y="60342"/>
                  <a:pt x="39113" y="61758"/>
                </a:cubicBezTo>
                <a:cubicBezTo>
                  <a:pt x="38723" y="63083"/>
                  <a:pt x="38283" y="64408"/>
                  <a:pt x="38064" y="65824"/>
                </a:cubicBezTo>
                <a:cubicBezTo>
                  <a:pt x="37673" y="68427"/>
                  <a:pt x="38113" y="69569"/>
                  <a:pt x="39503" y="70163"/>
                </a:cubicBezTo>
                <a:cubicBezTo>
                  <a:pt x="39699" y="70255"/>
                  <a:pt x="39894" y="70300"/>
                  <a:pt x="40089" y="70392"/>
                </a:cubicBezTo>
                <a:cubicBezTo>
                  <a:pt x="41016" y="70757"/>
                  <a:pt x="41870" y="71442"/>
                  <a:pt x="41797" y="73498"/>
                </a:cubicBezTo>
                <a:cubicBezTo>
                  <a:pt x="41748" y="75462"/>
                  <a:pt x="40919" y="76239"/>
                  <a:pt x="39991" y="76558"/>
                </a:cubicBezTo>
                <a:cubicBezTo>
                  <a:pt x="38210" y="77152"/>
                  <a:pt x="36478" y="76650"/>
                  <a:pt x="34892" y="74960"/>
                </a:cubicBezTo>
                <a:cubicBezTo>
                  <a:pt x="31695" y="71488"/>
                  <a:pt x="29353" y="66555"/>
                  <a:pt x="27645" y="60433"/>
                </a:cubicBezTo>
                <a:cubicBezTo>
                  <a:pt x="26547" y="56414"/>
                  <a:pt x="26596" y="52348"/>
                  <a:pt x="27181" y="48237"/>
                </a:cubicBezTo>
                <a:cubicBezTo>
                  <a:pt x="27742" y="44080"/>
                  <a:pt x="29182" y="42710"/>
                  <a:pt x="31281" y="44263"/>
                </a:cubicBezTo>
                <a:cubicBezTo>
                  <a:pt x="31964" y="44765"/>
                  <a:pt x="32330" y="44720"/>
                  <a:pt x="32867" y="43760"/>
                </a:cubicBezTo>
                <a:cubicBezTo>
                  <a:pt x="33477" y="42618"/>
                  <a:pt x="34282" y="41842"/>
                  <a:pt x="34989" y="40883"/>
                </a:cubicBezTo>
                <a:cubicBezTo>
                  <a:pt x="35185" y="40609"/>
                  <a:pt x="35282" y="40152"/>
                  <a:pt x="35453" y="39786"/>
                </a:cubicBezTo>
                <a:cubicBezTo>
                  <a:pt x="35233" y="39512"/>
                  <a:pt x="35038" y="39055"/>
                  <a:pt x="34819" y="39010"/>
                </a:cubicBezTo>
                <a:cubicBezTo>
                  <a:pt x="33208" y="38690"/>
                  <a:pt x="31598" y="38279"/>
                  <a:pt x="29963" y="38233"/>
                </a:cubicBezTo>
                <a:cubicBezTo>
                  <a:pt x="26205" y="38096"/>
                  <a:pt x="22911" y="36041"/>
                  <a:pt x="20374" y="30605"/>
                </a:cubicBezTo>
                <a:cubicBezTo>
                  <a:pt x="20203" y="30194"/>
                  <a:pt x="19959" y="29920"/>
                  <a:pt x="19812" y="29508"/>
                </a:cubicBezTo>
                <a:cubicBezTo>
                  <a:pt x="19349" y="28321"/>
                  <a:pt x="19032" y="28595"/>
                  <a:pt x="18592" y="29645"/>
                </a:cubicBezTo>
                <a:cubicBezTo>
                  <a:pt x="16933" y="33483"/>
                  <a:pt x="16104" y="33802"/>
                  <a:pt x="13761" y="31655"/>
                </a:cubicBezTo>
                <a:cubicBezTo>
                  <a:pt x="12175" y="30239"/>
                  <a:pt x="10955" y="28047"/>
                  <a:pt x="10101" y="25260"/>
                </a:cubicBezTo>
                <a:cubicBezTo>
                  <a:pt x="9003" y="21606"/>
                  <a:pt x="7930" y="17906"/>
                  <a:pt x="7076" y="14069"/>
                </a:cubicBezTo>
                <a:cubicBezTo>
                  <a:pt x="6246" y="10369"/>
                  <a:pt x="4953" y="8679"/>
                  <a:pt x="2830" y="9318"/>
                </a:cubicBezTo>
                <a:cubicBezTo>
                  <a:pt x="2488" y="9409"/>
                  <a:pt x="2098" y="9547"/>
                  <a:pt x="1805" y="9318"/>
                </a:cubicBezTo>
                <a:cubicBezTo>
                  <a:pt x="1171" y="8770"/>
                  <a:pt x="73" y="8130"/>
                  <a:pt x="48" y="7400"/>
                </a:cubicBezTo>
                <a:cubicBezTo>
                  <a:pt x="0" y="6121"/>
                  <a:pt x="536" y="4659"/>
                  <a:pt x="1000" y="3517"/>
                </a:cubicBezTo>
                <a:cubicBezTo>
                  <a:pt x="1244" y="2923"/>
                  <a:pt x="1830" y="2740"/>
                  <a:pt x="2293" y="2466"/>
                </a:cubicBezTo>
                <a:cubicBezTo>
                  <a:pt x="5612" y="548"/>
                  <a:pt x="9003" y="959"/>
                  <a:pt x="12370" y="1872"/>
                </a:cubicBezTo>
                <a:cubicBezTo>
                  <a:pt x="14200" y="2375"/>
                  <a:pt x="15957" y="4065"/>
                  <a:pt x="17738" y="5116"/>
                </a:cubicBezTo>
                <a:cubicBezTo>
                  <a:pt x="18519" y="5618"/>
                  <a:pt x="19324" y="5846"/>
                  <a:pt x="20105" y="6349"/>
                </a:cubicBezTo>
                <a:cubicBezTo>
                  <a:pt x="21106" y="7034"/>
                  <a:pt x="22155" y="7628"/>
                  <a:pt x="23106" y="8633"/>
                </a:cubicBezTo>
                <a:cubicBezTo>
                  <a:pt x="25327" y="10917"/>
                  <a:pt x="26352" y="14571"/>
                  <a:pt x="26181" y="19322"/>
                </a:cubicBezTo>
                <a:cubicBezTo>
                  <a:pt x="26083" y="22794"/>
                  <a:pt x="24473" y="25306"/>
                  <a:pt x="22643" y="25032"/>
                </a:cubicBezTo>
                <a:cubicBezTo>
                  <a:pt x="22399" y="24986"/>
                  <a:pt x="22130" y="25032"/>
                  <a:pt x="21886" y="25032"/>
                </a:cubicBezTo>
                <a:cubicBezTo>
                  <a:pt x="21960" y="25443"/>
                  <a:pt x="21984" y="25991"/>
                  <a:pt x="22130" y="26357"/>
                </a:cubicBezTo>
                <a:cubicBezTo>
                  <a:pt x="22423" y="27179"/>
                  <a:pt x="22740" y="28047"/>
                  <a:pt x="23155" y="28686"/>
                </a:cubicBezTo>
                <a:cubicBezTo>
                  <a:pt x="25278" y="31975"/>
                  <a:pt x="27791" y="33254"/>
                  <a:pt x="30524" y="33117"/>
                </a:cubicBezTo>
                <a:cubicBezTo>
                  <a:pt x="31159" y="33071"/>
                  <a:pt x="31622" y="32706"/>
                  <a:pt x="31134" y="31244"/>
                </a:cubicBezTo>
                <a:cubicBezTo>
                  <a:pt x="29816" y="27270"/>
                  <a:pt x="30109" y="23570"/>
                  <a:pt x="31671" y="20053"/>
                </a:cubicBezTo>
                <a:cubicBezTo>
                  <a:pt x="32110" y="19048"/>
                  <a:pt x="32427" y="18180"/>
                  <a:pt x="31476" y="17540"/>
                </a:cubicBezTo>
                <a:cubicBezTo>
                  <a:pt x="31305" y="17403"/>
                  <a:pt x="31159" y="17129"/>
                  <a:pt x="31012" y="16855"/>
                </a:cubicBezTo>
                <a:cubicBezTo>
                  <a:pt x="30012" y="14982"/>
                  <a:pt x="29182" y="12835"/>
                  <a:pt x="29572" y="10140"/>
                </a:cubicBezTo>
                <a:cubicBezTo>
                  <a:pt x="30012" y="7125"/>
                  <a:pt x="31110" y="4842"/>
                  <a:pt x="32769" y="4385"/>
                </a:cubicBezTo>
                <a:cubicBezTo>
                  <a:pt x="34721" y="3791"/>
                  <a:pt x="36697" y="3517"/>
                  <a:pt x="38649" y="3654"/>
                </a:cubicBezTo>
                <a:cubicBezTo>
                  <a:pt x="41919" y="3837"/>
                  <a:pt x="45140" y="3837"/>
                  <a:pt x="48312" y="2055"/>
                </a:cubicBezTo>
                <a:cubicBezTo>
                  <a:pt x="48605" y="1872"/>
                  <a:pt x="48946" y="2009"/>
                  <a:pt x="49288" y="2009"/>
                </a:cubicBezTo>
                <a:cubicBezTo>
                  <a:pt x="49190" y="2695"/>
                  <a:pt x="49190" y="3471"/>
                  <a:pt x="48995" y="3974"/>
                </a:cubicBezTo>
                <a:cubicBezTo>
                  <a:pt x="48312" y="5846"/>
                  <a:pt x="47482" y="7582"/>
                  <a:pt x="46872" y="9501"/>
                </a:cubicBezTo>
                <a:cubicBezTo>
                  <a:pt x="46067" y="11968"/>
                  <a:pt x="45286" y="14526"/>
                  <a:pt x="44749" y="17221"/>
                </a:cubicBezTo>
                <a:cubicBezTo>
                  <a:pt x="43676" y="22611"/>
                  <a:pt x="40528" y="26082"/>
                  <a:pt x="37576" y="24484"/>
                </a:cubicBezTo>
                <a:cubicBezTo>
                  <a:pt x="36893" y="24118"/>
                  <a:pt x="36234" y="22885"/>
                  <a:pt x="35721" y="21789"/>
                </a:cubicBezTo>
                <a:cubicBezTo>
                  <a:pt x="35160" y="20601"/>
                  <a:pt x="34745" y="20601"/>
                  <a:pt x="34282" y="21834"/>
                </a:cubicBezTo>
                <a:cubicBezTo>
                  <a:pt x="33013" y="25397"/>
                  <a:pt x="32842" y="27773"/>
                  <a:pt x="34428" y="30239"/>
                </a:cubicBezTo>
                <a:cubicBezTo>
                  <a:pt x="36209" y="32934"/>
                  <a:pt x="38186" y="35173"/>
                  <a:pt x="40089" y="37594"/>
                </a:cubicBezTo>
                <a:cubicBezTo>
                  <a:pt x="40577" y="38233"/>
                  <a:pt x="40772" y="37822"/>
                  <a:pt x="40797" y="36771"/>
                </a:cubicBezTo>
                <a:cubicBezTo>
                  <a:pt x="40894" y="33026"/>
                  <a:pt x="41553" y="29600"/>
                  <a:pt x="42797" y="26585"/>
                </a:cubicBezTo>
                <a:cubicBezTo>
                  <a:pt x="45213" y="20829"/>
                  <a:pt x="49825" y="21195"/>
                  <a:pt x="51923" y="27316"/>
                </a:cubicBezTo>
                <a:cubicBezTo>
                  <a:pt x="52850" y="30102"/>
                  <a:pt x="52850" y="32295"/>
                  <a:pt x="51581" y="34488"/>
                </a:cubicBezTo>
                <a:cubicBezTo>
                  <a:pt x="50776" y="35949"/>
                  <a:pt x="49751" y="37091"/>
                  <a:pt x="48727" y="37913"/>
                </a:cubicBezTo>
                <a:cubicBezTo>
                  <a:pt x="47604" y="38827"/>
                  <a:pt x="47311" y="38142"/>
                  <a:pt x="47555" y="35858"/>
                </a:cubicBezTo>
                <a:cubicBezTo>
                  <a:pt x="47653" y="34899"/>
                  <a:pt x="47873" y="33802"/>
                  <a:pt x="47775" y="32889"/>
                </a:cubicBezTo>
                <a:cubicBezTo>
                  <a:pt x="47653" y="31884"/>
                  <a:pt x="47287" y="30605"/>
                  <a:pt x="46848" y="30285"/>
                </a:cubicBezTo>
                <a:cubicBezTo>
                  <a:pt x="46409" y="29920"/>
                  <a:pt x="45603" y="30331"/>
                  <a:pt x="45213" y="30925"/>
                </a:cubicBezTo>
                <a:cubicBezTo>
                  <a:pt x="43871" y="33071"/>
                  <a:pt x="43359" y="35995"/>
                  <a:pt x="43822" y="39192"/>
                </a:cubicBezTo>
                <a:cubicBezTo>
                  <a:pt x="44335" y="42573"/>
                  <a:pt x="45067" y="45862"/>
                  <a:pt x="45750" y="49196"/>
                </a:cubicBezTo>
                <a:cubicBezTo>
                  <a:pt x="45799" y="49425"/>
                  <a:pt x="46238" y="49607"/>
                  <a:pt x="46457" y="49425"/>
                </a:cubicBezTo>
                <a:cubicBezTo>
                  <a:pt x="46677" y="49288"/>
                  <a:pt x="46799" y="48694"/>
                  <a:pt x="46994" y="48328"/>
                </a:cubicBezTo>
                <a:cubicBezTo>
                  <a:pt x="50898" y="40928"/>
                  <a:pt x="55705" y="37822"/>
                  <a:pt x="61195" y="38736"/>
                </a:cubicBezTo>
                <a:cubicBezTo>
                  <a:pt x="62464" y="38964"/>
                  <a:pt x="63294" y="38279"/>
                  <a:pt x="63928" y="36406"/>
                </a:cubicBezTo>
                <a:cubicBezTo>
                  <a:pt x="64684" y="34305"/>
                  <a:pt x="65050" y="32066"/>
                  <a:pt x="64465" y="29600"/>
                </a:cubicBezTo>
                <a:cubicBezTo>
                  <a:pt x="64221" y="28595"/>
                  <a:pt x="63855" y="28229"/>
                  <a:pt x="63367" y="29097"/>
                </a:cubicBezTo>
                <a:cubicBezTo>
                  <a:pt x="63172" y="29463"/>
                  <a:pt x="63001" y="29828"/>
                  <a:pt x="62830" y="30239"/>
                </a:cubicBezTo>
                <a:cubicBezTo>
                  <a:pt x="61415" y="33483"/>
                  <a:pt x="59658" y="33757"/>
                  <a:pt x="57681" y="32478"/>
                </a:cubicBezTo>
                <a:cubicBezTo>
                  <a:pt x="55632" y="31107"/>
                  <a:pt x="54656" y="28321"/>
                  <a:pt x="54558" y="24438"/>
                </a:cubicBezTo>
                <a:cubicBezTo>
                  <a:pt x="54509" y="21652"/>
                  <a:pt x="54558" y="18819"/>
                  <a:pt x="54656" y="16033"/>
                </a:cubicBezTo>
                <a:cubicBezTo>
                  <a:pt x="54802" y="11693"/>
                  <a:pt x="54485" y="7674"/>
                  <a:pt x="52509" y="4750"/>
                </a:cubicBezTo>
                <a:cubicBezTo>
                  <a:pt x="52289" y="4430"/>
                  <a:pt x="52240" y="3745"/>
                  <a:pt x="52094" y="3197"/>
                </a:cubicBezTo>
                <a:cubicBezTo>
                  <a:pt x="52435" y="2923"/>
                  <a:pt x="52801" y="2283"/>
                  <a:pt x="53094" y="2375"/>
                </a:cubicBezTo>
                <a:cubicBezTo>
                  <a:pt x="59145" y="4339"/>
                  <a:pt x="65148" y="6532"/>
                  <a:pt x="69638" y="15348"/>
                </a:cubicBezTo>
                <a:cubicBezTo>
                  <a:pt x="70248" y="16535"/>
                  <a:pt x="70736" y="18271"/>
                  <a:pt x="70882" y="19916"/>
                </a:cubicBezTo>
                <a:cubicBezTo>
                  <a:pt x="71248" y="23661"/>
                  <a:pt x="70296" y="25626"/>
                  <a:pt x="68271" y="25945"/>
                </a:cubicBezTo>
                <a:cubicBezTo>
                  <a:pt x="66807" y="26128"/>
                  <a:pt x="66783" y="26174"/>
                  <a:pt x="67051" y="28869"/>
                </a:cubicBezTo>
                <a:cubicBezTo>
                  <a:pt x="67490" y="33117"/>
                  <a:pt x="67124" y="37000"/>
                  <a:pt x="65441" y="40106"/>
                </a:cubicBezTo>
                <a:cubicBezTo>
                  <a:pt x="64709" y="41431"/>
                  <a:pt x="64733" y="42253"/>
                  <a:pt x="65514" y="43395"/>
                </a:cubicBezTo>
                <a:cubicBezTo>
                  <a:pt x="66026" y="44172"/>
                  <a:pt x="66466" y="45177"/>
                  <a:pt x="66905" y="46136"/>
                </a:cubicBezTo>
                <a:cubicBezTo>
                  <a:pt x="68491" y="49881"/>
                  <a:pt x="68930" y="54084"/>
                  <a:pt x="68100" y="58652"/>
                </a:cubicBezTo>
                <a:cubicBezTo>
                  <a:pt x="67808" y="60342"/>
                  <a:pt x="67442" y="61987"/>
                  <a:pt x="67051" y="63585"/>
                </a:cubicBezTo>
                <a:cubicBezTo>
                  <a:pt x="66734" y="64956"/>
                  <a:pt x="67002" y="65275"/>
                  <a:pt x="67686" y="65595"/>
                </a:cubicBezTo>
                <a:cubicBezTo>
                  <a:pt x="71004" y="67103"/>
                  <a:pt x="71760" y="70620"/>
                  <a:pt x="69955" y="76102"/>
                </a:cubicBezTo>
                <a:cubicBezTo>
                  <a:pt x="69076" y="78797"/>
                  <a:pt x="67808" y="80624"/>
                  <a:pt x="66319" y="82040"/>
                </a:cubicBezTo>
                <a:cubicBezTo>
                  <a:pt x="63440" y="84735"/>
                  <a:pt x="60390" y="86471"/>
                  <a:pt x="57193" y="86882"/>
                </a:cubicBezTo>
                <a:cubicBezTo>
                  <a:pt x="54827" y="87156"/>
                  <a:pt x="52679" y="85374"/>
                  <a:pt x="50971" y="82223"/>
                </a:cubicBezTo>
                <a:cubicBezTo>
                  <a:pt x="50532" y="81355"/>
                  <a:pt x="50215" y="80076"/>
                  <a:pt x="50069" y="78934"/>
                </a:cubicBezTo>
                <a:cubicBezTo>
                  <a:pt x="49849" y="77152"/>
                  <a:pt x="50288" y="76513"/>
                  <a:pt x="51313" y="76878"/>
                </a:cubicBezTo>
                <a:cubicBezTo>
                  <a:pt x="51630" y="76969"/>
                  <a:pt x="51972" y="77152"/>
                  <a:pt x="52289" y="77289"/>
                </a:cubicBezTo>
                <a:cubicBezTo>
                  <a:pt x="54631" y="78340"/>
                  <a:pt x="55607" y="77289"/>
                  <a:pt x="56022" y="72858"/>
                </a:cubicBezTo>
                <a:cubicBezTo>
                  <a:pt x="56291" y="70118"/>
                  <a:pt x="56217" y="67285"/>
                  <a:pt x="56388" y="64545"/>
                </a:cubicBezTo>
                <a:cubicBezTo>
                  <a:pt x="56535" y="61712"/>
                  <a:pt x="56901" y="59063"/>
                  <a:pt x="58194" y="57190"/>
                </a:cubicBezTo>
                <a:cubicBezTo>
                  <a:pt x="60146" y="54358"/>
                  <a:pt x="61830" y="54769"/>
                  <a:pt x="63220" y="58469"/>
                </a:cubicBezTo>
                <a:cubicBezTo>
                  <a:pt x="63489" y="59200"/>
                  <a:pt x="63708" y="59977"/>
                  <a:pt x="63928" y="60753"/>
                </a:cubicBezTo>
                <a:cubicBezTo>
                  <a:pt x="64245" y="61895"/>
                  <a:pt x="64489" y="61393"/>
                  <a:pt x="64782" y="60708"/>
                </a:cubicBezTo>
                <a:cubicBezTo>
                  <a:pt x="66685" y="56185"/>
                  <a:pt x="66246" y="50293"/>
                  <a:pt x="63611" y="46684"/>
                </a:cubicBezTo>
                <a:cubicBezTo>
                  <a:pt x="61366" y="43623"/>
                  <a:pt x="58755" y="43075"/>
                  <a:pt x="56047" y="43760"/>
                </a:cubicBezTo>
                <a:cubicBezTo>
                  <a:pt x="55363" y="43943"/>
                  <a:pt x="55339" y="44674"/>
                  <a:pt x="55705" y="45633"/>
                </a:cubicBezTo>
                <a:cubicBezTo>
                  <a:pt x="56022" y="46456"/>
                  <a:pt x="56339" y="47278"/>
                  <a:pt x="56583" y="48191"/>
                </a:cubicBezTo>
                <a:cubicBezTo>
                  <a:pt x="57755" y="53079"/>
                  <a:pt x="56242" y="58287"/>
                  <a:pt x="53436" y="59017"/>
                </a:cubicBezTo>
                <a:cubicBezTo>
                  <a:pt x="53241" y="59063"/>
                  <a:pt x="53045" y="58972"/>
                  <a:pt x="52850" y="58926"/>
                </a:cubicBezTo>
                <a:cubicBezTo>
                  <a:pt x="52923" y="58561"/>
                  <a:pt x="52948" y="58058"/>
                  <a:pt x="53094" y="57784"/>
                </a:cubicBezTo>
                <a:cubicBezTo>
                  <a:pt x="53899" y="56277"/>
                  <a:pt x="54314" y="54449"/>
                  <a:pt x="54241" y="52303"/>
                </a:cubicBezTo>
                <a:cubicBezTo>
                  <a:pt x="54168" y="49333"/>
                  <a:pt x="52826" y="47643"/>
                  <a:pt x="51411" y="48922"/>
                </a:cubicBezTo>
                <a:cubicBezTo>
                  <a:pt x="49410" y="50795"/>
                  <a:pt x="47848" y="53262"/>
                  <a:pt x="47751" y="58104"/>
                </a:cubicBezTo>
                <a:cubicBezTo>
                  <a:pt x="47629" y="65687"/>
                  <a:pt x="47287" y="73269"/>
                  <a:pt x="48141" y="80807"/>
                </a:cubicBezTo>
                <a:cubicBezTo>
                  <a:pt x="48873" y="87247"/>
                  <a:pt x="50825" y="91861"/>
                  <a:pt x="53875" y="94830"/>
                </a:cubicBezTo>
                <a:cubicBezTo>
                  <a:pt x="54607" y="95561"/>
                  <a:pt x="55534" y="95881"/>
                  <a:pt x="56364" y="95926"/>
                </a:cubicBezTo>
                <a:cubicBezTo>
                  <a:pt x="57974" y="95972"/>
                  <a:pt x="59609" y="95378"/>
                  <a:pt x="61220" y="95561"/>
                </a:cubicBezTo>
                <a:cubicBezTo>
                  <a:pt x="66417" y="96292"/>
                  <a:pt x="72200" y="89394"/>
                  <a:pt x="72907" y="76239"/>
                </a:cubicBezTo>
                <a:cubicBezTo>
                  <a:pt x="73127" y="71808"/>
                  <a:pt x="73224" y="67377"/>
                  <a:pt x="73371" y="62946"/>
                </a:cubicBezTo>
                <a:cubicBezTo>
                  <a:pt x="73566" y="57647"/>
                  <a:pt x="73761" y="52348"/>
                  <a:pt x="74908" y="47323"/>
                </a:cubicBezTo>
                <a:cubicBezTo>
                  <a:pt x="75640" y="44172"/>
                  <a:pt x="75884" y="40746"/>
                  <a:pt x="75445" y="37274"/>
                </a:cubicBezTo>
                <a:cubicBezTo>
                  <a:pt x="75103" y="34533"/>
                  <a:pt x="74591" y="32295"/>
                  <a:pt x="73005" y="31244"/>
                </a:cubicBezTo>
                <a:cubicBezTo>
                  <a:pt x="71809" y="30422"/>
                  <a:pt x="71809" y="29737"/>
                  <a:pt x="72688" y="27955"/>
                </a:cubicBezTo>
                <a:cubicBezTo>
                  <a:pt x="73371" y="26585"/>
                  <a:pt x="74176" y="25352"/>
                  <a:pt x="74786" y="23890"/>
                </a:cubicBezTo>
                <a:cubicBezTo>
                  <a:pt x="75298" y="22657"/>
                  <a:pt x="75640" y="23022"/>
                  <a:pt x="76128" y="23753"/>
                </a:cubicBezTo>
                <a:cubicBezTo>
                  <a:pt x="77860" y="26357"/>
                  <a:pt x="78885" y="29600"/>
                  <a:pt x="78934" y="33848"/>
                </a:cubicBezTo>
                <a:cubicBezTo>
                  <a:pt x="78934" y="34488"/>
                  <a:pt x="78885" y="35127"/>
                  <a:pt x="78861" y="35721"/>
                </a:cubicBezTo>
                <a:cubicBezTo>
                  <a:pt x="78836" y="37228"/>
                  <a:pt x="79178" y="38051"/>
                  <a:pt x="79983" y="37365"/>
                </a:cubicBezTo>
                <a:cubicBezTo>
                  <a:pt x="81691" y="35904"/>
                  <a:pt x="83521" y="34716"/>
                  <a:pt x="85034" y="32706"/>
                </a:cubicBezTo>
                <a:cubicBezTo>
                  <a:pt x="87108" y="30011"/>
                  <a:pt x="87498" y="25032"/>
                  <a:pt x="86278" y="21149"/>
                </a:cubicBezTo>
                <a:cubicBezTo>
                  <a:pt x="85961" y="20098"/>
                  <a:pt x="85717" y="19733"/>
                  <a:pt x="85058" y="20647"/>
                </a:cubicBezTo>
                <a:cubicBezTo>
                  <a:pt x="82765" y="23844"/>
                  <a:pt x="79568" y="24118"/>
                  <a:pt x="77324" y="21012"/>
                </a:cubicBezTo>
                <a:cubicBezTo>
                  <a:pt x="75518" y="18545"/>
                  <a:pt x="73761" y="15850"/>
                  <a:pt x="72297" y="12744"/>
                </a:cubicBezTo>
                <a:cubicBezTo>
                  <a:pt x="71370" y="10780"/>
                  <a:pt x="70882" y="7948"/>
                  <a:pt x="70443" y="5298"/>
                </a:cubicBezTo>
                <a:cubicBezTo>
                  <a:pt x="70126" y="3334"/>
                  <a:pt x="70711" y="2329"/>
                  <a:pt x="71590" y="3334"/>
                </a:cubicBezTo>
                <a:cubicBezTo>
                  <a:pt x="73420" y="5390"/>
                  <a:pt x="75103" y="4339"/>
                  <a:pt x="76860" y="3517"/>
                </a:cubicBezTo>
                <a:cubicBezTo>
                  <a:pt x="79642" y="2283"/>
                  <a:pt x="82448" y="1279"/>
                  <a:pt x="85302" y="2512"/>
                </a:cubicBezTo>
                <a:cubicBezTo>
                  <a:pt x="87474" y="3425"/>
                  <a:pt x="89572" y="4796"/>
                  <a:pt x="90305" y="9272"/>
                </a:cubicBezTo>
                <a:cubicBezTo>
                  <a:pt x="90573" y="10871"/>
                  <a:pt x="90524" y="12744"/>
                  <a:pt x="90500" y="14480"/>
                </a:cubicBezTo>
                <a:cubicBezTo>
                  <a:pt x="90500" y="15119"/>
                  <a:pt x="90183" y="16124"/>
                  <a:pt x="89914" y="16216"/>
                </a:cubicBezTo>
                <a:cubicBezTo>
                  <a:pt x="88596" y="16855"/>
                  <a:pt x="88914" y="18226"/>
                  <a:pt x="89206" y="19961"/>
                </a:cubicBezTo>
                <a:cubicBezTo>
                  <a:pt x="89914" y="24164"/>
                  <a:pt x="90231" y="28366"/>
                  <a:pt x="88938" y="32478"/>
                </a:cubicBezTo>
                <a:cubicBezTo>
                  <a:pt x="88840" y="32752"/>
                  <a:pt x="89060" y="33757"/>
                  <a:pt x="89133" y="33757"/>
                </a:cubicBezTo>
                <a:cubicBezTo>
                  <a:pt x="92183" y="33939"/>
                  <a:pt x="95111" y="33346"/>
                  <a:pt x="97259" y="28549"/>
                </a:cubicBezTo>
                <a:cubicBezTo>
                  <a:pt x="97942" y="27042"/>
                  <a:pt x="97893" y="25945"/>
                  <a:pt x="97015" y="24895"/>
                </a:cubicBezTo>
                <a:cubicBezTo>
                  <a:pt x="94013" y="21332"/>
                  <a:pt x="94965" y="13612"/>
                  <a:pt x="97405" y="10688"/>
                </a:cubicBezTo>
                <a:cubicBezTo>
                  <a:pt x="103603" y="3288"/>
                  <a:pt x="110239" y="0"/>
                  <a:pt x="117511" y="4202"/>
                </a:cubicBezTo>
                <a:cubicBezTo>
                  <a:pt x="118535" y="4796"/>
                  <a:pt x="120000" y="5390"/>
                  <a:pt x="119975" y="7582"/>
                </a:cubicBezTo>
                <a:cubicBezTo>
                  <a:pt x="119975" y="10049"/>
                  <a:pt x="118511" y="10597"/>
                  <a:pt x="117364" y="10871"/>
                </a:cubicBezTo>
                <a:cubicBezTo>
                  <a:pt x="115485" y="11328"/>
                  <a:pt x="114265" y="13155"/>
                  <a:pt x="113460" y="16216"/>
                </a:cubicBezTo>
                <a:cubicBezTo>
                  <a:pt x="112850" y="18637"/>
                  <a:pt x="112265" y="21058"/>
                  <a:pt x="111606" y="23433"/>
                </a:cubicBezTo>
                <a:cubicBezTo>
                  <a:pt x="110996" y="25534"/>
                  <a:pt x="110386" y="27681"/>
                  <a:pt x="109605" y="29554"/>
                </a:cubicBezTo>
                <a:cubicBezTo>
                  <a:pt x="107995" y="33346"/>
                  <a:pt x="105750" y="34076"/>
                  <a:pt x="103359" y="33300"/>
                </a:cubicBezTo>
                <a:cubicBezTo>
                  <a:pt x="102724" y="33117"/>
                  <a:pt x="102114" y="31929"/>
                  <a:pt x="101651" y="30970"/>
                </a:cubicBezTo>
                <a:cubicBezTo>
                  <a:pt x="101211" y="30011"/>
                  <a:pt x="100967" y="29554"/>
                  <a:pt x="100406" y="30650"/>
                </a:cubicBezTo>
                <a:cubicBezTo>
                  <a:pt x="96819" y="37913"/>
                  <a:pt x="92232" y="40152"/>
                  <a:pt x="87157" y="39878"/>
                </a:cubicBezTo>
                <a:cubicBezTo>
                  <a:pt x="86083" y="39832"/>
                  <a:pt x="86132" y="40380"/>
                  <a:pt x="86693" y="41659"/>
                </a:cubicBezTo>
                <a:cubicBezTo>
                  <a:pt x="86962" y="42207"/>
                  <a:pt x="87157" y="42938"/>
                  <a:pt x="87303" y="43623"/>
                </a:cubicBezTo>
                <a:cubicBezTo>
                  <a:pt x="87669" y="45359"/>
                  <a:pt x="88060" y="45816"/>
                  <a:pt x="89084" y="44811"/>
                </a:cubicBezTo>
                <a:cubicBezTo>
                  <a:pt x="91232" y="42847"/>
                  <a:pt x="92574" y="43989"/>
                  <a:pt x="93281" y="48283"/>
                </a:cubicBezTo>
                <a:cubicBezTo>
                  <a:pt x="93599" y="50110"/>
                  <a:pt x="93745" y="52348"/>
                  <a:pt x="93550" y="54221"/>
                </a:cubicBezTo>
                <a:cubicBezTo>
                  <a:pt x="92281" y="65824"/>
                  <a:pt x="88548" y="73681"/>
                  <a:pt x="82667" y="77837"/>
                </a:cubicBezTo>
                <a:cubicBezTo>
                  <a:pt x="81911" y="78385"/>
                  <a:pt x="80935" y="78203"/>
                  <a:pt x="80081" y="77974"/>
                </a:cubicBezTo>
                <a:cubicBezTo>
                  <a:pt x="79227" y="77746"/>
                  <a:pt x="79032" y="76467"/>
                  <a:pt x="79593" y="75188"/>
                </a:cubicBezTo>
                <a:cubicBezTo>
                  <a:pt x="79812" y="74731"/>
                  <a:pt x="80105" y="74366"/>
                  <a:pt x="80374" y="74000"/>
                </a:cubicBezTo>
                <a:cubicBezTo>
                  <a:pt x="82326" y="71168"/>
                  <a:pt x="82570" y="68473"/>
                  <a:pt x="81154" y="64590"/>
                </a:cubicBezTo>
                <a:cubicBezTo>
                  <a:pt x="80471" y="62717"/>
                  <a:pt x="79593" y="61073"/>
                  <a:pt x="78934" y="59154"/>
                </a:cubicBezTo>
                <a:cubicBezTo>
                  <a:pt x="77592" y="55226"/>
                  <a:pt x="78690" y="49516"/>
                  <a:pt x="81008" y="48374"/>
                </a:cubicBezTo>
                <a:cubicBezTo>
                  <a:pt x="81984" y="47917"/>
                  <a:pt x="83009" y="48054"/>
                  <a:pt x="84009" y="47872"/>
                </a:cubicBezTo>
                <a:cubicBezTo>
                  <a:pt x="84302" y="47826"/>
                  <a:pt x="84595" y="47780"/>
                  <a:pt x="84912" y="47735"/>
                </a:cubicBezTo>
                <a:cubicBezTo>
                  <a:pt x="84863" y="47049"/>
                  <a:pt x="84961" y="46181"/>
                  <a:pt x="84766" y="45679"/>
                </a:cubicBezTo>
                <a:cubicBezTo>
                  <a:pt x="83790" y="42847"/>
                  <a:pt x="82399" y="42207"/>
                  <a:pt x="80691" y="43395"/>
                </a:cubicBezTo>
                <a:cubicBezTo>
                  <a:pt x="78739" y="44811"/>
                  <a:pt x="77738" y="47689"/>
                  <a:pt x="77055" y="51115"/>
                </a:cubicBezTo>
                <a:cubicBezTo>
                  <a:pt x="76274" y="55135"/>
                  <a:pt x="76250" y="59337"/>
                  <a:pt x="76372" y="63540"/>
                </a:cubicBezTo>
                <a:cubicBezTo>
                  <a:pt x="76396" y="64910"/>
                  <a:pt x="76494" y="66326"/>
                  <a:pt x="76567" y="67696"/>
                </a:cubicBezTo>
                <a:cubicBezTo>
                  <a:pt x="76592" y="67696"/>
                  <a:pt x="76616" y="67696"/>
                  <a:pt x="76665" y="67696"/>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198658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DFEB1C-373C-4739-854D-AE798B742C9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
        <p:nvSpPr>
          <p:cNvPr id="5" name="Title 4">
            <a:extLst>
              <a:ext uri="{FF2B5EF4-FFF2-40B4-BE49-F238E27FC236}">
                <a16:creationId xmlns:a16="http://schemas.microsoft.com/office/drawing/2014/main" id="{4002EC4D-9D30-48A8-812D-A271C7D4FD91}"/>
              </a:ext>
            </a:extLst>
          </p:cNvPr>
          <p:cNvSpPr>
            <a:spLocks noGrp="1"/>
          </p:cNvSpPr>
          <p:nvPr>
            <p:ph type="title" idx="4294967295"/>
          </p:nvPr>
        </p:nvSpPr>
        <p:spPr>
          <a:xfrm>
            <a:off x="0" y="0"/>
            <a:ext cx="9144000" cy="712788"/>
          </a:xfrm>
        </p:spPr>
        <p:txBody>
          <a:bodyPr/>
          <a:lstStyle/>
          <a:p>
            <a:r>
              <a:rPr lang="en-US"/>
              <a:t>Izbucnirea războiului</a:t>
            </a:r>
          </a:p>
        </p:txBody>
      </p:sp>
      <p:sp>
        <p:nvSpPr>
          <p:cNvPr id="6" name="Text Placeholder 5">
            <a:extLst>
              <a:ext uri="{FF2B5EF4-FFF2-40B4-BE49-F238E27FC236}">
                <a16:creationId xmlns:a16="http://schemas.microsoft.com/office/drawing/2014/main" id="{3DA5320A-F73E-4404-BCF4-7300171C8E77}"/>
              </a:ext>
            </a:extLst>
          </p:cNvPr>
          <p:cNvSpPr>
            <a:spLocks noGrp="1"/>
          </p:cNvSpPr>
          <p:nvPr>
            <p:ph type="body" idx="4294967295"/>
          </p:nvPr>
        </p:nvSpPr>
        <p:spPr>
          <a:xfrm>
            <a:off x="-1" y="712788"/>
            <a:ext cx="9144001" cy="4037112"/>
          </a:xfrm>
        </p:spPr>
        <p:txBody>
          <a:bodyPr/>
          <a:lstStyle/>
          <a:p>
            <a:r>
              <a:rPr lang="ro-RO" sz="1600"/>
              <a:t>Războiul poate fi divizat în patru faze: o fază în care Anglia a repurtat victorii sub Eduard al III-lea și care a durat din 1337 până în 1360; o fază din 1360 până în 1400 când francezii au avut victorii; o fază din 1400 până în 1429 marcată de mari victorii engleze sub Henric al V-lea; și o fază finală din 1429 până în 1453 în care Franța a fost unită sub regii din dinastia Valois. Când a început războiul, Franța avea o populație de 14 milioane și era cea mai puternică forță militară din Europa; Anglia avea o populație de numai 4 milioane.</a:t>
            </a:r>
            <a:endParaRPr lang="en-US" sz="1600"/>
          </a:p>
        </p:txBody>
      </p:sp>
      <p:pic>
        <p:nvPicPr>
          <p:cNvPr id="8" name="Picture 7">
            <a:extLst>
              <a:ext uri="{FF2B5EF4-FFF2-40B4-BE49-F238E27FC236}">
                <a16:creationId xmlns:a16="http://schemas.microsoft.com/office/drawing/2014/main" id="{D4257AEA-D3F1-42B9-A7B8-C7155B3B55A5}"/>
              </a:ext>
            </a:extLst>
          </p:cNvPr>
          <p:cNvPicPr>
            <a:picLocks noChangeAspect="1"/>
          </p:cNvPicPr>
          <p:nvPr/>
        </p:nvPicPr>
        <p:blipFill>
          <a:blip r:embed="rId3"/>
          <a:stretch>
            <a:fillRect/>
          </a:stretch>
        </p:blipFill>
        <p:spPr>
          <a:xfrm>
            <a:off x="545473" y="2658140"/>
            <a:ext cx="2524125" cy="1790133"/>
          </a:xfrm>
          <a:prstGeom prst="rect">
            <a:avLst/>
          </a:prstGeom>
        </p:spPr>
      </p:pic>
      <p:sp>
        <p:nvSpPr>
          <p:cNvPr id="9" name="Shape 115">
            <a:extLst>
              <a:ext uri="{FF2B5EF4-FFF2-40B4-BE49-F238E27FC236}">
                <a16:creationId xmlns:a16="http://schemas.microsoft.com/office/drawing/2014/main" id="{6DA8C22D-1FE0-4087-AA18-37DA70CFB9A3}"/>
              </a:ext>
            </a:extLst>
          </p:cNvPr>
          <p:cNvSpPr/>
          <p:nvPr/>
        </p:nvSpPr>
        <p:spPr>
          <a:xfrm>
            <a:off x="537037" y="4430712"/>
            <a:ext cx="2524124" cy="39360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it-IT">
                <a:latin typeface="Candara" panose="020E0502030303020204" pitchFamily="34" charset="0"/>
              </a:rPr>
              <a:t>Bătălia de la Crécy</a:t>
            </a:r>
            <a:endParaRPr>
              <a:solidFill>
                <a:srgbClr val="1D1D1B"/>
              </a:solidFill>
              <a:latin typeface="Candara" panose="020E0502030303020204" pitchFamily="34" charset="0"/>
            </a:endParaRPr>
          </a:p>
        </p:txBody>
      </p:sp>
      <p:grpSp>
        <p:nvGrpSpPr>
          <p:cNvPr id="10" name="Shape 342">
            <a:extLst>
              <a:ext uri="{FF2B5EF4-FFF2-40B4-BE49-F238E27FC236}">
                <a16:creationId xmlns:a16="http://schemas.microsoft.com/office/drawing/2014/main" id="{B3225150-017F-4EC5-B6F1-081FE7A4B99B}"/>
              </a:ext>
            </a:extLst>
          </p:cNvPr>
          <p:cNvGrpSpPr/>
          <p:nvPr/>
        </p:nvGrpSpPr>
        <p:grpSpPr>
          <a:xfrm>
            <a:off x="2494480" y="4508174"/>
            <a:ext cx="477450" cy="212898"/>
            <a:chOff x="1929775" y="320925"/>
            <a:chExt cx="423800" cy="372650"/>
          </a:xfrm>
        </p:grpSpPr>
        <p:sp>
          <p:nvSpPr>
            <p:cNvPr id="11" name="Shape 343">
              <a:extLst>
                <a:ext uri="{FF2B5EF4-FFF2-40B4-BE49-F238E27FC236}">
                  <a16:creationId xmlns:a16="http://schemas.microsoft.com/office/drawing/2014/main" id="{A7632B8F-ADC1-45F5-BEAF-194456DE394C}"/>
                </a:ext>
              </a:extLst>
            </p:cNvPr>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344">
              <a:extLst>
                <a:ext uri="{FF2B5EF4-FFF2-40B4-BE49-F238E27FC236}">
                  <a16:creationId xmlns:a16="http://schemas.microsoft.com/office/drawing/2014/main" id="{9C34DC1C-E675-4E5A-ABE7-9E43BD0D2A6B}"/>
                </a:ext>
              </a:extLst>
            </p:cNvPr>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345">
              <a:extLst>
                <a:ext uri="{FF2B5EF4-FFF2-40B4-BE49-F238E27FC236}">
                  <a16:creationId xmlns:a16="http://schemas.microsoft.com/office/drawing/2014/main" id="{81CAA8E6-E9EE-4F10-B990-50B0064ADFB2}"/>
                </a:ext>
              </a:extLst>
            </p:cNvPr>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346">
              <a:extLst>
                <a:ext uri="{FF2B5EF4-FFF2-40B4-BE49-F238E27FC236}">
                  <a16:creationId xmlns:a16="http://schemas.microsoft.com/office/drawing/2014/main" id="{5BFF2F9A-8E94-4E83-B73B-903C6F0050B6}"/>
                </a:ext>
              </a:extLst>
            </p:cNvPr>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347">
              <a:extLst>
                <a:ext uri="{FF2B5EF4-FFF2-40B4-BE49-F238E27FC236}">
                  <a16:creationId xmlns:a16="http://schemas.microsoft.com/office/drawing/2014/main" id="{A3265612-E49A-400A-869D-53801764D5E7}"/>
                </a:ext>
              </a:extLst>
            </p:cNvPr>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17" name="Picture 16">
            <a:extLst>
              <a:ext uri="{FF2B5EF4-FFF2-40B4-BE49-F238E27FC236}">
                <a16:creationId xmlns:a16="http://schemas.microsoft.com/office/drawing/2014/main" id="{3018055D-C247-4938-8622-A405D6642345}"/>
              </a:ext>
            </a:extLst>
          </p:cNvPr>
          <p:cNvPicPr>
            <a:picLocks noChangeAspect="1"/>
          </p:cNvPicPr>
          <p:nvPr/>
        </p:nvPicPr>
        <p:blipFill>
          <a:blip r:embed="rId4"/>
          <a:stretch>
            <a:fillRect/>
          </a:stretch>
        </p:blipFill>
        <p:spPr>
          <a:xfrm>
            <a:off x="3417705" y="2658140"/>
            <a:ext cx="2524124" cy="1762313"/>
          </a:xfrm>
          <a:prstGeom prst="rect">
            <a:avLst/>
          </a:prstGeom>
        </p:spPr>
      </p:pic>
      <p:sp>
        <p:nvSpPr>
          <p:cNvPr id="18" name="Shape 115">
            <a:extLst>
              <a:ext uri="{FF2B5EF4-FFF2-40B4-BE49-F238E27FC236}">
                <a16:creationId xmlns:a16="http://schemas.microsoft.com/office/drawing/2014/main" id="{491F9973-E4B7-476E-812B-6F6984810A16}"/>
              </a:ext>
            </a:extLst>
          </p:cNvPr>
          <p:cNvSpPr/>
          <p:nvPr/>
        </p:nvSpPr>
        <p:spPr>
          <a:xfrm>
            <a:off x="3417705" y="4437609"/>
            <a:ext cx="2524124" cy="39360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it-IT">
                <a:latin typeface="Candara" panose="020E0502030303020204" pitchFamily="34" charset="0"/>
              </a:rPr>
              <a:t>Bătălia de la Poitiers</a:t>
            </a:r>
            <a:endParaRPr>
              <a:solidFill>
                <a:srgbClr val="1D1D1B"/>
              </a:solidFill>
              <a:latin typeface="Candara" panose="020E0502030303020204" pitchFamily="34" charset="0"/>
            </a:endParaRPr>
          </a:p>
        </p:txBody>
      </p:sp>
      <p:grpSp>
        <p:nvGrpSpPr>
          <p:cNvPr id="19" name="Shape 342">
            <a:extLst>
              <a:ext uri="{FF2B5EF4-FFF2-40B4-BE49-F238E27FC236}">
                <a16:creationId xmlns:a16="http://schemas.microsoft.com/office/drawing/2014/main" id="{CDB61F58-BD07-4583-82B0-C18A5C9FD520}"/>
              </a:ext>
            </a:extLst>
          </p:cNvPr>
          <p:cNvGrpSpPr/>
          <p:nvPr/>
        </p:nvGrpSpPr>
        <p:grpSpPr>
          <a:xfrm>
            <a:off x="5395163" y="4512658"/>
            <a:ext cx="477450" cy="212898"/>
            <a:chOff x="1929775" y="320925"/>
            <a:chExt cx="423800" cy="372650"/>
          </a:xfrm>
        </p:grpSpPr>
        <p:sp>
          <p:nvSpPr>
            <p:cNvPr id="20" name="Shape 343">
              <a:extLst>
                <a:ext uri="{FF2B5EF4-FFF2-40B4-BE49-F238E27FC236}">
                  <a16:creationId xmlns:a16="http://schemas.microsoft.com/office/drawing/2014/main" id="{578021F7-6588-4EC9-9928-CA8589A5F40D}"/>
                </a:ext>
              </a:extLst>
            </p:cNvPr>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344">
              <a:extLst>
                <a:ext uri="{FF2B5EF4-FFF2-40B4-BE49-F238E27FC236}">
                  <a16:creationId xmlns:a16="http://schemas.microsoft.com/office/drawing/2014/main" id="{52A01721-E4CD-4964-88A0-C520B30DCD86}"/>
                </a:ext>
              </a:extLst>
            </p:cNvPr>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345">
              <a:extLst>
                <a:ext uri="{FF2B5EF4-FFF2-40B4-BE49-F238E27FC236}">
                  <a16:creationId xmlns:a16="http://schemas.microsoft.com/office/drawing/2014/main" id="{63767A88-ABEC-4B5D-878E-C0CE2D1DC747}"/>
                </a:ext>
              </a:extLst>
            </p:cNvPr>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346">
              <a:extLst>
                <a:ext uri="{FF2B5EF4-FFF2-40B4-BE49-F238E27FC236}">
                  <a16:creationId xmlns:a16="http://schemas.microsoft.com/office/drawing/2014/main" id="{A6C7F81D-EF2A-436B-97C8-6A0B1618736B}"/>
                </a:ext>
              </a:extLst>
            </p:cNvPr>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347">
              <a:extLst>
                <a:ext uri="{FF2B5EF4-FFF2-40B4-BE49-F238E27FC236}">
                  <a16:creationId xmlns:a16="http://schemas.microsoft.com/office/drawing/2014/main" id="{98BE9D12-0ADF-47EF-ABF2-8B95B029BF5F}"/>
                </a:ext>
              </a:extLst>
            </p:cNvPr>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pic>
        <p:nvPicPr>
          <p:cNvPr id="27" name="Picture 26">
            <a:extLst>
              <a:ext uri="{FF2B5EF4-FFF2-40B4-BE49-F238E27FC236}">
                <a16:creationId xmlns:a16="http://schemas.microsoft.com/office/drawing/2014/main" id="{2004742B-5F3C-4166-B676-D44D8392EFAA}"/>
              </a:ext>
            </a:extLst>
          </p:cNvPr>
          <p:cNvPicPr>
            <a:picLocks noChangeAspect="1"/>
          </p:cNvPicPr>
          <p:nvPr/>
        </p:nvPicPr>
        <p:blipFill>
          <a:blip r:embed="rId5"/>
          <a:stretch>
            <a:fillRect/>
          </a:stretch>
        </p:blipFill>
        <p:spPr>
          <a:xfrm>
            <a:off x="6289936" y="2658140"/>
            <a:ext cx="2417378" cy="1772572"/>
          </a:xfrm>
          <a:prstGeom prst="rect">
            <a:avLst/>
          </a:prstGeom>
        </p:spPr>
      </p:pic>
      <p:sp>
        <p:nvSpPr>
          <p:cNvPr id="28" name="Shape 115">
            <a:extLst>
              <a:ext uri="{FF2B5EF4-FFF2-40B4-BE49-F238E27FC236}">
                <a16:creationId xmlns:a16="http://schemas.microsoft.com/office/drawing/2014/main" id="{FD7378A9-3F9F-4122-AAE6-5887F1A4B171}"/>
              </a:ext>
            </a:extLst>
          </p:cNvPr>
          <p:cNvSpPr/>
          <p:nvPr/>
        </p:nvSpPr>
        <p:spPr>
          <a:xfrm>
            <a:off x="6280847" y="4430712"/>
            <a:ext cx="2417378" cy="393600"/>
          </a:xfrm>
          <a:prstGeom prst="rect">
            <a:avLst/>
          </a:prstGeom>
          <a:solidFill>
            <a:srgbClr val="FFFFFF">
              <a:alpha val="53460"/>
            </a:srgbClr>
          </a:solidFill>
          <a:ln w="28575" cap="flat" cmpd="sng">
            <a:solidFill>
              <a:srgbClr val="403228"/>
            </a:solidFill>
            <a:prstDash val="solid"/>
            <a:miter lim="8000"/>
            <a:headEnd type="none" w="med" len="med"/>
            <a:tailEnd type="none" w="med" len="med"/>
          </a:ln>
        </p:spPr>
        <p:txBody>
          <a:bodyPr spcFirstLastPara="1" wrap="square" lIns="91425" tIns="91425" rIns="91425" bIns="91425" anchor="ctr" anchorCtr="0">
            <a:noAutofit/>
          </a:bodyPr>
          <a:lstStyle/>
          <a:p>
            <a:pPr lvl="0">
              <a:buClr>
                <a:schemeClr val="dk1"/>
              </a:buClr>
              <a:buSzPts val="1100"/>
            </a:pPr>
            <a:r>
              <a:rPr lang="it-IT">
                <a:latin typeface="Candara" panose="020E0502030303020204" pitchFamily="34" charset="0"/>
              </a:rPr>
              <a:t>Bătălia de la Sluys</a:t>
            </a:r>
            <a:endParaRPr>
              <a:solidFill>
                <a:srgbClr val="1D1D1B"/>
              </a:solidFill>
              <a:latin typeface="Candara" panose="020E0502030303020204" pitchFamily="34" charset="0"/>
            </a:endParaRPr>
          </a:p>
        </p:txBody>
      </p:sp>
      <p:grpSp>
        <p:nvGrpSpPr>
          <p:cNvPr id="29" name="Shape 342">
            <a:extLst>
              <a:ext uri="{FF2B5EF4-FFF2-40B4-BE49-F238E27FC236}">
                <a16:creationId xmlns:a16="http://schemas.microsoft.com/office/drawing/2014/main" id="{27572D5F-7CA0-411A-BB27-90E61DD0808E}"/>
              </a:ext>
            </a:extLst>
          </p:cNvPr>
          <p:cNvGrpSpPr/>
          <p:nvPr/>
        </p:nvGrpSpPr>
        <p:grpSpPr>
          <a:xfrm>
            <a:off x="8149705" y="4518627"/>
            <a:ext cx="457258" cy="212898"/>
            <a:chOff x="1929775" y="320925"/>
            <a:chExt cx="423800" cy="372650"/>
          </a:xfrm>
        </p:grpSpPr>
        <p:sp>
          <p:nvSpPr>
            <p:cNvPr id="30" name="Shape 343">
              <a:extLst>
                <a:ext uri="{FF2B5EF4-FFF2-40B4-BE49-F238E27FC236}">
                  <a16:creationId xmlns:a16="http://schemas.microsoft.com/office/drawing/2014/main" id="{D938F99C-AE83-4DE0-B9E3-849A96263072}"/>
                </a:ext>
              </a:extLst>
            </p:cNvPr>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44">
              <a:extLst>
                <a:ext uri="{FF2B5EF4-FFF2-40B4-BE49-F238E27FC236}">
                  <a16:creationId xmlns:a16="http://schemas.microsoft.com/office/drawing/2014/main" id="{90F13110-AECA-425A-BCE5-BFBE16D00EC8}"/>
                </a:ext>
              </a:extLst>
            </p:cNvPr>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45">
              <a:extLst>
                <a:ext uri="{FF2B5EF4-FFF2-40B4-BE49-F238E27FC236}">
                  <a16:creationId xmlns:a16="http://schemas.microsoft.com/office/drawing/2014/main" id="{FF73AF12-52F8-4AA5-BE8D-DB75224AA2B5}"/>
                </a:ext>
              </a:extLst>
            </p:cNvPr>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46">
              <a:extLst>
                <a:ext uri="{FF2B5EF4-FFF2-40B4-BE49-F238E27FC236}">
                  <a16:creationId xmlns:a16="http://schemas.microsoft.com/office/drawing/2014/main" id="{7A858383-E287-4B93-8445-30FA0069FE28}"/>
                </a:ext>
              </a:extLst>
            </p:cNvPr>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7">
              <a:extLst>
                <a:ext uri="{FF2B5EF4-FFF2-40B4-BE49-F238E27FC236}">
                  <a16:creationId xmlns:a16="http://schemas.microsoft.com/office/drawing/2014/main" id="{B18C993E-1C18-43D4-92FE-F2EB0CFCDB30}"/>
                </a:ext>
              </a:extLst>
            </p:cNvPr>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136741864"/>
      </p:ext>
    </p:extLst>
  </p:cSld>
  <p:clrMapOvr>
    <a:masterClrMapping/>
  </p:clrMapOvr>
</p:sld>
</file>

<file path=ppt/theme/theme1.xml><?xml version="1.0" encoding="utf-8"?>
<a:theme xmlns:a="http://schemas.openxmlformats.org/drawingml/2006/main" name="Neriss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2090</Words>
  <Application>Microsoft Office PowerPoint</Application>
  <PresentationFormat>On-screen Show (16:9)</PresentationFormat>
  <Paragraphs>155</Paragraphs>
  <Slides>20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Candara</vt:lpstr>
      <vt:lpstr>Arial</vt:lpstr>
      <vt:lpstr>Montserrat</vt:lpstr>
      <vt:lpstr>Libre Baskerville</vt:lpstr>
      <vt:lpstr>Wingdings</vt:lpstr>
      <vt:lpstr>Nerissa template</vt:lpstr>
      <vt:lpstr>Războiul de 100 Ani (sau Declinul Feudalismului)</vt:lpstr>
      <vt:lpstr>Introducere</vt:lpstr>
      <vt:lpstr>Date</vt:lpstr>
      <vt:lpstr>1  Cauzele</vt:lpstr>
      <vt:lpstr>Disputele teritoriale</vt:lpstr>
      <vt:lpstr>Pretenții dinastice</vt:lpstr>
      <vt:lpstr>Cauze economice</vt:lpstr>
      <vt:lpstr>2  Războiul</vt:lpstr>
      <vt:lpstr>Izbucnirea războiului</vt:lpstr>
      <vt:lpstr>PowerPoint Presentation</vt:lpstr>
      <vt:lpstr>Victorii franceze sub Carol al V-lea: 1360–1400</vt:lpstr>
      <vt:lpstr>Victorii engleze sub Henric al V-lea: 1400–1422</vt:lpstr>
      <vt:lpstr>Franța unită: 1422–1453</vt:lpstr>
      <vt:lpstr>3  Altele</vt:lpstr>
      <vt:lpstr>Principalele bătălii</vt:lpstr>
      <vt:lpstr>Hartă</vt:lpstr>
      <vt:lpstr>Comandanți și lideri</vt:lpstr>
      <vt:lpstr>116 ani, 4 luni, 3 săptămâni și 4 zile</vt:lpstr>
      <vt:lpstr>Credite</vt:lpstr>
      <vt:lpstr>SFÂRȘIT!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Armin Chanchian</dc:creator>
  <cp:lastModifiedBy>ArminC</cp:lastModifiedBy>
  <cp:revision>47</cp:revision>
  <dcterms:modified xsi:type="dcterms:W3CDTF">2021-11-08T14:23:47Z</dcterms:modified>
</cp:coreProperties>
</file>