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  <p:sldMasterId id="2147483684" r:id="rId4"/>
    <p:sldMasterId id="2147483701" r:id="rId5"/>
  </p:sldMasterIdLst>
  <p:notesMasterIdLst>
    <p:notesMasterId r:id="rId15"/>
  </p:notesMasterIdLst>
  <p:handoutMasterIdLst>
    <p:handoutMasterId r:id="rId16"/>
  </p:handoutMasterIdLst>
  <p:sldIdLst>
    <p:sldId id="297" r:id="rId6"/>
    <p:sldId id="298" r:id="rId7"/>
    <p:sldId id="308" r:id="rId8"/>
    <p:sldId id="279" r:id="rId9"/>
    <p:sldId id="309" r:id="rId10"/>
    <p:sldId id="310" r:id="rId11"/>
    <p:sldId id="311" r:id="rId12"/>
    <p:sldId id="259" r:id="rId13"/>
    <p:sldId id="275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6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8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47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fa156ea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fa156eab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1830"/>
            <a:ext cx="9144000" cy="5684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856846"/>
            <a:ext cx="914400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70538"/>
            <a:ext cx="3024336" cy="22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6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66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23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735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34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6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33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22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61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8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987824" y="0"/>
            <a:ext cx="3168352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63838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3990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13222"/>
            <a:ext cx="2016224" cy="149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927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6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703784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20381" y="2559825"/>
            <a:ext cx="37239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29455" y="3869700"/>
            <a:ext cx="34149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4884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04478" y="373033"/>
            <a:ext cx="2615700" cy="13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199973" y="864225"/>
            <a:ext cx="10626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200021" y="1260100"/>
            <a:ext cx="14136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4200021" y="1535613"/>
            <a:ext cx="13794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4978729" y="2987047"/>
            <a:ext cx="10626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4978733" y="3382922"/>
            <a:ext cx="14136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6"/>
          </p:nvPr>
        </p:nvSpPr>
        <p:spPr>
          <a:xfrm>
            <a:off x="4978733" y="3658434"/>
            <a:ext cx="13794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5653229" y="864225"/>
            <a:ext cx="10626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8"/>
          </p:nvPr>
        </p:nvSpPr>
        <p:spPr>
          <a:xfrm>
            <a:off x="5653233" y="1260100"/>
            <a:ext cx="14136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5653233" y="1535613"/>
            <a:ext cx="13794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6431030" y="2987047"/>
            <a:ext cx="10626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6431037" y="3382922"/>
            <a:ext cx="14136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431037" y="3658434"/>
            <a:ext cx="13794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6" hasCustomPrompt="1"/>
          </p:nvPr>
        </p:nvSpPr>
        <p:spPr>
          <a:xfrm flipH="1">
            <a:off x="7100223" y="864225"/>
            <a:ext cx="10626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Fira Sans Extra Condensed Medium"/>
              <a:buNone/>
              <a:def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7100221" y="1260100"/>
            <a:ext cx="14136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8"/>
          </p:nvPr>
        </p:nvSpPr>
        <p:spPr>
          <a:xfrm>
            <a:off x="7100221" y="1535613"/>
            <a:ext cx="13794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242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6172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Three columns 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-42150" y="-26350"/>
            <a:ext cx="9228600" cy="38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5485500" y="10453"/>
            <a:ext cx="29385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2"/>
          </p:nvPr>
        </p:nvSpPr>
        <p:spPr>
          <a:xfrm>
            <a:off x="1139369" y="2921350"/>
            <a:ext cx="1983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139375" y="3489850"/>
            <a:ext cx="1983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 idx="3"/>
          </p:nvPr>
        </p:nvSpPr>
        <p:spPr>
          <a:xfrm>
            <a:off x="3609044" y="2921350"/>
            <a:ext cx="1983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3609050" y="3489850"/>
            <a:ext cx="1983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 idx="5"/>
          </p:nvPr>
        </p:nvSpPr>
        <p:spPr>
          <a:xfrm>
            <a:off x="6039194" y="2921350"/>
            <a:ext cx="1983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6"/>
          </p:nvPr>
        </p:nvSpPr>
        <p:spPr>
          <a:xfrm>
            <a:off x="6039200" y="3489850"/>
            <a:ext cx="1983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219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6225" y="-26350"/>
            <a:ext cx="9256500" cy="4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ctrTitle"/>
          </p:nvPr>
        </p:nvSpPr>
        <p:spPr>
          <a:xfrm>
            <a:off x="5485500" y="10453"/>
            <a:ext cx="29385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B32FE9E-0110-435E-BEDF-9C8B53840C20}"/>
              </a:ext>
            </a:extLst>
          </p:cNvPr>
          <p:cNvSpPr/>
          <p:nvPr userDrawn="1"/>
        </p:nvSpPr>
        <p:spPr>
          <a:xfrm flipH="1">
            <a:off x="0" y="0"/>
            <a:ext cx="9144001" cy="5143500"/>
          </a:xfrm>
          <a:custGeom>
            <a:avLst/>
            <a:gdLst>
              <a:gd name="connsiteX0" fmla="*/ 12192001 w 12192001"/>
              <a:gd name="connsiteY0" fmla="*/ 0 h 6858000"/>
              <a:gd name="connsiteX1" fmla="*/ 3518686 w 12192001"/>
              <a:gd name="connsiteY1" fmla="*/ 0 h 6858000"/>
              <a:gd name="connsiteX2" fmla="*/ 0 w 12192001"/>
              <a:gd name="connsiteY2" fmla="*/ 3092154 h 6858000"/>
              <a:gd name="connsiteX3" fmla="*/ 0 w 12192001"/>
              <a:gd name="connsiteY3" fmla="*/ 6858000 h 6858000"/>
              <a:gd name="connsiteX4" fmla="*/ 5603032 w 12192001"/>
              <a:gd name="connsiteY4" fmla="*/ 6858000 h 6858000"/>
              <a:gd name="connsiteX5" fmla="*/ 12192001 w 12192001"/>
              <a:gd name="connsiteY5" fmla="*/ 10677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58000">
                <a:moveTo>
                  <a:pt x="12192001" y="0"/>
                </a:moveTo>
                <a:lnTo>
                  <a:pt x="3518686" y="0"/>
                </a:lnTo>
                <a:lnTo>
                  <a:pt x="0" y="3092154"/>
                </a:lnTo>
                <a:lnTo>
                  <a:pt x="0" y="6858000"/>
                </a:lnTo>
                <a:lnTo>
                  <a:pt x="5603032" y="6858000"/>
                </a:lnTo>
                <a:lnTo>
                  <a:pt x="12192001" y="106774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46414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ctrTitle"/>
          </p:nvPr>
        </p:nvSpPr>
        <p:spPr>
          <a:xfrm>
            <a:off x="2796419" y="1338457"/>
            <a:ext cx="1983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-42150" y="-26350"/>
            <a:ext cx="9228600" cy="4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ctrTitle" idx="2"/>
          </p:nvPr>
        </p:nvSpPr>
        <p:spPr>
          <a:xfrm>
            <a:off x="1223635" y="3355036"/>
            <a:ext cx="1983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112632" y="3880275"/>
            <a:ext cx="2205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3"/>
          </p:nvPr>
        </p:nvSpPr>
        <p:spPr>
          <a:xfrm>
            <a:off x="4388761" y="3355036"/>
            <a:ext cx="1983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4"/>
          </p:nvPr>
        </p:nvSpPr>
        <p:spPr>
          <a:xfrm>
            <a:off x="4277772" y="3880275"/>
            <a:ext cx="2205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5"/>
          </p:nvPr>
        </p:nvSpPr>
        <p:spPr>
          <a:xfrm>
            <a:off x="5929804" y="1338457"/>
            <a:ext cx="1983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ctrTitle" idx="6"/>
          </p:nvPr>
        </p:nvSpPr>
        <p:spPr>
          <a:xfrm>
            <a:off x="5485500" y="10453"/>
            <a:ext cx="29385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ubTitle" idx="7"/>
          </p:nvPr>
        </p:nvSpPr>
        <p:spPr>
          <a:xfrm>
            <a:off x="2685419" y="1206975"/>
            <a:ext cx="2205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8"/>
          </p:nvPr>
        </p:nvSpPr>
        <p:spPr>
          <a:xfrm>
            <a:off x="5818804" y="1206975"/>
            <a:ext cx="2205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80592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-42150" y="-26350"/>
            <a:ext cx="9228600" cy="388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ctrTitle"/>
          </p:nvPr>
        </p:nvSpPr>
        <p:spPr>
          <a:xfrm>
            <a:off x="5485500" y="10453"/>
            <a:ext cx="29385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ctrTitle" idx="2"/>
          </p:nvPr>
        </p:nvSpPr>
        <p:spPr>
          <a:xfrm>
            <a:off x="936787" y="2905526"/>
            <a:ext cx="1983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ubTitle" idx="1"/>
          </p:nvPr>
        </p:nvSpPr>
        <p:spPr>
          <a:xfrm>
            <a:off x="936787" y="3474026"/>
            <a:ext cx="1983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ctrTitle" idx="3"/>
          </p:nvPr>
        </p:nvSpPr>
        <p:spPr>
          <a:xfrm>
            <a:off x="3566067" y="2905526"/>
            <a:ext cx="1983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4"/>
          </p:nvPr>
        </p:nvSpPr>
        <p:spPr>
          <a:xfrm>
            <a:off x="3566067" y="3474026"/>
            <a:ext cx="1983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ctrTitle" idx="5"/>
          </p:nvPr>
        </p:nvSpPr>
        <p:spPr>
          <a:xfrm>
            <a:off x="6223613" y="2905526"/>
            <a:ext cx="1983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ubTitle" idx="6"/>
          </p:nvPr>
        </p:nvSpPr>
        <p:spPr>
          <a:xfrm>
            <a:off x="6223613" y="3474026"/>
            <a:ext cx="1983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01976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-42150" y="-26350"/>
            <a:ext cx="9228600" cy="4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ctrTitle"/>
          </p:nvPr>
        </p:nvSpPr>
        <p:spPr>
          <a:xfrm>
            <a:off x="5485500" y="10453"/>
            <a:ext cx="29385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004802" y="880261"/>
            <a:ext cx="22659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430952" y="1478393"/>
            <a:ext cx="14136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5919202" y="2216311"/>
            <a:ext cx="22659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4"/>
          </p:nvPr>
        </p:nvSpPr>
        <p:spPr>
          <a:xfrm>
            <a:off x="6345352" y="2814443"/>
            <a:ext cx="14136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5004802" y="3559829"/>
            <a:ext cx="22659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6"/>
          </p:nvPr>
        </p:nvSpPr>
        <p:spPr>
          <a:xfrm>
            <a:off x="5430952" y="4157961"/>
            <a:ext cx="14136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01937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ctrTitle"/>
          </p:nvPr>
        </p:nvSpPr>
        <p:spPr>
          <a:xfrm>
            <a:off x="3435608" y="280014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ubTitle" idx="1"/>
          </p:nvPr>
        </p:nvSpPr>
        <p:spPr>
          <a:xfrm>
            <a:off x="1791600" y="2209350"/>
            <a:ext cx="5560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01764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ctrTitle"/>
          </p:nvPr>
        </p:nvSpPr>
        <p:spPr>
          <a:xfrm>
            <a:off x="1152158" y="152642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1335225" y="194052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ctrTitle" idx="2"/>
          </p:nvPr>
        </p:nvSpPr>
        <p:spPr>
          <a:xfrm>
            <a:off x="3442666" y="152642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3"/>
          </p:nvPr>
        </p:nvSpPr>
        <p:spPr>
          <a:xfrm>
            <a:off x="3629163" y="1940525"/>
            <a:ext cx="1899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ctrTitle" idx="4"/>
          </p:nvPr>
        </p:nvSpPr>
        <p:spPr>
          <a:xfrm>
            <a:off x="5740041" y="152642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5"/>
          </p:nvPr>
        </p:nvSpPr>
        <p:spPr>
          <a:xfrm>
            <a:off x="5909374" y="194052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ctrTitle" idx="6"/>
          </p:nvPr>
        </p:nvSpPr>
        <p:spPr>
          <a:xfrm>
            <a:off x="1159025" y="346268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7"/>
          </p:nvPr>
        </p:nvSpPr>
        <p:spPr>
          <a:xfrm>
            <a:off x="1335225" y="387678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ctrTitle" idx="8"/>
          </p:nvPr>
        </p:nvSpPr>
        <p:spPr>
          <a:xfrm>
            <a:off x="3449533" y="346268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ubTitle" idx="9"/>
          </p:nvPr>
        </p:nvSpPr>
        <p:spPr>
          <a:xfrm>
            <a:off x="3635763" y="3876788"/>
            <a:ext cx="1899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ctrTitle" idx="13"/>
          </p:nvPr>
        </p:nvSpPr>
        <p:spPr>
          <a:xfrm>
            <a:off x="5740041" y="346268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4"/>
          </p:nvPr>
        </p:nvSpPr>
        <p:spPr>
          <a:xfrm>
            <a:off x="5916241" y="387678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-42150" y="-26350"/>
            <a:ext cx="9228600" cy="4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ctrTitle" idx="15"/>
          </p:nvPr>
        </p:nvSpPr>
        <p:spPr>
          <a:xfrm>
            <a:off x="5485500" y="10453"/>
            <a:ext cx="29385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10259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Four columns 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ctrTitle"/>
          </p:nvPr>
        </p:nvSpPr>
        <p:spPr>
          <a:xfrm>
            <a:off x="2738808" y="1086987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ubTitle" idx="1"/>
          </p:nvPr>
        </p:nvSpPr>
        <p:spPr>
          <a:xfrm>
            <a:off x="2738801" y="1562076"/>
            <a:ext cx="1605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ctrTitle" idx="2"/>
          </p:nvPr>
        </p:nvSpPr>
        <p:spPr>
          <a:xfrm>
            <a:off x="2738800" y="230209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ubTitle" idx="3"/>
          </p:nvPr>
        </p:nvSpPr>
        <p:spPr>
          <a:xfrm>
            <a:off x="2738800" y="2777176"/>
            <a:ext cx="1605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-42150" y="-26350"/>
            <a:ext cx="9228600" cy="4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ctrTitle" idx="4"/>
          </p:nvPr>
        </p:nvSpPr>
        <p:spPr>
          <a:xfrm>
            <a:off x="5485500" y="10453"/>
            <a:ext cx="29385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ctrTitle" idx="5"/>
          </p:nvPr>
        </p:nvSpPr>
        <p:spPr>
          <a:xfrm>
            <a:off x="5225808" y="1086987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ubTitle" idx="6"/>
          </p:nvPr>
        </p:nvSpPr>
        <p:spPr>
          <a:xfrm>
            <a:off x="5225801" y="1562076"/>
            <a:ext cx="1605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ctrTitle" idx="7"/>
          </p:nvPr>
        </p:nvSpPr>
        <p:spPr>
          <a:xfrm>
            <a:off x="5225800" y="230209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ubTitle" idx="8"/>
          </p:nvPr>
        </p:nvSpPr>
        <p:spPr>
          <a:xfrm>
            <a:off x="5225800" y="2777176"/>
            <a:ext cx="1605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17511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ctrTitle"/>
          </p:nvPr>
        </p:nvSpPr>
        <p:spPr>
          <a:xfrm flipH="1">
            <a:off x="4843395" y="-614100"/>
            <a:ext cx="36867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 flipH="1">
            <a:off x="5592495" y="1323626"/>
            <a:ext cx="2937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87086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3">
  <p:cSld name="Four columns 3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75" y="-26350"/>
            <a:ext cx="9144000" cy="4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ctrTitle"/>
          </p:nvPr>
        </p:nvSpPr>
        <p:spPr>
          <a:xfrm>
            <a:off x="616483" y="3056822"/>
            <a:ext cx="1983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616496" y="3757965"/>
            <a:ext cx="19836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ctrTitle" idx="2"/>
          </p:nvPr>
        </p:nvSpPr>
        <p:spPr>
          <a:xfrm>
            <a:off x="6551568" y="3056822"/>
            <a:ext cx="1983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3"/>
          </p:nvPr>
        </p:nvSpPr>
        <p:spPr>
          <a:xfrm>
            <a:off x="6551581" y="3757965"/>
            <a:ext cx="19836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ctrTitle" idx="4"/>
          </p:nvPr>
        </p:nvSpPr>
        <p:spPr>
          <a:xfrm>
            <a:off x="616483" y="1034025"/>
            <a:ext cx="1983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5"/>
          </p:nvPr>
        </p:nvSpPr>
        <p:spPr>
          <a:xfrm>
            <a:off x="616496" y="1754925"/>
            <a:ext cx="19836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ctrTitle" idx="6"/>
          </p:nvPr>
        </p:nvSpPr>
        <p:spPr>
          <a:xfrm>
            <a:off x="6551568" y="1034025"/>
            <a:ext cx="1983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7"/>
          </p:nvPr>
        </p:nvSpPr>
        <p:spPr>
          <a:xfrm>
            <a:off x="6551581" y="1754925"/>
            <a:ext cx="19836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ctrTitle" idx="8"/>
          </p:nvPr>
        </p:nvSpPr>
        <p:spPr>
          <a:xfrm>
            <a:off x="5485500" y="10453"/>
            <a:ext cx="29385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6106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">
  <p:cSld name="Title + body 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2514328" y="19062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75" y="-26350"/>
            <a:ext cx="9144000" cy="4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ctrTitle"/>
          </p:nvPr>
        </p:nvSpPr>
        <p:spPr>
          <a:xfrm>
            <a:off x="5485500" y="10453"/>
            <a:ext cx="29385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47168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23946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rtl="0"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75" y="-26350"/>
            <a:ext cx="9144000" cy="4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ctrTitle"/>
          </p:nvPr>
        </p:nvSpPr>
        <p:spPr>
          <a:xfrm>
            <a:off x="5485500" y="10453"/>
            <a:ext cx="29385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243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131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60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OPENING" type="title">
  <p:cSld name="BIG TITTLE OPENING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0" y="4587"/>
            <a:ext cx="9162900" cy="5143500"/>
          </a:xfrm>
          <a:prstGeom prst="rect">
            <a:avLst/>
          </a:prstGeom>
          <a:gradFill>
            <a:gsLst>
              <a:gs pos="0">
                <a:srgbClr val="FFFFFF">
                  <a:alpha val="36470"/>
                </a:srgbClr>
              </a:gs>
              <a:gs pos="39000">
                <a:srgbClr val="FFFFFF">
                  <a:alpha val="36470"/>
                </a:srgbClr>
              </a:gs>
              <a:gs pos="100000">
                <a:srgbClr val="AAEAEA">
                  <a:alpha val="70196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-14709" y="2763657"/>
            <a:ext cx="9158709" cy="2283509"/>
          </a:xfrm>
          <a:custGeom>
            <a:avLst/>
            <a:gdLst/>
            <a:ahLst/>
            <a:cxnLst/>
            <a:rect l="l" t="t" r="r" b="b"/>
            <a:pathLst>
              <a:path w="115070" h="28690" extrusionOk="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solidFill>
            <a:srgbClr val="FFFFFF">
              <a:alpha val="66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091" y="2612238"/>
            <a:ext cx="9158709" cy="2006650"/>
          </a:xfrm>
          <a:custGeom>
            <a:avLst/>
            <a:gdLst/>
            <a:ahLst/>
            <a:cxnLst/>
            <a:rect l="l" t="t" r="r" b="b"/>
            <a:pathLst>
              <a:path w="115070" h="28690" extrusionOk="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gradFill>
            <a:gsLst>
              <a:gs pos="0">
                <a:srgbClr val="0095FF">
                  <a:alpha val="41568"/>
                </a:srgbClr>
              </a:gs>
              <a:gs pos="100000">
                <a:srgbClr val="01F9C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 flipH="1">
            <a:off x="930125" y="1566300"/>
            <a:ext cx="43047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 flipH="1">
            <a:off x="1158125" y="2059050"/>
            <a:ext cx="38487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flipH="1">
            <a:off x="-14850" y="2729539"/>
            <a:ext cx="9158709" cy="1772038"/>
          </a:xfrm>
          <a:custGeom>
            <a:avLst/>
            <a:gdLst/>
            <a:ahLst/>
            <a:cxnLst/>
            <a:rect l="l" t="t" r="r" b="b"/>
            <a:pathLst>
              <a:path w="115070" h="28690" extrusionOk="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gradFill>
            <a:gsLst>
              <a:gs pos="0">
                <a:srgbClr val="01F9C0">
                  <a:alpha val="40000"/>
                </a:srgbClr>
              </a:gs>
              <a:gs pos="100000">
                <a:srgbClr val="AAEAE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08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 ">
  <p:cSld name="BIG TITTLE 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0" y="4587"/>
            <a:ext cx="91629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AEAEA">
                  <a:alpha val="58039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 flipH="1">
            <a:off x="2429100" y="1892300"/>
            <a:ext cx="43047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950" y="2612238"/>
            <a:ext cx="9158709" cy="2283509"/>
          </a:xfrm>
          <a:custGeom>
            <a:avLst/>
            <a:gdLst/>
            <a:ahLst/>
            <a:cxnLst/>
            <a:rect l="l" t="t" r="r" b="b"/>
            <a:pathLst>
              <a:path w="115070" h="28690" extrusionOk="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solidFill>
            <a:srgbClr val="FFFFFF">
              <a:alpha val="66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10800000">
            <a:off x="-14850" y="3040515"/>
            <a:ext cx="9158709" cy="2006650"/>
          </a:xfrm>
          <a:custGeom>
            <a:avLst/>
            <a:gdLst/>
            <a:ahLst/>
            <a:cxnLst/>
            <a:rect l="l" t="t" r="r" b="b"/>
            <a:pathLst>
              <a:path w="115070" h="28690" extrusionOk="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gradFill>
            <a:gsLst>
              <a:gs pos="0">
                <a:srgbClr val="0095FF">
                  <a:alpha val="41568"/>
                </a:srgbClr>
              </a:gs>
              <a:gs pos="100000">
                <a:srgbClr val="01F9C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10800000" flipH="1">
            <a:off x="2091" y="3157827"/>
            <a:ext cx="9158709" cy="1772038"/>
          </a:xfrm>
          <a:custGeom>
            <a:avLst/>
            <a:gdLst/>
            <a:ahLst/>
            <a:cxnLst/>
            <a:rect l="l" t="t" r="r" b="b"/>
            <a:pathLst>
              <a:path w="115070" h="28690" extrusionOk="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gradFill>
            <a:gsLst>
              <a:gs pos="0">
                <a:srgbClr val="01F9C0">
                  <a:alpha val="40000"/>
                </a:srgbClr>
              </a:gs>
              <a:gs pos="100000">
                <a:srgbClr val="AAEAE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0595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>
            <a:off x="5" y="2863638"/>
            <a:ext cx="9144038" cy="2279851"/>
          </a:xfrm>
          <a:custGeom>
            <a:avLst/>
            <a:gdLst/>
            <a:ahLst/>
            <a:cxnLst/>
            <a:rect l="l" t="t" r="r" b="b"/>
            <a:pathLst>
              <a:path w="115070" h="28690" extrusionOk="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solidFill>
            <a:srgbClr val="FFFFFF">
              <a:alpha val="66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860450" y="0"/>
            <a:ext cx="5423100" cy="4521300"/>
          </a:xfrm>
          <a:prstGeom prst="rect">
            <a:avLst/>
          </a:prstGeom>
          <a:solidFill>
            <a:srgbClr val="FFFFFF">
              <a:alpha val="7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/>
          </p:nvPr>
        </p:nvSpPr>
        <p:spPr>
          <a:xfrm flipH="1">
            <a:off x="4229054" y="1813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1"/>
          </p:nvPr>
        </p:nvSpPr>
        <p:spPr>
          <a:xfrm flipH="1">
            <a:off x="4590404" y="2274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666754" y="130340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4"/>
          <p:cNvSpPr txBox="1">
            <a:spLocks noGrp="1"/>
          </p:cNvSpPr>
          <p:nvPr>
            <p:ph type="ctrTitle" idx="3"/>
          </p:nvPr>
        </p:nvSpPr>
        <p:spPr>
          <a:xfrm flipH="1">
            <a:off x="4229054" y="334096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4"/>
          </p:nvPr>
        </p:nvSpPr>
        <p:spPr>
          <a:xfrm flipH="1">
            <a:off x="4590404" y="38024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666754" y="28312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ctrTitle" idx="6"/>
          </p:nvPr>
        </p:nvSpPr>
        <p:spPr>
          <a:xfrm flipH="1">
            <a:off x="2131254" y="1813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ubTitle" idx="7"/>
          </p:nvPr>
        </p:nvSpPr>
        <p:spPr>
          <a:xfrm flipH="1">
            <a:off x="2415304" y="2274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2568954" y="130340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4"/>
          <p:cNvSpPr txBox="1">
            <a:spLocks noGrp="1"/>
          </p:cNvSpPr>
          <p:nvPr>
            <p:ph type="ctrTitle" idx="9"/>
          </p:nvPr>
        </p:nvSpPr>
        <p:spPr>
          <a:xfrm flipH="1">
            <a:off x="2131254" y="334096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ubTitle" idx="13"/>
          </p:nvPr>
        </p:nvSpPr>
        <p:spPr>
          <a:xfrm flipH="1">
            <a:off x="2492604" y="38024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2568954" y="283122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4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4"/>
          <p:cNvCxnSpPr/>
          <p:nvPr/>
        </p:nvCxnSpPr>
        <p:spPr>
          <a:xfrm rot="10800000">
            <a:off x="3004404" y="1974975"/>
            <a:ext cx="882900" cy="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4"/>
          <p:cNvCxnSpPr/>
          <p:nvPr/>
        </p:nvCxnSpPr>
        <p:spPr>
          <a:xfrm rot="10800000">
            <a:off x="5102204" y="1974975"/>
            <a:ext cx="882900" cy="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4"/>
          <p:cNvCxnSpPr/>
          <p:nvPr/>
        </p:nvCxnSpPr>
        <p:spPr>
          <a:xfrm rot="10800000">
            <a:off x="3004404" y="3504600"/>
            <a:ext cx="882900" cy="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4"/>
          <p:cNvCxnSpPr/>
          <p:nvPr/>
        </p:nvCxnSpPr>
        <p:spPr>
          <a:xfrm rot="10800000">
            <a:off x="5102204" y="3504600"/>
            <a:ext cx="882900" cy="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4"/>
          <p:cNvSpPr txBox="1">
            <a:spLocks noGrp="1"/>
          </p:cNvSpPr>
          <p:nvPr>
            <p:ph type="subTitle" idx="15"/>
          </p:nvPr>
        </p:nvSpPr>
        <p:spPr>
          <a:xfrm>
            <a:off x="3272700" y="4749850"/>
            <a:ext cx="5340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56" name="Google Shape;56;p4"/>
          <p:cNvCxnSpPr/>
          <p:nvPr/>
        </p:nvCxnSpPr>
        <p:spPr>
          <a:xfrm>
            <a:off x="3822500" y="4714850"/>
            <a:ext cx="5340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4"/>
          <p:cNvSpPr txBox="1">
            <a:spLocks noGrp="1"/>
          </p:cNvSpPr>
          <p:nvPr>
            <p:ph type="sldNum" idx="12"/>
          </p:nvPr>
        </p:nvSpPr>
        <p:spPr>
          <a:xfrm>
            <a:off x="8556784" y="474282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16"/>
          </p:nvPr>
        </p:nvSpPr>
        <p:spPr>
          <a:xfrm>
            <a:off x="1365726" y="289400"/>
            <a:ext cx="6412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Ubuntu Condensed"/>
              <a:buNone/>
              <a:defRPr sz="2400"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64049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/>
          <p:nvPr/>
        </p:nvSpPr>
        <p:spPr>
          <a:xfrm rot="10800000">
            <a:off x="5" y="2863638"/>
            <a:ext cx="9144038" cy="2279851"/>
          </a:xfrm>
          <a:custGeom>
            <a:avLst/>
            <a:gdLst/>
            <a:ahLst/>
            <a:cxnLst/>
            <a:rect l="l" t="t" r="r" b="b"/>
            <a:pathLst>
              <a:path w="115070" h="28690" extrusionOk="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solidFill>
            <a:srgbClr val="FFFFFF">
              <a:alpha val="66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0" y="0"/>
            <a:ext cx="9144000" cy="263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ctrTitle"/>
          </p:nvPr>
        </p:nvSpPr>
        <p:spPr>
          <a:xfrm flipH="1">
            <a:off x="2226313" y="1780075"/>
            <a:ext cx="4691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1"/>
          </p:nvPr>
        </p:nvSpPr>
        <p:spPr>
          <a:xfrm>
            <a:off x="3272700" y="4749850"/>
            <a:ext cx="5340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68" name="Google Shape;68;p5"/>
          <p:cNvCxnSpPr/>
          <p:nvPr/>
        </p:nvCxnSpPr>
        <p:spPr>
          <a:xfrm>
            <a:off x="3822500" y="4714850"/>
            <a:ext cx="5340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474282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2"/>
          </p:nvPr>
        </p:nvSpPr>
        <p:spPr>
          <a:xfrm>
            <a:off x="2970913" y="3045725"/>
            <a:ext cx="32022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2226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/>
          <p:nvPr/>
        </p:nvSpPr>
        <p:spPr>
          <a:xfrm rot="10800000">
            <a:off x="5" y="2863638"/>
            <a:ext cx="9144038" cy="2279851"/>
          </a:xfrm>
          <a:custGeom>
            <a:avLst/>
            <a:gdLst/>
            <a:ahLst/>
            <a:cxnLst/>
            <a:rect l="l" t="t" r="r" b="b"/>
            <a:pathLst>
              <a:path w="115070" h="28690" extrusionOk="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solidFill>
            <a:srgbClr val="FFFFFF">
              <a:alpha val="66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1184100" y="1107250"/>
            <a:ext cx="3031800" cy="2909100"/>
          </a:xfrm>
          <a:prstGeom prst="rect">
            <a:avLst/>
          </a:prstGeom>
          <a:solidFill>
            <a:srgbClr val="AAEAEA">
              <a:alpha val="4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ctrTitle"/>
          </p:nvPr>
        </p:nvSpPr>
        <p:spPr>
          <a:xfrm flipH="1">
            <a:off x="1507150" y="1909850"/>
            <a:ext cx="2385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subTitle" idx="1"/>
          </p:nvPr>
        </p:nvSpPr>
        <p:spPr>
          <a:xfrm>
            <a:off x="3272700" y="4749850"/>
            <a:ext cx="5340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76" name="Google Shape;76;p6"/>
          <p:cNvCxnSpPr/>
          <p:nvPr/>
        </p:nvCxnSpPr>
        <p:spPr>
          <a:xfrm>
            <a:off x="3822500" y="4714850"/>
            <a:ext cx="5340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6"/>
          <p:cNvSpPr txBox="1">
            <a:spLocks noGrp="1"/>
          </p:cNvSpPr>
          <p:nvPr>
            <p:ph type="sldNum" idx="12"/>
          </p:nvPr>
        </p:nvSpPr>
        <p:spPr>
          <a:xfrm>
            <a:off x="8556784" y="474282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subTitle" idx="2"/>
          </p:nvPr>
        </p:nvSpPr>
        <p:spPr>
          <a:xfrm>
            <a:off x="1408975" y="2494550"/>
            <a:ext cx="25821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79" name="Google Shape;79;p6"/>
          <p:cNvCxnSpPr/>
          <p:nvPr/>
        </p:nvCxnSpPr>
        <p:spPr>
          <a:xfrm>
            <a:off x="2546367" y="2494550"/>
            <a:ext cx="3072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6"/>
          <p:cNvSpPr/>
          <p:nvPr/>
        </p:nvSpPr>
        <p:spPr>
          <a:xfrm>
            <a:off x="4577950" y="1107250"/>
            <a:ext cx="3031800" cy="2909100"/>
          </a:xfrm>
          <a:prstGeom prst="rect">
            <a:avLst/>
          </a:prstGeom>
          <a:solidFill>
            <a:srgbClr val="FFFFF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 txBox="1">
            <a:spLocks noGrp="1"/>
          </p:cNvSpPr>
          <p:nvPr>
            <p:ph type="ctrTitle" idx="3"/>
          </p:nvPr>
        </p:nvSpPr>
        <p:spPr>
          <a:xfrm flipH="1">
            <a:off x="4901050" y="1909850"/>
            <a:ext cx="2385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6"/>
          <p:cNvSpPr txBox="1">
            <a:spLocks noGrp="1"/>
          </p:cNvSpPr>
          <p:nvPr>
            <p:ph type="subTitle" idx="4"/>
          </p:nvPr>
        </p:nvSpPr>
        <p:spPr>
          <a:xfrm>
            <a:off x="4802900" y="2494550"/>
            <a:ext cx="25821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83" name="Google Shape;83;p6"/>
          <p:cNvCxnSpPr/>
          <p:nvPr/>
        </p:nvCxnSpPr>
        <p:spPr>
          <a:xfrm>
            <a:off x="5940267" y="2494550"/>
            <a:ext cx="3072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706810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/>
          <p:nvPr/>
        </p:nvSpPr>
        <p:spPr>
          <a:xfrm rot="10800000">
            <a:off x="5" y="2863638"/>
            <a:ext cx="9144038" cy="2279851"/>
          </a:xfrm>
          <a:custGeom>
            <a:avLst/>
            <a:gdLst/>
            <a:ahLst/>
            <a:cxnLst/>
            <a:rect l="l" t="t" r="r" b="b"/>
            <a:pathLst>
              <a:path w="115070" h="28690" extrusionOk="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solidFill>
            <a:srgbClr val="FFFFFF">
              <a:alpha val="66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993850" y="1679375"/>
            <a:ext cx="2244900" cy="2453400"/>
          </a:xfrm>
          <a:prstGeom prst="rect">
            <a:avLst/>
          </a:prstGeom>
          <a:solidFill>
            <a:srgbClr val="AAEAEA">
              <a:alpha val="4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subTitle" idx="1"/>
          </p:nvPr>
        </p:nvSpPr>
        <p:spPr>
          <a:xfrm>
            <a:off x="3272700" y="4749850"/>
            <a:ext cx="5340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88" name="Google Shape;88;p7"/>
          <p:cNvCxnSpPr/>
          <p:nvPr/>
        </p:nvCxnSpPr>
        <p:spPr>
          <a:xfrm>
            <a:off x="3822500" y="4714850"/>
            <a:ext cx="5340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556784" y="474282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2"/>
          </p:nvPr>
        </p:nvSpPr>
        <p:spPr>
          <a:xfrm>
            <a:off x="896075" y="2863650"/>
            <a:ext cx="2440500" cy="2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cxnSp>
        <p:nvCxnSpPr>
          <p:cNvPr id="91" name="Google Shape;91;p7"/>
          <p:cNvCxnSpPr/>
          <p:nvPr/>
        </p:nvCxnSpPr>
        <p:spPr>
          <a:xfrm>
            <a:off x="2002490" y="2654850"/>
            <a:ext cx="2274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7"/>
          <p:cNvSpPr/>
          <p:nvPr/>
        </p:nvSpPr>
        <p:spPr>
          <a:xfrm>
            <a:off x="3449550" y="1679375"/>
            <a:ext cx="2244900" cy="2453400"/>
          </a:xfrm>
          <a:prstGeom prst="rect">
            <a:avLst/>
          </a:prstGeom>
          <a:solidFill>
            <a:srgbClr val="01F9C0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subTitle" idx="3"/>
          </p:nvPr>
        </p:nvSpPr>
        <p:spPr>
          <a:xfrm>
            <a:off x="3336575" y="2863650"/>
            <a:ext cx="2470800" cy="2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94" name="Google Shape;94;p7"/>
          <p:cNvCxnSpPr/>
          <p:nvPr/>
        </p:nvCxnSpPr>
        <p:spPr>
          <a:xfrm>
            <a:off x="4458190" y="2661950"/>
            <a:ext cx="2274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7"/>
          <p:cNvSpPr/>
          <p:nvPr/>
        </p:nvSpPr>
        <p:spPr>
          <a:xfrm>
            <a:off x="5905250" y="1679375"/>
            <a:ext cx="2244900" cy="2453400"/>
          </a:xfrm>
          <a:prstGeom prst="rect">
            <a:avLst/>
          </a:prstGeom>
          <a:solidFill>
            <a:srgbClr val="FFFFFF">
              <a:alpha val="7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subTitle" idx="4"/>
          </p:nvPr>
        </p:nvSpPr>
        <p:spPr>
          <a:xfrm>
            <a:off x="5807450" y="2863650"/>
            <a:ext cx="2440500" cy="2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cxnSp>
        <p:nvCxnSpPr>
          <p:cNvPr id="97" name="Google Shape;97;p7"/>
          <p:cNvCxnSpPr/>
          <p:nvPr/>
        </p:nvCxnSpPr>
        <p:spPr>
          <a:xfrm>
            <a:off x="6913890" y="2661950"/>
            <a:ext cx="2274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7"/>
          <p:cNvSpPr txBox="1">
            <a:spLocks noGrp="1"/>
          </p:cNvSpPr>
          <p:nvPr>
            <p:ph type="ctrTitle"/>
          </p:nvPr>
        </p:nvSpPr>
        <p:spPr>
          <a:xfrm>
            <a:off x="1365726" y="289400"/>
            <a:ext cx="6412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Ubuntu Condensed"/>
              <a:buNone/>
              <a:defRPr sz="2400"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99" name="Google Shape;99;p7"/>
          <p:cNvSpPr txBox="1">
            <a:spLocks noGrp="1"/>
          </p:cNvSpPr>
          <p:nvPr>
            <p:ph type="subTitle" idx="5"/>
          </p:nvPr>
        </p:nvSpPr>
        <p:spPr>
          <a:xfrm>
            <a:off x="1244475" y="3015850"/>
            <a:ext cx="17433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subTitle" idx="6"/>
          </p:nvPr>
        </p:nvSpPr>
        <p:spPr>
          <a:xfrm>
            <a:off x="3700363" y="3015850"/>
            <a:ext cx="17433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subTitle" idx="7"/>
          </p:nvPr>
        </p:nvSpPr>
        <p:spPr>
          <a:xfrm>
            <a:off x="6156088" y="3015850"/>
            <a:ext cx="17433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75244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0" y="0"/>
            <a:ext cx="9162900" cy="5143500"/>
          </a:xfrm>
          <a:prstGeom prst="rect">
            <a:avLst/>
          </a:prstGeom>
          <a:gradFill>
            <a:gsLst>
              <a:gs pos="0">
                <a:srgbClr val="FFFFFF">
                  <a:alpha val="36470"/>
                </a:srgbClr>
              </a:gs>
              <a:gs pos="39000">
                <a:srgbClr val="FFFFFF">
                  <a:alpha val="36470"/>
                </a:srgbClr>
              </a:gs>
              <a:gs pos="100000">
                <a:srgbClr val="AAEAEA">
                  <a:alpha val="70196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1184100" y="1107250"/>
            <a:ext cx="6794700" cy="2909100"/>
          </a:xfrm>
          <a:prstGeom prst="rect">
            <a:avLst/>
          </a:prstGeom>
          <a:solidFill>
            <a:srgbClr val="FFFFF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ctrTitle"/>
          </p:nvPr>
        </p:nvSpPr>
        <p:spPr>
          <a:xfrm flipH="1">
            <a:off x="1521851" y="1744050"/>
            <a:ext cx="29190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subTitle" idx="1"/>
          </p:nvPr>
        </p:nvSpPr>
        <p:spPr>
          <a:xfrm>
            <a:off x="4632975" y="2416050"/>
            <a:ext cx="2751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48060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1_TITLE + SUBTITLE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/>
          <p:nvPr/>
        </p:nvSpPr>
        <p:spPr>
          <a:xfrm>
            <a:off x="0" y="0"/>
            <a:ext cx="91629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AEAE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rot="10800000">
            <a:off x="5" y="2863638"/>
            <a:ext cx="9144038" cy="2279851"/>
          </a:xfrm>
          <a:custGeom>
            <a:avLst/>
            <a:gdLst/>
            <a:ahLst/>
            <a:cxnLst/>
            <a:rect l="l" t="t" r="r" b="b"/>
            <a:pathLst>
              <a:path w="115070" h="28690" extrusionOk="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solidFill>
            <a:srgbClr val="FFFFFF">
              <a:alpha val="66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subTitle" idx="1"/>
          </p:nvPr>
        </p:nvSpPr>
        <p:spPr>
          <a:xfrm>
            <a:off x="3272700" y="4749850"/>
            <a:ext cx="5340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111" name="Google Shape;111;p9"/>
          <p:cNvCxnSpPr/>
          <p:nvPr/>
        </p:nvCxnSpPr>
        <p:spPr>
          <a:xfrm>
            <a:off x="3822500" y="4714850"/>
            <a:ext cx="5340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9"/>
          <p:cNvSpPr txBox="1">
            <a:spLocks noGrp="1"/>
          </p:cNvSpPr>
          <p:nvPr>
            <p:ph type="sldNum" idx="12"/>
          </p:nvPr>
        </p:nvSpPr>
        <p:spPr>
          <a:xfrm>
            <a:off x="8556784" y="474282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1184100" y="1107250"/>
            <a:ext cx="6794700" cy="2909100"/>
          </a:xfrm>
          <a:prstGeom prst="rect">
            <a:avLst/>
          </a:prstGeom>
          <a:solidFill>
            <a:srgbClr val="FFFFF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ctrTitle"/>
          </p:nvPr>
        </p:nvSpPr>
        <p:spPr>
          <a:xfrm flipH="1">
            <a:off x="1521851" y="1744050"/>
            <a:ext cx="29190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2"/>
          </p:nvPr>
        </p:nvSpPr>
        <p:spPr>
          <a:xfrm>
            <a:off x="4632975" y="2416050"/>
            <a:ext cx="2751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46488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IMAGE 2">
  <p:cSld name="TITLE + SUBTITLE + IMAGE 2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/>
          <p:nvPr/>
        </p:nvSpPr>
        <p:spPr>
          <a:xfrm>
            <a:off x="0" y="0"/>
            <a:ext cx="91629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AEAE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0"/>
          <p:cNvSpPr/>
          <p:nvPr/>
        </p:nvSpPr>
        <p:spPr>
          <a:xfrm flipH="1">
            <a:off x="1184100" y="1107250"/>
            <a:ext cx="6794700" cy="2909100"/>
          </a:xfrm>
          <a:prstGeom prst="rect">
            <a:avLst/>
          </a:prstGeom>
          <a:solidFill>
            <a:srgbClr val="FFFFF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ctrTitle"/>
          </p:nvPr>
        </p:nvSpPr>
        <p:spPr>
          <a:xfrm>
            <a:off x="4722049" y="1744050"/>
            <a:ext cx="29190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subTitle" idx="1"/>
          </p:nvPr>
        </p:nvSpPr>
        <p:spPr>
          <a:xfrm flipH="1">
            <a:off x="1778025" y="2416050"/>
            <a:ext cx="2751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1516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 type="titleOnly">
  <p:cSld name="SIX COLUMNS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/>
          <p:nvPr/>
        </p:nvSpPr>
        <p:spPr>
          <a:xfrm rot="10800000">
            <a:off x="5" y="2863638"/>
            <a:ext cx="9144038" cy="2279851"/>
          </a:xfrm>
          <a:custGeom>
            <a:avLst/>
            <a:gdLst/>
            <a:ahLst/>
            <a:cxnLst/>
            <a:rect l="l" t="t" r="r" b="b"/>
            <a:pathLst>
              <a:path w="115070" h="28690" extrusionOk="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solidFill>
            <a:srgbClr val="FFFFFF">
              <a:alpha val="66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subTitle" idx="1"/>
          </p:nvPr>
        </p:nvSpPr>
        <p:spPr>
          <a:xfrm>
            <a:off x="3272700" y="4749850"/>
            <a:ext cx="5340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124" name="Google Shape;124;p11"/>
          <p:cNvCxnSpPr/>
          <p:nvPr/>
        </p:nvCxnSpPr>
        <p:spPr>
          <a:xfrm>
            <a:off x="3822500" y="4714850"/>
            <a:ext cx="5340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1"/>
          <p:cNvSpPr txBox="1">
            <a:spLocks noGrp="1"/>
          </p:cNvSpPr>
          <p:nvPr>
            <p:ph type="sldNum" idx="12"/>
          </p:nvPr>
        </p:nvSpPr>
        <p:spPr>
          <a:xfrm>
            <a:off x="8556784" y="474282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1365726" y="289400"/>
            <a:ext cx="6412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Ubuntu Condensed"/>
              <a:buNone/>
              <a:defRPr sz="2400"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ctrTitle" idx="2"/>
          </p:nvPr>
        </p:nvSpPr>
        <p:spPr>
          <a:xfrm>
            <a:off x="2129425" y="1872700"/>
            <a:ext cx="156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subTitle" idx="3"/>
          </p:nvPr>
        </p:nvSpPr>
        <p:spPr>
          <a:xfrm>
            <a:off x="2129475" y="2203950"/>
            <a:ext cx="15633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ctrTitle" idx="4"/>
          </p:nvPr>
        </p:nvSpPr>
        <p:spPr>
          <a:xfrm>
            <a:off x="3790369" y="1872700"/>
            <a:ext cx="156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30" name="Google Shape;130;p11"/>
          <p:cNvSpPr txBox="1">
            <a:spLocks noGrp="1"/>
          </p:cNvSpPr>
          <p:nvPr>
            <p:ph type="subTitle" idx="5"/>
          </p:nvPr>
        </p:nvSpPr>
        <p:spPr>
          <a:xfrm>
            <a:off x="3790381" y="2203950"/>
            <a:ext cx="15633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ctrTitle" idx="6"/>
          </p:nvPr>
        </p:nvSpPr>
        <p:spPr>
          <a:xfrm>
            <a:off x="5451275" y="1872700"/>
            <a:ext cx="156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subTitle" idx="7"/>
          </p:nvPr>
        </p:nvSpPr>
        <p:spPr>
          <a:xfrm>
            <a:off x="5451276" y="2203950"/>
            <a:ext cx="15633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ctrTitle" idx="8"/>
          </p:nvPr>
        </p:nvSpPr>
        <p:spPr>
          <a:xfrm>
            <a:off x="2129475" y="3533175"/>
            <a:ext cx="156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subTitle" idx="9"/>
          </p:nvPr>
        </p:nvSpPr>
        <p:spPr>
          <a:xfrm>
            <a:off x="2129475" y="3864525"/>
            <a:ext cx="15633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ctrTitle" idx="13"/>
          </p:nvPr>
        </p:nvSpPr>
        <p:spPr>
          <a:xfrm>
            <a:off x="3790375" y="3533175"/>
            <a:ext cx="156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36" name="Google Shape;136;p11"/>
          <p:cNvSpPr txBox="1">
            <a:spLocks noGrp="1"/>
          </p:cNvSpPr>
          <p:nvPr>
            <p:ph type="subTitle" idx="14"/>
          </p:nvPr>
        </p:nvSpPr>
        <p:spPr>
          <a:xfrm>
            <a:off x="3790381" y="3864525"/>
            <a:ext cx="15633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p11"/>
          <p:cNvSpPr txBox="1">
            <a:spLocks noGrp="1"/>
          </p:cNvSpPr>
          <p:nvPr>
            <p:ph type="ctrTitle" idx="15"/>
          </p:nvPr>
        </p:nvSpPr>
        <p:spPr>
          <a:xfrm>
            <a:off x="5451275" y="3533175"/>
            <a:ext cx="1563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type="subTitle" idx="16"/>
          </p:nvPr>
        </p:nvSpPr>
        <p:spPr>
          <a:xfrm>
            <a:off x="5451276" y="3864525"/>
            <a:ext cx="15633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4540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/>
          <p:nvPr/>
        </p:nvSpPr>
        <p:spPr>
          <a:xfrm>
            <a:off x="0" y="0"/>
            <a:ext cx="9162900" cy="5143500"/>
          </a:xfrm>
          <a:prstGeom prst="rect">
            <a:avLst/>
          </a:prstGeom>
          <a:gradFill>
            <a:gsLst>
              <a:gs pos="0">
                <a:srgbClr val="FFFFFF">
                  <a:alpha val="36470"/>
                </a:srgbClr>
              </a:gs>
              <a:gs pos="39000">
                <a:srgbClr val="FFFFFF">
                  <a:alpha val="36470"/>
                </a:srgbClr>
              </a:gs>
              <a:gs pos="100000">
                <a:srgbClr val="AAEAEA">
                  <a:alpha val="70196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"/>
          <p:cNvSpPr/>
          <p:nvPr/>
        </p:nvSpPr>
        <p:spPr>
          <a:xfrm>
            <a:off x="0" y="1107250"/>
            <a:ext cx="9144000" cy="2909100"/>
          </a:xfrm>
          <a:prstGeom prst="rect">
            <a:avLst/>
          </a:prstGeom>
          <a:solidFill>
            <a:srgbClr val="FFFFF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ctrTitle"/>
          </p:nvPr>
        </p:nvSpPr>
        <p:spPr>
          <a:xfrm>
            <a:off x="5497316" y="3109025"/>
            <a:ext cx="2637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43" name="Google Shape;143;p12"/>
          <p:cNvSpPr txBox="1">
            <a:spLocks noGrp="1"/>
          </p:cNvSpPr>
          <p:nvPr>
            <p:ph type="subTitle" idx="1"/>
          </p:nvPr>
        </p:nvSpPr>
        <p:spPr>
          <a:xfrm>
            <a:off x="4026116" y="2289600"/>
            <a:ext cx="41082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10514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ACKGROUND">
  <p:cSld name="TITLE + BACKGROUND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>
            <a:spLocks noGrp="1"/>
          </p:cNvSpPr>
          <p:nvPr>
            <p:ph type="ctrTitle"/>
          </p:nvPr>
        </p:nvSpPr>
        <p:spPr>
          <a:xfrm>
            <a:off x="1365726" y="289400"/>
            <a:ext cx="6412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Ubuntu Condensed"/>
              <a:buNone/>
              <a:defRPr sz="2400"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5" y="2863638"/>
            <a:ext cx="9144038" cy="2279851"/>
          </a:xfrm>
          <a:custGeom>
            <a:avLst/>
            <a:gdLst/>
            <a:ahLst/>
            <a:cxnLst/>
            <a:rect l="l" t="t" r="r" b="b"/>
            <a:pathLst>
              <a:path w="115070" h="28690" extrusionOk="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solidFill>
            <a:srgbClr val="FFFFFF">
              <a:alpha val="66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1"/>
          </p:nvPr>
        </p:nvSpPr>
        <p:spPr>
          <a:xfrm>
            <a:off x="3272700" y="4749850"/>
            <a:ext cx="5340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148" name="Google Shape;148;p13"/>
          <p:cNvCxnSpPr/>
          <p:nvPr/>
        </p:nvCxnSpPr>
        <p:spPr>
          <a:xfrm>
            <a:off x="3822500" y="4714850"/>
            <a:ext cx="53403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13"/>
          <p:cNvSpPr txBox="1">
            <a:spLocks noGrp="1"/>
          </p:cNvSpPr>
          <p:nvPr>
            <p:ph type="sldNum" idx="12"/>
          </p:nvPr>
        </p:nvSpPr>
        <p:spPr>
          <a:xfrm>
            <a:off x="8556784" y="474282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algn="l" rtl="0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6202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/>
          <p:nvPr/>
        </p:nvSpPr>
        <p:spPr>
          <a:xfrm rot="10800000">
            <a:off x="5" y="2863638"/>
            <a:ext cx="9144038" cy="2279851"/>
          </a:xfrm>
          <a:custGeom>
            <a:avLst/>
            <a:gdLst/>
            <a:ahLst/>
            <a:cxnLst/>
            <a:rect l="l" t="t" r="r" b="b"/>
            <a:pathLst>
              <a:path w="115070" h="28690" extrusionOk="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solidFill>
            <a:srgbClr val="FFFFFF">
              <a:alpha val="66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074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990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">
  <p:cSld name="TITLE + BLANK SLIDE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ctrTitle"/>
          </p:nvPr>
        </p:nvSpPr>
        <p:spPr>
          <a:xfrm>
            <a:off x="1365726" y="289400"/>
            <a:ext cx="6412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Ubuntu Condensed"/>
              <a:buNone/>
              <a:defRPr sz="2400"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57750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3">
  <p:cSld name="TITLE + SUBTITLE 3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/>
          <p:nvPr/>
        </p:nvSpPr>
        <p:spPr>
          <a:xfrm rot="10800000" flipH="1">
            <a:off x="-9450" y="12"/>
            <a:ext cx="9162900" cy="5143500"/>
          </a:xfrm>
          <a:prstGeom prst="rect">
            <a:avLst/>
          </a:prstGeom>
          <a:gradFill>
            <a:gsLst>
              <a:gs pos="0">
                <a:srgbClr val="FFFFFF">
                  <a:alpha val="36470"/>
                </a:srgbClr>
              </a:gs>
              <a:gs pos="39000">
                <a:srgbClr val="FFFFFF">
                  <a:alpha val="36470"/>
                </a:srgbClr>
              </a:gs>
              <a:gs pos="100000">
                <a:srgbClr val="AAEAEA">
                  <a:alpha val="70196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0" y="1606125"/>
            <a:ext cx="4138800" cy="3780300"/>
          </a:xfrm>
          <a:prstGeom prst="round1Rect">
            <a:avLst>
              <a:gd name="adj" fmla="val 50000"/>
            </a:avLst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714675" y="3256275"/>
            <a:ext cx="24333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ctrTitle"/>
          </p:nvPr>
        </p:nvSpPr>
        <p:spPr>
          <a:xfrm>
            <a:off x="692700" y="1606125"/>
            <a:ext cx="27534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8229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3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8499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7027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1" r:id="rId3"/>
    <p:sldLayoutId id="2147483682" r:id="rId4"/>
    <p:sldLayoutId id="2147483683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6" r:id="rId3"/>
    <p:sldLayoutId id="2147483667" r:id="rId4"/>
    <p:sldLayoutId id="2147483661" r:id="rId5"/>
    <p:sldLayoutId id="2147483660" r:id="rId6"/>
    <p:sldLayoutId id="2147483664" r:id="rId7"/>
    <p:sldLayoutId id="2147483677" r:id="rId8"/>
    <p:sldLayoutId id="2147483678" r:id="rId9"/>
    <p:sldLayoutId id="2147483669" r:id="rId10"/>
    <p:sldLayoutId id="2147483670" r:id="rId11"/>
    <p:sldLayoutId id="2147483679" r:id="rId12"/>
    <p:sldLayoutId id="2147483672" r:id="rId13"/>
    <p:sldLayoutId id="2147483673" r:id="rId14"/>
    <p:sldLayoutId id="2147483674" r:id="rId15"/>
    <p:sldLayoutId id="2147483675" r:id="rId16"/>
    <p:sldLayoutId id="2147483680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iga"/>
              <a:buNone/>
              <a:defRPr sz="2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Viga"/>
              <a:buNone/>
              <a:defRPr sz="2800">
                <a:solidFill>
                  <a:srgbClr val="666666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Viga"/>
              <a:buNone/>
              <a:defRPr sz="2800">
                <a:solidFill>
                  <a:srgbClr val="666666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Viga"/>
              <a:buNone/>
              <a:defRPr sz="2800">
                <a:solidFill>
                  <a:srgbClr val="666666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Viga"/>
              <a:buNone/>
              <a:defRPr sz="2800">
                <a:solidFill>
                  <a:srgbClr val="666666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Viga"/>
              <a:buNone/>
              <a:defRPr sz="2800">
                <a:solidFill>
                  <a:srgbClr val="666666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Viga"/>
              <a:buNone/>
              <a:defRPr sz="2800">
                <a:solidFill>
                  <a:srgbClr val="666666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Viga"/>
              <a:buNone/>
              <a:defRPr sz="2800">
                <a:solidFill>
                  <a:srgbClr val="666666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Viga"/>
              <a:buNone/>
              <a:defRPr sz="2800">
                <a:solidFill>
                  <a:srgbClr val="666666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Light"/>
              <a:buChar char="●"/>
              <a:defRPr sz="12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Light"/>
              <a:buChar char="○"/>
              <a:defRPr sz="12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Light"/>
              <a:buChar char="■"/>
              <a:defRPr sz="12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Light"/>
              <a:buChar char="●"/>
              <a:defRPr sz="12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Light"/>
              <a:buChar char="○"/>
              <a:defRPr sz="12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Light"/>
              <a:buChar char="■"/>
              <a:defRPr sz="12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Light"/>
              <a:buChar char="●"/>
              <a:defRPr sz="12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Light"/>
              <a:buChar char="○"/>
              <a:defRPr sz="12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verpass Light"/>
              <a:buChar char="■"/>
              <a:defRPr sz="12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26949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Ubuntu Condensed"/>
              <a:buNone/>
              <a:defRPr sz="2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 Light"/>
              <a:buChar char="●"/>
              <a:defRPr sz="1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 Light"/>
              <a:buChar char="○"/>
              <a:defRPr sz="1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 Light"/>
              <a:buChar char="■"/>
              <a:defRPr sz="1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 Light"/>
              <a:buChar char="●"/>
              <a:defRPr sz="1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 Light"/>
              <a:buChar char="○"/>
              <a:defRPr sz="1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 Light"/>
              <a:buChar char="■"/>
              <a:defRPr sz="1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 Light"/>
              <a:buChar char="●"/>
              <a:defRPr sz="1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 Light"/>
              <a:buChar char="○"/>
              <a:defRPr sz="1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Muli Light"/>
              <a:buChar char="■"/>
              <a:defRPr sz="1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6939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0B11D52-2D2A-47E9-8A08-27A67ED5F477}"/>
              </a:ext>
            </a:extLst>
          </p:cNvPr>
          <p:cNvGrpSpPr/>
          <p:nvPr/>
        </p:nvGrpSpPr>
        <p:grpSpPr>
          <a:xfrm>
            <a:off x="5622861" y="1942396"/>
            <a:ext cx="3223045" cy="1883209"/>
            <a:chOff x="2010490" y="69385"/>
            <a:chExt cx="6067597" cy="3998426"/>
          </a:xfrm>
        </p:grpSpPr>
        <p:sp>
          <p:nvSpPr>
            <p:cNvPr id="9" name="Oval 50">
              <a:extLst>
                <a:ext uri="{FF2B5EF4-FFF2-40B4-BE49-F238E27FC236}">
                  <a16:creationId xmlns:a16="http://schemas.microsoft.com/office/drawing/2014/main" id="{51110724-A962-449F-B99C-76700914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227" y="1782227"/>
              <a:ext cx="590289" cy="666693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10" name="Heart 17">
              <a:extLst>
                <a:ext uri="{FF2B5EF4-FFF2-40B4-BE49-F238E27FC236}">
                  <a16:creationId xmlns:a16="http://schemas.microsoft.com/office/drawing/2014/main" id="{DF9D1AFD-FED6-4037-84B1-E5BB31FB3022}"/>
                </a:ext>
              </a:extLst>
            </p:cNvPr>
            <p:cNvSpPr/>
            <p:nvPr/>
          </p:nvSpPr>
          <p:spPr>
            <a:xfrm>
              <a:off x="5877356" y="1187920"/>
              <a:ext cx="630815" cy="61849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:a16="http://schemas.microsoft.com/office/drawing/2014/main" id="{FE9ADF17-55F7-4487-BB69-F3E550716E67}"/>
                </a:ext>
              </a:extLst>
            </p:cNvPr>
            <p:cNvSpPr/>
            <p:nvPr/>
          </p:nvSpPr>
          <p:spPr>
            <a:xfrm>
              <a:off x="3663862" y="1179969"/>
              <a:ext cx="626244" cy="527796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12" name="Chord 32">
              <a:extLst>
                <a:ext uri="{FF2B5EF4-FFF2-40B4-BE49-F238E27FC236}">
                  <a16:creationId xmlns:a16="http://schemas.microsoft.com/office/drawing/2014/main" id="{AE04F637-FE9F-4F26-8171-ABB5AD542A1C}"/>
                </a:ext>
              </a:extLst>
            </p:cNvPr>
            <p:cNvSpPr/>
            <p:nvPr/>
          </p:nvSpPr>
          <p:spPr>
            <a:xfrm>
              <a:off x="4769069" y="3060549"/>
              <a:ext cx="626244" cy="620754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13" name="Rounded Rectangle 40">
              <a:extLst>
                <a:ext uri="{FF2B5EF4-FFF2-40B4-BE49-F238E27FC236}">
                  <a16:creationId xmlns:a16="http://schemas.microsoft.com/office/drawing/2014/main" id="{E265DB81-A870-416F-BBA8-9C4DA5494FCD}"/>
                </a:ext>
              </a:extLst>
            </p:cNvPr>
            <p:cNvSpPr/>
            <p:nvPr/>
          </p:nvSpPr>
          <p:spPr>
            <a:xfrm rot="2942052">
              <a:off x="4794935" y="521557"/>
              <a:ext cx="582119" cy="619285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id="{8CB9F5E6-2F81-4998-927D-9CD3E6DB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9946" y="2388764"/>
              <a:ext cx="419021" cy="666693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59C326-BB9E-4F3F-A091-9EB785FE69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5679" y="1760667"/>
              <a:ext cx="665788" cy="666693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16" name="Block Arc 20">
              <a:extLst>
                <a:ext uri="{FF2B5EF4-FFF2-40B4-BE49-F238E27FC236}">
                  <a16:creationId xmlns:a16="http://schemas.microsoft.com/office/drawing/2014/main" id="{25F860C6-D857-4DAE-98BB-48F618B36A6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11777" y="2385438"/>
              <a:ext cx="690373" cy="748576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  <p:sp>
          <p:nvSpPr>
            <p:cNvPr id="17" name="Trapezoid 28">
              <a:extLst>
                <a:ext uri="{FF2B5EF4-FFF2-40B4-BE49-F238E27FC236}">
                  <a16:creationId xmlns:a16="http://schemas.microsoft.com/office/drawing/2014/main" id="{B608ACD4-AF3D-4EB2-8BD0-604B865A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8936" y="1729045"/>
              <a:ext cx="550124" cy="666693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27E8AB-D05D-4436-B0C1-33034CD3DCE0}"/>
                </a:ext>
              </a:extLst>
            </p:cNvPr>
            <p:cNvSpPr/>
            <p:nvPr/>
          </p:nvSpPr>
          <p:spPr>
            <a:xfrm>
              <a:off x="2010490" y="69385"/>
              <a:ext cx="6067597" cy="3998426"/>
            </a:xfrm>
            <a:custGeom>
              <a:avLst/>
              <a:gdLst>
                <a:gd name="connsiteX0" fmla="*/ 2751292 w 6067597"/>
                <a:gd name="connsiteY0" fmla="*/ 2648105 h 3998426"/>
                <a:gd name="connsiteX1" fmla="*/ 2745981 w 6067597"/>
                <a:gd name="connsiteY1" fmla="*/ 2673756 h 3998426"/>
                <a:gd name="connsiteX2" fmla="*/ 2667699 w 6067597"/>
                <a:gd name="connsiteY2" fmla="*/ 2726031 h 3998426"/>
                <a:gd name="connsiteX3" fmla="*/ 2648849 w 6067597"/>
                <a:gd name="connsiteY3" fmla="*/ 2722128 h 3998426"/>
                <a:gd name="connsiteX4" fmla="*/ 2365394 w 6067597"/>
                <a:gd name="connsiteY4" fmla="*/ 3213923 h 3998426"/>
                <a:gd name="connsiteX5" fmla="*/ 2379798 w 6067597"/>
                <a:gd name="connsiteY5" fmla="*/ 3235111 h 3998426"/>
                <a:gd name="connsiteX6" fmla="*/ 2386589 w 6067597"/>
                <a:gd name="connsiteY6" fmla="*/ 3267909 h 3998426"/>
                <a:gd name="connsiteX7" fmla="*/ 2379798 w 6067597"/>
                <a:gd name="connsiteY7" fmla="*/ 3300707 h 3998426"/>
                <a:gd name="connsiteX8" fmla="*/ 2363037 w 6067597"/>
                <a:gd name="connsiteY8" fmla="*/ 3325361 h 3998426"/>
                <a:gd name="connsiteX9" fmla="*/ 2654946 w 6067597"/>
                <a:gd name="connsiteY9" fmla="*/ 3832069 h 3998426"/>
                <a:gd name="connsiteX10" fmla="*/ 2673246 w 6067597"/>
                <a:gd name="connsiteY10" fmla="*/ 3828280 h 3998426"/>
                <a:gd name="connsiteX11" fmla="*/ 2733121 w 6067597"/>
                <a:gd name="connsiteY11" fmla="*/ 3853478 h 3998426"/>
                <a:gd name="connsiteX12" fmla="*/ 2748996 w 6067597"/>
                <a:gd name="connsiteY12" fmla="*/ 3876830 h 3998426"/>
                <a:gd name="connsiteX13" fmla="*/ 3362832 w 6067597"/>
                <a:gd name="connsiteY13" fmla="*/ 3876830 h 3998426"/>
                <a:gd name="connsiteX14" fmla="*/ 3378334 w 6067597"/>
                <a:gd name="connsiteY14" fmla="*/ 3853478 h 3998426"/>
                <a:gd name="connsiteX15" fmla="*/ 3405323 w 6067597"/>
                <a:gd name="connsiteY15" fmla="*/ 3835071 h 3998426"/>
                <a:gd name="connsiteX16" fmla="*/ 3411361 w 6067597"/>
                <a:gd name="connsiteY16" fmla="*/ 3833850 h 3998426"/>
                <a:gd name="connsiteX17" fmla="*/ 3701314 w 6067597"/>
                <a:gd name="connsiteY17" fmla="*/ 3331887 h 3998426"/>
                <a:gd name="connsiteX18" fmla="*/ 3695277 w 6067597"/>
                <a:gd name="connsiteY18" fmla="*/ 3327783 h 3998426"/>
                <a:gd name="connsiteX19" fmla="*/ 3670079 w 6067597"/>
                <a:gd name="connsiteY19" fmla="*/ 3267909 h 3998426"/>
                <a:gd name="connsiteX20" fmla="*/ 3695971 w 6067597"/>
                <a:gd name="connsiteY20" fmla="*/ 3208034 h 3998426"/>
                <a:gd name="connsiteX21" fmla="*/ 3699014 w 6067597"/>
                <a:gd name="connsiteY21" fmla="*/ 3205932 h 3998426"/>
                <a:gd name="connsiteX22" fmla="*/ 3421549 w 6067597"/>
                <a:gd name="connsiteY22" fmla="*/ 2725730 h 3998426"/>
                <a:gd name="connsiteX23" fmla="*/ 3411162 w 6067597"/>
                <a:gd name="connsiteY23" fmla="*/ 2727881 h 3998426"/>
                <a:gd name="connsiteX24" fmla="*/ 3332879 w 6067597"/>
                <a:gd name="connsiteY24" fmla="*/ 2675606 h 3998426"/>
                <a:gd name="connsiteX25" fmla="*/ 3327185 w 6067597"/>
                <a:gd name="connsiteY25" fmla="*/ 2648105 h 3998426"/>
                <a:gd name="connsiteX26" fmla="*/ 3861774 w 6067597"/>
                <a:gd name="connsiteY26" fmla="*/ 2038357 h 3998426"/>
                <a:gd name="connsiteX27" fmla="*/ 3861174 w 6067597"/>
                <a:gd name="connsiteY27" fmla="*/ 2041257 h 3998426"/>
                <a:gd name="connsiteX28" fmla="*/ 3782892 w 6067597"/>
                <a:gd name="connsiteY28" fmla="*/ 2093532 h 3998426"/>
                <a:gd name="connsiteX29" fmla="*/ 3759616 w 6067597"/>
                <a:gd name="connsiteY29" fmla="*/ 2088713 h 3998426"/>
                <a:gd name="connsiteX30" fmla="*/ 3473610 w 6067597"/>
                <a:gd name="connsiteY30" fmla="*/ 2586718 h 3998426"/>
                <a:gd name="connsiteX31" fmla="*/ 3489444 w 6067597"/>
                <a:gd name="connsiteY31" fmla="*/ 2610010 h 3998426"/>
                <a:gd name="connsiteX32" fmla="*/ 3496235 w 6067597"/>
                <a:gd name="connsiteY32" fmla="*/ 2642808 h 3998426"/>
                <a:gd name="connsiteX33" fmla="*/ 3489444 w 6067597"/>
                <a:gd name="connsiteY33" fmla="*/ 2675606 h 3998426"/>
                <a:gd name="connsiteX34" fmla="*/ 3472559 w 6067597"/>
                <a:gd name="connsiteY34" fmla="*/ 2700443 h 3998426"/>
                <a:gd name="connsiteX35" fmla="*/ 3750370 w 6067597"/>
                <a:gd name="connsiteY35" fmla="*/ 3183834 h 3998426"/>
                <a:gd name="connsiteX36" fmla="*/ 3755152 w 6067597"/>
                <a:gd name="connsiteY36" fmla="*/ 3182836 h 3998426"/>
                <a:gd name="connsiteX37" fmla="*/ 3833434 w 6067597"/>
                <a:gd name="connsiteY37" fmla="*/ 3235111 h 3998426"/>
                <a:gd name="connsiteX38" fmla="*/ 3840054 w 6067597"/>
                <a:gd name="connsiteY38" fmla="*/ 3267082 h 3998426"/>
                <a:gd name="connsiteX39" fmla="*/ 4494338 w 6067597"/>
                <a:gd name="connsiteY39" fmla="*/ 3267082 h 3998426"/>
                <a:gd name="connsiteX40" fmla="*/ 4816006 w 6067597"/>
                <a:gd name="connsiteY40" fmla="*/ 2710216 h 3998426"/>
                <a:gd name="connsiteX41" fmla="*/ 4804923 w 6067597"/>
                <a:gd name="connsiteY41" fmla="*/ 2702682 h 3998426"/>
                <a:gd name="connsiteX42" fmla="*/ 4779725 w 6067597"/>
                <a:gd name="connsiteY42" fmla="*/ 2642808 h 3998426"/>
                <a:gd name="connsiteX43" fmla="*/ 4804923 w 6067597"/>
                <a:gd name="connsiteY43" fmla="*/ 2582933 h 3998426"/>
                <a:gd name="connsiteX44" fmla="*/ 4807166 w 6067597"/>
                <a:gd name="connsiteY44" fmla="*/ 2581408 h 3998426"/>
                <a:gd name="connsiteX45" fmla="*/ 4520363 w 6067597"/>
                <a:gd name="connsiteY45" fmla="*/ 2082014 h 3998426"/>
                <a:gd name="connsiteX46" fmla="*/ 4500463 w 6067597"/>
                <a:gd name="connsiteY46" fmla="*/ 2086134 h 3998426"/>
                <a:gd name="connsiteX47" fmla="*/ 4453227 w 6067597"/>
                <a:gd name="connsiteY47" fmla="*/ 2071407 h 3998426"/>
                <a:gd name="connsiteX48" fmla="*/ 4425900 w 6067597"/>
                <a:gd name="connsiteY48" fmla="*/ 2038357 h 3998426"/>
                <a:gd name="connsiteX49" fmla="*/ 1622108 w 6067597"/>
                <a:gd name="connsiteY49" fmla="*/ 2038357 h 3998426"/>
                <a:gd name="connsiteX50" fmla="*/ 1610530 w 6067597"/>
                <a:gd name="connsiteY50" fmla="*/ 2055388 h 3998426"/>
                <a:gd name="connsiteX51" fmla="*/ 1550655 w 6067597"/>
                <a:gd name="connsiteY51" fmla="*/ 2080587 h 3998426"/>
                <a:gd name="connsiteX52" fmla="*/ 1548886 w 6067597"/>
                <a:gd name="connsiteY52" fmla="*/ 2080220 h 3998426"/>
                <a:gd name="connsiteX53" fmla="*/ 1264284 w 6067597"/>
                <a:gd name="connsiteY53" fmla="*/ 2575779 h 3998426"/>
                <a:gd name="connsiteX54" fmla="*/ 1272087 w 6067597"/>
                <a:gd name="connsiteY54" fmla="*/ 2581083 h 3998426"/>
                <a:gd name="connsiteX55" fmla="*/ 1297285 w 6067597"/>
                <a:gd name="connsiteY55" fmla="*/ 2640958 h 3998426"/>
                <a:gd name="connsiteX56" fmla="*/ 1272087 w 6067597"/>
                <a:gd name="connsiteY56" fmla="*/ 2700832 h 3998426"/>
                <a:gd name="connsiteX57" fmla="*/ 1253858 w 6067597"/>
                <a:gd name="connsiteY57" fmla="*/ 2713225 h 3998426"/>
                <a:gd name="connsiteX58" fmla="*/ 1537858 w 6067597"/>
                <a:gd name="connsiteY58" fmla="*/ 3206206 h 3998426"/>
                <a:gd name="connsiteX59" fmla="*/ 1549297 w 6067597"/>
                <a:gd name="connsiteY59" fmla="*/ 3198613 h 3998426"/>
                <a:gd name="connsiteX60" fmla="*/ 1582094 w 6067597"/>
                <a:gd name="connsiteY60" fmla="*/ 3192082 h 3998426"/>
                <a:gd name="connsiteX61" fmla="*/ 1660376 w 6067597"/>
                <a:gd name="connsiteY61" fmla="*/ 3244357 h 3998426"/>
                <a:gd name="connsiteX62" fmla="*/ 1665081 w 6067597"/>
                <a:gd name="connsiteY62" fmla="*/ 3267082 h 3998426"/>
                <a:gd name="connsiteX63" fmla="*/ 2216614 w 6067597"/>
                <a:gd name="connsiteY63" fmla="*/ 3267082 h 3998426"/>
                <a:gd name="connsiteX64" fmla="*/ 2223233 w 6067597"/>
                <a:gd name="connsiteY64" fmla="*/ 3235111 h 3998426"/>
                <a:gd name="connsiteX65" fmla="*/ 2301516 w 6067597"/>
                <a:gd name="connsiteY65" fmla="*/ 3182836 h 3998426"/>
                <a:gd name="connsiteX66" fmla="*/ 2316723 w 6067597"/>
                <a:gd name="connsiteY66" fmla="*/ 3185985 h 3998426"/>
                <a:gd name="connsiteX67" fmla="*/ 2601556 w 6067597"/>
                <a:gd name="connsiteY67" fmla="*/ 2691613 h 3998426"/>
                <a:gd name="connsiteX68" fmla="*/ 2589416 w 6067597"/>
                <a:gd name="connsiteY68" fmla="*/ 2673756 h 3998426"/>
                <a:gd name="connsiteX69" fmla="*/ 2582626 w 6067597"/>
                <a:gd name="connsiteY69" fmla="*/ 2640958 h 3998426"/>
                <a:gd name="connsiteX70" fmla="*/ 2589157 w 6067597"/>
                <a:gd name="connsiteY70" fmla="*/ 2608160 h 3998426"/>
                <a:gd name="connsiteX71" fmla="*/ 2598681 w 6067597"/>
                <a:gd name="connsiteY71" fmla="*/ 2593811 h 3998426"/>
                <a:gd name="connsiteX72" fmla="*/ 2309617 w 6067597"/>
                <a:gd name="connsiteY72" fmla="*/ 2090479 h 3998426"/>
                <a:gd name="connsiteX73" fmla="*/ 2304235 w 6067597"/>
                <a:gd name="connsiteY73" fmla="*/ 2089643 h 3998426"/>
                <a:gd name="connsiteX74" fmla="*/ 2250973 w 6067597"/>
                <a:gd name="connsiteY74" fmla="*/ 2041257 h 3998426"/>
                <a:gd name="connsiteX75" fmla="*/ 2250373 w 6067597"/>
                <a:gd name="connsiteY75" fmla="*/ 2038357 h 3998426"/>
                <a:gd name="connsiteX76" fmla="*/ 2713096 w 6067597"/>
                <a:gd name="connsiteY76" fmla="*/ 1403586 h 3998426"/>
                <a:gd name="connsiteX77" fmla="*/ 2687550 w 6067597"/>
                <a:gd name="connsiteY77" fmla="*/ 1420953 h 3998426"/>
                <a:gd name="connsiteX78" fmla="*/ 2654752 w 6067597"/>
                <a:gd name="connsiteY78" fmla="*/ 1427744 h 3998426"/>
                <a:gd name="connsiteX79" fmla="*/ 2654437 w 6067597"/>
                <a:gd name="connsiteY79" fmla="*/ 1427679 h 3998426"/>
                <a:gd name="connsiteX80" fmla="*/ 2364036 w 6067597"/>
                <a:gd name="connsiteY80" fmla="*/ 1931525 h 3998426"/>
                <a:gd name="connsiteX81" fmla="*/ 2389130 w 6067597"/>
                <a:gd name="connsiteY81" fmla="*/ 1948584 h 3998426"/>
                <a:gd name="connsiteX82" fmla="*/ 2414329 w 6067597"/>
                <a:gd name="connsiteY82" fmla="*/ 2008459 h 3998426"/>
                <a:gd name="connsiteX83" fmla="*/ 2389130 w 6067597"/>
                <a:gd name="connsiteY83" fmla="*/ 2068333 h 3998426"/>
                <a:gd name="connsiteX84" fmla="*/ 2362362 w 6067597"/>
                <a:gd name="connsiteY84" fmla="*/ 2086531 h 3998426"/>
                <a:gd name="connsiteX85" fmla="*/ 2635812 w 6067597"/>
                <a:gd name="connsiteY85" fmla="*/ 2562334 h 3998426"/>
                <a:gd name="connsiteX86" fmla="*/ 2667699 w 6067597"/>
                <a:gd name="connsiteY86" fmla="*/ 2555885 h 3998426"/>
                <a:gd name="connsiteX87" fmla="*/ 2727573 w 6067597"/>
                <a:gd name="connsiteY87" fmla="*/ 2581083 h 3998426"/>
                <a:gd name="connsiteX88" fmla="*/ 2740760 w 6067597"/>
                <a:gd name="connsiteY88" fmla="*/ 2600480 h 3998426"/>
                <a:gd name="connsiteX89" fmla="*/ 3338945 w 6067597"/>
                <a:gd name="connsiteY89" fmla="*/ 2600480 h 3998426"/>
                <a:gd name="connsiteX90" fmla="*/ 3350594 w 6067597"/>
                <a:gd name="connsiteY90" fmla="*/ 2582933 h 3998426"/>
                <a:gd name="connsiteX91" fmla="*/ 3411162 w 6067597"/>
                <a:gd name="connsiteY91" fmla="*/ 2557735 h 3998426"/>
                <a:gd name="connsiteX92" fmla="*/ 3432626 w 6067597"/>
                <a:gd name="connsiteY92" fmla="*/ 2562179 h 3998426"/>
                <a:gd name="connsiteX93" fmla="*/ 3719845 w 6067597"/>
                <a:gd name="connsiteY93" fmla="*/ 2063667 h 3998426"/>
                <a:gd name="connsiteX94" fmla="*/ 3704610 w 6067597"/>
                <a:gd name="connsiteY94" fmla="*/ 2041257 h 3998426"/>
                <a:gd name="connsiteX95" fmla="*/ 3697819 w 6067597"/>
                <a:gd name="connsiteY95" fmla="*/ 2008459 h 3998426"/>
                <a:gd name="connsiteX96" fmla="*/ 3704610 w 6067597"/>
                <a:gd name="connsiteY96" fmla="*/ 1975661 h 3998426"/>
                <a:gd name="connsiteX97" fmla="*/ 3718602 w 6067597"/>
                <a:gd name="connsiteY97" fmla="*/ 1955078 h 3998426"/>
                <a:gd name="connsiteX98" fmla="*/ 3428683 w 6067597"/>
                <a:gd name="connsiteY98" fmla="*/ 1453324 h 3998426"/>
                <a:gd name="connsiteX99" fmla="*/ 3409311 w 6067597"/>
                <a:gd name="connsiteY99" fmla="*/ 1457335 h 3998426"/>
                <a:gd name="connsiteX100" fmla="*/ 3331029 w 6067597"/>
                <a:gd name="connsiteY100" fmla="*/ 1405060 h 3998426"/>
                <a:gd name="connsiteX101" fmla="*/ 3330724 w 6067597"/>
                <a:gd name="connsiteY101" fmla="*/ 1403586 h 3998426"/>
                <a:gd name="connsiteX102" fmla="*/ 4945558 w 6067597"/>
                <a:gd name="connsiteY102" fmla="*/ 1393089 h 3998426"/>
                <a:gd name="connsiteX103" fmla="*/ 4943080 w 6067597"/>
                <a:gd name="connsiteY103" fmla="*/ 1405060 h 3998426"/>
                <a:gd name="connsiteX104" fmla="*/ 4864798 w 6067597"/>
                <a:gd name="connsiteY104" fmla="*/ 1457335 h 3998426"/>
                <a:gd name="connsiteX105" fmla="*/ 4854215 w 6067597"/>
                <a:gd name="connsiteY105" fmla="*/ 1455144 h 3998426"/>
                <a:gd name="connsiteX106" fmla="*/ 4567772 w 6067597"/>
                <a:gd name="connsiteY106" fmla="*/ 1952122 h 3998426"/>
                <a:gd name="connsiteX107" fmla="*/ 4578745 w 6067597"/>
                <a:gd name="connsiteY107" fmla="*/ 1968263 h 3998426"/>
                <a:gd name="connsiteX108" fmla="*/ 4585536 w 6067597"/>
                <a:gd name="connsiteY108" fmla="*/ 2001061 h 3998426"/>
                <a:gd name="connsiteX109" fmla="*/ 4578745 w 6067597"/>
                <a:gd name="connsiteY109" fmla="*/ 2033859 h 3998426"/>
                <a:gd name="connsiteX110" fmla="*/ 4562461 w 6067597"/>
                <a:gd name="connsiteY110" fmla="*/ 2057813 h 3998426"/>
                <a:gd name="connsiteX111" fmla="*/ 4851988 w 6067597"/>
                <a:gd name="connsiteY111" fmla="*/ 2560387 h 3998426"/>
                <a:gd name="connsiteX112" fmla="*/ 4864798 w 6067597"/>
                <a:gd name="connsiteY112" fmla="*/ 2557735 h 3998426"/>
                <a:gd name="connsiteX113" fmla="*/ 4943080 w 6067597"/>
                <a:gd name="connsiteY113" fmla="*/ 2610010 h 3998426"/>
                <a:gd name="connsiteX114" fmla="*/ 4945524 w 6067597"/>
                <a:gd name="connsiteY114" fmla="*/ 2621814 h 3998426"/>
                <a:gd name="connsiteX115" fmla="*/ 5510489 w 6067597"/>
                <a:gd name="connsiteY115" fmla="*/ 2621814 h 3998426"/>
                <a:gd name="connsiteX116" fmla="*/ 5510241 w 6067597"/>
                <a:gd name="connsiteY116" fmla="*/ 2620615 h 3998426"/>
                <a:gd name="connsiteX117" fmla="*/ 5595314 w 6067597"/>
                <a:gd name="connsiteY117" fmla="*/ 2535542 h 3998426"/>
                <a:gd name="connsiteX118" fmla="*/ 5628112 w 6067597"/>
                <a:gd name="connsiteY118" fmla="*/ 2542333 h 3998426"/>
                <a:gd name="connsiteX119" fmla="*/ 5635993 w 6067597"/>
                <a:gd name="connsiteY119" fmla="*/ 2547691 h 3998426"/>
                <a:gd name="connsiteX120" fmla="*/ 5922730 w 6067597"/>
                <a:gd name="connsiteY120" fmla="*/ 2051297 h 3998426"/>
                <a:gd name="connsiteX121" fmla="*/ 5922650 w 6067597"/>
                <a:gd name="connsiteY121" fmla="*/ 2051242 h 3998426"/>
                <a:gd name="connsiteX122" fmla="*/ 5897451 w 6067597"/>
                <a:gd name="connsiteY122" fmla="*/ 1991369 h 3998426"/>
                <a:gd name="connsiteX123" fmla="*/ 5904242 w 6067597"/>
                <a:gd name="connsiteY123" fmla="*/ 1957790 h 3998426"/>
                <a:gd name="connsiteX124" fmla="*/ 5911949 w 6067597"/>
                <a:gd name="connsiteY124" fmla="*/ 1946490 h 3998426"/>
                <a:gd name="connsiteX125" fmla="*/ 5618559 w 6067597"/>
                <a:gd name="connsiteY125" fmla="*/ 1435627 h 3998426"/>
                <a:gd name="connsiteX126" fmla="*/ 5611959 w 6067597"/>
                <a:gd name="connsiteY126" fmla="*/ 1436993 h 3998426"/>
                <a:gd name="connsiteX127" fmla="*/ 5552084 w 6067597"/>
                <a:gd name="connsiteY127" fmla="*/ 1411794 h 3998426"/>
                <a:gd name="connsiteX128" fmla="*/ 5539368 w 6067597"/>
                <a:gd name="connsiteY128" fmla="*/ 1393089 h 3998426"/>
                <a:gd name="connsiteX129" fmla="*/ 553209 w 6067597"/>
                <a:gd name="connsiteY129" fmla="*/ 1393089 h 3998426"/>
                <a:gd name="connsiteX130" fmla="*/ 550730 w 6067597"/>
                <a:gd name="connsiteY130" fmla="*/ 1405060 h 3998426"/>
                <a:gd name="connsiteX131" fmla="*/ 472448 w 6067597"/>
                <a:gd name="connsiteY131" fmla="*/ 1457335 h 3998426"/>
                <a:gd name="connsiteX132" fmla="*/ 440939 w 6067597"/>
                <a:gd name="connsiteY132" fmla="*/ 1450811 h 3998426"/>
                <a:gd name="connsiteX133" fmla="*/ 145534 w 6067597"/>
                <a:gd name="connsiteY133" fmla="*/ 1965181 h 3998426"/>
                <a:gd name="connsiteX134" fmla="*/ 163355 w 6067597"/>
                <a:gd name="connsiteY134" fmla="*/ 1991395 h 3998426"/>
                <a:gd name="connsiteX135" fmla="*/ 170146 w 6067597"/>
                <a:gd name="connsiteY135" fmla="*/ 2024194 h 3998426"/>
                <a:gd name="connsiteX136" fmla="*/ 163355 w 6067597"/>
                <a:gd name="connsiteY136" fmla="*/ 2056992 h 3998426"/>
                <a:gd name="connsiteX137" fmla="*/ 155423 w 6067597"/>
                <a:gd name="connsiteY137" fmla="*/ 2068659 h 3998426"/>
                <a:gd name="connsiteX138" fmla="*/ 435185 w 6067597"/>
                <a:gd name="connsiteY138" fmla="*/ 2554283 h 3998426"/>
                <a:gd name="connsiteX139" fmla="*/ 439651 w 6067597"/>
                <a:gd name="connsiteY139" fmla="*/ 2551319 h 3998426"/>
                <a:gd name="connsiteX140" fmla="*/ 472448 w 6067597"/>
                <a:gd name="connsiteY140" fmla="*/ 2544788 h 3998426"/>
                <a:gd name="connsiteX141" fmla="*/ 550730 w 6067597"/>
                <a:gd name="connsiteY141" fmla="*/ 2597063 h 3998426"/>
                <a:gd name="connsiteX142" fmla="*/ 555855 w 6067597"/>
                <a:gd name="connsiteY142" fmla="*/ 2621814 h 3998426"/>
                <a:gd name="connsiteX143" fmla="*/ 1131103 w 6067597"/>
                <a:gd name="connsiteY143" fmla="*/ 2621814 h 3998426"/>
                <a:gd name="connsiteX144" fmla="*/ 1133930 w 6067597"/>
                <a:gd name="connsiteY144" fmla="*/ 2608160 h 3998426"/>
                <a:gd name="connsiteX145" fmla="*/ 1212212 w 6067597"/>
                <a:gd name="connsiteY145" fmla="*/ 2555885 h 3998426"/>
                <a:gd name="connsiteX146" fmla="*/ 1217359 w 6067597"/>
                <a:gd name="connsiteY146" fmla="*/ 2556951 h 3998426"/>
                <a:gd name="connsiteX147" fmla="*/ 1502485 w 6067597"/>
                <a:gd name="connsiteY147" fmla="*/ 2063345 h 3998426"/>
                <a:gd name="connsiteX148" fmla="*/ 1490781 w 6067597"/>
                <a:gd name="connsiteY148" fmla="*/ 2055388 h 3998426"/>
                <a:gd name="connsiteX149" fmla="*/ 1465582 w 6067597"/>
                <a:gd name="connsiteY149" fmla="*/ 1995515 h 3998426"/>
                <a:gd name="connsiteX150" fmla="*/ 1490781 w 6067597"/>
                <a:gd name="connsiteY150" fmla="*/ 1934947 h 3998426"/>
                <a:gd name="connsiteX151" fmla="*/ 1491201 w 6067597"/>
                <a:gd name="connsiteY151" fmla="*/ 1934668 h 3998426"/>
                <a:gd name="connsiteX152" fmla="*/ 1197912 w 6067597"/>
                <a:gd name="connsiteY152" fmla="*/ 1427081 h 3998426"/>
                <a:gd name="connsiteX153" fmla="*/ 1168318 w 6067597"/>
                <a:gd name="connsiteY153" fmla="*/ 1420954 h 3998426"/>
                <a:gd name="connsiteX154" fmla="*/ 1134618 w 6067597"/>
                <a:gd name="connsiteY154" fmla="*/ 1393089 h 3998426"/>
                <a:gd name="connsiteX155" fmla="*/ 3863568 w 6067597"/>
                <a:gd name="connsiteY155" fmla="*/ 753603 h 3998426"/>
                <a:gd name="connsiteX156" fmla="*/ 3861174 w 6067597"/>
                <a:gd name="connsiteY156" fmla="*/ 765163 h 3998426"/>
                <a:gd name="connsiteX157" fmla="*/ 3782892 w 6067597"/>
                <a:gd name="connsiteY157" fmla="*/ 817439 h 3998426"/>
                <a:gd name="connsiteX158" fmla="*/ 3756139 w 6067597"/>
                <a:gd name="connsiteY158" fmla="*/ 811899 h 3998426"/>
                <a:gd name="connsiteX159" fmla="*/ 3468099 w 6067597"/>
                <a:gd name="connsiteY159" fmla="*/ 1311649 h 3998426"/>
                <a:gd name="connsiteX160" fmla="*/ 3469186 w 6067597"/>
                <a:gd name="connsiteY160" fmla="*/ 1312387 h 3998426"/>
                <a:gd name="connsiteX161" fmla="*/ 3494384 w 6067597"/>
                <a:gd name="connsiteY161" fmla="*/ 1372262 h 3998426"/>
                <a:gd name="connsiteX162" fmla="*/ 3487593 w 6067597"/>
                <a:gd name="connsiteY162" fmla="*/ 1405060 h 3998426"/>
                <a:gd name="connsiteX163" fmla="*/ 3470480 w 6067597"/>
                <a:gd name="connsiteY163" fmla="*/ 1430233 h 3998426"/>
                <a:gd name="connsiteX164" fmla="*/ 3757597 w 6067597"/>
                <a:gd name="connsiteY164" fmla="*/ 1928624 h 3998426"/>
                <a:gd name="connsiteX165" fmla="*/ 3782892 w 6067597"/>
                <a:gd name="connsiteY165" fmla="*/ 1923387 h 3998426"/>
                <a:gd name="connsiteX166" fmla="*/ 3861174 w 6067597"/>
                <a:gd name="connsiteY166" fmla="*/ 1975661 h 3998426"/>
                <a:gd name="connsiteX167" fmla="*/ 3862555 w 6067597"/>
                <a:gd name="connsiteY167" fmla="*/ 1982329 h 3998426"/>
                <a:gd name="connsiteX168" fmla="*/ 4419178 w 6067597"/>
                <a:gd name="connsiteY168" fmla="*/ 1982329 h 3998426"/>
                <a:gd name="connsiteX169" fmla="*/ 4422181 w 6067597"/>
                <a:gd name="connsiteY169" fmla="*/ 1967483 h 3998426"/>
                <a:gd name="connsiteX170" fmla="*/ 4500463 w 6067597"/>
                <a:gd name="connsiteY170" fmla="*/ 1915989 h 3998426"/>
                <a:gd name="connsiteX171" fmla="*/ 4528636 w 6067597"/>
                <a:gd name="connsiteY171" fmla="*/ 1921822 h 3998426"/>
                <a:gd name="connsiteX172" fmla="*/ 4809123 w 6067597"/>
                <a:gd name="connsiteY172" fmla="*/ 1434992 h 3998426"/>
                <a:gd name="connsiteX173" fmla="*/ 4804923 w 6067597"/>
                <a:gd name="connsiteY173" fmla="*/ 1432137 h 3998426"/>
                <a:gd name="connsiteX174" fmla="*/ 4779725 w 6067597"/>
                <a:gd name="connsiteY174" fmla="*/ 1372262 h 3998426"/>
                <a:gd name="connsiteX175" fmla="*/ 4804923 w 6067597"/>
                <a:gd name="connsiteY175" fmla="*/ 1311694 h 3998426"/>
                <a:gd name="connsiteX176" fmla="*/ 4812801 w 6067597"/>
                <a:gd name="connsiteY176" fmla="*/ 1306465 h 3998426"/>
                <a:gd name="connsiteX177" fmla="*/ 4533745 w 6067597"/>
                <a:gd name="connsiteY177" fmla="*/ 820561 h 3998426"/>
                <a:gd name="connsiteX178" fmla="*/ 4504162 w 6067597"/>
                <a:gd name="connsiteY178" fmla="*/ 826687 h 3998426"/>
                <a:gd name="connsiteX179" fmla="*/ 4425880 w 6067597"/>
                <a:gd name="connsiteY179" fmla="*/ 774412 h 3998426"/>
                <a:gd name="connsiteX180" fmla="*/ 4421571 w 6067597"/>
                <a:gd name="connsiteY180" fmla="*/ 753603 h 3998426"/>
                <a:gd name="connsiteX181" fmla="*/ 1647674 w 6067597"/>
                <a:gd name="connsiteY181" fmla="*/ 753603 h 3998426"/>
                <a:gd name="connsiteX182" fmla="*/ 1632723 w 6067597"/>
                <a:gd name="connsiteY182" fmla="*/ 775596 h 3998426"/>
                <a:gd name="connsiteX183" fmla="*/ 1572848 w 6067597"/>
                <a:gd name="connsiteY183" fmla="*/ 800795 h 3998426"/>
                <a:gd name="connsiteX184" fmla="*/ 1548698 w 6067597"/>
                <a:gd name="connsiteY184" fmla="*/ 795794 h 3998426"/>
                <a:gd name="connsiteX185" fmla="*/ 1265337 w 6067597"/>
                <a:gd name="connsiteY185" fmla="*/ 1289191 h 3998426"/>
                <a:gd name="connsiteX186" fmla="*/ 1279398 w 6067597"/>
                <a:gd name="connsiteY186" fmla="*/ 1309873 h 3998426"/>
                <a:gd name="connsiteX187" fmla="*/ 1286189 w 6067597"/>
                <a:gd name="connsiteY187" fmla="*/ 1342672 h 3998426"/>
                <a:gd name="connsiteX188" fmla="*/ 1260990 w 6067597"/>
                <a:gd name="connsiteY188" fmla="*/ 1402546 h 3998426"/>
                <a:gd name="connsiteX189" fmla="*/ 1246811 w 6067597"/>
                <a:gd name="connsiteY189" fmla="*/ 1412185 h 3998426"/>
                <a:gd name="connsiteX190" fmla="*/ 1534962 w 6067597"/>
                <a:gd name="connsiteY190" fmla="*/ 1913567 h 3998426"/>
                <a:gd name="connsiteX191" fmla="*/ 1550655 w 6067597"/>
                <a:gd name="connsiteY191" fmla="*/ 1910442 h 3998426"/>
                <a:gd name="connsiteX192" fmla="*/ 1628937 w 6067597"/>
                <a:gd name="connsiteY192" fmla="*/ 1962716 h 3998426"/>
                <a:gd name="connsiteX193" fmla="*/ 1632998 w 6067597"/>
                <a:gd name="connsiteY193" fmla="*/ 1982328 h 3998426"/>
                <a:gd name="connsiteX194" fmla="*/ 2249386 w 6067597"/>
                <a:gd name="connsiteY194" fmla="*/ 1982328 h 3998426"/>
                <a:gd name="connsiteX195" fmla="*/ 2250714 w 6067597"/>
                <a:gd name="connsiteY195" fmla="*/ 1975661 h 3998426"/>
                <a:gd name="connsiteX196" fmla="*/ 2295678 w 6067597"/>
                <a:gd name="connsiteY196" fmla="*/ 1930178 h 3998426"/>
                <a:gd name="connsiteX197" fmla="*/ 2310597 w 6067597"/>
                <a:gd name="connsiteY197" fmla="*/ 1927161 h 3998426"/>
                <a:gd name="connsiteX198" fmla="*/ 2608346 w 6067597"/>
                <a:gd name="connsiteY198" fmla="*/ 1411702 h 3998426"/>
                <a:gd name="connsiteX199" fmla="*/ 2594877 w 6067597"/>
                <a:gd name="connsiteY199" fmla="*/ 1402546 h 3998426"/>
                <a:gd name="connsiteX200" fmla="*/ 2569679 w 6067597"/>
                <a:gd name="connsiteY200" fmla="*/ 1342672 h 3998426"/>
                <a:gd name="connsiteX201" fmla="*/ 2576470 w 6067597"/>
                <a:gd name="connsiteY201" fmla="*/ 1309873 h 3998426"/>
                <a:gd name="connsiteX202" fmla="*/ 2588764 w 6067597"/>
                <a:gd name="connsiteY202" fmla="*/ 1291789 h 3998426"/>
                <a:gd name="connsiteX203" fmla="*/ 2474142 w 6067597"/>
                <a:gd name="connsiteY203" fmla="*/ 1092204 h 3998426"/>
                <a:gd name="connsiteX204" fmla="*/ 2313494 w 6067597"/>
                <a:gd name="connsiteY204" fmla="*/ 814175 h 3998426"/>
                <a:gd name="connsiteX205" fmla="*/ 2296457 w 6067597"/>
                <a:gd name="connsiteY205" fmla="*/ 810648 h 3998426"/>
                <a:gd name="connsiteX206" fmla="*/ 2258909 w 6067597"/>
                <a:gd name="connsiteY206" fmla="*/ 779601 h 3998426"/>
                <a:gd name="connsiteX207" fmla="*/ 2250804 w 6067597"/>
                <a:gd name="connsiteY207" fmla="*/ 753603 h 3998426"/>
                <a:gd name="connsiteX208" fmla="*/ 2726667 w 6067597"/>
                <a:gd name="connsiteY208" fmla="*/ 127236 h 3998426"/>
                <a:gd name="connsiteX209" fmla="*/ 2714627 w 6067597"/>
                <a:gd name="connsiteY209" fmla="*/ 144947 h 3998426"/>
                <a:gd name="connsiteX210" fmla="*/ 2687550 w 6067597"/>
                <a:gd name="connsiteY210" fmla="*/ 163354 h 3998426"/>
                <a:gd name="connsiteX211" fmla="*/ 2656270 w 6067597"/>
                <a:gd name="connsiteY211" fmla="*/ 169831 h 3998426"/>
                <a:gd name="connsiteX212" fmla="*/ 2373638 w 6067597"/>
                <a:gd name="connsiteY212" fmla="*/ 661959 h 3998426"/>
                <a:gd name="connsiteX213" fmla="*/ 2389130 w 6067597"/>
                <a:gd name="connsiteY213" fmla="*/ 672491 h 3998426"/>
                <a:gd name="connsiteX214" fmla="*/ 2414329 w 6067597"/>
                <a:gd name="connsiteY214" fmla="*/ 732366 h 3998426"/>
                <a:gd name="connsiteX215" fmla="*/ 2389130 w 6067597"/>
                <a:gd name="connsiteY215" fmla="*/ 792240 h 3998426"/>
                <a:gd name="connsiteX216" fmla="*/ 2365941 w 6067597"/>
                <a:gd name="connsiteY216" fmla="*/ 808005 h 3998426"/>
                <a:gd name="connsiteX217" fmla="*/ 2627563 w 6067597"/>
                <a:gd name="connsiteY217" fmla="*/ 1263228 h 3998426"/>
                <a:gd name="connsiteX218" fmla="*/ 2654752 w 6067597"/>
                <a:gd name="connsiteY218" fmla="*/ 1257599 h 3998426"/>
                <a:gd name="connsiteX219" fmla="*/ 2739825 w 6067597"/>
                <a:gd name="connsiteY219" fmla="*/ 1342672 h 3998426"/>
                <a:gd name="connsiteX220" fmla="*/ 2737073 w 6067597"/>
                <a:gd name="connsiteY220" fmla="*/ 1355961 h 3998426"/>
                <a:gd name="connsiteX221" fmla="*/ 3327534 w 6067597"/>
                <a:gd name="connsiteY221" fmla="*/ 1355961 h 3998426"/>
                <a:gd name="connsiteX222" fmla="*/ 3331029 w 6067597"/>
                <a:gd name="connsiteY222" fmla="*/ 1338684 h 3998426"/>
                <a:gd name="connsiteX223" fmla="*/ 3409311 w 6067597"/>
                <a:gd name="connsiteY223" fmla="*/ 1287189 h 3998426"/>
                <a:gd name="connsiteX224" fmla="*/ 3424449 w 6067597"/>
                <a:gd name="connsiteY224" fmla="*/ 1290324 h 3998426"/>
                <a:gd name="connsiteX225" fmla="*/ 3713854 w 6067597"/>
                <a:gd name="connsiteY225" fmla="*/ 789310 h 3998426"/>
                <a:gd name="connsiteX226" fmla="*/ 3717144 w 6067597"/>
                <a:gd name="connsiteY226" fmla="*/ 783600 h 3998426"/>
                <a:gd name="connsiteX227" fmla="*/ 3704610 w 6067597"/>
                <a:gd name="connsiteY227" fmla="*/ 765163 h 3998426"/>
                <a:gd name="connsiteX228" fmla="*/ 3697819 w 6067597"/>
                <a:gd name="connsiteY228" fmla="*/ 732366 h 3998426"/>
                <a:gd name="connsiteX229" fmla="*/ 3704610 w 6067597"/>
                <a:gd name="connsiteY229" fmla="*/ 699567 h 3998426"/>
                <a:gd name="connsiteX230" fmla="*/ 3710880 w 6067597"/>
                <a:gd name="connsiteY230" fmla="*/ 690343 h 3998426"/>
                <a:gd name="connsiteX231" fmla="*/ 3422665 w 6067597"/>
                <a:gd name="connsiteY231" fmla="*/ 188490 h 3998426"/>
                <a:gd name="connsiteX232" fmla="*/ 3413010 w 6067597"/>
                <a:gd name="connsiteY232" fmla="*/ 190489 h 3998426"/>
                <a:gd name="connsiteX233" fmla="*/ 3334728 w 6067597"/>
                <a:gd name="connsiteY233" fmla="*/ 138214 h 3998426"/>
                <a:gd name="connsiteX234" fmla="*/ 3332455 w 6067597"/>
                <a:gd name="connsiteY234" fmla="*/ 127236 h 3998426"/>
                <a:gd name="connsiteX235" fmla="*/ 2654752 w 6067597"/>
                <a:gd name="connsiteY235" fmla="*/ 0 h 3998426"/>
                <a:gd name="connsiteX236" fmla="*/ 2733034 w 6067597"/>
                <a:gd name="connsiteY236" fmla="*/ 52274 h 3998426"/>
                <a:gd name="connsiteX237" fmla="*/ 2738694 w 6067597"/>
                <a:gd name="connsiteY237" fmla="*/ 79611 h 3998426"/>
                <a:gd name="connsiteX238" fmla="*/ 3333155 w 6067597"/>
                <a:gd name="connsiteY238" fmla="*/ 79611 h 3998426"/>
                <a:gd name="connsiteX239" fmla="*/ 3334728 w 6067597"/>
                <a:gd name="connsiteY239" fmla="*/ 71838 h 3998426"/>
                <a:gd name="connsiteX240" fmla="*/ 3413010 w 6067597"/>
                <a:gd name="connsiteY240" fmla="*/ 20343 h 3998426"/>
                <a:gd name="connsiteX241" fmla="*/ 3498083 w 6067597"/>
                <a:gd name="connsiteY241" fmla="*/ 105416 h 3998426"/>
                <a:gd name="connsiteX242" fmla="*/ 3472885 w 6067597"/>
                <a:gd name="connsiteY242" fmla="*/ 165290 h 3998426"/>
                <a:gd name="connsiteX243" fmla="*/ 3466747 w 6067597"/>
                <a:gd name="connsiteY243" fmla="*/ 169463 h 3998426"/>
                <a:gd name="connsiteX244" fmla="*/ 3746622 w 6067597"/>
                <a:gd name="connsiteY244" fmla="*/ 656444 h 3998426"/>
                <a:gd name="connsiteX245" fmla="*/ 3750094 w 6067597"/>
                <a:gd name="connsiteY245" fmla="*/ 654083 h 3998426"/>
                <a:gd name="connsiteX246" fmla="*/ 3782892 w 6067597"/>
                <a:gd name="connsiteY246" fmla="*/ 647293 h 3998426"/>
                <a:gd name="connsiteX247" fmla="*/ 3861174 w 6067597"/>
                <a:gd name="connsiteY247" fmla="*/ 699567 h 3998426"/>
                <a:gd name="connsiteX248" fmla="*/ 3862501 w 6067597"/>
                <a:gd name="connsiteY248" fmla="*/ 705978 h 3998426"/>
                <a:gd name="connsiteX249" fmla="*/ 4427808 w 6067597"/>
                <a:gd name="connsiteY249" fmla="*/ 705978 h 3998426"/>
                <a:gd name="connsiteX250" fmla="*/ 4444287 w 6067597"/>
                <a:gd name="connsiteY250" fmla="*/ 681739 h 3998426"/>
                <a:gd name="connsiteX251" fmla="*/ 4504162 w 6067597"/>
                <a:gd name="connsiteY251" fmla="*/ 656541 h 3998426"/>
                <a:gd name="connsiteX252" fmla="*/ 4589235 w 6067597"/>
                <a:gd name="connsiteY252" fmla="*/ 741614 h 3998426"/>
                <a:gd name="connsiteX253" fmla="*/ 4582444 w 6067597"/>
                <a:gd name="connsiteY253" fmla="*/ 774412 h 3998426"/>
                <a:gd name="connsiteX254" fmla="*/ 4571497 w 6067597"/>
                <a:gd name="connsiteY254" fmla="*/ 790515 h 3998426"/>
                <a:gd name="connsiteX255" fmla="*/ 4857749 w 6067597"/>
                <a:gd name="connsiteY255" fmla="*/ 1288593 h 3998426"/>
                <a:gd name="connsiteX256" fmla="*/ 4864798 w 6067597"/>
                <a:gd name="connsiteY256" fmla="*/ 1287189 h 3998426"/>
                <a:gd name="connsiteX257" fmla="*/ 4943080 w 6067597"/>
                <a:gd name="connsiteY257" fmla="*/ 1339464 h 3998426"/>
                <a:gd name="connsiteX258" fmla="*/ 4944322 w 6067597"/>
                <a:gd name="connsiteY258" fmla="*/ 1345464 h 3998426"/>
                <a:gd name="connsiteX259" fmla="*/ 5528171 w 6067597"/>
                <a:gd name="connsiteY259" fmla="*/ 1345464 h 3998426"/>
                <a:gd name="connsiteX260" fmla="*/ 5533417 w 6067597"/>
                <a:gd name="connsiteY260" fmla="*/ 1319122 h 3998426"/>
                <a:gd name="connsiteX261" fmla="*/ 5611959 w 6067597"/>
                <a:gd name="connsiteY261" fmla="*/ 1266847 h 3998426"/>
                <a:gd name="connsiteX262" fmla="*/ 5697032 w 6067597"/>
                <a:gd name="connsiteY262" fmla="*/ 1351920 h 3998426"/>
                <a:gd name="connsiteX263" fmla="*/ 5671833 w 6067597"/>
                <a:gd name="connsiteY263" fmla="*/ 1411794 h 3998426"/>
                <a:gd name="connsiteX264" fmla="*/ 5663233 w 6067597"/>
                <a:gd name="connsiteY264" fmla="*/ 1417641 h 3998426"/>
                <a:gd name="connsiteX265" fmla="*/ 5948348 w 6067597"/>
                <a:gd name="connsiteY265" fmla="*/ 1913741 h 3998426"/>
                <a:gd name="connsiteX266" fmla="*/ 5949726 w 6067597"/>
                <a:gd name="connsiteY266" fmla="*/ 1912826 h 3998426"/>
                <a:gd name="connsiteX267" fmla="*/ 5982524 w 6067597"/>
                <a:gd name="connsiteY267" fmla="*/ 1906296 h 3998426"/>
                <a:gd name="connsiteX268" fmla="*/ 6067597 w 6067597"/>
                <a:gd name="connsiteY268" fmla="*/ 1991369 h 3998426"/>
                <a:gd name="connsiteX269" fmla="*/ 5982524 w 6067597"/>
                <a:gd name="connsiteY269" fmla="*/ 2076441 h 3998426"/>
                <a:gd name="connsiteX270" fmla="*/ 5965562 w 6067597"/>
                <a:gd name="connsiteY270" fmla="*/ 2072929 h 3998426"/>
                <a:gd name="connsiteX271" fmla="*/ 5670999 w 6067597"/>
                <a:gd name="connsiteY271" fmla="*/ 2583996 h 3998426"/>
                <a:gd name="connsiteX272" fmla="*/ 5673596 w 6067597"/>
                <a:gd name="connsiteY272" fmla="*/ 2587817 h 3998426"/>
                <a:gd name="connsiteX273" fmla="*/ 5680387 w 6067597"/>
                <a:gd name="connsiteY273" fmla="*/ 2620615 h 3998426"/>
                <a:gd name="connsiteX274" fmla="*/ 5595314 w 6067597"/>
                <a:gd name="connsiteY274" fmla="*/ 2705688 h 3998426"/>
                <a:gd name="connsiteX275" fmla="*/ 5535439 w 6067597"/>
                <a:gd name="connsiteY275" fmla="*/ 2680489 h 3998426"/>
                <a:gd name="connsiteX276" fmla="*/ 5527927 w 6067597"/>
                <a:gd name="connsiteY276" fmla="*/ 2669439 h 3998426"/>
                <a:gd name="connsiteX277" fmla="*/ 4944357 w 6067597"/>
                <a:gd name="connsiteY277" fmla="*/ 2669439 h 3998426"/>
                <a:gd name="connsiteX278" fmla="*/ 4943080 w 6067597"/>
                <a:gd name="connsiteY278" fmla="*/ 2675606 h 3998426"/>
                <a:gd name="connsiteX279" fmla="*/ 4864798 w 6067597"/>
                <a:gd name="connsiteY279" fmla="*/ 2727881 h 3998426"/>
                <a:gd name="connsiteX280" fmla="*/ 4861531 w 6067597"/>
                <a:gd name="connsiteY280" fmla="*/ 2727204 h 3998426"/>
                <a:gd name="connsiteX281" fmla="*/ 4522913 w 6067597"/>
                <a:gd name="connsiteY281" fmla="*/ 3314707 h 3998426"/>
                <a:gd name="connsiteX282" fmla="*/ 3823916 w 6067597"/>
                <a:gd name="connsiteY282" fmla="*/ 3314707 h 3998426"/>
                <a:gd name="connsiteX283" fmla="*/ 3815027 w 6067597"/>
                <a:gd name="connsiteY283" fmla="*/ 3327783 h 3998426"/>
                <a:gd name="connsiteX284" fmla="*/ 3755152 w 6067597"/>
                <a:gd name="connsiteY284" fmla="*/ 3352982 h 3998426"/>
                <a:gd name="connsiteX285" fmla="*/ 3745625 w 6067597"/>
                <a:gd name="connsiteY285" fmla="*/ 3351009 h 3998426"/>
                <a:gd name="connsiteX286" fmla="*/ 3467168 w 6067597"/>
                <a:gd name="connsiteY286" fmla="*/ 3834133 h 3998426"/>
                <a:gd name="connsiteX287" fmla="*/ 3471699 w 6067597"/>
                <a:gd name="connsiteY287" fmla="*/ 3835071 h 3998426"/>
                <a:gd name="connsiteX288" fmla="*/ 3523975 w 6067597"/>
                <a:gd name="connsiteY288" fmla="*/ 3913353 h 3998426"/>
                <a:gd name="connsiteX289" fmla="*/ 3438902 w 6067597"/>
                <a:gd name="connsiteY289" fmla="*/ 3998426 h 3998426"/>
                <a:gd name="connsiteX290" fmla="*/ 3360619 w 6067597"/>
                <a:gd name="connsiteY290" fmla="*/ 3946151 h 3998426"/>
                <a:gd name="connsiteX291" fmla="*/ 3356127 w 6067597"/>
                <a:gd name="connsiteY291" fmla="*/ 3924455 h 3998426"/>
                <a:gd name="connsiteX292" fmla="*/ 2756020 w 6067597"/>
                <a:gd name="connsiteY292" fmla="*/ 3924455 h 3998426"/>
                <a:gd name="connsiteX293" fmla="*/ 2751528 w 6067597"/>
                <a:gd name="connsiteY293" fmla="*/ 3946151 h 3998426"/>
                <a:gd name="connsiteX294" fmla="*/ 2673246 w 6067597"/>
                <a:gd name="connsiteY294" fmla="*/ 3998426 h 3998426"/>
                <a:gd name="connsiteX295" fmla="*/ 2588173 w 6067597"/>
                <a:gd name="connsiteY295" fmla="*/ 3913353 h 3998426"/>
                <a:gd name="connsiteX296" fmla="*/ 2594964 w 6067597"/>
                <a:gd name="connsiteY296" fmla="*/ 3880555 h 3998426"/>
                <a:gd name="connsiteX297" fmla="*/ 2613198 w 6067597"/>
                <a:gd name="connsiteY297" fmla="*/ 3853733 h 3998426"/>
                <a:gd name="connsiteX298" fmla="*/ 2321471 w 6067597"/>
                <a:gd name="connsiteY298" fmla="*/ 3348850 h 3998426"/>
                <a:gd name="connsiteX299" fmla="*/ 2301516 w 6067597"/>
                <a:gd name="connsiteY299" fmla="*/ 3352982 h 3998426"/>
                <a:gd name="connsiteX300" fmla="*/ 2241641 w 6067597"/>
                <a:gd name="connsiteY300" fmla="*/ 3327783 h 3998426"/>
                <a:gd name="connsiteX301" fmla="*/ 2232751 w 6067597"/>
                <a:gd name="connsiteY301" fmla="*/ 3314707 h 3998426"/>
                <a:gd name="connsiteX302" fmla="*/ 1657144 w 6067597"/>
                <a:gd name="connsiteY302" fmla="*/ 3314707 h 3998426"/>
                <a:gd name="connsiteX303" fmla="*/ 1641969 w 6067597"/>
                <a:gd name="connsiteY303" fmla="*/ 3337029 h 3998426"/>
                <a:gd name="connsiteX304" fmla="*/ 1582094 w 6067597"/>
                <a:gd name="connsiteY304" fmla="*/ 3362228 h 3998426"/>
                <a:gd name="connsiteX305" fmla="*/ 1497021 w 6067597"/>
                <a:gd name="connsiteY305" fmla="*/ 3277155 h 3998426"/>
                <a:gd name="connsiteX306" fmla="*/ 1503812 w 6067597"/>
                <a:gd name="connsiteY306" fmla="*/ 3243577 h 3998426"/>
                <a:gd name="connsiteX307" fmla="*/ 1504541 w 6067597"/>
                <a:gd name="connsiteY307" fmla="*/ 3242508 h 3998426"/>
                <a:gd name="connsiteX308" fmla="*/ 1205513 w 6067597"/>
                <a:gd name="connsiteY308" fmla="*/ 2724990 h 3998426"/>
                <a:gd name="connsiteX309" fmla="*/ 1187193 w 6067597"/>
                <a:gd name="connsiteY309" fmla="*/ 2722142 h 3998426"/>
                <a:gd name="connsiteX310" fmla="*/ 1133930 w 6067597"/>
                <a:gd name="connsiteY310" fmla="*/ 2673756 h 3998426"/>
                <a:gd name="connsiteX311" fmla="*/ 1133036 w 6067597"/>
                <a:gd name="connsiteY311" fmla="*/ 2669439 h 3998426"/>
                <a:gd name="connsiteX312" fmla="*/ 546121 w 6067597"/>
                <a:gd name="connsiteY312" fmla="*/ 2669439 h 3998426"/>
                <a:gd name="connsiteX313" fmla="*/ 532323 w 6067597"/>
                <a:gd name="connsiteY313" fmla="*/ 2689735 h 3998426"/>
                <a:gd name="connsiteX314" fmla="*/ 472448 w 6067597"/>
                <a:gd name="connsiteY314" fmla="*/ 2714934 h 3998426"/>
                <a:gd name="connsiteX315" fmla="*/ 387375 w 6067597"/>
                <a:gd name="connsiteY315" fmla="*/ 2629861 h 3998426"/>
                <a:gd name="connsiteX316" fmla="*/ 394166 w 6067597"/>
                <a:gd name="connsiteY316" fmla="*/ 2596283 h 3998426"/>
                <a:gd name="connsiteX317" fmla="*/ 400111 w 6067597"/>
                <a:gd name="connsiteY317" fmla="*/ 2587565 h 3998426"/>
                <a:gd name="connsiteX318" fmla="*/ 119272 w 6067597"/>
                <a:gd name="connsiteY318" fmla="*/ 2101524 h 3998426"/>
                <a:gd name="connsiteX319" fmla="*/ 117871 w 6067597"/>
                <a:gd name="connsiteY319" fmla="*/ 2102476 h 3998426"/>
                <a:gd name="connsiteX320" fmla="*/ 85073 w 6067597"/>
                <a:gd name="connsiteY320" fmla="*/ 2109267 h 3998426"/>
                <a:gd name="connsiteX321" fmla="*/ 0 w 6067597"/>
                <a:gd name="connsiteY321" fmla="*/ 2024194 h 3998426"/>
                <a:gd name="connsiteX322" fmla="*/ 85073 w 6067597"/>
                <a:gd name="connsiteY322" fmla="*/ 1939121 h 3998426"/>
                <a:gd name="connsiteX323" fmla="*/ 103219 w 6067597"/>
                <a:gd name="connsiteY323" fmla="*/ 1942878 h 3998426"/>
                <a:gd name="connsiteX324" fmla="*/ 404405 w 6067597"/>
                <a:gd name="connsiteY324" fmla="*/ 1420121 h 3998426"/>
                <a:gd name="connsiteX325" fmla="*/ 394166 w 6067597"/>
                <a:gd name="connsiteY325" fmla="*/ 1405060 h 3998426"/>
                <a:gd name="connsiteX326" fmla="*/ 387375 w 6067597"/>
                <a:gd name="connsiteY326" fmla="*/ 1372262 h 3998426"/>
                <a:gd name="connsiteX327" fmla="*/ 472448 w 6067597"/>
                <a:gd name="connsiteY327" fmla="*/ 1287189 h 3998426"/>
                <a:gd name="connsiteX328" fmla="*/ 550730 w 6067597"/>
                <a:gd name="connsiteY328" fmla="*/ 1339464 h 3998426"/>
                <a:gd name="connsiteX329" fmla="*/ 551972 w 6067597"/>
                <a:gd name="connsiteY329" fmla="*/ 1345464 h 3998426"/>
                <a:gd name="connsiteX330" fmla="*/ 1116914 w 6067597"/>
                <a:gd name="connsiteY330" fmla="*/ 1345464 h 3998426"/>
                <a:gd name="connsiteX331" fmla="*/ 1116043 w 6067597"/>
                <a:gd name="connsiteY331" fmla="*/ 1342672 h 3998426"/>
                <a:gd name="connsiteX332" fmla="*/ 1201116 w 6067597"/>
                <a:gd name="connsiteY332" fmla="*/ 1257599 h 3998426"/>
                <a:gd name="connsiteX333" fmla="*/ 1225529 w 6067597"/>
                <a:gd name="connsiteY333" fmla="*/ 1262653 h 3998426"/>
                <a:gd name="connsiteX334" fmla="*/ 1509279 w 6067597"/>
                <a:gd name="connsiteY334" fmla="*/ 770162 h 3998426"/>
                <a:gd name="connsiteX335" fmla="*/ 1494566 w 6067597"/>
                <a:gd name="connsiteY335" fmla="*/ 748520 h 3998426"/>
                <a:gd name="connsiteX336" fmla="*/ 1487775 w 6067597"/>
                <a:gd name="connsiteY336" fmla="*/ 715722 h 3998426"/>
                <a:gd name="connsiteX337" fmla="*/ 1572848 w 6067597"/>
                <a:gd name="connsiteY337" fmla="*/ 630649 h 3998426"/>
                <a:gd name="connsiteX338" fmla="*/ 1651130 w 6067597"/>
                <a:gd name="connsiteY338" fmla="*/ 682924 h 3998426"/>
                <a:gd name="connsiteX339" fmla="*/ 1655904 w 6067597"/>
                <a:gd name="connsiteY339" fmla="*/ 705978 h 3998426"/>
                <a:gd name="connsiteX340" fmla="*/ 2252137 w 6067597"/>
                <a:gd name="connsiteY340" fmla="*/ 705978 h 3998426"/>
                <a:gd name="connsiteX341" fmla="*/ 2258422 w 6067597"/>
                <a:gd name="connsiteY341" fmla="*/ 685130 h 3998426"/>
                <a:gd name="connsiteX342" fmla="*/ 2295678 w 6067597"/>
                <a:gd name="connsiteY342" fmla="*/ 654084 h 3998426"/>
                <a:gd name="connsiteX343" fmla="*/ 2326693 w 6067597"/>
                <a:gd name="connsiteY343" fmla="*/ 647811 h 3998426"/>
                <a:gd name="connsiteX344" fmla="*/ 2610356 w 6067597"/>
                <a:gd name="connsiteY344" fmla="*/ 155470 h 3998426"/>
                <a:gd name="connsiteX345" fmla="*/ 2594877 w 6067597"/>
                <a:gd name="connsiteY345" fmla="*/ 144947 h 3998426"/>
                <a:gd name="connsiteX346" fmla="*/ 2569679 w 6067597"/>
                <a:gd name="connsiteY346" fmla="*/ 85072 h 3998426"/>
                <a:gd name="connsiteX347" fmla="*/ 2654752 w 6067597"/>
                <a:gd name="connsiteY347" fmla="*/ 0 h 399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</a:cxnLst>
              <a:rect l="l" t="t" r="r" b="b"/>
              <a:pathLst>
                <a:path w="6067597" h="3998426">
                  <a:moveTo>
                    <a:pt x="2751292" y="2648105"/>
                  </a:moveTo>
                  <a:lnTo>
                    <a:pt x="2745981" y="2673756"/>
                  </a:lnTo>
                  <a:cubicBezTo>
                    <a:pt x="2732890" y="2704184"/>
                    <a:pt x="2702374" y="2726031"/>
                    <a:pt x="2667699" y="2726031"/>
                  </a:cubicBezTo>
                  <a:lnTo>
                    <a:pt x="2648849" y="2722128"/>
                  </a:lnTo>
                  <a:lnTo>
                    <a:pt x="2365394" y="3213923"/>
                  </a:lnTo>
                  <a:lnTo>
                    <a:pt x="2379798" y="3235111"/>
                  </a:lnTo>
                  <a:cubicBezTo>
                    <a:pt x="2384161" y="3245253"/>
                    <a:pt x="2386589" y="3256350"/>
                    <a:pt x="2386589" y="3267909"/>
                  </a:cubicBezTo>
                  <a:cubicBezTo>
                    <a:pt x="2386589" y="3279468"/>
                    <a:pt x="2384161" y="3290564"/>
                    <a:pt x="2379798" y="3300707"/>
                  </a:cubicBezTo>
                  <a:lnTo>
                    <a:pt x="2363037" y="3325361"/>
                  </a:lnTo>
                  <a:lnTo>
                    <a:pt x="2654946" y="3832069"/>
                  </a:lnTo>
                  <a:lnTo>
                    <a:pt x="2673246" y="3828280"/>
                  </a:lnTo>
                  <a:cubicBezTo>
                    <a:pt x="2696364" y="3828280"/>
                    <a:pt x="2717632" y="3837989"/>
                    <a:pt x="2733121" y="3853478"/>
                  </a:cubicBezTo>
                  <a:lnTo>
                    <a:pt x="2748996" y="3876830"/>
                  </a:lnTo>
                  <a:lnTo>
                    <a:pt x="3362832" y="3876830"/>
                  </a:lnTo>
                  <a:lnTo>
                    <a:pt x="3378334" y="3853478"/>
                  </a:lnTo>
                  <a:cubicBezTo>
                    <a:pt x="3385962" y="3845734"/>
                    <a:pt x="3395094" y="3839434"/>
                    <a:pt x="3405323" y="3835071"/>
                  </a:cubicBezTo>
                  <a:lnTo>
                    <a:pt x="3411361" y="3833850"/>
                  </a:lnTo>
                  <a:lnTo>
                    <a:pt x="3701314" y="3331887"/>
                  </a:lnTo>
                  <a:lnTo>
                    <a:pt x="3695277" y="3327783"/>
                  </a:lnTo>
                  <a:cubicBezTo>
                    <a:pt x="3679788" y="3312294"/>
                    <a:pt x="3670079" y="3291026"/>
                    <a:pt x="3670079" y="3267909"/>
                  </a:cubicBezTo>
                  <a:cubicBezTo>
                    <a:pt x="3671004" y="3244791"/>
                    <a:pt x="3680714" y="3223523"/>
                    <a:pt x="3695971" y="3208034"/>
                  </a:cubicBezTo>
                  <a:lnTo>
                    <a:pt x="3699014" y="3205932"/>
                  </a:lnTo>
                  <a:lnTo>
                    <a:pt x="3421549" y="2725730"/>
                  </a:lnTo>
                  <a:lnTo>
                    <a:pt x="3411162" y="2727881"/>
                  </a:lnTo>
                  <a:cubicBezTo>
                    <a:pt x="3376484" y="2727881"/>
                    <a:pt x="3345969" y="2706034"/>
                    <a:pt x="3332879" y="2675606"/>
                  </a:cubicBezTo>
                  <a:lnTo>
                    <a:pt x="3327185" y="2648105"/>
                  </a:lnTo>
                  <a:close/>
                  <a:moveTo>
                    <a:pt x="3861774" y="2038357"/>
                  </a:moveTo>
                  <a:lnTo>
                    <a:pt x="3861174" y="2041257"/>
                  </a:lnTo>
                  <a:cubicBezTo>
                    <a:pt x="3848084" y="2071685"/>
                    <a:pt x="3817569" y="2093532"/>
                    <a:pt x="3782892" y="2093532"/>
                  </a:cubicBezTo>
                  <a:lnTo>
                    <a:pt x="3759616" y="2088713"/>
                  </a:lnTo>
                  <a:lnTo>
                    <a:pt x="3473610" y="2586718"/>
                  </a:lnTo>
                  <a:lnTo>
                    <a:pt x="3489444" y="2610010"/>
                  </a:lnTo>
                  <a:cubicBezTo>
                    <a:pt x="3493807" y="2620152"/>
                    <a:pt x="3496235" y="2631249"/>
                    <a:pt x="3496235" y="2642808"/>
                  </a:cubicBezTo>
                  <a:cubicBezTo>
                    <a:pt x="3496235" y="2654367"/>
                    <a:pt x="3493807" y="2665463"/>
                    <a:pt x="3489444" y="2675606"/>
                  </a:cubicBezTo>
                  <a:lnTo>
                    <a:pt x="3472559" y="2700443"/>
                  </a:lnTo>
                  <a:lnTo>
                    <a:pt x="3750370" y="3183834"/>
                  </a:lnTo>
                  <a:lnTo>
                    <a:pt x="3755152" y="3182836"/>
                  </a:lnTo>
                  <a:cubicBezTo>
                    <a:pt x="3789829" y="3182836"/>
                    <a:pt x="3820344" y="3204682"/>
                    <a:pt x="3833434" y="3235111"/>
                  </a:cubicBezTo>
                  <a:lnTo>
                    <a:pt x="3840054" y="3267082"/>
                  </a:lnTo>
                  <a:lnTo>
                    <a:pt x="4494338" y="3267082"/>
                  </a:lnTo>
                  <a:lnTo>
                    <a:pt x="4816006" y="2710216"/>
                  </a:lnTo>
                  <a:lnTo>
                    <a:pt x="4804923" y="2702682"/>
                  </a:lnTo>
                  <a:cubicBezTo>
                    <a:pt x="4789434" y="2687193"/>
                    <a:pt x="4779725" y="2665925"/>
                    <a:pt x="4779725" y="2642808"/>
                  </a:cubicBezTo>
                  <a:cubicBezTo>
                    <a:pt x="4779725" y="2619690"/>
                    <a:pt x="4789434" y="2598422"/>
                    <a:pt x="4804923" y="2582933"/>
                  </a:cubicBezTo>
                  <a:lnTo>
                    <a:pt x="4807166" y="2581408"/>
                  </a:lnTo>
                  <a:lnTo>
                    <a:pt x="4520363" y="2082014"/>
                  </a:lnTo>
                  <a:lnTo>
                    <a:pt x="4500463" y="2086134"/>
                  </a:lnTo>
                  <a:cubicBezTo>
                    <a:pt x="4483125" y="2086134"/>
                    <a:pt x="4466827" y="2080672"/>
                    <a:pt x="4453227" y="2071407"/>
                  </a:cubicBezTo>
                  <a:lnTo>
                    <a:pt x="4425900" y="2038357"/>
                  </a:lnTo>
                  <a:close/>
                  <a:moveTo>
                    <a:pt x="1622108" y="2038357"/>
                  </a:moveTo>
                  <a:lnTo>
                    <a:pt x="1610530" y="2055388"/>
                  </a:lnTo>
                  <a:cubicBezTo>
                    <a:pt x="1595041" y="2070877"/>
                    <a:pt x="1573774" y="2080587"/>
                    <a:pt x="1550655" y="2080587"/>
                  </a:cubicBezTo>
                  <a:lnTo>
                    <a:pt x="1548886" y="2080220"/>
                  </a:lnTo>
                  <a:lnTo>
                    <a:pt x="1264284" y="2575779"/>
                  </a:lnTo>
                  <a:lnTo>
                    <a:pt x="1272087" y="2581083"/>
                  </a:lnTo>
                  <a:cubicBezTo>
                    <a:pt x="1287576" y="2596572"/>
                    <a:pt x="1297285" y="2617840"/>
                    <a:pt x="1297285" y="2640958"/>
                  </a:cubicBezTo>
                  <a:cubicBezTo>
                    <a:pt x="1297285" y="2664075"/>
                    <a:pt x="1287576" y="2685343"/>
                    <a:pt x="1272087" y="2700832"/>
                  </a:cubicBezTo>
                  <a:lnTo>
                    <a:pt x="1253858" y="2713225"/>
                  </a:lnTo>
                  <a:lnTo>
                    <a:pt x="1537858" y="3206206"/>
                  </a:lnTo>
                  <a:lnTo>
                    <a:pt x="1549297" y="3198613"/>
                  </a:lnTo>
                  <a:cubicBezTo>
                    <a:pt x="1559439" y="3194394"/>
                    <a:pt x="1570536" y="3192082"/>
                    <a:pt x="1582094" y="3192082"/>
                  </a:cubicBezTo>
                  <a:cubicBezTo>
                    <a:pt x="1616772" y="3192082"/>
                    <a:pt x="1647286" y="3213928"/>
                    <a:pt x="1660376" y="3244357"/>
                  </a:cubicBezTo>
                  <a:lnTo>
                    <a:pt x="1665081" y="3267082"/>
                  </a:lnTo>
                  <a:lnTo>
                    <a:pt x="2216614" y="3267082"/>
                  </a:lnTo>
                  <a:lnTo>
                    <a:pt x="2223233" y="3235111"/>
                  </a:lnTo>
                  <a:cubicBezTo>
                    <a:pt x="2236324" y="3204682"/>
                    <a:pt x="2266838" y="3182836"/>
                    <a:pt x="2301516" y="3182836"/>
                  </a:cubicBezTo>
                  <a:lnTo>
                    <a:pt x="2316723" y="3185985"/>
                  </a:lnTo>
                  <a:lnTo>
                    <a:pt x="2601556" y="2691613"/>
                  </a:lnTo>
                  <a:lnTo>
                    <a:pt x="2589416" y="2673756"/>
                  </a:lnTo>
                  <a:cubicBezTo>
                    <a:pt x="2585053" y="2663613"/>
                    <a:pt x="2582626" y="2652517"/>
                    <a:pt x="2582626" y="2640958"/>
                  </a:cubicBezTo>
                  <a:cubicBezTo>
                    <a:pt x="2582626" y="2629399"/>
                    <a:pt x="2584938" y="2618302"/>
                    <a:pt x="2589157" y="2608160"/>
                  </a:cubicBezTo>
                  <a:lnTo>
                    <a:pt x="2598681" y="2593811"/>
                  </a:lnTo>
                  <a:lnTo>
                    <a:pt x="2309617" y="2090479"/>
                  </a:lnTo>
                  <a:lnTo>
                    <a:pt x="2304235" y="2089643"/>
                  </a:lnTo>
                  <a:cubicBezTo>
                    <a:pt x="2280410" y="2082072"/>
                    <a:pt x="2260791" y="2064078"/>
                    <a:pt x="2250973" y="2041257"/>
                  </a:cubicBezTo>
                  <a:lnTo>
                    <a:pt x="2250373" y="2038357"/>
                  </a:lnTo>
                  <a:close/>
                  <a:moveTo>
                    <a:pt x="2713096" y="1403586"/>
                  </a:moveTo>
                  <a:lnTo>
                    <a:pt x="2687550" y="1420953"/>
                  </a:lnTo>
                  <a:cubicBezTo>
                    <a:pt x="2677407" y="1425317"/>
                    <a:pt x="2666311" y="1427744"/>
                    <a:pt x="2654752" y="1427744"/>
                  </a:cubicBezTo>
                  <a:lnTo>
                    <a:pt x="2654437" y="1427679"/>
                  </a:lnTo>
                  <a:lnTo>
                    <a:pt x="2364036" y="1931525"/>
                  </a:lnTo>
                  <a:lnTo>
                    <a:pt x="2389130" y="1948584"/>
                  </a:lnTo>
                  <a:cubicBezTo>
                    <a:pt x="2404619" y="1964073"/>
                    <a:pt x="2414329" y="1985341"/>
                    <a:pt x="2414329" y="2008459"/>
                  </a:cubicBezTo>
                  <a:cubicBezTo>
                    <a:pt x="2414329" y="2031576"/>
                    <a:pt x="2404619" y="2052844"/>
                    <a:pt x="2389130" y="2068333"/>
                  </a:cubicBezTo>
                  <a:lnTo>
                    <a:pt x="2362362" y="2086531"/>
                  </a:lnTo>
                  <a:lnTo>
                    <a:pt x="2635812" y="2562334"/>
                  </a:lnTo>
                  <a:lnTo>
                    <a:pt x="2667699" y="2555885"/>
                  </a:lnTo>
                  <a:cubicBezTo>
                    <a:pt x="2690816" y="2555885"/>
                    <a:pt x="2712084" y="2565594"/>
                    <a:pt x="2727573" y="2581083"/>
                  </a:cubicBezTo>
                  <a:lnTo>
                    <a:pt x="2740760" y="2600480"/>
                  </a:lnTo>
                  <a:lnTo>
                    <a:pt x="3338945" y="2600480"/>
                  </a:lnTo>
                  <a:lnTo>
                    <a:pt x="3350594" y="2582933"/>
                  </a:lnTo>
                  <a:cubicBezTo>
                    <a:pt x="3365851" y="2567444"/>
                    <a:pt x="3387120" y="2557735"/>
                    <a:pt x="3411162" y="2557735"/>
                  </a:cubicBezTo>
                  <a:lnTo>
                    <a:pt x="3432626" y="2562179"/>
                  </a:lnTo>
                  <a:lnTo>
                    <a:pt x="3719845" y="2063667"/>
                  </a:lnTo>
                  <a:lnTo>
                    <a:pt x="3704610" y="2041257"/>
                  </a:lnTo>
                  <a:cubicBezTo>
                    <a:pt x="3700246" y="2031114"/>
                    <a:pt x="3697819" y="2020018"/>
                    <a:pt x="3697819" y="2008459"/>
                  </a:cubicBezTo>
                  <a:cubicBezTo>
                    <a:pt x="3697819" y="1996900"/>
                    <a:pt x="3700246" y="1985804"/>
                    <a:pt x="3704610" y="1975661"/>
                  </a:cubicBezTo>
                  <a:lnTo>
                    <a:pt x="3718602" y="1955078"/>
                  </a:lnTo>
                  <a:lnTo>
                    <a:pt x="3428683" y="1453324"/>
                  </a:lnTo>
                  <a:lnTo>
                    <a:pt x="3409311" y="1457335"/>
                  </a:lnTo>
                  <a:cubicBezTo>
                    <a:pt x="3374635" y="1457335"/>
                    <a:pt x="3344119" y="1435488"/>
                    <a:pt x="3331029" y="1405060"/>
                  </a:cubicBezTo>
                  <a:lnTo>
                    <a:pt x="3330724" y="1403586"/>
                  </a:lnTo>
                  <a:close/>
                  <a:moveTo>
                    <a:pt x="4945558" y="1393089"/>
                  </a:moveTo>
                  <a:lnTo>
                    <a:pt x="4943080" y="1405060"/>
                  </a:lnTo>
                  <a:cubicBezTo>
                    <a:pt x="4929990" y="1435488"/>
                    <a:pt x="4899475" y="1457335"/>
                    <a:pt x="4864798" y="1457335"/>
                  </a:cubicBezTo>
                  <a:lnTo>
                    <a:pt x="4854215" y="1455144"/>
                  </a:lnTo>
                  <a:lnTo>
                    <a:pt x="4567772" y="1952122"/>
                  </a:lnTo>
                  <a:lnTo>
                    <a:pt x="4578745" y="1968263"/>
                  </a:lnTo>
                  <a:cubicBezTo>
                    <a:pt x="4583108" y="1978406"/>
                    <a:pt x="4585536" y="1989502"/>
                    <a:pt x="4585536" y="2001061"/>
                  </a:cubicBezTo>
                  <a:cubicBezTo>
                    <a:pt x="4585536" y="2012620"/>
                    <a:pt x="4583108" y="2023716"/>
                    <a:pt x="4578745" y="2033859"/>
                  </a:cubicBezTo>
                  <a:lnTo>
                    <a:pt x="4562461" y="2057813"/>
                  </a:lnTo>
                  <a:lnTo>
                    <a:pt x="4851988" y="2560387"/>
                  </a:lnTo>
                  <a:lnTo>
                    <a:pt x="4864798" y="2557735"/>
                  </a:lnTo>
                  <a:cubicBezTo>
                    <a:pt x="4899475" y="2557735"/>
                    <a:pt x="4929990" y="2579581"/>
                    <a:pt x="4943080" y="2610010"/>
                  </a:cubicBezTo>
                  <a:lnTo>
                    <a:pt x="4945524" y="2621814"/>
                  </a:lnTo>
                  <a:lnTo>
                    <a:pt x="5510489" y="2621814"/>
                  </a:lnTo>
                  <a:lnTo>
                    <a:pt x="5510241" y="2620615"/>
                  </a:lnTo>
                  <a:cubicBezTo>
                    <a:pt x="5510241" y="2572530"/>
                    <a:pt x="5549079" y="2535542"/>
                    <a:pt x="5595314" y="2535542"/>
                  </a:cubicBezTo>
                  <a:cubicBezTo>
                    <a:pt x="5606873" y="2535542"/>
                    <a:pt x="5617969" y="2537969"/>
                    <a:pt x="5628112" y="2542333"/>
                  </a:cubicBezTo>
                  <a:lnTo>
                    <a:pt x="5635993" y="2547691"/>
                  </a:lnTo>
                  <a:lnTo>
                    <a:pt x="5922730" y="2051297"/>
                  </a:lnTo>
                  <a:lnTo>
                    <a:pt x="5922650" y="2051242"/>
                  </a:lnTo>
                  <a:cubicBezTo>
                    <a:pt x="5907161" y="2035754"/>
                    <a:pt x="5897451" y="2014485"/>
                    <a:pt x="5897451" y="1991369"/>
                  </a:cubicBezTo>
                  <a:cubicBezTo>
                    <a:pt x="5897451" y="1979347"/>
                    <a:pt x="5899879" y="1968020"/>
                    <a:pt x="5904242" y="1957790"/>
                  </a:cubicBezTo>
                  <a:lnTo>
                    <a:pt x="5911949" y="1946490"/>
                  </a:lnTo>
                  <a:lnTo>
                    <a:pt x="5618559" y="1435627"/>
                  </a:lnTo>
                  <a:lnTo>
                    <a:pt x="5611959" y="1436993"/>
                  </a:lnTo>
                  <a:cubicBezTo>
                    <a:pt x="5588840" y="1436993"/>
                    <a:pt x="5567572" y="1427284"/>
                    <a:pt x="5552084" y="1411794"/>
                  </a:cubicBezTo>
                  <a:lnTo>
                    <a:pt x="5539368" y="1393089"/>
                  </a:lnTo>
                  <a:close/>
                  <a:moveTo>
                    <a:pt x="553209" y="1393089"/>
                  </a:moveTo>
                  <a:lnTo>
                    <a:pt x="550730" y="1405060"/>
                  </a:lnTo>
                  <a:cubicBezTo>
                    <a:pt x="537640" y="1435488"/>
                    <a:pt x="507125" y="1457335"/>
                    <a:pt x="472448" y="1457335"/>
                  </a:cubicBezTo>
                  <a:lnTo>
                    <a:pt x="440939" y="1450811"/>
                  </a:lnTo>
                  <a:lnTo>
                    <a:pt x="145534" y="1965181"/>
                  </a:lnTo>
                  <a:lnTo>
                    <a:pt x="163355" y="1991395"/>
                  </a:lnTo>
                  <a:cubicBezTo>
                    <a:pt x="167718" y="2001538"/>
                    <a:pt x="170146" y="2012635"/>
                    <a:pt x="170146" y="2024194"/>
                  </a:cubicBezTo>
                  <a:cubicBezTo>
                    <a:pt x="170146" y="2035753"/>
                    <a:pt x="167718" y="2046849"/>
                    <a:pt x="163355" y="2056992"/>
                  </a:cubicBezTo>
                  <a:lnTo>
                    <a:pt x="155423" y="2068659"/>
                  </a:lnTo>
                  <a:lnTo>
                    <a:pt x="435185" y="2554283"/>
                  </a:lnTo>
                  <a:lnTo>
                    <a:pt x="439651" y="2551319"/>
                  </a:lnTo>
                  <a:cubicBezTo>
                    <a:pt x="449793" y="2547100"/>
                    <a:pt x="460890" y="2544788"/>
                    <a:pt x="472448" y="2544788"/>
                  </a:cubicBezTo>
                  <a:cubicBezTo>
                    <a:pt x="507125" y="2544788"/>
                    <a:pt x="537640" y="2566634"/>
                    <a:pt x="550730" y="2597063"/>
                  </a:cubicBezTo>
                  <a:lnTo>
                    <a:pt x="555855" y="2621814"/>
                  </a:lnTo>
                  <a:lnTo>
                    <a:pt x="1131103" y="2621814"/>
                  </a:lnTo>
                  <a:lnTo>
                    <a:pt x="1133930" y="2608160"/>
                  </a:lnTo>
                  <a:cubicBezTo>
                    <a:pt x="1147021" y="2577731"/>
                    <a:pt x="1177536" y="2555885"/>
                    <a:pt x="1212212" y="2555885"/>
                  </a:cubicBezTo>
                  <a:lnTo>
                    <a:pt x="1217359" y="2556951"/>
                  </a:lnTo>
                  <a:lnTo>
                    <a:pt x="1502485" y="2063345"/>
                  </a:lnTo>
                  <a:lnTo>
                    <a:pt x="1490781" y="2055388"/>
                  </a:lnTo>
                  <a:cubicBezTo>
                    <a:pt x="1475292" y="2039900"/>
                    <a:pt x="1465582" y="2018632"/>
                    <a:pt x="1465582" y="1995515"/>
                  </a:cubicBezTo>
                  <a:cubicBezTo>
                    <a:pt x="1465582" y="1971472"/>
                    <a:pt x="1475292" y="1950204"/>
                    <a:pt x="1490781" y="1934947"/>
                  </a:cubicBezTo>
                  <a:lnTo>
                    <a:pt x="1491201" y="1934668"/>
                  </a:lnTo>
                  <a:lnTo>
                    <a:pt x="1197912" y="1427081"/>
                  </a:lnTo>
                  <a:lnTo>
                    <a:pt x="1168318" y="1420954"/>
                  </a:lnTo>
                  <a:lnTo>
                    <a:pt x="1134618" y="1393089"/>
                  </a:lnTo>
                  <a:close/>
                  <a:moveTo>
                    <a:pt x="3863568" y="753603"/>
                  </a:moveTo>
                  <a:lnTo>
                    <a:pt x="3861174" y="765163"/>
                  </a:lnTo>
                  <a:cubicBezTo>
                    <a:pt x="3848084" y="795592"/>
                    <a:pt x="3817569" y="817439"/>
                    <a:pt x="3782892" y="817439"/>
                  </a:cubicBezTo>
                  <a:lnTo>
                    <a:pt x="3756139" y="811899"/>
                  </a:lnTo>
                  <a:lnTo>
                    <a:pt x="3468099" y="1311649"/>
                  </a:lnTo>
                  <a:lnTo>
                    <a:pt x="3469186" y="1312387"/>
                  </a:lnTo>
                  <a:cubicBezTo>
                    <a:pt x="3484675" y="1327876"/>
                    <a:pt x="3494384" y="1349144"/>
                    <a:pt x="3494384" y="1372262"/>
                  </a:cubicBezTo>
                  <a:cubicBezTo>
                    <a:pt x="3494384" y="1383821"/>
                    <a:pt x="3491956" y="1394917"/>
                    <a:pt x="3487593" y="1405060"/>
                  </a:cubicBezTo>
                  <a:lnTo>
                    <a:pt x="3470480" y="1430233"/>
                  </a:lnTo>
                  <a:lnTo>
                    <a:pt x="3757597" y="1928624"/>
                  </a:lnTo>
                  <a:lnTo>
                    <a:pt x="3782892" y="1923387"/>
                  </a:lnTo>
                  <a:cubicBezTo>
                    <a:pt x="3817569" y="1923387"/>
                    <a:pt x="3848084" y="1945233"/>
                    <a:pt x="3861174" y="1975661"/>
                  </a:cubicBezTo>
                  <a:lnTo>
                    <a:pt x="3862555" y="1982329"/>
                  </a:lnTo>
                  <a:lnTo>
                    <a:pt x="4419178" y="1982329"/>
                  </a:lnTo>
                  <a:lnTo>
                    <a:pt x="4422181" y="1967483"/>
                  </a:lnTo>
                  <a:cubicBezTo>
                    <a:pt x="4435271" y="1936795"/>
                    <a:pt x="4465787" y="1915989"/>
                    <a:pt x="4500463" y="1915989"/>
                  </a:cubicBezTo>
                  <a:lnTo>
                    <a:pt x="4528636" y="1921822"/>
                  </a:lnTo>
                  <a:lnTo>
                    <a:pt x="4809123" y="1434992"/>
                  </a:lnTo>
                  <a:lnTo>
                    <a:pt x="4804923" y="1432137"/>
                  </a:lnTo>
                  <a:cubicBezTo>
                    <a:pt x="4789434" y="1416647"/>
                    <a:pt x="4779725" y="1395379"/>
                    <a:pt x="4779725" y="1372262"/>
                  </a:cubicBezTo>
                  <a:cubicBezTo>
                    <a:pt x="4779725" y="1348220"/>
                    <a:pt x="4789434" y="1326952"/>
                    <a:pt x="4804923" y="1311694"/>
                  </a:cubicBezTo>
                  <a:lnTo>
                    <a:pt x="4812801" y="1306465"/>
                  </a:lnTo>
                  <a:lnTo>
                    <a:pt x="4533745" y="820561"/>
                  </a:lnTo>
                  <a:lnTo>
                    <a:pt x="4504162" y="826687"/>
                  </a:lnTo>
                  <a:cubicBezTo>
                    <a:pt x="4469486" y="826687"/>
                    <a:pt x="4438970" y="804840"/>
                    <a:pt x="4425880" y="774412"/>
                  </a:cubicBezTo>
                  <a:lnTo>
                    <a:pt x="4421571" y="753603"/>
                  </a:lnTo>
                  <a:close/>
                  <a:moveTo>
                    <a:pt x="1647674" y="753603"/>
                  </a:moveTo>
                  <a:lnTo>
                    <a:pt x="1632723" y="775596"/>
                  </a:lnTo>
                  <a:cubicBezTo>
                    <a:pt x="1617234" y="791085"/>
                    <a:pt x="1595966" y="800795"/>
                    <a:pt x="1572848" y="800795"/>
                  </a:cubicBezTo>
                  <a:lnTo>
                    <a:pt x="1548698" y="795794"/>
                  </a:lnTo>
                  <a:lnTo>
                    <a:pt x="1265337" y="1289191"/>
                  </a:lnTo>
                  <a:lnTo>
                    <a:pt x="1279398" y="1309873"/>
                  </a:lnTo>
                  <a:cubicBezTo>
                    <a:pt x="1283761" y="1320016"/>
                    <a:pt x="1286189" y="1331113"/>
                    <a:pt x="1286189" y="1342672"/>
                  </a:cubicBezTo>
                  <a:cubicBezTo>
                    <a:pt x="1286189" y="1365789"/>
                    <a:pt x="1276479" y="1387057"/>
                    <a:pt x="1260990" y="1402546"/>
                  </a:cubicBezTo>
                  <a:lnTo>
                    <a:pt x="1246811" y="1412185"/>
                  </a:lnTo>
                  <a:lnTo>
                    <a:pt x="1534962" y="1913567"/>
                  </a:lnTo>
                  <a:lnTo>
                    <a:pt x="1550655" y="1910442"/>
                  </a:lnTo>
                  <a:cubicBezTo>
                    <a:pt x="1585332" y="1910442"/>
                    <a:pt x="1615847" y="1932288"/>
                    <a:pt x="1628937" y="1962716"/>
                  </a:cubicBezTo>
                  <a:lnTo>
                    <a:pt x="1632998" y="1982328"/>
                  </a:lnTo>
                  <a:lnTo>
                    <a:pt x="2249386" y="1982328"/>
                  </a:lnTo>
                  <a:lnTo>
                    <a:pt x="2250714" y="1975661"/>
                  </a:lnTo>
                  <a:cubicBezTo>
                    <a:pt x="2259152" y="1955375"/>
                    <a:pt x="2275218" y="1938904"/>
                    <a:pt x="2295678" y="1930178"/>
                  </a:cubicBezTo>
                  <a:lnTo>
                    <a:pt x="2310597" y="1927161"/>
                  </a:lnTo>
                  <a:lnTo>
                    <a:pt x="2608346" y="1411702"/>
                  </a:lnTo>
                  <a:lnTo>
                    <a:pt x="2594877" y="1402546"/>
                  </a:lnTo>
                  <a:cubicBezTo>
                    <a:pt x="2579388" y="1387057"/>
                    <a:pt x="2569679" y="1365789"/>
                    <a:pt x="2569679" y="1342672"/>
                  </a:cubicBezTo>
                  <a:cubicBezTo>
                    <a:pt x="2569679" y="1331113"/>
                    <a:pt x="2572106" y="1320016"/>
                    <a:pt x="2576470" y="1309873"/>
                  </a:cubicBezTo>
                  <a:lnTo>
                    <a:pt x="2588764" y="1291789"/>
                  </a:lnTo>
                  <a:lnTo>
                    <a:pt x="2474142" y="1092204"/>
                  </a:lnTo>
                  <a:lnTo>
                    <a:pt x="2313494" y="814175"/>
                  </a:lnTo>
                  <a:lnTo>
                    <a:pt x="2296457" y="810648"/>
                  </a:lnTo>
                  <a:cubicBezTo>
                    <a:pt x="2281243" y="804102"/>
                    <a:pt x="2268174" y="793201"/>
                    <a:pt x="2258909" y="779601"/>
                  </a:cubicBezTo>
                  <a:lnTo>
                    <a:pt x="2250804" y="753603"/>
                  </a:lnTo>
                  <a:close/>
                  <a:moveTo>
                    <a:pt x="2726667" y="127236"/>
                  </a:moveTo>
                  <a:lnTo>
                    <a:pt x="2714627" y="144947"/>
                  </a:lnTo>
                  <a:cubicBezTo>
                    <a:pt x="2706882" y="152691"/>
                    <a:pt x="2697693" y="158991"/>
                    <a:pt x="2687550" y="163354"/>
                  </a:cubicBezTo>
                  <a:lnTo>
                    <a:pt x="2656270" y="169831"/>
                  </a:lnTo>
                  <a:lnTo>
                    <a:pt x="2373638" y="661959"/>
                  </a:lnTo>
                  <a:lnTo>
                    <a:pt x="2389130" y="672491"/>
                  </a:lnTo>
                  <a:cubicBezTo>
                    <a:pt x="2404619" y="687979"/>
                    <a:pt x="2414329" y="709248"/>
                    <a:pt x="2414329" y="732366"/>
                  </a:cubicBezTo>
                  <a:cubicBezTo>
                    <a:pt x="2414329" y="755483"/>
                    <a:pt x="2404619" y="776751"/>
                    <a:pt x="2389130" y="792240"/>
                  </a:cubicBezTo>
                  <a:lnTo>
                    <a:pt x="2365941" y="808005"/>
                  </a:lnTo>
                  <a:lnTo>
                    <a:pt x="2627563" y="1263228"/>
                  </a:lnTo>
                  <a:lnTo>
                    <a:pt x="2654752" y="1257599"/>
                  </a:lnTo>
                  <a:cubicBezTo>
                    <a:pt x="2700988" y="1257599"/>
                    <a:pt x="2739825" y="1296435"/>
                    <a:pt x="2739825" y="1342672"/>
                  </a:cubicBezTo>
                  <a:lnTo>
                    <a:pt x="2737073" y="1355961"/>
                  </a:lnTo>
                  <a:lnTo>
                    <a:pt x="3327534" y="1355961"/>
                  </a:lnTo>
                  <a:lnTo>
                    <a:pt x="3331029" y="1338684"/>
                  </a:lnTo>
                  <a:cubicBezTo>
                    <a:pt x="3344119" y="1307995"/>
                    <a:pt x="3374635" y="1287189"/>
                    <a:pt x="3409311" y="1287189"/>
                  </a:cubicBezTo>
                  <a:lnTo>
                    <a:pt x="3424449" y="1290324"/>
                  </a:lnTo>
                  <a:lnTo>
                    <a:pt x="3713854" y="789310"/>
                  </a:lnTo>
                  <a:lnTo>
                    <a:pt x="3717144" y="783600"/>
                  </a:lnTo>
                  <a:lnTo>
                    <a:pt x="3704610" y="765163"/>
                  </a:lnTo>
                  <a:cubicBezTo>
                    <a:pt x="3700246" y="755021"/>
                    <a:pt x="3697819" y="743924"/>
                    <a:pt x="3697819" y="732366"/>
                  </a:cubicBezTo>
                  <a:cubicBezTo>
                    <a:pt x="3697819" y="720807"/>
                    <a:pt x="3700246" y="709710"/>
                    <a:pt x="3704610" y="699567"/>
                  </a:cubicBezTo>
                  <a:lnTo>
                    <a:pt x="3710880" y="690343"/>
                  </a:lnTo>
                  <a:lnTo>
                    <a:pt x="3422665" y="188490"/>
                  </a:lnTo>
                  <a:lnTo>
                    <a:pt x="3413010" y="190489"/>
                  </a:lnTo>
                  <a:cubicBezTo>
                    <a:pt x="3378334" y="190489"/>
                    <a:pt x="3347818" y="168642"/>
                    <a:pt x="3334728" y="138214"/>
                  </a:cubicBezTo>
                  <a:lnTo>
                    <a:pt x="3332455" y="127236"/>
                  </a:lnTo>
                  <a:close/>
                  <a:moveTo>
                    <a:pt x="2654752" y="0"/>
                  </a:moveTo>
                  <a:cubicBezTo>
                    <a:pt x="2689429" y="0"/>
                    <a:pt x="2719944" y="21845"/>
                    <a:pt x="2733034" y="52274"/>
                  </a:cubicBezTo>
                  <a:lnTo>
                    <a:pt x="2738694" y="79611"/>
                  </a:lnTo>
                  <a:lnTo>
                    <a:pt x="3333155" y="79611"/>
                  </a:lnTo>
                  <a:lnTo>
                    <a:pt x="3334728" y="71838"/>
                  </a:lnTo>
                  <a:cubicBezTo>
                    <a:pt x="3347818" y="41149"/>
                    <a:pt x="3378334" y="20343"/>
                    <a:pt x="3413010" y="20343"/>
                  </a:cubicBezTo>
                  <a:cubicBezTo>
                    <a:pt x="3459246" y="20343"/>
                    <a:pt x="3498083" y="59180"/>
                    <a:pt x="3498083" y="105416"/>
                  </a:cubicBezTo>
                  <a:cubicBezTo>
                    <a:pt x="3498083" y="128533"/>
                    <a:pt x="3488373" y="149801"/>
                    <a:pt x="3472885" y="165290"/>
                  </a:cubicBezTo>
                  <a:lnTo>
                    <a:pt x="3466747" y="169463"/>
                  </a:lnTo>
                  <a:lnTo>
                    <a:pt x="3746622" y="656444"/>
                  </a:lnTo>
                  <a:lnTo>
                    <a:pt x="3750094" y="654083"/>
                  </a:lnTo>
                  <a:cubicBezTo>
                    <a:pt x="3760237" y="649720"/>
                    <a:pt x="3771333" y="647293"/>
                    <a:pt x="3782892" y="647293"/>
                  </a:cubicBezTo>
                  <a:cubicBezTo>
                    <a:pt x="3817569" y="647293"/>
                    <a:pt x="3848084" y="669138"/>
                    <a:pt x="3861174" y="699567"/>
                  </a:cubicBezTo>
                  <a:lnTo>
                    <a:pt x="3862501" y="705978"/>
                  </a:lnTo>
                  <a:lnTo>
                    <a:pt x="4427808" y="705978"/>
                  </a:lnTo>
                  <a:lnTo>
                    <a:pt x="4444287" y="681739"/>
                  </a:lnTo>
                  <a:cubicBezTo>
                    <a:pt x="4459776" y="666250"/>
                    <a:pt x="4481044" y="656541"/>
                    <a:pt x="4504162" y="656541"/>
                  </a:cubicBezTo>
                  <a:cubicBezTo>
                    <a:pt x="4550398" y="656541"/>
                    <a:pt x="4589235" y="695378"/>
                    <a:pt x="4589235" y="741614"/>
                  </a:cubicBezTo>
                  <a:cubicBezTo>
                    <a:pt x="4589235" y="753173"/>
                    <a:pt x="4586807" y="764269"/>
                    <a:pt x="4582444" y="774412"/>
                  </a:cubicBezTo>
                  <a:lnTo>
                    <a:pt x="4571497" y="790515"/>
                  </a:lnTo>
                  <a:lnTo>
                    <a:pt x="4857749" y="1288593"/>
                  </a:lnTo>
                  <a:lnTo>
                    <a:pt x="4864798" y="1287189"/>
                  </a:lnTo>
                  <a:cubicBezTo>
                    <a:pt x="4899475" y="1287189"/>
                    <a:pt x="4929990" y="1309035"/>
                    <a:pt x="4943080" y="1339464"/>
                  </a:cubicBezTo>
                  <a:lnTo>
                    <a:pt x="4944322" y="1345464"/>
                  </a:lnTo>
                  <a:lnTo>
                    <a:pt x="5528171" y="1345464"/>
                  </a:lnTo>
                  <a:lnTo>
                    <a:pt x="5533417" y="1319122"/>
                  </a:lnTo>
                  <a:cubicBezTo>
                    <a:pt x="5546073" y="1288693"/>
                    <a:pt x="5575895" y="1266847"/>
                    <a:pt x="5611959" y="1266847"/>
                  </a:cubicBezTo>
                  <a:cubicBezTo>
                    <a:pt x="5658193" y="1266847"/>
                    <a:pt x="5697032" y="1305684"/>
                    <a:pt x="5697032" y="1351920"/>
                  </a:cubicBezTo>
                  <a:cubicBezTo>
                    <a:pt x="5697032" y="1375037"/>
                    <a:pt x="5687322" y="1396306"/>
                    <a:pt x="5671833" y="1411794"/>
                  </a:cubicBezTo>
                  <a:lnTo>
                    <a:pt x="5663233" y="1417641"/>
                  </a:lnTo>
                  <a:lnTo>
                    <a:pt x="5948348" y="1913741"/>
                  </a:lnTo>
                  <a:lnTo>
                    <a:pt x="5949726" y="1912826"/>
                  </a:lnTo>
                  <a:cubicBezTo>
                    <a:pt x="5959869" y="1908608"/>
                    <a:pt x="5970966" y="1906296"/>
                    <a:pt x="5982524" y="1906296"/>
                  </a:cubicBezTo>
                  <a:cubicBezTo>
                    <a:pt x="6028760" y="1906296"/>
                    <a:pt x="6067597" y="1945133"/>
                    <a:pt x="6067597" y="1991369"/>
                  </a:cubicBezTo>
                  <a:cubicBezTo>
                    <a:pt x="6067597" y="2037602"/>
                    <a:pt x="6028760" y="2076441"/>
                    <a:pt x="5982524" y="2076441"/>
                  </a:cubicBezTo>
                  <a:lnTo>
                    <a:pt x="5965562" y="2072929"/>
                  </a:lnTo>
                  <a:lnTo>
                    <a:pt x="5670999" y="2583996"/>
                  </a:lnTo>
                  <a:lnTo>
                    <a:pt x="5673596" y="2587817"/>
                  </a:lnTo>
                  <a:cubicBezTo>
                    <a:pt x="5677959" y="2597959"/>
                    <a:pt x="5680387" y="2609056"/>
                    <a:pt x="5680387" y="2620615"/>
                  </a:cubicBezTo>
                  <a:cubicBezTo>
                    <a:pt x="5680387" y="2666849"/>
                    <a:pt x="5641550" y="2705688"/>
                    <a:pt x="5595314" y="2705688"/>
                  </a:cubicBezTo>
                  <a:cubicBezTo>
                    <a:pt x="5572197" y="2705688"/>
                    <a:pt x="5550928" y="2695978"/>
                    <a:pt x="5535439" y="2680489"/>
                  </a:cubicBezTo>
                  <a:lnTo>
                    <a:pt x="5527927" y="2669439"/>
                  </a:lnTo>
                  <a:lnTo>
                    <a:pt x="4944357" y="2669439"/>
                  </a:lnTo>
                  <a:lnTo>
                    <a:pt x="4943080" y="2675606"/>
                  </a:lnTo>
                  <a:cubicBezTo>
                    <a:pt x="4929990" y="2706034"/>
                    <a:pt x="4899475" y="2727881"/>
                    <a:pt x="4864798" y="2727881"/>
                  </a:cubicBezTo>
                  <a:lnTo>
                    <a:pt x="4861531" y="2727204"/>
                  </a:lnTo>
                  <a:lnTo>
                    <a:pt x="4522913" y="3314707"/>
                  </a:lnTo>
                  <a:lnTo>
                    <a:pt x="3823916" y="3314707"/>
                  </a:lnTo>
                  <a:lnTo>
                    <a:pt x="3815027" y="3327783"/>
                  </a:lnTo>
                  <a:cubicBezTo>
                    <a:pt x="3799538" y="3343272"/>
                    <a:pt x="3778270" y="3352982"/>
                    <a:pt x="3755152" y="3352982"/>
                  </a:cubicBezTo>
                  <a:lnTo>
                    <a:pt x="3745625" y="3351009"/>
                  </a:lnTo>
                  <a:lnTo>
                    <a:pt x="3467168" y="3834133"/>
                  </a:lnTo>
                  <a:lnTo>
                    <a:pt x="3471699" y="3835071"/>
                  </a:lnTo>
                  <a:cubicBezTo>
                    <a:pt x="3502128" y="3848161"/>
                    <a:pt x="3523975" y="3878676"/>
                    <a:pt x="3523975" y="3913353"/>
                  </a:cubicBezTo>
                  <a:cubicBezTo>
                    <a:pt x="3523975" y="3959587"/>
                    <a:pt x="3485136" y="3998426"/>
                    <a:pt x="3438902" y="3998426"/>
                  </a:cubicBezTo>
                  <a:cubicBezTo>
                    <a:pt x="3404224" y="3998426"/>
                    <a:pt x="3373710" y="3976579"/>
                    <a:pt x="3360619" y="3946151"/>
                  </a:cubicBezTo>
                  <a:lnTo>
                    <a:pt x="3356127" y="3924455"/>
                  </a:lnTo>
                  <a:lnTo>
                    <a:pt x="2756020" y="3924455"/>
                  </a:lnTo>
                  <a:lnTo>
                    <a:pt x="2751528" y="3946151"/>
                  </a:lnTo>
                  <a:cubicBezTo>
                    <a:pt x="2738438" y="3976579"/>
                    <a:pt x="2707923" y="3998426"/>
                    <a:pt x="2673246" y="3998426"/>
                  </a:cubicBezTo>
                  <a:cubicBezTo>
                    <a:pt x="2627011" y="3998426"/>
                    <a:pt x="2588173" y="3959587"/>
                    <a:pt x="2588173" y="3913353"/>
                  </a:cubicBezTo>
                  <a:cubicBezTo>
                    <a:pt x="2588173" y="3901794"/>
                    <a:pt x="2590600" y="3890697"/>
                    <a:pt x="2594964" y="3880555"/>
                  </a:cubicBezTo>
                  <a:lnTo>
                    <a:pt x="2613198" y="3853733"/>
                  </a:lnTo>
                  <a:lnTo>
                    <a:pt x="2321471" y="3348850"/>
                  </a:lnTo>
                  <a:lnTo>
                    <a:pt x="2301516" y="3352982"/>
                  </a:lnTo>
                  <a:cubicBezTo>
                    <a:pt x="2278398" y="3352982"/>
                    <a:pt x="2257129" y="3343272"/>
                    <a:pt x="2241641" y="3327783"/>
                  </a:cubicBezTo>
                  <a:lnTo>
                    <a:pt x="2232751" y="3314707"/>
                  </a:lnTo>
                  <a:lnTo>
                    <a:pt x="1657144" y="3314707"/>
                  </a:lnTo>
                  <a:lnTo>
                    <a:pt x="1641969" y="3337029"/>
                  </a:lnTo>
                  <a:cubicBezTo>
                    <a:pt x="1626481" y="3352518"/>
                    <a:pt x="1605212" y="3362228"/>
                    <a:pt x="1582094" y="3362228"/>
                  </a:cubicBezTo>
                  <a:cubicBezTo>
                    <a:pt x="1535860" y="3362228"/>
                    <a:pt x="1497021" y="3323389"/>
                    <a:pt x="1497021" y="3277155"/>
                  </a:cubicBezTo>
                  <a:cubicBezTo>
                    <a:pt x="1497021" y="3265134"/>
                    <a:pt x="1499448" y="3253806"/>
                    <a:pt x="1503812" y="3243577"/>
                  </a:cubicBezTo>
                  <a:lnTo>
                    <a:pt x="1504541" y="3242508"/>
                  </a:lnTo>
                  <a:lnTo>
                    <a:pt x="1205513" y="2724990"/>
                  </a:lnTo>
                  <a:lnTo>
                    <a:pt x="1187193" y="2722142"/>
                  </a:lnTo>
                  <a:cubicBezTo>
                    <a:pt x="1163368" y="2714571"/>
                    <a:pt x="1143748" y="2696577"/>
                    <a:pt x="1133930" y="2673756"/>
                  </a:cubicBezTo>
                  <a:lnTo>
                    <a:pt x="1133036" y="2669439"/>
                  </a:lnTo>
                  <a:lnTo>
                    <a:pt x="546121" y="2669439"/>
                  </a:lnTo>
                  <a:lnTo>
                    <a:pt x="532323" y="2689735"/>
                  </a:lnTo>
                  <a:cubicBezTo>
                    <a:pt x="516834" y="2705224"/>
                    <a:pt x="495567" y="2714934"/>
                    <a:pt x="472448" y="2714934"/>
                  </a:cubicBezTo>
                  <a:cubicBezTo>
                    <a:pt x="426214" y="2714934"/>
                    <a:pt x="387375" y="2676095"/>
                    <a:pt x="387375" y="2629861"/>
                  </a:cubicBezTo>
                  <a:cubicBezTo>
                    <a:pt x="387375" y="2617840"/>
                    <a:pt x="389803" y="2606512"/>
                    <a:pt x="394166" y="2596283"/>
                  </a:cubicBezTo>
                  <a:lnTo>
                    <a:pt x="400111" y="2587565"/>
                  </a:lnTo>
                  <a:lnTo>
                    <a:pt x="119272" y="2101524"/>
                  </a:lnTo>
                  <a:lnTo>
                    <a:pt x="117871" y="2102476"/>
                  </a:lnTo>
                  <a:cubicBezTo>
                    <a:pt x="107729" y="2106839"/>
                    <a:pt x="96632" y="2109267"/>
                    <a:pt x="85073" y="2109267"/>
                  </a:cubicBezTo>
                  <a:cubicBezTo>
                    <a:pt x="38839" y="2109267"/>
                    <a:pt x="0" y="2070428"/>
                    <a:pt x="0" y="2024194"/>
                  </a:cubicBezTo>
                  <a:cubicBezTo>
                    <a:pt x="0" y="1976109"/>
                    <a:pt x="38839" y="1939121"/>
                    <a:pt x="85073" y="1939121"/>
                  </a:cubicBezTo>
                  <a:lnTo>
                    <a:pt x="103219" y="1942878"/>
                  </a:lnTo>
                  <a:lnTo>
                    <a:pt x="404405" y="1420121"/>
                  </a:lnTo>
                  <a:lnTo>
                    <a:pt x="394166" y="1405060"/>
                  </a:lnTo>
                  <a:cubicBezTo>
                    <a:pt x="389803" y="1394917"/>
                    <a:pt x="387375" y="1383821"/>
                    <a:pt x="387375" y="1372262"/>
                  </a:cubicBezTo>
                  <a:cubicBezTo>
                    <a:pt x="387375" y="1324178"/>
                    <a:pt x="426214" y="1287189"/>
                    <a:pt x="472448" y="1287189"/>
                  </a:cubicBezTo>
                  <a:cubicBezTo>
                    <a:pt x="507125" y="1287189"/>
                    <a:pt x="537640" y="1309035"/>
                    <a:pt x="550730" y="1339464"/>
                  </a:cubicBezTo>
                  <a:lnTo>
                    <a:pt x="551972" y="1345464"/>
                  </a:lnTo>
                  <a:lnTo>
                    <a:pt x="1116914" y="1345464"/>
                  </a:lnTo>
                  <a:lnTo>
                    <a:pt x="1116043" y="1342672"/>
                  </a:lnTo>
                  <a:cubicBezTo>
                    <a:pt x="1116043" y="1296435"/>
                    <a:pt x="1153031" y="1257599"/>
                    <a:pt x="1201116" y="1257599"/>
                  </a:cubicBezTo>
                  <a:lnTo>
                    <a:pt x="1225529" y="1262653"/>
                  </a:lnTo>
                  <a:lnTo>
                    <a:pt x="1509279" y="770162"/>
                  </a:lnTo>
                  <a:lnTo>
                    <a:pt x="1494566" y="748520"/>
                  </a:lnTo>
                  <a:cubicBezTo>
                    <a:pt x="1490202" y="738377"/>
                    <a:pt x="1487775" y="727281"/>
                    <a:pt x="1487775" y="715722"/>
                  </a:cubicBezTo>
                  <a:cubicBezTo>
                    <a:pt x="1487775" y="667637"/>
                    <a:pt x="1526614" y="630649"/>
                    <a:pt x="1572848" y="630649"/>
                  </a:cubicBezTo>
                  <a:cubicBezTo>
                    <a:pt x="1607525" y="630649"/>
                    <a:pt x="1638040" y="652495"/>
                    <a:pt x="1651130" y="682924"/>
                  </a:cubicBezTo>
                  <a:lnTo>
                    <a:pt x="1655904" y="705978"/>
                  </a:lnTo>
                  <a:lnTo>
                    <a:pt x="2252137" y="705978"/>
                  </a:lnTo>
                  <a:lnTo>
                    <a:pt x="2258422" y="685130"/>
                  </a:lnTo>
                  <a:cubicBezTo>
                    <a:pt x="2267460" y="671530"/>
                    <a:pt x="2280333" y="660629"/>
                    <a:pt x="2295678" y="654084"/>
                  </a:cubicBezTo>
                  <a:lnTo>
                    <a:pt x="2326693" y="647811"/>
                  </a:lnTo>
                  <a:lnTo>
                    <a:pt x="2610356" y="155470"/>
                  </a:lnTo>
                  <a:lnTo>
                    <a:pt x="2594877" y="144947"/>
                  </a:lnTo>
                  <a:cubicBezTo>
                    <a:pt x="2579388" y="129458"/>
                    <a:pt x="2569679" y="108190"/>
                    <a:pt x="2569679" y="85072"/>
                  </a:cubicBezTo>
                  <a:cubicBezTo>
                    <a:pt x="2569679" y="38836"/>
                    <a:pt x="2608517" y="0"/>
                    <a:pt x="265475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35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8F52D0-5D87-405E-BA65-56AF9A3D3B55}"/>
              </a:ext>
            </a:extLst>
          </p:cNvPr>
          <p:cNvGrpSpPr/>
          <p:nvPr/>
        </p:nvGrpSpPr>
        <p:grpSpPr>
          <a:xfrm>
            <a:off x="230323" y="2662697"/>
            <a:ext cx="2611384" cy="1275932"/>
            <a:chOff x="4098364" y="1571764"/>
            <a:chExt cx="7301609" cy="4397082"/>
          </a:xfrm>
        </p:grpSpPr>
        <p:grpSp>
          <p:nvGrpSpPr>
            <p:cNvPr id="20" name="Graphic 55">
              <a:extLst>
                <a:ext uri="{FF2B5EF4-FFF2-40B4-BE49-F238E27FC236}">
                  <a16:creationId xmlns:a16="http://schemas.microsoft.com/office/drawing/2014/main" id="{07BE0110-21CB-4784-9B73-FEE3B5C2DEA1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8DDAAD3-86AB-4285-B5F7-C45BFBCFD756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55EB9123-3753-4506-8222-5AE88DB42380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C465DD1-D51B-44F8-9FAB-02FD1D91A351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7C2D32A-B04B-46BB-805A-C60E1D827259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D4A462-4BB3-4A05-9E71-1E9AC4BB6AEC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ACA2D96-E508-47C2-A9EF-895D686523AD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4323EA9-46E0-44C7-A679-35CF00964FC7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5F89EF9-240A-4E3A-A2A1-1AD7BE777947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D319BF-502F-4B01-9A50-925E0BA06648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B61CDEF-C35C-4A53-902B-B6F3C170EF74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F0D9B5-C0C4-4BA7-9966-F3F2A3253E25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23B2B87-AA1B-44D3-97FF-C682904E26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EE46983-336E-4100-B102-BEAB82823F7D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5FE1EE9-7098-4FF1-B9EC-804DE3F15399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3D32BD3-87FC-4E1C-BF31-706ADE045D34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accent3">
                <a:lumMod val="5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6F99F9A-9A87-4190-84E4-3DCE83F28BAB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758BB07-BFB4-4E82-AE43-F161D2204CA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39CE0CB-EC42-4597-97A4-19C220DAE374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60ECCDE-F1ED-434F-878B-DC8999730C36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C210918-F9C4-40DF-BD45-1AB90F6476C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4D4A0BB-C66A-4126-B48A-13B49C831FF6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D2BACFF-8116-4135-8532-A217259F7D39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C852A78-743F-4E84-9C43-D529C350950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6AF0ED0-7BEC-4D26-961A-A3BFFC01F6ED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E7F9931-CBA5-4004-87EB-0F7AFC1B6455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CF0A894-797C-4988-B19B-81CBD533CD91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71E387C-4FC3-44EF-828B-747F9B7B6658}"/>
              </a:ext>
            </a:extLst>
          </p:cNvPr>
          <p:cNvGrpSpPr/>
          <p:nvPr/>
        </p:nvGrpSpPr>
        <p:grpSpPr>
          <a:xfrm flipH="1">
            <a:off x="826886" y="1796036"/>
            <a:ext cx="1451940" cy="1860370"/>
            <a:chOff x="6277020" y="2139413"/>
            <a:chExt cx="3233993" cy="4457995"/>
          </a:xfrm>
        </p:grpSpPr>
        <p:grpSp>
          <p:nvGrpSpPr>
            <p:cNvPr id="48" name="Graphic 71">
              <a:extLst>
                <a:ext uri="{FF2B5EF4-FFF2-40B4-BE49-F238E27FC236}">
                  <a16:creationId xmlns:a16="http://schemas.microsoft.com/office/drawing/2014/main" id="{DF80A0B7-CB98-4DD3-A51A-564BA46DFC73}"/>
                </a:ext>
              </a:extLst>
            </p:cNvPr>
            <p:cNvGrpSpPr/>
            <p:nvPr/>
          </p:nvGrpSpPr>
          <p:grpSpPr>
            <a:xfrm>
              <a:off x="6277020" y="2139413"/>
              <a:ext cx="3233993" cy="4457995"/>
              <a:chOff x="6277020" y="2139413"/>
              <a:chExt cx="3233993" cy="445799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A53B31C-3B02-4E7D-8DD1-D1E04D3C1898}"/>
                  </a:ext>
                </a:extLst>
              </p:cNvPr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>
                  <a:gd name="connsiteX0" fmla="*/ 1049314 w 1045418"/>
                  <a:gd name="connsiteY0" fmla="*/ 736645 h 1664925"/>
                  <a:gd name="connsiteX1" fmla="*/ 1001399 w 1045418"/>
                  <a:gd name="connsiteY1" fmla="*/ 335418 h 1664925"/>
                  <a:gd name="connsiteX2" fmla="*/ 836358 w 1045418"/>
                  <a:gd name="connsiteY2" fmla="*/ 106490 h 1664925"/>
                  <a:gd name="connsiteX3" fmla="*/ 543544 w 1045418"/>
                  <a:gd name="connsiteY3" fmla="*/ 497 h 1664925"/>
                  <a:gd name="connsiteX4" fmla="*/ 128765 w 1045418"/>
                  <a:gd name="connsiteY4" fmla="*/ 108910 h 1664925"/>
                  <a:gd name="connsiteX5" fmla="*/ 2444 w 1045418"/>
                  <a:gd name="connsiteY5" fmla="*/ 524174 h 1664925"/>
                  <a:gd name="connsiteX6" fmla="*/ 20835 w 1045418"/>
                  <a:gd name="connsiteY6" fmla="*/ 860063 h 1664925"/>
                  <a:gd name="connsiteX7" fmla="*/ 76978 w 1045418"/>
                  <a:gd name="connsiteY7" fmla="*/ 1026555 h 1664925"/>
                  <a:gd name="connsiteX8" fmla="*/ 139897 w 1045418"/>
                  <a:gd name="connsiteY8" fmla="*/ 1157233 h 1664925"/>
                  <a:gd name="connsiteX9" fmla="*/ 170872 w 1045418"/>
                  <a:gd name="connsiteY9" fmla="*/ 1224023 h 1664925"/>
                  <a:gd name="connsiteX10" fmla="*/ 160708 w 1045418"/>
                  <a:gd name="connsiteY10" fmla="*/ 1293718 h 1664925"/>
                  <a:gd name="connsiteX11" fmla="*/ 162644 w 1045418"/>
                  <a:gd name="connsiteY11" fmla="*/ 1344537 h 1664925"/>
                  <a:gd name="connsiteX12" fmla="*/ 628727 w 1045418"/>
                  <a:gd name="connsiteY12" fmla="*/ 1667358 h 1664925"/>
                  <a:gd name="connsiteX13" fmla="*/ 641794 w 1045418"/>
                  <a:gd name="connsiteY13" fmla="*/ 1667842 h 1664925"/>
                  <a:gd name="connsiteX14" fmla="*/ 709069 w 1045418"/>
                  <a:gd name="connsiteY14" fmla="*/ 1660098 h 1664925"/>
                  <a:gd name="connsiteX15" fmla="*/ 816999 w 1045418"/>
                  <a:gd name="connsiteY15" fmla="*/ 1529905 h 1664925"/>
                  <a:gd name="connsiteX16" fmla="*/ 812643 w 1045418"/>
                  <a:gd name="connsiteY16" fmla="*/ 1453434 h 1664925"/>
                  <a:gd name="connsiteX17" fmla="*/ 826195 w 1045418"/>
                  <a:gd name="connsiteY17" fmla="*/ 1341149 h 1664925"/>
                  <a:gd name="connsiteX18" fmla="*/ 826195 w 1045418"/>
                  <a:gd name="connsiteY18" fmla="*/ 1341149 h 1664925"/>
                  <a:gd name="connsiteX19" fmla="*/ 826195 w 1045418"/>
                  <a:gd name="connsiteY19" fmla="*/ 1341149 h 1664925"/>
                  <a:gd name="connsiteX20" fmla="*/ 891533 w 1045418"/>
                  <a:gd name="connsiteY20" fmla="*/ 1252579 h 1664925"/>
                  <a:gd name="connsiteX21" fmla="*/ 987363 w 1045418"/>
                  <a:gd name="connsiteY21" fmla="*/ 1030911 h 1664925"/>
                  <a:gd name="connsiteX22" fmla="*/ 996559 w 1045418"/>
                  <a:gd name="connsiteY22" fmla="*/ 986868 h 1664925"/>
                  <a:gd name="connsiteX23" fmla="*/ 998011 w 1045418"/>
                  <a:gd name="connsiteY23" fmla="*/ 975252 h 1664925"/>
                  <a:gd name="connsiteX24" fmla="*/ 1049314 w 1045418"/>
                  <a:gd name="connsiteY24" fmla="*/ 736645 h 166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5418" h="1664925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286DA2D-AD2E-409F-B747-A8DA26A8C503}"/>
                  </a:ext>
                </a:extLst>
              </p:cNvPr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>
                  <a:gd name="connsiteX0" fmla="*/ 20917 w 648546"/>
                  <a:gd name="connsiteY0" fmla="*/ 0 h 450110"/>
                  <a:gd name="connsiteX1" fmla="*/ 76092 w 648546"/>
                  <a:gd name="connsiteY1" fmla="*/ 67275 h 450110"/>
                  <a:gd name="connsiteX2" fmla="*/ 223709 w 648546"/>
                  <a:gd name="connsiteY2" fmla="*/ 193596 h 450110"/>
                  <a:gd name="connsiteX3" fmla="*/ 359710 w 648546"/>
                  <a:gd name="connsiteY3" fmla="*/ 243447 h 450110"/>
                  <a:gd name="connsiteX4" fmla="*/ 631228 w 648546"/>
                  <a:gd name="connsiteY4" fmla="*/ 175204 h 450110"/>
                  <a:gd name="connsiteX5" fmla="*/ 650588 w 648546"/>
                  <a:gd name="connsiteY5" fmla="*/ 165524 h 450110"/>
                  <a:gd name="connsiteX6" fmla="*/ 505875 w 648546"/>
                  <a:gd name="connsiteY6" fmla="*/ 431719 h 450110"/>
                  <a:gd name="connsiteX7" fmla="*/ 476351 w 648546"/>
                  <a:gd name="connsiteY7" fmla="*/ 453014 h 450110"/>
                  <a:gd name="connsiteX8" fmla="*/ 10269 w 648546"/>
                  <a:gd name="connsiteY8" fmla="*/ 130193 h 450110"/>
                  <a:gd name="connsiteX9" fmla="*/ 8333 w 648546"/>
                  <a:gd name="connsiteY9" fmla="*/ 79374 h 450110"/>
                  <a:gd name="connsiteX10" fmla="*/ 20917 w 648546"/>
                  <a:gd name="connsiteY10" fmla="*/ 0 h 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46" h="45011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C937369-B9B6-4268-A219-213E6BFC85A0}"/>
                  </a:ext>
                </a:extLst>
              </p:cNvPr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>
                  <a:gd name="connsiteX0" fmla="*/ 10915 w 14519"/>
                  <a:gd name="connsiteY0" fmla="*/ 45539 h 43559"/>
                  <a:gd name="connsiteX1" fmla="*/ 751 w 14519"/>
                  <a:gd name="connsiteY1" fmla="*/ 13112 h 43559"/>
                  <a:gd name="connsiteX2" fmla="*/ 6075 w 14519"/>
                  <a:gd name="connsiteY2" fmla="*/ 1012 h 43559"/>
                  <a:gd name="connsiteX3" fmla="*/ 12366 w 14519"/>
                  <a:gd name="connsiteY3" fmla="*/ 528 h 43559"/>
                  <a:gd name="connsiteX4" fmla="*/ 13819 w 14519"/>
                  <a:gd name="connsiteY4" fmla="*/ 13595 h 43559"/>
                  <a:gd name="connsiteX5" fmla="*/ 10915 w 14519"/>
                  <a:gd name="connsiteY5" fmla="*/ 45539 h 4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19" h="43559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24FB7AA-7913-4736-94C2-45AE3EE816F8}"/>
                  </a:ext>
                </a:extLst>
              </p:cNvPr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>
                  <a:gd name="connsiteX0" fmla="*/ 5739 w 14519"/>
                  <a:gd name="connsiteY0" fmla="*/ 0 h 24199"/>
                  <a:gd name="connsiteX1" fmla="*/ 15903 w 14519"/>
                  <a:gd name="connsiteY1" fmla="*/ 16940 h 24199"/>
                  <a:gd name="connsiteX2" fmla="*/ 11063 w 14519"/>
                  <a:gd name="connsiteY2" fmla="*/ 28072 h 24199"/>
                  <a:gd name="connsiteX3" fmla="*/ 899 w 14519"/>
                  <a:gd name="connsiteY3" fmla="*/ 11616 h 24199"/>
                  <a:gd name="connsiteX4" fmla="*/ 5739 w 14519"/>
                  <a:gd name="connsiteY4" fmla="*/ 0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9" h="24199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09BC13C-33FC-4588-8A82-5F36121C6AB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23ED4CD-2950-44AC-90B4-219913A2ABAD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F5D63A8-18A6-4AF1-9335-0C6364436645}"/>
                  </a:ext>
                </a:extLst>
              </p:cNvPr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>
                  <a:gd name="connsiteX0" fmla="*/ 3982 w 4839"/>
                  <a:gd name="connsiteY0" fmla="*/ 0 h 19359"/>
                  <a:gd name="connsiteX1" fmla="*/ 8338 w 4839"/>
                  <a:gd name="connsiteY1" fmla="*/ 19360 h 19359"/>
                  <a:gd name="connsiteX2" fmla="*/ 3982 w 4839"/>
                  <a:gd name="connsiteY2" fmla="*/ 0 h 1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19359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18A1017-EA8B-492E-85AF-78A57BB0CEAE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6BB5707-5C50-4483-8EB3-CC85038EEB6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55A39C6-67EE-477C-80FA-B6944DDC8C6A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5F6B974-9482-4810-A417-674E6E0520F1}"/>
                  </a:ext>
                </a:extLst>
              </p:cNvPr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>
                  <a:gd name="connsiteX0" fmla="*/ 774182 w 982499"/>
                  <a:gd name="connsiteY0" fmla="*/ 264742 h 1432610"/>
                  <a:gd name="connsiteX1" fmla="*/ 743690 w 982499"/>
                  <a:gd name="connsiteY1" fmla="*/ 246835 h 1432610"/>
                  <a:gd name="connsiteX2" fmla="*/ 673028 w 982499"/>
                  <a:gd name="connsiteY2" fmla="*/ 339277 h 1432610"/>
                  <a:gd name="connsiteX3" fmla="*/ 613497 w 982499"/>
                  <a:gd name="connsiteY3" fmla="*/ 375576 h 1432610"/>
                  <a:gd name="connsiteX4" fmla="*/ 569938 w 982499"/>
                  <a:gd name="connsiteY4" fmla="*/ 387676 h 1432610"/>
                  <a:gd name="connsiteX5" fmla="*/ 523959 w 982499"/>
                  <a:gd name="connsiteY5" fmla="*/ 367832 h 1432610"/>
                  <a:gd name="connsiteX6" fmla="*/ 203558 w 982499"/>
                  <a:gd name="connsiteY6" fmla="*/ 142777 h 1432610"/>
                  <a:gd name="connsiteX7" fmla="*/ 87884 w 982499"/>
                  <a:gd name="connsiteY7" fmla="*/ 59531 h 1432610"/>
                  <a:gd name="connsiteX8" fmla="*/ 80140 w 982499"/>
                  <a:gd name="connsiteY8" fmla="*/ 36783 h 1432610"/>
                  <a:gd name="connsiteX9" fmla="*/ 89820 w 982499"/>
                  <a:gd name="connsiteY9" fmla="*/ 0 h 1432610"/>
                  <a:gd name="connsiteX10" fmla="*/ 53521 w 982499"/>
                  <a:gd name="connsiteY10" fmla="*/ 27587 h 1432610"/>
                  <a:gd name="connsiteX11" fmla="*/ 29321 w 982499"/>
                  <a:gd name="connsiteY11" fmla="*/ 66307 h 1432610"/>
                  <a:gd name="connsiteX12" fmla="*/ 5122 w 982499"/>
                  <a:gd name="connsiteY12" fmla="*/ 158265 h 1432610"/>
                  <a:gd name="connsiteX13" fmla="*/ 394250 w 982499"/>
                  <a:gd name="connsiteY13" fmla="*/ 616119 h 1432610"/>
                  <a:gd name="connsiteX14" fmla="*/ 678836 w 982499"/>
                  <a:gd name="connsiteY14" fmla="*/ 999439 h 1432610"/>
                  <a:gd name="connsiteX15" fmla="*/ 982781 w 982499"/>
                  <a:gd name="connsiteY15" fmla="*/ 1436966 h 1432610"/>
                  <a:gd name="connsiteX16" fmla="*/ 889371 w 982499"/>
                  <a:gd name="connsiteY16" fmla="*/ 972820 h 1432610"/>
                  <a:gd name="connsiteX17" fmla="*/ 774182 w 982499"/>
                  <a:gd name="connsiteY17" fmla="*/ 264742 h 143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2499" h="143261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E69BB9-0438-4010-929F-9A7185E6BE63}"/>
                  </a:ext>
                </a:extLst>
              </p:cNvPr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>
                  <a:gd name="connsiteX0" fmla="*/ 154157 w 469470"/>
                  <a:gd name="connsiteY0" fmla="*/ 524393 h 1059937"/>
                  <a:gd name="connsiteX1" fmla="*/ 96562 w 469470"/>
                  <a:gd name="connsiteY1" fmla="*/ 234483 h 1059937"/>
                  <a:gd name="connsiteX2" fmla="*/ 82526 w 469470"/>
                  <a:gd name="connsiteY2" fmla="*/ 212703 h 1059937"/>
                  <a:gd name="connsiteX3" fmla="*/ 9444 w 469470"/>
                  <a:gd name="connsiteY3" fmla="*/ 139137 h 1059937"/>
                  <a:gd name="connsiteX4" fmla="*/ 4120 w 469470"/>
                  <a:gd name="connsiteY4" fmla="*/ 107678 h 1059937"/>
                  <a:gd name="connsiteX5" fmla="*/ 22512 w 469470"/>
                  <a:gd name="connsiteY5" fmla="*/ 63151 h 1059937"/>
                  <a:gd name="connsiteX6" fmla="*/ 84462 w 469470"/>
                  <a:gd name="connsiteY6" fmla="*/ 13300 h 1059937"/>
                  <a:gd name="connsiteX7" fmla="*/ 156577 w 469470"/>
                  <a:gd name="connsiteY7" fmla="*/ 232 h 1059937"/>
                  <a:gd name="connsiteX8" fmla="*/ 203040 w 469470"/>
                  <a:gd name="connsiteY8" fmla="*/ 31207 h 1059937"/>
                  <a:gd name="connsiteX9" fmla="*/ 223367 w 469470"/>
                  <a:gd name="connsiteY9" fmla="*/ 182212 h 1059937"/>
                  <a:gd name="connsiteX10" fmla="*/ 249987 w 469470"/>
                  <a:gd name="connsiteY10" fmla="*/ 277558 h 1059937"/>
                  <a:gd name="connsiteX11" fmla="*/ 327909 w 469470"/>
                  <a:gd name="connsiteY11" fmla="*/ 432435 h 1059937"/>
                  <a:gd name="connsiteX12" fmla="*/ 441163 w 469470"/>
                  <a:gd name="connsiteY12" fmla="*/ 846246 h 1059937"/>
                  <a:gd name="connsiteX13" fmla="*/ 472622 w 469470"/>
                  <a:gd name="connsiteY13" fmla="*/ 1062106 h 1059937"/>
                  <a:gd name="connsiteX14" fmla="*/ 169160 w 469470"/>
                  <a:gd name="connsiteY14" fmla="*/ 609091 h 1059937"/>
                  <a:gd name="connsiteX15" fmla="*/ 154157 w 469470"/>
                  <a:gd name="connsiteY15" fmla="*/ 524393 h 105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9470" h="1059937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BAFC3B4-C2B1-4B7B-8227-5941BA13A8D6}"/>
                  </a:ext>
                </a:extLst>
              </p:cNvPr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>
                  <a:gd name="connsiteX0" fmla="*/ 30007 w 29039"/>
                  <a:gd name="connsiteY0" fmla="*/ 25168 h 24199"/>
                  <a:gd name="connsiteX1" fmla="*/ 0 w 29039"/>
                  <a:gd name="connsiteY1" fmla="*/ 0 h 24199"/>
                  <a:gd name="connsiteX2" fmla="*/ 30007 w 29039"/>
                  <a:gd name="connsiteY2" fmla="*/ 25168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39" h="24199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273F24C-C84C-43D3-99FC-DFA7EE0D7AE7}"/>
                  </a:ext>
                </a:extLst>
              </p:cNvPr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>
                  <a:gd name="connsiteX0" fmla="*/ 4637 w 0"/>
                  <a:gd name="connsiteY0" fmla="*/ 39687 h 38719"/>
                  <a:gd name="connsiteX1" fmla="*/ 281 w 0"/>
                  <a:gd name="connsiteY1" fmla="*/ 39687 h 38719"/>
                  <a:gd name="connsiteX2" fmla="*/ 4637 w 0"/>
                  <a:gd name="connsiteY2" fmla="*/ 0 h 38719"/>
                  <a:gd name="connsiteX3" fmla="*/ 4637 w 0"/>
                  <a:gd name="connsiteY3" fmla="*/ 39687 h 3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38719">
                    <a:moveTo>
                      <a:pt x="4637" y="39687"/>
                    </a:moveTo>
                    <a:cubicBezTo>
                      <a:pt x="3185" y="39687"/>
                      <a:pt x="1733" y="39687"/>
                      <a:pt x="281" y="39687"/>
                    </a:cubicBezTo>
                    <a:cubicBezTo>
                      <a:pt x="281" y="26135"/>
                      <a:pt x="-1655" y="12584"/>
                      <a:pt x="4637" y="0"/>
                    </a:cubicBezTo>
                    <a:cubicBezTo>
                      <a:pt x="4637" y="13552"/>
                      <a:pt x="4637" y="26619"/>
                      <a:pt x="463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0F7FFD2-9884-4B02-8063-F67B974ED0A7}"/>
                  </a:ext>
                </a:extLst>
              </p:cNvPr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>
                  <a:gd name="connsiteX0" fmla="*/ 5044 w 4839"/>
                  <a:gd name="connsiteY0" fmla="*/ 49367 h 48398"/>
                  <a:gd name="connsiteX1" fmla="*/ 1172 w 4839"/>
                  <a:gd name="connsiteY1" fmla="*/ 0 h 48398"/>
                  <a:gd name="connsiteX2" fmla="*/ 5044 w 4839"/>
                  <a:gd name="connsiteY2" fmla="*/ 49367 h 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48398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802899D-3BB5-4347-9FF8-507AD7C10EE7}"/>
                  </a:ext>
                </a:extLst>
              </p:cNvPr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>
                  <a:gd name="connsiteX0" fmla="*/ 0 w 0"/>
                  <a:gd name="connsiteY0" fmla="*/ 363 h 0"/>
                  <a:gd name="connsiteX1" fmla="*/ 0 w 0"/>
                  <a:gd name="connsiteY1" fmla="*/ 363 h 0"/>
                  <a:gd name="connsiteX2" fmla="*/ 0 w 0"/>
                  <a:gd name="connsiteY2" fmla="*/ 363 h 0"/>
                  <a:gd name="connsiteX3" fmla="*/ 0 w 0"/>
                  <a:gd name="connsiteY3" fmla="*/ 36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363"/>
                    </a:moveTo>
                    <a:cubicBezTo>
                      <a:pt x="0" y="363"/>
                      <a:pt x="0" y="-121"/>
                      <a:pt x="0" y="363"/>
                    </a:cubicBezTo>
                    <a:cubicBezTo>
                      <a:pt x="0" y="-121"/>
                      <a:pt x="0" y="-121"/>
                      <a:pt x="0" y="363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F2BE9B15-58CC-4493-BD1D-D9B6A98ABF2B}"/>
                  </a:ext>
                </a:extLst>
              </p:cNvPr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>
                  <a:gd name="connsiteX0" fmla="*/ 1268774 w 1268053"/>
                  <a:gd name="connsiteY0" fmla="*/ 994490 h 1418090"/>
                  <a:gd name="connsiteX1" fmla="*/ 1268290 w 1268053"/>
                  <a:gd name="connsiteY1" fmla="*/ 935443 h 1418090"/>
                  <a:gd name="connsiteX2" fmla="*/ 1269258 w 1268053"/>
                  <a:gd name="connsiteY2" fmla="*/ 879785 h 1418090"/>
                  <a:gd name="connsiteX3" fmla="*/ 1255706 w 1268053"/>
                  <a:gd name="connsiteY3" fmla="*/ 866233 h 1418090"/>
                  <a:gd name="connsiteX4" fmla="*/ 1239250 w 1268053"/>
                  <a:gd name="connsiteY4" fmla="*/ 862845 h 1418090"/>
                  <a:gd name="connsiteX5" fmla="*/ 1224247 w 1268053"/>
                  <a:gd name="connsiteY5" fmla="*/ 817350 h 1418090"/>
                  <a:gd name="connsiteX6" fmla="*/ 1216019 w 1268053"/>
                  <a:gd name="connsiteY6" fmla="*/ 780083 h 1418090"/>
                  <a:gd name="connsiteX7" fmla="*/ 1190851 w 1268053"/>
                  <a:gd name="connsiteY7" fmla="*/ 741364 h 1418090"/>
                  <a:gd name="connsiteX8" fmla="*/ 1190851 w 1268053"/>
                  <a:gd name="connsiteY8" fmla="*/ 689093 h 1418090"/>
                  <a:gd name="connsiteX9" fmla="*/ 1190851 w 1268053"/>
                  <a:gd name="connsiteY9" fmla="*/ 689093 h 1418090"/>
                  <a:gd name="connsiteX10" fmla="*/ 1190851 w 1268053"/>
                  <a:gd name="connsiteY10" fmla="*/ 689093 h 1418090"/>
                  <a:gd name="connsiteX11" fmla="*/ 1190851 w 1268053"/>
                  <a:gd name="connsiteY11" fmla="*/ 689093 h 1418090"/>
                  <a:gd name="connsiteX12" fmla="*/ 1189883 w 1268053"/>
                  <a:gd name="connsiteY12" fmla="*/ 641662 h 1418090"/>
                  <a:gd name="connsiteX13" fmla="*/ 1171492 w 1268053"/>
                  <a:gd name="connsiteY13" fmla="*/ 510016 h 1418090"/>
                  <a:gd name="connsiteX14" fmla="*/ 1166168 w 1268053"/>
                  <a:gd name="connsiteY14" fmla="*/ 461617 h 1418090"/>
                  <a:gd name="connsiteX15" fmla="*/ 1142452 w 1268053"/>
                  <a:gd name="connsiteY15" fmla="*/ 390471 h 1418090"/>
                  <a:gd name="connsiteX16" fmla="*/ 1141484 w 1268053"/>
                  <a:gd name="connsiteY16" fmla="*/ 362399 h 1418090"/>
                  <a:gd name="connsiteX17" fmla="*/ 1120673 w 1268053"/>
                  <a:gd name="connsiteY17" fmla="*/ 278185 h 1418090"/>
                  <a:gd name="connsiteX18" fmla="*/ 1095989 w 1268053"/>
                  <a:gd name="connsiteY18" fmla="*/ 218170 h 1418090"/>
                  <a:gd name="connsiteX19" fmla="*/ 1035974 w 1268053"/>
                  <a:gd name="connsiteY19" fmla="*/ 152348 h 1418090"/>
                  <a:gd name="connsiteX20" fmla="*/ 974992 w 1268053"/>
                  <a:gd name="connsiteY20" fmla="*/ 99593 h 1418090"/>
                  <a:gd name="connsiteX21" fmla="*/ 953212 w 1268053"/>
                  <a:gd name="connsiteY21" fmla="*/ 89913 h 1418090"/>
                  <a:gd name="connsiteX22" fmla="*/ 904329 w 1268053"/>
                  <a:gd name="connsiteY22" fmla="*/ 62326 h 1418090"/>
                  <a:gd name="connsiteX23" fmla="*/ 866578 w 1268053"/>
                  <a:gd name="connsiteY23" fmla="*/ 49742 h 1418090"/>
                  <a:gd name="connsiteX24" fmla="*/ 794947 w 1268053"/>
                  <a:gd name="connsiteY24" fmla="*/ 23122 h 1418090"/>
                  <a:gd name="connsiteX25" fmla="*/ 721865 w 1268053"/>
                  <a:gd name="connsiteY25" fmla="*/ 11507 h 1418090"/>
                  <a:gd name="connsiteX26" fmla="*/ 581024 w 1268053"/>
                  <a:gd name="connsiteY26" fmla="*/ 1343 h 1418090"/>
                  <a:gd name="connsiteX27" fmla="*/ 457122 w 1268053"/>
                  <a:gd name="connsiteY27" fmla="*/ 15379 h 1418090"/>
                  <a:gd name="connsiteX28" fmla="*/ 361292 w 1268053"/>
                  <a:gd name="connsiteY28" fmla="*/ 40546 h 1418090"/>
                  <a:gd name="connsiteX29" fmla="*/ 291598 w 1268053"/>
                  <a:gd name="connsiteY29" fmla="*/ 71037 h 1418090"/>
                  <a:gd name="connsiteX30" fmla="*/ 236423 w 1268053"/>
                  <a:gd name="connsiteY30" fmla="*/ 96689 h 1418090"/>
                  <a:gd name="connsiteX31" fmla="*/ 204964 w 1268053"/>
                  <a:gd name="connsiteY31" fmla="*/ 117501 h 1418090"/>
                  <a:gd name="connsiteX32" fmla="*/ 184152 w 1268053"/>
                  <a:gd name="connsiteY32" fmla="*/ 140248 h 1418090"/>
                  <a:gd name="connsiteX33" fmla="*/ 121233 w 1268053"/>
                  <a:gd name="connsiteY33" fmla="*/ 216718 h 1418090"/>
                  <a:gd name="connsiteX34" fmla="*/ 87838 w 1268053"/>
                  <a:gd name="connsiteY34" fmla="*/ 306257 h 1418090"/>
                  <a:gd name="connsiteX35" fmla="*/ 88322 w 1268053"/>
                  <a:gd name="connsiteY35" fmla="*/ 305773 h 1418090"/>
                  <a:gd name="connsiteX36" fmla="*/ 71382 w 1268053"/>
                  <a:gd name="connsiteY36" fmla="*/ 364335 h 1418090"/>
                  <a:gd name="connsiteX37" fmla="*/ 67994 w 1268053"/>
                  <a:gd name="connsiteY37" fmla="*/ 396763 h 1418090"/>
                  <a:gd name="connsiteX38" fmla="*/ 63155 w 1268053"/>
                  <a:gd name="connsiteY38" fmla="*/ 453390 h 1418090"/>
                  <a:gd name="connsiteX39" fmla="*/ 67994 w 1268053"/>
                  <a:gd name="connsiteY39" fmla="*/ 567127 h 1418090"/>
                  <a:gd name="connsiteX40" fmla="*/ 82030 w 1268053"/>
                  <a:gd name="connsiteY40" fmla="*/ 641178 h 1418090"/>
                  <a:gd name="connsiteX41" fmla="*/ 84450 w 1268053"/>
                  <a:gd name="connsiteY41" fmla="*/ 688125 h 1418090"/>
                  <a:gd name="connsiteX42" fmla="*/ 41859 w 1268053"/>
                  <a:gd name="connsiteY42" fmla="*/ 732652 h 1418090"/>
                  <a:gd name="connsiteX43" fmla="*/ 40407 w 1268053"/>
                  <a:gd name="connsiteY43" fmla="*/ 747655 h 1418090"/>
                  <a:gd name="connsiteX44" fmla="*/ 18143 w 1268053"/>
                  <a:gd name="connsiteY44" fmla="*/ 782503 h 1418090"/>
                  <a:gd name="connsiteX45" fmla="*/ 4108 w 1268053"/>
                  <a:gd name="connsiteY45" fmla="*/ 875913 h 1418090"/>
                  <a:gd name="connsiteX46" fmla="*/ 24435 w 1268053"/>
                  <a:gd name="connsiteY46" fmla="*/ 985778 h 1418090"/>
                  <a:gd name="connsiteX47" fmla="*/ 63639 w 1268053"/>
                  <a:gd name="connsiteY47" fmla="*/ 1045793 h 1418090"/>
                  <a:gd name="connsiteX48" fmla="*/ 51539 w 1268053"/>
                  <a:gd name="connsiteY48" fmla="*/ 1042889 h 1418090"/>
                  <a:gd name="connsiteX49" fmla="*/ 98002 w 1268053"/>
                  <a:gd name="connsiteY49" fmla="*/ 1059829 h 1418090"/>
                  <a:gd name="connsiteX50" fmla="*/ 174472 w 1268053"/>
                  <a:gd name="connsiteY50" fmla="*/ 1080157 h 1418090"/>
                  <a:gd name="connsiteX51" fmla="*/ 168664 w 1268053"/>
                  <a:gd name="connsiteY51" fmla="*/ 1016270 h 1418090"/>
                  <a:gd name="connsiteX52" fmla="*/ 178344 w 1268053"/>
                  <a:gd name="connsiteY52" fmla="*/ 789763 h 1418090"/>
                  <a:gd name="connsiteX53" fmla="*/ 189476 w 1268053"/>
                  <a:gd name="connsiteY53" fmla="*/ 693933 h 1418090"/>
                  <a:gd name="connsiteX54" fmla="*/ 189476 w 1268053"/>
                  <a:gd name="connsiteY54" fmla="*/ 693933 h 1418090"/>
                  <a:gd name="connsiteX55" fmla="*/ 189476 w 1268053"/>
                  <a:gd name="connsiteY55" fmla="*/ 693933 h 1418090"/>
                  <a:gd name="connsiteX56" fmla="*/ 198672 w 1268053"/>
                  <a:gd name="connsiteY56" fmla="*/ 616010 h 1418090"/>
                  <a:gd name="connsiteX57" fmla="*/ 203996 w 1268053"/>
                  <a:gd name="connsiteY57" fmla="*/ 581647 h 1418090"/>
                  <a:gd name="connsiteX58" fmla="*/ 213191 w 1268053"/>
                  <a:gd name="connsiteY58" fmla="*/ 509048 h 1418090"/>
                  <a:gd name="connsiteX59" fmla="*/ 256267 w 1268053"/>
                  <a:gd name="connsiteY59" fmla="*/ 377887 h 1418090"/>
                  <a:gd name="connsiteX60" fmla="*/ 296922 w 1268053"/>
                  <a:gd name="connsiteY60" fmla="*/ 375467 h 1418090"/>
                  <a:gd name="connsiteX61" fmla="*/ 366132 w 1268053"/>
                  <a:gd name="connsiteY61" fmla="*/ 372563 h 1418090"/>
                  <a:gd name="connsiteX62" fmla="*/ 421307 w 1268053"/>
                  <a:gd name="connsiteY62" fmla="*/ 368691 h 1418090"/>
                  <a:gd name="connsiteX63" fmla="*/ 561664 w 1268053"/>
                  <a:gd name="connsiteY63" fmla="*/ 365787 h 1418090"/>
                  <a:gd name="connsiteX64" fmla="*/ 945952 w 1268053"/>
                  <a:gd name="connsiteY64" fmla="*/ 358044 h 1418090"/>
                  <a:gd name="connsiteX65" fmla="*/ 972572 w 1268053"/>
                  <a:gd name="connsiteY65" fmla="*/ 372079 h 1418090"/>
                  <a:gd name="connsiteX66" fmla="*/ 1063562 w 1268053"/>
                  <a:gd name="connsiteY66" fmla="*/ 587455 h 1418090"/>
                  <a:gd name="connsiteX67" fmla="*/ 1097441 w 1268053"/>
                  <a:gd name="connsiteY67" fmla="*/ 737492 h 1418090"/>
                  <a:gd name="connsiteX68" fmla="*/ 1105185 w 1268053"/>
                  <a:gd name="connsiteY68" fmla="*/ 923828 h 1418090"/>
                  <a:gd name="connsiteX69" fmla="*/ 1079050 w 1268053"/>
                  <a:gd name="connsiteY69" fmla="*/ 1083544 h 1418090"/>
                  <a:gd name="connsiteX70" fmla="*/ 1095021 w 1268053"/>
                  <a:gd name="connsiteY70" fmla="*/ 1083544 h 1418090"/>
                  <a:gd name="connsiteX71" fmla="*/ 1118253 w 1268053"/>
                  <a:gd name="connsiteY71" fmla="*/ 1071445 h 1418090"/>
                  <a:gd name="connsiteX72" fmla="*/ 1118253 w 1268053"/>
                  <a:gd name="connsiteY72" fmla="*/ 1071445 h 1418090"/>
                  <a:gd name="connsiteX73" fmla="*/ 1202467 w 1268053"/>
                  <a:gd name="connsiteY73" fmla="*/ 1062733 h 1418090"/>
                  <a:gd name="connsiteX74" fmla="*/ 1135676 w 1268053"/>
                  <a:gd name="connsiteY74" fmla="*/ 1183730 h 1418090"/>
                  <a:gd name="connsiteX75" fmla="*/ 1014679 w 1268053"/>
                  <a:gd name="connsiteY75" fmla="*/ 1292628 h 1418090"/>
                  <a:gd name="connsiteX76" fmla="*/ 929013 w 1268053"/>
                  <a:gd name="connsiteY76" fmla="*/ 1326023 h 1418090"/>
                  <a:gd name="connsiteX77" fmla="*/ 921269 w 1268053"/>
                  <a:gd name="connsiteY77" fmla="*/ 1341511 h 1418090"/>
                  <a:gd name="connsiteX78" fmla="*/ 969184 w 1268053"/>
                  <a:gd name="connsiteY78" fmla="*/ 1420401 h 1418090"/>
                  <a:gd name="connsiteX79" fmla="*/ 1042750 w 1268053"/>
                  <a:gd name="connsiteY79" fmla="*/ 1347803 h 1418090"/>
                  <a:gd name="connsiteX80" fmla="*/ 1056302 w 1268053"/>
                  <a:gd name="connsiteY80" fmla="*/ 1325055 h 1418090"/>
                  <a:gd name="connsiteX81" fmla="*/ 1088245 w 1268053"/>
                  <a:gd name="connsiteY81" fmla="*/ 1294564 h 1418090"/>
                  <a:gd name="connsiteX82" fmla="*/ 1201983 w 1268053"/>
                  <a:gd name="connsiteY82" fmla="*/ 1154691 h 1418090"/>
                  <a:gd name="connsiteX83" fmla="*/ 1236346 w 1268053"/>
                  <a:gd name="connsiteY83" fmla="*/ 1082576 h 1418090"/>
                  <a:gd name="connsiteX84" fmla="*/ 1258126 w 1268053"/>
                  <a:gd name="connsiteY84" fmla="*/ 1045309 h 1418090"/>
                  <a:gd name="connsiteX85" fmla="*/ 1268774 w 1268053"/>
                  <a:gd name="connsiteY85" fmla="*/ 994490 h 141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68053" h="141809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49A0291-8F65-4734-96FC-0A346612A17D}"/>
                  </a:ext>
                </a:extLst>
              </p:cNvPr>
              <p:cNvSpPr/>
              <p:nvPr/>
            </p:nvSpPr>
            <p:spPr>
              <a:xfrm>
                <a:off x="6277020" y="3574080"/>
                <a:ext cx="3233993" cy="3023328"/>
              </a:xfrm>
              <a:custGeom>
                <a:avLst/>
                <a:gdLst>
                  <a:gd name="connsiteX0" fmla="*/ 2648459 w 3228213"/>
                  <a:gd name="connsiteY0" fmla="*/ 2975341 h 3020096"/>
                  <a:gd name="connsiteX1" fmla="*/ 2648459 w 3228213"/>
                  <a:gd name="connsiteY1" fmla="*/ 3008253 h 3020096"/>
                  <a:gd name="connsiteX2" fmla="*/ 2528913 w 3228213"/>
                  <a:gd name="connsiteY2" fmla="*/ 3016480 h 3020096"/>
                  <a:gd name="connsiteX3" fmla="*/ 699431 w 3228213"/>
                  <a:gd name="connsiteY3" fmla="*/ 3014545 h 3020096"/>
                  <a:gd name="connsiteX4" fmla="*/ 617153 w 3228213"/>
                  <a:gd name="connsiteY4" fmla="*/ 2980181 h 3020096"/>
                  <a:gd name="connsiteX5" fmla="*/ 642804 w 3228213"/>
                  <a:gd name="connsiteY5" fmla="*/ 2669460 h 3020096"/>
                  <a:gd name="connsiteX6" fmla="*/ 544070 w 3228213"/>
                  <a:gd name="connsiteY6" fmla="*/ 2132715 h 3020096"/>
                  <a:gd name="connsiteX7" fmla="*/ 418717 w 3228213"/>
                  <a:gd name="connsiteY7" fmla="*/ 1942023 h 3020096"/>
                  <a:gd name="connsiteX8" fmla="*/ 282716 w 3228213"/>
                  <a:gd name="connsiteY8" fmla="*/ 1774078 h 3020096"/>
                  <a:gd name="connsiteX9" fmla="*/ 282716 w 3228213"/>
                  <a:gd name="connsiteY9" fmla="*/ 1774078 h 3020096"/>
                  <a:gd name="connsiteX10" fmla="*/ 232865 w 3228213"/>
                  <a:gd name="connsiteY10" fmla="*/ 1706804 h 3020096"/>
                  <a:gd name="connsiteX11" fmla="*/ 205277 w 3228213"/>
                  <a:gd name="connsiteY11" fmla="*/ 1656953 h 3020096"/>
                  <a:gd name="connsiteX12" fmla="*/ 153974 w 3228213"/>
                  <a:gd name="connsiteY12" fmla="*/ 1531115 h 3020096"/>
                  <a:gd name="connsiteX13" fmla="*/ 64920 w 3228213"/>
                  <a:gd name="connsiteY13" fmla="*/ 1322516 h 3020096"/>
                  <a:gd name="connsiteX14" fmla="*/ 49433 w 3228213"/>
                  <a:gd name="connsiteY14" fmla="*/ 1245561 h 3020096"/>
                  <a:gd name="connsiteX15" fmla="*/ 66 w 3228213"/>
                  <a:gd name="connsiteY15" fmla="*/ 785287 h 3020096"/>
                  <a:gd name="connsiteX16" fmla="*/ 68308 w 3228213"/>
                  <a:gd name="connsiteY16" fmla="*/ 599435 h 3020096"/>
                  <a:gd name="connsiteX17" fmla="*/ 362090 w 3228213"/>
                  <a:gd name="connsiteY17" fmla="*/ 396643 h 3020096"/>
                  <a:gd name="connsiteX18" fmla="*/ 653452 w 3228213"/>
                  <a:gd name="connsiteY18" fmla="*/ 221439 h 3020096"/>
                  <a:gd name="connsiteX19" fmla="*/ 737182 w 3228213"/>
                  <a:gd name="connsiteY19" fmla="*/ 167716 h 3020096"/>
                  <a:gd name="connsiteX20" fmla="*/ 826720 w 3228213"/>
                  <a:gd name="connsiteY20" fmla="*/ 24455 h 3020096"/>
                  <a:gd name="connsiteX21" fmla="*/ 848984 w 3228213"/>
                  <a:gd name="connsiteY21" fmla="*/ 3159 h 3020096"/>
                  <a:gd name="connsiteX22" fmla="*/ 889639 w 3228213"/>
                  <a:gd name="connsiteY22" fmla="*/ 5095 h 3020096"/>
                  <a:gd name="connsiteX23" fmla="*/ 893995 w 3228213"/>
                  <a:gd name="connsiteY23" fmla="*/ 22035 h 3020096"/>
                  <a:gd name="connsiteX24" fmla="*/ 903191 w 3228213"/>
                  <a:gd name="connsiteY24" fmla="*/ 57850 h 3020096"/>
                  <a:gd name="connsiteX25" fmla="*/ 1505758 w 3228213"/>
                  <a:gd name="connsiteY25" fmla="*/ 756248 h 3020096"/>
                  <a:gd name="connsiteX26" fmla="*/ 1629176 w 3228213"/>
                  <a:gd name="connsiteY26" fmla="*/ 955167 h 3020096"/>
                  <a:gd name="connsiteX27" fmla="*/ 1755981 w 3228213"/>
                  <a:gd name="connsiteY27" fmla="*/ 1167639 h 3020096"/>
                  <a:gd name="connsiteX28" fmla="*/ 1873107 w 3228213"/>
                  <a:gd name="connsiteY28" fmla="*/ 1327840 h 3020096"/>
                  <a:gd name="connsiteX29" fmla="*/ 1732266 w 3228213"/>
                  <a:gd name="connsiteY29" fmla="*/ 633314 h 3020096"/>
                  <a:gd name="connsiteX30" fmla="*/ 1666443 w 3228213"/>
                  <a:gd name="connsiteY30" fmla="*/ 176912 h 3020096"/>
                  <a:gd name="connsiteX31" fmla="*/ 1671283 w 3228213"/>
                  <a:gd name="connsiteY31" fmla="*/ 159972 h 3020096"/>
                  <a:gd name="connsiteX32" fmla="*/ 1682899 w 3228213"/>
                  <a:gd name="connsiteY32" fmla="*/ 168200 h 3020096"/>
                  <a:gd name="connsiteX33" fmla="*/ 1820352 w 3228213"/>
                  <a:gd name="connsiteY33" fmla="*/ 253382 h 3020096"/>
                  <a:gd name="connsiteX34" fmla="*/ 2311118 w 3228213"/>
                  <a:gd name="connsiteY34" fmla="*/ 446978 h 3020096"/>
                  <a:gd name="connsiteX35" fmla="*/ 2636843 w 3228213"/>
                  <a:gd name="connsiteY35" fmla="*/ 723820 h 3020096"/>
                  <a:gd name="connsiteX36" fmla="*/ 2683790 w 3228213"/>
                  <a:gd name="connsiteY36" fmla="*/ 786739 h 3020096"/>
                  <a:gd name="connsiteX37" fmla="*/ 2787364 w 3228213"/>
                  <a:gd name="connsiteY37" fmla="*/ 919352 h 3020096"/>
                  <a:gd name="connsiteX38" fmla="*/ 3089858 w 3228213"/>
                  <a:gd name="connsiteY38" fmla="*/ 1364139 h 3020096"/>
                  <a:gd name="connsiteX39" fmla="*/ 3109701 w 3228213"/>
                  <a:gd name="connsiteY39" fmla="*/ 1394146 h 3020096"/>
                  <a:gd name="connsiteX40" fmla="*/ 3134869 w 3228213"/>
                  <a:gd name="connsiteY40" fmla="*/ 1436737 h 3020096"/>
                  <a:gd name="connsiteX41" fmla="*/ 3177460 w 3228213"/>
                  <a:gd name="connsiteY41" fmla="*/ 1558703 h 3020096"/>
                  <a:gd name="connsiteX42" fmla="*/ 3220051 w 3228213"/>
                  <a:gd name="connsiteY42" fmla="*/ 1770690 h 3020096"/>
                  <a:gd name="connsiteX43" fmla="*/ 3231183 w 3228213"/>
                  <a:gd name="connsiteY43" fmla="*/ 1852485 h 3020096"/>
                  <a:gd name="connsiteX44" fmla="*/ 3203111 w 3228213"/>
                  <a:gd name="connsiteY44" fmla="*/ 1957027 h 3020096"/>
                  <a:gd name="connsiteX45" fmla="*/ 3175524 w 3228213"/>
                  <a:gd name="connsiteY45" fmla="*/ 1987518 h 3020096"/>
                  <a:gd name="connsiteX46" fmla="*/ 2777200 w 3228213"/>
                  <a:gd name="connsiteY46" fmla="*/ 2064472 h 3020096"/>
                  <a:gd name="connsiteX47" fmla="*/ 2590864 w 3228213"/>
                  <a:gd name="connsiteY47" fmla="*/ 1982678 h 3020096"/>
                  <a:gd name="connsiteX48" fmla="*/ 2485354 w 3228213"/>
                  <a:gd name="connsiteY48" fmla="*/ 2335507 h 3020096"/>
                  <a:gd name="connsiteX49" fmla="*/ 2648459 w 3228213"/>
                  <a:gd name="connsiteY49" fmla="*/ 2975341 h 3020096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77200 w 3232540"/>
                  <a:gd name="connsiteY46" fmla="*/ 2064472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07026 w 3232540"/>
                  <a:gd name="connsiteY48" fmla="*/ 2052784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93352 w 3232540"/>
                  <a:gd name="connsiteY47" fmla="*/ 1880009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175524 w 3232540"/>
                  <a:gd name="connsiteY44" fmla="*/ 1987518 h 3023327"/>
                  <a:gd name="connsiteX45" fmla="*/ 2763429 w 3232540"/>
                  <a:gd name="connsiteY45" fmla="*/ 2050701 h 3023327"/>
                  <a:gd name="connsiteX46" fmla="*/ 2393352 w 3232540"/>
                  <a:gd name="connsiteY46" fmla="*/ 1880009 h 3023327"/>
                  <a:gd name="connsiteX47" fmla="*/ 2361403 w 3232540"/>
                  <a:gd name="connsiteY47" fmla="*/ 1976456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34869 w 3232540"/>
                  <a:gd name="connsiteY39" fmla="*/ 1436737 h 3023327"/>
                  <a:gd name="connsiteX40" fmla="*/ 3177460 w 3232540"/>
                  <a:gd name="connsiteY40" fmla="*/ 1558703 h 3023327"/>
                  <a:gd name="connsiteX41" fmla="*/ 3220051 w 3232540"/>
                  <a:gd name="connsiteY41" fmla="*/ 1770690 h 3023327"/>
                  <a:gd name="connsiteX42" fmla="*/ 3231183 w 3232540"/>
                  <a:gd name="connsiteY42" fmla="*/ 1852485 h 3023327"/>
                  <a:gd name="connsiteX43" fmla="*/ 3175524 w 3232540"/>
                  <a:gd name="connsiteY43" fmla="*/ 1987518 h 3023327"/>
                  <a:gd name="connsiteX44" fmla="*/ 2763429 w 3232540"/>
                  <a:gd name="connsiteY44" fmla="*/ 2050701 h 3023327"/>
                  <a:gd name="connsiteX45" fmla="*/ 2393352 w 3232540"/>
                  <a:gd name="connsiteY45" fmla="*/ 1880009 h 3023327"/>
                  <a:gd name="connsiteX46" fmla="*/ 2361403 w 3232540"/>
                  <a:gd name="connsiteY46" fmla="*/ 1976456 h 3023327"/>
                  <a:gd name="connsiteX47" fmla="*/ 2485354 w 3232540"/>
                  <a:gd name="connsiteY47" fmla="*/ 2335507 h 3023327"/>
                  <a:gd name="connsiteX48" fmla="*/ 2648459 w 3232540"/>
                  <a:gd name="connsiteY48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134869 w 3232540"/>
                  <a:gd name="connsiteY38" fmla="*/ 1436737 h 3023327"/>
                  <a:gd name="connsiteX39" fmla="*/ 3177460 w 3232540"/>
                  <a:gd name="connsiteY39" fmla="*/ 1558703 h 3023327"/>
                  <a:gd name="connsiteX40" fmla="*/ 3220051 w 3232540"/>
                  <a:gd name="connsiteY40" fmla="*/ 1770690 h 3023327"/>
                  <a:gd name="connsiteX41" fmla="*/ 3231183 w 3232540"/>
                  <a:gd name="connsiteY41" fmla="*/ 1852485 h 3023327"/>
                  <a:gd name="connsiteX42" fmla="*/ 3175524 w 3232540"/>
                  <a:gd name="connsiteY42" fmla="*/ 1987518 h 3023327"/>
                  <a:gd name="connsiteX43" fmla="*/ 2763429 w 3232540"/>
                  <a:gd name="connsiteY43" fmla="*/ 2050701 h 3023327"/>
                  <a:gd name="connsiteX44" fmla="*/ 2393352 w 3232540"/>
                  <a:gd name="connsiteY44" fmla="*/ 1880009 h 3023327"/>
                  <a:gd name="connsiteX45" fmla="*/ 2361403 w 3232540"/>
                  <a:gd name="connsiteY45" fmla="*/ 1976456 h 3023327"/>
                  <a:gd name="connsiteX46" fmla="*/ 2485354 w 3232540"/>
                  <a:gd name="connsiteY46" fmla="*/ 2335507 h 3023327"/>
                  <a:gd name="connsiteX47" fmla="*/ 2648459 w 3232540"/>
                  <a:gd name="connsiteY47" fmla="*/ 2975341 h 3023327"/>
                  <a:gd name="connsiteX0" fmla="*/ 2648459 w 3233993"/>
                  <a:gd name="connsiteY0" fmla="*/ 2975341 h 3023327"/>
                  <a:gd name="connsiteX1" fmla="*/ 2648459 w 3233993"/>
                  <a:gd name="connsiteY1" fmla="*/ 3008253 h 3023327"/>
                  <a:gd name="connsiteX2" fmla="*/ 2528913 w 3233993"/>
                  <a:gd name="connsiteY2" fmla="*/ 3016480 h 3023327"/>
                  <a:gd name="connsiteX3" fmla="*/ 699431 w 3233993"/>
                  <a:gd name="connsiteY3" fmla="*/ 3014545 h 3023327"/>
                  <a:gd name="connsiteX4" fmla="*/ 617153 w 3233993"/>
                  <a:gd name="connsiteY4" fmla="*/ 2980181 h 3023327"/>
                  <a:gd name="connsiteX5" fmla="*/ 642804 w 3233993"/>
                  <a:gd name="connsiteY5" fmla="*/ 2669460 h 3023327"/>
                  <a:gd name="connsiteX6" fmla="*/ 544070 w 3233993"/>
                  <a:gd name="connsiteY6" fmla="*/ 2132715 h 3023327"/>
                  <a:gd name="connsiteX7" fmla="*/ 418717 w 3233993"/>
                  <a:gd name="connsiteY7" fmla="*/ 1942023 h 3023327"/>
                  <a:gd name="connsiteX8" fmla="*/ 282716 w 3233993"/>
                  <a:gd name="connsiteY8" fmla="*/ 1774078 h 3023327"/>
                  <a:gd name="connsiteX9" fmla="*/ 282716 w 3233993"/>
                  <a:gd name="connsiteY9" fmla="*/ 1774078 h 3023327"/>
                  <a:gd name="connsiteX10" fmla="*/ 232865 w 3233993"/>
                  <a:gd name="connsiteY10" fmla="*/ 1706804 h 3023327"/>
                  <a:gd name="connsiteX11" fmla="*/ 205277 w 3233993"/>
                  <a:gd name="connsiteY11" fmla="*/ 1656953 h 3023327"/>
                  <a:gd name="connsiteX12" fmla="*/ 153974 w 3233993"/>
                  <a:gd name="connsiteY12" fmla="*/ 1531115 h 3023327"/>
                  <a:gd name="connsiteX13" fmla="*/ 64920 w 3233993"/>
                  <a:gd name="connsiteY13" fmla="*/ 1322516 h 3023327"/>
                  <a:gd name="connsiteX14" fmla="*/ 49433 w 3233993"/>
                  <a:gd name="connsiteY14" fmla="*/ 1245561 h 3023327"/>
                  <a:gd name="connsiteX15" fmla="*/ 66 w 3233993"/>
                  <a:gd name="connsiteY15" fmla="*/ 785287 h 3023327"/>
                  <a:gd name="connsiteX16" fmla="*/ 68308 w 3233993"/>
                  <a:gd name="connsiteY16" fmla="*/ 599435 h 3023327"/>
                  <a:gd name="connsiteX17" fmla="*/ 362090 w 3233993"/>
                  <a:gd name="connsiteY17" fmla="*/ 396643 h 3023327"/>
                  <a:gd name="connsiteX18" fmla="*/ 653452 w 3233993"/>
                  <a:gd name="connsiteY18" fmla="*/ 221439 h 3023327"/>
                  <a:gd name="connsiteX19" fmla="*/ 737182 w 3233993"/>
                  <a:gd name="connsiteY19" fmla="*/ 167716 h 3023327"/>
                  <a:gd name="connsiteX20" fmla="*/ 826720 w 3233993"/>
                  <a:gd name="connsiteY20" fmla="*/ 24455 h 3023327"/>
                  <a:gd name="connsiteX21" fmla="*/ 848984 w 3233993"/>
                  <a:gd name="connsiteY21" fmla="*/ 3159 h 3023327"/>
                  <a:gd name="connsiteX22" fmla="*/ 889639 w 3233993"/>
                  <a:gd name="connsiteY22" fmla="*/ 5095 h 3023327"/>
                  <a:gd name="connsiteX23" fmla="*/ 893995 w 3233993"/>
                  <a:gd name="connsiteY23" fmla="*/ 22035 h 3023327"/>
                  <a:gd name="connsiteX24" fmla="*/ 903191 w 3233993"/>
                  <a:gd name="connsiteY24" fmla="*/ 57850 h 3023327"/>
                  <a:gd name="connsiteX25" fmla="*/ 1505758 w 3233993"/>
                  <a:gd name="connsiteY25" fmla="*/ 756248 h 3023327"/>
                  <a:gd name="connsiteX26" fmla="*/ 1629176 w 3233993"/>
                  <a:gd name="connsiteY26" fmla="*/ 955167 h 3023327"/>
                  <a:gd name="connsiteX27" fmla="*/ 1755981 w 3233993"/>
                  <a:gd name="connsiteY27" fmla="*/ 1167639 h 3023327"/>
                  <a:gd name="connsiteX28" fmla="*/ 1873107 w 3233993"/>
                  <a:gd name="connsiteY28" fmla="*/ 1327840 h 3023327"/>
                  <a:gd name="connsiteX29" fmla="*/ 1732266 w 3233993"/>
                  <a:gd name="connsiteY29" fmla="*/ 633314 h 3023327"/>
                  <a:gd name="connsiteX30" fmla="*/ 1666443 w 3233993"/>
                  <a:gd name="connsiteY30" fmla="*/ 176912 h 3023327"/>
                  <a:gd name="connsiteX31" fmla="*/ 1671283 w 3233993"/>
                  <a:gd name="connsiteY31" fmla="*/ 159972 h 3023327"/>
                  <a:gd name="connsiteX32" fmla="*/ 1682899 w 3233993"/>
                  <a:gd name="connsiteY32" fmla="*/ 168200 h 3023327"/>
                  <a:gd name="connsiteX33" fmla="*/ 1820352 w 3233993"/>
                  <a:gd name="connsiteY33" fmla="*/ 253382 h 3023327"/>
                  <a:gd name="connsiteX34" fmla="*/ 2311118 w 3233993"/>
                  <a:gd name="connsiteY34" fmla="*/ 446978 h 3023327"/>
                  <a:gd name="connsiteX35" fmla="*/ 2636843 w 3233993"/>
                  <a:gd name="connsiteY35" fmla="*/ 723820 h 3023327"/>
                  <a:gd name="connsiteX36" fmla="*/ 2683790 w 3233993"/>
                  <a:gd name="connsiteY36" fmla="*/ 786739 h 3023327"/>
                  <a:gd name="connsiteX37" fmla="*/ 2787364 w 3233993"/>
                  <a:gd name="connsiteY37" fmla="*/ 919352 h 3023327"/>
                  <a:gd name="connsiteX38" fmla="*/ 3134869 w 3233993"/>
                  <a:gd name="connsiteY38" fmla="*/ 1436737 h 3023327"/>
                  <a:gd name="connsiteX39" fmla="*/ 3177460 w 3233993"/>
                  <a:gd name="connsiteY39" fmla="*/ 1558703 h 3023327"/>
                  <a:gd name="connsiteX40" fmla="*/ 3231183 w 3233993"/>
                  <a:gd name="connsiteY40" fmla="*/ 1852485 h 3023327"/>
                  <a:gd name="connsiteX41" fmla="*/ 3175524 w 3233993"/>
                  <a:gd name="connsiteY41" fmla="*/ 1987518 h 3023327"/>
                  <a:gd name="connsiteX42" fmla="*/ 2763429 w 3233993"/>
                  <a:gd name="connsiteY42" fmla="*/ 2050701 h 3023327"/>
                  <a:gd name="connsiteX43" fmla="*/ 2393352 w 3233993"/>
                  <a:gd name="connsiteY43" fmla="*/ 1880009 h 3023327"/>
                  <a:gd name="connsiteX44" fmla="*/ 2361403 w 3233993"/>
                  <a:gd name="connsiteY44" fmla="*/ 1976456 h 3023327"/>
                  <a:gd name="connsiteX45" fmla="*/ 2485354 w 3233993"/>
                  <a:gd name="connsiteY45" fmla="*/ 2335507 h 3023327"/>
                  <a:gd name="connsiteX46" fmla="*/ 2648459 w 3233993"/>
                  <a:gd name="connsiteY46" fmla="*/ 2975341 h 302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233993" h="3023327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62544" y="1027685"/>
                      <a:pt x="3069853" y="1330179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3512" y="1627994"/>
                      <a:pt x="3231506" y="1781016"/>
                      <a:pt x="3231183" y="1852485"/>
                    </a:cubicBezTo>
                    <a:cubicBezTo>
                      <a:pt x="3230860" y="1923954"/>
                      <a:pt x="3253483" y="1954482"/>
                      <a:pt x="3175524" y="1987518"/>
                    </a:cubicBezTo>
                    <a:cubicBezTo>
                      <a:pt x="3097565" y="2020554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0687CEF-FB63-4FD0-85D4-F18CAB959D29}"/>
                  </a:ext>
                </a:extLst>
              </p:cNvPr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>
                  <a:gd name="connsiteX0" fmla="*/ 689637 w 696945"/>
                  <a:gd name="connsiteY0" fmla="*/ 1300553 h 1476169"/>
                  <a:gd name="connsiteX1" fmla="*/ 696897 w 696945"/>
                  <a:gd name="connsiteY1" fmla="*/ 1350404 h 1476169"/>
                  <a:gd name="connsiteX2" fmla="*/ 660114 w 696945"/>
                  <a:gd name="connsiteY2" fmla="*/ 1449138 h 1476169"/>
                  <a:gd name="connsiteX3" fmla="*/ 641722 w 696945"/>
                  <a:gd name="connsiteY3" fmla="*/ 1467530 h 1476169"/>
                  <a:gd name="connsiteX4" fmla="*/ 482006 w 696945"/>
                  <a:gd name="connsiteY4" fmla="*/ 1457850 h 1476169"/>
                  <a:gd name="connsiteX5" fmla="*/ 445222 w 696945"/>
                  <a:gd name="connsiteY5" fmla="*/ 1448170 h 1476169"/>
                  <a:gd name="connsiteX6" fmla="*/ 353748 w 696945"/>
                  <a:gd name="connsiteY6" fmla="*/ 1382347 h 1476169"/>
                  <a:gd name="connsiteX7" fmla="*/ 165476 w 696945"/>
                  <a:gd name="connsiteY7" fmla="*/ 1081790 h 1476169"/>
                  <a:gd name="connsiteX8" fmla="*/ 124821 w 696945"/>
                  <a:gd name="connsiteY8" fmla="*/ 1037747 h 1476169"/>
                  <a:gd name="connsiteX9" fmla="*/ 35767 w 696945"/>
                  <a:gd name="connsiteY9" fmla="*/ 892550 h 1476169"/>
                  <a:gd name="connsiteX10" fmla="*/ 12535 w 696945"/>
                  <a:gd name="connsiteY10" fmla="*/ 737189 h 1476169"/>
                  <a:gd name="connsiteX11" fmla="*/ 16407 w 696945"/>
                  <a:gd name="connsiteY11" fmla="*/ 576988 h 1476169"/>
                  <a:gd name="connsiteX12" fmla="*/ 436 w 696945"/>
                  <a:gd name="connsiteY12" fmla="*/ 423564 h 1476169"/>
                  <a:gd name="connsiteX13" fmla="*/ 109817 w 696945"/>
                  <a:gd name="connsiteY13" fmla="*/ 645231 h 1476169"/>
                  <a:gd name="connsiteX14" fmla="*/ 109817 w 696945"/>
                  <a:gd name="connsiteY14" fmla="*/ 480674 h 1476169"/>
                  <a:gd name="connsiteX15" fmla="*/ 47867 w 696945"/>
                  <a:gd name="connsiteY15" fmla="*/ 267235 h 1476169"/>
                  <a:gd name="connsiteX16" fmla="*/ 38187 w 696945"/>
                  <a:gd name="connsiteY16" fmla="*/ 234807 h 1476169"/>
                  <a:gd name="connsiteX17" fmla="*/ 15439 w 696945"/>
                  <a:gd name="connsiteY17" fmla="*/ 94450 h 1476169"/>
                  <a:gd name="connsiteX18" fmla="*/ 52707 w 696945"/>
                  <a:gd name="connsiteY18" fmla="*/ 83803 h 1476169"/>
                  <a:gd name="connsiteX19" fmla="*/ 56578 w 696945"/>
                  <a:gd name="connsiteY19" fmla="*/ 21368 h 1476169"/>
                  <a:gd name="connsiteX20" fmla="*/ 108849 w 696945"/>
                  <a:gd name="connsiteY20" fmla="*/ 4428 h 1476169"/>
                  <a:gd name="connsiteX21" fmla="*/ 153376 w 696945"/>
                  <a:gd name="connsiteY21" fmla="*/ 34436 h 1476169"/>
                  <a:gd name="connsiteX22" fmla="*/ 182416 w 696945"/>
                  <a:gd name="connsiteY22" fmla="*/ 46051 h 1476169"/>
                  <a:gd name="connsiteX23" fmla="*/ 206615 w 696945"/>
                  <a:gd name="connsiteY23" fmla="*/ 92514 h 1476169"/>
                  <a:gd name="connsiteX24" fmla="*/ 229847 w 696945"/>
                  <a:gd name="connsiteY24" fmla="*/ 108002 h 1476169"/>
                  <a:gd name="connsiteX25" fmla="*/ 255498 w 696945"/>
                  <a:gd name="connsiteY25" fmla="*/ 137041 h 1476169"/>
                  <a:gd name="connsiteX26" fmla="*/ 281150 w 696945"/>
                  <a:gd name="connsiteY26" fmla="*/ 166081 h 1476169"/>
                  <a:gd name="connsiteX27" fmla="*/ 308737 w 696945"/>
                  <a:gd name="connsiteY27" fmla="*/ 203832 h 1476169"/>
                  <a:gd name="connsiteX28" fmla="*/ 366816 w 696945"/>
                  <a:gd name="connsiteY28" fmla="*/ 276431 h 1476169"/>
                  <a:gd name="connsiteX29" fmla="*/ 366816 w 696945"/>
                  <a:gd name="connsiteY29" fmla="*/ 276431 h 1476169"/>
                  <a:gd name="connsiteX30" fmla="*/ 396339 w 696945"/>
                  <a:gd name="connsiteY30" fmla="*/ 339349 h 1476169"/>
                  <a:gd name="connsiteX31" fmla="*/ 424895 w 696945"/>
                  <a:gd name="connsiteY31" fmla="*/ 426951 h 1476169"/>
                  <a:gd name="connsiteX32" fmla="*/ 444738 w 696945"/>
                  <a:gd name="connsiteY32" fmla="*/ 576504 h 1476169"/>
                  <a:gd name="connsiteX33" fmla="*/ 473778 w 696945"/>
                  <a:gd name="connsiteY33" fmla="*/ 944337 h 1476169"/>
                  <a:gd name="connsiteX34" fmla="*/ 689637 w 696945"/>
                  <a:gd name="connsiteY34" fmla="*/ 1300553 h 147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96945" h="1476169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293A069-6F64-466F-B74E-20DD1B2CF84C}"/>
                  </a:ext>
                </a:extLst>
              </p:cNvPr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>
                  <a:gd name="connsiteX0" fmla="*/ 172186 w 430751"/>
                  <a:gd name="connsiteY0" fmla="*/ 513820 h 513029"/>
                  <a:gd name="connsiteX1" fmla="*/ 53125 w 430751"/>
                  <a:gd name="connsiteY1" fmla="*/ 267953 h 513029"/>
                  <a:gd name="connsiteX2" fmla="*/ 4242 w 430751"/>
                  <a:gd name="connsiteY2" fmla="*/ 158088 h 513029"/>
                  <a:gd name="connsiteX3" fmla="*/ 5210 w 430751"/>
                  <a:gd name="connsiteY3" fmla="*/ 121788 h 513029"/>
                  <a:gd name="connsiteX4" fmla="*/ 59901 w 430751"/>
                  <a:gd name="connsiteY4" fmla="*/ 17246 h 513029"/>
                  <a:gd name="connsiteX5" fmla="*/ 89908 w 430751"/>
                  <a:gd name="connsiteY5" fmla="*/ 15795 h 513029"/>
                  <a:gd name="connsiteX6" fmla="*/ 119916 w 430751"/>
                  <a:gd name="connsiteY6" fmla="*/ 40962 h 513029"/>
                  <a:gd name="connsiteX7" fmla="*/ 230265 w 430751"/>
                  <a:gd name="connsiteY7" fmla="*/ 126628 h 513029"/>
                  <a:gd name="connsiteX8" fmla="*/ 425313 w 430751"/>
                  <a:gd name="connsiteY8" fmla="*/ 217618 h 513029"/>
                  <a:gd name="connsiteX9" fmla="*/ 425313 w 430751"/>
                  <a:gd name="connsiteY9" fmla="*/ 223910 h 513029"/>
                  <a:gd name="connsiteX10" fmla="*/ 434025 w 430751"/>
                  <a:gd name="connsiteY10" fmla="*/ 306673 h 513029"/>
                  <a:gd name="connsiteX11" fmla="*/ 434025 w 430751"/>
                  <a:gd name="connsiteY11" fmla="*/ 354104 h 513029"/>
                  <a:gd name="connsiteX12" fmla="*/ 424829 w 430751"/>
                  <a:gd name="connsiteY12" fmla="*/ 407826 h 513029"/>
                  <a:gd name="connsiteX13" fmla="*/ 424345 w 430751"/>
                  <a:gd name="connsiteY13" fmla="*/ 412182 h 513029"/>
                  <a:gd name="connsiteX14" fmla="*/ 414181 w 430751"/>
                  <a:gd name="connsiteY14" fmla="*/ 432026 h 513029"/>
                  <a:gd name="connsiteX15" fmla="*/ 404985 w 430751"/>
                  <a:gd name="connsiteY15" fmla="*/ 446546 h 513029"/>
                  <a:gd name="connsiteX16" fmla="*/ 365782 w 430751"/>
                  <a:gd name="connsiteY16" fmla="*/ 480425 h 513029"/>
                  <a:gd name="connsiteX17" fmla="*/ 361426 w 430751"/>
                  <a:gd name="connsiteY17" fmla="*/ 480909 h 513029"/>
                  <a:gd name="connsiteX18" fmla="*/ 288344 w 430751"/>
                  <a:gd name="connsiteY18" fmla="*/ 499784 h 513029"/>
                  <a:gd name="connsiteX19" fmla="*/ 269468 w 430751"/>
                  <a:gd name="connsiteY19" fmla="*/ 500269 h 513029"/>
                  <a:gd name="connsiteX20" fmla="*/ 173154 w 430751"/>
                  <a:gd name="connsiteY20" fmla="*/ 505109 h 513029"/>
                  <a:gd name="connsiteX21" fmla="*/ 172186 w 430751"/>
                  <a:gd name="connsiteY21" fmla="*/ 513820 h 51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0751" h="513029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7728457-B81C-4DC1-B26A-8008FD02DC19}"/>
                </a:ext>
              </a:extLst>
            </p:cNvPr>
            <p:cNvGrpSpPr/>
            <p:nvPr/>
          </p:nvGrpSpPr>
          <p:grpSpPr>
            <a:xfrm>
              <a:off x="6825563" y="3607496"/>
              <a:ext cx="1709729" cy="1673926"/>
              <a:chOff x="6825563" y="3607496"/>
              <a:chExt cx="1709729" cy="1673926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6CBC935-4011-4DFF-9E2F-EE9FCF9CEE4B}"/>
                  </a:ext>
                </a:extLst>
              </p:cNvPr>
              <p:cNvSpPr/>
              <p:nvPr/>
            </p:nvSpPr>
            <p:spPr>
              <a:xfrm rot="19931640" flipH="1">
                <a:off x="8267087" y="4744651"/>
                <a:ext cx="268205" cy="335404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  <a:gd name="connsiteX0" fmla="*/ 47426 w 186130"/>
                  <a:gd name="connsiteY0" fmla="*/ 12503 h 188801"/>
                  <a:gd name="connsiteX1" fmla="*/ 135208 w 186130"/>
                  <a:gd name="connsiteY1" fmla="*/ 13874 h 188801"/>
                  <a:gd name="connsiteX2" fmla="*/ 183214 w 186130"/>
                  <a:gd name="connsiteY2" fmla="*/ 116058 h 188801"/>
                  <a:gd name="connsiteX3" fmla="*/ 95432 w 186130"/>
                  <a:gd name="connsiteY3" fmla="*/ 188753 h 188801"/>
                  <a:gd name="connsiteX4" fmla="*/ 3535 w 186130"/>
                  <a:gd name="connsiteY4" fmla="*/ 120859 h 188801"/>
                  <a:gd name="connsiteX5" fmla="*/ 47426 w 186130"/>
                  <a:gd name="connsiteY5" fmla="*/ 12503 h 18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6130" h="188801">
                    <a:moveTo>
                      <a:pt x="47426" y="12503"/>
                    </a:moveTo>
                    <a:cubicBezTo>
                      <a:pt x="69371" y="-5328"/>
                      <a:pt x="112577" y="-3385"/>
                      <a:pt x="135208" y="13874"/>
                    </a:cubicBezTo>
                    <a:cubicBezTo>
                      <a:pt x="176356" y="37191"/>
                      <a:pt x="193501" y="74225"/>
                      <a:pt x="183214" y="116058"/>
                    </a:cubicBezTo>
                    <a:cubicBezTo>
                      <a:pt x="172927" y="158578"/>
                      <a:pt x="137952" y="187382"/>
                      <a:pt x="95432" y="188753"/>
                    </a:cubicBezTo>
                    <a:cubicBezTo>
                      <a:pt x="53598" y="190125"/>
                      <a:pt x="15193" y="162007"/>
                      <a:pt x="3535" y="120859"/>
                    </a:cubicBezTo>
                    <a:cubicBezTo>
                      <a:pt x="-8124" y="79025"/>
                      <a:pt x="9707" y="36506"/>
                      <a:pt x="47426" y="12503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284A7D7-3D34-4985-B879-3B58C32EADB4}"/>
                  </a:ext>
                </a:extLst>
              </p:cNvPr>
              <p:cNvSpPr/>
              <p:nvPr/>
            </p:nvSpPr>
            <p:spPr>
              <a:xfrm rot="19931640" flipH="1">
                <a:off x="8310231" y="4795846"/>
                <a:ext cx="187761" cy="231479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B98DCF4-C7C3-40B0-BBAE-7CE8CE52CB2A}"/>
                  </a:ext>
                </a:extLst>
              </p:cNvPr>
              <p:cNvSpPr/>
              <p:nvPr/>
            </p:nvSpPr>
            <p:spPr>
              <a:xfrm rot="19931640" flipH="1">
                <a:off x="8043551" y="3607496"/>
                <a:ext cx="197809" cy="1198955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4675473-FF51-446C-A4C0-BE3AA36A880F}"/>
                  </a:ext>
                </a:extLst>
              </p:cNvPr>
              <p:cNvGrpSpPr/>
              <p:nvPr/>
            </p:nvGrpSpPr>
            <p:grpSpPr>
              <a:xfrm rot="20643887">
                <a:off x="6825563" y="3698606"/>
                <a:ext cx="884412" cy="1582816"/>
                <a:chOff x="6911434" y="4294138"/>
                <a:chExt cx="755804" cy="1352649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C290E649-E2B4-466C-9783-BBBBC3A1AD12}"/>
                    </a:ext>
                  </a:extLst>
                </p:cNvPr>
                <p:cNvSpPr/>
                <p:nvPr/>
              </p:nvSpPr>
              <p:spPr>
                <a:xfrm rot="19931640" flipH="1">
                  <a:off x="7411391" y="4964510"/>
                  <a:ext cx="255847" cy="548243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CEF4407B-8837-4C4C-9ACB-564A74FAAEBD}"/>
                    </a:ext>
                  </a:extLst>
                </p:cNvPr>
                <p:cNvSpPr/>
                <p:nvPr/>
              </p:nvSpPr>
              <p:spPr>
                <a:xfrm rot="19931640" flipH="1">
                  <a:off x="7124440" y="5091024"/>
                  <a:ext cx="134015" cy="548243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FA7EE13-5714-47C9-B57C-716F4CFB4DEF}"/>
                    </a:ext>
                  </a:extLst>
                </p:cNvPr>
                <p:cNvSpPr/>
                <p:nvPr/>
              </p:nvSpPr>
              <p:spPr>
                <a:xfrm rot="19931640" flipH="1">
                  <a:off x="7505153" y="5519552"/>
                  <a:ext cx="48734" cy="4873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78851919-D2E1-44A8-88D7-DD22CA571E17}"/>
                    </a:ext>
                  </a:extLst>
                </p:cNvPr>
                <p:cNvSpPr/>
                <p:nvPr/>
              </p:nvSpPr>
              <p:spPr>
                <a:xfrm rot="19931640" flipH="1">
                  <a:off x="7277561" y="5585872"/>
                  <a:ext cx="60915" cy="6091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3DD7B611-E985-4C5E-B156-A65423D46EC8}"/>
                    </a:ext>
                  </a:extLst>
                </p:cNvPr>
                <p:cNvSpPr/>
                <p:nvPr/>
              </p:nvSpPr>
              <p:spPr>
                <a:xfrm rot="19931640" flipH="1">
                  <a:off x="6911434" y="4294138"/>
                  <a:ext cx="653615" cy="767278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 dirty="0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66C68230-7FFB-40CA-89FA-AE1ECD310A71}"/>
                  </a:ext>
                </a:extLst>
              </p:cNvPr>
              <p:cNvSpPr/>
              <p:nvPr/>
            </p:nvSpPr>
            <p:spPr>
              <a:xfrm rot="19931640" flipH="1">
                <a:off x="8352688" y="4851610"/>
                <a:ext cx="100354" cy="12372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dirty="0"/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A7943DF-2BEF-4361-8272-16D2181D6CAB}"/>
              </a:ext>
            </a:extLst>
          </p:cNvPr>
          <p:cNvGrpSpPr/>
          <p:nvPr/>
        </p:nvGrpSpPr>
        <p:grpSpPr>
          <a:xfrm>
            <a:off x="2039221" y="1032617"/>
            <a:ext cx="5485638" cy="1581673"/>
            <a:chOff x="352045" y="3145405"/>
            <a:chExt cx="6155104" cy="1959919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926F20-DE46-48FA-9510-FF7D1ABD2A85}"/>
                </a:ext>
              </a:extLst>
            </p:cNvPr>
            <p:cNvSpPr txBox="1"/>
            <p:nvPr/>
          </p:nvSpPr>
          <p:spPr>
            <a:xfrm>
              <a:off x="352045" y="3145405"/>
              <a:ext cx="6155104" cy="57206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>
                  <a:solidFill>
                    <a:schemeClr val="bg1"/>
                  </a:solidFill>
                  <a:cs typeface="Arial" pitchFamily="34" charset="0"/>
                </a:rPr>
                <a:t>PROIECT DE CERTIFICARE</a:t>
              </a:r>
              <a:endParaRPr lang="ko-KR" altLang="en-US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CC8FF4C-D454-4B26-B3A7-F6722A194465}"/>
                </a:ext>
              </a:extLst>
            </p:cNvPr>
            <p:cNvSpPr txBox="1"/>
            <p:nvPr/>
          </p:nvSpPr>
          <p:spPr>
            <a:xfrm>
              <a:off x="352045" y="3617945"/>
              <a:ext cx="6155104" cy="14873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o-RO" altLang="ko-KR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ÎNGRIJIRI ACORDATE PACIENTELOR CU LĂUZIE FIZIOLOGICĂ</a:t>
              </a:r>
              <a:endPara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</p:grpSp>
      <p:pic>
        <p:nvPicPr>
          <p:cNvPr id="97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31C874F7-F03D-478E-AB95-69DCEE49C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086" y="175198"/>
            <a:ext cx="783820" cy="58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FB47695-3E02-4472-8671-E303F161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986" y="4469578"/>
            <a:ext cx="5949950" cy="2714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ArminC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8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1720" y="123478"/>
            <a:ext cx="6912768" cy="576064"/>
          </a:xfrm>
        </p:spPr>
        <p:txBody>
          <a:bodyPr/>
          <a:lstStyle/>
          <a:p>
            <a:r>
              <a:rPr lang="en-US" altLang="ko-KR">
                <a:solidFill>
                  <a:schemeClr val="accent1"/>
                </a:solidFill>
              </a:rPr>
              <a:t>Motiva</a:t>
            </a:r>
            <a:r>
              <a:rPr lang="ro-RO" altLang="ko-KR">
                <a:solidFill>
                  <a:schemeClr val="accent1"/>
                </a:solidFill>
              </a:rPr>
              <a:t>ție</a:t>
            </a:r>
            <a:endParaRPr lang="ko-KR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75656" y="817270"/>
            <a:ext cx="7056784" cy="3914720"/>
            <a:chOff x="1475656" y="817270"/>
            <a:chExt cx="7056784" cy="391472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23728" y="817270"/>
              <a:ext cx="6408712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8532440" y="817270"/>
              <a:ext cx="0" cy="391472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475656" y="4731990"/>
              <a:ext cx="705678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29388" y="817270"/>
              <a:ext cx="0" cy="146644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057380" y="2283718"/>
              <a:ext cx="144016" cy="144016"/>
            </a:xfrm>
            <a:prstGeom prst="ellipse">
              <a:avLst/>
            </a:prstGeom>
            <a:solidFill>
              <a:srgbClr val="FD29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92394" y="2226352"/>
              <a:ext cx="273988" cy="2739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667454" y="1088906"/>
            <a:ext cx="53212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Am ales ca temă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</a:t>
            </a:r>
            <a:r>
              <a:rPr lang="ro-RO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Îngrijiri acordare pacientelor cu lăuzie fiziologică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”</a:t>
            </a:r>
            <a:r>
              <a:rPr lang="ro-RO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fiind motivată de faptul că lăuzele au foarte multe nelămuriri, iar asistenta medicală are un rol important în a face tot posibilul de înlătura orice nelămurire a pacientelor. Pe lângă îngrijirile intraspitalicești acordate mamelor, asistenta medicală trebuie să le pregătească și pentru noul rol. O sarcină dusă la termen, o dietă echilibrată, sunt inutile dacă nu sunt respectate indicațiile post-partum. De aceea, un aspect deosebit îl constituie informarea și educarea lăuzei de către asistentă medicală cu privire la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EB7D67-BF86-4C7F-806F-2246DCFF1215}"/>
              </a:ext>
            </a:extLst>
          </p:cNvPr>
          <p:cNvSpPr/>
          <p:nvPr/>
        </p:nvSpPr>
        <p:spPr>
          <a:xfrm>
            <a:off x="2699792" y="2658566"/>
            <a:ext cx="56166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igienă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alimentație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mobilizare în scopul punerii nou-născutului la sân cât mai precoce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deprinderea tehnicii al</a:t>
            </a:r>
            <a:r>
              <a:rPr lang="ro-RO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ăptării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recunoașterea semnelor instalării lactației ș.a.m.d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074E29-3878-420F-AB62-4C1C30351A83}"/>
              </a:ext>
            </a:extLst>
          </p:cNvPr>
          <p:cNvSpPr txBox="1"/>
          <p:nvPr/>
        </p:nvSpPr>
        <p:spPr>
          <a:xfrm>
            <a:off x="2739805" y="3731428"/>
            <a:ext cx="518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... Oare creșterea numărului imbolnăvirilor la sugari nu este cumva o consecință a faptului că aceștia sunt privați de cea mai buna sursă de întărire a sistemului iumnitar?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08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A9AA58CC-D998-41E6-8AAA-D8C9DE7E2E53}"/>
              </a:ext>
            </a:extLst>
          </p:cNvPr>
          <p:cNvGrpSpPr/>
          <p:nvPr/>
        </p:nvGrpSpPr>
        <p:grpSpPr>
          <a:xfrm>
            <a:off x="0" y="285152"/>
            <a:ext cx="9144000" cy="302428"/>
            <a:chOff x="0" y="6075349"/>
            <a:chExt cx="11260480" cy="372428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71EDEE9-46BF-45EE-A838-DAA0B2FC0BE0}"/>
                </a:ext>
              </a:extLst>
            </p:cNvPr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B83E444-0ED0-45AA-924C-0C6988691213}"/>
                </a:ext>
              </a:extLst>
            </p:cNvPr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48474B1-05BA-4A9F-ACDE-394D59138364}"/>
                </a:ext>
              </a:extLst>
            </p:cNvPr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18C8285-C38E-45E7-98E8-AFF866CF9B8B}"/>
                </a:ext>
              </a:extLst>
            </p:cNvPr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6C1286-A689-4F83-AC35-E85E5F3ED23B}"/>
                </a:ext>
              </a:extLst>
            </p:cNvPr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C62DCEF-BA54-4519-90DC-818147466C33}"/>
                </a:ext>
              </a:extLst>
            </p:cNvPr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9E01328-AEAB-4DE2-BAA6-3EB501357122}"/>
              </a:ext>
            </a:extLst>
          </p:cNvPr>
          <p:cNvGrpSpPr/>
          <p:nvPr/>
        </p:nvGrpSpPr>
        <p:grpSpPr>
          <a:xfrm>
            <a:off x="0" y="4555921"/>
            <a:ext cx="9144000" cy="302428"/>
            <a:chOff x="0" y="6075349"/>
            <a:chExt cx="11260480" cy="372428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720BFCF-27DB-4BD0-9237-62C04A7A27D3}"/>
                </a:ext>
              </a:extLst>
            </p:cNvPr>
            <p:cNvSpPr/>
            <p:nvPr/>
          </p:nvSpPr>
          <p:spPr>
            <a:xfrm>
              <a:off x="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5C28BF0-9AB1-46B9-AA3F-0C7D8120A500}"/>
                </a:ext>
              </a:extLst>
            </p:cNvPr>
            <p:cNvSpPr/>
            <p:nvPr/>
          </p:nvSpPr>
          <p:spPr>
            <a:xfrm>
              <a:off x="1881798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7182AB3-BCB5-45B1-ABDA-81FDFA408F3A}"/>
                </a:ext>
              </a:extLst>
            </p:cNvPr>
            <p:cNvSpPr/>
            <p:nvPr/>
          </p:nvSpPr>
          <p:spPr>
            <a:xfrm>
              <a:off x="374844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5FC5441-070B-43F0-B658-446F7587FC89}"/>
                </a:ext>
              </a:extLst>
            </p:cNvPr>
            <p:cNvSpPr/>
            <p:nvPr/>
          </p:nvSpPr>
          <p:spPr>
            <a:xfrm>
              <a:off x="5630240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0CC6862-0C03-43BD-AAFE-1D084DB060A5}"/>
                </a:ext>
              </a:extLst>
            </p:cNvPr>
            <p:cNvSpPr/>
            <p:nvPr/>
          </p:nvSpPr>
          <p:spPr>
            <a:xfrm>
              <a:off x="7496884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FC6F57D-3F0C-4196-A66C-F09AB8C313C5}"/>
                </a:ext>
              </a:extLst>
            </p:cNvPr>
            <p:cNvSpPr/>
            <p:nvPr/>
          </p:nvSpPr>
          <p:spPr>
            <a:xfrm>
              <a:off x="9378682" y="6075349"/>
              <a:ext cx="1881798" cy="372428"/>
            </a:xfrm>
            <a:custGeom>
              <a:avLst/>
              <a:gdLst>
                <a:gd name="connsiteX0" fmla="*/ 5579269 w 5600700"/>
                <a:gd name="connsiteY0" fmla="*/ 285274 h 409575"/>
                <a:gd name="connsiteX1" fmla="*/ 5285899 w 5600700"/>
                <a:gd name="connsiteY1" fmla="*/ 285274 h 409575"/>
                <a:gd name="connsiteX2" fmla="*/ 5258277 w 5600700"/>
                <a:gd name="connsiteY2" fmla="*/ 323374 h 409575"/>
                <a:gd name="connsiteX3" fmla="*/ 5218271 w 5600700"/>
                <a:gd name="connsiteY3" fmla="*/ 153829 h 409575"/>
                <a:gd name="connsiteX4" fmla="*/ 5182077 w 5600700"/>
                <a:gd name="connsiteY4" fmla="*/ 285274 h 409575"/>
                <a:gd name="connsiteX5" fmla="*/ 5094446 w 5600700"/>
                <a:gd name="connsiteY5" fmla="*/ 285274 h 409575"/>
                <a:gd name="connsiteX6" fmla="*/ 5081111 w 5600700"/>
                <a:gd name="connsiteY6" fmla="*/ 335756 h 409575"/>
                <a:gd name="connsiteX7" fmla="*/ 5057299 w 5600700"/>
                <a:gd name="connsiteY7" fmla="*/ 277654 h 409575"/>
                <a:gd name="connsiteX8" fmla="*/ 5033486 w 5600700"/>
                <a:gd name="connsiteY8" fmla="*/ 322421 h 409575"/>
                <a:gd name="connsiteX9" fmla="*/ 4988719 w 5600700"/>
                <a:gd name="connsiteY9" fmla="*/ 21431 h 409575"/>
                <a:gd name="connsiteX10" fmla="*/ 4933474 w 5600700"/>
                <a:gd name="connsiteY10" fmla="*/ 393859 h 409575"/>
                <a:gd name="connsiteX11" fmla="*/ 4912519 w 5600700"/>
                <a:gd name="connsiteY11" fmla="*/ 285274 h 409575"/>
                <a:gd name="connsiteX12" fmla="*/ 4686777 w 5600700"/>
                <a:gd name="connsiteY12" fmla="*/ 285274 h 409575"/>
                <a:gd name="connsiteX13" fmla="*/ 4657249 w 5600700"/>
                <a:gd name="connsiteY13" fmla="*/ 344329 h 409575"/>
                <a:gd name="connsiteX14" fmla="*/ 4622006 w 5600700"/>
                <a:gd name="connsiteY14" fmla="*/ 150971 h 409575"/>
                <a:gd name="connsiteX15" fmla="*/ 4579144 w 5600700"/>
                <a:gd name="connsiteY15" fmla="*/ 285274 h 409575"/>
                <a:gd name="connsiteX16" fmla="*/ 4492466 w 5600700"/>
                <a:gd name="connsiteY16" fmla="*/ 285274 h 409575"/>
                <a:gd name="connsiteX17" fmla="*/ 4467702 w 5600700"/>
                <a:gd name="connsiteY17" fmla="*/ 322421 h 409575"/>
                <a:gd name="connsiteX18" fmla="*/ 4441984 w 5600700"/>
                <a:gd name="connsiteY18" fmla="*/ 275749 h 409575"/>
                <a:gd name="connsiteX19" fmla="*/ 4408646 w 5600700"/>
                <a:gd name="connsiteY19" fmla="*/ 336709 h 409575"/>
                <a:gd name="connsiteX20" fmla="*/ 4377214 w 5600700"/>
                <a:gd name="connsiteY20" fmla="*/ 72866 h 409575"/>
                <a:gd name="connsiteX21" fmla="*/ 4336256 w 5600700"/>
                <a:gd name="connsiteY21" fmla="*/ 377666 h 409575"/>
                <a:gd name="connsiteX22" fmla="*/ 4308634 w 5600700"/>
                <a:gd name="connsiteY22" fmla="*/ 285274 h 409575"/>
                <a:gd name="connsiteX23" fmla="*/ 4239102 w 5600700"/>
                <a:gd name="connsiteY23" fmla="*/ 285274 h 409575"/>
                <a:gd name="connsiteX24" fmla="*/ 4210527 w 5600700"/>
                <a:gd name="connsiteY24" fmla="*/ 237649 h 409575"/>
                <a:gd name="connsiteX25" fmla="*/ 4178141 w 5600700"/>
                <a:gd name="connsiteY25" fmla="*/ 285274 h 409575"/>
                <a:gd name="connsiteX26" fmla="*/ 21431 w 5600700"/>
                <a:gd name="connsiteY26" fmla="*/ 285274 h 409575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75874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5196891 w 5196891"/>
                <a:gd name="connsiteY0" fmla="*/ 263843 h 372428"/>
                <a:gd name="connsiteX1" fmla="*/ 4903521 w 5196891"/>
                <a:gd name="connsiteY1" fmla="*/ 263843 h 372428"/>
                <a:gd name="connsiteX2" fmla="*/ 4875899 w 5196891"/>
                <a:gd name="connsiteY2" fmla="*/ 301943 h 372428"/>
                <a:gd name="connsiteX3" fmla="*/ 4835893 w 5196891"/>
                <a:gd name="connsiteY3" fmla="*/ 132398 h 372428"/>
                <a:gd name="connsiteX4" fmla="*/ 4799699 w 5196891"/>
                <a:gd name="connsiteY4" fmla="*/ 263843 h 372428"/>
                <a:gd name="connsiteX5" fmla="*/ 4712068 w 5196891"/>
                <a:gd name="connsiteY5" fmla="*/ 263843 h 372428"/>
                <a:gd name="connsiteX6" fmla="*/ 4698733 w 5196891"/>
                <a:gd name="connsiteY6" fmla="*/ 314325 h 372428"/>
                <a:gd name="connsiteX7" fmla="*/ 4674921 w 5196891"/>
                <a:gd name="connsiteY7" fmla="*/ 256223 h 372428"/>
                <a:gd name="connsiteX8" fmla="*/ 4651108 w 5196891"/>
                <a:gd name="connsiteY8" fmla="*/ 300990 h 372428"/>
                <a:gd name="connsiteX9" fmla="*/ 4606341 w 5196891"/>
                <a:gd name="connsiteY9" fmla="*/ 0 h 372428"/>
                <a:gd name="connsiteX10" fmla="*/ 4551096 w 5196891"/>
                <a:gd name="connsiteY10" fmla="*/ 372428 h 372428"/>
                <a:gd name="connsiteX11" fmla="*/ 4530141 w 5196891"/>
                <a:gd name="connsiteY11" fmla="*/ 263843 h 372428"/>
                <a:gd name="connsiteX12" fmla="*/ 4304399 w 5196891"/>
                <a:gd name="connsiteY12" fmla="*/ 263843 h 372428"/>
                <a:gd name="connsiteX13" fmla="*/ 4274871 w 5196891"/>
                <a:gd name="connsiteY13" fmla="*/ 322898 h 372428"/>
                <a:gd name="connsiteX14" fmla="*/ 4239628 w 5196891"/>
                <a:gd name="connsiteY14" fmla="*/ 129540 h 372428"/>
                <a:gd name="connsiteX15" fmla="*/ 4196766 w 5196891"/>
                <a:gd name="connsiteY15" fmla="*/ 263843 h 372428"/>
                <a:gd name="connsiteX16" fmla="*/ 4110088 w 5196891"/>
                <a:gd name="connsiteY16" fmla="*/ 263843 h 372428"/>
                <a:gd name="connsiteX17" fmla="*/ 4085324 w 5196891"/>
                <a:gd name="connsiteY17" fmla="*/ 300990 h 372428"/>
                <a:gd name="connsiteX18" fmla="*/ 4059606 w 5196891"/>
                <a:gd name="connsiteY18" fmla="*/ 254318 h 372428"/>
                <a:gd name="connsiteX19" fmla="*/ 4026268 w 5196891"/>
                <a:gd name="connsiteY19" fmla="*/ 315278 h 372428"/>
                <a:gd name="connsiteX20" fmla="*/ 3994836 w 5196891"/>
                <a:gd name="connsiteY20" fmla="*/ 51435 h 372428"/>
                <a:gd name="connsiteX21" fmla="*/ 3953878 w 5196891"/>
                <a:gd name="connsiteY21" fmla="*/ 356235 h 372428"/>
                <a:gd name="connsiteX22" fmla="*/ 3926256 w 5196891"/>
                <a:gd name="connsiteY22" fmla="*/ 263843 h 372428"/>
                <a:gd name="connsiteX23" fmla="*/ 3856724 w 5196891"/>
                <a:gd name="connsiteY23" fmla="*/ 263843 h 372428"/>
                <a:gd name="connsiteX24" fmla="*/ 3828149 w 5196891"/>
                <a:gd name="connsiteY24" fmla="*/ 216218 h 372428"/>
                <a:gd name="connsiteX25" fmla="*/ 3795763 w 5196891"/>
                <a:gd name="connsiteY25" fmla="*/ 263843 h 372428"/>
                <a:gd name="connsiteX26" fmla="*/ 0 w 5196891"/>
                <a:gd name="connsiteY26" fmla="*/ 263842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0699 h 372428"/>
                <a:gd name="connsiteX0" fmla="*/ 1881798 w 1881798"/>
                <a:gd name="connsiteY0" fmla="*/ 263843 h 372428"/>
                <a:gd name="connsiteX1" fmla="*/ 1588428 w 1881798"/>
                <a:gd name="connsiteY1" fmla="*/ 263843 h 372428"/>
                <a:gd name="connsiteX2" fmla="*/ 1560806 w 1881798"/>
                <a:gd name="connsiteY2" fmla="*/ 301943 h 372428"/>
                <a:gd name="connsiteX3" fmla="*/ 1520800 w 1881798"/>
                <a:gd name="connsiteY3" fmla="*/ 132398 h 372428"/>
                <a:gd name="connsiteX4" fmla="*/ 1484606 w 1881798"/>
                <a:gd name="connsiteY4" fmla="*/ 263843 h 372428"/>
                <a:gd name="connsiteX5" fmla="*/ 1396975 w 1881798"/>
                <a:gd name="connsiteY5" fmla="*/ 263843 h 372428"/>
                <a:gd name="connsiteX6" fmla="*/ 1383640 w 1881798"/>
                <a:gd name="connsiteY6" fmla="*/ 314325 h 372428"/>
                <a:gd name="connsiteX7" fmla="*/ 1359828 w 1881798"/>
                <a:gd name="connsiteY7" fmla="*/ 256223 h 372428"/>
                <a:gd name="connsiteX8" fmla="*/ 1336015 w 1881798"/>
                <a:gd name="connsiteY8" fmla="*/ 300990 h 372428"/>
                <a:gd name="connsiteX9" fmla="*/ 1291248 w 1881798"/>
                <a:gd name="connsiteY9" fmla="*/ 0 h 372428"/>
                <a:gd name="connsiteX10" fmla="*/ 1236003 w 1881798"/>
                <a:gd name="connsiteY10" fmla="*/ 372428 h 372428"/>
                <a:gd name="connsiteX11" fmla="*/ 1215048 w 1881798"/>
                <a:gd name="connsiteY11" fmla="*/ 263843 h 372428"/>
                <a:gd name="connsiteX12" fmla="*/ 989306 w 1881798"/>
                <a:gd name="connsiteY12" fmla="*/ 263843 h 372428"/>
                <a:gd name="connsiteX13" fmla="*/ 959778 w 1881798"/>
                <a:gd name="connsiteY13" fmla="*/ 322898 h 372428"/>
                <a:gd name="connsiteX14" fmla="*/ 924535 w 1881798"/>
                <a:gd name="connsiteY14" fmla="*/ 129540 h 372428"/>
                <a:gd name="connsiteX15" fmla="*/ 881673 w 1881798"/>
                <a:gd name="connsiteY15" fmla="*/ 263843 h 372428"/>
                <a:gd name="connsiteX16" fmla="*/ 794995 w 1881798"/>
                <a:gd name="connsiteY16" fmla="*/ 263843 h 372428"/>
                <a:gd name="connsiteX17" fmla="*/ 770231 w 1881798"/>
                <a:gd name="connsiteY17" fmla="*/ 300990 h 372428"/>
                <a:gd name="connsiteX18" fmla="*/ 744513 w 1881798"/>
                <a:gd name="connsiteY18" fmla="*/ 254318 h 372428"/>
                <a:gd name="connsiteX19" fmla="*/ 711175 w 1881798"/>
                <a:gd name="connsiteY19" fmla="*/ 315278 h 372428"/>
                <a:gd name="connsiteX20" fmla="*/ 679743 w 1881798"/>
                <a:gd name="connsiteY20" fmla="*/ 51435 h 372428"/>
                <a:gd name="connsiteX21" fmla="*/ 638785 w 1881798"/>
                <a:gd name="connsiteY21" fmla="*/ 356235 h 372428"/>
                <a:gd name="connsiteX22" fmla="*/ 611163 w 1881798"/>
                <a:gd name="connsiteY22" fmla="*/ 263843 h 372428"/>
                <a:gd name="connsiteX23" fmla="*/ 541631 w 1881798"/>
                <a:gd name="connsiteY23" fmla="*/ 263843 h 372428"/>
                <a:gd name="connsiteX24" fmla="*/ 513056 w 1881798"/>
                <a:gd name="connsiteY24" fmla="*/ 216218 h 372428"/>
                <a:gd name="connsiteX25" fmla="*/ 480670 w 1881798"/>
                <a:gd name="connsiteY25" fmla="*/ 263843 h 372428"/>
                <a:gd name="connsiteX26" fmla="*/ 0 w 1881798"/>
                <a:gd name="connsiteY26" fmla="*/ 263842 h 3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81798" h="372428">
                  <a:moveTo>
                    <a:pt x="1881798" y="263843"/>
                  </a:moveTo>
                  <a:lnTo>
                    <a:pt x="1588428" y="263843"/>
                  </a:lnTo>
                  <a:lnTo>
                    <a:pt x="1560806" y="301943"/>
                  </a:lnTo>
                  <a:lnTo>
                    <a:pt x="1520800" y="132398"/>
                  </a:lnTo>
                  <a:lnTo>
                    <a:pt x="1484606" y="263843"/>
                  </a:lnTo>
                  <a:lnTo>
                    <a:pt x="1396975" y="263843"/>
                  </a:lnTo>
                  <a:lnTo>
                    <a:pt x="1383640" y="314325"/>
                  </a:lnTo>
                  <a:lnTo>
                    <a:pt x="1359828" y="256223"/>
                  </a:lnTo>
                  <a:lnTo>
                    <a:pt x="1336015" y="300990"/>
                  </a:lnTo>
                  <a:lnTo>
                    <a:pt x="1291248" y="0"/>
                  </a:lnTo>
                  <a:lnTo>
                    <a:pt x="1236003" y="372428"/>
                  </a:lnTo>
                  <a:lnTo>
                    <a:pt x="1215048" y="263843"/>
                  </a:lnTo>
                  <a:lnTo>
                    <a:pt x="989306" y="263843"/>
                  </a:lnTo>
                  <a:lnTo>
                    <a:pt x="959778" y="322898"/>
                  </a:lnTo>
                  <a:lnTo>
                    <a:pt x="924535" y="129540"/>
                  </a:lnTo>
                  <a:lnTo>
                    <a:pt x="881673" y="263843"/>
                  </a:lnTo>
                  <a:lnTo>
                    <a:pt x="794995" y="263843"/>
                  </a:lnTo>
                  <a:lnTo>
                    <a:pt x="770231" y="300990"/>
                  </a:lnTo>
                  <a:lnTo>
                    <a:pt x="744513" y="254318"/>
                  </a:lnTo>
                  <a:lnTo>
                    <a:pt x="711175" y="315278"/>
                  </a:lnTo>
                  <a:lnTo>
                    <a:pt x="679743" y="51435"/>
                  </a:lnTo>
                  <a:lnTo>
                    <a:pt x="638785" y="356235"/>
                  </a:lnTo>
                  <a:lnTo>
                    <a:pt x="611163" y="263843"/>
                  </a:lnTo>
                  <a:lnTo>
                    <a:pt x="541631" y="263843"/>
                  </a:lnTo>
                  <a:lnTo>
                    <a:pt x="513056" y="216218"/>
                  </a:lnTo>
                  <a:lnTo>
                    <a:pt x="480670" y="263843"/>
                  </a:lnTo>
                  <a:lnTo>
                    <a:pt x="0" y="263842"/>
                  </a:lnTo>
                </a:path>
              </a:pathLst>
            </a:custGeom>
            <a:noFill/>
            <a:ln w="28575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0677326-F9AD-4F37-9A4B-2A9EED6F4E1D}"/>
              </a:ext>
            </a:extLst>
          </p:cNvPr>
          <p:cNvGrpSpPr/>
          <p:nvPr/>
        </p:nvGrpSpPr>
        <p:grpSpPr>
          <a:xfrm flipH="1">
            <a:off x="459242" y="694288"/>
            <a:ext cx="1358168" cy="3861633"/>
            <a:chOff x="9855906" y="1144710"/>
            <a:chExt cx="1908906" cy="5427531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CFBE260-D265-4CAF-ACAE-50233EBC5572}"/>
                </a:ext>
              </a:extLst>
            </p:cNvPr>
            <p:cNvSpPr/>
            <p:nvPr/>
          </p:nvSpPr>
          <p:spPr>
            <a:xfrm flipH="1">
              <a:off x="9884349" y="3396339"/>
              <a:ext cx="1449514" cy="3175902"/>
            </a:xfrm>
            <a:custGeom>
              <a:avLst/>
              <a:gdLst>
                <a:gd name="connsiteX0" fmla="*/ 1304660 w 1831086"/>
                <a:gd name="connsiteY0" fmla="*/ 1554179 h 4011930"/>
                <a:gd name="connsiteX1" fmla="*/ 1220992 w 1831086"/>
                <a:gd name="connsiteY1" fmla="*/ 2856514 h 4011930"/>
                <a:gd name="connsiteX2" fmla="*/ 1216191 w 1831086"/>
                <a:gd name="connsiteY2" fmla="*/ 2967613 h 4011930"/>
                <a:gd name="connsiteX3" fmla="*/ 1234708 w 1831086"/>
                <a:gd name="connsiteY3" fmla="*/ 3161695 h 4011930"/>
                <a:gd name="connsiteX4" fmla="*/ 1294373 w 1831086"/>
                <a:gd name="connsiteY4" fmla="*/ 3304341 h 4011930"/>
                <a:gd name="connsiteX5" fmla="*/ 1413016 w 1831086"/>
                <a:gd name="connsiteY5" fmla="*/ 3487450 h 4011930"/>
                <a:gd name="connsiteX6" fmla="*/ 1618756 w 1831086"/>
                <a:gd name="connsiteY6" fmla="*/ 3602664 h 4011930"/>
                <a:gd name="connsiteX7" fmla="*/ 1779919 w 1831086"/>
                <a:gd name="connsiteY7" fmla="*/ 3664386 h 4011930"/>
                <a:gd name="connsiteX8" fmla="*/ 1827239 w 1831086"/>
                <a:gd name="connsiteY8" fmla="*/ 3761770 h 4011930"/>
                <a:gd name="connsiteX9" fmla="*/ 1823810 w 1831086"/>
                <a:gd name="connsiteY9" fmla="*/ 3772057 h 4011930"/>
                <a:gd name="connsiteX10" fmla="*/ 1797064 w 1831086"/>
                <a:gd name="connsiteY10" fmla="*/ 3795374 h 4011930"/>
                <a:gd name="connsiteX11" fmla="*/ 1795692 w 1831086"/>
                <a:gd name="connsiteY11" fmla="*/ 3797431 h 4011930"/>
                <a:gd name="connsiteX12" fmla="*/ 1506285 w 1831086"/>
                <a:gd name="connsiteY12" fmla="*/ 3813890 h 4011930"/>
                <a:gd name="connsiteX13" fmla="*/ 1244995 w 1831086"/>
                <a:gd name="connsiteY13" fmla="*/ 3784401 h 4011930"/>
                <a:gd name="connsiteX14" fmla="*/ 1169557 w 1831086"/>
                <a:gd name="connsiteY14" fmla="*/ 3729537 h 4011930"/>
                <a:gd name="connsiteX15" fmla="*/ 1153784 w 1831086"/>
                <a:gd name="connsiteY15" fmla="*/ 3777543 h 4011930"/>
                <a:gd name="connsiteX16" fmla="*/ 1066687 w 1831086"/>
                <a:gd name="connsiteY16" fmla="*/ 3787144 h 4011930"/>
                <a:gd name="connsiteX17" fmla="*/ 851346 w 1831086"/>
                <a:gd name="connsiteY17" fmla="*/ 3750797 h 4011930"/>
                <a:gd name="connsiteX18" fmla="*/ 821857 w 1831086"/>
                <a:gd name="connsiteY18" fmla="*/ 3593063 h 4011930"/>
                <a:gd name="connsiteX19" fmla="*/ 804712 w 1831086"/>
                <a:gd name="connsiteY19" fmla="*/ 3368120 h 4011930"/>
                <a:gd name="connsiteX20" fmla="*/ 784138 w 1831086"/>
                <a:gd name="connsiteY20" fmla="*/ 2921665 h 4011930"/>
                <a:gd name="connsiteX21" fmla="*/ 731331 w 1831086"/>
                <a:gd name="connsiteY21" fmla="*/ 2075387 h 4011930"/>
                <a:gd name="connsiteX22" fmla="*/ 688126 w 1831086"/>
                <a:gd name="connsiteY22" fmla="*/ 1612472 h 4011930"/>
                <a:gd name="connsiteX23" fmla="*/ 587313 w 1831086"/>
                <a:gd name="connsiteY23" fmla="*/ 2187173 h 4011930"/>
                <a:gd name="connsiteX24" fmla="*/ 557824 w 1831086"/>
                <a:gd name="connsiteY24" fmla="*/ 2378511 h 4011930"/>
                <a:gd name="connsiteX25" fmla="*/ 537935 w 1831086"/>
                <a:gd name="connsiteY25" fmla="*/ 2530073 h 4011930"/>
                <a:gd name="connsiteX26" fmla="*/ 538621 w 1831086"/>
                <a:gd name="connsiteY26" fmla="*/ 3224788 h 4011930"/>
                <a:gd name="connsiteX27" fmla="*/ 550280 w 1831086"/>
                <a:gd name="connsiteY27" fmla="*/ 3420927 h 4011930"/>
                <a:gd name="connsiteX28" fmla="*/ 528334 w 1831086"/>
                <a:gd name="connsiteY28" fmla="*/ 3635582 h 4011930"/>
                <a:gd name="connsiteX29" fmla="*/ 519419 w 1831086"/>
                <a:gd name="connsiteY29" fmla="*/ 3728165 h 4011930"/>
                <a:gd name="connsiteX30" fmla="*/ 568111 w 1831086"/>
                <a:gd name="connsiteY30" fmla="*/ 3818005 h 4011930"/>
                <a:gd name="connsiteX31" fmla="*/ 568796 w 1831086"/>
                <a:gd name="connsiteY31" fmla="*/ 3986712 h 4011930"/>
                <a:gd name="connsiteX32" fmla="*/ 500216 w 1831086"/>
                <a:gd name="connsiteY32" fmla="*/ 4008658 h 4011930"/>
                <a:gd name="connsiteX33" fmla="*/ 368543 w 1831086"/>
                <a:gd name="connsiteY33" fmla="*/ 4011401 h 4011930"/>
                <a:gd name="connsiteX34" fmla="*/ 116854 w 1831086"/>
                <a:gd name="connsiteY34" fmla="*/ 3837893 h 4011930"/>
                <a:gd name="connsiteX35" fmla="*/ 116168 w 1831086"/>
                <a:gd name="connsiteY35" fmla="*/ 3700733 h 4011930"/>
                <a:gd name="connsiteX36" fmla="*/ 13984 w 1831086"/>
                <a:gd name="connsiteY36" fmla="*/ 3615694 h 4011930"/>
                <a:gd name="connsiteX37" fmla="*/ 8498 w 1831086"/>
                <a:gd name="connsiteY37" fmla="*/ 3427785 h 4011930"/>
                <a:gd name="connsiteX38" fmla="*/ 19471 w 1831086"/>
                <a:gd name="connsiteY38" fmla="*/ 2896976 h 4011930"/>
                <a:gd name="connsiteX39" fmla="*/ 96280 w 1831086"/>
                <a:gd name="connsiteY39" fmla="*/ 1501372 h 4011930"/>
                <a:gd name="connsiteX40" fmla="*/ 172404 w 1831086"/>
                <a:gd name="connsiteY40" fmla="*/ 607775 h 4011930"/>
                <a:gd name="connsiteX41" fmla="*/ 213552 w 1831086"/>
                <a:gd name="connsiteY41" fmla="*/ 216183 h 4011930"/>
                <a:gd name="connsiteX42" fmla="*/ 247156 w 1831086"/>
                <a:gd name="connsiteY42" fmla="*/ 17987 h 4011930"/>
                <a:gd name="connsiteX43" fmla="*/ 950101 w 1831086"/>
                <a:gd name="connsiteY43" fmla="*/ 18673 h 4011930"/>
                <a:gd name="connsiteX44" fmla="*/ 982334 w 1831086"/>
                <a:gd name="connsiteY44" fmla="*/ 9758 h 4011930"/>
                <a:gd name="connsiteX45" fmla="*/ 1121551 w 1831086"/>
                <a:gd name="connsiteY45" fmla="*/ 156 h 4011930"/>
                <a:gd name="connsiteX46" fmla="*/ 1299859 w 1831086"/>
                <a:gd name="connsiteY46" fmla="*/ 26903 h 4011930"/>
                <a:gd name="connsiteX47" fmla="*/ 1304660 w 1831086"/>
                <a:gd name="connsiteY47" fmla="*/ 1554179 h 40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831086" h="4011930">
                  <a:moveTo>
                    <a:pt x="1304660" y="1554179"/>
                  </a:moveTo>
                  <a:cubicBezTo>
                    <a:pt x="1273799" y="2008179"/>
                    <a:pt x="1218935" y="2403200"/>
                    <a:pt x="1220992" y="2856514"/>
                  </a:cubicBezTo>
                  <a:cubicBezTo>
                    <a:pt x="1220992" y="2862000"/>
                    <a:pt x="1216191" y="2962127"/>
                    <a:pt x="1216191" y="2967613"/>
                  </a:cubicBezTo>
                  <a:cubicBezTo>
                    <a:pt x="1218935" y="3019048"/>
                    <a:pt x="1233336" y="3123290"/>
                    <a:pt x="1234708" y="3161695"/>
                  </a:cubicBezTo>
                  <a:cubicBezTo>
                    <a:pt x="1238137" y="3242619"/>
                    <a:pt x="1254596" y="3217244"/>
                    <a:pt x="1294373" y="3304341"/>
                  </a:cubicBezTo>
                  <a:cubicBezTo>
                    <a:pt x="1330034" y="3382522"/>
                    <a:pt x="1368439" y="3414755"/>
                    <a:pt x="1413016" y="3487450"/>
                  </a:cubicBezTo>
                  <a:cubicBezTo>
                    <a:pt x="1457593" y="3560144"/>
                    <a:pt x="1539203" y="3582090"/>
                    <a:pt x="1618756" y="3602664"/>
                  </a:cubicBezTo>
                  <a:cubicBezTo>
                    <a:pt x="1685279" y="3619123"/>
                    <a:pt x="1713396" y="3647241"/>
                    <a:pt x="1779919" y="3664386"/>
                  </a:cubicBezTo>
                  <a:cubicBezTo>
                    <a:pt x="1819010" y="3677416"/>
                    <a:pt x="1843013" y="3730909"/>
                    <a:pt x="1827239" y="3761770"/>
                  </a:cubicBezTo>
                  <a:lnTo>
                    <a:pt x="1823810" y="3772057"/>
                  </a:lnTo>
                  <a:cubicBezTo>
                    <a:pt x="1821067" y="3785087"/>
                    <a:pt x="1797064" y="3795374"/>
                    <a:pt x="1797064" y="3795374"/>
                  </a:cubicBezTo>
                  <a:lnTo>
                    <a:pt x="1795692" y="3797431"/>
                  </a:lnTo>
                  <a:cubicBezTo>
                    <a:pt x="1786777" y="3815262"/>
                    <a:pt x="1517943" y="3820063"/>
                    <a:pt x="1506285" y="3813890"/>
                  </a:cubicBezTo>
                  <a:cubicBezTo>
                    <a:pt x="1424675" y="3805661"/>
                    <a:pt x="1244995" y="3784401"/>
                    <a:pt x="1244995" y="3784401"/>
                  </a:cubicBezTo>
                  <a:cubicBezTo>
                    <a:pt x="1244309" y="3781658"/>
                    <a:pt x="1241566" y="3726108"/>
                    <a:pt x="1169557" y="3729537"/>
                  </a:cubicBezTo>
                  <a:cubicBezTo>
                    <a:pt x="1144183" y="3730909"/>
                    <a:pt x="1170243" y="3765199"/>
                    <a:pt x="1153784" y="3777543"/>
                  </a:cubicBezTo>
                  <a:cubicBezTo>
                    <a:pt x="1135267" y="3791259"/>
                    <a:pt x="1089319" y="3787830"/>
                    <a:pt x="1066687" y="3787144"/>
                  </a:cubicBezTo>
                  <a:cubicBezTo>
                    <a:pt x="1026225" y="3785773"/>
                    <a:pt x="849289" y="3803603"/>
                    <a:pt x="851346" y="3750797"/>
                  </a:cubicBezTo>
                  <a:cubicBezTo>
                    <a:pt x="856147" y="3690446"/>
                    <a:pt x="814313" y="3649298"/>
                    <a:pt x="821857" y="3593063"/>
                  </a:cubicBezTo>
                  <a:cubicBezTo>
                    <a:pt x="830772" y="3525854"/>
                    <a:pt x="790996" y="3438758"/>
                    <a:pt x="804712" y="3368120"/>
                  </a:cubicBezTo>
                  <a:cubicBezTo>
                    <a:pt x="813627" y="3324915"/>
                    <a:pt x="795796" y="3063625"/>
                    <a:pt x="784138" y="2921665"/>
                  </a:cubicBezTo>
                  <a:cubicBezTo>
                    <a:pt x="761506" y="2637058"/>
                    <a:pt x="753962" y="2359994"/>
                    <a:pt x="731331" y="2075387"/>
                  </a:cubicBezTo>
                  <a:cubicBezTo>
                    <a:pt x="727216" y="2023952"/>
                    <a:pt x="688126" y="1623445"/>
                    <a:pt x="688126" y="1612472"/>
                  </a:cubicBezTo>
                  <a:cubicBezTo>
                    <a:pt x="670981" y="1621387"/>
                    <a:pt x="587999" y="2181001"/>
                    <a:pt x="587313" y="2187173"/>
                  </a:cubicBezTo>
                  <a:cubicBezTo>
                    <a:pt x="559195" y="2231750"/>
                    <a:pt x="564682" y="2326390"/>
                    <a:pt x="557824" y="2378511"/>
                  </a:cubicBezTo>
                  <a:cubicBezTo>
                    <a:pt x="557824" y="2427889"/>
                    <a:pt x="544108" y="2480695"/>
                    <a:pt x="537935" y="2530073"/>
                  </a:cubicBezTo>
                  <a:cubicBezTo>
                    <a:pt x="507760" y="2759816"/>
                    <a:pt x="525591" y="2995045"/>
                    <a:pt x="538621" y="3224788"/>
                  </a:cubicBezTo>
                  <a:cubicBezTo>
                    <a:pt x="542736" y="3289939"/>
                    <a:pt x="546165" y="3355776"/>
                    <a:pt x="550280" y="3420927"/>
                  </a:cubicBezTo>
                  <a:cubicBezTo>
                    <a:pt x="553023" y="3470305"/>
                    <a:pt x="570168" y="3603350"/>
                    <a:pt x="528334" y="3635582"/>
                  </a:cubicBezTo>
                  <a:cubicBezTo>
                    <a:pt x="474842" y="3676730"/>
                    <a:pt x="477585" y="3669872"/>
                    <a:pt x="519419" y="3728165"/>
                  </a:cubicBezTo>
                  <a:cubicBezTo>
                    <a:pt x="539307" y="3756283"/>
                    <a:pt x="552337" y="3787830"/>
                    <a:pt x="568111" y="3818005"/>
                  </a:cubicBezTo>
                  <a:cubicBezTo>
                    <a:pt x="590056" y="3858467"/>
                    <a:pt x="640120" y="3975053"/>
                    <a:pt x="568796" y="3986712"/>
                  </a:cubicBezTo>
                  <a:cubicBezTo>
                    <a:pt x="537935" y="3999742"/>
                    <a:pt x="537935" y="3999742"/>
                    <a:pt x="500216" y="4008658"/>
                  </a:cubicBezTo>
                  <a:cubicBezTo>
                    <a:pt x="467298" y="4016201"/>
                    <a:pt x="401461" y="4014830"/>
                    <a:pt x="368543" y="4011401"/>
                  </a:cubicBezTo>
                  <a:cubicBezTo>
                    <a:pt x="267730" y="4000428"/>
                    <a:pt x="118226" y="3964081"/>
                    <a:pt x="116854" y="3837893"/>
                  </a:cubicBezTo>
                  <a:cubicBezTo>
                    <a:pt x="116168" y="3792631"/>
                    <a:pt x="124398" y="3745996"/>
                    <a:pt x="116168" y="3700733"/>
                  </a:cubicBezTo>
                  <a:cubicBezTo>
                    <a:pt x="107253" y="3652727"/>
                    <a:pt x="40045" y="3654785"/>
                    <a:pt x="13984" y="3615694"/>
                  </a:cubicBezTo>
                  <a:cubicBezTo>
                    <a:pt x="-15505" y="3569746"/>
                    <a:pt x="11241" y="3481963"/>
                    <a:pt x="8498" y="3427785"/>
                  </a:cubicBezTo>
                  <a:cubicBezTo>
                    <a:pt x="-2475" y="3250849"/>
                    <a:pt x="9869" y="3073912"/>
                    <a:pt x="19471" y="2896976"/>
                  </a:cubicBezTo>
                  <a:cubicBezTo>
                    <a:pt x="44159" y="2432003"/>
                    <a:pt x="59933" y="1965659"/>
                    <a:pt x="96280" y="1501372"/>
                  </a:cubicBezTo>
                  <a:cubicBezTo>
                    <a:pt x="119597" y="1203736"/>
                    <a:pt x="144286" y="905412"/>
                    <a:pt x="172404" y="607775"/>
                  </a:cubicBezTo>
                  <a:cubicBezTo>
                    <a:pt x="184748" y="477473"/>
                    <a:pt x="197779" y="346485"/>
                    <a:pt x="213552" y="216183"/>
                  </a:cubicBezTo>
                  <a:cubicBezTo>
                    <a:pt x="221096" y="154461"/>
                    <a:pt x="220410" y="75594"/>
                    <a:pt x="247156" y="17987"/>
                  </a:cubicBezTo>
                  <a:cubicBezTo>
                    <a:pt x="248528" y="14558"/>
                    <a:pt x="949415" y="22102"/>
                    <a:pt x="950101" y="18673"/>
                  </a:cubicBezTo>
                  <a:cubicBezTo>
                    <a:pt x="959017" y="9758"/>
                    <a:pt x="970675" y="10443"/>
                    <a:pt x="982334" y="9758"/>
                  </a:cubicBezTo>
                  <a:cubicBezTo>
                    <a:pt x="1028968" y="7014"/>
                    <a:pt x="1075603" y="3585"/>
                    <a:pt x="1121551" y="156"/>
                  </a:cubicBezTo>
                  <a:cubicBezTo>
                    <a:pt x="1139382" y="-1215"/>
                    <a:pt x="1286143" y="6329"/>
                    <a:pt x="1299859" y="26903"/>
                  </a:cubicBezTo>
                  <a:cubicBezTo>
                    <a:pt x="1298487" y="42676"/>
                    <a:pt x="1305345" y="1537034"/>
                    <a:pt x="1304660" y="155417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B2A6A42-7997-4F07-B044-3E1D250C18E3}"/>
                </a:ext>
              </a:extLst>
            </p:cNvPr>
            <p:cNvSpPr/>
            <p:nvPr/>
          </p:nvSpPr>
          <p:spPr>
            <a:xfrm flipH="1">
              <a:off x="10400920" y="1840542"/>
              <a:ext cx="591749" cy="1563521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7522" h="1975104">
                  <a:moveTo>
                    <a:pt x="750892" y="1914068"/>
                  </a:moveTo>
                  <a:cubicBezTo>
                    <a:pt x="750206" y="1900352"/>
                    <a:pt x="745405" y="181051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4227" y="1763878"/>
                    <a:pt x="468342" y="1853032"/>
                    <a:pt x="472457" y="1942186"/>
                  </a:cubicBezTo>
                  <a:cubicBezTo>
                    <a:pt x="473143" y="1954530"/>
                    <a:pt x="460113" y="1974418"/>
                    <a:pt x="474514" y="1981276"/>
                  </a:cubicBezTo>
                  <a:cubicBezTo>
                    <a:pt x="480687" y="1984019"/>
                    <a:pt x="656251" y="1973732"/>
                    <a:pt x="713173" y="1971675"/>
                  </a:cubicBezTo>
                  <a:cubicBezTo>
                    <a:pt x="718659" y="1971675"/>
                    <a:pt x="740605" y="1973047"/>
                    <a:pt x="746091" y="1970303"/>
                  </a:cubicBezTo>
                  <a:cubicBezTo>
                    <a:pt x="757750" y="1964817"/>
                    <a:pt x="752263" y="1925726"/>
                    <a:pt x="750892" y="19140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39DDE43-61A4-41AB-9241-CDADCA391A0A}"/>
                </a:ext>
              </a:extLst>
            </p:cNvPr>
            <p:cNvSpPr/>
            <p:nvPr/>
          </p:nvSpPr>
          <p:spPr>
            <a:xfrm flipH="1">
              <a:off x="9855906" y="1954549"/>
              <a:ext cx="722043" cy="2660158"/>
            </a:xfrm>
            <a:custGeom>
              <a:avLst/>
              <a:gdLst>
                <a:gd name="connsiteX0" fmla="*/ 0 w 912114"/>
                <a:gd name="connsiteY0" fmla="*/ 0 h 3360420"/>
                <a:gd name="connsiteX1" fmla="*/ 11659 w 912114"/>
                <a:gd name="connsiteY1" fmla="*/ 10287 h 3360420"/>
                <a:gd name="connsiteX2" fmla="*/ 32233 w 912114"/>
                <a:gd name="connsiteY2" fmla="*/ 99441 h 3360420"/>
                <a:gd name="connsiteX3" fmla="*/ 355244 w 912114"/>
                <a:gd name="connsiteY3" fmla="*/ 221513 h 3360420"/>
                <a:gd name="connsiteX4" fmla="*/ 639851 w 912114"/>
                <a:gd name="connsiteY4" fmla="*/ 691972 h 3360420"/>
                <a:gd name="connsiteX5" fmla="*/ 844220 w 912114"/>
                <a:gd name="connsiteY5" fmla="*/ 1599971 h 3360420"/>
                <a:gd name="connsiteX6" fmla="*/ 918286 w 912114"/>
                <a:gd name="connsiteY6" fmla="*/ 2125294 h 3360420"/>
                <a:gd name="connsiteX7" fmla="*/ 593903 w 912114"/>
                <a:gd name="connsiteY7" fmla="*/ 2111578 h 3360420"/>
                <a:gd name="connsiteX8" fmla="*/ 477317 w 912114"/>
                <a:gd name="connsiteY8" fmla="*/ 1719986 h 3360420"/>
                <a:gd name="connsiteX9" fmla="*/ 571271 w 912114"/>
                <a:gd name="connsiteY9" fmla="*/ 3339846 h 3360420"/>
                <a:gd name="connsiteX10" fmla="*/ 281178 w 912114"/>
                <a:gd name="connsiteY10" fmla="*/ 3367278 h 3360420"/>
                <a:gd name="connsiteX11" fmla="*/ 212598 w 912114"/>
                <a:gd name="connsiteY11" fmla="*/ 2028596 h 3360420"/>
                <a:gd name="connsiteX12" fmla="*/ 128245 w 912114"/>
                <a:gd name="connsiteY12" fmla="*/ 866851 h 3360420"/>
                <a:gd name="connsiteX13" fmla="*/ 0 w 912114"/>
                <a:gd name="connsiteY13" fmla="*/ 0 h 336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2114" h="3360420">
                  <a:moveTo>
                    <a:pt x="0" y="0"/>
                  </a:moveTo>
                  <a:cubicBezTo>
                    <a:pt x="12344" y="7544"/>
                    <a:pt x="11659" y="10287"/>
                    <a:pt x="11659" y="10287"/>
                  </a:cubicBezTo>
                  <a:lnTo>
                    <a:pt x="32233" y="99441"/>
                  </a:lnTo>
                  <a:cubicBezTo>
                    <a:pt x="32233" y="99441"/>
                    <a:pt x="237973" y="151562"/>
                    <a:pt x="355244" y="221513"/>
                  </a:cubicBezTo>
                  <a:cubicBezTo>
                    <a:pt x="472516" y="291465"/>
                    <a:pt x="619277" y="590474"/>
                    <a:pt x="639851" y="691972"/>
                  </a:cubicBezTo>
                  <a:cubicBezTo>
                    <a:pt x="660425" y="793471"/>
                    <a:pt x="799643" y="1282446"/>
                    <a:pt x="844220" y="1599971"/>
                  </a:cubicBezTo>
                  <a:cubicBezTo>
                    <a:pt x="888797" y="1917497"/>
                    <a:pt x="918286" y="2125294"/>
                    <a:pt x="918286" y="2125294"/>
                  </a:cubicBezTo>
                  <a:lnTo>
                    <a:pt x="593903" y="2111578"/>
                  </a:lnTo>
                  <a:lnTo>
                    <a:pt x="477317" y="1719986"/>
                  </a:lnTo>
                  <a:lnTo>
                    <a:pt x="571271" y="3339846"/>
                  </a:lnTo>
                  <a:lnTo>
                    <a:pt x="281178" y="3367278"/>
                  </a:lnTo>
                  <a:cubicBezTo>
                    <a:pt x="281178" y="3367278"/>
                    <a:pt x="236601" y="2406472"/>
                    <a:pt x="212598" y="2028596"/>
                  </a:cubicBezTo>
                  <a:cubicBezTo>
                    <a:pt x="188595" y="1654150"/>
                    <a:pt x="193396" y="1313993"/>
                    <a:pt x="128245" y="866851"/>
                  </a:cubicBezTo>
                  <a:cubicBezTo>
                    <a:pt x="81610" y="545211"/>
                    <a:pt x="5486" y="22014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72DAEC-C98D-471B-A512-15F689940FAC}"/>
                </a:ext>
              </a:extLst>
            </p:cNvPr>
            <p:cNvSpPr/>
            <p:nvPr/>
          </p:nvSpPr>
          <p:spPr>
            <a:xfrm flipH="1">
              <a:off x="10485116" y="1158441"/>
              <a:ext cx="515745" cy="895767"/>
            </a:xfrm>
            <a:custGeom>
              <a:avLst/>
              <a:gdLst>
                <a:gd name="connsiteX0" fmla="*/ 622706 w 651510"/>
                <a:gd name="connsiteY0" fmla="*/ 160770 h 1131570"/>
                <a:gd name="connsiteX1" fmla="*/ 226314 w 651510"/>
                <a:gd name="connsiteY1" fmla="*/ 21553 h 1131570"/>
                <a:gd name="connsiteX2" fmla="*/ 23317 w 651510"/>
                <a:gd name="connsiteY2" fmla="*/ 235522 h 1131570"/>
                <a:gd name="connsiteX3" fmla="*/ 26746 w 651510"/>
                <a:gd name="connsiteY3" fmla="*/ 410401 h 1131570"/>
                <a:gd name="connsiteX4" fmla="*/ 0 w 651510"/>
                <a:gd name="connsiteY4" fmla="*/ 465951 h 1131570"/>
                <a:gd name="connsiteX5" fmla="*/ 74066 w 651510"/>
                <a:gd name="connsiteY5" fmla="*/ 652489 h 1131570"/>
                <a:gd name="connsiteX6" fmla="*/ 92583 w 651510"/>
                <a:gd name="connsiteY6" fmla="*/ 697751 h 1131570"/>
                <a:gd name="connsiteX7" fmla="*/ 73381 w 651510"/>
                <a:gd name="connsiteY7" fmla="*/ 863029 h 1131570"/>
                <a:gd name="connsiteX8" fmla="*/ 104242 w 651510"/>
                <a:gd name="connsiteY8" fmla="*/ 925437 h 1131570"/>
                <a:gd name="connsiteX9" fmla="*/ 306553 w 651510"/>
                <a:gd name="connsiteY9" fmla="*/ 1084543 h 1131570"/>
                <a:gd name="connsiteX10" fmla="*/ 367589 w 651510"/>
                <a:gd name="connsiteY10" fmla="*/ 1132549 h 1131570"/>
                <a:gd name="connsiteX11" fmla="*/ 434111 w 651510"/>
                <a:gd name="connsiteY11" fmla="*/ 1107860 h 1131570"/>
                <a:gd name="connsiteX12" fmla="*/ 517093 w 651510"/>
                <a:gd name="connsiteY12" fmla="*/ 959041 h 1131570"/>
                <a:gd name="connsiteX13" fmla="*/ 509549 w 651510"/>
                <a:gd name="connsiteY13" fmla="*/ 887032 h 1131570"/>
                <a:gd name="connsiteX14" fmla="*/ 643966 w 651510"/>
                <a:gd name="connsiteY14" fmla="*/ 576365 h 1131570"/>
                <a:gd name="connsiteX15" fmla="*/ 649453 w 651510"/>
                <a:gd name="connsiteY15" fmla="*/ 461150 h 1131570"/>
                <a:gd name="connsiteX16" fmla="*/ 622706 w 651510"/>
                <a:gd name="connsiteY16" fmla="*/ 160770 h 113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510" h="1131570">
                  <a:moveTo>
                    <a:pt x="622706" y="160770"/>
                  </a:moveTo>
                  <a:cubicBezTo>
                    <a:pt x="554812" y="8522"/>
                    <a:pt x="386105" y="-29882"/>
                    <a:pt x="226314" y="21553"/>
                  </a:cubicBezTo>
                  <a:cubicBezTo>
                    <a:pt x="124130" y="54471"/>
                    <a:pt x="45949" y="123051"/>
                    <a:pt x="23317" y="235522"/>
                  </a:cubicBezTo>
                  <a:cubicBezTo>
                    <a:pt x="12344" y="289700"/>
                    <a:pt x="28118" y="410401"/>
                    <a:pt x="26746" y="410401"/>
                  </a:cubicBezTo>
                  <a:cubicBezTo>
                    <a:pt x="4115" y="413830"/>
                    <a:pt x="0" y="440576"/>
                    <a:pt x="0" y="465951"/>
                  </a:cubicBezTo>
                  <a:cubicBezTo>
                    <a:pt x="0" y="540017"/>
                    <a:pt x="20574" y="613398"/>
                    <a:pt x="74066" y="652489"/>
                  </a:cubicBezTo>
                  <a:cubicBezTo>
                    <a:pt x="89154" y="663461"/>
                    <a:pt x="93269" y="678549"/>
                    <a:pt x="92583" y="697751"/>
                  </a:cubicBezTo>
                  <a:cubicBezTo>
                    <a:pt x="89840" y="789649"/>
                    <a:pt x="72009" y="851371"/>
                    <a:pt x="73381" y="863029"/>
                  </a:cubicBezTo>
                  <a:cubicBezTo>
                    <a:pt x="70637" y="890461"/>
                    <a:pt x="82982" y="908978"/>
                    <a:pt x="104242" y="925437"/>
                  </a:cubicBezTo>
                  <a:cubicBezTo>
                    <a:pt x="171450" y="978244"/>
                    <a:pt x="240716" y="1030364"/>
                    <a:pt x="306553" y="1084543"/>
                  </a:cubicBezTo>
                  <a:cubicBezTo>
                    <a:pt x="316840" y="1092772"/>
                    <a:pt x="357988" y="1124319"/>
                    <a:pt x="367589" y="1132549"/>
                  </a:cubicBezTo>
                  <a:cubicBezTo>
                    <a:pt x="373075" y="1135978"/>
                    <a:pt x="416966" y="1144207"/>
                    <a:pt x="434111" y="1107860"/>
                  </a:cubicBezTo>
                  <a:cubicBezTo>
                    <a:pt x="460172" y="1052996"/>
                    <a:pt x="486232" y="1011848"/>
                    <a:pt x="517093" y="959041"/>
                  </a:cubicBezTo>
                  <a:cubicBezTo>
                    <a:pt x="517093" y="954926"/>
                    <a:pt x="481432" y="924751"/>
                    <a:pt x="509549" y="887032"/>
                  </a:cubicBezTo>
                  <a:cubicBezTo>
                    <a:pt x="565099" y="812966"/>
                    <a:pt x="637794" y="593510"/>
                    <a:pt x="643966" y="576365"/>
                  </a:cubicBezTo>
                  <a:cubicBezTo>
                    <a:pt x="655625" y="527673"/>
                    <a:pt x="643280" y="489954"/>
                    <a:pt x="649453" y="461150"/>
                  </a:cubicBezTo>
                  <a:cubicBezTo>
                    <a:pt x="665912" y="398743"/>
                    <a:pt x="659054" y="226607"/>
                    <a:pt x="622706" y="16077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77D2611-564F-4C2C-BE93-269E9C9D5659}"/>
                </a:ext>
              </a:extLst>
            </p:cNvPr>
            <p:cNvSpPr/>
            <p:nvPr/>
          </p:nvSpPr>
          <p:spPr>
            <a:xfrm flipH="1">
              <a:off x="10593150" y="1786253"/>
              <a:ext cx="276874" cy="271445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5101953-CF2B-4C65-AB11-E9E46E631932}"/>
                </a:ext>
              </a:extLst>
            </p:cNvPr>
            <p:cNvSpPr/>
            <p:nvPr/>
          </p:nvSpPr>
          <p:spPr>
            <a:xfrm flipH="1">
              <a:off x="9859845" y="3741599"/>
              <a:ext cx="228013" cy="407167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77EBF1B-1628-457D-80D4-9548E594FC3C}"/>
                </a:ext>
              </a:extLst>
            </p:cNvPr>
            <p:cNvSpPr/>
            <p:nvPr/>
          </p:nvSpPr>
          <p:spPr>
            <a:xfrm flipH="1">
              <a:off x="9869542" y="3583162"/>
              <a:ext cx="200869" cy="190011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34442A9-D38E-46E6-B708-572374E4D9F6}"/>
                </a:ext>
              </a:extLst>
            </p:cNvPr>
            <p:cNvSpPr/>
            <p:nvPr/>
          </p:nvSpPr>
          <p:spPr>
            <a:xfrm flipH="1">
              <a:off x="10395539" y="2270153"/>
              <a:ext cx="114007" cy="244300"/>
            </a:xfrm>
            <a:custGeom>
              <a:avLst/>
              <a:gdLst>
                <a:gd name="connsiteX0" fmla="*/ 0 w 144018"/>
                <a:gd name="connsiteY0" fmla="*/ 4566 h 308610"/>
                <a:gd name="connsiteX1" fmla="*/ 19888 w 144018"/>
                <a:gd name="connsiteY1" fmla="*/ 7309 h 308610"/>
                <a:gd name="connsiteX2" fmla="*/ 28804 w 144018"/>
                <a:gd name="connsiteY2" fmla="*/ 73146 h 308610"/>
                <a:gd name="connsiteX3" fmla="*/ 75438 w 144018"/>
                <a:gd name="connsiteY3" fmla="*/ 239109 h 308610"/>
                <a:gd name="connsiteX4" fmla="*/ 104242 w 144018"/>
                <a:gd name="connsiteY4" fmla="*/ 280943 h 308610"/>
                <a:gd name="connsiteX5" fmla="*/ 143332 w 144018"/>
                <a:gd name="connsiteY5" fmla="*/ 297402 h 308610"/>
                <a:gd name="connsiteX6" fmla="*/ 143332 w 144018"/>
                <a:gd name="connsiteY6" fmla="*/ 314547 h 308610"/>
                <a:gd name="connsiteX7" fmla="*/ 60350 w 144018"/>
                <a:gd name="connsiteY7" fmla="*/ 243910 h 308610"/>
                <a:gd name="connsiteX8" fmla="*/ 4115 w 144018"/>
                <a:gd name="connsiteY8" fmla="*/ 29940 h 308610"/>
                <a:gd name="connsiteX9" fmla="*/ 0 w 144018"/>
                <a:gd name="connsiteY9" fmla="*/ 4566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18" h="308610">
                  <a:moveTo>
                    <a:pt x="0" y="4566"/>
                  </a:moveTo>
                  <a:cubicBezTo>
                    <a:pt x="9601" y="-3664"/>
                    <a:pt x="13716" y="451"/>
                    <a:pt x="19888" y="7309"/>
                  </a:cubicBezTo>
                  <a:cubicBezTo>
                    <a:pt x="21260" y="32684"/>
                    <a:pt x="24689" y="52572"/>
                    <a:pt x="28804" y="73146"/>
                  </a:cubicBezTo>
                  <a:cubicBezTo>
                    <a:pt x="40462" y="129381"/>
                    <a:pt x="58979" y="202762"/>
                    <a:pt x="75438" y="239109"/>
                  </a:cubicBezTo>
                  <a:cubicBezTo>
                    <a:pt x="80924" y="250082"/>
                    <a:pt x="97384" y="274085"/>
                    <a:pt x="104242" y="280943"/>
                  </a:cubicBezTo>
                  <a:cubicBezTo>
                    <a:pt x="114529" y="289173"/>
                    <a:pt x="128930" y="297402"/>
                    <a:pt x="143332" y="297402"/>
                  </a:cubicBezTo>
                  <a:cubicBezTo>
                    <a:pt x="148133" y="302889"/>
                    <a:pt x="148133" y="309061"/>
                    <a:pt x="143332" y="314547"/>
                  </a:cubicBezTo>
                  <a:cubicBezTo>
                    <a:pt x="102184" y="307004"/>
                    <a:pt x="76810" y="280257"/>
                    <a:pt x="60350" y="243910"/>
                  </a:cubicBezTo>
                  <a:cubicBezTo>
                    <a:pt x="31547" y="174644"/>
                    <a:pt x="14402" y="104007"/>
                    <a:pt x="4115" y="29940"/>
                  </a:cubicBezTo>
                  <a:cubicBezTo>
                    <a:pt x="3429" y="21711"/>
                    <a:pt x="2057" y="12110"/>
                    <a:pt x="0" y="456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3CE4513-671B-400D-977F-6D67D704CBCD}"/>
                </a:ext>
              </a:extLst>
            </p:cNvPr>
            <p:cNvSpPr/>
            <p:nvPr/>
          </p:nvSpPr>
          <p:spPr>
            <a:xfrm flipH="1">
              <a:off x="10259273" y="2247709"/>
              <a:ext cx="59718" cy="244300"/>
            </a:xfrm>
            <a:custGeom>
              <a:avLst/>
              <a:gdLst>
                <a:gd name="connsiteX0" fmla="*/ 0 w 75438"/>
                <a:gd name="connsiteY0" fmla="*/ 9601 h 308610"/>
                <a:gd name="connsiteX1" fmla="*/ 17145 w 75438"/>
                <a:gd name="connsiteY1" fmla="*/ 0 h 308610"/>
                <a:gd name="connsiteX2" fmla="*/ 75438 w 75438"/>
                <a:gd name="connsiteY2" fmla="*/ 233858 h 308610"/>
                <a:gd name="connsiteX3" fmla="*/ 75438 w 75438"/>
                <a:gd name="connsiteY3" fmla="*/ 279121 h 308610"/>
                <a:gd name="connsiteX4" fmla="*/ 65151 w 75438"/>
                <a:gd name="connsiteY4" fmla="*/ 311353 h 308610"/>
                <a:gd name="connsiteX5" fmla="*/ 47320 w 75438"/>
                <a:gd name="connsiteY5" fmla="*/ 296951 h 308610"/>
                <a:gd name="connsiteX6" fmla="*/ 61722 w 75438"/>
                <a:gd name="connsiteY6" fmla="*/ 256489 h 308610"/>
                <a:gd name="connsiteX7" fmla="*/ 57607 w 75438"/>
                <a:gd name="connsiteY7" fmla="*/ 225628 h 308610"/>
                <a:gd name="connsiteX8" fmla="*/ 5487 w 75438"/>
                <a:gd name="connsiteY8" fmla="*/ 25375 h 308610"/>
                <a:gd name="connsiteX9" fmla="*/ 0 w 75438"/>
                <a:gd name="connsiteY9" fmla="*/ 9601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438" h="308610">
                  <a:moveTo>
                    <a:pt x="0" y="9601"/>
                  </a:moveTo>
                  <a:cubicBezTo>
                    <a:pt x="6172" y="3429"/>
                    <a:pt x="11659" y="6172"/>
                    <a:pt x="17145" y="0"/>
                  </a:cubicBezTo>
                  <a:cubicBezTo>
                    <a:pt x="45263" y="100127"/>
                    <a:pt x="62408" y="153619"/>
                    <a:pt x="75438" y="233858"/>
                  </a:cubicBezTo>
                  <a:cubicBezTo>
                    <a:pt x="78181" y="248945"/>
                    <a:pt x="78181" y="264033"/>
                    <a:pt x="75438" y="279121"/>
                  </a:cubicBezTo>
                  <a:cubicBezTo>
                    <a:pt x="71323" y="292837"/>
                    <a:pt x="69266" y="297637"/>
                    <a:pt x="65151" y="311353"/>
                  </a:cubicBezTo>
                  <a:cubicBezTo>
                    <a:pt x="56236" y="314782"/>
                    <a:pt x="53493" y="304495"/>
                    <a:pt x="47320" y="296951"/>
                  </a:cubicBezTo>
                  <a:cubicBezTo>
                    <a:pt x="58293" y="285979"/>
                    <a:pt x="61036" y="277749"/>
                    <a:pt x="61722" y="256489"/>
                  </a:cubicBezTo>
                  <a:cubicBezTo>
                    <a:pt x="59665" y="243459"/>
                    <a:pt x="60351" y="233172"/>
                    <a:pt x="57607" y="225628"/>
                  </a:cubicBezTo>
                  <a:cubicBezTo>
                    <a:pt x="44577" y="157734"/>
                    <a:pt x="28804" y="100127"/>
                    <a:pt x="5487" y="25375"/>
                  </a:cubicBezTo>
                  <a:cubicBezTo>
                    <a:pt x="4801" y="21946"/>
                    <a:pt x="2058" y="13030"/>
                    <a:pt x="0" y="960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2542170-5039-4686-93DB-6F6A0012EBA2}"/>
                </a:ext>
              </a:extLst>
            </p:cNvPr>
            <p:cNvSpPr/>
            <p:nvPr/>
          </p:nvSpPr>
          <p:spPr>
            <a:xfrm flipH="1">
              <a:off x="10374365" y="2499739"/>
              <a:ext cx="21716" cy="21716"/>
            </a:xfrm>
            <a:custGeom>
              <a:avLst/>
              <a:gdLst>
                <a:gd name="connsiteX0" fmla="*/ 0 w 27432"/>
                <a:gd name="connsiteY0" fmla="*/ 24526 h 27432"/>
                <a:gd name="connsiteX1" fmla="*/ 0 w 27432"/>
                <a:gd name="connsiteY1" fmla="*/ 7381 h 27432"/>
                <a:gd name="connsiteX2" fmla="*/ 30861 w 27432"/>
                <a:gd name="connsiteY2" fmla="*/ 8067 h 27432"/>
                <a:gd name="connsiteX3" fmla="*/ 30861 w 27432"/>
                <a:gd name="connsiteY3" fmla="*/ 23154 h 27432"/>
                <a:gd name="connsiteX4" fmla="*/ 0 w 27432"/>
                <a:gd name="connsiteY4" fmla="*/ 24526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" h="27432">
                  <a:moveTo>
                    <a:pt x="0" y="24526"/>
                  </a:moveTo>
                  <a:cubicBezTo>
                    <a:pt x="0" y="19040"/>
                    <a:pt x="0" y="12867"/>
                    <a:pt x="0" y="7381"/>
                  </a:cubicBezTo>
                  <a:cubicBezTo>
                    <a:pt x="10287" y="-2906"/>
                    <a:pt x="21260" y="-2220"/>
                    <a:pt x="30861" y="8067"/>
                  </a:cubicBezTo>
                  <a:cubicBezTo>
                    <a:pt x="35662" y="12867"/>
                    <a:pt x="34976" y="18354"/>
                    <a:pt x="30861" y="23154"/>
                  </a:cubicBezTo>
                  <a:cubicBezTo>
                    <a:pt x="21260" y="34127"/>
                    <a:pt x="10287" y="34127"/>
                    <a:pt x="0" y="24526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0E55561-055A-41F4-9330-D29CAD1DC569}"/>
                </a:ext>
              </a:extLst>
            </p:cNvPr>
            <p:cNvSpPr/>
            <p:nvPr/>
          </p:nvSpPr>
          <p:spPr>
            <a:xfrm flipH="1">
              <a:off x="10269294" y="2479523"/>
              <a:ext cx="27144" cy="27144"/>
            </a:xfrm>
            <a:custGeom>
              <a:avLst/>
              <a:gdLst>
                <a:gd name="connsiteX0" fmla="*/ 16088 w 34290"/>
                <a:gd name="connsiteY0" fmla="*/ 0 h 34290"/>
                <a:gd name="connsiteX1" fmla="*/ 38719 w 34290"/>
                <a:gd name="connsiteY1" fmla="*/ 6172 h 34290"/>
                <a:gd name="connsiteX2" fmla="*/ 18831 w 34290"/>
                <a:gd name="connsiteY2" fmla="*/ 35662 h 34290"/>
                <a:gd name="connsiteX3" fmla="*/ 314 w 34290"/>
                <a:gd name="connsiteY3" fmla="*/ 28804 h 34290"/>
                <a:gd name="connsiteX4" fmla="*/ 16088 w 34290"/>
                <a:gd name="connsiteY4" fmla="*/ 0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4290">
                  <a:moveTo>
                    <a:pt x="16088" y="0"/>
                  </a:moveTo>
                  <a:cubicBezTo>
                    <a:pt x="23631" y="1372"/>
                    <a:pt x="32547" y="-686"/>
                    <a:pt x="38719" y="6172"/>
                  </a:cubicBezTo>
                  <a:cubicBezTo>
                    <a:pt x="40776" y="17145"/>
                    <a:pt x="32547" y="34290"/>
                    <a:pt x="18831" y="35662"/>
                  </a:cubicBezTo>
                  <a:cubicBezTo>
                    <a:pt x="11973" y="36347"/>
                    <a:pt x="2372" y="39091"/>
                    <a:pt x="314" y="28804"/>
                  </a:cubicBezTo>
                  <a:cubicBezTo>
                    <a:pt x="-1057" y="19202"/>
                    <a:pt x="1686" y="2057"/>
                    <a:pt x="16088" y="0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837E7D2-E6E9-4604-96A3-F318142979C2}"/>
                </a:ext>
              </a:extLst>
            </p:cNvPr>
            <p:cNvSpPr/>
            <p:nvPr/>
          </p:nvSpPr>
          <p:spPr>
            <a:xfrm flipH="1">
              <a:off x="10404240" y="3355747"/>
              <a:ext cx="5429" cy="38002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D7B3B08-0695-4A0D-B69D-AFA235D234C0}"/>
                </a:ext>
              </a:extLst>
            </p:cNvPr>
            <p:cNvSpPr/>
            <p:nvPr/>
          </p:nvSpPr>
          <p:spPr>
            <a:xfrm flipH="1">
              <a:off x="10786706" y="4757486"/>
              <a:ext cx="5429" cy="38002"/>
            </a:xfrm>
            <a:custGeom>
              <a:avLst/>
              <a:gdLst>
                <a:gd name="connsiteX0" fmla="*/ 1048 w 0"/>
                <a:gd name="connsiteY0" fmla="*/ 0 h 48006"/>
                <a:gd name="connsiteX1" fmla="*/ 5849 w 0"/>
                <a:gd name="connsiteY1" fmla="*/ 49377 h 48006"/>
                <a:gd name="connsiteX2" fmla="*/ 1048 w 0"/>
                <a:gd name="connsiteY2" fmla="*/ 0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1048" y="0"/>
                  </a:moveTo>
                  <a:cubicBezTo>
                    <a:pt x="7906" y="15773"/>
                    <a:pt x="6535" y="32918"/>
                    <a:pt x="5849" y="49377"/>
                  </a:cubicBezTo>
                  <a:cubicBezTo>
                    <a:pt x="-5124" y="33604"/>
                    <a:pt x="3106" y="16459"/>
                    <a:pt x="1048" y="0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B8B5A82-BFA9-4435-8EA0-3C5B2090E060}"/>
                </a:ext>
              </a:extLst>
            </p:cNvPr>
            <p:cNvSpPr/>
            <p:nvPr/>
          </p:nvSpPr>
          <p:spPr>
            <a:xfrm flipH="1">
              <a:off x="10790402" y="4815033"/>
              <a:ext cx="5429" cy="27144"/>
            </a:xfrm>
            <a:custGeom>
              <a:avLst/>
              <a:gdLst>
                <a:gd name="connsiteX0" fmla="*/ 4346 w 0"/>
                <a:gd name="connsiteY0" fmla="*/ 0 h 34290"/>
                <a:gd name="connsiteX1" fmla="*/ 4346 w 0"/>
                <a:gd name="connsiteY1" fmla="*/ 36347 h 34290"/>
                <a:gd name="connsiteX2" fmla="*/ 4346 w 0"/>
                <a:gd name="connsiteY2" fmla="*/ 0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34290">
                  <a:moveTo>
                    <a:pt x="4346" y="0"/>
                  </a:moveTo>
                  <a:cubicBezTo>
                    <a:pt x="4346" y="10973"/>
                    <a:pt x="4346" y="21260"/>
                    <a:pt x="4346" y="36347"/>
                  </a:cubicBezTo>
                  <a:cubicBezTo>
                    <a:pt x="-3883" y="22631"/>
                    <a:pt x="1603" y="11659"/>
                    <a:pt x="4346" y="0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0C61D74-EDC8-41BD-85C7-C84B18E5B36E}"/>
                </a:ext>
              </a:extLst>
            </p:cNvPr>
            <p:cNvSpPr/>
            <p:nvPr/>
          </p:nvSpPr>
          <p:spPr>
            <a:xfrm flipH="1">
              <a:off x="10490752" y="1627729"/>
              <a:ext cx="5429" cy="27144"/>
            </a:xfrm>
            <a:custGeom>
              <a:avLst/>
              <a:gdLst>
                <a:gd name="connsiteX0" fmla="*/ 948 w 0"/>
                <a:gd name="connsiteY0" fmla="*/ 40462 h 34290"/>
                <a:gd name="connsiteX1" fmla="*/ 5748 w 0"/>
                <a:gd name="connsiteY1" fmla="*/ 0 h 34290"/>
                <a:gd name="connsiteX2" fmla="*/ 948 w 0"/>
                <a:gd name="connsiteY2" fmla="*/ 40462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34290">
                  <a:moveTo>
                    <a:pt x="948" y="40462"/>
                  </a:moveTo>
                  <a:cubicBezTo>
                    <a:pt x="1634" y="26746"/>
                    <a:pt x="-3853" y="12344"/>
                    <a:pt x="5748" y="0"/>
                  </a:cubicBezTo>
                  <a:cubicBezTo>
                    <a:pt x="3691" y="13716"/>
                    <a:pt x="10549" y="28118"/>
                    <a:pt x="948" y="40462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46C6B0C-2882-4DBF-BFB6-36CE58757487}"/>
                </a:ext>
              </a:extLst>
            </p:cNvPr>
            <p:cNvSpPr/>
            <p:nvPr/>
          </p:nvSpPr>
          <p:spPr>
            <a:xfrm flipH="1">
              <a:off x="10472108" y="1467034"/>
              <a:ext cx="5429" cy="21716"/>
            </a:xfrm>
            <a:custGeom>
              <a:avLst/>
              <a:gdLst>
                <a:gd name="connsiteX0" fmla="*/ 27 w 0"/>
                <a:gd name="connsiteY0" fmla="*/ 31547 h 27432"/>
                <a:gd name="connsiteX1" fmla="*/ 4828 w 0"/>
                <a:gd name="connsiteY1" fmla="*/ 0 h 27432"/>
                <a:gd name="connsiteX2" fmla="*/ 27 w 0"/>
                <a:gd name="connsiteY2" fmla="*/ 31547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27432">
                  <a:moveTo>
                    <a:pt x="27" y="31547"/>
                  </a:moveTo>
                  <a:cubicBezTo>
                    <a:pt x="27" y="20574"/>
                    <a:pt x="-658" y="10287"/>
                    <a:pt x="4828" y="0"/>
                  </a:cubicBezTo>
                  <a:cubicBezTo>
                    <a:pt x="4142" y="10287"/>
                    <a:pt x="8943" y="21946"/>
                    <a:pt x="27" y="31547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26DA4E3-A9D9-4DD1-B099-650C67357F51}"/>
                </a:ext>
              </a:extLst>
            </p:cNvPr>
            <p:cNvSpPr/>
            <p:nvPr/>
          </p:nvSpPr>
          <p:spPr>
            <a:xfrm flipH="1">
              <a:off x="10474844" y="1144710"/>
              <a:ext cx="515745" cy="374594"/>
            </a:xfrm>
            <a:custGeom>
              <a:avLst/>
              <a:gdLst>
                <a:gd name="connsiteX0" fmla="*/ 653622 w 651510"/>
                <a:gd name="connsiteY0" fmla="*/ 289216 h 473202"/>
                <a:gd name="connsiteX1" fmla="*/ 635791 w 651510"/>
                <a:gd name="connsiteY1" fmla="*/ 214464 h 473202"/>
                <a:gd name="connsiteX2" fmla="*/ 628247 w 651510"/>
                <a:gd name="connsiteY2" fmla="*/ 198005 h 473202"/>
                <a:gd name="connsiteX3" fmla="*/ 623447 w 651510"/>
                <a:gd name="connsiteY3" fmla="*/ 187032 h 473202"/>
                <a:gd name="connsiteX4" fmla="*/ 589842 w 651510"/>
                <a:gd name="connsiteY4" fmla="*/ 129425 h 473202"/>
                <a:gd name="connsiteX5" fmla="*/ 577498 w 651510"/>
                <a:gd name="connsiteY5" fmla="*/ 112965 h 473202"/>
                <a:gd name="connsiteX6" fmla="*/ 537722 w 651510"/>
                <a:gd name="connsiteY6" fmla="*/ 75246 h 473202"/>
                <a:gd name="connsiteX7" fmla="*/ 522634 w 651510"/>
                <a:gd name="connsiteY7" fmla="*/ 67017 h 473202"/>
                <a:gd name="connsiteX8" fmla="*/ 510975 w 651510"/>
                <a:gd name="connsiteY8" fmla="*/ 55358 h 473202"/>
                <a:gd name="connsiteX9" fmla="*/ 503432 w 651510"/>
                <a:gd name="connsiteY9" fmla="*/ 52615 h 473202"/>
                <a:gd name="connsiteX10" fmla="*/ 488344 w 651510"/>
                <a:gd name="connsiteY10" fmla="*/ 40956 h 473202"/>
                <a:gd name="connsiteX11" fmla="*/ 467770 w 651510"/>
                <a:gd name="connsiteY11" fmla="*/ 30669 h 473202"/>
                <a:gd name="connsiteX12" fmla="*/ 443081 w 651510"/>
                <a:gd name="connsiteY12" fmla="*/ 19697 h 473202"/>
                <a:gd name="connsiteX13" fmla="*/ 423879 w 651510"/>
                <a:gd name="connsiteY13" fmla="*/ 16953 h 473202"/>
                <a:gd name="connsiteX14" fmla="*/ 203051 w 651510"/>
                <a:gd name="connsiteY14" fmla="*/ 31355 h 473202"/>
                <a:gd name="connsiteX15" fmla="*/ 6227 w 651510"/>
                <a:gd name="connsiteY15" fmla="*/ 252183 h 473202"/>
                <a:gd name="connsiteX16" fmla="*/ 4855 w 651510"/>
                <a:gd name="connsiteY16" fmla="*/ 414717 h 473202"/>
                <a:gd name="connsiteX17" fmla="*/ 13085 w 651510"/>
                <a:gd name="connsiteY17" fmla="*/ 427062 h 473202"/>
                <a:gd name="connsiteX18" fmla="*/ 72063 w 651510"/>
                <a:gd name="connsiteY18" fmla="*/ 468210 h 473202"/>
                <a:gd name="connsiteX19" fmla="*/ 107725 w 651510"/>
                <a:gd name="connsiteY19" fmla="*/ 459980 h 473202"/>
                <a:gd name="connsiteX20" fmla="*/ 142015 w 651510"/>
                <a:gd name="connsiteY20" fmla="*/ 361225 h 473202"/>
                <a:gd name="connsiteX21" fmla="*/ 166018 w 651510"/>
                <a:gd name="connsiteY21" fmla="*/ 295388 h 473202"/>
                <a:gd name="connsiteX22" fmla="*/ 212652 w 651510"/>
                <a:gd name="connsiteY22" fmla="*/ 216521 h 473202"/>
                <a:gd name="connsiteX23" fmla="*/ 242142 w 651510"/>
                <a:gd name="connsiteY23" fmla="*/ 209663 h 473202"/>
                <a:gd name="connsiteX24" fmla="*/ 260658 w 651510"/>
                <a:gd name="connsiteY24" fmla="*/ 211721 h 473202"/>
                <a:gd name="connsiteX25" fmla="*/ 298377 w 651510"/>
                <a:gd name="connsiteY25" fmla="*/ 211035 h 473202"/>
                <a:gd name="connsiteX26" fmla="*/ 336096 w 651510"/>
                <a:gd name="connsiteY26" fmla="*/ 213092 h 473202"/>
                <a:gd name="connsiteX27" fmla="*/ 369015 w 651510"/>
                <a:gd name="connsiteY27" fmla="*/ 210349 h 473202"/>
                <a:gd name="connsiteX28" fmla="*/ 404676 w 651510"/>
                <a:gd name="connsiteY28" fmla="*/ 216521 h 473202"/>
                <a:gd name="connsiteX29" fmla="*/ 502746 w 651510"/>
                <a:gd name="connsiteY29" fmla="*/ 226122 h 473202"/>
                <a:gd name="connsiteX30" fmla="*/ 524691 w 651510"/>
                <a:gd name="connsiteY30" fmla="*/ 225437 h 473202"/>
                <a:gd name="connsiteX31" fmla="*/ 550752 w 651510"/>
                <a:gd name="connsiteY31" fmla="*/ 234352 h 473202"/>
                <a:gd name="connsiteX32" fmla="*/ 594643 w 651510"/>
                <a:gd name="connsiteY32" fmla="*/ 252869 h 473202"/>
                <a:gd name="connsiteX33" fmla="*/ 608359 w 651510"/>
                <a:gd name="connsiteY33" fmla="*/ 290588 h 473202"/>
                <a:gd name="connsiteX34" fmla="*/ 612474 w 651510"/>
                <a:gd name="connsiteY34" fmla="*/ 328307 h 473202"/>
                <a:gd name="connsiteX35" fmla="*/ 615903 w 651510"/>
                <a:gd name="connsiteY35" fmla="*/ 340651 h 473202"/>
                <a:gd name="connsiteX36" fmla="*/ 615903 w 651510"/>
                <a:gd name="connsiteY36" fmla="*/ 351624 h 473202"/>
                <a:gd name="connsiteX37" fmla="*/ 615903 w 651510"/>
                <a:gd name="connsiteY37" fmla="*/ 371512 h 473202"/>
                <a:gd name="connsiteX38" fmla="*/ 620018 w 651510"/>
                <a:gd name="connsiteY38" fmla="*/ 405116 h 473202"/>
                <a:gd name="connsiteX39" fmla="*/ 636477 w 651510"/>
                <a:gd name="connsiteY39" fmla="*/ 479868 h 473202"/>
                <a:gd name="connsiteX40" fmla="*/ 645392 w 651510"/>
                <a:gd name="connsiteY40" fmla="*/ 457237 h 473202"/>
                <a:gd name="connsiteX41" fmla="*/ 648821 w 651510"/>
                <a:gd name="connsiteY41" fmla="*/ 440092 h 473202"/>
                <a:gd name="connsiteX42" fmla="*/ 653622 w 651510"/>
                <a:gd name="connsiteY42" fmla="*/ 408545 h 473202"/>
                <a:gd name="connsiteX43" fmla="*/ 656365 w 651510"/>
                <a:gd name="connsiteY43" fmla="*/ 371512 h 473202"/>
                <a:gd name="connsiteX44" fmla="*/ 653622 w 651510"/>
                <a:gd name="connsiteY44" fmla="*/ 289216 h 47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51510" h="473202">
                  <a:moveTo>
                    <a:pt x="653622" y="289216"/>
                  </a:moveTo>
                  <a:cubicBezTo>
                    <a:pt x="647450" y="264527"/>
                    <a:pt x="641963" y="239153"/>
                    <a:pt x="635791" y="214464"/>
                  </a:cubicBezTo>
                  <a:cubicBezTo>
                    <a:pt x="629619" y="210349"/>
                    <a:pt x="637163" y="200748"/>
                    <a:pt x="628247" y="198005"/>
                  </a:cubicBezTo>
                  <a:cubicBezTo>
                    <a:pt x="623447" y="195947"/>
                    <a:pt x="623447" y="191147"/>
                    <a:pt x="623447" y="187032"/>
                  </a:cubicBezTo>
                  <a:cubicBezTo>
                    <a:pt x="617960" y="160286"/>
                    <a:pt x="611788" y="145198"/>
                    <a:pt x="589842" y="129425"/>
                  </a:cubicBezTo>
                  <a:cubicBezTo>
                    <a:pt x="588471" y="127367"/>
                    <a:pt x="578870" y="115023"/>
                    <a:pt x="577498" y="112965"/>
                  </a:cubicBezTo>
                  <a:cubicBezTo>
                    <a:pt x="566525" y="92391"/>
                    <a:pt x="559667" y="84162"/>
                    <a:pt x="537722" y="75246"/>
                  </a:cubicBezTo>
                  <a:cubicBezTo>
                    <a:pt x="532921" y="75246"/>
                    <a:pt x="523320" y="73189"/>
                    <a:pt x="522634" y="67017"/>
                  </a:cubicBezTo>
                  <a:cubicBezTo>
                    <a:pt x="519891" y="60845"/>
                    <a:pt x="518519" y="56044"/>
                    <a:pt x="510975" y="55358"/>
                  </a:cubicBezTo>
                  <a:cubicBezTo>
                    <a:pt x="508918" y="56044"/>
                    <a:pt x="504117" y="54672"/>
                    <a:pt x="503432" y="52615"/>
                  </a:cubicBezTo>
                  <a:cubicBezTo>
                    <a:pt x="500688" y="43700"/>
                    <a:pt x="493145" y="45757"/>
                    <a:pt x="488344" y="40956"/>
                  </a:cubicBezTo>
                  <a:cubicBezTo>
                    <a:pt x="479429" y="38899"/>
                    <a:pt x="474628" y="36842"/>
                    <a:pt x="467770" y="30669"/>
                  </a:cubicBezTo>
                  <a:cubicBezTo>
                    <a:pt x="460912" y="19011"/>
                    <a:pt x="449939" y="25183"/>
                    <a:pt x="443081" y="19697"/>
                  </a:cubicBezTo>
                  <a:cubicBezTo>
                    <a:pt x="438966" y="19697"/>
                    <a:pt x="427308" y="18325"/>
                    <a:pt x="423879" y="16953"/>
                  </a:cubicBezTo>
                  <a:cubicBezTo>
                    <a:pt x="347069" y="-12536"/>
                    <a:pt x="275746" y="-877"/>
                    <a:pt x="203051" y="31355"/>
                  </a:cubicBezTo>
                  <a:cubicBezTo>
                    <a:pt x="104982" y="75246"/>
                    <a:pt x="28858" y="139712"/>
                    <a:pt x="6227" y="252183"/>
                  </a:cubicBezTo>
                  <a:cubicBezTo>
                    <a:pt x="-4746" y="306361"/>
                    <a:pt x="1426" y="360539"/>
                    <a:pt x="4855" y="414717"/>
                  </a:cubicBezTo>
                  <a:cubicBezTo>
                    <a:pt x="8970" y="418832"/>
                    <a:pt x="3483" y="428433"/>
                    <a:pt x="13085" y="427062"/>
                  </a:cubicBezTo>
                  <a:cubicBezTo>
                    <a:pt x="45317" y="421575"/>
                    <a:pt x="53547" y="443521"/>
                    <a:pt x="72063" y="468210"/>
                  </a:cubicBezTo>
                  <a:cubicBezTo>
                    <a:pt x="83722" y="484669"/>
                    <a:pt x="104296" y="479183"/>
                    <a:pt x="107725" y="459980"/>
                  </a:cubicBezTo>
                  <a:cubicBezTo>
                    <a:pt x="114583" y="425690"/>
                    <a:pt x="121441" y="390714"/>
                    <a:pt x="142015" y="361225"/>
                  </a:cubicBezTo>
                  <a:cubicBezTo>
                    <a:pt x="155731" y="341337"/>
                    <a:pt x="163961" y="319391"/>
                    <a:pt x="166018" y="295388"/>
                  </a:cubicBezTo>
                  <a:cubicBezTo>
                    <a:pt x="168761" y="261784"/>
                    <a:pt x="179734" y="232295"/>
                    <a:pt x="212652" y="216521"/>
                  </a:cubicBezTo>
                  <a:cubicBezTo>
                    <a:pt x="225683" y="215835"/>
                    <a:pt x="228426" y="206920"/>
                    <a:pt x="242142" y="209663"/>
                  </a:cubicBezTo>
                  <a:cubicBezTo>
                    <a:pt x="243513" y="209663"/>
                    <a:pt x="259287" y="211721"/>
                    <a:pt x="260658" y="211721"/>
                  </a:cubicBezTo>
                  <a:cubicBezTo>
                    <a:pt x="284661" y="211035"/>
                    <a:pt x="274374" y="210349"/>
                    <a:pt x="298377" y="211035"/>
                  </a:cubicBezTo>
                  <a:cubicBezTo>
                    <a:pt x="299749" y="211035"/>
                    <a:pt x="334725" y="213092"/>
                    <a:pt x="336096" y="213092"/>
                  </a:cubicBezTo>
                  <a:cubicBezTo>
                    <a:pt x="348441" y="213092"/>
                    <a:pt x="355985" y="210349"/>
                    <a:pt x="369015" y="210349"/>
                  </a:cubicBezTo>
                  <a:cubicBezTo>
                    <a:pt x="378616" y="218579"/>
                    <a:pt x="395075" y="211721"/>
                    <a:pt x="404676" y="216521"/>
                  </a:cubicBezTo>
                  <a:cubicBezTo>
                    <a:pt x="441024" y="220636"/>
                    <a:pt x="465713" y="226122"/>
                    <a:pt x="502746" y="226122"/>
                  </a:cubicBezTo>
                  <a:cubicBezTo>
                    <a:pt x="507546" y="226808"/>
                    <a:pt x="519891" y="224751"/>
                    <a:pt x="524691" y="225437"/>
                  </a:cubicBezTo>
                  <a:cubicBezTo>
                    <a:pt x="524691" y="226122"/>
                    <a:pt x="550066" y="235724"/>
                    <a:pt x="550752" y="234352"/>
                  </a:cubicBezTo>
                  <a:cubicBezTo>
                    <a:pt x="574069" y="242582"/>
                    <a:pt x="574755" y="234352"/>
                    <a:pt x="594643" y="252869"/>
                  </a:cubicBezTo>
                  <a:cubicBezTo>
                    <a:pt x="606987" y="265213"/>
                    <a:pt x="606987" y="276872"/>
                    <a:pt x="608359" y="290588"/>
                  </a:cubicBezTo>
                  <a:cubicBezTo>
                    <a:pt x="608359" y="307047"/>
                    <a:pt x="605616" y="312533"/>
                    <a:pt x="612474" y="328307"/>
                  </a:cubicBezTo>
                  <a:cubicBezTo>
                    <a:pt x="612474" y="328307"/>
                    <a:pt x="615903" y="340651"/>
                    <a:pt x="615903" y="340651"/>
                  </a:cubicBezTo>
                  <a:cubicBezTo>
                    <a:pt x="615903" y="340651"/>
                    <a:pt x="615903" y="355739"/>
                    <a:pt x="615903" y="351624"/>
                  </a:cubicBezTo>
                  <a:cubicBezTo>
                    <a:pt x="616589" y="361911"/>
                    <a:pt x="615217" y="361225"/>
                    <a:pt x="615903" y="371512"/>
                  </a:cubicBezTo>
                  <a:cubicBezTo>
                    <a:pt x="612474" y="383856"/>
                    <a:pt x="618646" y="394143"/>
                    <a:pt x="620018" y="405116"/>
                  </a:cubicBezTo>
                  <a:cubicBezTo>
                    <a:pt x="619332" y="430491"/>
                    <a:pt x="632362" y="455180"/>
                    <a:pt x="636477" y="479868"/>
                  </a:cubicBezTo>
                  <a:cubicBezTo>
                    <a:pt x="641277" y="470953"/>
                    <a:pt x="644021" y="471639"/>
                    <a:pt x="645392" y="457237"/>
                  </a:cubicBezTo>
                  <a:cubicBezTo>
                    <a:pt x="645392" y="446950"/>
                    <a:pt x="644021" y="449007"/>
                    <a:pt x="648821" y="440092"/>
                  </a:cubicBezTo>
                  <a:cubicBezTo>
                    <a:pt x="654308" y="430491"/>
                    <a:pt x="648821" y="418832"/>
                    <a:pt x="653622" y="408545"/>
                  </a:cubicBezTo>
                  <a:cubicBezTo>
                    <a:pt x="653622" y="403745"/>
                    <a:pt x="656365" y="376313"/>
                    <a:pt x="656365" y="371512"/>
                  </a:cubicBezTo>
                  <a:cubicBezTo>
                    <a:pt x="659794" y="335850"/>
                    <a:pt x="657051" y="323506"/>
                    <a:pt x="653622" y="2892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B35CF1-5F69-494D-81A8-35FFD78466FA}"/>
                </a:ext>
              </a:extLst>
            </p:cNvPr>
            <p:cNvSpPr/>
            <p:nvPr/>
          </p:nvSpPr>
          <p:spPr>
            <a:xfrm flipH="1">
              <a:off x="10575885" y="1856151"/>
              <a:ext cx="1188927" cy="2855598"/>
            </a:xfrm>
            <a:custGeom>
              <a:avLst/>
              <a:gdLst>
                <a:gd name="connsiteX0" fmla="*/ 999347 w 1501902"/>
                <a:gd name="connsiteY0" fmla="*/ 4286 h 3607308"/>
                <a:gd name="connsiteX1" fmla="*/ 913622 w 1501902"/>
                <a:gd name="connsiteY1" fmla="*/ 857 h 3607308"/>
                <a:gd name="connsiteX2" fmla="*/ 817610 w 1501902"/>
                <a:gd name="connsiteY2" fmla="*/ 138017 h 3607308"/>
                <a:gd name="connsiteX3" fmla="*/ 470595 w 1501902"/>
                <a:gd name="connsiteY3" fmla="*/ 282035 h 3607308"/>
                <a:gd name="connsiteX4" fmla="*/ 288858 w 1501902"/>
                <a:gd name="connsiteY4" fmla="*/ 546068 h 3607308"/>
                <a:gd name="connsiteX5" fmla="*/ 21396 w 1501902"/>
                <a:gd name="connsiteY5" fmla="*/ 1321708 h 3607308"/>
                <a:gd name="connsiteX6" fmla="*/ 103692 w 1501902"/>
                <a:gd name="connsiteY6" fmla="*/ 1644034 h 3607308"/>
                <a:gd name="connsiteX7" fmla="*/ 522716 w 1501902"/>
                <a:gd name="connsiteY7" fmla="*/ 1836058 h 3607308"/>
                <a:gd name="connsiteX8" fmla="*/ 536432 w 1501902"/>
                <a:gd name="connsiteY8" fmla="*/ 3607480 h 3607308"/>
                <a:gd name="connsiteX9" fmla="*/ 1504095 w 1501902"/>
                <a:gd name="connsiteY9" fmla="*/ 3538900 h 3607308"/>
                <a:gd name="connsiteX10" fmla="*/ 1425228 w 1501902"/>
                <a:gd name="connsiteY10" fmla="*/ 1350512 h 3607308"/>
                <a:gd name="connsiteX11" fmla="*/ 976715 w 1501902"/>
                <a:gd name="connsiteY11" fmla="*/ 62579 h 3607308"/>
                <a:gd name="connsiteX12" fmla="*/ 999347 w 1501902"/>
                <a:gd name="connsiteY12" fmla="*/ 4286 h 360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1902" h="3607308">
                  <a:moveTo>
                    <a:pt x="999347" y="4286"/>
                  </a:moveTo>
                  <a:cubicBezTo>
                    <a:pt x="953398" y="-2572"/>
                    <a:pt x="913622" y="857"/>
                    <a:pt x="913622" y="857"/>
                  </a:cubicBezTo>
                  <a:lnTo>
                    <a:pt x="817610" y="138017"/>
                  </a:lnTo>
                  <a:cubicBezTo>
                    <a:pt x="817610" y="138017"/>
                    <a:pt x="574151" y="216884"/>
                    <a:pt x="470595" y="282035"/>
                  </a:cubicBezTo>
                  <a:cubicBezTo>
                    <a:pt x="367039" y="347186"/>
                    <a:pt x="319719" y="436340"/>
                    <a:pt x="288858" y="546068"/>
                  </a:cubicBezTo>
                  <a:cubicBezTo>
                    <a:pt x="257997" y="655796"/>
                    <a:pt x="59115" y="1187977"/>
                    <a:pt x="21396" y="1321708"/>
                  </a:cubicBezTo>
                  <a:cubicBezTo>
                    <a:pt x="-16323" y="1455439"/>
                    <a:pt x="-12894" y="1558309"/>
                    <a:pt x="103692" y="1644034"/>
                  </a:cubicBezTo>
                  <a:cubicBezTo>
                    <a:pt x="220278" y="1729759"/>
                    <a:pt x="381441" y="1803140"/>
                    <a:pt x="522716" y="1836058"/>
                  </a:cubicBezTo>
                  <a:cubicBezTo>
                    <a:pt x="479510" y="2012994"/>
                    <a:pt x="536432" y="3607480"/>
                    <a:pt x="536432" y="3607480"/>
                  </a:cubicBezTo>
                  <a:lnTo>
                    <a:pt x="1504095" y="3538900"/>
                  </a:lnTo>
                  <a:cubicBezTo>
                    <a:pt x="1504095" y="3538900"/>
                    <a:pt x="1480092" y="2040426"/>
                    <a:pt x="1425228" y="1350512"/>
                  </a:cubicBezTo>
                  <a:cubicBezTo>
                    <a:pt x="1374479" y="709974"/>
                    <a:pt x="1240062" y="257346"/>
                    <a:pt x="976715" y="62579"/>
                  </a:cubicBezTo>
                  <a:cubicBezTo>
                    <a:pt x="985631" y="44063"/>
                    <a:pt x="987688" y="27603"/>
                    <a:pt x="999347" y="4286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23BCCCE-E96D-491B-AD1C-98DF364E3D78}"/>
                </a:ext>
              </a:extLst>
            </p:cNvPr>
            <p:cNvSpPr/>
            <p:nvPr/>
          </p:nvSpPr>
          <p:spPr>
            <a:xfrm flipH="1">
              <a:off x="10428892" y="2046046"/>
              <a:ext cx="325734" cy="1161783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208B505-64FE-4174-BA80-31FCEE48D4C1}"/>
                </a:ext>
              </a:extLst>
            </p:cNvPr>
            <p:cNvSpPr/>
            <p:nvPr/>
          </p:nvSpPr>
          <p:spPr>
            <a:xfrm flipH="1">
              <a:off x="10848851" y="2555527"/>
              <a:ext cx="749187" cy="890338"/>
            </a:xfrm>
            <a:custGeom>
              <a:avLst/>
              <a:gdLst>
                <a:gd name="connsiteX0" fmla="*/ 0 w 946404"/>
                <a:gd name="connsiteY0" fmla="*/ 0 h 1124712"/>
                <a:gd name="connsiteX1" fmla="*/ 542468 w 946404"/>
                <a:gd name="connsiteY1" fmla="*/ 139903 h 1124712"/>
                <a:gd name="connsiteX2" fmla="*/ 951890 w 946404"/>
                <a:gd name="connsiteY2" fmla="*/ 1126770 h 1124712"/>
                <a:gd name="connsiteX3" fmla="*/ 432740 w 946404"/>
                <a:gd name="connsiteY3" fmla="*/ 1010869 h 112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04" h="1124712">
                  <a:moveTo>
                    <a:pt x="0" y="0"/>
                  </a:moveTo>
                  <a:lnTo>
                    <a:pt x="542468" y="139903"/>
                  </a:lnTo>
                  <a:lnTo>
                    <a:pt x="951890" y="1126770"/>
                  </a:lnTo>
                  <a:lnTo>
                    <a:pt x="432740" y="1010869"/>
                  </a:ln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F469136-C106-4CB3-8038-4E8A5C7F5468}"/>
                </a:ext>
              </a:extLst>
            </p:cNvPr>
            <p:cNvSpPr/>
            <p:nvPr/>
          </p:nvSpPr>
          <p:spPr>
            <a:xfrm flipH="1">
              <a:off x="10911826" y="2899942"/>
              <a:ext cx="369165" cy="342020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7B16323-A1A7-4F9E-B276-F1FD51A9EB18}"/>
                </a:ext>
              </a:extLst>
            </p:cNvPr>
            <p:cNvSpPr/>
            <p:nvPr/>
          </p:nvSpPr>
          <p:spPr>
            <a:xfrm flipH="1">
              <a:off x="11176081" y="3010205"/>
              <a:ext cx="211727" cy="293160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462" h="370332">
                  <a:moveTo>
                    <a:pt x="270724" y="295913"/>
                  </a:moveTo>
                  <a:cubicBezTo>
                    <a:pt x="236434" y="325402"/>
                    <a:pt x="211059" y="326774"/>
                    <a:pt x="177455" y="338432"/>
                  </a:cubicBezTo>
                  <a:cubicBezTo>
                    <a:pt x="160310" y="344604"/>
                    <a:pt x="143851" y="350091"/>
                    <a:pt x="126706" y="356263"/>
                  </a:cubicBezTo>
                  <a:cubicBezTo>
                    <a:pt x="119162" y="358320"/>
                    <a:pt x="112304" y="360378"/>
                    <a:pt x="104760" y="362435"/>
                  </a:cubicBezTo>
                  <a:cubicBezTo>
                    <a:pt x="56754" y="378209"/>
                    <a:pt x="58811" y="377523"/>
                    <a:pt x="40981" y="331574"/>
                  </a:cubicBezTo>
                  <a:cubicBezTo>
                    <a:pt x="-4968" y="214988"/>
                    <a:pt x="-2911" y="158753"/>
                    <a:pt x="3262" y="53825"/>
                  </a:cubicBezTo>
                  <a:cubicBezTo>
                    <a:pt x="13549" y="41481"/>
                    <a:pt x="74585" y="22964"/>
                    <a:pt x="97902" y="16106"/>
                  </a:cubicBezTo>
                  <a:cubicBezTo>
                    <a:pt x="129449" y="18849"/>
                    <a:pt x="172654" y="-5154"/>
                    <a:pt x="194600" y="1019"/>
                  </a:cubicBezTo>
                  <a:cubicBezTo>
                    <a:pt x="180884" y="20907"/>
                    <a:pt x="175397" y="31194"/>
                    <a:pt x="169911" y="48339"/>
                  </a:cubicBezTo>
                  <a:cubicBezTo>
                    <a:pt x="147965" y="114861"/>
                    <a:pt x="181570" y="203330"/>
                    <a:pt x="190485" y="273281"/>
                  </a:cubicBezTo>
                  <a:cubicBezTo>
                    <a:pt x="191857" y="285626"/>
                    <a:pt x="197343" y="288369"/>
                    <a:pt x="208316" y="290426"/>
                  </a:cubicBezTo>
                  <a:cubicBezTo>
                    <a:pt x="242606" y="296598"/>
                    <a:pt x="236434" y="289740"/>
                    <a:pt x="270724" y="2959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E92A4E9-321E-49BB-A6E0-22E996E99AD1}"/>
                </a:ext>
              </a:extLst>
            </p:cNvPr>
            <p:cNvSpPr/>
            <p:nvPr/>
          </p:nvSpPr>
          <p:spPr>
            <a:xfrm flipH="1">
              <a:off x="10857078" y="2444999"/>
              <a:ext cx="146580" cy="146580"/>
            </a:xfrm>
            <a:custGeom>
              <a:avLst/>
              <a:gdLst>
                <a:gd name="connsiteX0" fmla="*/ 64571 w 185166"/>
                <a:gd name="connsiteY0" fmla="*/ 1778 h 185166"/>
                <a:gd name="connsiteX1" fmla="*/ 135208 w 185166"/>
                <a:gd name="connsiteY1" fmla="*/ 14122 h 185166"/>
                <a:gd name="connsiteX2" fmla="*/ 183214 w 185166"/>
                <a:gd name="connsiteY2" fmla="*/ 116306 h 185166"/>
                <a:gd name="connsiteX3" fmla="*/ 95432 w 185166"/>
                <a:gd name="connsiteY3" fmla="*/ 189001 h 185166"/>
                <a:gd name="connsiteX4" fmla="*/ 3535 w 185166"/>
                <a:gd name="connsiteY4" fmla="*/ 121107 h 185166"/>
                <a:gd name="connsiteX5" fmla="*/ 47426 w 185166"/>
                <a:gd name="connsiteY5" fmla="*/ 12751 h 185166"/>
                <a:gd name="connsiteX6" fmla="*/ 64571 w 185166"/>
                <a:gd name="connsiteY6" fmla="*/ 1778 h 18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166" h="185166">
                  <a:moveTo>
                    <a:pt x="64571" y="1778"/>
                  </a:moveTo>
                  <a:cubicBezTo>
                    <a:pt x="98175" y="406"/>
                    <a:pt x="107776" y="-5080"/>
                    <a:pt x="135208" y="14122"/>
                  </a:cubicBezTo>
                  <a:cubicBezTo>
                    <a:pt x="176356" y="37439"/>
                    <a:pt x="193501" y="74473"/>
                    <a:pt x="183214" y="116306"/>
                  </a:cubicBezTo>
                  <a:cubicBezTo>
                    <a:pt x="172927" y="158826"/>
                    <a:pt x="137952" y="187630"/>
                    <a:pt x="95432" y="189001"/>
                  </a:cubicBezTo>
                  <a:cubicBezTo>
                    <a:pt x="53598" y="190373"/>
                    <a:pt x="15193" y="162255"/>
                    <a:pt x="3535" y="121107"/>
                  </a:cubicBezTo>
                  <a:cubicBezTo>
                    <a:pt x="-8124" y="79273"/>
                    <a:pt x="9707" y="36754"/>
                    <a:pt x="47426" y="12751"/>
                  </a:cubicBezTo>
                  <a:cubicBezTo>
                    <a:pt x="52912" y="9322"/>
                    <a:pt x="54284" y="4521"/>
                    <a:pt x="64571" y="1778"/>
                  </a:cubicBezTo>
                  <a:close/>
                </a:path>
              </a:pathLst>
            </a:custGeom>
            <a:solidFill>
              <a:srgbClr val="0E040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3C9CCF0-8458-4C02-B51E-524D9EE3F668}"/>
                </a:ext>
              </a:extLst>
            </p:cNvPr>
            <p:cNvSpPr/>
            <p:nvPr/>
          </p:nvSpPr>
          <p:spPr>
            <a:xfrm flipH="1">
              <a:off x="10879795" y="2468655"/>
              <a:ext cx="103149" cy="103149"/>
            </a:xfrm>
            <a:custGeom>
              <a:avLst/>
              <a:gdLst>
                <a:gd name="connsiteX0" fmla="*/ 132359 w 130302"/>
                <a:gd name="connsiteY0" fmla="*/ 65163 h 130302"/>
                <a:gd name="connsiteX1" fmla="*/ 65151 w 130302"/>
                <a:gd name="connsiteY1" fmla="*/ 132371 h 130302"/>
                <a:gd name="connsiteX2" fmla="*/ 0 w 130302"/>
                <a:gd name="connsiteY2" fmla="*/ 66535 h 130302"/>
                <a:gd name="connsiteX3" fmla="*/ 64465 w 130302"/>
                <a:gd name="connsiteY3" fmla="*/ 12 h 130302"/>
                <a:gd name="connsiteX4" fmla="*/ 132359 w 130302"/>
                <a:gd name="connsiteY4" fmla="*/ 65163 h 130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02" h="130302">
                  <a:moveTo>
                    <a:pt x="132359" y="65163"/>
                  </a:moveTo>
                  <a:cubicBezTo>
                    <a:pt x="132359" y="102196"/>
                    <a:pt x="101498" y="133057"/>
                    <a:pt x="65151" y="132371"/>
                  </a:cubicBezTo>
                  <a:cubicBezTo>
                    <a:pt x="29489" y="131686"/>
                    <a:pt x="0" y="102196"/>
                    <a:pt x="0" y="66535"/>
                  </a:cubicBezTo>
                  <a:cubicBezTo>
                    <a:pt x="0" y="30187"/>
                    <a:pt x="28118" y="698"/>
                    <a:pt x="64465" y="12"/>
                  </a:cubicBezTo>
                  <a:cubicBezTo>
                    <a:pt x="102184" y="-674"/>
                    <a:pt x="132359" y="28130"/>
                    <a:pt x="132359" y="65163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5785655-3489-4A5D-A2A2-CF616A28192F}"/>
                </a:ext>
              </a:extLst>
            </p:cNvPr>
            <p:cNvSpPr/>
            <p:nvPr/>
          </p:nvSpPr>
          <p:spPr>
            <a:xfrm flipH="1">
              <a:off x="10931913" y="1811769"/>
              <a:ext cx="86862" cy="640609"/>
            </a:xfrm>
            <a:custGeom>
              <a:avLst/>
              <a:gdLst>
                <a:gd name="connsiteX0" fmla="*/ 95326 w 109728"/>
                <a:gd name="connsiteY0" fmla="*/ 43205 h 809244"/>
                <a:gd name="connsiteX1" fmla="*/ 66523 w 109728"/>
                <a:gd name="connsiteY1" fmla="*/ 86411 h 809244"/>
                <a:gd name="connsiteX2" fmla="*/ 28804 w 109728"/>
                <a:gd name="connsiteY2" fmla="*/ 237287 h 809244"/>
                <a:gd name="connsiteX3" fmla="*/ 65837 w 109728"/>
                <a:gd name="connsiteY3" fmla="*/ 595274 h 809244"/>
                <a:gd name="connsiteX4" fmla="*/ 111100 w 109728"/>
                <a:gd name="connsiteY4" fmla="*/ 800329 h 809244"/>
                <a:gd name="connsiteX5" fmla="*/ 80924 w 109728"/>
                <a:gd name="connsiteY5" fmla="*/ 801700 h 809244"/>
                <a:gd name="connsiteX6" fmla="*/ 0 w 109728"/>
                <a:gd name="connsiteY6" fmla="*/ 265405 h 809244"/>
                <a:gd name="connsiteX7" fmla="*/ 100813 w 109728"/>
                <a:gd name="connsiteY7" fmla="*/ 0 h 809244"/>
                <a:gd name="connsiteX8" fmla="*/ 95326 w 109728"/>
                <a:gd name="connsiteY8" fmla="*/ 43205 h 80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728" h="809244">
                  <a:moveTo>
                    <a:pt x="95326" y="43205"/>
                  </a:moveTo>
                  <a:cubicBezTo>
                    <a:pt x="81610" y="58979"/>
                    <a:pt x="77495" y="70637"/>
                    <a:pt x="66523" y="86411"/>
                  </a:cubicBezTo>
                  <a:cubicBezTo>
                    <a:pt x="36347" y="133731"/>
                    <a:pt x="28804" y="184480"/>
                    <a:pt x="28804" y="237287"/>
                  </a:cubicBezTo>
                  <a:cubicBezTo>
                    <a:pt x="29489" y="357988"/>
                    <a:pt x="43891" y="477317"/>
                    <a:pt x="65837" y="595274"/>
                  </a:cubicBezTo>
                  <a:cubicBezTo>
                    <a:pt x="77495" y="659054"/>
                    <a:pt x="99441" y="736549"/>
                    <a:pt x="111100" y="800329"/>
                  </a:cubicBezTo>
                  <a:cubicBezTo>
                    <a:pt x="113843" y="816102"/>
                    <a:pt x="93269" y="817474"/>
                    <a:pt x="80924" y="801700"/>
                  </a:cubicBezTo>
                  <a:cubicBezTo>
                    <a:pt x="43891" y="624764"/>
                    <a:pt x="0" y="448513"/>
                    <a:pt x="0" y="265405"/>
                  </a:cubicBezTo>
                  <a:cubicBezTo>
                    <a:pt x="0" y="166649"/>
                    <a:pt x="23317" y="70637"/>
                    <a:pt x="100813" y="0"/>
                  </a:cubicBezTo>
                  <a:cubicBezTo>
                    <a:pt x="100127" y="16459"/>
                    <a:pt x="96698" y="31547"/>
                    <a:pt x="95326" y="43205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B4F8728-8A66-43C4-9F55-F8C2D3890DC0}"/>
                </a:ext>
              </a:extLst>
            </p:cNvPr>
            <p:cNvSpPr/>
            <p:nvPr/>
          </p:nvSpPr>
          <p:spPr>
            <a:xfrm flipH="1">
              <a:off x="10306117" y="1923604"/>
              <a:ext cx="276874" cy="352878"/>
            </a:xfrm>
            <a:custGeom>
              <a:avLst/>
              <a:gdLst>
                <a:gd name="connsiteX0" fmla="*/ 196 w 349758"/>
                <a:gd name="connsiteY0" fmla="*/ 0 h 445770"/>
                <a:gd name="connsiteX1" fmla="*/ 119525 w 349758"/>
                <a:gd name="connsiteY1" fmla="*/ 109042 h 445770"/>
                <a:gd name="connsiteX2" fmla="*/ 153815 w 349758"/>
                <a:gd name="connsiteY2" fmla="*/ 161163 h 445770"/>
                <a:gd name="connsiteX3" fmla="*/ 181247 w 349758"/>
                <a:gd name="connsiteY3" fmla="*/ 189967 h 445770"/>
                <a:gd name="connsiteX4" fmla="*/ 226510 w 349758"/>
                <a:gd name="connsiteY4" fmla="*/ 200254 h 445770"/>
                <a:gd name="connsiteX5" fmla="*/ 293033 w 349758"/>
                <a:gd name="connsiteY5" fmla="*/ 270891 h 445770"/>
                <a:gd name="connsiteX6" fmla="*/ 351326 w 349758"/>
                <a:gd name="connsiteY6" fmla="*/ 407365 h 445770"/>
                <a:gd name="connsiteX7" fmla="*/ 333495 w 349758"/>
                <a:gd name="connsiteY7" fmla="*/ 425196 h 445770"/>
                <a:gd name="connsiteX8" fmla="*/ 274516 w 349758"/>
                <a:gd name="connsiteY8" fmla="*/ 291465 h 445770"/>
                <a:gd name="connsiteX9" fmla="*/ 197707 w 349758"/>
                <a:gd name="connsiteY9" fmla="*/ 216027 h 445770"/>
                <a:gd name="connsiteX10" fmla="*/ 146957 w 349758"/>
                <a:gd name="connsiteY10" fmla="*/ 228371 h 445770"/>
                <a:gd name="connsiteX11" fmla="*/ 101009 w 349758"/>
                <a:gd name="connsiteY11" fmla="*/ 369646 h 445770"/>
                <a:gd name="connsiteX12" fmla="*/ 114725 w 349758"/>
                <a:gd name="connsiteY12" fmla="*/ 447142 h 445770"/>
                <a:gd name="connsiteX13" fmla="*/ 92779 w 349758"/>
                <a:gd name="connsiteY13" fmla="*/ 445770 h 445770"/>
                <a:gd name="connsiteX14" fmla="*/ 71519 w 349758"/>
                <a:gd name="connsiteY14" fmla="*/ 350444 h 445770"/>
                <a:gd name="connsiteX15" fmla="*/ 132556 w 349758"/>
                <a:gd name="connsiteY15" fmla="*/ 205054 h 445770"/>
                <a:gd name="connsiteX16" fmla="*/ 128441 w 349758"/>
                <a:gd name="connsiteY16" fmla="*/ 176251 h 445770"/>
                <a:gd name="connsiteX17" fmla="*/ 107181 w 349758"/>
                <a:gd name="connsiteY17" fmla="*/ 137846 h 445770"/>
                <a:gd name="connsiteX18" fmla="*/ 35858 w 349758"/>
                <a:gd name="connsiteY18" fmla="*/ 63779 h 445770"/>
                <a:gd name="connsiteX19" fmla="*/ 7740 w 349758"/>
                <a:gd name="connsiteY19" fmla="*/ 38405 h 445770"/>
                <a:gd name="connsiteX20" fmla="*/ 196 w 349758"/>
                <a:gd name="connsiteY20" fmla="*/ 0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9758" h="445770">
                  <a:moveTo>
                    <a:pt x="196" y="0"/>
                  </a:moveTo>
                  <a:cubicBezTo>
                    <a:pt x="30371" y="22631"/>
                    <a:pt x="85921" y="64465"/>
                    <a:pt x="119525" y="109042"/>
                  </a:cubicBezTo>
                  <a:cubicBezTo>
                    <a:pt x="119525" y="109042"/>
                    <a:pt x="142843" y="142646"/>
                    <a:pt x="153815" y="161163"/>
                  </a:cubicBezTo>
                  <a:cubicBezTo>
                    <a:pt x="162731" y="175565"/>
                    <a:pt x="163417" y="191338"/>
                    <a:pt x="181247" y="189967"/>
                  </a:cubicBezTo>
                  <a:cubicBezTo>
                    <a:pt x="197707" y="191338"/>
                    <a:pt x="216223" y="196139"/>
                    <a:pt x="226510" y="200254"/>
                  </a:cubicBezTo>
                  <a:cubicBezTo>
                    <a:pt x="256685" y="212598"/>
                    <a:pt x="280003" y="246888"/>
                    <a:pt x="293033" y="270891"/>
                  </a:cubicBezTo>
                  <a:cubicBezTo>
                    <a:pt x="317036" y="315468"/>
                    <a:pt x="335553" y="359359"/>
                    <a:pt x="351326" y="407365"/>
                  </a:cubicBezTo>
                  <a:cubicBezTo>
                    <a:pt x="352012" y="420395"/>
                    <a:pt x="346525" y="426568"/>
                    <a:pt x="333495" y="425196"/>
                  </a:cubicBezTo>
                  <a:cubicBezTo>
                    <a:pt x="310178" y="379933"/>
                    <a:pt x="304006" y="343586"/>
                    <a:pt x="274516" y="291465"/>
                  </a:cubicBezTo>
                  <a:cubicBezTo>
                    <a:pt x="258057" y="265405"/>
                    <a:pt x="248456" y="226314"/>
                    <a:pt x="197707" y="216027"/>
                  </a:cubicBezTo>
                  <a:cubicBezTo>
                    <a:pt x="185362" y="213284"/>
                    <a:pt x="156559" y="220828"/>
                    <a:pt x="146957" y="228371"/>
                  </a:cubicBezTo>
                  <a:cubicBezTo>
                    <a:pt x="104438" y="259232"/>
                    <a:pt x="88664" y="317525"/>
                    <a:pt x="101009" y="369646"/>
                  </a:cubicBezTo>
                  <a:cubicBezTo>
                    <a:pt x="106495" y="395021"/>
                    <a:pt x="111982" y="419024"/>
                    <a:pt x="114725" y="447142"/>
                  </a:cubicBezTo>
                  <a:cubicBezTo>
                    <a:pt x="112667" y="451942"/>
                    <a:pt x="99637" y="449199"/>
                    <a:pt x="92779" y="445770"/>
                  </a:cubicBezTo>
                  <a:cubicBezTo>
                    <a:pt x="85235" y="415595"/>
                    <a:pt x="74263" y="381991"/>
                    <a:pt x="71519" y="350444"/>
                  </a:cubicBezTo>
                  <a:cubicBezTo>
                    <a:pt x="66719" y="291465"/>
                    <a:pt x="88664" y="243459"/>
                    <a:pt x="132556" y="205054"/>
                  </a:cubicBezTo>
                  <a:cubicBezTo>
                    <a:pt x="142157" y="196825"/>
                    <a:pt x="134613" y="185852"/>
                    <a:pt x="128441" y="176251"/>
                  </a:cubicBezTo>
                  <a:cubicBezTo>
                    <a:pt x="128441" y="176251"/>
                    <a:pt x="117468" y="154991"/>
                    <a:pt x="107181" y="137846"/>
                  </a:cubicBezTo>
                  <a:cubicBezTo>
                    <a:pt x="94837" y="115900"/>
                    <a:pt x="68090" y="90526"/>
                    <a:pt x="35858" y="63779"/>
                  </a:cubicBezTo>
                  <a:cubicBezTo>
                    <a:pt x="27628" y="55550"/>
                    <a:pt x="15970" y="45949"/>
                    <a:pt x="7740" y="38405"/>
                  </a:cubicBezTo>
                  <a:cubicBezTo>
                    <a:pt x="4997" y="36347"/>
                    <a:pt x="-1175" y="11659"/>
                    <a:pt x="196" y="0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91" name="Text Placeholder 10">
            <a:extLst>
              <a:ext uri="{FF2B5EF4-FFF2-40B4-BE49-F238E27FC236}">
                <a16:creationId xmlns:a16="http://schemas.microsoft.com/office/drawing/2014/main" id="{B9B333D3-710C-4DC3-B936-7D6BE942A972}"/>
              </a:ext>
            </a:extLst>
          </p:cNvPr>
          <p:cNvSpPr txBox="1">
            <a:spLocks/>
          </p:cNvSpPr>
          <p:nvPr/>
        </p:nvSpPr>
        <p:spPr>
          <a:xfrm>
            <a:off x="2149323" y="708949"/>
            <a:ext cx="6430561" cy="56785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ro-RO" altLang="ko-KR" sz="3600" b="1">
                <a:solidFill>
                  <a:schemeClr val="bg1"/>
                </a:solidFill>
                <a:latin typeface="+mj-lt"/>
                <a:cs typeface="Arial" pitchFamily="34" charset="0"/>
              </a:rPr>
              <a:t>Structura</a:t>
            </a: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FCA095A-8D29-4C1D-A4AF-EDD5CF471448}"/>
              </a:ext>
            </a:extLst>
          </p:cNvPr>
          <p:cNvSpPr txBox="1"/>
          <p:nvPr/>
        </p:nvSpPr>
        <p:spPr>
          <a:xfrm>
            <a:off x="2185909" y="1254144"/>
            <a:ext cx="50183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05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Proiectul este ierarhizat sub forma a șapte diviziuni bine evidențiate cu scopul parcurgerii conceptului </a:t>
            </a:r>
            <a:r>
              <a:rPr lang="en-US" altLang="ko-KR" sz="105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“</a:t>
            </a:r>
            <a:r>
              <a:rPr lang="ro-RO" altLang="ko-KR" sz="105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post-partum</a:t>
            </a:r>
            <a:r>
              <a:rPr lang="en-US" altLang="ko-KR" sz="105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”</a:t>
            </a:r>
            <a:r>
              <a:rPr lang="ro-RO" altLang="ko-KR" sz="105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.</a:t>
            </a:r>
            <a:endParaRPr lang="en-US" altLang="ko-KR" sz="10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9E24A4-3456-46C1-925B-538F65E50DAD}"/>
              </a:ext>
            </a:extLst>
          </p:cNvPr>
          <p:cNvGrpSpPr/>
          <p:nvPr/>
        </p:nvGrpSpPr>
        <p:grpSpPr>
          <a:xfrm>
            <a:off x="6769280" y="703550"/>
            <a:ext cx="1964483" cy="1171761"/>
            <a:chOff x="9508536" y="1074085"/>
            <a:chExt cx="2188187" cy="1305194"/>
          </a:xfrm>
          <a:solidFill>
            <a:schemeClr val="bg1"/>
          </a:solidFill>
        </p:grpSpPr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84FF8C26-D698-47F7-B09F-51607F128F39}"/>
                </a:ext>
              </a:extLst>
            </p:cNvPr>
            <p:cNvSpPr/>
            <p:nvPr/>
          </p:nvSpPr>
          <p:spPr>
            <a:xfrm>
              <a:off x="9914052" y="1134177"/>
              <a:ext cx="1119591" cy="1119591"/>
            </a:xfrm>
            <a:prstGeom prst="mathPlus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02" name="Plus Sign 101">
              <a:extLst>
                <a:ext uri="{FF2B5EF4-FFF2-40B4-BE49-F238E27FC236}">
                  <a16:creationId xmlns:a16="http://schemas.microsoft.com/office/drawing/2014/main" id="{671F442B-DD14-42EA-98D5-898EC3D516F6}"/>
                </a:ext>
              </a:extLst>
            </p:cNvPr>
            <p:cNvSpPr/>
            <p:nvPr/>
          </p:nvSpPr>
          <p:spPr>
            <a:xfrm>
              <a:off x="10868401" y="1074085"/>
              <a:ext cx="627753" cy="627753"/>
            </a:xfrm>
            <a:prstGeom prst="mathPlus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03" name="Plus Sign 102">
              <a:extLst>
                <a:ext uri="{FF2B5EF4-FFF2-40B4-BE49-F238E27FC236}">
                  <a16:creationId xmlns:a16="http://schemas.microsoft.com/office/drawing/2014/main" id="{9E1E5E5A-3E29-445D-8F9A-1DE007B277DA}"/>
                </a:ext>
              </a:extLst>
            </p:cNvPr>
            <p:cNvSpPr/>
            <p:nvPr/>
          </p:nvSpPr>
          <p:spPr>
            <a:xfrm>
              <a:off x="11266157" y="1652655"/>
              <a:ext cx="430566" cy="430566"/>
            </a:xfrm>
            <a:prstGeom prst="mathPlus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04" name="Plus Sign 103">
              <a:extLst>
                <a:ext uri="{FF2B5EF4-FFF2-40B4-BE49-F238E27FC236}">
                  <a16:creationId xmlns:a16="http://schemas.microsoft.com/office/drawing/2014/main" id="{30AEFE4D-02F2-45E6-9226-0A1D670E8ED6}"/>
                </a:ext>
              </a:extLst>
            </p:cNvPr>
            <p:cNvSpPr/>
            <p:nvPr/>
          </p:nvSpPr>
          <p:spPr>
            <a:xfrm>
              <a:off x="9840764" y="1948713"/>
              <a:ext cx="430566" cy="430566"/>
            </a:xfrm>
            <a:prstGeom prst="mathPlus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05" name="Plus Sign 104">
              <a:extLst>
                <a:ext uri="{FF2B5EF4-FFF2-40B4-BE49-F238E27FC236}">
                  <a16:creationId xmlns:a16="http://schemas.microsoft.com/office/drawing/2014/main" id="{601258F1-450E-416A-8090-5D76E259085F}"/>
                </a:ext>
              </a:extLst>
            </p:cNvPr>
            <p:cNvSpPr/>
            <p:nvPr/>
          </p:nvSpPr>
          <p:spPr>
            <a:xfrm>
              <a:off x="9508536" y="1130336"/>
              <a:ext cx="430566" cy="430566"/>
            </a:xfrm>
            <a:prstGeom prst="mathPlus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bg1"/>
                </a:solidFill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58A6CAC-28D3-4697-8EBB-B1DBB85F31B1}"/>
              </a:ext>
            </a:extLst>
          </p:cNvPr>
          <p:cNvSpPr txBox="1"/>
          <p:nvPr/>
        </p:nvSpPr>
        <p:spPr>
          <a:xfrm>
            <a:off x="2272381" y="1879078"/>
            <a:ext cx="2050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Capitolul 1 </a:t>
            </a:r>
            <a:r>
              <a:rPr lang="ro-RO" altLang="ko-KR" sz="1200">
                <a:solidFill>
                  <a:schemeClr val="bg1"/>
                </a:solidFill>
                <a:cs typeface="Arial" pitchFamily="34" charset="0"/>
              </a:rPr>
              <a:t>prezintă noțiuni generale despre anatomia și fiziologia aparatului genital feminim.</a:t>
            </a:r>
            <a:endParaRPr lang="en-US" altLang="ko-KR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3D7447D-8710-4136-A407-118F9F9AD7BF}"/>
              </a:ext>
            </a:extLst>
          </p:cNvPr>
          <p:cNvSpPr txBox="1"/>
          <p:nvPr/>
        </p:nvSpPr>
        <p:spPr>
          <a:xfrm>
            <a:off x="2268402" y="2827528"/>
            <a:ext cx="205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Capitolul 2 </a:t>
            </a:r>
            <a:r>
              <a:rPr lang="ro-RO" altLang="ko-KR" sz="1200">
                <a:solidFill>
                  <a:schemeClr val="bg1"/>
                </a:solidFill>
                <a:cs typeface="Arial" pitchFamily="34" charset="0"/>
              </a:rPr>
              <a:t>conține noțiuni de semiologie ale aceluiaș aparat.</a:t>
            </a:r>
            <a:endParaRPr lang="en-US" altLang="ko-KR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6AB9838-77C7-4AD4-B116-88061232A816}"/>
              </a:ext>
            </a:extLst>
          </p:cNvPr>
          <p:cNvSpPr txBox="1"/>
          <p:nvPr/>
        </p:nvSpPr>
        <p:spPr>
          <a:xfrm>
            <a:off x="2275214" y="3586998"/>
            <a:ext cx="205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Capitolul 3 </a:t>
            </a:r>
            <a:r>
              <a:rPr lang="ro-RO" altLang="ko-KR" sz="1200">
                <a:solidFill>
                  <a:schemeClr val="bg1"/>
                </a:solidFill>
                <a:cs typeface="Arial" pitchFamily="34" charset="0"/>
              </a:rPr>
              <a:t>are la bază noțiuni generale despre sarcină.</a:t>
            </a:r>
            <a:endParaRPr lang="en-US" altLang="ko-KR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E324EF7-CF23-4E11-874E-A4FED14EE6DA}"/>
              </a:ext>
            </a:extLst>
          </p:cNvPr>
          <p:cNvSpPr txBox="1"/>
          <p:nvPr/>
        </p:nvSpPr>
        <p:spPr>
          <a:xfrm>
            <a:off x="4912288" y="1875311"/>
            <a:ext cx="2050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Capitolul 4 </a:t>
            </a:r>
            <a:r>
              <a:rPr lang="ro-RO" altLang="ko-KR" sz="1200">
                <a:solidFill>
                  <a:schemeClr val="bg1"/>
                </a:solidFill>
                <a:cs typeface="Arial" pitchFamily="34" charset="0"/>
              </a:rPr>
              <a:t>cuprinde informații despre naștere normală și cea prin cezariană.</a:t>
            </a:r>
            <a:endParaRPr lang="en-US" altLang="ko-KR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3970E7E-8185-4E33-8856-9F60598D4A31}"/>
              </a:ext>
            </a:extLst>
          </p:cNvPr>
          <p:cNvSpPr txBox="1"/>
          <p:nvPr/>
        </p:nvSpPr>
        <p:spPr>
          <a:xfrm>
            <a:off x="4912288" y="2825945"/>
            <a:ext cx="2050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Capitolul 5 </a:t>
            </a:r>
            <a:r>
              <a:rPr lang="ro-RO" altLang="ko-KR" sz="1200">
                <a:solidFill>
                  <a:schemeClr val="bg1"/>
                </a:solidFill>
                <a:cs typeface="Arial" pitchFamily="34" charset="0"/>
              </a:rPr>
              <a:t>include lăuzia fiziologică unde se regăsesc cele mai importante puncte de interes pe care le constituie lăuzia.</a:t>
            </a:r>
            <a:endParaRPr lang="en-US" altLang="ko-KR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19F29AA-D41C-4160-9455-82B7B66B421A}"/>
              </a:ext>
            </a:extLst>
          </p:cNvPr>
          <p:cNvSpPr txBox="1"/>
          <p:nvPr/>
        </p:nvSpPr>
        <p:spPr>
          <a:xfrm>
            <a:off x="7080606" y="2134301"/>
            <a:ext cx="2050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Capitolul 6 </a:t>
            </a:r>
            <a:r>
              <a:rPr lang="ro-RO" altLang="ko-KR" sz="1200">
                <a:solidFill>
                  <a:schemeClr val="bg1"/>
                </a:solidFill>
                <a:cs typeface="Arial" pitchFamily="34" charset="0"/>
              </a:rPr>
              <a:t>înglobează un plan de nursing, tehnici specifice de ingrijire și rolul asistentei medicale în lăuzia fiziologică.</a:t>
            </a:r>
            <a:endParaRPr lang="en-US" altLang="ko-KR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BA7A311-BECF-47ED-A67C-C24778F19ED9}"/>
              </a:ext>
            </a:extLst>
          </p:cNvPr>
          <p:cNvSpPr txBox="1"/>
          <p:nvPr/>
        </p:nvSpPr>
        <p:spPr>
          <a:xfrm>
            <a:off x="7080606" y="3473859"/>
            <a:ext cx="205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Capitolul 7 </a:t>
            </a:r>
            <a:r>
              <a:rPr lang="ro-RO" altLang="ko-KR" sz="1200">
                <a:solidFill>
                  <a:schemeClr val="bg1"/>
                </a:solidFill>
                <a:cs typeface="Arial" pitchFamily="34" charset="0"/>
              </a:rPr>
              <a:t>este format din cele trei cazuri care au dus la îndeplinirea lucrării.</a:t>
            </a:r>
            <a:endParaRPr lang="en-US" altLang="ko-KR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0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altLang="ko-KR">
                <a:solidFill>
                  <a:schemeClr val="accent1"/>
                </a:solidFill>
              </a:rPr>
              <a:t>Structura</a:t>
            </a:r>
            <a:r>
              <a:rPr lang="en-US" altLang="ko-KR">
                <a:solidFill>
                  <a:schemeClr val="accent1"/>
                </a:solidFill>
              </a:rPr>
              <a:t> </a:t>
            </a:r>
            <a:r>
              <a:rPr lang="ro-RO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planului de nursing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3C3B28-5740-40BD-A16F-958A83E40251}"/>
              </a:ext>
            </a:extLst>
          </p:cNvPr>
          <p:cNvSpPr txBox="1"/>
          <p:nvPr/>
        </p:nvSpPr>
        <p:spPr>
          <a:xfrm>
            <a:off x="5163701" y="2993484"/>
            <a:ext cx="355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Problema de dependen</a:t>
            </a:r>
            <a:r>
              <a:rPr lang="ro-RO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ță (MD din cauza SD)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A678D48-8F7C-435F-8571-DC1647CEA21A}"/>
              </a:ext>
            </a:extLst>
          </p:cNvPr>
          <p:cNvSpPr/>
          <p:nvPr/>
        </p:nvSpPr>
        <p:spPr>
          <a:xfrm>
            <a:off x="4620881" y="2974180"/>
            <a:ext cx="465957" cy="3077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6220AE-72A8-4683-BB1F-74AFBE8C9D2A}"/>
              </a:ext>
            </a:extLst>
          </p:cNvPr>
          <p:cNvSpPr txBox="1"/>
          <p:nvPr/>
        </p:nvSpPr>
        <p:spPr>
          <a:xfrm>
            <a:off x="4579548" y="2974180"/>
            <a:ext cx="54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PD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1EABBC-68B2-4EDB-980F-808CAE3292A9}"/>
              </a:ext>
            </a:extLst>
          </p:cNvPr>
          <p:cNvSpPr txBox="1"/>
          <p:nvPr/>
        </p:nvSpPr>
        <p:spPr>
          <a:xfrm>
            <a:off x="5172202" y="3459220"/>
            <a:ext cx="355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Diagnostic de nursing (alterarea unei nevoi din cauza SD 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manifestat</a:t>
            </a:r>
            <a:r>
              <a:rPr lang="ro-RO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ă prin MD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F417212-8737-4C16-9846-08CE43724C38}"/>
              </a:ext>
            </a:extLst>
          </p:cNvPr>
          <p:cNvSpPr/>
          <p:nvPr/>
        </p:nvSpPr>
        <p:spPr>
          <a:xfrm>
            <a:off x="4623580" y="3530498"/>
            <a:ext cx="465957" cy="3077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41F253-D6D8-4197-8EE4-368909E44402}"/>
              </a:ext>
            </a:extLst>
          </p:cNvPr>
          <p:cNvSpPr txBox="1"/>
          <p:nvPr/>
        </p:nvSpPr>
        <p:spPr>
          <a:xfrm>
            <a:off x="4582247" y="3530498"/>
            <a:ext cx="54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400" b="1">
                <a:solidFill>
                  <a:schemeClr val="bg1"/>
                </a:solidFill>
                <a:cs typeface="Arial" pitchFamily="34" charset="0"/>
              </a:rPr>
              <a:t>DG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731D750-756B-4BBA-A8FF-03E5CF85B36A}"/>
              </a:ext>
            </a:extLst>
          </p:cNvPr>
          <p:cNvSpPr txBox="1"/>
          <p:nvPr/>
        </p:nvSpPr>
        <p:spPr>
          <a:xfrm>
            <a:off x="5163701" y="4094372"/>
            <a:ext cx="355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Obiective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75CAB89-9D7C-4168-AA6F-775D24B85ACF}"/>
              </a:ext>
            </a:extLst>
          </p:cNvPr>
          <p:cNvSpPr/>
          <p:nvPr/>
        </p:nvSpPr>
        <p:spPr>
          <a:xfrm>
            <a:off x="4615079" y="4078984"/>
            <a:ext cx="465957" cy="3077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B0A2A0-FACE-4C0F-ABFC-AE2E93293D1F}"/>
              </a:ext>
            </a:extLst>
          </p:cNvPr>
          <p:cNvSpPr txBox="1"/>
          <p:nvPr/>
        </p:nvSpPr>
        <p:spPr>
          <a:xfrm>
            <a:off x="4573746" y="4078984"/>
            <a:ext cx="54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OB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AEED58-1CB7-4B17-A1F0-876D448B3594}"/>
              </a:ext>
            </a:extLst>
          </p:cNvPr>
          <p:cNvSpPr txBox="1"/>
          <p:nvPr/>
        </p:nvSpPr>
        <p:spPr>
          <a:xfrm>
            <a:off x="5163701" y="4656948"/>
            <a:ext cx="355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Intervenții 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autonome </a:t>
            </a:r>
            <a:r>
              <a:rPr lang="ro-RO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și delegate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846AB23-392C-4819-9F15-331D10327B02}"/>
              </a:ext>
            </a:extLst>
          </p:cNvPr>
          <p:cNvSpPr/>
          <p:nvPr/>
        </p:nvSpPr>
        <p:spPr>
          <a:xfrm>
            <a:off x="4617778" y="4635302"/>
            <a:ext cx="465957" cy="3077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065E477-00F9-457F-B878-6BCC88CF3D4B}"/>
              </a:ext>
            </a:extLst>
          </p:cNvPr>
          <p:cNvSpPr txBox="1"/>
          <p:nvPr/>
        </p:nvSpPr>
        <p:spPr>
          <a:xfrm>
            <a:off x="4576445" y="4635302"/>
            <a:ext cx="54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400" b="1">
                <a:solidFill>
                  <a:schemeClr val="bg1"/>
                </a:solidFill>
                <a:cs typeface="Arial" pitchFamily="34" charset="0"/>
              </a:rPr>
              <a:t>I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D25F15-A2EC-4420-A0F8-CC0B9901E0A2}"/>
              </a:ext>
            </a:extLst>
          </p:cNvPr>
          <p:cNvSpPr txBox="1"/>
          <p:nvPr/>
        </p:nvSpPr>
        <p:spPr>
          <a:xfrm>
            <a:off x="5163701" y="1795756"/>
            <a:ext cx="355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Manifestări de dependență 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(semne </a:t>
            </a:r>
            <a:r>
              <a:rPr lang="ro-RO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și simptome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BC7970D-483A-445D-B111-FAA3F742913C}"/>
              </a:ext>
            </a:extLst>
          </p:cNvPr>
          <p:cNvSpPr/>
          <p:nvPr/>
        </p:nvSpPr>
        <p:spPr>
          <a:xfrm>
            <a:off x="4615079" y="1869376"/>
            <a:ext cx="465957" cy="3077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4B10D57-9520-4109-9EAB-47B631A593D4}"/>
              </a:ext>
            </a:extLst>
          </p:cNvPr>
          <p:cNvSpPr txBox="1"/>
          <p:nvPr/>
        </p:nvSpPr>
        <p:spPr>
          <a:xfrm>
            <a:off x="4573746" y="1869376"/>
            <a:ext cx="54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400" b="1">
                <a:solidFill>
                  <a:schemeClr val="bg1"/>
                </a:solidFill>
                <a:cs typeface="Arial" pitchFamily="34" charset="0"/>
              </a:rPr>
              <a:t>MD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A0855B-5386-4509-98F6-0FBA7BD38D22}"/>
              </a:ext>
            </a:extLst>
          </p:cNvPr>
          <p:cNvSpPr txBox="1"/>
          <p:nvPr/>
        </p:nvSpPr>
        <p:spPr>
          <a:xfrm>
            <a:off x="5163701" y="2446158"/>
            <a:ext cx="355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Sursa de dificultate </a:t>
            </a:r>
            <a:r>
              <a:rPr lang="ro-RO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(cauza manifestărilor)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319C08B-0E5A-41FF-9A79-06F2F9DE1D0C}"/>
              </a:ext>
            </a:extLst>
          </p:cNvPr>
          <p:cNvSpPr/>
          <p:nvPr/>
        </p:nvSpPr>
        <p:spPr>
          <a:xfrm>
            <a:off x="4617778" y="2425694"/>
            <a:ext cx="465957" cy="3077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21F1614-2814-4529-B9B3-10FA1C68C7C7}"/>
              </a:ext>
            </a:extLst>
          </p:cNvPr>
          <p:cNvSpPr txBox="1"/>
          <p:nvPr/>
        </p:nvSpPr>
        <p:spPr>
          <a:xfrm>
            <a:off x="4576445" y="2425694"/>
            <a:ext cx="54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SD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AB601-17A6-49B7-91B1-F9FADC6CB3AA}"/>
              </a:ext>
            </a:extLst>
          </p:cNvPr>
          <p:cNvSpPr txBox="1"/>
          <p:nvPr/>
        </p:nvSpPr>
        <p:spPr>
          <a:xfrm>
            <a:off x="321472" y="1017597"/>
            <a:ext cx="8401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Pentru a îngriji un pacient avem nevoie să alcătuim un plan de nursing, iar ca acesta să fie corect, trebuie să cunoaștem câteva noțiuni de bază, acesta fiind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4" name="Heart 1">
            <a:extLst>
              <a:ext uri="{FF2B5EF4-FFF2-40B4-BE49-F238E27FC236}">
                <a16:creationId xmlns:a16="http://schemas.microsoft.com/office/drawing/2014/main" id="{512227E3-4E2C-49A0-85DF-A1FCB96C0934}"/>
              </a:ext>
            </a:extLst>
          </p:cNvPr>
          <p:cNvSpPr/>
          <p:nvPr/>
        </p:nvSpPr>
        <p:spPr>
          <a:xfrm>
            <a:off x="1027358" y="2025657"/>
            <a:ext cx="1341860" cy="2631291"/>
          </a:xfrm>
          <a:custGeom>
            <a:avLst/>
            <a:gdLst/>
            <a:ahLst/>
            <a:cxnLst/>
            <a:rect l="l" t="t" r="r" b="b"/>
            <a:pathLst>
              <a:path w="1341860" h="2631291">
                <a:moveTo>
                  <a:pt x="636021" y="87"/>
                </a:moveTo>
                <a:cubicBezTo>
                  <a:pt x="902310" y="4722"/>
                  <a:pt x="1185749" y="195958"/>
                  <a:pt x="1341860" y="633069"/>
                </a:cubicBezTo>
                <a:lnTo>
                  <a:pt x="1341860" y="2631291"/>
                </a:lnTo>
                <a:cubicBezTo>
                  <a:pt x="-612998" y="1195069"/>
                  <a:pt x="-44493" y="-11757"/>
                  <a:pt x="636021" y="8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Heart 1">
            <a:extLst>
              <a:ext uri="{FF2B5EF4-FFF2-40B4-BE49-F238E27FC236}">
                <a16:creationId xmlns:a16="http://schemas.microsoft.com/office/drawing/2014/main" id="{85E72760-A3AF-4CDE-9101-D79AAAE85326}"/>
              </a:ext>
            </a:extLst>
          </p:cNvPr>
          <p:cNvSpPr/>
          <p:nvPr/>
        </p:nvSpPr>
        <p:spPr>
          <a:xfrm flipH="1">
            <a:off x="2368164" y="2025657"/>
            <a:ext cx="1341860" cy="2631291"/>
          </a:xfrm>
          <a:custGeom>
            <a:avLst/>
            <a:gdLst/>
            <a:ahLst/>
            <a:cxnLst/>
            <a:rect l="l" t="t" r="r" b="b"/>
            <a:pathLst>
              <a:path w="1341860" h="2631291">
                <a:moveTo>
                  <a:pt x="636021" y="87"/>
                </a:moveTo>
                <a:cubicBezTo>
                  <a:pt x="902310" y="4722"/>
                  <a:pt x="1185749" y="195958"/>
                  <a:pt x="1341860" y="633069"/>
                </a:cubicBezTo>
                <a:lnTo>
                  <a:pt x="1341860" y="2631291"/>
                </a:lnTo>
                <a:cubicBezTo>
                  <a:pt x="-612998" y="1195069"/>
                  <a:pt x="-44493" y="-11757"/>
                  <a:pt x="636021" y="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Freeform 4">
            <a:extLst>
              <a:ext uri="{FF2B5EF4-FFF2-40B4-BE49-F238E27FC236}">
                <a16:creationId xmlns:a16="http://schemas.microsoft.com/office/drawing/2014/main" id="{57623173-F789-430D-85B2-3E377722C91D}"/>
              </a:ext>
            </a:extLst>
          </p:cNvPr>
          <p:cNvSpPr/>
          <p:nvPr/>
        </p:nvSpPr>
        <p:spPr>
          <a:xfrm>
            <a:off x="479666" y="2637059"/>
            <a:ext cx="3686861" cy="1089966"/>
          </a:xfrm>
          <a:custGeom>
            <a:avLst/>
            <a:gdLst>
              <a:gd name="connsiteX0" fmla="*/ 0 w 3650285"/>
              <a:gd name="connsiteY0" fmla="*/ 1104596 h 1177748"/>
              <a:gd name="connsiteX1" fmla="*/ 512064 w 3650285"/>
              <a:gd name="connsiteY1" fmla="*/ 1104596 h 1177748"/>
              <a:gd name="connsiteX2" fmla="*/ 833933 w 3650285"/>
              <a:gd name="connsiteY2" fmla="*/ 826618 h 1177748"/>
              <a:gd name="connsiteX3" fmla="*/ 1294791 w 3650285"/>
              <a:gd name="connsiteY3" fmla="*/ 1177748 h 1177748"/>
              <a:gd name="connsiteX4" fmla="*/ 1360628 w 3650285"/>
              <a:gd name="connsiteY4" fmla="*/ 958292 h 1177748"/>
              <a:gd name="connsiteX5" fmla="*/ 1506932 w 3650285"/>
              <a:gd name="connsiteY5" fmla="*/ 1097280 h 1177748"/>
              <a:gd name="connsiteX6" fmla="*/ 1755648 w 3650285"/>
              <a:gd name="connsiteY6" fmla="*/ 0 h 1177748"/>
              <a:gd name="connsiteX7" fmla="*/ 1814170 w 3650285"/>
              <a:gd name="connsiteY7" fmla="*/ 972922 h 1177748"/>
              <a:gd name="connsiteX8" fmla="*/ 1953159 w 3650285"/>
              <a:gd name="connsiteY8" fmla="*/ 870509 h 1177748"/>
              <a:gd name="connsiteX9" fmla="*/ 1989735 w 3650285"/>
              <a:gd name="connsiteY9" fmla="*/ 987552 h 1177748"/>
              <a:gd name="connsiteX10" fmla="*/ 2187245 w 3650285"/>
              <a:gd name="connsiteY10" fmla="*/ 899770 h 1177748"/>
              <a:gd name="connsiteX11" fmla="*/ 2238452 w 3650285"/>
              <a:gd name="connsiteY11" fmla="*/ 1016813 h 1177748"/>
              <a:gd name="connsiteX12" fmla="*/ 2457908 w 3650285"/>
              <a:gd name="connsiteY12" fmla="*/ 643738 h 1177748"/>
              <a:gd name="connsiteX13" fmla="*/ 2706624 w 3650285"/>
              <a:gd name="connsiteY13" fmla="*/ 914400 h 1177748"/>
              <a:gd name="connsiteX14" fmla="*/ 2787092 w 3650285"/>
              <a:gd name="connsiteY14" fmla="*/ 826618 h 1177748"/>
              <a:gd name="connsiteX15" fmla="*/ 2984602 w 3650285"/>
              <a:gd name="connsiteY15" fmla="*/ 980237 h 1177748"/>
              <a:gd name="connsiteX16" fmla="*/ 3650285 w 3650285"/>
              <a:gd name="connsiteY16" fmla="*/ 965607 h 1177748"/>
              <a:gd name="connsiteX17" fmla="*/ 3650285 w 3650285"/>
              <a:gd name="connsiteY17" fmla="*/ 965607 h 1177748"/>
              <a:gd name="connsiteX0" fmla="*/ 0 w 3650285"/>
              <a:gd name="connsiteY0" fmla="*/ 1104596 h 1177748"/>
              <a:gd name="connsiteX1" fmla="*/ 512064 w 3650285"/>
              <a:gd name="connsiteY1" fmla="*/ 1104596 h 1177748"/>
              <a:gd name="connsiteX2" fmla="*/ 797357 w 3650285"/>
              <a:gd name="connsiteY2" fmla="*/ 716890 h 1177748"/>
              <a:gd name="connsiteX3" fmla="*/ 1294791 w 3650285"/>
              <a:gd name="connsiteY3" fmla="*/ 1177748 h 1177748"/>
              <a:gd name="connsiteX4" fmla="*/ 1360628 w 3650285"/>
              <a:gd name="connsiteY4" fmla="*/ 958292 h 1177748"/>
              <a:gd name="connsiteX5" fmla="*/ 1506932 w 3650285"/>
              <a:gd name="connsiteY5" fmla="*/ 1097280 h 1177748"/>
              <a:gd name="connsiteX6" fmla="*/ 1755648 w 3650285"/>
              <a:gd name="connsiteY6" fmla="*/ 0 h 1177748"/>
              <a:gd name="connsiteX7" fmla="*/ 1814170 w 3650285"/>
              <a:gd name="connsiteY7" fmla="*/ 972922 h 1177748"/>
              <a:gd name="connsiteX8" fmla="*/ 1953159 w 3650285"/>
              <a:gd name="connsiteY8" fmla="*/ 870509 h 1177748"/>
              <a:gd name="connsiteX9" fmla="*/ 1989735 w 3650285"/>
              <a:gd name="connsiteY9" fmla="*/ 987552 h 1177748"/>
              <a:gd name="connsiteX10" fmla="*/ 2187245 w 3650285"/>
              <a:gd name="connsiteY10" fmla="*/ 899770 h 1177748"/>
              <a:gd name="connsiteX11" fmla="*/ 2238452 w 3650285"/>
              <a:gd name="connsiteY11" fmla="*/ 1016813 h 1177748"/>
              <a:gd name="connsiteX12" fmla="*/ 2457908 w 3650285"/>
              <a:gd name="connsiteY12" fmla="*/ 643738 h 1177748"/>
              <a:gd name="connsiteX13" fmla="*/ 2706624 w 3650285"/>
              <a:gd name="connsiteY13" fmla="*/ 914400 h 1177748"/>
              <a:gd name="connsiteX14" fmla="*/ 2787092 w 3650285"/>
              <a:gd name="connsiteY14" fmla="*/ 826618 h 1177748"/>
              <a:gd name="connsiteX15" fmla="*/ 2984602 w 3650285"/>
              <a:gd name="connsiteY15" fmla="*/ 980237 h 1177748"/>
              <a:gd name="connsiteX16" fmla="*/ 3650285 w 3650285"/>
              <a:gd name="connsiteY16" fmla="*/ 965607 h 1177748"/>
              <a:gd name="connsiteX17" fmla="*/ 3650285 w 3650285"/>
              <a:gd name="connsiteY17" fmla="*/ 965607 h 117774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360628 w 3650285"/>
              <a:gd name="connsiteY4" fmla="*/ 958292 h 1163118"/>
              <a:gd name="connsiteX5" fmla="*/ 1506932 w 3650285"/>
              <a:gd name="connsiteY5" fmla="*/ 1097280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258216 w 3650285"/>
              <a:gd name="connsiteY4" fmla="*/ 950977 h 1163118"/>
              <a:gd name="connsiteX5" fmla="*/ 1506932 w 3650285"/>
              <a:gd name="connsiteY5" fmla="*/ 1097280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104596 h 1163118"/>
              <a:gd name="connsiteX1" fmla="*/ 512064 w 3650285"/>
              <a:gd name="connsiteY1" fmla="*/ 1104596 h 1163118"/>
              <a:gd name="connsiteX2" fmla="*/ 797357 w 3650285"/>
              <a:gd name="connsiteY2" fmla="*/ 716890 h 1163118"/>
              <a:gd name="connsiteX3" fmla="*/ 1097280 w 3650285"/>
              <a:gd name="connsiteY3" fmla="*/ 1163118 h 1163118"/>
              <a:gd name="connsiteX4" fmla="*/ 1258216 w 3650285"/>
              <a:gd name="connsiteY4" fmla="*/ 950977 h 1163118"/>
              <a:gd name="connsiteX5" fmla="*/ 1389889 w 3650285"/>
              <a:gd name="connsiteY5" fmla="*/ 1133856 h 1163118"/>
              <a:gd name="connsiteX6" fmla="*/ 1755648 w 3650285"/>
              <a:gd name="connsiteY6" fmla="*/ 0 h 1163118"/>
              <a:gd name="connsiteX7" fmla="*/ 1814170 w 3650285"/>
              <a:gd name="connsiteY7" fmla="*/ 972922 h 1163118"/>
              <a:gd name="connsiteX8" fmla="*/ 1953159 w 3650285"/>
              <a:gd name="connsiteY8" fmla="*/ 870509 h 1163118"/>
              <a:gd name="connsiteX9" fmla="*/ 1989735 w 3650285"/>
              <a:gd name="connsiteY9" fmla="*/ 987552 h 1163118"/>
              <a:gd name="connsiteX10" fmla="*/ 2187245 w 3650285"/>
              <a:gd name="connsiteY10" fmla="*/ 899770 h 1163118"/>
              <a:gd name="connsiteX11" fmla="*/ 2238452 w 3650285"/>
              <a:gd name="connsiteY11" fmla="*/ 1016813 h 1163118"/>
              <a:gd name="connsiteX12" fmla="*/ 2457908 w 3650285"/>
              <a:gd name="connsiteY12" fmla="*/ 643738 h 1163118"/>
              <a:gd name="connsiteX13" fmla="*/ 2706624 w 3650285"/>
              <a:gd name="connsiteY13" fmla="*/ 914400 h 1163118"/>
              <a:gd name="connsiteX14" fmla="*/ 2787092 w 3650285"/>
              <a:gd name="connsiteY14" fmla="*/ 826618 h 1163118"/>
              <a:gd name="connsiteX15" fmla="*/ 2984602 w 3650285"/>
              <a:gd name="connsiteY15" fmla="*/ 980237 h 1163118"/>
              <a:gd name="connsiteX16" fmla="*/ 3650285 w 3650285"/>
              <a:gd name="connsiteY16" fmla="*/ 965607 h 1163118"/>
              <a:gd name="connsiteX17" fmla="*/ 3650285 w 3650285"/>
              <a:gd name="connsiteY17" fmla="*/ 965607 h 1163118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14170 w 3650285"/>
              <a:gd name="connsiteY7" fmla="*/ 899770 h 1089966"/>
              <a:gd name="connsiteX8" fmla="*/ 1953159 w 3650285"/>
              <a:gd name="connsiteY8" fmla="*/ 797357 h 1089966"/>
              <a:gd name="connsiteX9" fmla="*/ 1989735 w 3650285"/>
              <a:gd name="connsiteY9" fmla="*/ 914400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53159 w 3650285"/>
              <a:gd name="connsiteY8" fmla="*/ 797357 h 1089966"/>
              <a:gd name="connsiteX9" fmla="*/ 1989735 w 3650285"/>
              <a:gd name="connsiteY9" fmla="*/ 914400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53159 w 3650285"/>
              <a:gd name="connsiteY8" fmla="*/ 797357 h 1089966"/>
              <a:gd name="connsiteX9" fmla="*/ 2040942 w 3650285"/>
              <a:gd name="connsiteY9" fmla="*/ 1016813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87245 w 3650285"/>
              <a:gd name="connsiteY10" fmla="*/ 826618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38452 w 3650285"/>
              <a:gd name="connsiteY11" fmla="*/ 943661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706624 w 3650285"/>
              <a:gd name="connsiteY13" fmla="*/ 841248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87092 w 3650285"/>
              <a:gd name="connsiteY14" fmla="*/ 753466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984602 w 3650285"/>
              <a:gd name="connsiteY15" fmla="*/ 907085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892455 h 1089966"/>
              <a:gd name="connsiteX17" fmla="*/ 3650285 w 3650285"/>
              <a:gd name="connsiteY17" fmla="*/ 892455 h 1089966"/>
              <a:gd name="connsiteX0" fmla="*/ 0 w 3710038"/>
              <a:gd name="connsiteY0" fmla="*/ 1031444 h 1089966"/>
              <a:gd name="connsiteX1" fmla="*/ 512064 w 3710038"/>
              <a:gd name="connsiteY1" fmla="*/ 1031444 h 1089966"/>
              <a:gd name="connsiteX2" fmla="*/ 797357 w 3710038"/>
              <a:gd name="connsiteY2" fmla="*/ 643738 h 1089966"/>
              <a:gd name="connsiteX3" fmla="*/ 1097280 w 3710038"/>
              <a:gd name="connsiteY3" fmla="*/ 1089966 h 1089966"/>
              <a:gd name="connsiteX4" fmla="*/ 1258216 w 3710038"/>
              <a:gd name="connsiteY4" fmla="*/ 877825 h 1089966"/>
              <a:gd name="connsiteX5" fmla="*/ 1389889 w 3710038"/>
              <a:gd name="connsiteY5" fmla="*/ 1060704 h 1089966"/>
              <a:gd name="connsiteX6" fmla="*/ 1609344 w 3710038"/>
              <a:gd name="connsiteY6" fmla="*/ 0 h 1089966"/>
              <a:gd name="connsiteX7" fmla="*/ 1865376 w 3710038"/>
              <a:gd name="connsiteY7" fmla="*/ 1024128 h 1089966"/>
              <a:gd name="connsiteX8" fmla="*/ 1982420 w 3710038"/>
              <a:gd name="connsiteY8" fmla="*/ 870509 h 1089966"/>
              <a:gd name="connsiteX9" fmla="*/ 2040942 w 3710038"/>
              <a:gd name="connsiteY9" fmla="*/ 1016813 h 1089966"/>
              <a:gd name="connsiteX10" fmla="*/ 2172614 w 3710038"/>
              <a:gd name="connsiteY10" fmla="*/ 892455 h 1089966"/>
              <a:gd name="connsiteX11" fmla="*/ 2275028 w 3710038"/>
              <a:gd name="connsiteY11" fmla="*/ 994868 h 1089966"/>
              <a:gd name="connsiteX12" fmla="*/ 2457908 w 3710038"/>
              <a:gd name="connsiteY12" fmla="*/ 570586 h 1089966"/>
              <a:gd name="connsiteX13" fmla="*/ 2626156 w 3710038"/>
              <a:gd name="connsiteY13" fmla="*/ 929030 h 1089966"/>
              <a:gd name="connsiteX14" fmla="*/ 2772461 w 3710038"/>
              <a:gd name="connsiteY14" fmla="*/ 790042 h 1089966"/>
              <a:gd name="connsiteX15" fmla="*/ 2896819 w 3710038"/>
              <a:gd name="connsiteY15" fmla="*/ 987552 h 1089966"/>
              <a:gd name="connsiteX16" fmla="*/ 3650285 w 3710038"/>
              <a:gd name="connsiteY16" fmla="*/ 892455 h 1089966"/>
              <a:gd name="connsiteX17" fmla="*/ 3664916 w 3710038"/>
              <a:gd name="connsiteY17" fmla="*/ 1053390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892455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965607 h 1089966"/>
              <a:gd name="connsiteX0" fmla="*/ 0 w 3650285"/>
              <a:gd name="connsiteY0" fmla="*/ 1031444 h 1089966"/>
              <a:gd name="connsiteX1" fmla="*/ 512064 w 3650285"/>
              <a:gd name="connsiteY1" fmla="*/ 1031444 h 1089966"/>
              <a:gd name="connsiteX2" fmla="*/ 797357 w 3650285"/>
              <a:gd name="connsiteY2" fmla="*/ 643738 h 1089966"/>
              <a:gd name="connsiteX3" fmla="*/ 1097280 w 3650285"/>
              <a:gd name="connsiteY3" fmla="*/ 1089966 h 1089966"/>
              <a:gd name="connsiteX4" fmla="*/ 1258216 w 3650285"/>
              <a:gd name="connsiteY4" fmla="*/ 877825 h 1089966"/>
              <a:gd name="connsiteX5" fmla="*/ 1389889 w 3650285"/>
              <a:gd name="connsiteY5" fmla="*/ 1060704 h 1089966"/>
              <a:gd name="connsiteX6" fmla="*/ 1609344 w 3650285"/>
              <a:gd name="connsiteY6" fmla="*/ 0 h 1089966"/>
              <a:gd name="connsiteX7" fmla="*/ 1865376 w 3650285"/>
              <a:gd name="connsiteY7" fmla="*/ 1024128 h 1089966"/>
              <a:gd name="connsiteX8" fmla="*/ 1982420 w 3650285"/>
              <a:gd name="connsiteY8" fmla="*/ 870509 h 1089966"/>
              <a:gd name="connsiteX9" fmla="*/ 2040942 w 3650285"/>
              <a:gd name="connsiteY9" fmla="*/ 1016813 h 1089966"/>
              <a:gd name="connsiteX10" fmla="*/ 2172614 w 3650285"/>
              <a:gd name="connsiteY10" fmla="*/ 892455 h 1089966"/>
              <a:gd name="connsiteX11" fmla="*/ 2275028 w 3650285"/>
              <a:gd name="connsiteY11" fmla="*/ 994868 h 1089966"/>
              <a:gd name="connsiteX12" fmla="*/ 2457908 w 3650285"/>
              <a:gd name="connsiteY12" fmla="*/ 570586 h 1089966"/>
              <a:gd name="connsiteX13" fmla="*/ 2626156 w 3650285"/>
              <a:gd name="connsiteY13" fmla="*/ 929030 h 1089966"/>
              <a:gd name="connsiteX14" fmla="*/ 2772461 w 3650285"/>
              <a:gd name="connsiteY14" fmla="*/ 790042 h 1089966"/>
              <a:gd name="connsiteX15" fmla="*/ 2896819 w 3650285"/>
              <a:gd name="connsiteY15" fmla="*/ 987552 h 1089966"/>
              <a:gd name="connsiteX16" fmla="*/ 3650285 w 3650285"/>
              <a:gd name="connsiteY16" fmla="*/ 965607 h 1089966"/>
              <a:gd name="connsiteX0" fmla="*/ 0 w 3664916"/>
              <a:gd name="connsiteY0" fmla="*/ 1031444 h 1089966"/>
              <a:gd name="connsiteX1" fmla="*/ 512064 w 3664916"/>
              <a:gd name="connsiteY1" fmla="*/ 1031444 h 1089966"/>
              <a:gd name="connsiteX2" fmla="*/ 797357 w 3664916"/>
              <a:gd name="connsiteY2" fmla="*/ 643738 h 1089966"/>
              <a:gd name="connsiteX3" fmla="*/ 1097280 w 3664916"/>
              <a:gd name="connsiteY3" fmla="*/ 1089966 h 1089966"/>
              <a:gd name="connsiteX4" fmla="*/ 1258216 w 3664916"/>
              <a:gd name="connsiteY4" fmla="*/ 877825 h 1089966"/>
              <a:gd name="connsiteX5" fmla="*/ 1389889 w 3664916"/>
              <a:gd name="connsiteY5" fmla="*/ 1060704 h 1089966"/>
              <a:gd name="connsiteX6" fmla="*/ 1609344 w 3664916"/>
              <a:gd name="connsiteY6" fmla="*/ 0 h 1089966"/>
              <a:gd name="connsiteX7" fmla="*/ 1865376 w 3664916"/>
              <a:gd name="connsiteY7" fmla="*/ 1024128 h 1089966"/>
              <a:gd name="connsiteX8" fmla="*/ 1982420 w 3664916"/>
              <a:gd name="connsiteY8" fmla="*/ 870509 h 1089966"/>
              <a:gd name="connsiteX9" fmla="*/ 2040942 w 3664916"/>
              <a:gd name="connsiteY9" fmla="*/ 1016813 h 1089966"/>
              <a:gd name="connsiteX10" fmla="*/ 2172614 w 3664916"/>
              <a:gd name="connsiteY10" fmla="*/ 892455 h 1089966"/>
              <a:gd name="connsiteX11" fmla="*/ 2275028 w 3664916"/>
              <a:gd name="connsiteY11" fmla="*/ 994868 h 1089966"/>
              <a:gd name="connsiteX12" fmla="*/ 2457908 w 3664916"/>
              <a:gd name="connsiteY12" fmla="*/ 570586 h 1089966"/>
              <a:gd name="connsiteX13" fmla="*/ 2626156 w 3664916"/>
              <a:gd name="connsiteY13" fmla="*/ 929030 h 1089966"/>
              <a:gd name="connsiteX14" fmla="*/ 2772461 w 3664916"/>
              <a:gd name="connsiteY14" fmla="*/ 790042 h 1089966"/>
              <a:gd name="connsiteX15" fmla="*/ 2896819 w 3664916"/>
              <a:gd name="connsiteY15" fmla="*/ 987552 h 1089966"/>
              <a:gd name="connsiteX16" fmla="*/ 3664916 w 3664916"/>
              <a:gd name="connsiteY16" fmla="*/ 943661 h 1089966"/>
              <a:gd name="connsiteX0" fmla="*/ 0 w 3686861"/>
              <a:gd name="connsiteY0" fmla="*/ 1031444 h 1089966"/>
              <a:gd name="connsiteX1" fmla="*/ 512064 w 3686861"/>
              <a:gd name="connsiteY1" fmla="*/ 1031444 h 1089966"/>
              <a:gd name="connsiteX2" fmla="*/ 797357 w 3686861"/>
              <a:gd name="connsiteY2" fmla="*/ 643738 h 1089966"/>
              <a:gd name="connsiteX3" fmla="*/ 1097280 w 3686861"/>
              <a:gd name="connsiteY3" fmla="*/ 1089966 h 1089966"/>
              <a:gd name="connsiteX4" fmla="*/ 1258216 w 3686861"/>
              <a:gd name="connsiteY4" fmla="*/ 877825 h 1089966"/>
              <a:gd name="connsiteX5" fmla="*/ 1389889 w 3686861"/>
              <a:gd name="connsiteY5" fmla="*/ 1060704 h 1089966"/>
              <a:gd name="connsiteX6" fmla="*/ 1609344 w 3686861"/>
              <a:gd name="connsiteY6" fmla="*/ 0 h 1089966"/>
              <a:gd name="connsiteX7" fmla="*/ 1865376 w 3686861"/>
              <a:gd name="connsiteY7" fmla="*/ 1024128 h 1089966"/>
              <a:gd name="connsiteX8" fmla="*/ 1982420 w 3686861"/>
              <a:gd name="connsiteY8" fmla="*/ 870509 h 1089966"/>
              <a:gd name="connsiteX9" fmla="*/ 2040942 w 3686861"/>
              <a:gd name="connsiteY9" fmla="*/ 1016813 h 1089966"/>
              <a:gd name="connsiteX10" fmla="*/ 2172614 w 3686861"/>
              <a:gd name="connsiteY10" fmla="*/ 892455 h 1089966"/>
              <a:gd name="connsiteX11" fmla="*/ 2275028 w 3686861"/>
              <a:gd name="connsiteY11" fmla="*/ 994868 h 1089966"/>
              <a:gd name="connsiteX12" fmla="*/ 2457908 w 3686861"/>
              <a:gd name="connsiteY12" fmla="*/ 570586 h 1089966"/>
              <a:gd name="connsiteX13" fmla="*/ 2626156 w 3686861"/>
              <a:gd name="connsiteY13" fmla="*/ 929030 h 1089966"/>
              <a:gd name="connsiteX14" fmla="*/ 2772461 w 3686861"/>
              <a:gd name="connsiteY14" fmla="*/ 790042 h 1089966"/>
              <a:gd name="connsiteX15" fmla="*/ 2896819 w 3686861"/>
              <a:gd name="connsiteY15" fmla="*/ 987552 h 1089966"/>
              <a:gd name="connsiteX16" fmla="*/ 3686861 w 3686861"/>
              <a:gd name="connsiteY16" fmla="*/ 972922 h 108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86861" h="1089966">
                <a:moveTo>
                  <a:pt x="0" y="1031444"/>
                </a:moveTo>
                <a:lnTo>
                  <a:pt x="512064" y="1031444"/>
                </a:lnTo>
                <a:lnTo>
                  <a:pt x="797357" y="643738"/>
                </a:lnTo>
                <a:lnTo>
                  <a:pt x="1097280" y="1089966"/>
                </a:lnTo>
                <a:lnTo>
                  <a:pt x="1258216" y="877825"/>
                </a:lnTo>
                <a:lnTo>
                  <a:pt x="1389889" y="1060704"/>
                </a:lnTo>
                <a:lnTo>
                  <a:pt x="1609344" y="0"/>
                </a:lnTo>
                <a:lnTo>
                  <a:pt x="1865376" y="1024128"/>
                </a:lnTo>
                <a:lnTo>
                  <a:pt x="1982420" y="870509"/>
                </a:lnTo>
                <a:lnTo>
                  <a:pt x="2040942" y="1016813"/>
                </a:lnTo>
                <a:lnTo>
                  <a:pt x="2172614" y="892455"/>
                </a:lnTo>
                <a:lnTo>
                  <a:pt x="2275028" y="994868"/>
                </a:lnTo>
                <a:lnTo>
                  <a:pt x="2457908" y="570586"/>
                </a:lnTo>
                <a:lnTo>
                  <a:pt x="2626156" y="929030"/>
                </a:lnTo>
                <a:lnTo>
                  <a:pt x="2772461" y="790042"/>
                </a:lnTo>
                <a:lnTo>
                  <a:pt x="2896819" y="987552"/>
                </a:lnTo>
                <a:cubicBezTo>
                  <a:pt x="3147974" y="955853"/>
                  <a:pt x="3529584" y="976580"/>
                  <a:pt x="3686861" y="972922"/>
                </a:cubicBezTo>
              </a:path>
            </a:pathLst>
          </a:custGeom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3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o-RO" altLang="ko-KR"/>
              <a:t>Prezentare</a:t>
            </a:r>
            <a:r>
              <a:rPr lang="en-US" altLang="ko-KR"/>
              <a:t> </a:t>
            </a:r>
            <a:r>
              <a:rPr lang="ro-RO" altLang="ko-KR">
                <a:solidFill>
                  <a:schemeClr val="bg1"/>
                </a:solidFill>
              </a:rPr>
              <a:t>caz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1880" y="843558"/>
            <a:ext cx="55446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Nume:</a:t>
            </a: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 M.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Prenume: </a:t>
            </a: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F.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Vârsta: </a:t>
            </a: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23 ani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Sex: </a:t>
            </a: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F.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Ocupaţia: </a:t>
            </a: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casnică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Religia: </a:t>
            </a: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creştin-ortodoxă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Cetăţenie: </a:t>
            </a: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română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Domiciliu: </a:t>
            </a: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Ştefăneşti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it-IT" altLang="ko-KR" sz="1200" b="1">
                <a:solidFill>
                  <a:schemeClr val="bg1"/>
                </a:solidFill>
                <a:cs typeface="Arial" pitchFamily="34" charset="0"/>
              </a:rPr>
              <a:t>Diagnostic medical la internare: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altLang="ko-KR" sz="1200">
                <a:solidFill>
                  <a:schemeClr val="bg1"/>
                </a:solidFill>
                <a:cs typeface="Arial" pitchFamily="34" charset="0"/>
              </a:rPr>
              <a:t>sarcină la termen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altLang="ko-KR" sz="1200">
                <a:solidFill>
                  <a:schemeClr val="bg1"/>
                </a:solidFill>
                <a:cs typeface="Arial" pitchFamily="34" charset="0"/>
              </a:rPr>
              <a:t>contracţii uterine dureroase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IT" altLang="ko-KR" sz="1200">
                <a:solidFill>
                  <a:schemeClr val="bg1"/>
                </a:solidFill>
                <a:cs typeface="Arial" pitchFamily="34" charset="0"/>
              </a:rPr>
              <a:t>anemie prin carenţă de fier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it-IT" altLang="ko-KR" sz="1200" b="1">
                <a:solidFill>
                  <a:schemeClr val="bg1"/>
                </a:solidFill>
                <a:cs typeface="Arial" pitchFamily="34" charset="0"/>
              </a:rPr>
              <a:t>Motivele internării: </a:t>
            </a:r>
            <a:r>
              <a:rPr lang="it-IT" altLang="ko-KR" sz="1200">
                <a:solidFill>
                  <a:schemeClr val="bg1"/>
                </a:solidFill>
                <a:cs typeface="Arial" pitchFamily="34" charset="0"/>
              </a:rPr>
              <a:t>contracţii uterine dureroase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1">
                <a:solidFill>
                  <a:schemeClr val="bg1"/>
                </a:solidFill>
                <a:cs typeface="Arial" pitchFamily="34" charset="0"/>
              </a:rPr>
              <a:t>Manifestări de dependenţă: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contractii uterine dureroase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anemie prin carenţă de fier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lohii sangvinolente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constipaţie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hipotonie şi involuţie uterină lentă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perturbarea somnului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bg1"/>
                </a:solidFill>
                <a:cs typeface="Arial" pitchFamily="34" charset="0"/>
              </a:rPr>
              <a:t>comunicare dificilă, puditate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17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B9F5B83E-F3FC-41A6-9923-50F7FBF3A7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/>
          <a:lstStyle/>
          <a:p>
            <a:r>
              <a:rPr lang="ro-RO" altLang="ko-KR"/>
              <a:t>Plan de</a:t>
            </a:r>
            <a:r>
              <a:rPr lang="en-US" altLang="ko-KR"/>
              <a:t> </a:t>
            </a:r>
            <a:r>
              <a:rPr lang="ro-RO" altLang="ko-KR">
                <a:solidFill>
                  <a:schemeClr val="bg1"/>
                </a:solidFill>
              </a:rPr>
              <a:t>îngrijire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C6D83-B4E2-4841-B929-A376D1E565DA}"/>
              </a:ext>
            </a:extLst>
          </p:cNvPr>
          <p:cNvSpPr txBox="1"/>
          <p:nvPr/>
        </p:nvSpPr>
        <p:spPr>
          <a:xfrm>
            <a:off x="4728751" y="73230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E4956F-3342-4F4E-BB34-EB4E17D0907B}"/>
              </a:ext>
            </a:extLst>
          </p:cNvPr>
          <p:cNvGrpSpPr/>
          <p:nvPr/>
        </p:nvGrpSpPr>
        <p:grpSpPr>
          <a:xfrm>
            <a:off x="3203848" y="1286808"/>
            <a:ext cx="2110320" cy="1325023"/>
            <a:chOff x="803640" y="3362835"/>
            <a:chExt cx="2059657" cy="13250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C4FBF0-2C91-41DF-AB2F-1377E5AE1B5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Wingdings" panose="05000000000000000000" pitchFamily="2" charset="2"/>
                <a:buChar char="§"/>
              </a:pPr>
              <a:r>
                <a:rPr lang="ro-RO" altLang="ko-KR" sz="1100">
                  <a:solidFill>
                    <a:schemeClr val="bg1"/>
                  </a:solidFill>
                  <a:cs typeface="Arial" pitchFamily="34" charset="0"/>
                </a:rPr>
                <a:t>Alterearea respirației din cauza anxietății manifestată prin dispnee</a:t>
              </a:r>
            </a:p>
            <a:p>
              <a:pPr marL="171450" indent="-171450" algn="r">
                <a:buFont typeface="Wingdings" panose="05000000000000000000" pitchFamily="2" charset="2"/>
                <a:buChar char="§"/>
              </a:pPr>
              <a:r>
                <a:rPr lang="ro-RO" altLang="ko-KR" sz="1100">
                  <a:solidFill>
                    <a:schemeClr val="bg1"/>
                  </a:solidFill>
                  <a:cs typeface="Arial" pitchFamily="34" charset="0"/>
                </a:rPr>
                <a:t>Alterarea circulației din cauza anxietății manifestată prin tahicardie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D7606C-4F49-4A59-83E7-E12EF9B2922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Diagnostic</a:t>
              </a:r>
              <a:r>
                <a:rPr lang="ro-RO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nursing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C35A95C-0823-4A4F-B8C7-6D76CA0C20A7}"/>
              </a:ext>
            </a:extLst>
          </p:cNvPr>
          <p:cNvSpPr txBox="1"/>
          <p:nvPr/>
        </p:nvSpPr>
        <p:spPr>
          <a:xfrm>
            <a:off x="6839657" y="732309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DEC35-160D-4A3C-B1D6-1E34CFC925ED}"/>
              </a:ext>
            </a:extLst>
          </p:cNvPr>
          <p:cNvGrpSpPr/>
          <p:nvPr/>
        </p:nvGrpSpPr>
        <p:grpSpPr>
          <a:xfrm>
            <a:off x="6854168" y="1286808"/>
            <a:ext cx="2110320" cy="863358"/>
            <a:chOff x="803640" y="3362835"/>
            <a:chExt cx="2059657" cy="86335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C02718-6B48-4223-A755-3FD5FBAF5C9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o-RO" altLang="ko-KR" sz="1200">
                  <a:solidFill>
                    <a:schemeClr val="bg1"/>
                  </a:solidFill>
                  <a:cs typeface="Arial" pitchFamily="34" charset="0"/>
                </a:rPr>
                <a:t>Lăuza să prezinte respirația și pulsul în limite normale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2C6821-06BE-4F54-BEE2-B8A61CCAF35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Obiectiv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4A69200-E03C-424F-89A8-A0AD26660E0E}"/>
              </a:ext>
            </a:extLst>
          </p:cNvPr>
          <p:cNvSpPr txBox="1"/>
          <p:nvPr/>
        </p:nvSpPr>
        <p:spPr>
          <a:xfrm>
            <a:off x="4743297" y="257175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8A5327-521B-4C92-9AAC-CEFE5BD4B68F}"/>
              </a:ext>
            </a:extLst>
          </p:cNvPr>
          <p:cNvGrpSpPr/>
          <p:nvPr/>
        </p:nvGrpSpPr>
        <p:grpSpPr>
          <a:xfrm>
            <a:off x="3194670" y="3147814"/>
            <a:ext cx="2110320" cy="1417356"/>
            <a:chOff x="803640" y="3362835"/>
            <a:chExt cx="2059657" cy="141735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6E408E-832E-4CC2-A851-28BA6AA78A5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Wingdings" panose="05000000000000000000" pitchFamily="2" charset="2"/>
                <a:buChar char="§"/>
              </a:pPr>
              <a:r>
                <a:rPr lang="ro-RO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Măsor la interval de 15 min timp de 2h, </a:t>
              </a:r>
              <a:r>
                <a:rPr lang="ro-RO" altLang="ko-KR" sz="1200" i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TA, AV, </a:t>
              </a:r>
              <a:r>
                <a:rPr lang="ro-RO" altLang="ko-KR" sz="1200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imbus Roman No9 L"/>
                  <a:cs typeface="Arial" pitchFamily="34" charset="0"/>
                </a:rPr>
                <a:t>T</a:t>
              </a:r>
              <a:r>
                <a:rPr lang="en-US" sz="1200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Nimbus Roman No9 L"/>
                </a:rPr>
                <a:t>0</a:t>
              </a:r>
              <a:r>
                <a:rPr lang="ro-RO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și o notez in </a:t>
              </a:r>
              <a:r>
                <a:rPr lang="ro-RO" altLang="ko-KR" sz="1200" i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F.O.</a:t>
              </a:r>
            </a:p>
            <a:p>
              <a:pPr marL="171450" indent="-171450" algn="r">
                <a:buFont typeface="Wingdings" panose="05000000000000000000" pitchFamily="2" charset="2"/>
                <a:buChar char="§"/>
              </a:pPr>
              <a:r>
                <a:rPr lang="ro-RO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Încurajez pacienta să respire rar, regulat și să nu intre în panică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C25D5F-99F0-4937-BF32-F1CF2156FA2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o-RO" altLang="ko-KR" sz="1200" b="1">
                  <a:solidFill>
                    <a:schemeClr val="bg1"/>
                  </a:solidFill>
                  <a:cs typeface="Arial" pitchFamily="34" charset="0"/>
                </a:rPr>
                <a:t>Intervenții autonome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0CFE433-815C-486C-972D-FF3BBEF12DFB}"/>
              </a:ext>
            </a:extLst>
          </p:cNvPr>
          <p:cNvSpPr txBox="1"/>
          <p:nvPr/>
        </p:nvSpPr>
        <p:spPr>
          <a:xfrm>
            <a:off x="6895726" y="257175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E2281FF-A5FA-4C43-806F-B76C51180E1E}"/>
              </a:ext>
            </a:extLst>
          </p:cNvPr>
          <p:cNvGrpSpPr/>
          <p:nvPr/>
        </p:nvGrpSpPr>
        <p:grpSpPr>
          <a:xfrm>
            <a:off x="6895726" y="3147814"/>
            <a:ext cx="2110320" cy="1048024"/>
            <a:chOff x="803640" y="3362835"/>
            <a:chExt cx="2059657" cy="104802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F0EA9F-517C-4A6B-9CD0-9D5D583EA98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o-RO" altLang="ko-KR" sz="1200">
                  <a:solidFill>
                    <a:schemeClr val="bg1"/>
                  </a:solidFill>
                  <a:cs typeface="Arial" pitchFamily="34" charset="0"/>
                </a:rPr>
                <a:t>Recoltez sânge pentru analize de laborator și administrez perfuzie cu ser fiziologic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F8DF73-21C5-4DDF-B035-03DEF943485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Intervenții delegate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62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B3C6D83-B4E2-4841-B929-A376D1E565DA}"/>
              </a:ext>
            </a:extLst>
          </p:cNvPr>
          <p:cNvSpPr txBox="1"/>
          <p:nvPr/>
        </p:nvSpPr>
        <p:spPr>
          <a:xfrm>
            <a:off x="4728751" y="361067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E4956F-3342-4F4E-BB34-EB4E17D0907B}"/>
              </a:ext>
            </a:extLst>
          </p:cNvPr>
          <p:cNvGrpSpPr/>
          <p:nvPr/>
        </p:nvGrpSpPr>
        <p:grpSpPr>
          <a:xfrm>
            <a:off x="3203848" y="915566"/>
            <a:ext cx="2110320" cy="1325023"/>
            <a:chOff x="803640" y="3362835"/>
            <a:chExt cx="2059657" cy="13250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C4FBF0-2C91-41DF-AB2F-1377E5AE1B5D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Wingdings" panose="05000000000000000000" pitchFamily="2" charset="2"/>
                <a:buChar char="§"/>
              </a:pPr>
              <a:r>
                <a:rPr lang="ro-RO" altLang="ko-KR" sz="1100">
                  <a:solidFill>
                    <a:schemeClr val="bg1"/>
                  </a:solidFill>
                  <a:cs typeface="Arial" pitchFamily="34" charset="0"/>
                </a:rPr>
                <a:t>Tranzit intestinal lent din cauza sarcinii manifestat prin constipație</a:t>
              </a:r>
            </a:p>
            <a:p>
              <a:pPr marL="171450" indent="-171450" algn="r">
                <a:buFont typeface="Wingdings" panose="05000000000000000000" pitchFamily="2" charset="2"/>
                <a:buChar char="§"/>
              </a:pPr>
              <a:r>
                <a:rPr lang="ro-RO" altLang="ko-KR" sz="1100">
                  <a:solidFill>
                    <a:schemeClr val="bg1"/>
                  </a:solidFill>
                  <a:cs typeface="Arial" pitchFamily="34" charset="0"/>
                </a:rPr>
                <a:t>Eliminare inadecvată vaginală din cauza nașterii manifestată prin lohii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D7606C-4F49-4A59-83E7-E12EF9B2922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Diagnostic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C35A95C-0823-4A4F-B8C7-6D76CA0C20A7}"/>
              </a:ext>
            </a:extLst>
          </p:cNvPr>
          <p:cNvSpPr txBox="1"/>
          <p:nvPr/>
        </p:nvSpPr>
        <p:spPr>
          <a:xfrm>
            <a:off x="6839657" y="361067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DEC35-160D-4A3C-B1D6-1E34CFC925ED}"/>
              </a:ext>
            </a:extLst>
          </p:cNvPr>
          <p:cNvGrpSpPr/>
          <p:nvPr/>
        </p:nvGrpSpPr>
        <p:grpSpPr>
          <a:xfrm>
            <a:off x="6854168" y="915566"/>
            <a:ext cx="2110320" cy="1602022"/>
            <a:chOff x="803640" y="3362835"/>
            <a:chExt cx="2059657" cy="160202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C02718-6B48-4223-A755-3FD5FBAF5C9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o-RO" altLang="ko-KR" sz="1200">
                  <a:solidFill>
                    <a:schemeClr val="bg1"/>
                  </a:solidFill>
                  <a:cs typeface="Arial" pitchFamily="34" charset="0"/>
                </a:rPr>
                <a:t>Reluarea tranzitului intestinal in maxim 48h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o-RO" altLang="ko-KR" sz="1200">
                  <a:solidFill>
                    <a:schemeClr val="bg1"/>
                  </a:solidFill>
                  <a:cs typeface="Arial" pitchFamily="34" charset="0"/>
                </a:rPr>
                <a:t>Prevenirea infecțiilor și a hemoragiei post-partum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o-RO" altLang="ko-KR" sz="1200">
                  <a:solidFill>
                    <a:schemeClr val="bg1"/>
                  </a:solidFill>
                  <a:cs typeface="Arial" pitchFamily="34" charset="0"/>
                </a:rPr>
                <a:t>Reducerea hemoragiei la cantitatea normală în maxim 48h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2C6821-06BE-4F54-BEE2-B8A61CCAF35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Obiectiv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4A69200-E03C-424F-89A8-A0AD26660E0E}"/>
              </a:ext>
            </a:extLst>
          </p:cNvPr>
          <p:cNvSpPr txBox="1"/>
          <p:nvPr/>
        </p:nvSpPr>
        <p:spPr>
          <a:xfrm>
            <a:off x="4765820" y="2572891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8A5327-521B-4C92-9AAC-CEFE5BD4B68F}"/>
              </a:ext>
            </a:extLst>
          </p:cNvPr>
          <p:cNvGrpSpPr/>
          <p:nvPr/>
        </p:nvGrpSpPr>
        <p:grpSpPr>
          <a:xfrm>
            <a:off x="3217193" y="3148955"/>
            <a:ext cx="2110320" cy="1786687"/>
            <a:chOff x="803640" y="3362835"/>
            <a:chExt cx="2059657" cy="178668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6E408E-832E-4CC2-A851-28BA6AA78A5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Wingdings" panose="05000000000000000000" pitchFamily="2" charset="2"/>
                <a:buChar char="§"/>
              </a:pPr>
              <a:r>
                <a:rPr lang="ro-RO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Respectarea regulilor de asepsie și antisepsie</a:t>
              </a:r>
            </a:p>
            <a:p>
              <a:pPr marL="171450" indent="-171450" algn="r">
                <a:buFont typeface="Wingdings" panose="05000000000000000000" pitchFamily="2" charset="2"/>
                <a:buChar char="§"/>
              </a:pPr>
              <a:r>
                <a:rPr lang="ro-RO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Susținerea psihică și încurajare</a:t>
              </a:r>
            </a:p>
            <a:p>
              <a:pPr marL="171450" indent="-171450" algn="r">
                <a:buFont typeface="Wingdings" panose="05000000000000000000" pitchFamily="2" charset="2"/>
                <a:buChar char="§"/>
              </a:pPr>
              <a:r>
                <a:rPr lang="ro-RO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Urmărirea cantitativă a lohiilor, aplicarea de pungă cu gheață pe abdomenul lăuzei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C25D5F-99F0-4937-BF32-F1CF2156FA2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o-RO" altLang="ko-KR" sz="1200" b="1">
                  <a:solidFill>
                    <a:schemeClr val="bg1"/>
                  </a:solidFill>
                  <a:cs typeface="Arial" pitchFamily="34" charset="0"/>
                </a:rPr>
                <a:t>Intervenții autonome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0CFE433-815C-486C-972D-FF3BBEF12DFB}"/>
              </a:ext>
            </a:extLst>
          </p:cNvPr>
          <p:cNvSpPr txBox="1"/>
          <p:nvPr/>
        </p:nvSpPr>
        <p:spPr>
          <a:xfrm>
            <a:off x="6918249" y="2572891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E2281FF-A5FA-4C43-806F-B76C51180E1E}"/>
              </a:ext>
            </a:extLst>
          </p:cNvPr>
          <p:cNvGrpSpPr/>
          <p:nvPr/>
        </p:nvGrpSpPr>
        <p:grpSpPr>
          <a:xfrm>
            <a:off x="6918249" y="3148955"/>
            <a:ext cx="2110320" cy="1232690"/>
            <a:chOff x="803640" y="3362835"/>
            <a:chExt cx="2059657" cy="123269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F0EA9F-517C-4A6B-9CD0-9D5D583EA98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o-RO" altLang="ko-KR" sz="1200">
                  <a:solidFill>
                    <a:schemeClr val="bg1"/>
                  </a:solidFill>
                  <a:cs typeface="Arial" pitchFamily="34" charset="0"/>
                </a:rPr>
                <a:t>Efectuarea clismei evacuatorii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o-RO" altLang="ko-KR" sz="1200">
                  <a:solidFill>
                    <a:schemeClr val="bg1"/>
                  </a:solidFill>
                  <a:cs typeface="Arial" pitchFamily="34" charset="0"/>
                </a:rPr>
                <a:t>Administrare perfuzie cu ser fiziologic alternativ cu glucoză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F8DF73-21C5-4DDF-B035-03DEF943485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Intervenții delegate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50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subTitle" idx="1"/>
          </p:nvPr>
        </p:nvSpPr>
        <p:spPr>
          <a:xfrm>
            <a:off x="3779912" y="1347614"/>
            <a:ext cx="4032448" cy="24482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34343"/>
                </a:solidFill>
                <a:latin typeface="+mn-lt"/>
              </a:rPr>
              <a:t>Prin studierea acestor cazuri am ajuns la o </a:t>
            </a:r>
            <a:r>
              <a:rPr lang="ro-RO" sz="1400">
                <a:solidFill>
                  <a:srgbClr val="434343"/>
                </a:solidFill>
                <a:latin typeface="+mn-lt"/>
              </a:rPr>
              <a:t>înțelegere și cunoaștere a ființei umane și a modului în care se pot inița și intreține relații interpersonale cooperante, </a:t>
            </a:r>
            <a:r>
              <a:rPr lang="en-US" sz="1400">
                <a:solidFill>
                  <a:srgbClr val="434343"/>
                </a:solidFill>
                <a:latin typeface="+mn-lt"/>
              </a:rPr>
              <a:t>b</a:t>
            </a:r>
            <a:r>
              <a:rPr lang="ro-RO" sz="1400">
                <a:solidFill>
                  <a:srgbClr val="434343"/>
                </a:solidFill>
                <a:latin typeface="+mn-lt"/>
              </a:rPr>
              <a:t>azate pe respect între membrii echipei de îngrijire și cel ingrijit.</a:t>
            </a:r>
          </a:p>
          <a:p>
            <a:pPr marL="0" lvl="0" indent="0" algn="just"/>
            <a:endParaRPr lang="ro-RO" sz="1400">
              <a:latin typeface="+mn-lt"/>
            </a:endParaRPr>
          </a:p>
          <a:p>
            <a:pPr marL="0" lvl="0" indent="0" algn="just"/>
            <a:r>
              <a:rPr lang="ro-RO" sz="1400">
                <a:latin typeface="+mn-lt"/>
              </a:rPr>
              <a:t>Am aflat multe lucruri și, mai ales, am dobândit aptitudini practice care îmi vor fi de un real ajutor într-o viitoare carieră ca asistenă medicală.</a:t>
            </a:r>
            <a:endParaRPr sz="1400">
              <a:solidFill>
                <a:srgbClr val="434343"/>
              </a:solidFill>
              <a:latin typeface="+mn-lt"/>
            </a:endParaRPr>
          </a:p>
        </p:txBody>
      </p:sp>
      <p:sp>
        <p:nvSpPr>
          <p:cNvPr id="5" name="Google Shape;204;p23">
            <a:extLst>
              <a:ext uri="{FF2B5EF4-FFF2-40B4-BE49-F238E27FC236}">
                <a16:creationId xmlns:a16="http://schemas.microsoft.com/office/drawing/2014/main" id="{C9BF8AAB-FC00-4DBF-B990-912D35672DA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331640" y="1744050"/>
            <a:ext cx="2448272" cy="165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>
                <a:solidFill>
                  <a:srgbClr val="434343"/>
                </a:solidFill>
              </a:rPr>
              <a:t>CONCLUZIE</a:t>
            </a:r>
            <a:endParaRPr sz="2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1"/>
          <p:cNvSpPr txBox="1">
            <a:spLocks noGrp="1"/>
          </p:cNvSpPr>
          <p:nvPr>
            <p:ph type="ctrTitle"/>
          </p:nvPr>
        </p:nvSpPr>
        <p:spPr>
          <a:xfrm>
            <a:off x="831200" y="1194898"/>
            <a:ext cx="3524776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VĂ MULȚUMESC PENTRU ATENȚIE!</a:t>
            </a:r>
            <a:endParaRPr/>
          </a:p>
        </p:txBody>
      </p:sp>
      <p:pic>
        <p:nvPicPr>
          <p:cNvPr id="723" name="Google Shape;723;p41"/>
          <p:cNvPicPr preferRelativeResize="0"/>
          <p:nvPr/>
        </p:nvPicPr>
        <p:blipFill rotWithShape="1">
          <a:blip r:embed="rId3">
            <a:alphaModFix/>
          </a:blip>
          <a:srcRect l="40031" t="14958" r="14596"/>
          <a:stretch/>
        </p:blipFill>
        <p:spPr>
          <a:xfrm flipH="1">
            <a:off x="4216721" y="0"/>
            <a:ext cx="45747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rave Disease">
  <a:themeElements>
    <a:clrScheme name="Simple Light">
      <a:dk1>
        <a:srgbClr val="686663"/>
      </a:dk1>
      <a:lt1>
        <a:srgbClr val="FDFDFD"/>
      </a:lt1>
      <a:dk2>
        <a:srgbClr val="F0F0F0"/>
      </a:dk2>
      <a:lt2>
        <a:srgbClr val="000000"/>
      </a:lt2>
      <a:accent1>
        <a:srgbClr val="1A8171"/>
      </a:accent1>
      <a:accent2>
        <a:srgbClr val="FA7F79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Healthcare Cen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698</Words>
  <Application>Microsoft Office PowerPoint</Application>
  <PresentationFormat>On-screen Show (16:9)</PresentationFormat>
  <Paragraphs>95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7" baseType="lpstr">
      <vt:lpstr>맑은 고딕</vt:lpstr>
      <vt:lpstr>Arial</vt:lpstr>
      <vt:lpstr>Calibri</vt:lpstr>
      <vt:lpstr>Fira Sans Extra Condensed Medium</vt:lpstr>
      <vt:lpstr>Muli Light</vt:lpstr>
      <vt:lpstr>Nimbus Roman No9 L</vt:lpstr>
      <vt:lpstr>Overpass</vt:lpstr>
      <vt:lpstr>Overpass Light</vt:lpstr>
      <vt:lpstr>Roboto Slab Light</vt:lpstr>
      <vt:lpstr>Squada One</vt:lpstr>
      <vt:lpstr>Ubuntu Condensed</vt:lpstr>
      <vt:lpstr>Viga</vt:lpstr>
      <vt:lpstr>Wingdings</vt:lpstr>
      <vt:lpstr>Cover and End Slide Master</vt:lpstr>
      <vt:lpstr>Contents Slide Master</vt:lpstr>
      <vt:lpstr>Section Break Slide Master</vt:lpstr>
      <vt:lpstr>Grave Disease</vt:lpstr>
      <vt:lpstr>Healthcare Center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CONCLUZIE</vt:lpstr>
      <vt:lpstr>VĂ MULȚUMESC PENTRU ATENȚIE!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ArminC</cp:lastModifiedBy>
  <cp:revision>133</cp:revision>
  <dcterms:created xsi:type="dcterms:W3CDTF">2016-12-05T23:26:54Z</dcterms:created>
  <dcterms:modified xsi:type="dcterms:W3CDTF">2021-11-08T14:24:17Z</dcterms:modified>
</cp:coreProperties>
</file>