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3"/>
  </p:notesMasterIdLst>
  <p:sldIdLst>
    <p:sldId id="256" r:id="rId2"/>
    <p:sldId id="285" r:id="rId3"/>
    <p:sldId id="258" r:id="rId4"/>
    <p:sldId id="286" r:id="rId5"/>
    <p:sldId id="287" r:id="rId6"/>
    <p:sldId id="288" r:id="rId7"/>
    <p:sldId id="290" r:id="rId8"/>
    <p:sldId id="291" r:id="rId9"/>
    <p:sldId id="292" r:id="rId10"/>
    <p:sldId id="293" r:id="rId11"/>
    <p:sldId id="265" r:id="rId12"/>
  </p:sldIdLst>
  <p:sldSz cx="9144000" cy="5143500" type="screen16x9"/>
  <p:notesSz cx="6858000" cy="9144000"/>
  <p:embeddedFontLst>
    <p:embeddedFont>
      <p:font typeface="Bellota Text Light" panose="020B0604020202020204" charset="-18"/>
      <p:regular r:id="rId14"/>
      <p:bold r:id="rId15"/>
      <p:italic r:id="rId16"/>
      <p:boldItalic r:id="rId17"/>
    </p:embeddedFont>
    <p:embeddedFont>
      <p:font typeface="Calibri" panose="020F0502020204030204" pitchFamily="34" charset="0"/>
      <p:regular r:id="rId18"/>
      <p:bold r:id="rId19"/>
      <p:italic r:id="rId20"/>
      <p:boldItalic r:id="rId21"/>
    </p:embeddedFont>
    <p:embeddedFont>
      <p:font typeface="Parisienne" panose="020B0604020202020204" charset="0"/>
      <p:regular r:id="rId22"/>
    </p:embeddedFont>
    <p:embeddedFont>
      <p:font typeface="Vidaloka"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F570C5-22A0-46FE-B394-09CB49A02EF9}">
  <a:tblStyle styleId="{2DF570C5-22A0-46FE-B394-09CB49A02EF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568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03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084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2547725"/>
            <a:ext cx="2595750" cy="2595775"/>
          </a:xfrm>
          <a:prstGeom prst="rect">
            <a:avLst/>
          </a:prstGeom>
          <a:noFill/>
          <a:ln>
            <a:noFill/>
          </a:ln>
        </p:spPr>
      </p:pic>
      <p:sp>
        <p:nvSpPr>
          <p:cNvPr id="11" name="Google Shape;11;p2"/>
          <p:cNvSpPr/>
          <p:nvPr/>
        </p:nvSpPr>
        <p:spPr>
          <a:xfrm>
            <a:off x="548700" y="548700"/>
            <a:ext cx="8046600" cy="4046100"/>
          </a:xfrm>
          <a:prstGeom prst="frame">
            <a:avLst>
              <a:gd name="adj1" fmla="val 637"/>
            </a:avLst>
          </a:prstGeom>
          <a:gradFill>
            <a:gsLst>
              <a:gs pos="0">
                <a:schemeClr val="accent5"/>
              </a:gs>
              <a:gs pos="31000">
                <a:schemeClr val="accent6"/>
              </a:gs>
              <a:gs pos="69000">
                <a:schemeClr val="accent5"/>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a:blip r:embed="rId3">
            <a:alphaModFix/>
          </a:blip>
          <a:stretch>
            <a:fillRect/>
          </a:stretch>
        </p:blipFill>
        <p:spPr>
          <a:xfrm>
            <a:off x="5218425" y="-25"/>
            <a:ext cx="3925575" cy="4932726"/>
          </a:xfrm>
          <a:prstGeom prst="rect">
            <a:avLst/>
          </a:prstGeom>
          <a:noFill/>
          <a:ln>
            <a:noFill/>
          </a:ln>
        </p:spPr>
      </p:pic>
      <p:sp>
        <p:nvSpPr>
          <p:cNvPr id="13" name="Google Shape;13;p2"/>
          <p:cNvSpPr txBox="1">
            <a:spLocks noGrp="1"/>
          </p:cNvSpPr>
          <p:nvPr>
            <p:ph type="ctrTitle"/>
          </p:nvPr>
        </p:nvSpPr>
        <p:spPr>
          <a:xfrm>
            <a:off x="994975" y="1003175"/>
            <a:ext cx="4781700" cy="17100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6000"/>
              <a:buNone/>
              <a:defRPr sz="6000"/>
            </a:lvl1pPr>
            <a:lvl2pPr lvl="1" rtl="0">
              <a:lnSpc>
                <a:spcPct val="80000"/>
              </a:lnSpc>
              <a:spcBef>
                <a:spcPts val="0"/>
              </a:spcBef>
              <a:spcAft>
                <a:spcPts val="0"/>
              </a:spcAft>
              <a:buSzPts val="6000"/>
              <a:buNone/>
              <a:defRPr sz="6000"/>
            </a:lvl2pPr>
            <a:lvl3pPr lvl="2" rtl="0">
              <a:lnSpc>
                <a:spcPct val="80000"/>
              </a:lnSpc>
              <a:spcBef>
                <a:spcPts val="0"/>
              </a:spcBef>
              <a:spcAft>
                <a:spcPts val="0"/>
              </a:spcAft>
              <a:buSzPts val="6000"/>
              <a:buNone/>
              <a:defRPr sz="6000"/>
            </a:lvl3pPr>
            <a:lvl4pPr lvl="3" rtl="0">
              <a:lnSpc>
                <a:spcPct val="80000"/>
              </a:lnSpc>
              <a:spcBef>
                <a:spcPts val="0"/>
              </a:spcBef>
              <a:spcAft>
                <a:spcPts val="0"/>
              </a:spcAft>
              <a:buSzPts val="6000"/>
              <a:buNone/>
              <a:defRPr sz="6000"/>
            </a:lvl4pPr>
            <a:lvl5pPr lvl="4" rtl="0">
              <a:lnSpc>
                <a:spcPct val="80000"/>
              </a:lnSpc>
              <a:spcBef>
                <a:spcPts val="0"/>
              </a:spcBef>
              <a:spcAft>
                <a:spcPts val="0"/>
              </a:spcAft>
              <a:buSzPts val="6000"/>
              <a:buNone/>
              <a:defRPr sz="6000"/>
            </a:lvl5pPr>
            <a:lvl6pPr lvl="5" rtl="0">
              <a:lnSpc>
                <a:spcPct val="80000"/>
              </a:lnSpc>
              <a:spcBef>
                <a:spcPts val="0"/>
              </a:spcBef>
              <a:spcAft>
                <a:spcPts val="0"/>
              </a:spcAft>
              <a:buSzPts val="6000"/>
              <a:buNone/>
              <a:defRPr sz="6000"/>
            </a:lvl6pPr>
            <a:lvl7pPr lvl="6" rtl="0">
              <a:lnSpc>
                <a:spcPct val="80000"/>
              </a:lnSpc>
              <a:spcBef>
                <a:spcPts val="0"/>
              </a:spcBef>
              <a:spcAft>
                <a:spcPts val="0"/>
              </a:spcAft>
              <a:buSzPts val="6000"/>
              <a:buNone/>
              <a:defRPr sz="6000"/>
            </a:lvl7pPr>
            <a:lvl8pPr lvl="7" rtl="0">
              <a:lnSpc>
                <a:spcPct val="80000"/>
              </a:lnSpc>
              <a:spcBef>
                <a:spcPts val="0"/>
              </a:spcBef>
              <a:spcAft>
                <a:spcPts val="0"/>
              </a:spcAft>
              <a:buSzPts val="6000"/>
              <a:buNone/>
              <a:defRPr sz="6000"/>
            </a:lvl8pPr>
            <a:lvl9pPr lvl="8" rtl="0">
              <a:lnSpc>
                <a:spcPct val="80000"/>
              </a:lnSpc>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0"/>
        <p:cNvGrpSpPr/>
        <p:nvPr/>
      </p:nvGrpSpPr>
      <p:grpSpPr>
        <a:xfrm>
          <a:off x="0" y="0"/>
          <a:ext cx="0" cy="0"/>
          <a:chOff x="0" y="0"/>
          <a:chExt cx="0" cy="0"/>
        </a:xfrm>
      </p:grpSpPr>
      <p:pic>
        <p:nvPicPr>
          <p:cNvPr id="21" name="Google Shape;21;p4"/>
          <p:cNvPicPr preferRelativeResize="0"/>
          <p:nvPr/>
        </p:nvPicPr>
        <p:blipFill rotWithShape="1">
          <a:blip r:embed="rId2">
            <a:alphaModFix/>
          </a:blip>
          <a:srcRect t="6162" b="6171"/>
          <a:stretch/>
        </p:blipFill>
        <p:spPr>
          <a:xfrm>
            <a:off x="1575575" y="0"/>
            <a:ext cx="5992849" cy="5143501"/>
          </a:xfrm>
          <a:prstGeom prst="rect">
            <a:avLst/>
          </a:prstGeom>
          <a:noFill/>
          <a:ln>
            <a:noFill/>
          </a:ln>
        </p:spPr>
      </p:pic>
      <p:sp>
        <p:nvSpPr>
          <p:cNvPr id="22" name="Google Shape;22;p4"/>
          <p:cNvSpPr txBox="1">
            <a:spLocks noGrp="1"/>
          </p:cNvSpPr>
          <p:nvPr>
            <p:ph type="sldNum" idx="12"/>
          </p:nvPr>
        </p:nvSpPr>
        <p:spPr>
          <a:xfrm>
            <a:off x="4297659" y="4292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23" name="Google Shape;23;p4"/>
          <p:cNvGrpSpPr/>
          <p:nvPr/>
        </p:nvGrpSpPr>
        <p:grpSpPr>
          <a:xfrm>
            <a:off x="548700" y="548650"/>
            <a:ext cx="1922400" cy="4045300"/>
            <a:chOff x="548700" y="548650"/>
            <a:chExt cx="1922400" cy="4045300"/>
          </a:xfrm>
        </p:grpSpPr>
        <p:sp>
          <p:nvSpPr>
            <p:cNvPr id="24" name="Google Shape;24;p4"/>
            <p:cNvSpPr/>
            <p:nvPr/>
          </p:nvSpPr>
          <p:spPr>
            <a:xfrm>
              <a:off x="548700" y="2569250"/>
              <a:ext cx="1735500" cy="2024700"/>
            </a:xfrm>
            <a:prstGeom prst="corner">
              <a:avLst>
                <a:gd name="adj1" fmla="val 1210"/>
                <a:gd name="adj2" fmla="val 1233"/>
              </a:avLst>
            </a:prstGeom>
            <a:gradFill>
              <a:gsLst>
                <a:gs pos="0">
                  <a:schemeClr val="accent5"/>
                </a:gs>
                <a:gs pos="31000">
                  <a:schemeClr val="accent6"/>
                </a:gs>
                <a:gs pos="69000">
                  <a:schemeClr val="accent5"/>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rot="10800000" flipH="1">
              <a:off x="548700" y="548650"/>
              <a:ext cx="1922400" cy="2024700"/>
            </a:xfrm>
            <a:prstGeom prst="corner">
              <a:avLst>
                <a:gd name="adj1" fmla="val 1210"/>
                <a:gd name="adj2" fmla="val 1123"/>
              </a:avLst>
            </a:prstGeom>
            <a:gradFill>
              <a:gsLst>
                <a:gs pos="0">
                  <a:schemeClr val="accent5"/>
                </a:gs>
                <a:gs pos="31000">
                  <a:schemeClr val="accent6"/>
                </a:gs>
                <a:gs pos="69000">
                  <a:schemeClr val="accent5"/>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4"/>
          <p:cNvGrpSpPr/>
          <p:nvPr/>
        </p:nvGrpSpPr>
        <p:grpSpPr>
          <a:xfrm>
            <a:off x="6700500" y="548650"/>
            <a:ext cx="1894800" cy="4045300"/>
            <a:chOff x="6700500" y="548650"/>
            <a:chExt cx="1894800" cy="4045300"/>
          </a:xfrm>
        </p:grpSpPr>
        <p:sp>
          <p:nvSpPr>
            <p:cNvPr id="27" name="Google Shape;27;p4"/>
            <p:cNvSpPr/>
            <p:nvPr/>
          </p:nvSpPr>
          <p:spPr>
            <a:xfrm flipH="1">
              <a:off x="6700500" y="2569250"/>
              <a:ext cx="1894800" cy="2024700"/>
            </a:xfrm>
            <a:prstGeom prst="corner">
              <a:avLst>
                <a:gd name="adj1" fmla="val 1210"/>
                <a:gd name="adj2" fmla="val 1045"/>
              </a:avLst>
            </a:prstGeom>
            <a:gradFill>
              <a:gsLst>
                <a:gs pos="0">
                  <a:schemeClr val="accent5"/>
                </a:gs>
                <a:gs pos="31000">
                  <a:schemeClr val="accent6"/>
                </a:gs>
                <a:gs pos="69000">
                  <a:schemeClr val="accent5"/>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rot="10800000">
              <a:off x="6956700" y="548650"/>
              <a:ext cx="1638600" cy="2024700"/>
            </a:xfrm>
            <a:prstGeom prst="corner">
              <a:avLst>
                <a:gd name="adj1" fmla="val 1210"/>
                <a:gd name="adj2" fmla="val 1233"/>
              </a:avLst>
            </a:prstGeom>
            <a:gradFill>
              <a:gsLst>
                <a:gs pos="0">
                  <a:schemeClr val="accent5"/>
                </a:gs>
                <a:gs pos="31000">
                  <a:schemeClr val="accent6"/>
                </a:gs>
                <a:gs pos="69000">
                  <a:schemeClr val="accent5"/>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4"/>
          <p:cNvSpPr txBox="1">
            <a:spLocks noGrp="1"/>
          </p:cNvSpPr>
          <p:nvPr>
            <p:ph type="body" idx="1"/>
          </p:nvPr>
        </p:nvSpPr>
        <p:spPr>
          <a:xfrm>
            <a:off x="2907200" y="1280575"/>
            <a:ext cx="3329700" cy="2582400"/>
          </a:xfrm>
          <a:prstGeom prst="rect">
            <a:avLst/>
          </a:prstGeom>
        </p:spPr>
        <p:txBody>
          <a:bodyPr spcFirstLastPara="1" wrap="square" lIns="0" tIns="0" rIns="0" bIns="0" anchor="ctr" anchorCtr="0">
            <a:noAutofit/>
          </a:bodyPr>
          <a:lstStyle>
            <a:lvl1pPr marL="457200" lvl="0" indent="-381000" algn="ctr" rtl="0">
              <a:spcBef>
                <a:spcPts val="600"/>
              </a:spcBef>
              <a:spcAft>
                <a:spcPts val="0"/>
              </a:spcAft>
              <a:buSzPts val="24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81000" algn="ctr" rtl="0">
              <a:spcBef>
                <a:spcPts val="0"/>
              </a:spcBef>
              <a:spcAft>
                <a:spcPts val="0"/>
              </a:spcAft>
              <a:buSzPts val="2400"/>
              <a:buChar char="●"/>
              <a:defRPr i="1"/>
            </a:lvl4pPr>
            <a:lvl5pPr marL="2286000" lvl="4" indent="-381000" algn="ctr" rtl="0">
              <a:spcBef>
                <a:spcPts val="0"/>
              </a:spcBef>
              <a:spcAft>
                <a:spcPts val="0"/>
              </a:spcAft>
              <a:buSzPts val="2400"/>
              <a:buChar char="○"/>
              <a:defRPr i="1"/>
            </a:lvl5pPr>
            <a:lvl6pPr marL="2743200" lvl="5" indent="-381000" algn="ctr" rtl="0">
              <a:spcBef>
                <a:spcPts val="0"/>
              </a:spcBef>
              <a:spcAft>
                <a:spcPts val="0"/>
              </a:spcAft>
              <a:buSzPts val="2400"/>
              <a:buChar char="■"/>
              <a:defRPr i="1"/>
            </a:lvl6pPr>
            <a:lvl7pPr marL="3200400" lvl="6" indent="-381000" algn="ctr" rtl="0">
              <a:spcBef>
                <a:spcPts val="0"/>
              </a:spcBef>
              <a:spcAft>
                <a:spcPts val="0"/>
              </a:spcAft>
              <a:buSzPts val="2400"/>
              <a:buChar char="●"/>
              <a:defRPr i="1"/>
            </a:lvl7pPr>
            <a:lvl8pPr marL="3657600" lvl="7" indent="-381000" algn="ctr" rtl="0">
              <a:spcBef>
                <a:spcPts val="0"/>
              </a:spcBef>
              <a:spcAft>
                <a:spcPts val="0"/>
              </a:spcAft>
              <a:buSzPts val="2400"/>
              <a:buChar char="○"/>
              <a:defRPr i="1"/>
            </a:lvl8pPr>
            <a:lvl9pPr marL="4114800" lvl="8" indent="-381000" algn="ctr" rtl="0">
              <a:spcBef>
                <a:spcPts val="0"/>
              </a:spcBef>
              <a:spcAft>
                <a:spcPts val="0"/>
              </a:spcAft>
              <a:buSzPts val="2400"/>
              <a:buChar char="■"/>
              <a:defRPr i="1"/>
            </a:lvl9pPr>
          </a:lstStyle>
          <a:p>
            <a:endParaRPr/>
          </a:p>
        </p:txBody>
      </p:sp>
      <p:sp>
        <p:nvSpPr>
          <p:cNvPr id="30" name="Google Shape;30;p4"/>
          <p:cNvSpPr/>
          <p:nvPr/>
        </p:nvSpPr>
        <p:spPr>
          <a:xfrm>
            <a:off x="4351735" y="554671"/>
            <a:ext cx="440525" cy="309757"/>
          </a:xfrm>
          <a:prstGeom prst="rect">
            <a:avLst/>
          </a:prstGeom>
        </p:spPr>
        <p:txBody>
          <a:bodyPr>
            <a:prstTxWarp prst="textPlain">
              <a:avLst/>
            </a:prstTxWarp>
          </a:bodyPr>
          <a:lstStyle/>
          <a:p>
            <a:pPr lvl="0" algn="ctr"/>
            <a:r>
              <a:rPr b="0" i="0">
                <a:ln>
                  <a:noFill/>
                </a:ln>
                <a:gradFill>
                  <a:gsLst>
                    <a:gs pos="0">
                      <a:schemeClr val="accent5"/>
                    </a:gs>
                    <a:gs pos="31000">
                      <a:schemeClr val="accent6"/>
                    </a:gs>
                    <a:gs pos="69000">
                      <a:schemeClr val="accent5"/>
                    </a:gs>
                    <a:gs pos="100000">
                      <a:schemeClr val="accent6"/>
                    </a:gs>
                  </a:gsLst>
                  <a:lin ang="5400012" scaled="0"/>
                </a:gradFill>
                <a:latin typeface="Parisienne"/>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pic>
        <p:nvPicPr>
          <p:cNvPr id="32" name="Google Shape;32;p5"/>
          <p:cNvPicPr preferRelativeResize="0"/>
          <p:nvPr/>
        </p:nvPicPr>
        <p:blipFill>
          <a:blip r:embed="rId2">
            <a:alphaModFix/>
          </a:blip>
          <a:stretch>
            <a:fillRect/>
          </a:stretch>
        </p:blipFill>
        <p:spPr>
          <a:xfrm>
            <a:off x="0" y="2616525"/>
            <a:ext cx="1540475" cy="2526975"/>
          </a:xfrm>
          <a:prstGeom prst="rect">
            <a:avLst/>
          </a:prstGeom>
          <a:noFill/>
          <a:ln>
            <a:noFill/>
          </a:ln>
        </p:spPr>
      </p:pic>
      <p:sp>
        <p:nvSpPr>
          <p:cNvPr id="33" name="Google Shape;33;p5"/>
          <p:cNvSpPr/>
          <p:nvPr/>
        </p:nvSpPr>
        <p:spPr>
          <a:xfrm>
            <a:off x="548700" y="548700"/>
            <a:ext cx="8046600" cy="4046100"/>
          </a:xfrm>
          <a:prstGeom prst="frame">
            <a:avLst>
              <a:gd name="adj1" fmla="val 637"/>
            </a:avLst>
          </a:prstGeom>
          <a:gradFill>
            <a:gsLst>
              <a:gs pos="0">
                <a:schemeClr val="accent5"/>
              </a:gs>
              <a:gs pos="31000">
                <a:schemeClr val="accent6"/>
              </a:gs>
              <a:gs pos="69000">
                <a:schemeClr val="accent5"/>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txBox="1">
            <a:spLocks noGrp="1"/>
          </p:cNvSpPr>
          <p:nvPr>
            <p:ph type="title"/>
          </p:nvPr>
        </p:nvSpPr>
        <p:spPr>
          <a:xfrm>
            <a:off x="994975" y="984265"/>
            <a:ext cx="7154100" cy="3936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 name="Google Shape;35;p5"/>
          <p:cNvSpPr txBox="1">
            <a:spLocks noGrp="1"/>
          </p:cNvSpPr>
          <p:nvPr>
            <p:ph type="body" idx="1"/>
          </p:nvPr>
        </p:nvSpPr>
        <p:spPr>
          <a:xfrm>
            <a:off x="994975" y="1524837"/>
            <a:ext cx="7154100" cy="28056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36" name="Google Shape;36;p5"/>
          <p:cNvSpPr txBox="1">
            <a:spLocks noGrp="1"/>
          </p:cNvSpPr>
          <p:nvPr>
            <p:ph type="sldNum" idx="12"/>
          </p:nvPr>
        </p:nvSpPr>
        <p:spPr>
          <a:xfrm>
            <a:off x="4297650" y="4594800"/>
            <a:ext cx="548700" cy="548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pic>
        <p:nvPicPr>
          <p:cNvPr id="37" name="Google Shape;37;p5"/>
          <p:cNvPicPr preferRelativeResize="0"/>
          <p:nvPr/>
        </p:nvPicPr>
        <p:blipFill>
          <a:blip r:embed="rId3">
            <a:alphaModFix/>
          </a:blip>
          <a:stretch>
            <a:fillRect/>
          </a:stretch>
        </p:blipFill>
        <p:spPr>
          <a:xfrm>
            <a:off x="5961300" y="0"/>
            <a:ext cx="3182701" cy="23258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10"/>
          <p:cNvSpPr/>
          <p:nvPr/>
        </p:nvSpPr>
        <p:spPr>
          <a:xfrm>
            <a:off x="548700" y="548700"/>
            <a:ext cx="8046600" cy="4046100"/>
          </a:xfrm>
          <a:prstGeom prst="frame">
            <a:avLst>
              <a:gd name="adj1" fmla="val 637"/>
            </a:avLst>
          </a:prstGeom>
          <a:gradFill>
            <a:gsLst>
              <a:gs pos="0">
                <a:schemeClr val="accent5"/>
              </a:gs>
              <a:gs pos="31000">
                <a:schemeClr val="accent6"/>
              </a:gs>
              <a:gs pos="69000">
                <a:schemeClr val="accent5"/>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0"/>
          <p:cNvSpPr txBox="1">
            <a:spLocks noGrp="1"/>
          </p:cNvSpPr>
          <p:nvPr>
            <p:ph type="sldNum" idx="12"/>
          </p:nvPr>
        </p:nvSpPr>
        <p:spPr>
          <a:xfrm>
            <a:off x="4297650" y="4594800"/>
            <a:ext cx="548700" cy="548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 Green Watercolor">
  <p:cSld name="BLANK_2">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11"/>
          <p:cNvSpPr/>
          <p:nvPr/>
        </p:nvSpPr>
        <p:spPr>
          <a:xfrm>
            <a:off x="548700" y="548700"/>
            <a:ext cx="8046600" cy="4046100"/>
          </a:xfrm>
          <a:prstGeom prst="frame">
            <a:avLst>
              <a:gd name="adj1" fmla="val 63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txBox="1">
            <a:spLocks noGrp="1"/>
          </p:cNvSpPr>
          <p:nvPr>
            <p:ph type="sldNum" idx="12"/>
          </p:nvPr>
        </p:nvSpPr>
        <p:spPr>
          <a:xfrm>
            <a:off x="4297650" y="4594800"/>
            <a:ext cx="548700" cy="5487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pic>
        <p:nvPicPr>
          <p:cNvPr id="73" name="Google Shape;73;p11"/>
          <p:cNvPicPr preferRelativeResize="0"/>
          <p:nvPr/>
        </p:nvPicPr>
        <p:blipFill>
          <a:blip r:embed="rId3">
            <a:alphaModFix/>
          </a:blip>
          <a:stretch>
            <a:fillRect/>
          </a:stretch>
        </p:blipFill>
        <p:spPr>
          <a:xfrm>
            <a:off x="6915100" y="0"/>
            <a:ext cx="2228899" cy="1726875"/>
          </a:xfrm>
          <a:prstGeom prst="rect">
            <a:avLst/>
          </a:prstGeom>
          <a:noFill/>
          <a:ln>
            <a:noFill/>
          </a:ln>
        </p:spPr>
      </p:pic>
      <p:pic>
        <p:nvPicPr>
          <p:cNvPr id="74" name="Google Shape;74;p11"/>
          <p:cNvPicPr preferRelativeResize="0"/>
          <p:nvPr/>
        </p:nvPicPr>
        <p:blipFill>
          <a:blip r:embed="rId4">
            <a:alphaModFix/>
          </a:blip>
          <a:stretch>
            <a:fillRect/>
          </a:stretch>
        </p:blipFill>
        <p:spPr>
          <a:xfrm>
            <a:off x="0" y="3059525"/>
            <a:ext cx="2083950" cy="20839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94975" y="984265"/>
            <a:ext cx="7154100" cy="3936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dk2"/>
              </a:buClr>
              <a:buSzPts val="3000"/>
              <a:buFont typeface="Vidaloka"/>
              <a:buNone/>
              <a:defRPr sz="3000">
                <a:solidFill>
                  <a:schemeClr val="dk2"/>
                </a:solidFill>
                <a:latin typeface="Vidaloka"/>
                <a:ea typeface="Vidaloka"/>
                <a:cs typeface="Vidaloka"/>
                <a:sym typeface="Vidaloka"/>
              </a:defRPr>
            </a:lvl1pPr>
            <a:lvl2pPr lvl="1" rtl="0">
              <a:lnSpc>
                <a:spcPct val="90000"/>
              </a:lnSpc>
              <a:spcBef>
                <a:spcPts val="0"/>
              </a:spcBef>
              <a:spcAft>
                <a:spcPts val="0"/>
              </a:spcAft>
              <a:buClr>
                <a:schemeClr val="dk2"/>
              </a:buClr>
              <a:buSzPts val="3000"/>
              <a:buFont typeface="Vidaloka"/>
              <a:buNone/>
              <a:defRPr sz="3000">
                <a:solidFill>
                  <a:schemeClr val="dk2"/>
                </a:solidFill>
                <a:latin typeface="Vidaloka"/>
                <a:ea typeface="Vidaloka"/>
                <a:cs typeface="Vidaloka"/>
                <a:sym typeface="Vidaloka"/>
              </a:defRPr>
            </a:lvl2pPr>
            <a:lvl3pPr lvl="2" rtl="0">
              <a:lnSpc>
                <a:spcPct val="90000"/>
              </a:lnSpc>
              <a:spcBef>
                <a:spcPts val="0"/>
              </a:spcBef>
              <a:spcAft>
                <a:spcPts val="0"/>
              </a:spcAft>
              <a:buClr>
                <a:schemeClr val="dk2"/>
              </a:buClr>
              <a:buSzPts val="3000"/>
              <a:buFont typeface="Vidaloka"/>
              <a:buNone/>
              <a:defRPr sz="3000">
                <a:solidFill>
                  <a:schemeClr val="dk2"/>
                </a:solidFill>
                <a:latin typeface="Vidaloka"/>
                <a:ea typeface="Vidaloka"/>
                <a:cs typeface="Vidaloka"/>
                <a:sym typeface="Vidaloka"/>
              </a:defRPr>
            </a:lvl3pPr>
            <a:lvl4pPr lvl="3" rtl="0">
              <a:lnSpc>
                <a:spcPct val="90000"/>
              </a:lnSpc>
              <a:spcBef>
                <a:spcPts val="0"/>
              </a:spcBef>
              <a:spcAft>
                <a:spcPts val="0"/>
              </a:spcAft>
              <a:buClr>
                <a:schemeClr val="dk2"/>
              </a:buClr>
              <a:buSzPts val="3000"/>
              <a:buFont typeface="Vidaloka"/>
              <a:buNone/>
              <a:defRPr sz="3000">
                <a:solidFill>
                  <a:schemeClr val="dk2"/>
                </a:solidFill>
                <a:latin typeface="Vidaloka"/>
                <a:ea typeface="Vidaloka"/>
                <a:cs typeface="Vidaloka"/>
                <a:sym typeface="Vidaloka"/>
              </a:defRPr>
            </a:lvl4pPr>
            <a:lvl5pPr lvl="4" rtl="0">
              <a:lnSpc>
                <a:spcPct val="90000"/>
              </a:lnSpc>
              <a:spcBef>
                <a:spcPts val="0"/>
              </a:spcBef>
              <a:spcAft>
                <a:spcPts val="0"/>
              </a:spcAft>
              <a:buClr>
                <a:schemeClr val="dk2"/>
              </a:buClr>
              <a:buSzPts val="3000"/>
              <a:buFont typeface="Vidaloka"/>
              <a:buNone/>
              <a:defRPr sz="3000">
                <a:solidFill>
                  <a:schemeClr val="dk2"/>
                </a:solidFill>
                <a:latin typeface="Vidaloka"/>
                <a:ea typeface="Vidaloka"/>
                <a:cs typeface="Vidaloka"/>
                <a:sym typeface="Vidaloka"/>
              </a:defRPr>
            </a:lvl5pPr>
            <a:lvl6pPr lvl="5" rtl="0">
              <a:lnSpc>
                <a:spcPct val="90000"/>
              </a:lnSpc>
              <a:spcBef>
                <a:spcPts val="0"/>
              </a:spcBef>
              <a:spcAft>
                <a:spcPts val="0"/>
              </a:spcAft>
              <a:buClr>
                <a:schemeClr val="dk2"/>
              </a:buClr>
              <a:buSzPts val="3000"/>
              <a:buFont typeface="Vidaloka"/>
              <a:buNone/>
              <a:defRPr sz="3000">
                <a:solidFill>
                  <a:schemeClr val="dk2"/>
                </a:solidFill>
                <a:latin typeface="Vidaloka"/>
                <a:ea typeface="Vidaloka"/>
                <a:cs typeface="Vidaloka"/>
                <a:sym typeface="Vidaloka"/>
              </a:defRPr>
            </a:lvl6pPr>
            <a:lvl7pPr lvl="6" rtl="0">
              <a:lnSpc>
                <a:spcPct val="90000"/>
              </a:lnSpc>
              <a:spcBef>
                <a:spcPts val="0"/>
              </a:spcBef>
              <a:spcAft>
                <a:spcPts val="0"/>
              </a:spcAft>
              <a:buClr>
                <a:schemeClr val="dk2"/>
              </a:buClr>
              <a:buSzPts val="3000"/>
              <a:buFont typeface="Vidaloka"/>
              <a:buNone/>
              <a:defRPr sz="3000">
                <a:solidFill>
                  <a:schemeClr val="dk2"/>
                </a:solidFill>
                <a:latin typeface="Vidaloka"/>
                <a:ea typeface="Vidaloka"/>
                <a:cs typeface="Vidaloka"/>
                <a:sym typeface="Vidaloka"/>
              </a:defRPr>
            </a:lvl7pPr>
            <a:lvl8pPr lvl="7" rtl="0">
              <a:lnSpc>
                <a:spcPct val="90000"/>
              </a:lnSpc>
              <a:spcBef>
                <a:spcPts val="0"/>
              </a:spcBef>
              <a:spcAft>
                <a:spcPts val="0"/>
              </a:spcAft>
              <a:buClr>
                <a:schemeClr val="dk2"/>
              </a:buClr>
              <a:buSzPts val="3000"/>
              <a:buFont typeface="Vidaloka"/>
              <a:buNone/>
              <a:defRPr sz="3000">
                <a:solidFill>
                  <a:schemeClr val="dk2"/>
                </a:solidFill>
                <a:latin typeface="Vidaloka"/>
                <a:ea typeface="Vidaloka"/>
                <a:cs typeface="Vidaloka"/>
                <a:sym typeface="Vidaloka"/>
              </a:defRPr>
            </a:lvl8pPr>
            <a:lvl9pPr lvl="8" rtl="0">
              <a:lnSpc>
                <a:spcPct val="90000"/>
              </a:lnSpc>
              <a:spcBef>
                <a:spcPts val="0"/>
              </a:spcBef>
              <a:spcAft>
                <a:spcPts val="0"/>
              </a:spcAft>
              <a:buClr>
                <a:schemeClr val="dk2"/>
              </a:buClr>
              <a:buSzPts val="3000"/>
              <a:buFont typeface="Vidaloka"/>
              <a:buNone/>
              <a:defRPr sz="3000">
                <a:solidFill>
                  <a:schemeClr val="dk2"/>
                </a:solidFill>
                <a:latin typeface="Vidaloka"/>
                <a:ea typeface="Vidaloka"/>
                <a:cs typeface="Vidaloka"/>
                <a:sym typeface="Vidaloka"/>
              </a:defRPr>
            </a:lvl9pPr>
          </a:lstStyle>
          <a:p>
            <a:endParaRPr/>
          </a:p>
        </p:txBody>
      </p:sp>
      <p:sp>
        <p:nvSpPr>
          <p:cNvPr id="7" name="Google Shape;7;p1"/>
          <p:cNvSpPr txBox="1">
            <a:spLocks noGrp="1"/>
          </p:cNvSpPr>
          <p:nvPr>
            <p:ph type="body" idx="1"/>
          </p:nvPr>
        </p:nvSpPr>
        <p:spPr>
          <a:xfrm>
            <a:off x="994975" y="1524837"/>
            <a:ext cx="7154100" cy="28056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3"/>
              </a:buClr>
              <a:buSzPts val="2400"/>
              <a:buFont typeface="Bellota Text Light"/>
              <a:buChar char="⊳"/>
              <a:defRPr sz="2400">
                <a:solidFill>
                  <a:schemeClr val="dk1"/>
                </a:solidFill>
                <a:latin typeface="Bellota Text Light"/>
                <a:ea typeface="Bellota Text Light"/>
                <a:cs typeface="Bellota Text Light"/>
                <a:sym typeface="Bellota Text Light"/>
              </a:defRPr>
            </a:lvl1pPr>
            <a:lvl2pPr marL="914400" lvl="1" indent="-381000" rtl="0">
              <a:lnSpc>
                <a:spcPct val="115000"/>
              </a:lnSpc>
              <a:spcBef>
                <a:spcPts val="0"/>
              </a:spcBef>
              <a:spcAft>
                <a:spcPts val="0"/>
              </a:spcAft>
              <a:buClr>
                <a:schemeClr val="accent3"/>
              </a:buClr>
              <a:buSzPts val="2400"/>
              <a:buFont typeface="Bellota Text Light"/>
              <a:buChar char="○"/>
              <a:defRPr sz="2400">
                <a:solidFill>
                  <a:schemeClr val="dk1"/>
                </a:solidFill>
                <a:latin typeface="Bellota Text Light"/>
                <a:ea typeface="Bellota Text Light"/>
                <a:cs typeface="Bellota Text Light"/>
                <a:sym typeface="Bellota Text Light"/>
              </a:defRPr>
            </a:lvl2pPr>
            <a:lvl3pPr marL="1371600" lvl="2" indent="-381000" rtl="0">
              <a:lnSpc>
                <a:spcPct val="115000"/>
              </a:lnSpc>
              <a:spcBef>
                <a:spcPts val="0"/>
              </a:spcBef>
              <a:spcAft>
                <a:spcPts val="0"/>
              </a:spcAft>
              <a:buClr>
                <a:schemeClr val="accent3"/>
              </a:buClr>
              <a:buSzPts val="2400"/>
              <a:buFont typeface="Bellota Text Light"/>
              <a:buChar char="■"/>
              <a:defRPr sz="2400">
                <a:solidFill>
                  <a:schemeClr val="dk1"/>
                </a:solidFill>
                <a:latin typeface="Bellota Text Light"/>
                <a:ea typeface="Bellota Text Light"/>
                <a:cs typeface="Bellota Text Light"/>
                <a:sym typeface="Bellota Text Light"/>
              </a:defRPr>
            </a:lvl3pPr>
            <a:lvl4pPr marL="1828800" lvl="3" indent="-381000" rtl="0">
              <a:lnSpc>
                <a:spcPct val="115000"/>
              </a:lnSpc>
              <a:spcBef>
                <a:spcPts val="0"/>
              </a:spcBef>
              <a:spcAft>
                <a:spcPts val="0"/>
              </a:spcAft>
              <a:buClr>
                <a:schemeClr val="dk1"/>
              </a:buClr>
              <a:buSzPts val="2400"/>
              <a:buFont typeface="Bellota Text Light"/>
              <a:buChar char="●"/>
              <a:defRPr sz="2400">
                <a:solidFill>
                  <a:schemeClr val="dk1"/>
                </a:solidFill>
                <a:latin typeface="Bellota Text Light"/>
                <a:ea typeface="Bellota Text Light"/>
                <a:cs typeface="Bellota Text Light"/>
                <a:sym typeface="Bellota Text Light"/>
              </a:defRPr>
            </a:lvl4pPr>
            <a:lvl5pPr marL="2286000" lvl="4" indent="-381000" rtl="0">
              <a:lnSpc>
                <a:spcPct val="115000"/>
              </a:lnSpc>
              <a:spcBef>
                <a:spcPts val="0"/>
              </a:spcBef>
              <a:spcAft>
                <a:spcPts val="0"/>
              </a:spcAft>
              <a:buClr>
                <a:schemeClr val="dk1"/>
              </a:buClr>
              <a:buSzPts val="2400"/>
              <a:buFont typeface="Bellota Text Light"/>
              <a:buChar char="○"/>
              <a:defRPr sz="2400">
                <a:solidFill>
                  <a:schemeClr val="dk1"/>
                </a:solidFill>
                <a:latin typeface="Bellota Text Light"/>
                <a:ea typeface="Bellota Text Light"/>
                <a:cs typeface="Bellota Text Light"/>
                <a:sym typeface="Bellota Text Light"/>
              </a:defRPr>
            </a:lvl5pPr>
            <a:lvl6pPr marL="2743200" lvl="5" indent="-381000" rtl="0">
              <a:lnSpc>
                <a:spcPct val="115000"/>
              </a:lnSpc>
              <a:spcBef>
                <a:spcPts val="0"/>
              </a:spcBef>
              <a:spcAft>
                <a:spcPts val="0"/>
              </a:spcAft>
              <a:buClr>
                <a:schemeClr val="dk1"/>
              </a:buClr>
              <a:buSzPts val="2400"/>
              <a:buFont typeface="Bellota Text Light"/>
              <a:buChar char="■"/>
              <a:defRPr sz="2400">
                <a:solidFill>
                  <a:schemeClr val="dk1"/>
                </a:solidFill>
                <a:latin typeface="Bellota Text Light"/>
                <a:ea typeface="Bellota Text Light"/>
                <a:cs typeface="Bellota Text Light"/>
                <a:sym typeface="Bellota Text Light"/>
              </a:defRPr>
            </a:lvl6pPr>
            <a:lvl7pPr marL="3200400" lvl="6" indent="-381000" rtl="0">
              <a:lnSpc>
                <a:spcPct val="115000"/>
              </a:lnSpc>
              <a:spcBef>
                <a:spcPts val="0"/>
              </a:spcBef>
              <a:spcAft>
                <a:spcPts val="0"/>
              </a:spcAft>
              <a:buClr>
                <a:schemeClr val="dk1"/>
              </a:buClr>
              <a:buSzPts val="2400"/>
              <a:buFont typeface="Bellota Text Light"/>
              <a:buChar char="●"/>
              <a:defRPr sz="2400">
                <a:solidFill>
                  <a:schemeClr val="dk1"/>
                </a:solidFill>
                <a:latin typeface="Bellota Text Light"/>
                <a:ea typeface="Bellota Text Light"/>
                <a:cs typeface="Bellota Text Light"/>
                <a:sym typeface="Bellota Text Light"/>
              </a:defRPr>
            </a:lvl7pPr>
            <a:lvl8pPr marL="3657600" lvl="7" indent="-381000" rtl="0">
              <a:lnSpc>
                <a:spcPct val="115000"/>
              </a:lnSpc>
              <a:spcBef>
                <a:spcPts val="0"/>
              </a:spcBef>
              <a:spcAft>
                <a:spcPts val="0"/>
              </a:spcAft>
              <a:buClr>
                <a:schemeClr val="dk1"/>
              </a:buClr>
              <a:buSzPts val="2400"/>
              <a:buFont typeface="Bellota Text Light"/>
              <a:buChar char="○"/>
              <a:defRPr sz="2400">
                <a:solidFill>
                  <a:schemeClr val="dk1"/>
                </a:solidFill>
                <a:latin typeface="Bellota Text Light"/>
                <a:ea typeface="Bellota Text Light"/>
                <a:cs typeface="Bellota Text Light"/>
                <a:sym typeface="Bellota Text Light"/>
              </a:defRPr>
            </a:lvl8pPr>
            <a:lvl9pPr marL="4114800" lvl="8" indent="-381000" rtl="0">
              <a:lnSpc>
                <a:spcPct val="115000"/>
              </a:lnSpc>
              <a:spcBef>
                <a:spcPts val="0"/>
              </a:spcBef>
              <a:spcAft>
                <a:spcPts val="0"/>
              </a:spcAft>
              <a:buClr>
                <a:schemeClr val="dk1"/>
              </a:buClr>
              <a:buSzPts val="2400"/>
              <a:buFont typeface="Bellota Text Light"/>
              <a:buChar char="■"/>
              <a:defRPr sz="2400">
                <a:solidFill>
                  <a:schemeClr val="dk1"/>
                </a:solidFill>
                <a:latin typeface="Bellota Text Light"/>
                <a:ea typeface="Bellota Text Light"/>
                <a:cs typeface="Bellota Text Light"/>
                <a:sym typeface="Bellota Text Light"/>
              </a:defRPr>
            </a:lvl9pPr>
          </a:lstStyle>
          <a:p>
            <a:endParaRPr/>
          </a:p>
        </p:txBody>
      </p:sp>
      <p:sp>
        <p:nvSpPr>
          <p:cNvPr id="8" name="Google Shape;8;p1"/>
          <p:cNvSpPr txBox="1">
            <a:spLocks noGrp="1"/>
          </p:cNvSpPr>
          <p:nvPr>
            <p:ph type="sldNum" idx="12"/>
          </p:nvPr>
        </p:nvSpPr>
        <p:spPr>
          <a:xfrm>
            <a:off x="4297650" y="4594800"/>
            <a:ext cx="548700" cy="548700"/>
          </a:xfrm>
          <a:prstGeom prst="rect">
            <a:avLst/>
          </a:prstGeom>
          <a:noFill/>
          <a:ln>
            <a:noFill/>
          </a:ln>
        </p:spPr>
        <p:txBody>
          <a:bodyPr spcFirstLastPara="1" wrap="square" lIns="0" tIns="0" rIns="0" bIns="0" anchor="ctr" anchorCtr="0">
            <a:noAutofit/>
          </a:bodyPr>
          <a:lstStyle>
            <a:lvl1pPr lvl="0" algn="ctr" rtl="0">
              <a:buNone/>
              <a:defRPr sz="1300">
                <a:solidFill>
                  <a:schemeClr val="accent6"/>
                </a:solidFill>
                <a:latin typeface="Parisienne"/>
                <a:ea typeface="Parisienne"/>
                <a:cs typeface="Parisienne"/>
                <a:sym typeface="Parisienne"/>
              </a:defRPr>
            </a:lvl1pPr>
            <a:lvl2pPr lvl="1" algn="ctr" rtl="0">
              <a:buNone/>
              <a:defRPr sz="1300">
                <a:solidFill>
                  <a:schemeClr val="accent6"/>
                </a:solidFill>
                <a:latin typeface="Parisienne"/>
                <a:ea typeface="Parisienne"/>
                <a:cs typeface="Parisienne"/>
                <a:sym typeface="Parisienne"/>
              </a:defRPr>
            </a:lvl2pPr>
            <a:lvl3pPr lvl="2" algn="ctr" rtl="0">
              <a:buNone/>
              <a:defRPr sz="1300">
                <a:solidFill>
                  <a:schemeClr val="accent6"/>
                </a:solidFill>
                <a:latin typeface="Parisienne"/>
                <a:ea typeface="Parisienne"/>
                <a:cs typeface="Parisienne"/>
                <a:sym typeface="Parisienne"/>
              </a:defRPr>
            </a:lvl3pPr>
            <a:lvl4pPr lvl="3" algn="ctr" rtl="0">
              <a:buNone/>
              <a:defRPr sz="1300">
                <a:solidFill>
                  <a:schemeClr val="accent6"/>
                </a:solidFill>
                <a:latin typeface="Parisienne"/>
                <a:ea typeface="Parisienne"/>
                <a:cs typeface="Parisienne"/>
                <a:sym typeface="Parisienne"/>
              </a:defRPr>
            </a:lvl4pPr>
            <a:lvl5pPr lvl="4" algn="ctr" rtl="0">
              <a:buNone/>
              <a:defRPr sz="1300">
                <a:solidFill>
                  <a:schemeClr val="accent6"/>
                </a:solidFill>
                <a:latin typeface="Parisienne"/>
                <a:ea typeface="Parisienne"/>
                <a:cs typeface="Parisienne"/>
                <a:sym typeface="Parisienne"/>
              </a:defRPr>
            </a:lvl5pPr>
            <a:lvl6pPr lvl="5" algn="ctr" rtl="0">
              <a:buNone/>
              <a:defRPr sz="1300">
                <a:solidFill>
                  <a:schemeClr val="accent6"/>
                </a:solidFill>
                <a:latin typeface="Parisienne"/>
                <a:ea typeface="Parisienne"/>
                <a:cs typeface="Parisienne"/>
                <a:sym typeface="Parisienne"/>
              </a:defRPr>
            </a:lvl6pPr>
            <a:lvl7pPr lvl="6" algn="ctr" rtl="0">
              <a:buNone/>
              <a:defRPr sz="1300">
                <a:solidFill>
                  <a:schemeClr val="accent6"/>
                </a:solidFill>
                <a:latin typeface="Parisienne"/>
                <a:ea typeface="Parisienne"/>
                <a:cs typeface="Parisienne"/>
                <a:sym typeface="Parisienne"/>
              </a:defRPr>
            </a:lvl7pPr>
            <a:lvl8pPr lvl="7" algn="ctr" rtl="0">
              <a:buNone/>
              <a:defRPr sz="1300">
                <a:solidFill>
                  <a:schemeClr val="accent6"/>
                </a:solidFill>
                <a:latin typeface="Parisienne"/>
                <a:ea typeface="Parisienne"/>
                <a:cs typeface="Parisienne"/>
                <a:sym typeface="Parisienne"/>
              </a:defRPr>
            </a:lvl8pPr>
            <a:lvl9pPr lvl="8" algn="ctr" rtl="0">
              <a:buNone/>
              <a:defRPr sz="1300">
                <a:solidFill>
                  <a:schemeClr val="accent6"/>
                </a:solidFill>
                <a:latin typeface="Parisienne"/>
                <a:ea typeface="Parisienne"/>
                <a:cs typeface="Parisienne"/>
                <a:sym typeface="Parisienne"/>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6"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994975" y="1003175"/>
            <a:ext cx="4781700" cy="171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ro-RO" dirty="0"/>
              <a:t>M</a:t>
            </a:r>
            <a:r>
              <a:rPr lang="en-US" dirty="0" err="1"/>
              <a:t>artisorul</a:t>
            </a:r>
            <a:br>
              <a:rPr lang="en-US" dirty="0"/>
            </a:br>
            <a:r>
              <a:rPr lang="en-US" dirty="0"/>
              <a:t>    </a:t>
            </a:r>
            <a:r>
              <a:rPr lang="en-US" sz="3600" dirty="0"/>
              <a:t>- 1 </a:t>
            </a:r>
            <a:r>
              <a:rPr lang="en-US" sz="3600" dirty="0" err="1"/>
              <a:t>martie</a:t>
            </a:r>
            <a:r>
              <a:rPr lang="en-US" sz="3600" dirty="0"/>
              <a:t> -</a:t>
            </a:r>
            <a:endParaRPr sz="3600" dirty="0"/>
          </a:p>
        </p:txBody>
      </p:sp>
      <p:sp>
        <p:nvSpPr>
          <p:cNvPr id="4" name="Rectangle 3">
            <a:extLst>
              <a:ext uri="{FF2B5EF4-FFF2-40B4-BE49-F238E27FC236}">
                <a16:creationId xmlns:a16="http://schemas.microsoft.com/office/drawing/2014/main" id="{AD5C2F1F-3BD9-45B9-8363-596BD12A9601}"/>
              </a:ext>
            </a:extLst>
          </p:cNvPr>
          <p:cNvSpPr>
            <a:spLocks noChangeArrowheads="1"/>
          </p:cNvSpPr>
          <p:nvPr/>
        </p:nvSpPr>
        <p:spPr bwMode="auto">
          <a:xfrm>
            <a:off x="1650188" y="4158493"/>
            <a:ext cx="5949950" cy="271462"/>
          </a:xfrm>
          <a:prstGeom prst="rect">
            <a:avLst/>
          </a:prstGeom>
          <a:solidFill>
            <a:schemeClr val="accent2"/>
          </a:solidFill>
          <a:ln>
            <a:noFill/>
          </a:ln>
        </p:spPr>
        <p:txBody>
          <a:bodyPr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FFFFFF"/>
                </a:solidFill>
                <a:effectLst>
                  <a:outerShdw blurRad="38100" dist="38100" dir="2700000" algn="tl">
                    <a:srgbClr val="000000">
                      <a:alpha val="43137"/>
                    </a:srgbClr>
                  </a:outerShdw>
                </a:effectLst>
                <a:latin typeface="Calibri" panose="020F0502020204030204" pitchFamily="34" charset="0"/>
              </a:rPr>
              <a:t>ArminC</a:t>
            </a:r>
            <a:endParaRPr kumimoji="0" lang="en-US"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AC54CC-DEFF-46E1-9E9E-D5441C03707B}"/>
              </a:ext>
            </a:extLst>
          </p:cNvPr>
          <p:cNvSpPr>
            <a:spLocks noGrp="1"/>
          </p:cNvSpPr>
          <p:nvPr>
            <p:ph type="body" idx="1"/>
          </p:nvPr>
        </p:nvSpPr>
        <p:spPr>
          <a:xfrm>
            <a:off x="994975" y="808075"/>
            <a:ext cx="5150644" cy="978195"/>
          </a:xfrm>
        </p:spPr>
        <p:txBody>
          <a:bodyPr/>
          <a:lstStyle/>
          <a:p>
            <a:pPr marL="76200" indent="0">
              <a:buNone/>
            </a:pPr>
            <a:r>
              <a:rPr lang="ro-RO" sz="1600" dirty="0"/>
              <a:t>A venit primavara, oamenii si-au recapatat veselia, dar tanarul luptator zacea in palatul zmeului dupa luptele grele pe care le avuse.</a:t>
            </a:r>
          </a:p>
        </p:txBody>
      </p:sp>
      <p:sp>
        <p:nvSpPr>
          <p:cNvPr id="4" name="Slide Number Placeholder 3">
            <a:extLst>
              <a:ext uri="{FF2B5EF4-FFF2-40B4-BE49-F238E27FC236}">
                <a16:creationId xmlns:a16="http://schemas.microsoft.com/office/drawing/2014/main" id="{7219BA74-5552-4B8B-95C6-170DF4E5BAB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
        <p:nvSpPr>
          <p:cNvPr id="6" name="Text Placeholder 2">
            <a:extLst>
              <a:ext uri="{FF2B5EF4-FFF2-40B4-BE49-F238E27FC236}">
                <a16:creationId xmlns:a16="http://schemas.microsoft.com/office/drawing/2014/main" id="{3862929B-8287-44D3-A3E0-BF795C70C8E7}"/>
              </a:ext>
            </a:extLst>
          </p:cNvPr>
          <p:cNvSpPr txBox="1">
            <a:spLocks/>
          </p:cNvSpPr>
          <p:nvPr/>
        </p:nvSpPr>
        <p:spPr>
          <a:xfrm>
            <a:off x="994975" y="1786270"/>
            <a:ext cx="7415377" cy="182879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3"/>
              </a:buClr>
              <a:buSzPts val="2400"/>
              <a:buFont typeface="Bellota Text Light"/>
              <a:buChar char="⊳"/>
              <a:defRPr sz="2400" b="0" i="0" u="none" strike="noStrike" cap="none">
                <a:solidFill>
                  <a:schemeClr val="dk1"/>
                </a:solidFill>
                <a:latin typeface="Bellota Text Light"/>
                <a:ea typeface="Bellota Text Light"/>
                <a:cs typeface="Bellota Text Light"/>
                <a:sym typeface="Bellota Text Light"/>
              </a:defRPr>
            </a:lvl1pPr>
            <a:lvl2pPr marL="914400" marR="0" lvl="1" indent="-381000" algn="l" rtl="0">
              <a:lnSpc>
                <a:spcPct val="115000"/>
              </a:lnSpc>
              <a:spcBef>
                <a:spcPts val="0"/>
              </a:spcBef>
              <a:spcAft>
                <a:spcPts val="0"/>
              </a:spcAft>
              <a:buClr>
                <a:schemeClr val="accent3"/>
              </a:buClr>
              <a:buSzPts val="2400"/>
              <a:buFont typeface="Bellota Text Light"/>
              <a:buChar char="○"/>
              <a:defRPr sz="2400" b="0" i="0" u="none" strike="noStrike" cap="none">
                <a:solidFill>
                  <a:schemeClr val="dk1"/>
                </a:solidFill>
                <a:latin typeface="Bellota Text Light"/>
                <a:ea typeface="Bellota Text Light"/>
                <a:cs typeface="Bellota Text Light"/>
                <a:sym typeface="Bellota Text Light"/>
              </a:defRPr>
            </a:lvl2pPr>
            <a:lvl3pPr marL="1371600" marR="0" lvl="2" indent="-381000" algn="l" rtl="0">
              <a:lnSpc>
                <a:spcPct val="115000"/>
              </a:lnSpc>
              <a:spcBef>
                <a:spcPts val="0"/>
              </a:spcBef>
              <a:spcAft>
                <a:spcPts val="0"/>
              </a:spcAft>
              <a:buClr>
                <a:schemeClr val="accent3"/>
              </a:buClr>
              <a:buSzPts val="2400"/>
              <a:buFont typeface="Bellota Text Light"/>
              <a:buChar char="■"/>
              <a:defRPr sz="2400" b="0" i="0" u="none" strike="noStrike" cap="none">
                <a:solidFill>
                  <a:schemeClr val="dk1"/>
                </a:solidFill>
                <a:latin typeface="Bellota Text Light"/>
                <a:ea typeface="Bellota Text Light"/>
                <a:cs typeface="Bellota Text Light"/>
                <a:sym typeface="Bellota Text Light"/>
              </a:defRPr>
            </a:lvl3pPr>
            <a:lvl4pPr marL="1828800" marR="0" lvl="3" indent="-381000" algn="l" rtl="0">
              <a:lnSpc>
                <a:spcPct val="115000"/>
              </a:lnSpc>
              <a:spcBef>
                <a:spcPts val="0"/>
              </a:spcBef>
              <a:spcAft>
                <a:spcPts val="0"/>
              </a:spcAft>
              <a:buClr>
                <a:schemeClr val="dk1"/>
              </a:buClr>
              <a:buSzPts val="2400"/>
              <a:buFont typeface="Bellota Text Light"/>
              <a:buChar char="●"/>
              <a:defRPr sz="2400" b="0" i="0" u="none" strike="noStrike" cap="none">
                <a:solidFill>
                  <a:schemeClr val="dk1"/>
                </a:solidFill>
                <a:latin typeface="Bellota Text Light"/>
                <a:ea typeface="Bellota Text Light"/>
                <a:cs typeface="Bellota Text Light"/>
                <a:sym typeface="Bellota Text Light"/>
              </a:defRPr>
            </a:lvl4pPr>
            <a:lvl5pPr marL="2286000" marR="0" lvl="4" indent="-381000" algn="l" rtl="0">
              <a:lnSpc>
                <a:spcPct val="115000"/>
              </a:lnSpc>
              <a:spcBef>
                <a:spcPts val="0"/>
              </a:spcBef>
              <a:spcAft>
                <a:spcPts val="0"/>
              </a:spcAft>
              <a:buClr>
                <a:schemeClr val="dk1"/>
              </a:buClr>
              <a:buSzPts val="2400"/>
              <a:buFont typeface="Bellota Text Light"/>
              <a:buChar char="○"/>
              <a:defRPr sz="2400" b="0" i="0" u="none" strike="noStrike" cap="none">
                <a:solidFill>
                  <a:schemeClr val="dk1"/>
                </a:solidFill>
                <a:latin typeface="Bellota Text Light"/>
                <a:ea typeface="Bellota Text Light"/>
                <a:cs typeface="Bellota Text Light"/>
                <a:sym typeface="Bellota Text Light"/>
              </a:defRPr>
            </a:lvl5pPr>
            <a:lvl6pPr marL="2743200" marR="0" lvl="5" indent="-381000" algn="l" rtl="0">
              <a:lnSpc>
                <a:spcPct val="115000"/>
              </a:lnSpc>
              <a:spcBef>
                <a:spcPts val="0"/>
              </a:spcBef>
              <a:spcAft>
                <a:spcPts val="0"/>
              </a:spcAft>
              <a:buClr>
                <a:schemeClr val="dk1"/>
              </a:buClr>
              <a:buSzPts val="2400"/>
              <a:buFont typeface="Bellota Text Light"/>
              <a:buChar char="■"/>
              <a:defRPr sz="2400" b="0" i="0" u="none" strike="noStrike" cap="none">
                <a:solidFill>
                  <a:schemeClr val="dk1"/>
                </a:solidFill>
                <a:latin typeface="Bellota Text Light"/>
                <a:ea typeface="Bellota Text Light"/>
                <a:cs typeface="Bellota Text Light"/>
                <a:sym typeface="Bellota Text Light"/>
              </a:defRPr>
            </a:lvl6pPr>
            <a:lvl7pPr marL="3200400" marR="0" lvl="6" indent="-381000" algn="l" rtl="0">
              <a:lnSpc>
                <a:spcPct val="115000"/>
              </a:lnSpc>
              <a:spcBef>
                <a:spcPts val="0"/>
              </a:spcBef>
              <a:spcAft>
                <a:spcPts val="0"/>
              </a:spcAft>
              <a:buClr>
                <a:schemeClr val="dk1"/>
              </a:buClr>
              <a:buSzPts val="2400"/>
              <a:buFont typeface="Bellota Text Light"/>
              <a:buChar char="●"/>
              <a:defRPr sz="2400" b="0" i="0" u="none" strike="noStrike" cap="none">
                <a:solidFill>
                  <a:schemeClr val="dk1"/>
                </a:solidFill>
                <a:latin typeface="Bellota Text Light"/>
                <a:ea typeface="Bellota Text Light"/>
                <a:cs typeface="Bellota Text Light"/>
                <a:sym typeface="Bellota Text Light"/>
              </a:defRPr>
            </a:lvl7pPr>
            <a:lvl8pPr marL="3657600" marR="0" lvl="7" indent="-381000" algn="l" rtl="0">
              <a:lnSpc>
                <a:spcPct val="115000"/>
              </a:lnSpc>
              <a:spcBef>
                <a:spcPts val="0"/>
              </a:spcBef>
              <a:spcAft>
                <a:spcPts val="0"/>
              </a:spcAft>
              <a:buClr>
                <a:schemeClr val="dk1"/>
              </a:buClr>
              <a:buSzPts val="2400"/>
              <a:buFont typeface="Bellota Text Light"/>
              <a:buChar char="○"/>
              <a:defRPr sz="2400" b="0" i="0" u="none" strike="noStrike" cap="none">
                <a:solidFill>
                  <a:schemeClr val="dk1"/>
                </a:solidFill>
                <a:latin typeface="Bellota Text Light"/>
                <a:ea typeface="Bellota Text Light"/>
                <a:cs typeface="Bellota Text Light"/>
                <a:sym typeface="Bellota Text Light"/>
              </a:defRPr>
            </a:lvl8pPr>
            <a:lvl9pPr marL="4114800" marR="0" lvl="8" indent="-381000" algn="l" rtl="0">
              <a:lnSpc>
                <a:spcPct val="115000"/>
              </a:lnSpc>
              <a:spcBef>
                <a:spcPts val="0"/>
              </a:spcBef>
              <a:spcAft>
                <a:spcPts val="0"/>
              </a:spcAft>
              <a:buClr>
                <a:schemeClr val="dk1"/>
              </a:buClr>
              <a:buSzPts val="2400"/>
              <a:buFont typeface="Bellota Text Light"/>
              <a:buChar char="■"/>
              <a:defRPr sz="2400" b="0" i="0" u="none" strike="noStrike" cap="none">
                <a:solidFill>
                  <a:schemeClr val="dk1"/>
                </a:solidFill>
                <a:latin typeface="Bellota Text Light"/>
                <a:ea typeface="Bellota Text Light"/>
                <a:cs typeface="Bellota Text Light"/>
                <a:sym typeface="Bellota Text Light"/>
              </a:defRPr>
            </a:lvl9pPr>
          </a:lstStyle>
          <a:p>
            <a:pPr marL="76200" indent="0">
              <a:buNone/>
            </a:pPr>
            <a:r>
              <a:rPr lang="ro-RO" sz="1600" dirty="0"/>
              <a:t>Sangele cald i s-a scurs pe zapada, pana cand l-a lasat pe tanar fara suflare. In locurile in care zapada s-a topit, au rasarit ghiocei — vestitori ai primaverii. Se zice ca de atunci lumea cinsteste memoria tanarului curajos legand cu o ata doua flori: una alba, alta rosie. Culoarea rosie simbolizeaza dragostea pentru frumos si aminteste de curajul tanarului, iar cea alba simbolizeaza ghiocelul, prima floare a primaverii.</a:t>
            </a:r>
          </a:p>
        </p:txBody>
      </p:sp>
    </p:spTree>
    <p:extLst>
      <p:ext uri="{BB962C8B-B14F-4D97-AF65-F5344CB8AC3E}">
        <p14:creationId xmlns:p14="http://schemas.microsoft.com/office/powerpoint/2010/main" val="2518633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4" name="Google Shape;164;p22"/>
          <p:cNvPicPr preferRelativeResize="0"/>
          <p:nvPr/>
        </p:nvPicPr>
        <p:blipFill>
          <a:blip r:embed="rId3"/>
          <a:srcRect/>
          <a:stretch/>
        </p:blipFill>
        <p:spPr>
          <a:xfrm>
            <a:off x="4589302" y="574158"/>
            <a:ext cx="3980540" cy="3997842"/>
          </a:xfrm>
          <a:prstGeom prst="rect">
            <a:avLst/>
          </a:prstGeom>
          <a:noFill/>
          <a:ln>
            <a:noFill/>
          </a:ln>
        </p:spPr>
      </p:pic>
      <p:sp>
        <p:nvSpPr>
          <p:cNvPr id="163" name="Google Shape;163;p22"/>
          <p:cNvSpPr txBox="1">
            <a:spLocks noGrp="1"/>
          </p:cNvSpPr>
          <p:nvPr>
            <p:ph type="body" idx="4294967295"/>
          </p:nvPr>
        </p:nvSpPr>
        <p:spPr>
          <a:xfrm>
            <a:off x="723014" y="701748"/>
            <a:ext cx="3753293" cy="3763925"/>
          </a:xfrm>
          <a:prstGeom prst="rect">
            <a:avLst/>
          </a:prstGeom>
        </p:spPr>
        <p:txBody>
          <a:bodyPr spcFirstLastPara="1" wrap="square" lIns="0" tIns="0" rIns="0" bIns="0" anchor="t" anchorCtr="0">
            <a:noAutofit/>
          </a:bodyPr>
          <a:lstStyle/>
          <a:p>
            <a:pPr marL="0" lvl="0" indent="0">
              <a:buNone/>
            </a:pPr>
            <a:r>
              <a:rPr lang="ro-RO" sz="1800" dirty="0">
                <a:effectLst>
                  <a:outerShdw blurRad="38100" dist="38100" dir="2700000" algn="tl">
                    <a:srgbClr val="000000">
                      <a:alpha val="43137"/>
                    </a:srgbClr>
                  </a:outerShdw>
                </a:effectLst>
              </a:rPr>
              <a:t>In prezent</a:t>
            </a:r>
            <a:r>
              <a:rPr lang="ro-RO" sz="1800" dirty="0"/>
              <a:t>, martisorul este purtat intreaga luna martie, dupa care este prins de ramurile unui pom fructifer. Se crede ca aceasta va aduce belsug in casele oamenilor. Se zice ca daca cineva isi pune o dorinta in timp ce atarna martisorul de pom, aceasta se va implini numaidecat. La inceputul lui aprilie, intr-o mare parte a satelor Romaniei si Moldovei, pomii sunt impodobiti de martisoare.</a:t>
            </a:r>
            <a:endParaRPr sz="1800" dirty="0"/>
          </a:p>
        </p:txBody>
      </p:sp>
      <p:sp>
        <p:nvSpPr>
          <p:cNvPr id="165" name="Google Shape;165;p22"/>
          <p:cNvSpPr txBox="1">
            <a:spLocks noGrp="1"/>
          </p:cNvSpPr>
          <p:nvPr>
            <p:ph type="sldNum" idx="12"/>
          </p:nvPr>
        </p:nvSpPr>
        <p:spPr>
          <a:xfrm>
            <a:off x="4297650" y="4594800"/>
            <a:ext cx="548700" cy="54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166" name="Google Shape;166;p22"/>
          <p:cNvPicPr preferRelativeResize="0"/>
          <p:nvPr/>
        </p:nvPicPr>
        <p:blipFill>
          <a:blip r:embed="rId4">
            <a:alphaModFix/>
          </a:blip>
          <a:stretch>
            <a:fillRect/>
          </a:stretch>
        </p:blipFill>
        <p:spPr>
          <a:xfrm>
            <a:off x="5993198" y="-31898"/>
            <a:ext cx="3182701" cy="2325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994975" y="984265"/>
            <a:ext cx="7154100" cy="393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ro-RO" dirty="0"/>
              <a:t>I</a:t>
            </a:r>
            <a:r>
              <a:rPr lang="en-US" dirty="0" err="1"/>
              <a:t>ntroducere</a:t>
            </a:r>
            <a:endParaRPr dirty="0"/>
          </a:p>
        </p:txBody>
      </p:sp>
      <p:sp>
        <p:nvSpPr>
          <p:cNvPr id="108" name="Google Shape;108;p16"/>
          <p:cNvSpPr txBox="1">
            <a:spLocks noGrp="1"/>
          </p:cNvSpPr>
          <p:nvPr>
            <p:ph type="body" idx="1"/>
          </p:nvPr>
        </p:nvSpPr>
        <p:spPr>
          <a:xfrm>
            <a:off x="994975" y="1524837"/>
            <a:ext cx="7154100" cy="2805600"/>
          </a:xfrm>
          <a:prstGeom prst="rect">
            <a:avLst/>
          </a:prstGeom>
        </p:spPr>
        <p:txBody>
          <a:bodyPr spcFirstLastPara="1" wrap="square" lIns="0" tIns="0" rIns="0" bIns="0" anchor="t" anchorCtr="0">
            <a:noAutofit/>
          </a:bodyPr>
          <a:lstStyle/>
          <a:p>
            <a:pPr lvl="0"/>
            <a:r>
              <a:rPr lang="it-IT" sz="2000" dirty="0"/>
              <a:t>Martisor este o sarbatoare la inceputul primaverii, pe 1 martie in Romania, Moldova si toate teritoriile locuite de romani</a:t>
            </a:r>
          </a:p>
          <a:p>
            <a:pPr lvl="0"/>
            <a:r>
              <a:rPr lang="it-IT" sz="2000" dirty="0"/>
              <a:t>Acesta este un mic obiect de podoaba legat de un snur impletit dintr-un fir alb si unul rosu, care apare in traditia romanilor si a unor populatii invecinate. Impreuna cu martisorul se ofera adesea si flori timpurii de primavara, cea mai reprezentativa fiind ghiocelul.</a:t>
            </a:r>
            <a:endParaRPr sz="2000" dirty="0"/>
          </a:p>
        </p:txBody>
      </p:sp>
      <p:sp>
        <p:nvSpPr>
          <p:cNvPr id="109" name="Google Shape;109;p16"/>
          <p:cNvSpPr txBox="1">
            <a:spLocks noGrp="1"/>
          </p:cNvSpPr>
          <p:nvPr>
            <p:ph type="sldNum" idx="12"/>
          </p:nvPr>
        </p:nvSpPr>
        <p:spPr>
          <a:xfrm>
            <a:off x="4297650" y="4594800"/>
            <a:ext cx="548700" cy="54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1315359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100" name="Google Shape;100;p15"/>
          <p:cNvPicPr preferRelativeResize="0"/>
          <p:nvPr/>
        </p:nvPicPr>
        <p:blipFill>
          <a:blip r:embed="rId3"/>
          <a:srcRect/>
          <a:stretch/>
        </p:blipFill>
        <p:spPr>
          <a:xfrm>
            <a:off x="3257400" y="264000"/>
            <a:ext cx="2629200" cy="2479450"/>
          </a:xfrm>
          <a:prstGeom prst="ellipse">
            <a:avLst/>
          </a:prstGeom>
          <a:noFill/>
          <a:ln>
            <a:noFill/>
          </a:ln>
        </p:spPr>
      </p:pic>
      <p:pic>
        <p:nvPicPr>
          <p:cNvPr id="102" name="Google Shape;102;p15"/>
          <p:cNvPicPr preferRelativeResize="0"/>
          <p:nvPr/>
        </p:nvPicPr>
        <p:blipFill rotWithShape="1">
          <a:blip r:embed="rId4">
            <a:alphaModFix/>
          </a:blip>
          <a:srcRect t="2400"/>
          <a:stretch/>
        </p:blipFill>
        <p:spPr>
          <a:xfrm>
            <a:off x="2998300" y="0"/>
            <a:ext cx="3147399" cy="3007451"/>
          </a:xfrm>
          <a:prstGeom prst="rect">
            <a:avLst/>
          </a:prstGeom>
          <a:noFill/>
          <a:ln>
            <a:noFill/>
          </a:ln>
        </p:spPr>
      </p:pic>
      <p:sp>
        <p:nvSpPr>
          <p:cNvPr id="98" name="Google Shape;98;p15"/>
          <p:cNvSpPr txBox="1">
            <a:spLocks noGrp="1"/>
          </p:cNvSpPr>
          <p:nvPr>
            <p:ph type="ctrTitle" idx="4294967295"/>
          </p:nvPr>
        </p:nvSpPr>
        <p:spPr>
          <a:xfrm>
            <a:off x="968250" y="3508625"/>
            <a:ext cx="7207500" cy="585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ro-RO" sz="4400" dirty="0">
                <a:solidFill>
                  <a:schemeClr val="accent3"/>
                </a:solidFill>
              </a:rPr>
              <a:t>M</a:t>
            </a:r>
            <a:r>
              <a:rPr lang="en-US" sz="4400" dirty="0" err="1">
                <a:solidFill>
                  <a:schemeClr val="accent3"/>
                </a:solidFill>
              </a:rPr>
              <a:t>artisorul</a:t>
            </a:r>
            <a:endParaRPr sz="4400" dirty="0">
              <a:solidFill>
                <a:schemeClr val="accent3"/>
              </a:solidFill>
            </a:endParaRPr>
          </a:p>
        </p:txBody>
      </p:sp>
      <p:sp>
        <p:nvSpPr>
          <p:cNvPr id="101" name="Google Shape;101;p15"/>
          <p:cNvSpPr txBox="1">
            <a:spLocks noGrp="1"/>
          </p:cNvSpPr>
          <p:nvPr>
            <p:ph type="sldNum" idx="12"/>
          </p:nvPr>
        </p:nvSpPr>
        <p:spPr>
          <a:xfrm>
            <a:off x="4297650" y="4594800"/>
            <a:ext cx="548700" cy="54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body" idx="1"/>
          </p:nvPr>
        </p:nvSpPr>
        <p:spPr>
          <a:xfrm>
            <a:off x="2907200" y="1280575"/>
            <a:ext cx="3329700" cy="2582400"/>
          </a:xfrm>
          <a:prstGeom prst="rect">
            <a:avLst/>
          </a:prstGeom>
        </p:spPr>
        <p:txBody>
          <a:bodyPr spcFirstLastPara="1" wrap="square" lIns="0" tIns="0" rIns="0" bIns="0" anchor="ctr" anchorCtr="0">
            <a:noAutofit/>
          </a:bodyPr>
          <a:lstStyle/>
          <a:p>
            <a:pPr marL="0" lvl="0" indent="0">
              <a:buNone/>
            </a:pPr>
            <a:r>
              <a:rPr lang="it-IT" dirty="0"/>
              <a:t>Din alb si rosu firisor</a:t>
            </a:r>
          </a:p>
          <a:p>
            <a:pPr marL="0" lvl="0" indent="0">
              <a:buNone/>
            </a:pPr>
            <a:r>
              <a:rPr lang="it-IT" dirty="0"/>
              <a:t>Ti-am impletit un martisor.</a:t>
            </a:r>
          </a:p>
          <a:p>
            <a:pPr marL="0" lvl="0" indent="0">
              <a:buNone/>
            </a:pPr>
            <a:r>
              <a:rPr lang="it-IT" dirty="0"/>
              <a:t>Din alba iarna si curata</a:t>
            </a:r>
          </a:p>
          <a:p>
            <a:pPr marL="0" lvl="0" indent="0">
              <a:buNone/>
            </a:pPr>
            <a:r>
              <a:rPr lang="it-IT" dirty="0"/>
              <a:t>Si primavara ce se-arata.</a:t>
            </a:r>
            <a:endParaRPr dirty="0"/>
          </a:p>
        </p:txBody>
      </p:sp>
      <p:sp>
        <p:nvSpPr>
          <p:cNvPr id="121" name="Google Shape;121;p18"/>
          <p:cNvSpPr txBox="1">
            <a:spLocks noGrp="1"/>
          </p:cNvSpPr>
          <p:nvPr>
            <p:ph type="sldNum" idx="12"/>
          </p:nvPr>
        </p:nvSpPr>
        <p:spPr>
          <a:xfrm>
            <a:off x="4297659" y="42926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910288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ACBEF8-CEA7-435D-A4E8-B13D29649D99}"/>
              </a:ext>
            </a:extLst>
          </p:cNvPr>
          <p:cNvSpPr>
            <a:spLocks noGrp="1"/>
          </p:cNvSpPr>
          <p:nvPr>
            <p:ph type="title"/>
          </p:nvPr>
        </p:nvSpPr>
        <p:spPr/>
        <p:txBody>
          <a:bodyPr/>
          <a:lstStyle/>
          <a:p>
            <a:r>
              <a:rPr lang="en-US" dirty="0" err="1"/>
              <a:t>Istoric</a:t>
            </a:r>
            <a:endParaRPr lang="ro-RO" dirty="0"/>
          </a:p>
        </p:txBody>
      </p:sp>
      <p:sp>
        <p:nvSpPr>
          <p:cNvPr id="5" name="Text Placeholder 4">
            <a:extLst>
              <a:ext uri="{FF2B5EF4-FFF2-40B4-BE49-F238E27FC236}">
                <a16:creationId xmlns:a16="http://schemas.microsoft.com/office/drawing/2014/main" id="{9761C8DC-339B-4D80-B94C-2D1A153B6E6A}"/>
              </a:ext>
            </a:extLst>
          </p:cNvPr>
          <p:cNvSpPr>
            <a:spLocks noGrp="1"/>
          </p:cNvSpPr>
          <p:nvPr>
            <p:ph type="body" idx="1"/>
          </p:nvPr>
        </p:nvSpPr>
        <p:spPr/>
        <p:txBody>
          <a:bodyPr/>
          <a:lstStyle/>
          <a:p>
            <a:r>
              <a:rPr lang="ro-RO" sz="2000" dirty="0"/>
              <a:t>In timpul geto-dacilor, anul nou incepea la 1 martie. Astfel, luna Martie era prima luna a anului. Calendarul popular la geto-daci avea doua anotimpuri: vara si iarna. Martisorul era un fel de talisman menit sa poarte noroc, oferit de anul nou impreuna cu urarile de bine, sanatate, dragoste si bucurie.</a:t>
            </a:r>
          </a:p>
          <a:p>
            <a:endParaRPr lang="ro-RO" dirty="0"/>
          </a:p>
        </p:txBody>
      </p:sp>
      <p:sp>
        <p:nvSpPr>
          <p:cNvPr id="2" name="Slide Number Placeholder 1">
            <a:extLst>
              <a:ext uri="{FF2B5EF4-FFF2-40B4-BE49-F238E27FC236}">
                <a16:creationId xmlns:a16="http://schemas.microsoft.com/office/drawing/2014/main" id="{FF4B1325-BA7A-4F46-8ACB-EA9AB995954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178792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AC54CC-DEFF-46E1-9E9E-D5441C03707B}"/>
              </a:ext>
            </a:extLst>
          </p:cNvPr>
          <p:cNvSpPr>
            <a:spLocks noGrp="1"/>
          </p:cNvSpPr>
          <p:nvPr>
            <p:ph type="body" idx="1"/>
          </p:nvPr>
        </p:nvSpPr>
        <p:spPr>
          <a:xfrm>
            <a:off x="994975" y="808075"/>
            <a:ext cx="5108113" cy="978195"/>
          </a:xfrm>
        </p:spPr>
        <p:txBody>
          <a:bodyPr/>
          <a:lstStyle/>
          <a:p>
            <a:r>
              <a:rPr lang="ro-RO" sz="1600" dirty="0"/>
              <a:t>In vechime, pe data de 1 martie, martisorul se daruia inainte de rasaritul soarelui, copiilor si tinerilor – fete si baieti deopotriva. Snurul de martisor, alcatuit din</a:t>
            </a:r>
          </a:p>
        </p:txBody>
      </p:sp>
      <p:sp>
        <p:nvSpPr>
          <p:cNvPr id="4" name="Slide Number Placeholder 3">
            <a:extLst>
              <a:ext uri="{FF2B5EF4-FFF2-40B4-BE49-F238E27FC236}">
                <a16:creationId xmlns:a16="http://schemas.microsoft.com/office/drawing/2014/main" id="{7219BA74-5552-4B8B-95C6-170DF4E5BAB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
        <p:nvSpPr>
          <p:cNvPr id="5" name="Text Placeholder 2">
            <a:extLst>
              <a:ext uri="{FF2B5EF4-FFF2-40B4-BE49-F238E27FC236}">
                <a16:creationId xmlns:a16="http://schemas.microsoft.com/office/drawing/2014/main" id="{9CEACB6B-F609-43D4-B65F-2B267A50E365}"/>
              </a:ext>
            </a:extLst>
          </p:cNvPr>
          <p:cNvSpPr txBox="1">
            <a:spLocks/>
          </p:cNvSpPr>
          <p:nvPr/>
        </p:nvSpPr>
        <p:spPr>
          <a:xfrm>
            <a:off x="994975" y="2594344"/>
            <a:ext cx="7415378" cy="174108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3"/>
              </a:buClr>
              <a:buSzPts val="2400"/>
              <a:buFont typeface="Bellota Text Light"/>
              <a:buChar char="⊳"/>
              <a:defRPr sz="2400" b="0" i="0" u="none" strike="noStrike" cap="none">
                <a:solidFill>
                  <a:schemeClr val="dk1"/>
                </a:solidFill>
                <a:latin typeface="Bellota Text Light"/>
                <a:ea typeface="Bellota Text Light"/>
                <a:cs typeface="Bellota Text Light"/>
                <a:sym typeface="Bellota Text Light"/>
              </a:defRPr>
            </a:lvl1pPr>
            <a:lvl2pPr marL="914400" marR="0" lvl="1" indent="-381000" algn="l" rtl="0">
              <a:lnSpc>
                <a:spcPct val="115000"/>
              </a:lnSpc>
              <a:spcBef>
                <a:spcPts val="0"/>
              </a:spcBef>
              <a:spcAft>
                <a:spcPts val="0"/>
              </a:spcAft>
              <a:buClr>
                <a:schemeClr val="accent3"/>
              </a:buClr>
              <a:buSzPts val="2400"/>
              <a:buFont typeface="Bellota Text Light"/>
              <a:buChar char="○"/>
              <a:defRPr sz="2400" b="0" i="0" u="none" strike="noStrike" cap="none">
                <a:solidFill>
                  <a:schemeClr val="dk1"/>
                </a:solidFill>
                <a:latin typeface="Bellota Text Light"/>
                <a:ea typeface="Bellota Text Light"/>
                <a:cs typeface="Bellota Text Light"/>
                <a:sym typeface="Bellota Text Light"/>
              </a:defRPr>
            </a:lvl2pPr>
            <a:lvl3pPr marL="1371600" marR="0" lvl="2" indent="-381000" algn="l" rtl="0">
              <a:lnSpc>
                <a:spcPct val="115000"/>
              </a:lnSpc>
              <a:spcBef>
                <a:spcPts val="0"/>
              </a:spcBef>
              <a:spcAft>
                <a:spcPts val="0"/>
              </a:spcAft>
              <a:buClr>
                <a:schemeClr val="accent3"/>
              </a:buClr>
              <a:buSzPts val="2400"/>
              <a:buFont typeface="Bellota Text Light"/>
              <a:buChar char="■"/>
              <a:defRPr sz="2400" b="0" i="0" u="none" strike="noStrike" cap="none">
                <a:solidFill>
                  <a:schemeClr val="dk1"/>
                </a:solidFill>
                <a:latin typeface="Bellota Text Light"/>
                <a:ea typeface="Bellota Text Light"/>
                <a:cs typeface="Bellota Text Light"/>
                <a:sym typeface="Bellota Text Light"/>
              </a:defRPr>
            </a:lvl3pPr>
            <a:lvl4pPr marL="1828800" marR="0" lvl="3" indent="-381000" algn="l" rtl="0">
              <a:lnSpc>
                <a:spcPct val="115000"/>
              </a:lnSpc>
              <a:spcBef>
                <a:spcPts val="0"/>
              </a:spcBef>
              <a:spcAft>
                <a:spcPts val="0"/>
              </a:spcAft>
              <a:buClr>
                <a:schemeClr val="dk1"/>
              </a:buClr>
              <a:buSzPts val="2400"/>
              <a:buFont typeface="Bellota Text Light"/>
              <a:buChar char="●"/>
              <a:defRPr sz="2400" b="0" i="0" u="none" strike="noStrike" cap="none">
                <a:solidFill>
                  <a:schemeClr val="dk1"/>
                </a:solidFill>
                <a:latin typeface="Bellota Text Light"/>
                <a:ea typeface="Bellota Text Light"/>
                <a:cs typeface="Bellota Text Light"/>
                <a:sym typeface="Bellota Text Light"/>
              </a:defRPr>
            </a:lvl4pPr>
            <a:lvl5pPr marL="2286000" marR="0" lvl="4" indent="-381000" algn="l" rtl="0">
              <a:lnSpc>
                <a:spcPct val="115000"/>
              </a:lnSpc>
              <a:spcBef>
                <a:spcPts val="0"/>
              </a:spcBef>
              <a:spcAft>
                <a:spcPts val="0"/>
              </a:spcAft>
              <a:buClr>
                <a:schemeClr val="dk1"/>
              </a:buClr>
              <a:buSzPts val="2400"/>
              <a:buFont typeface="Bellota Text Light"/>
              <a:buChar char="○"/>
              <a:defRPr sz="2400" b="0" i="0" u="none" strike="noStrike" cap="none">
                <a:solidFill>
                  <a:schemeClr val="dk1"/>
                </a:solidFill>
                <a:latin typeface="Bellota Text Light"/>
                <a:ea typeface="Bellota Text Light"/>
                <a:cs typeface="Bellota Text Light"/>
                <a:sym typeface="Bellota Text Light"/>
              </a:defRPr>
            </a:lvl5pPr>
            <a:lvl6pPr marL="2743200" marR="0" lvl="5" indent="-381000" algn="l" rtl="0">
              <a:lnSpc>
                <a:spcPct val="115000"/>
              </a:lnSpc>
              <a:spcBef>
                <a:spcPts val="0"/>
              </a:spcBef>
              <a:spcAft>
                <a:spcPts val="0"/>
              </a:spcAft>
              <a:buClr>
                <a:schemeClr val="dk1"/>
              </a:buClr>
              <a:buSzPts val="2400"/>
              <a:buFont typeface="Bellota Text Light"/>
              <a:buChar char="■"/>
              <a:defRPr sz="2400" b="0" i="0" u="none" strike="noStrike" cap="none">
                <a:solidFill>
                  <a:schemeClr val="dk1"/>
                </a:solidFill>
                <a:latin typeface="Bellota Text Light"/>
                <a:ea typeface="Bellota Text Light"/>
                <a:cs typeface="Bellota Text Light"/>
                <a:sym typeface="Bellota Text Light"/>
              </a:defRPr>
            </a:lvl6pPr>
            <a:lvl7pPr marL="3200400" marR="0" lvl="6" indent="-381000" algn="l" rtl="0">
              <a:lnSpc>
                <a:spcPct val="115000"/>
              </a:lnSpc>
              <a:spcBef>
                <a:spcPts val="0"/>
              </a:spcBef>
              <a:spcAft>
                <a:spcPts val="0"/>
              </a:spcAft>
              <a:buClr>
                <a:schemeClr val="dk1"/>
              </a:buClr>
              <a:buSzPts val="2400"/>
              <a:buFont typeface="Bellota Text Light"/>
              <a:buChar char="●"/>
              <a:defRPr sz="2400" b="0" i="0" u="none" strike="noStrike" cap="none">
                <a:solidFill>
                  <a:schemeClr val="dk1"/>
                </a:solidFill>
                <a:latin typeface="Bellota Text Light"/>
                <a:ea typeface="Bellota Text Light"/>
                <a:cs typeface="Bellota Text Light"/>
                <a:sym typeface="Bellota Text Light"/>
              </a:defRPr>
            </a:lvl7pPr>
            <a:lvl8pPr marL="3657600" marR="0" lvl="7" indent="-381000" algn="l" rtl="0">
              <a:lnSpc>
                <a:spcPct val="115000"/>
              </a:lnSpc>
              <a:spcBef>
                <a:spcPts val="0"/>
              </a:spcBef>
              <a:spcAft>
                <a:spcPts val="0"/>
              </a:spcAft>
              <a:buClr>
                <a:schemeClr val="dk1"/>
              </a:buClr>
              <a:buSzPts val="2400"/>
              <a:buFont typeface="Bellota Text Light"/>
              <a:buChar char="○"/>
              <a:defRPr sz="2400" b="0" i="0" u="none" strike="noStrike" cap="none">
                <a:solidFill>
                  <a:schemeClr val="dk1"/>
                </a:solidFill>
                <a:latin typeface="Bellota Text Light"/>
                <a:ea typeface="Bellota Text Light"/>
                <a:cs typeface="Bellota Text Light"/>
                <a:sym typeface="Bellota Text Light"/>
              </a:defRPr>
            </a:lvl8pPr>
            <a:lvl9pPr marL="4114800" marR="0" lvl="8" indent="-381000" algn="l" rtl="0">
              <a:lnSpc>
                <a:spcPct val="115000"/>
              </a:lnSpc>
              <a:spcBef>
                <a:spcPts val="0"/>
              </a:spcBef>
              <a:spcAft>
                <a:spcPts val="0"/>
              </a:spcAft>
              <a:buClr>
                <a:schemeClr val="dk1"/>
              </a:buClr>
              <a:buSzPts val="2400"/>
              <a:buFont typeface="Bellota Text Light"/>
              <a:buChar char="■"/>
              <a:defRPr sz="2400" b="0" i="0" u="none" strike="noStrike" cap="none">
                <a:solidFill>
                  <a:schemeClr val="dk1"/>
                </a:solidFill>
                <a:latin typeface="Bellota Text Light"/>
                <a:ea typeface="Bellota Text Light"/>
                <a:cs typeface="Bellota Text Light"/>
                <a:sym typeface="Bellota Text Light"/>
              </a:defRPr>
            </a:lvl9pPr>
          </a:lstStyle>
          <a:p>
            <a:r>
              <a:rPr lang="ro-RO" sz="1600" dirty="0"/>
              <a:t>Snurul era fie legat la mana, fie purtat in piept. El se purta de la 1 martie pana cand se aratau semnele de biruinta ale primaverii: se aude cucul cantand, infloresc ciresii, vin berzele sau randunelele. Atunci, martisorul fie se lega de un trandafir sau de un pom inflorit, ca sa aduca noroc, fie era aruncat in directia de unde veneau pasarile calatoare, rostindu-se: „Ia-mi negretele si da-mi albetele”.</a:t>
            </a:r>
          </a:p>
        </p:txBody>
      </p:sp>
      <p:sp>
        <p:nvSpPr>
          <p:cNvPr id="6" name="Text Placeholder 2">
            <a:extLst>
              <a:ext uri="{FF2B5EF4-FFF2-40B4-BE49-F238E27FC236}">
                <a16:creationId xmlns:a16="http://schemas.microsoft.com/office/drawing/2014/main" id="{3862929B-8287-44D3-A3E0-BF795C70C8E7}"/>
              </a:ext>
            </a:extLst>
          </p:cNvPr>
          <p:cNvSpPr txBox="1">
            <a:spLocks/>
          </p:cNvSpPr>
          <p:nvPr/>
        </p:nvSpPr>
        <p:spPr>
          <a:xfrm>
            <a:off x="1382234" y="1679944"/>
            <a:ext cx="7028118" cy="112084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3"/>
              </a:buClr>
              <a:buSzPts val="2400"/>
              <a:buFont typeface="Bellota Text Light"/>
              <a:buChar char="⊳"/>
              <a:defRPr sz="2400" b="0" i="0" u="none" strike="noStrike" cap="none">
                <a:solidFill>
                  <a:schemeClr val="dk1"/>
                </a:solidFill>
                <a:latin typeface="Bellota Text Light"/>
                <a:ea typeface="Bellota Text Light"/>
                <a:cs typeface="Bellota Text Light"/>
                <a:sym typeface="Bellota Text Light"/>
              </a:defRPr>
            </a:lvl1pPr>
            <a:lvl2pPr marL="914400" marR="0" lvl="1" indent="-381000" algn="l" rtl="0">
              <a:lnSpc>
                <a:spcPct val="115000"/>
              </a:lnSpc>
              <a:spcBef>
                <a:spcPts val="0"/>
              </a:spcBef>
              <a:spcAft>
                <a:spcPts val="0"/>
              </a:spcAft>
              <a:buClr>
                <a:schemeClr val="accent3"/>
              </a:buClr>
              <a:buSzPts val="2400"/>
              <a:buFont typeface="Bellota Text Light"/>
              <a:buChar char="○"/>
              <a:defRPr sz="2400" b="0" i="0" u="none" strike="noStrike" cap="none">
                <a:solidFill>
                  <a:schemeClr val="dk1"/>
                </a:solidFill>
                <a:latin typeface="Bellota Text Light"/>
                <a:ea typeface="Bellota Text Light"/>
                <a:cs typeface="Bellota Text Light"/>
                <a:sym typeface="Bellota Text Light"/>
              </a:defRPr>
            </a:lvl2pPr>
            <a:lvl3pPr marL="1371600" marR="0" lvl="2" indent="-381000" algn="l" rtl="0">
              <a:lnSpc>
                <a:spcPct val="115000"/>
              </a:lnSpc>
              <a:spcBef>
                <a:spcPts val="0"/>
              </a:spcBef>
              <a:spcAft>
                <a:spcPts val="0"/>
              </a:spcAft>
              <a:buClr>
                <a:schemeClr val="accent3"/>
              </a:buClr>
              <a:buSzPts val="2400"/>
              <a:buFont typeface="Bellota Text Light"/>
              <a:buChar char="■"/>
              <a:defRPr sz="2400" b="0" i="0" u="none" strike="noStrike" cap="none">
                <a:solidFill>
                  <a:schemeClr val="dk1"/>
                </a:solidFill>
                <a:latin typeface="Bellota Text Light"/>
                <a:ea typeface="Bellota Text Light"/>
                <a:cs typeface="Bellota Text Light"/>
                <a:sym typeface="Bellota Text Light"/>
              </a:defRPr>
            </a:lvl3pPr>
            <a:lvl4pPr marL="1828800" marR="0" lvl="3" indent="-381000" algn="l" rtl="0">
              <a:lnSpc>
                <a:spcPct val="115000"/>
              </a:lnSpc>
              <a:spcBef>
                <a:spcPts val="0"/>
              </a:spcBef>
              <a:spcAft>
                <a:spcPts val="0"/>
              </a:spcAft>
              <a:buClr>
                <a:schemeClr val="dk1"/>
              </a:buClr>
              <a:buSzPts val="2400"/>
              <a:buFont typeface="Bellota Text Light"/>
              <a:buChar char="●"/>
              <a:defRPr sz="2400" b="0" i="0" u="none" strike="noStrike" cap="none">
                <a:solidFill>
                  <a:schemeClr val="dk1"/>
                </a:solidFill>
                <a:latin typeface="Bellota Text Light"/>
                <a:ea typeface="Bellota Text Light"/>
                <a:cs typeface="Bellota Text Light"/>
                <a:sym typeface="Bellota Text Light"/>
              </a:defRPr>
            </a:lvl4pPr>
            <a:lvl5pPr marL="2286000" marR="0" lvl="4" indent="-381000" algn="l" rtl="0">
              <a:lnSpc>
                <a:spcPct val="115000"/>
              </a:lnSpc>
              <a:spcBef>
                <a:spcPts val="0"/>
              </a:spcBef>
              <a:spcAft>
                <a:spcPts val="0"/>
              </a:spcAft>
              <a:buClr>
                <a:schemeClr val="dk1"/>
              </a:buClr>
              <a:buSzPts val="2400"/>
              <a:buFont typeface="Bellota Text Light"/>
              <a:buChar char="○"/>
              <a:defRPr sz="2400" b="0" i="0" u="none" strike="noStrike" cap="none">
                <a:solidFill>
                  <a:schemeClr val="dk1"/>
                </a:solidFill>
                <a:latin typeface="Bellota Text Light"/>
                <a:ea typeface="Bellota Text Light"/>
                <a:cs typeface="Bellota Text Light"/>
                <a:sym typeface="Bellota Text Light"/>
              </a:defRPr>
            </a:lvl5pPr>
            <a:lvl6pPr marL="2743200" marR="0" lvl="5" indent="-381000" algn="l" rtl="0">
              <a:lnSpc>
                <a:spcPct val="115000"/>
              </a:lnSpc>
              <a:spcBef>
                <a:spcPts val="0"/>
              </a:spcBef>
              <a:spcAft>
                <a:spcPts val="0"/>
              </a:spcAft>
              <a:buClr>
                <a:schemeClr val="dk1"/>
              </a:buClr>
              <a:buSzPts val="2400"/>
              <a:buFont typeface="Bellota Text Light"/>
              <a:buChar char="■"/>
              <a:defRPr sz="2400" b="0" i="0" u="none" strike="noStrike" cap="none">
                <a:solidFill>
                  <a:schemeClr val="dk1"/>
                </a:solidFill>
                <a:latin typeface="Bellota Text Light"/>
                <a:ea typeface="Bellota Text Light"/>
                <a:cs typeface="Bellota Text Light"/>
                <a:sym typeface="Bellota Text Light"/>
              </a:defRPr>
            </a:lvl6pPr>
            <a:lvl7pPr marL="3200400" marR="0" lvl="6" indent="-381000" algn="l" rtl="0">
              <a:lnSpc>
                <a:spcPct val="115000"/>
              </a:lnSpc>
              <a:spcBef>
                <a:spcPts val="0"/>
              </a:spcBef>
              <a:spcAft>
                <a:spcPts val="0"/>
              </a:spcAft>
              <a:buClr>
                <a:schemeClr val="dk1"/>
              </a:buClr>
              <a:buSzPts val="2400"/>
              <a:buFont typeface="Bellota Text Light"/>
              <a:buChar char="●"/>
              <a:defRPr sz="2400" b="0" i="0" u="none" strike="noStrike" cap="none">
                <a:solidFill>
                  <a:schemeClr val="dk1"/>
                </a:solidFill>
                <a:latin typeface="Bellota Text Light"/>
                <a:ea typeface="Bellota Text Light"/>
                <a:cs typeface="Bellota Text Light"/>
                <a:sym typeface="Bellota Text Light"/>
              </a:defRPr>
            </a:lvl7pPr>
            <a:lvl8pPr marL="3657600" marR="0" lvl="7" indent="-381000" algn="l" rtl="0">
              <a:lnSpc>
                <a:spcPct val="115000"/>
              </a:lnSpc>
              <a:spcBef>
                <a:spcPts val="0"/>
              </a:spcBef>
              <a:spcAft>
                <a:spcPts val="0"/>
              </a:spcAft>
              <a:buClr>
                <a:schemeClr val="dk1"/>
              </a:buClr>
              <a:buSzPts val="2400"/>
              <a:buFont typeface="Bellota Text Light"/>
              <a:buChar char="○"/>
              <a:defRPr sz="2400" b="0" i="0" u="none" strike="noStrike" cap="none">
                <a:solidFill>
                  <a:schemeClr val="dk1"/>
                </a:solidFill>
                <a:latin typeface="Bellota Text Light"/>
                <a:ea typeface="Bellota Text Light"/>
                <a:cs typeface="Bellota Text Light"/>
                <a:sym typeface="Bellota Text Light"/>
              </a:defRPr>
            </a:lvl8pPr>
            <a:lvl9pPr marL="4114800" marR="0" lvl="8" indent="-381000" algn="l" rtl="0">
              <a:lnSpc>
                <a:spcPct val="115000"/>
              </a:lnSpc>
              <a:spcBef>
                <a:spcPts val="0"/>
              </a:spcBef>
              <a:spcAft>
                <a:spcPts val="0"/>
              </a:spcAft>
              <a:buClr>
                <a:schemeClr val="dk1"/>
              </a:buClr>
              <a:buSzPts val="2400"/>
              <a:buFont typeface="Bellota Text Light"/>
              <a:buChar char="■"/>
              <a:defRPr sz="2400" b="0" i="0" u="none" strike="noStrike" cap="none">
                <a:solidFill>
                  <a:schemeClr val="dk1"/>
                </a:solidFill>
                <a:latin typeface="Bellota Text Light"/>
                <a:ea typeface="Bellota Text Light"/>
                <a:cs typeface="Bellota Text Light"/>
                <a:sym typeface="Bellota Text Light"/>
              </a:defRPr>
            </a:lvl9pPr>
          </a:lstStyle>
          <a:p>
            <a:pPr marL="76200" indent="0">
              <a:buNone/>
            </a:pPr>
            <a:r>
              <a:rPr lang="ro-RO" sz="1600" dirty="0"/>
              <a:t>doua fire de lana rasucite, colorate in alb si rosu, sau in alb si negru, reprezinta unitatea contrariilor: vara-iarna, caldura-frig, fertilitate-sterilitate, lumina-intuneric.</a:t>
            </a:r>
          </a:p>
        </p:txBody>
      </p:sp>
    </p:spTree>
    <p:extLst>
      <p:ext uri="{BB962C8B-B14F-4D97-AF65-F5344CB8AC3E}">
        <p14:creationId xmlns:p14="http://schemas.microsoft.com/office/powerpoint/2010/main" val="3828773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AC54CC-DEFF-46E1-9E9E-D5441C03707B}"/>
              </a:ext>
            </a:extLst>
          </p:cNvPr>
          <p:cNvSpPr>
            <a:spLocks noGrp="1"/>
          </p:cNvSpPr>
          <p:nvPr>
            <p:ph type="body" idx="1"/>
          </p:nvPr>
        </p:nvSpPr>
        <p:spPr>
          <a:xfrm>
            <a:off x="994975" y="808075"/>
            <a:ext cx="5150644" cy="978195"/>
          </a:xfrm>
        </p:spPr>
        <p:txBody>
          <a:bodyPr/>
          <a:lstStyle/>
          <a:p>
            <a:r>
              <a:rPr lang="ro-RO" sz="1600" dirty="0"/>
              <a:t>Cu timpul, la acest snur s-a adaugat o moneda de argint. Moneda era asociata soarelui. </a:t>
            </a:r>
            <a:r>
              <a:rPr lang="it-IT" sz="1600" dirty="0"/>
              <a:t>Martisorul ajunge sa fie un simbol al focului si al luminii.</a:t>
            </a:r>
            <a:endParaRPr lang="ro-RO" sz="1600" dirty="0"/>
          </a:p>
        </p:txBody>
      </p:sp>
      <p:sp>
        <p:nvSpPr>
          <p:cNvPr id="4" name="Slide Number Placeholder 3">
            <a:extLst>
              <a:ext uri="{FF2B5EF4-FFF2-40B4-BE49-F238E27FC236}">
                <a16:creationId xmlns:a16="http://schemas.microsoft.com/office/drawing/2014/main" id="{7219BA74-5552-4B8B-95C6-170DF4E5BAB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
        <p:nvSpPr>
          <p:cNvPr id="6" name="Text Placeholder 2">
            <a:extLst>
              <a:ext uri="{FF2B5EF4-FFF2-40B4-BE49-F238E27FC236}">
                <a16:creationId xmlns:a16="http://schemas.microsoft.com/office/drawing/2014/main" id="{3862929B-8287-44D3-A3E0-BF795C70C8E7}"/>
              </a:ext>
            </a:extLst>
          </p:cNvPr>
          <p:cNvSpPr txBox="1">
            <a:spLocks/>
          </p:cNvSpPr>
          <p:nvPr/>
        </p:nvSpPr>
        <p:spPr>
          <a:xfrm>
            <a:off x="1382234" y="1648047"/>
            <a:ext cx="7028118" cy="14247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3"/>
              </a:buClr>
              <a:buSzPts val="2400"/>
              <a:buFont typeface="Bellota Text Light"/>
              <a:buChar char="⊳"/>
              <a:defRPr sz="2400" b="0" i="0" u="none" strike="noStrike" cap="none">
                <a:solidFill>
                  <a:schemeClr val="dk1"/>
                </a:solidFill>
                <a:latin typeface="Bellota Text Light"/>
                <a:ea typeface="Bellota Text Light"/>
                <a:cs typeface="Bellota Text Light"/>
                <a:sym typeface="Bellota Text Light"/>
              </a:defRPr>
            </a:lvl1pPr>
            <a:lvl2pPr marL="914400" marR="0" lvl="1" indent="-381000" algn="l" rtl="0">
              <a:lnSpc>
                <a:spcPct val="115000"/>
              </a:lnSpc>
              <a:spcBef>
                <a:spcPts val="0"/>
              </a:spcBef>
              <a:spcAft>
                <a:spcPts val="0"/>
              </a:spcAft>
              <a:buClr>
                <a:schemeClr val="accent3"/>
              </a:buClr>
              <a:buSzPts val="2400"/>
              <a:buFont typeface="Bellota Text Light"/>
              <a:buChar char="○"/>
              <a:defRPr sz="2400" b="0" i="0" u="none" strike="noStrike" cap="none">
                <a:solidFill>
                  <a:schemeClr val="dk1"/>
                </a:solidFill>
                <a:latin typeface="Bellota Text Light"/>
                <a:ea typeface="Bellota Text Light"/>
                <a:cs typeface="Bellota Text Light"/>
                <a:sym typeface="Bellota Text Light"/>
              </a:defRPr>
            </a:lvl2pPr>
            <a:lvl3pPr marL="1371600" marR="0" lvl="2" indent="-381000" algn="l" rtl="0">
              <a:lnSpc>
                <a:spcPct val="115000"/>
              </a:lnSpc>
              <a:spcBef>
                <a:spcPts val="0"/>
              </a:spcBef>
              <a:spcAft>
                <a:spcPts val="0"/>
              </a:spcAft>
              <a:buClr>
                <a:schemeClr val="accent3"/>
              </a:buClr>
              <a:buSzPts val="2400"/>
              <a:buFont typeface="Bellota Text Light"/>
              <a:buChar char="■"/>
              <a:defRPr sz="2400" b="0" i="0" u="none" strike="noStrike" cap="none">
                <a:solidFill>
                  <a:schemeClr val="dk1"/>
                </a:solidFill>
                <a:latin typeface="Bellota Text Light"/>
                <a:ea typeface="Bellota Text Light"/>
                <a:cs typeface="Bellota Text Light"/>
                <a:sym typeface="Bellota Text Light"/>
              </a:defRPr>
            </a:lvl3pPr>
            <a:lvl4pPr marL="1828800" marR="0" lvl="3" indent="-381000" algn="l" rtl="0">
              <a:lnSpc>
                <a:spcPct val="115000"/>
              </a:lnSpc>
              <a:spcBef>
                <a:spcPts val="0"/>
              </a:spcBef>
              <a:spcAft>
                <a:spcPts val="0"/>
              </a:spcAft>
              <a:buClr>
                <a:schemeClr val="dk1"/>
              </a:buClr>
              <a:buSzPts val="2400"/>
              <a:buFont typeface="Bellota Text Light"/>
              <a:buChar char="●"/>
              <a:defRPr sz="2400" b="0" i="0" u="none" strike="noStrike" cap="none">
                <a:solidFill>
                  <a:schemeClr val="dk1"/>
                </a:solidFill>
                <a:latin typeface="Bellota Text Light"/>
                <a:ea typeface="Bellota Text Light"/>
                <a:cs typeface="Bellota Text Light"/>
                <a:sym typeface="Bellota Text Light"/>
              </a:defRPr>
            </a:lvl4pPr>
            <a:lvl5pPr marL="2286000" marR="0" lvl="4" indent="-381000" algn="l" rtl="0">
              <a:lnSpc>
                <a:spcPct val="115000"/>
              </a:lnSpc>
              <a:spcBef>
                <a:spcPts val="0"/>
              </a:spcBef>
              <a:spcAft>
                <a:spcPts val="0"/>
              </a:spcAft>
              <a:buClr>
                <a:schemeClr val="dk1"/>
              </a:buClr>
              <a:buSzPts val="2400"/>
              <a:buFont typeface="Bellota Text Light"/>
              <a:buChar char="○"/>
              <a:defRPr sz="2400" b="0" i="0" u="none" strike="noStrike" cap="none">
                <a:solidFill>
                  <a:schemeClr val="dk1"/>
                </a:solidFill>
                <a:latin typeface="Bellota Text Light"/>
                <a:ea typeface="Bellota Text Light"/>
                <a:cs typeface="Bellota Text Light"/>
                <a:sym typeface="Bellota Text Light"/>
              </a:defRPr>
            </a:lvl5pPr>
            <a:lvl6pPr marL="2743200" marR="0" lvl="5" indent="-381000" algn="l" rtl="0">
              <a:lnSpc>
                <a:spcPct val="115000"/>
              </a:lnSpc>
              <a:spcBef>
                <a:spcPts val="0"/>
              </a:spcBef>
              <a:spcAft>
                <a:spcPts val="0"/>
              </a:spcAft>
              <a:buClr>
                <a:schemeClr val="dk1"/>
              </a:buClr>
              <a:buSzPts val="2400"/>
              <a:buFont typeface="Bellota Text Light"/>
              <a:buChar char="■"/>
              <a:defRPr sz="2400" b="0" i="0" u="none" strike="noStrike" cap="none">
                <a:solidFill>
                  <a:schemeClr val="dk1"/>
                </a:solidFill>
                <a:latin typeface="Bellota Text Light"/>
                <a:ea typeface="Bellota Text Light"/>
                <a:cs typeface="Bellota Text Light"/>
                <a:sym typeface="Bellota Text Light"/>
              </a:defRPr>
            </a:lvl6pPr>
            <a:lvl7pPr marL="3200400" marR="0" lvl="6" indent="-381000" algn="l" rtl="0">
              <a:lnSpc>
                <a:spcPct val="115000"/>
              </a:lnSpc>
              <a:spcBef>
                <a:spcPts val="0"/>
              </a:spcBef>
              <a:spcAft>
                <a:spcPts val="0"/>
              </a:spcAft>
              <a:buClr>
                <a:schemeClr val="dk1"/>
              </a:buClr>
              <a:buSzPts val="2400"/>
              <a:buFont typeface="Bellota Text Light"/>
              <a:buChar char="●"/>
              <a:defRPr sz="2400" b="0" i="0" u="none" strike="noStrike" cap="none">
                <a:solidFill>
                  <a:schemeClr val="dk1"/>
                </a:solidFill>
                <a:latin typeface="Bellota Text Light"/>
                <a:ea typeface="Bellota Text Light"/>
                <a:cs typeface="Bellota Text Light"/>
                <a:sym typeface="Bellota Text Light"/>
              </a:defRPr>
            </a:lvl7pPr>
            <a:lvl8pPr marL="3657600" marR="0" lvl="7" indent="-381000" algn="l" rtl="0">
              <a:lnSpc>
                <a:spcPct val="115000"/>
              </a:lnSpc>
              <a:spcBef>
                <a:spcPts val="0"/>
              </a:spcBef>
              <a:spcAft>
                <a:spcPts val="0"/>
              </a:spcAft>
              <a:buClr>
                <a:schemeClr val="dk1"/>
              </a:buClr>
              <a:buSzPts val="2400"/>
              <a:buFont typeface="Bellota Text Light"/>
              <a:buChar char="○"/>
              <a:defRPr sz="2400" b="0" i="0" u="none" strike="noStrike" cap="none">
                <a:solidFill>
                  <a:schemeClr val="dk1"/>
                </a:solidFill>
                <a:latin typeface="Bellota Text Light"/>
                <a:ea typeface="Bellota Text Light"/>
                <a:cs typeface="Bellota Text Light"/>
                <a:sym typeface="Bellota Text Light"/>
              </a:defRPr>
            </a:lvl8pPr>
            <a:lvl9pPr marL="4114800" marR="0" lvl="8" indent="-381000" algn="l" rtl="0">
              <a:lnSpc>
                <a:spcPct val="115000"/>
              </a:lnSpc>
              <a:spcBef>
                <a:spcPts val="0"/>
              </a:spcBef>
              <a:spcAft>
                <a:spcPts val="0"/>
              </a:spcAft>
              <a:buClr>
                <a:schemeClr val="dk1"/>
              </a:buClr>
              <a:buSzPts val="2400"/>
              <a:buFont typeface="Bellota Text Light"/>
              <a:buChar char="■"/>
              <a:defRPr sz="2400" b="0" i="0" u="none" strike="noStrike" cap="none">
                <a:solidFill>
                  <a:schemeClr val="dk1"/>
                </a:solidFill>
                <a:latin typeface="Bellota Text Light"/>
                <a:ea typeface="Bellota Text Light"/>
                <a:cs typeface="Bellota Text Light"/>
                <a:sym typeface="Bellota Text Light"/>
              </a:defRPr>
            </a:lvl9pPr>
          </a:lstStyle>
          <a:p>
            <a:pPr marL="76200" indent="0">
              <a:buNone/>
            </a:pPr>
            <a:r>
              <a:rPr lang="ro-RO" sz="1600"/>
              <a:t>Cu banul de la snur se cumparau vin rosu, </a:t>
            </a:r>
            <a:r>
              <a:rPr lang="ro-RO" sz="1600" dirty="0"/>
              <a:t>paine si cas proaspat pentru ca purtatorii simbolului de primavara sa aiba fata alba precum casul si rumena precum vinul rosul. Unele legende populare sustin ca martisorul ar fi fost tors de Baba Dochia in timp ce urca cu oile la munte.</a:t>
            </a:r>
          </a:p>
        </p:txBody>
      </p:sp>
    </p:spTree>
    <p:extLst>
      <p:ext uri="{BB962C8B-B14F-4D97-AF65-F5344CB8AC3E}">
        <p14:creationId xmlns:p14="http://schemas.microsoft.com/office/powerpoint/2010/main" val="1332895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170"/>
        <p:cNvGrpSpPr/>
        <p:nvPr/>
      </p:nvGrpSpPr>
      <p:grpSpPr>
        <a:xfrm>
          <a:off x="0" y="0"/>
          <a:ext cx="0" cy="0"/>
          <a:chOff x="0" y="0"/>
          <a:chExt cx="0" cy="0"/>
        </a:xfrm>
      </p:grpSpPr>
      <p:sp>
        <p:nvSpPr>
          <p:cNvPr id="172" name="Google Shape;172;p23"/>
          <p:cNvSpPr txBox="1">
            <a:spLocks noGrp="1"/>
          </p:cNvSpPr>
          <p:nvPr>
            <p:ph type="sldNum" idx="12"/>
          </p:nvPr>
        </p:nvSpPr>
        <p:spPr>
          <a:xfrm>
            <a:off x="4297650" y="4594800"/>
            <a:ext cx="548700" cy="54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8</a:t>
            </a:fld>
            <a:endParaRPr>
              <a:solidFill>
                <a:schemeClr val="lt1"/>
              </a:solidFill>
            </a:endParaRPr>
          </a:p>
        </p:txBody>
      </p:sp>
    </p:spTree>
    <p:extLst>
      <p:ext uri="{BB962C8B-B14F-4D97-AF65-F5344CB8AC3E}">
        <p14:creationId xmlns:p14="http://schemas.microsoft.com/office/powerpoint/2010/main" val="2237368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D72F3D-8E79-415B-B938-E351B50E461E}"/>
              </a:ext>
            </a:extLst>
          </p:cNvPr>
          <p:cNvSpPr>
            <a:spLocks noGrp="1"/>
          </p:cNvSpPr>
          <p:nvPr>
            <p:ph type="title"/>
          </p:nvPr>
        </p:nvSpPr>
        <p:spPr/>
        <p:txBody>
          <a:bodyPr/>
          <a:lstStyle/>
          <a:p>
            <a:r>
              <a:rPr lang="en-US" dirty="0" err="1"/>
              <a:t>Voinicul</a:t>
            </a:r>
            <a:r>
              <a:rPr lang="en-US" dirty="0"/>
              <a:t> care a </a:t>
            </a:r>
            <a:r>
              <a:rPr lang="en-US" dirty="0" err="1"/>
              <a:t>eliberat</a:t>
            </a:r>
            <a:r>
              <a:rPr lang="en-US" dirty="0"/>
              <a:t> </a:t>
            </a:r>
            <a:r>
              <a:rPr lang="en-US" dirty="0" err="1"/>
              <a:t>Soarele</a:t>
            </a:r>
            <a:endParaRPr lang="ro-RO" dirty="0"/>
          </a:p>
        </p:txBody>
      </p:sp>
      <p:sp>
        <p:nvSpPr>
          <p:cNvPr id="4" name="Text Placeholder 3">
            <a:extLst>
              <a:ext uri="{FF2B5EF4-FFF2-40B4-BE49-F238E27FC236}">
                <a16:creationId xmlns:a16="http://schemas.microsoft.com/office/drawing/2014/main" id="{4A1EB9FE-A68B-4F72-8957-A01993226A93}"/>
              </a:ext>
            </a:extLst>
          </p:cNvPr>
          <p:cNvSpPr>
            <a:spLocks noGrp="1"/>
          </p:cNvSpPr>
          <p:nvPr>
            <p:ph type="body" idx="1"/>
          </p:nvPr>
        </p:nvSpPr>
        <p:spPr>
          <a:xfrm>
            <a:off x="994975" y="1524837"/>
            <a:ext cx="7154100" cy="2805600"/>
          </a:xfrm>
        </p:spPr>
        <p:txBody>
          <a:bodyPr/>
          <a:lstStyle/>
          <a:p>
            <a:pPr marL="76200" indent="0">
              <a:buNone/>
            </a:pPr>
            <a:r>
              <a:rPr lang="ro-RO" sz="1800" dirty="0"/>
              <a:t>Un mit povesteste cum Soarele a coborat pe Pamant in chip de fata preafrumoasa. Dar un zmeu a furat-o si a inchis-o in palatul lui. Atunci pasarile au incetat sa cante, copiii au uitat de joaca si veselie, si lumea intreaga a cazut in mahnire. Vazand ce se intampla fara Soare, un tanar curajos a pornit spre palatul zmeului sa elibereze preafrumoasa fata. A cautat palatul un an incheiat, iar cand l-a gasit, a chemat zmeul la lupta dreapta. Tanarul a invins creatura si a eliberat fata. Aceasta s-a ridicat inapoi pe Cer si iarasi a luminat intregul pamant.</a:t>
            </a:r>
          </a:p>
        </p:txBody>
      </p:sp>
      <p:sp>
        <p:nvSpPr>
          <p:cNvPr id="2" name="Slide Number Placeholder 1">
            <a:extLst>
              <a:ext uri="{FF2B5EF4-FFF2-40B4-BE49-F238E27FC236}">
                <a16:creationId xmlns:a16="http://schemas.microsoft.com/office/drawing/2014/main" id="{89CA1072-70E1-4F72-8EB8-8448A3EF75E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782722068"/>
      </p:ext>
    </p:extLst>
  </p:cSld>
  <p:clrMapOvr>
    <a:masterClrMapping/>
  </p:clrMapOvr>
</p:sld>
</file>

<file path=ppt/theme/theme1.xml><?xml version="1.0" encoding="utf-8"?>
<a:theme xmlns:a="http://schemas.openxmlformats.org/drawingml/2006/main" name="Helen template">
  <a:themeElements>
    <a:clrScheme name="Custom 347">
      <a:dk1>
        <a:srgbClr val="2C3C3D"/>
      </a:dk1>
      <a:lt1>
        <a:srgbClr val="FFFFFF"/>
      </a:lt1>
      <a:dk2>
        <a:srgbClr val="718183"/>
      </a:dk2>
      <a:lt2>
        <a:srgbClr val="E3EBE9"/>
      </a:lt2>
      <a:accent1>
        <a:srgbClr val="EE6A8D"/>
      </a:accent1>
      <a:accent2>
        <a:srgbClr val="FAC3B7"/>
      </a:accent2>
      <a:accent3>
        <a:srgbClr val="97C4C7"/>
      </a:accent3>
      <a:accent4>
        <a:srgbClr val="B7C457"/>
      </a:accent4>
      <a:accent5>
        <a:srgbClr val="F6D586"/>
      </a:accent5>
      <a:accent6>
        <a:srgbClr val="93783F"/>
      </a:accent6>
      <a:hlink>
        <a:srgbClr val="06697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694</Words>
  <Application>Microsoft Office PowerPoint</Application>
  <PresentationFormat>On-screen Show (16:9)</PresentationFormat>
  <Paragraphs>32</Paragraphs>
  <Slides>11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Bellota Text Light</vt:lpstr>
      <vt:lpstr>Vidaloka</vt:lpstr>
      <vt:lpstr>Parisienne</vt:lpstr>
      <vt:lpstr>Arial</vt:lpstr>
      <vt:lpstr>Helen template</vt:lpstr>
      <vt:lpstr>Martisorul     - 1 martie -</vt:lpstr>
      <vt:lpstr>Introducere</vt:lpstr>
      <vt:lpstr>Martisorul</vt:lpstr>
      <vt:lpstr>PowerPoint Presentation</vt:lpstr>
      <vt:lpstr>Istoric</vt:lpstr>
      <vt:lpstr>PowerPoint Presentation</vt:lpstr>
      <vt:lpstr>PowerPoint Presentation</vt:lpstr>
      <vt:lpstr>PowerPoint Presentation</vt:lpstr>
      <vt:lpstr>Voinicul care a eliberat Soarele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Martisorul     - 1 martie -</dc:title>
  <cp:lastModifiedBy>ArminC</cp:lastModifiedBy>
  <cp:revision>11</cp:revision>
  <dcterms:modified xsi:type="dcterms:W3CDTF">2021-11-08T14:39:00Z</dcterms:modified>
</cp:coreProperties>
</file>