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9"/>
  </p:notesMasterIdLst>
  <p:sldIdLst>
    <p:sldId id="256" r:id="rId2"/>
    <p:sldId id="284" r:id="rId3"/>
    <p:sldId id="288" r:id="rId4"/>
    <p:sldId id="285" r:id="rId5"/>
    <p:sldId id="289" r:id="rId6"/>
    <p:sldId id="286" r:id="rId7"/>
    <p:sldId id="287"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Montserrat" panose="020B0604020202020204" charset="-18"/>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69A592-770E-4E15-93AA-B4F105FDF967}">
  <a:tblStyle styleId="{1369A592-770E-4E15-93AA-B4F105FDF96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90" d="100"/>
          <a:sy n="90"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9E00"/>
        </a:solidFill>
        <a:effectLst/>
      </p:bgPr>
    </p:bg>
    <p:spTree>
      <p:nvGrpSpPr>
        <p:cNvPr id="1" name="Shape 8"/>
        <p:cNvGrpSpPr/>
        <p:nvPr/>
      </p:nvGrpSpPr>
      <p:grpSpPr>
        <a:xfrm>
          <a:off x="0" y="0"/>
          <a:ext cx="0" cy="0"/>
          <a:chOff x="0" y="0"/>
          <a:chExt cx="0" cy="0"/>
        </a:xfrm>
      </p:grpSpPr>
      <p:sp>
        <p:nvSpPr>
          <p:cNvPr id="9" name="Shape 9"/>
          <p:cNvSpPr/>
          <p:nvPr/>
        </p:nvSpPr>
        <p:spPr>
          <a:xfrm>
            <a:off x="818063" y="805650"/>
            <a:ext cx="7507875" cy="3532200"/>
          </a:xfrm>
          <a:custGeom>
            <a:avLst/>
            <a:gdLst/>
            <a:ahLst/>
            <a:cxnLst/>
            <a:rect l="0" t="0" r="0" b="0"/>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rgbClr val="FFFFFF"/>
            </a:solidFill>
            <a:prstDash val="solid"/>
            <a:miter lim="8000"/>
            <a:headEnd type="none" w="med" len="med"/>
            <a:tailEnd type="none" w="med" len="med"/>
          </a:ln>
        </p:spPr>
      </p:sp>
      <p:sp>
        <p:nvSpPr>
          <p:cNvPr id="10" name="Shape 10"/>
          <p:cNvSpPr txBox="1">
            <a:spLocks noGrp="1"/>
          </p:cNvSpPr>
          <p:nvPr>
            <p:ph type="ctrTitle"/>
          </p:nvPr>
        </p:nvSpPr>
        <p:spPr>
          <a:xfrm>
            <a:off x="2296350" y="1991850"/>
            <a:ext cx="4551300" cy="1159800"/>
          </a:xfrm>
          <a:prstGeom prst="rect">
            <a:avLst/>
          </a:prstGeom>
        </p:spPr>
        <p:txBody>
          <a:bodyPr spcFirstLastPara="1" wrap="square" lIns="91425" tIns="91425" rIns="91425" bIns="91425" anchor="ctr" anchorCtr="0"/>
          <a:lstStyle>
            <a:lvl1pPr lvl="0" algn="ctr">
              <a:spcBef>
                <a:spcPts val="0"/>
              </a:spcBef>
              <a:spcAft>
                <a:spcPts val="0"/>
              </a:spcAft>
              <a:buClr>
                <a:srgbClr val="434343"/>
              </a:buClr>
              <a:buSzPts val="3000"/>
              <a:buNone/>
              <a:defRPr sz="3000">
                <a:solidFill>
                  <a:srgbClr val="434343"/>
                </a:solidFill>
              </a:defRPr>
            </a:lvl1pPr>
            <a:lvl2pPr lvl="1" algn="ctr">
              <a:spcBef>
                <a:spcPts val="0"/>
              </a:spcBef>
              <a:spcAft>
                <a:spcPts val="0"/>
              </a:spcAft>
              <a:buClr>
                <a:srgbClr val="434343"/>
              </a:buClr>
              <a:buSzPts val="3000"/>
              <a:buNone/>
              <a:defRPr sz="3000">
                <a:solidFill>
                  <a:srgbClr val="434343"/>
                </a:solidFill>
              </a:defRPr>
            </a:lvl2pPr>
            <a:lvl3pPr lvl="2" algn="ctr">
              <a:spcBef>
                <a:spcPts val="0"/>
              </a:spcBef>
              <a:spcAft>
                <a:spcPts val="0"/>
              </a:spcAft>
              <a:buClr>
                <a:srgbClr val="434343"/>
              </a:buClr>
              <a:buSzPts val="3000"/>
              <a:buNone/>
              <a:defRPr sz="3000">
                <a:solidFill>
                  <a:srgbClr val="434343"/>
                </a:solidFill>
              </a:defRPr>
            </a:lvl3pPr>
            <a:lvl4pPr lvl="3" algn="ctr">
              <a:spcBef>
                <a:spcPts val="0"/>
              </a:spcBef>
              <a:spcAft>
                <a:spcPts val="0"/>
              </a:spcAft>
              <a:buClr>
                <a:srgbClr val="434343"/>
              </a:buClr>
              <a:buSzPts val="3000"/>
              <a:buNone/>
              <a:defRPr sz="3000">
                <a:solidFill>
                  <a:srgbClr val="434343"/>
                </a:solidFill>
              </a:defRPr>
            </a:lvl4pPr>
            <a:lvl5pPr lvl="4" algn="ctr">
              <a:spcBef>
                <a:spcPts val="0"/>
              </a:spcBef>
              <a:spcAft>
                <a:spcPts val="0"/>
              </a:spcAft>
              <a:buClr>
                <a:srgbClr val="434343"/>
              </a:buClr>
              <a:buSzPts val="3000"/>
              <a:buNone/>
              <a:defRPr sz="3000">
                <a:solidFill>
                  <a:srgbClr val="434343"/>
                </a:solidFill>
              </a:defRPr>
            </a:lvl5pPr>
            <a:lvl6pPr lvl="5" algn="ctr">
              <a:spcBef>
                <a:spcPts val="0"/>
              </a:spcBef>
              <a:spcAft>
                <a:spcPts val="0"/>
              </a:spcAft>
              <a:buClr>
                <a:srgbClr val="434343"/>
              </a:buClr>
              <a:buSzPts val="3000"/>
              <a:buNone/>
              <a:defRPr sz="3000">
                <a:solidFill>
                  <a:srgbClr val="434343"/>
                </a:solidFill>
              </a:defRPr>
            </a:lvl6pPr>
            <a:lvl7pPr lvl="6" algn="ctr">
              <a:spcBef>
                <a:spcPts val="0"/>
              </a:spcBef>
              <a:spcAft>
                <a:spcPts val="0"/>
              </a:spcAft>
              <a:buClr>
                <a:srgbClr val="434343"/>
              </a:buClr>
              <a:buSzPts val="3000"/>
              <a:buNone/>
              <a:defRPr sz="3000">
                <a:solidFill>
                  <a:srgbClr val="434343"/>
                </a:solidFill>
              </a:defRPr>
            </a:lvl7pPr>
            <a:lvl8pPr lvl="7" algn="ctr">
              <a:spcBef>
                <a:spcPts val="0"/>
              </a:spcBef>
              <a:spcAft>
                <a:spcPts val="0"/>
              </a:spcAft>
              <a:buClr>
                <a:srgbClr val="434343"/>
              </a:buClr>
              <a:buSzPts val="3000"/>
              <a:buNone/>
              <a:defRPr sz="3000">
                <a:solidFill>
                  <a:srgbClr val="434343"/>
                </a:solidFill>
              </a:defRPr>
            </a:lvl8pPr>
            <a:lvl9pPr lvl="8" algn="ctr">
              <a:spcBef>
                <a:spcPts val="0"/>
              </a:spcBef>
              <a:spcAft>
                <a:spcPts val="0"/>
              </a:spcAft>
              <a:buClr>
                <a:srgbClr val="434343"/>
              </a:buClr>
              <a:buSzPts val="3000"/>
              <a:buNone/>
              <a:defRPr sz="30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Shape 20"/>
          <p:cNvSpPr/>
          <p:nvPr/>
        </p:nvSpPr>
        <p:spPr>
          <a:xfrm>
            <a:off x="259950" y="274275"/>
            <a:ext cx="8624125" cy="4594950"/>
          </a:xfrm>
          <a:custGeom>
            <a:avLst/>
            <a:gdLst/>
            <a:ahLst/>
            <a:cxnLst/>
            <a:rect l="0" t="0" r="0" b="0"/>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rgbClr val="FF9E00"/>
            </a:solidFill>
            <a:prstDash val="solid"/>
            <a:miter lim="8000"/>
            <a:headEnd type="none" w="med" len="med"/>
            <a:tailEnd type="none" w="med" len="med"/>
          </a:ln>
        </p:spPr>
      </p:sp>
      <p:sp>
        <p:nvSpPr>
          <p:cNvPr id="21" name="Shape 21"/>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2" name="Shape 22"/>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Shape 41"/>
          <p:cNvSpPr/>
          <p:nvPr/>
        </p:nvSpPr>
        <p:spPr>
          <a:xfrm>
            <a:off x="558125" y="550425"/>
            <a:ext cx="8028198" cy="4042637"/>
          </a:xfrm>
          <a:custGeom>
            <a:avLst/>
            <a:gdLst/>
            <a:ahLst/>
            <a:cxnLst/>
            <a:rect l="0" t="0" r="0" b="0"/>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rgbClr val="FF9E00"/>
            </a:solidFill>
            <a:prstDash val="solid"/>
            <a:miter lim="8000"/>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241650" y="91566"/>
            <a:ext cx="2660700" cy="733800"/>
          </a:xfrm>
          <a:prstGeom prst="rect">
            <a:avLst/>
          </a:prstGeom>
          <a:noFill/>
          <a:ln>
            <a:noFill/>
          </a:ln>
        </p:spPr>
        <p:txBody>
          <a:bodyPr spcFirstLastPara="1" wrap="square" lIns="91425" tIns="91425" rIns="91425" bIns="91425" anchor="t" anchorCtr="0"/>
          <a:lstStyle>
            <a:lvl1pPr lvl="0"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1pPr>
            <a:lvl2pPr lvl="1"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2pPr>
            <a:lvl3pPr lvl="2"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3pPr>
            <a:lvl4pPr lvl="3"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4pPr>
            <a:lvl5pPr lvl="4"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5pPr>
            <a:lvl6pPr lvl="5"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6pPr>
            <a:lvl7pPr lvl="6"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7pPr>
            <a:lvl8pPr lvl="7"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8pPr>
            <a:lvl9pPr lvl="8"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CCCCCC"/>
              </a:buClr>
              <a:buSzPts val="2400"/>
              <a:buFont typeface="Droid Serif"/>
              <a:buChar char="⊡"/>
              <a:defRPr sz="3000">
                <a:solidFill>
                  <a:srgbClr val="434343"/>
                </a:solidFill>
                <a:latin typeface="Droid Serif"/>
                <a:ea typeface="Droid Serif"/>
                <a:cs typeface="Droid Serif"/>
                <a:sym typeface="Droid Serif"/>
              </a:defRPr>
            </a:lvl1pPr>
            <a:lvl2pPr marL="914400" lvl="1" indent="-342900">
              <a:spcBef>
                <a:spcPts val="0"/>
              </a:spcBef>
              <a:spcAft>
                <a:spcPts val="0"/>
              </a:spcAft>
              <a:buClr>
                <a:srgbClr val="CCCCCC"/>
              </a:buClr>
              <a:buSzPts val="1800"/>
              <a:buFont typeface="Droid Serif"/>
              <a:buChar char="□"/>
              <a:defRPr sz="2400">
                <a:solidFill>
                  <a:srgbClr val="434343"/>
                </a:solidFill>
                <a:latin typeface="Droid Serif"/>
                <a:ea typeface="Droid Serif"/>
                <a:cs typeface="Droid Serif"/>
                <a:sym typeface="Droid Serif"/>
              </a:defRPr>
            </a:lvl2pPr>
            <a:lvl3pPr marL="1371600" lvl="2" indent="-381000">
              <a:spcBef>
                <a:spcPts val="0"/>
              </a:spcBef>
              <a:spcAft>
                <a:spcPts val="0"/>
              </a:spcAft>
              <a:buClr>
                <a:srgbClr val="CCCCCC"/>
              </a:buClr>
              <a:buSzPts val="2400"/>
              <a:buFont typeface="Droid Serif"/>
              <a:buChar char="■"/>
              <a:defRPr sz="2400">
                <a:solidFill>
                  <a:srgbClr val="434343"/>
                </a:solidFill>
                <a:latin typeface="Droid Serif"/>
                <a:ea typeface="Droid Serif"/>
                <a:cs typeface="Droid Serif"/>
                <a:sym typeface="Droid Serif"/>
              </a:defRPr>
            </a:lvl3pPr>
            <a:lvl4pPr marL="1828800" lvl="3" indent="-3429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4pPr>
            <a:lvl5pPr marL="2286000" lvl="4" indent="-3429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5pPr>
            <a:lvl6pPr marL="2743200" lvl="5" indent="-3429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6pPr>
            <a:lvl7pPr marL="3200400" lvl="6" indent="-3429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7pPr>
            <a:lvl8pPr marL="3657600" lvl="7" indent="-3429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8pPr>
            <a:lvl9pPr marL="4114800" lvl="8" indent="-3429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2296350" y="1991850"/>
            <a:ext cx="45513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MY DREAM</a:t>
            </a:r>
            <a:endParaRPr/>
          </a:p>
        </p:txBody>
      </p:sp>
      <p:sp>
        <p:nvSpPr>
          <p:cNvPr id="49" name="Shape 49"/>
          <p:cNvSpPr/>
          <p:nvPr/>
        </p:nvSpPr>
        <p:spPr>
          <a:xfrm>
            <a:off x="4255105" y="512098"/>
            <a:ext cx="633840" cy="57650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4" name="Rectangle 197">
            <a:extLst>
              <a:ext uri="{FF2B5EF4-FFF2-40B4-BE49-F238E27FC236}">
                <a16:creationId xmlns:a16="http://schemas.microsoft.com/office/drawing/2014/main" id="{5B6071D0-E2BC-40D9-BE3B-0CBBEC882067}"/>
              </a:ext>
            </a:extLst>
          </p:cNvPr>
          <p:cNvSpPr>
            <a:spLocks noChangeArrowheads="1"/>
          </p:cNvSpPr>
          <p:nvPr/>
        </p:nvSpPr>
        <p:spPr bwMode="auto">
          <a:xfrm>
            <a:off x="1597025" y="4712736"/>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DBBA8E-A29B-41E3-9A90-E93D50688111}"/>
              </a:ext>
            </a:extLst>
          </p:cNvPr>
          <p:cNvSpPr>
            <a:spLocks noGrp="1"/>
          </p:cNvSpPr>
          <p:nvPr>
            <p:ph type="body" idx="1"/>
          </p:nvPr>
        </p:nvSpPr>
        <p:spPr>
          <a:xfrm>
            <a:off x="321227" y="950850"/>
            <a:ext cx="7906123" cy="3241800"/>
          </a:xfrm>
        </p:spPr>
        <p:txBody>
          <a:bodyPr/>
          <a:lstStyle/>
          <a:p>
            <a:pPr marL="76200" indent="0">
              <a:spcBef>
                <a:spcPts val="0"/>
              </a:spcBef>
              <a:buNone/>
            </a:pPr>
            <a:r>
              <a:rPr lang="en-US"/>
              <a:t>My dream in my lifetime is just to </a:t>
            </a:r>
          </a:p>
          <a:p>
            <a:pPr marL="76200" indent="0">
              <a:spcBef>
                <a:spcPts val="0"/>
              </a:spcBef>
              <a:buNone/>
            </a:pPr>
            <a:r>
              <a:rPr lang="en-US"/>
              <a:t>succeed with my career and to have </a:t>
            </a:r>
          </a:p>
          <a:p>
            <a:pPr marL="76200" indent="0">
              <a:spcBef>
                <a:spcPts val="0"/>
              </a:spcBef>
              <a:buNone/>
            </a:pPr>
            <a:r>
              <a:rPr lang="en-US"/>
              <a:t>my own paid job, without depending </a:t>
            </a:r>
          </a:p>
          <a:p>
            <a:pPr marL="76200" indent="0">
              <a:spcBef>
                <a:spcPts val="0"/>
              </a:spcBef>
              <a:buNone/>
            </a:pPr>
            <a:r>
              <a:rPr lang="en-US"/>
              <a:t>on anyone. As a dream job, I’d like </a:t>
            </a:r>
          </a:p>
          <a:p>
            <a:pPr marL="76200" indent="0">
              <a:spcBef>
                <a:spcPts val="0"/>
              </a:spcBef>
              <a:buNone/>
            </a:pPr>
            <a:r>
              <a:rPr lang="en-US"/>
              <a:t>something around the Computers </a:t>
            </a:r>
          </a:p>
          <a:p>
            <a:pPr marL="76200" indent="0">
              <a:spcBef>
                <a:spcPts val="0"/>
              </a:spcBef>
              <a:buNone/>
            </a:pPr>
            <a:r>
              <a:rPr lang="en-US"/>
              <a:t>&amp; IT area. A simple example </a:t>
            </a:r>
          </a:p>
          <a:p>
            <a:pPr marL="76200" indent="0">
              <a:spcBef>
                <a:spcPts val="0"/>
              </a:spcBef>
              <a:buNone/>
            </a:pPr>
            <a:r>
              <a:rPr lang="en-US"/>
              <a:t>would be to create a successful game.</a:t>
            </a:r>
          </a:p>
          <a:p>
            <a:pPr marL="76200" indent="0">
              <a:spcBef>
                <a:spcPts val="0"/>
              </a:spcBef>
              <a:buNone/>
            </a:pPr>
            <a:r>
              <a:rPr lang="en-US"/>
              <a:t>But of course, I don’t know what the future holds for me.</a:t>
            </a:r>
          </a:p>
        </p:txBody>
      </p:sp>
      <p:pic>
        <p:nvPicPr>
          <p:cNvPr id="3" name="Picture 2">
            <a:extLst>
              <a:ext uri="{FF2B5EF4-FFF2-40B4-BE49-F238E27FC236}">
                <a16:creationId xmlns:a16="http://schemas.microsoft.com/office/drawing/2014/main" id="{7B0F1074-385C-4F97-845F-3BC5138A95A5}"/>
              </a:ext>
            </a:extLst>
          </p:cNvPr>
          <p:cNvPicPr>
            <a:picLocks noChangeAspect="1"/>
          </p:cNvPicPr>
          <p:nvPr/>
        </p:nvPicPr>
        <p:blipFill>
          <a:blip r:embed="rId2"/>
          <a:stretch>
            <a:fillRect/>
          </a:stretch>
        </p:blipFill>
        <p:spPr>
          <a:xfrm>
            <a:off x="5273749" y="950850"/>
            <a:ext cx="3549024" cy="2544836"/>
          </a:xfrm>
          <a:prstGeom prst="rect">
            <a:avLst/>
          </a:prstGeom>
        </p:spPr>
      </p:pic>
      <p:sp>
        <p:nvSpPr>
          <p:cNvPr id="9" name="Shape 71">
            <a:extLst>
              <a:ext uri="{FF2B5EF4-FFF2-40B4-BE49-F238E27FC236}">
                <a16:creationId xmlns:a16="http://schemas.microsoft.com/office/drawing/2014/main" id="{EC2C0884-DFD6-4E42-95E5-E0814D18B934}"/>
              </a:ext>
            </a:extLst>
          </p:cNvPr>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b="1">
                <a:solidFill>
                  <a:srgbClr val="FFFFFF"/>
                </a:solidFill>
                <a:latin typeface="Montserrat"/>
                <a:ea typeface="Montserrat"/>
                <a:cs typeface="Montserrat"/>
                <a:sym typeface="Montserrat"/>
              </a:rPr>
              <a:t>1</a:t>
            </a:r>
            <a:endParaRPr sz="2400" b="1">
              <a:solidFill>
                <a:srgbClr val="FFFFFF"/>
              </a:solidFill>
              <a:latin typeface="Montserrat"/>
              <a:ea typeface="Montserrat"/>
              <a:cs typeface="Montserrat"/>
              <a:sym typeface="Montserrat"/>
            </a:endParaRPr>
          </a:p>
        </p:txBody>
      </p:sp>
      <p:sp>
        <p:nvSpPr>
          <p:cNvPr id="10" name="Shape 71">
            <a:extLst>
              <a:ext uri="{FF2B5EF4-FFF2-40B4-BE49-F238E27FC236}">
                <a16:creationId xmlns:a16="http://schemas.microsoft.com/office/drawing/2014/main" id="{6A423069-34FD-46B5-A6D2-33BA3E1BE2D8}"/>
              </a:ext>
            </a:extLst>
          </p:cNvPr>
          <p:cNvSpPr txBox="1"/>
          <p:nvPr/>
        </p:nvSpPr>
        <p:spPr>
          <a:xfrm>
            <a:off x="3847249" y="91566"/>
            <a:ext cx="1426500" cy="557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b="1">
                <a:solidFill>
                  <a:schemeClr val="tx2"/>
                </a:solidFill>
                <a:latin typeface="Montserrat"/>
                <a:ea typeface="Montserrat"/>
                <a:cs typeface="Montserrat"/>
                <a:sym typeface="Montserrat"/>
              </a:rPr>
              <a:t>1</a:t>
            </a:r>
            <a:endParaRPr sz="2400" b="1">
              <a:solidFill>
                <a:schemeClr val="tx2"/>
              </a:solidFill>
              <a:latin typeface="Montserrat"/>
              <a:ea typeface="Montserrat"/>
              <a:cs typeface="Montserrat"/>
              <a:sym typeface="Montserrat"/>
            </a:endParaRPr>
          </a:p>
        </p:txBody>
      </p:sp>
      <p:grpSp>
        <p:nvGrpSpPr>
          <p:cNvPr id="11" name="Shape 470">
            <a:extLst>
              <a:ext uri="{FF2B5EF4-FFF2-40B4-BE49-F238E27FC236}">
                <a16:creationId xmlns:a16="http://schemas.microsoft.com/office/drawing/2014/main" id="{3484DF88-E2CE-4899-960F-895EE3345C1C}"/>
              </a:ext>
            </a:extLst>
          </p:cNvPr>
          <p:cNvGrpSpPr/>
          <p:nvPr/>
        </p:nvGrpSpPr>
        <p:grpSpPr>
          <a:xfrm>
            <a:off x="512613" y="458466"/>
            <a:ext cx="352207" cy="333836"/>
            <a:chOff x="5300400" y="3670175"/>
            <a:chExt cx="421300" cy="399325"/>
          </a:xfrm>
          <a:solidFill>
            <a:schemeClr val="tx2"/>
          </a:solidFill>
        </p:grpSpPr>
        <p:sp>
          <p:nvSpPr>
            <p:cNvPr id="12" name="Shape 471">
              <a:extLst>
                <a:ext uri="{FF2B5EF4-FFF2-40B4-BE49-F238E27FC236}">
                  <a16:creationId xmlns:a16="http://schemas.microsoft.com/office/drawing/2014/main" id="{83D06689-464E-4B29-B7FC-AF2A4BA93A8E}"/>
                </a:ext>
              </a:extLst>
            </p:cNvPr>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3" name="Shape 472">
              <a:extLst>
                <a:ext uri="{FF2B5EF4-FFF2-40B4-BE49-F238E27FC236}">
                  <a16:creationId xmlns:a16="http://schemas.microsoft.com/office/drawing/2014/main" id="{2E3B57BE-A793-4682-B744-F1CB5DC47321}"/>
                </a:ext>
              </a:extLst>
            </p:cNvPr>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4" name="Shape 473">
              <a:extLst>
                <a:ext uri="{FF2B5EF4-FFF2-40B4-BE49-F238E27FC236}">
                  <a16:creationId xmlns:a16="http://schemas.microsoft.com/office/drawing/2014/main" id="{B923EFD1-6DB9-49A5-9FA4-BCF8BF92E0ED}"/>
                </a:ext>
              </a:extLst>
            </p:cNvPr>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5" name="Shape 474">
              <a:extLst>
                <a:ext uri="{FF2B5EF4-FFF2-40B4-BE49-F238E27FC236}">
                  <a16:creationId xmlns:a16="http://schemas.microsoft.com/office/drawing/2014/main" id="{4B4B4E5B-AE35-41CF-811A-EFF1133C9FBE}"/>
                </a:ext>
              </a:extLst>
            </p:cNvPr>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6" name="Shape 475">
              <a:extLst>
                <a:ext uri="{FF2B5EF4-FFF2-40B4-BE49-F238E27FC236}">
                  <a16:creationId xmlns:a16="http://schemas.microsoft.com/office/drawing/2014/main" id="{A5253EE2-EF08-4FD3-A2CA-F623CF255881}"/>
                </a:ext>
              </a:extLst>
            </p:cNvPr>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236241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10CA28-6857-4D46-AF8C-5522C53C0381}"/>
              </a:ext>
            </a:extLst>
          </p:cNvPr>
          <p:cNvSpPr>
            <a:spLocks noGrp="1"/>
          </p:cNvSpPr>
          <p:nvPr>
            <p:ph type="body" idx="1"/>
          </p:nvPr>
        </p:nvSpPr>
        <p:spPr>
          <a:xfrm>
            <a:off x="382496" y="462273"/>
            <a:ext cx="8489900" cy="3241800"/>
          </a:xfrm>
        </p:spPr>
        <p:txBody>
          <a:bodyPr/>
          <a:lstStyle/>
          <a:p>
            <a:pPr marL="76200" indent="0">
              <a:buNone/>
            </a:pPr>
            <a:r>
              <a:rPr lang="en-US"/>
              <a:t>As an alternative, I would like very much to be an eSport player or to have a content channel on the YouTube platform, Twitch…</a:t>
            </a:r>
          </a:p>
          <a:p>
            <a:pPr marL="76200" indent="0">
              <a:buNone/>
            </a:pPr>
            <a:r>
              <a:rPr lang="en-US"/>
              <a:t>My favorite game is Counter-Strike and I would like to be on a team playing it, at least as a hobby.</a:t>
            </a:r>
          </a:p>
        </p:txBody>
      </p:sp>
      <p:sp>
        <p:nvSpPr>
          <p:cNvPr id="4" name="Rectangle 3">
            <a:extLst>
              <a:ext uri="{FF2B5EF4-FFF2-40B4-BE49-F238E27FC236}">
                <a16:creationId xmlns:a16="http://schemas.microsoft.com/office/drawing/2014/main" id="{482C6B96-9915-49FC-9E01-B405A33D0AC9}"/>
              </a:ext>
            </a:extLst>
          </p:cNvPr>
          <p:cNvSpPr/>
          <p:nvPr/>
        </p:nvSpPr>
        <p:spPr>
          <a:xfrm>
            <a:off x="4426768" y="154496"/>
            <a:ext cx="290464" cy="307777"/>
          </a:xfrm>
          <a:prstGeom prst="rect">
            <a:avLst/>
          </a:prstGeom>
        </p:spPr>
        <p:txBody>
          <a:bodyPr wrap="none">
            <a:spAutoFit/>
          </a:bodyPr>
          <a:lstStyle/>
          <a:p>
            <a:pPr lvl="0" algn="ctr"/>
            <a:r>
              <a:rPr lang="en" b="1">
                <a:solidFill>
                  <a:schemeClr val="tx2"/>
                </a:solidFill>
                <a:latin typeface="Montserrat"/>
                <a:ea typeface="Montserrat"/>
                <a:cs typeface="Montserrat"/>
                <a:sym typeface="Montserrat"/>
              </a:rPr>
              <a:t>2</a:t>
            </a:r>
          </a:p>
        </p:txBody>
      </p:sp>
      <p:pic>
        <p:nvPicPr>
          <p:cNvPr id="6" name="Picture 5">
            <a:extLst>
              <a:ext uri="{FF2B5EF4-FFF2-40B4-BE49-F238E27FC236}">
                <a16:creationId xmlns:a16="http://schemas.microsoft.com/office/drawing/2014/main" id="{B065EE14-42EC-45CC-BDD7-917AB6E893A4}"/>
              </a:ext>
            </a:extLst>
          </p:cNvPr>
          <p:cNvPicPr>
            <a:picLocks noChangeAspect="1"/>
          </p:cNvPicPr>
          <p:nvPr/>
        </p:nvPicPr>
        <p:blipFill>
          <a:blip r:embed="rId2"/>
          <a:stretch>
            <a:fillRect/>
          </a:stretch>
        </p:blipFill>
        <p:spPr>
          <a:xfrm>
            <a:off x="1360269" y="2571750"/>
            <a:ext cx="6423462" cy="2199428"/>
          </a:xfrm>
          <a:prstGeom prst="rect">
            <a:avLst/>
          </a:prstGeom>
        </p:spPr>
      </p:pic>
    </p:spTree>
    <p:extLst>
      <p:ext uri="{BB962C8B-B14F-4D97-AF65-F5344CB8AC3E}">
        <p14:creationId xmlns:p14="http://schemas.microsoft.com/office/powerpoint/2010/main" val="169034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E445B9-F8B3-4877-8C0F-8A38AB9B9683}"/>
              </a:ext>
            </a:extLst>
          </p:cNvPr>
          <p:cNvSpPr>
            <a:spLocks noGrp="1"/>
          </p:cNvSpPr>
          <p:nvPr>
            <p:ph type="body" idx="1"/>
          </p:nvPr>
        </p:nvSpPr>
        <p:spPr>
          <a:xfrm>
            <a:off x="686925" y="950850"/>
            <a:ext cx="7919006" cy="3241800"/>
          </a:xfrm>
        </p:spPr>
        <p:txBody>
          <a:bodyPr/>
          <a:lstStyle/>
          <a:p>
            <a:pPr marL="76200" indent="0">
              <a:spcBef>
                <a:spcPts val="0"/>
              </a:spcBef>
              <a:buNone/>
            </a:pPr>
            <a:r>
              <a:rPr lang="en-US"/>
              <a:t>For me, it’s enough to have a normal life, with a normal wage, unlike the others that dream to have an empire. </a:t>
            </a:r>
          </a:p>
          <a:p>
            <a:pPr marL="76200" indent="0">
              <a:spcBef>
                <a:spcPts val="0"/>
              </a:spcBef>
              <a:buNone/>
            </a:pPr>
            <a:r>
              <a:rPr lang="en-US"/>
              <a:t>My only concern is to have time for my personal life and don’t waste it only working. I would like to make a lot of trips in nature and to visit new locations, especially in our beautiful country.</a:t>
            </a:r>
          </a:p>
          <a:p>
            <a:pPr marL="76200" indent="0">
              <a:buNone/>
            </a:pPr>
            <a:endParaRPr lang="en-US"/>
          </a:p>
        </p:txBody>
      </p:sp>
      <p:sp>
        <p:nvSpPr>
          <p:cNvPr id="4" name="Shape 71">
            <a:extLst>
              <a:ext uri="{FF2B5EF4-FFF2-40B4-BE49-F238E27FC236}">
                <a16:creationId xmlns:a16="http://schemas.microsoft.com/office/drawing/2014/main" id="{80797A79-DC1D-4BBF-A8FE-68735773B362}"/>
              </a:ext>
            </a:extLst>
          </p:cNvPr>
          <p:cNvSpPr txBox="1"/>
          <p:nvPr/>
        </p:nvSpPr>
        <p:spPr>
          <a:xfrm>
            <a:off x="3847249" y="91566"/>
            <a:ext cx="1426500" cy="557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b="1">
                <a:solidFill>
                  <a:schemeClr val="tx2"/>
                </a:solidFill>
                <a:latin typeface="Montserrat"/>
                <a:ea typeface="Montserrat"/>
                <a:cs typeface="Montserrat"/>
                <a:sym typeface="Montserrat"/>
              </a:rPr>
              <a:t>3</a:t>
            </a:r>
            <a:endParaRPr sz="2400" b="1">
              <a:solidFill>
                <a:schemeClr val="tx2"/>
              </a:solidFill>
              <a:latin typeface="Montserrat"/>
              <a:ea typeface="Montserrat"/>
              <a:cs typeface="Montserrat"/>
              <a:sym typeface="Montserrat"/>
            </a:endParaRPr>
          </a:p>
        </p:txBody>
      </p:sp>
      <p:pic>
        <p:nvPicPr>
          <p:cNvPr id="6" name="Picture 5">
            <a:extLst>
              <a:ext uri="{FF2B5EF4-FFF2-40B4-BE49-F238E27FC236}">
                <a16:creationId xmlns:a16="http://schemas.microsoft.com/office/drawing/2014/main" id="{E2B179A6-A210-4409-801A-7AAD1FBEDD42}"/>
              </a:ext>
            </a:extLst>
          </p:cNvPr>
          <p:cNvPicPr>
            <a:picLocks noChangeAspect="1"/>
          </p:cNvPicPr>
          <p:nvPr/>
        </p:nvPicPr>
        <p:blipFill>
          <a:blip r:embed="rId2"/>
          <a:stretch>
            <a:fillRect/>
          </a:stretch>
        </p:blipFill>
        <p:spPr>
          <a:xfrm>
            <a:off x="1750624" y="3218484"/>
            <a:ext cx="5619750" cy="1276350"/>
          </a:xfrm>
          <a:prstGeom prst="rect">
            <a:avLst/>
          </a:prstGeom>
        </p:spPr>
      </p:pic>
      <p:grpSp>
        <p:nvGrpSpPr>
          <p:cNvPr id="11" name="Shape 294">
            <a:extLst>
              <a:ext uri="{FF2B5EF4-FFF2-40B4-BE49-F238E27FC236}">
                <a16:creationId xmlns:a16="http://schemas.microsoft.com/office/drawing/2014/main" id="{61DF731A-A5C4-48BB-B54B-A83C908E11F7}"/>
              </a:ext>
            </a:extLst>
          </p:cNvPr>
          <p:cNvGrpSpPr/>
          <p:nvPr/>
        </p:nvGrpSpPr>
        <p:grpSpPr>
          <a:xfrm>
            <a:off x="482732" y="454678"/>
            <a:ext cx="408386" cy="345080"/>
            <a:chOff x="3918650" y="293075"/>
            <a:chExt cx="488500" cy="412775"/>
          </a:xfrm>
          <a:solidFill>
            <a:schemeClr val="tx2"/>
          </a:solidFill>
        </p:grpSpPr>
        <p:sp>
          <p:nvSpPr>
            <p:cNvPr id="12" name="Shape 295">
              <a:extLst>
                <a:ext uri="{FF2B5EF4-FFF2-40B4-BE49-F238E27FC236}">
                  <a16:creationId xmlns:a16="http://schemas.microsoft.com/office/drawing/2014/main" id="{91047B95-EEC8-4C74-9B2B-99896DC91747}"/>
                </a:ext>
              </a:extLst>
            </p:cNvPr>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3" name="Shape 296">
              <a:extLst>
                <a:ext uri="{FF2B5EF4-FFF2-40B4-BE49-F238E27FC236}">
                  <a16:creationId xmlns:a16="http://schemas.microsoft.com/office/drawing/2014/main" id="{25B6BA8C-8CF1-4B3F-9862-4E92F7EF9897}"/>
                </a:ext>
              </a:extLst>
            </p:cNvPr>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4" name="Shape 297">
              <a:extLst>
                <a:ext uri="{FF2B5EF4-FFF2-40B4-BE49-F238E27FC236}">
                  <a16:creationId xmlns:a16="http://schemas.microsoft.com/office/drawing/2014/main" id="{72D6B884-7D60-48A6-AFD3-218E2A32C2F3}"/>
                </a:ext>
              </a:extLst>
            </p:cNvPr>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54112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B19629-03D5-4E57-92A8-B650F529F555}"/>
              </a:ext>
            </a:extLst>
          </p:cNvPr>
          <p:cNvSpPr>
            <a:spLocks noGrp="1"/>
          </p:cNvSpPr>
          <p:nvPr>
            <p:ph type="body" idx="1"/>
          </p:nvPr>
        </p:nvSpPr>
        <p:spPr>
          <a:xfrm>
            <a:off x="463977" y="648666"/>
            <a:ext cx="8317884" cy="3241800"/>
          </a:xfrm>
        </p:spPr>
        <p:txBody>
          <a:bodyPr/>
          <a:lstStyle/>
          <a:p>
            <a:pPr marL="76200" indent="0">
              <a:buNone/>
            </a:pPr>
            <a:r>
              <a:rPr lang="en-US"/>
              <a:t>I spend my time, other than in other places, home. My dream home is a fully automated one, digitalized, with a home assistant and so on, like controlling the light bulb color, the intensity just by speaking or another example would be to control the window from my phone when I’m not home.</a:t>
            </a:r>
          </a:p>
        </p:txBody>
      </p:sp>
      <p:sp>
        <p:nvSpPr>
          <p:cNvPr id="4" name="Shape 71">
            <a:extLst>
              <a:ext uri="{FF2B5EF4-FFF2-40B4-BE49-F238E27FC236}">
                <a16:creationId xmlns:a16="http://schemas.microsoft.com/office/drawing/2014/main" id="{CB19BEBD-A819-4FDD-AD05-485DB0AC461F}"/>
              </a:ext>
            </a:extLst>
          </p:cNvPr>
          <p:cNvSpPr txBox="1"/>
          <p:nvPr/>
        </p:nvSpPr>
        <p:spPr>
          <a:xfrm>
            <a:off x="3847249" y="91566"/>
            <a:ext cx="1426500" cy="557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b="1">
                <a:solidFill>
                  <a:schemeClr val="tx2"/>
                </a:solidFill>
                <a:latin typeface="Montserrat"/>
                <a:ea typeface="Montserrat"/>
                <a:cs typeface="Montserrat"/>
                <a:sym typeface="Montserrat"/>
              </a:rPr>
              <a:t>4</a:t>
            </a:r>
            <a:endParaRPr sz="2400" b="1">
              <a:solidFill>
                <a:schemeClr val="tx2"/>
              </a:solidFill>
              <a:latin typeface="Montserrat"/>
              <a:ea typeface="Montserrat"/>
              <a:cs typeface="Montserrat"/>
              <a:sym typeface="Montserrat"/>
            </a:endParaRPr>
          </a:p>
        </p:txBody>
      </p:sp>
      <p:pic>
        <p:nvPicPr>
          <p:cNvPr id="6" name="Picture 5">
            <a:extLst>
              <a:ext uri="{FF2B5EF4-FFF2-40B4-BE49-F238E27FC236}">
                <a16:creationId xmlns:a16="http://schemas.microsoft.com/office/drawing/2014/main" id="{4D3FC44B-1975-4352-B397-FB489064971D}"/>
              </a:ext>
            </a:extLst>
          </p:cNvPr>
          <p:cNvPicPr>
            <a:picLocks noChangeAspect="1"/>
          </p:cNvPicPr>
          <p:nvPr/>
        </p:nvPicPr>
        <p:blipFill>
          <a:blip r:embed="rId2"/>
          <a:stretch>
            <a:fillRect/>
          </a:stretch>
        </p:blipFill>
        <p:spPr>
          <a:xfrm>
            <a:off x="2682396" y="2635708"/>
            <a:ext cx="3779207" cy="1859126"/>
          </a:xfrm>
          <a:prstGeom prst="rect">
            <a:avLst/>
          </a:prstGeom>
        </p:spPr>
      </p:pic>
    </p:spTree>
    <p:extLst>
      <p:ext uri="{BB962C8B-B14F-4D97-AF65-F5344CB8AC3E}">
        <p14:creationId xmlns:p14="http://schemas.microsoft.com/office/powerpoint/2010/main" val="44664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E445B9-F8B3-4877-8C0F-8A38AB9B9683}"/>
              </a:ext>
            </a:extLst>
          </p:cNvPr>
          <p:cNvSpPr>
            <a:spLocks noGrp="1"/>
          </p:cNvSpPr>
          <p:nvPr>
            <p:ph type="body" idx="1"/>
          </p:nvPr>
        </p:nvSpPr>
        <p:spPr>
          <a:xfrm>
            <a:off x="686925" y="950850"/>
            <a:ext cx="7919006" cy="3241800"/>
          </a:xfrm>
        </p:spPr>
        <p:txBody>
          <a:bodyPr/>
          <a:lstStyle/>
          <a:p>
            <a:pPr marL="76200" indent="0">
              <a:spcBef>
                <a:spcPts val="0"/>
              </a:spcBef>
              <a:buNone/>
            </a:pPr>
            <a:r>
              <a:rPr lang="en-US">
                <a:solidFill>
                  <a:schemeClr val="bg2"/>
                </a:solidFill>
              </a:rPr>
              <a:t>In order for me to have a dream life, I will try to have a healthy life, to be joy and active and I’ll try to avoid the stress of the everyday.</a:t>
            </a:r>
          </a:p>
          <a:p>
            <a:pPr marL="76200" indent="0">
              <a:spcBef>
                <a:spcPts val="0"/>
              </a:spcBef>
              <a:buNone/>
            </a:pPr>
            <a:r>
              <a:rPr lang="en-US">
                <a:solidFill>
                  <a:schemeClr val="bg2"/>
                </a:solidFill>
              </a:rPr>
              <a:t>Another step to fulfill my dream life is to help others with their problems and ensure their own dreams.</a:t>
            </a:r>
          </a:p>
          <a:p>
            <a:pPr marL="76200" indent="0">
              <a:spcBef>
                <a:spcPts val="0"/>
              </a:spcBef>
              <a:buNone/>
            </a:pPr>
            <a:r>
              <a:rPr lang="en-US">
                <a:solidFill>
                  <a:schemeClr val="bg2"/>
                </a:solidFill>
              </a:rPr>
              <a:t>As an end, I want to say that I don’t have big dreams, just some realistic nice ideas and </a:t>
            </a:r>
          </a:p>
          <a:p>
            <a:pPr marL="76200" indent="0">
              <a:spcBef>
                <a:spcPts val="0"/>
              </a:spcBef>
              <a:buNone/>
            </a:pPr>
            <a:r>
              <a:rPr lang="en-US">
                <a:solidFill>
                  <a:schemeClr val="bg2"/>
                </a:solidFill>
              </a:rPr>
              <a:t>sometimes we can’t control </a:t>
            </a:r>
          </a:p>
          <a:p>
            <a:pPr marL="76200" indent="0">
              <a:spcBef>
                <a:spcPts val="0"/>
              </a:spcBef>
              <a:buNone/>
            </a:pPr>
            <a:r>
              <a:rPr lang="en-US">
                <a:solidFill>
                  <a:schemeClr val="bg2"/>
                </a:solidFill>
              </a:rPr>
              <a:t>our future... I let it flow.</a:t>
            </a:r>
          </a:p>
          <a:p>
            <a:pPr marL="76200" indent="0">
              <a:buNone/>
            </a:pPr>
            <a:endParaRPr lang="en-US">
              <a:solidFill>
                <a:schemeClr val="tx1"/>
              </a:solidFill>
            </a:endParaRPr>
          </a:p>
        </p:txBody>
      </p:sp>
      <p:sp>
        <p:nvSpPr>
          <p:cNvPr id="4" name="Shape 71">
            <a:extLst>
              <a:ext uri="{FF2B5EF4-FFF2-40B4-BE49-F238E27FC236}">
                <a16:creationId xmlns:a16="http://schemas.microsoft.com/office/drawing/2014/main" id="{80797A79-DC1D-4BBF-A8FE-68735773B362}"/>
              </a:ext>
            </a:extLst>
          </p:cNvPr>
          <p:cNvSpPr txBox="1"/>
          <p:nvPr/>
        </p:nvSpPr>
        <p:spPr>
          <a:xfrm>
            <a:off x="3847249" y="91566"/>
            <a:ext cx="1426500" cy="557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b="1">
                <a:solidFill>
                  <a:schemeClr val="tx2"/>
                </a:solidFill>
                <a:latin typeface="Montserrat"/>
                <a:ea typeface="Montserrat"/>
                <a:cs typeface="Montserrat"/>
                <a:sym typeface="Montserrat"/>
              </a:rPr>
              <a:t>3</a:t>
            </a:r>
          </a:p>
          <a:p>
            <a:pPr marL="0" lvl="0" indent="0" algn="ctr">
              <a:spcBef>
                <a:spcPts val="0"/>
              </a:spcBef>
              <a:spcAft>
                <a:spcPts val="0"/>
              </a:spcAft>
              <a:buNone/>
            </a:pPr>
            <a:endParaRPr sz="2400" b="1">
              <a:solidFill>
                <a:schemeClr val="tx2"/>
              </a:solidFill>
              <a:latin typeface="Montserrat"/>
              <a:ea typeface="Montserrat"/>
              <a:cs typeface="Montserrat"/>
              <a:sym typeface="Montserrat"/>
            </a:endParaRPr>
          </a:p>
        </p:txBody>
      </p:sp>
      <p:grpSp>
        <p:nvGrpSpPr>
          <p:cNvPr id="9" name="Shape 533">
            <a:extLst>
              <a:ext uri="{FF2B5EF4-FFF2-40B4-BE49-F238E27FC236}">
                <a16:creationId xmlns:a16="http://schemas.microsoft.com/office/drawing/2014/main" id="{1274883B-1666-4CAD-80DB-BD25F51F339E}"/>
              </a:ext>
            </a:extLst>
          </p:cNvPr>
          <p:cNvGrpSpPr/>
          <p:nvPr/>
        </p:nvGrpSpPr>
        <p:grpSpPr>
          <a:xfrm>
            <a:off x="527667" y="463628"/>
            <a:ext cx="318516" cy="370076"/>
            <a:chOff x="3972400" y="4996350"/>
            <a:chExt cx="381000" cy="442675"/>
          </a:xfrm>
          <a:solidFill>
            <a:schemeClr val="tx2"/>
          </a:solidFill>
        </p:grpSpPr>
        <p:sp>
          <p:nvSpPr>
            <p:cNvPr id="10" name="Shape 534">
              <a:extLst>
                <a:ext uri="{FF2B5EF4-FFF2-40B4-BE49-F238E27FC236}">
                  <a16:creationId xmlns:a16="http://schemas.microsoft.com/office/drawing/2014/main" id="{462DFDA3-AC97-4CB3-920C-2B649BEEDFDE}"/>
                </a:ext>
              </a:extLst>
            </p:cNvPr>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5" name="Shape 535">
              <a:extLst>
                <a:ext uri="{FF2B5EF4-FFF2-40B4-BE49-F238E27FC236}">
                  <a16:creationId xmlns:a16="http://schemas.microsoft.com/office/drawing/2014/main" id="{8CCFF15A-6E3A-468A-9DFD-4D14F568D4D3}"/>
                </a:ext>
              </a:extLst>
            </p:cNvPr>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pic>
        <p:nvPicPr>
          <p:cNvPr id="5" name="Picture 4">
            <a:extLst>
              <a:ext uri="{FF2B5EF4-FFF2-40B4-BE49-F238E27FC236}">
                <a16:creationId xmlns:a16="http://schemas.microsoft.com/office/drawing/2014/main" id="{3B29D394-4C2D-4A04-A008-11172547A593}"/>
              </a:ext>
            </a:extLst>
          </p:cNvPr>
          <p:cNvPicPr>
            <a:picLocks noChangeAspect="1"/>
          </p:cNvPicPr>
          <p:nvPr/>
        </p:nvPicPr>
        <p:blipFill>
          <a:blip r:embed="rId2"/>
          <a:stretch>
            <a:fillRect/>
          </a:stretch>
        </p:blipFill>
        <p:spPr>
          <a:xfrm>
            <a:off x="4646428" y="3242929"/>
            <a:ext cx="4063388" cy="1454693"/>
          </a:xfrm>
          <a:prstGeom prst="rect">
            <a:avLst/>
          </a:prstGeom>
        </p:spPr>
      </p:pic>
    </p:spTree>
    <p:extLst>
      <p:ext uri="{BB962C8B-B14F-4D97-AF65-F5344CB8AC3E}">
        <p14:creationId xmlns:p14="http://schemas.microsoft.com/office/powerpoint/2010/main" val="353628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3E2DF3-3E1E-47BC-91F0-C51EB69B9B0A}"/>
              </a:ext>
            </a:extLst>
          </p:cNvPr>
          <p:cNvPicPr>
            <a:picLocks noChangeAspect="1"/>
          </p:cNvPicPr>
          <p:nvPr/>
        </p:nvPicPr>
        <p:blipFill>
          <a:blip r:embed="rId2"/>
          <a:stretch>
            <a:fillRect/>
          </a:stretch>
        </p:blipFill>
        <p:spPr>
          <a:xfrm>
            <a:off x="3550831" y="1036298"/>
            <a:ext cx="2042337" cy="2042337"/>
          </a:xfrm>
          <a:prstGeom prst="rect">
            <a:avLst/>
          </a:prstGeom>
        </p:spPr>
      </p:pic>
      <p:sp>
        <p:nvSpPr>
          <p:cNvPr id="5" name="Shape 259">
            <a:extLst>
              <a:ext uri="{FF2B5EF4-FFF2-40B4-BE49-F238E27FC236}">
                <a16:creationId xmlns:a16="http://schemas.microsoft.com/office/drawing/2014/main" id="{2355BA83-AA84-4852-A6BA-F1C06A864C19}"/>
              </a:ext>
            </a:extLst>
          </p:cNvPr>
          <p:cNvSpPr txBox="1">
            <a:spLocks/>
          </p:cNvSpPr>
          <p:nvPr/>
        </p:nvSpPr>
        <p:spPr>
          <a:xfrm>
            <a:off x="3913024" y="323388"/>
            <a:ext cx="1401359"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99999"/>
              </a:buClr>
              <a:buSzPts val="1200"/>
              <a:buFont typeface="Montserrat"/>
              <a:buNone/>
              <a:defRPr sz="1200" b="1" i="0" u="none" strike="noStrike" cap="none">
                <a:solidFill>
                  <a:srgbClr val="999999"/>
                </a:solidFill>
                <a:latin typeface="Montserrat"/>
                <a:ea typeface="Montserrat"/>
                <a:cs typeface="Montserrat"/>
                <a:sym typeface="Montserrat"/>
              </a:defRPr>
            </a:lvl1pPr>
            <a:lvl2pPr marR="0" lvl="1" algn="ctr" rtl="0">
              <a:lnSpc>
                <a:spcPct val="100000"/>
              </a:lnSpc>
              <a:spcBef>
                <a:spcPts val="0"/>
              </a:spcBef>
              <a:spcAft>
                <a:spcPts val="0"/>
              </a:spcAft>
              <a:buClr>
                <a:srgbClr val="999999"/>
              </a:buClr>
              <a:buSzPts val="1200"/>
              <a:buFont typeface="Montserrat"/>
              <a:buNone/>
              <a:defRPr sz="1200" b="1" i="0" u="none" strike="noStrike" cap="none">
                <a:solidFill>
                  <a:srgbClr val="999999"/>
                </a:solidFill>
                <a:latin typeface="Montserrat"/>
                <a:ea typeface="Montserrat"/>
                <a:cs typeface="Montserrat"/>
                <a:sym typeface="Montserrat"/>
              </a:defRPr>
            </a:lvl2pPr>
            <a:lvl3pPr marR="0" lvl="2" algn="ctr" rtl="0">
              <a:lnSpc>
                <a:spcPct val="100000"/>
              </a:lnSpc>
              <a:spcBef>
                <a:spcPts val="0"/>
              </a:spcBef>
              <a:spcAft>
                <a:spcPts val="0"/>
              </a:spcAft>
              <a:buClr>
                <a:srgbClr val="999999"/>
              </a:buClr>
              <a:buSzPts val="1200"/>
              <a:buFont typeface="Montserrat"/>
              <a:buNone/>
              <a:defRPr sz="1200" b="1" i="0" u="none" strike="noStrike" cap="none">
                <a:solidFill>
                  <a:srgbClr val="999999"/>
                </a:solidFill>
                <a:latin typeface="Montserrat"/>
                <a:ea typeface="Montserrat"/>
                <a:cs typeface="Montserrat"/>
                <a:sym typeface="Montserrat"/>
              </a:defRPr>
            </a:lvl3pPr>
            <a:lvl4pPr marR="0" lvl="3" algn="ctr" rtl="0">
              <a:lnSpc>
                <a:spcPct val="100000"/>
              </a:lnSpc>
              <a:spcBef>
                <a:spcPts val="0"/>
              </a:spcBef>
              <a:spcAft>
                <a:spcPts val="0"/>
              </a:spcAft>
              <a:buClr>
                <a:srgbClr val="999999"/>
              </a:buClr>
              <a:buSzPts val="1200"/>
              <a:buFont typeface="Montserrat"/>
              <a:buNone/>
              <a:defRPr sz="1200" b="1" i="0" u="none" strike="noStrike" cap="none">
                <a:solidFill>
                  <a:srgbClr val="999999"/>
                </a:solidFill>
                <a:latin typeface="Montserrat"/>
                <a:ea typeface="Montserrat"/>
                <a:cs typeface="Montserrat"/>
                <a:sym typeface="Montserrat"/>
              </a:defRPr>
            </a:lvl4pPr>
            <a:lvl5pPr marR="0" lvl="4" algn="ctr" rtl="0">
              <a:lnSpc>
                <a:spcPct val="100000"/>
              </a:lnSpc>
              <a:spcBef>
                <a:spcPts val="0"/>
              </a:spcBef>
              <a:spcAft>
                <a:spcPts val="0"/>
              </a:spcAft>
              <a:buClr>
                <a:srgbClr val="999999"/>
              </a:buClr>
              <a:buSzPts val="1200"/>
              <a:buFont typeface="Montserrat"/>
              <a:buNone/>
              <a:defRPr sz="1200" b="1" i="0" u="none" strike="noStrike" cap="none">
                <a:solidFill>
                  <a:srgbClr val="999999"/>
                </a:solidFill>
                <a:latin typeface="Montserrat"/>
                <a:ea typeface="Montserrat"/>
                <a:cs typeface="Montserrat"/>
                <a:sym typeface="Montserrat"/>
              </a:defRPr>
            </a:lvl5pPr>
            <a:lvl6pPr marR="0" lvl="5" algn="ctr" rtl="0">
              <a:lnSpc>
                <a:spcPct val="100000"/>
              </a:lnSpc>
              <a:spcBef>
                <a:spcPts val="0"/>
              </a:spcBef>
              <a:spcAft>
                <a:spcPts val="0"/>
              </a:spcAft>
              <a:buClr>
                <a:srgbClr val="999999"/>
              </a:buClr>
              <a:buSzPts val="1200"/>
              <a:buFont typeface="Montserrat"/>
              <a:buNone/>
              <a:defRPr sz="1200" b="1" i="0" u="none" strike="noStrike" cap="none">
                <a:solidFill>
                  <a:srgbClr val="999999"/>
                </a:solidFill>
                <a:latin typeface="Montserrat"/>
                <a:ea typeface="Montserrat"/>
                <a:cs typeface="Montserrat"/>
                <a:sym typeface="Montserrat"/>
              </a:defRPr>
            </a:lvl6pPr>
            <a:lvl7pPr marR="0" lvl="6" algn="ctr" rtl="0">
              <a:lnSpc>
                <a:spcPct val="100000"/>
              </a:lnSpc>
              <a:spcBef>
                <a:spcPts val="0"/>
              </a:spcBef>
              <a:spcAft>
                <a:spcPts val="0"/>
              </a:spcAft>
              <a:buClr>
                <a:srgbClr val="999999"/>
              </a:buClr>
              <a:buSzPts val="1200"/>
              <a:buFont typeface="Montserrat"/>
              <a:buNone/>
              <a:defRPr sz="1200" b="1" i="0" u="none" strike="noStrike" cap="none">
                <a:solidFill>
                  <a:srgbClr val="999999"/>
                </a:solidFill>
                <a:latin typeface="Montserrat"/>
                <a:ea typeface="Montserrat"/>
                <a:cs typeface="Montserrat"/>
                <a:sym typeface="Montserrat"/>
              </a:defRPr>
            </a:lvl7pPr>
            <a:lvl8pPr marR="0" lvl="7" algn="ctr" rtl="0">
              <a:lnSpc>
                <a:spcPct val="100000"/>
              </a:lnSpc>
              <a:spcBef>
                <a:spcPts val="0"/>
              </a:spcBef>
              <a:spcAft>
                <a:spcPts val="0"/>
              </a:spcAft>
              <a:buClr>
                <a:srgbClr val="999999"/>
              </a:buClr>
              <a:buSzPts val="1200"/>
              <a:buFont typeface="Montserrat"/>
              <a:buNone/>
              <a:defRPr sz="1200" b="1" i="0" u="none" strike="noStrike" cap="none">
                <a:solidFill>
                  <a:srgbClr val="999999"/>
                </a:solidFill>
                <a:latin typeface="Montserrat"/>
                <a:ea typeface="Montserrat"/>
                <a:cs typeface="Montserrat"/>
                <a:sym typeface="Montserrat"/>
              </a:defRPr>
            </a:lvl8pPr>
            <a:lvl9pPr marR="0" lvl="8" algn="ctr" rtl="0">
              <a:lnSpc>
                <a:spcPct val="100000"/>
              </a:lnSpc>
              <a:spcBef>
                <a:spcPts val="0"/>
              </a:spcBef>
              <a:spcAft>
                <a:spcPts val="0"/>
              </a:spcAft>
              <a:buClr>
                <a:srgbClr val="999999"/>
              </a:buClr>
              <a:buSzPts val="1200"/>
              <a:buFont typeface="Montserrat"/>
              <a:buNone/>
              <a:defRPr sz="1200" b="1" i="0" u="none" strike="noStrike" cap="none">
                <a:solidFill>
                  <a:srgbClr val="999999"/>
                </a:solidFill>
                <a:latin typeface="Montserrat"/>
                <a:ea typeface="Montserrat"/>
                <a:cs typeface="Montserrat"/>
                <a:sym typeface="Montserrat"/>
              </a:defRPr>
            </a:lvl9pPr>
          </a:lstStyle>
          <a:p>
            <a:r>
              <a:rPr lang="en-US" sz="1800"/>
              <a:t>THE END!</a:t>
            </a:r>
          </a:p>
        </p:txBody>
      </p:sp>
      <p:sp>
        <p:nvSpPr>
          <p:cNvPr id="32" name="Shape 292">
            <a:extLst>
              <a:ext uri="{FF2B5EF4-FFF2-40B4-BE49-F238E27FC236}">
                <a16:creationId xmlns:a16="http://schemas.microsoft.com/office/drawing/2014/main" id="{CE7D325C-25EC-46A6-AF73-B5D06FCF9A0D}"/>
              </a:ext>
            </a:extLst>
          </p:cNvPr>
          <p:cNvSpPr txBox="1">
            <a:spLocks/>
          </p:cNvSpPr>
          <p:nvPr/>
        </p:nvSpPr>
        <p:spPr>
          <a:xfrm>
            <a:off x="1759297" y="3224032"/>
            <a:ext cx="5625405" cy="1135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CCCCC"/>
              </a:buClr>
              <a:buSzPts val="2400"/>
              <a:buFont typeface="Droid Serif"/>
              <a:buChar char="⊡"/>
              <a:defRPr sz="3000" b="0" i="0" u="none" strike="noStrike" cap="none">
                <a:solidFill>
                  <a:srgbClr val="434343"/>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rgbClr val="CCCCCC"/>
              </a:buClr>
              <a:buSzPts val="1800"/>
              <a:buFont typeface="Droid Serif"/>
              <a:buChar char="□"/>
              <a:defRPr sz="2400" b="0" i="0" u="none" strike="noStrike" cap="none">
                <a:solidFill>
                  <a:srgbClr val="434343"/>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rgbClr val="CCCCCC"/>
              </a:buClr>
              <a:buSzPts val="2400"/>
              <a:buFont typeface="Droid Serif"/>
              <a:buChar char="■"/>
              <a:defRPr sz="2400" b="0" i="0" u="none" strike="noStrike" cap="none">
                <a:solidFill>
                  <a:srgbClr val="434343"/>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rgbClr val="CCCCCC"/>
              </a:buClr>
              <a:buSzPts val="1800"/>
              <a:buFont typeface="Droid Serif"/>
              <a:buChar char="●"/>
              <a:defRPr sz="1800" b="0" i="0" u="none" strike="noStrike" cap="none">
                <a:solidFill>
                  <a:srgbClr val="434343"/>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rgbClr val="CCCCCC"/>
              </a:buClr>
              <a:buSzPts val="1800"/>
              <a:buFont typeface="Droid Serif"/>
              <a:buChar char="○"/>
              <a:defRPr sz="1800" b="0" i="0" u="none" strike="noStrike" cap="none">
                <a:solidFill>
                  <a:srgbClr val="434343"/>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rgbClr val="434343"/>
              </a:buClr>
              <a:buSzPts val="1800"/>
              <a:buFont typeface="Droid Serif"/>
              <a:buChar char="■"/>
              <a:defRPr sz="1800" b="0" i="0" u="none" strike="noStrike" cap="none">
                <a:solidFill>
                  <a:srgbClr val="434343"/>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rgbClr val="434343"/>
              </a:buClr>
              <a:buSzPts val="1800"/>
              <a:buFont typeface="Droid Serif"/>
              <a:buChar char="●"/>
              <a:defRPr sz="1800" b="0" i="0" u="none" strike="noStrike" cap="none">
                <a:solidFill>
                  <a:srgbClr val="434343"/>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rgbClr val="434343"/>
              </a:buClr>
              <a:buSzPts val="1800"/>
              <a:buFont typeface="Droid Serif"/>
              <a:buChar char="○"/>
              <a:defRPr sz="1800" b="0" i="0" u="none" strike="noStrike" cap="none">
                <a:solidFill>
                  <a:srgbClr val="434343"/>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rgbClr val="434343"/>
              </a:buClr>
              <a:buSzPts val="1800"/>
              <a:buFont typeface="Droid Serif"/>
              <a:buChar char="■"/>
              <a:defRPr sz="1800" b="0" i="0" u="none" strike="noStrike" cap="none">
                <a:solidFill>
                  <a:srgbClr val="434343"/>
                </a:solidFill>
                <a:latin typeface="Droid Serif"/>
                <a:ea typeface="Droid Serif"/>
                <a:cs typeface="Droid Serif"/>
                <a:sym typeface="Droid Serif"/>
              </a:defRPr>
            </a:lvl9pPr>
          </a:lstStyle>
          <a:p>
            <a:pPr marL="0" indent="0" algn="ctr">
              <a:lnSpc>
                <a:spcPct val="150000"/>
              </a:lnSpc>
              <a:buClr>
                <a:schemeClr val="dk1"/>
              </a:buClr>
              <a:buSzPts val="1100"/>
              <a:buFont typeface="Arial"/>
              <a:buNone/>
            </a:pPr>
            <a:r>
              <a:rPr lang="en-US" sz="1800" i="1"/>
              <a:t> “</a:t>
            </a:r>
            <a:r>
              <a:rPr lang="ro-RO" sz="1800" i="1"/>
              <a:t>My dream</a:t>
            </a:r>
            <a:r>
              <a:rPr lang="en-US" sz="1800" i="1"/>
              <a:t>”</a:t>
            </a:r>
            <a:r>
              <a:rPr lang="ro-RO" sz="1800" i="1"/>
              <a:t> Presentation - ENGLISH</a:t>
            </a:r>
            <a:endParaRPr lang="ro-RO" sz="1800" b="1" i="1"/>
          </a:p>
        </p:txBody>
      </p:sp>
      <p:grpSp>
        <p:nvGrpSpPr>
          <p:cNvPr id="35" name="Shape 328">
            <a:extLst>
              <a:ext uri="{FF2B5EF4-FFF2-40B4-BE49-F238E27FC236}">
                <a16:creationId xmlns:a16="http://schemas.microsoft.com/office/drawing/2014/main" id="{79DF0F50-A8B1-47FE-976A-035EEDC0940C}"/>
              </a:ext>
            </a:extLst>
          </p:cNvPr>
          <p:cNvGrpSpPr/>
          <p:nvPr/>
        </p:nvGrpSpPr>
        <p:grpSpPr>
          <a:xfrm>
            <a:off x="2436999" y="3379769"/>
            <a:ext cx="347107" cy="420111"/>
            <a:chOff x="584925" y="922575"/>
            <a:chExt cx="415200" cy="502525"/>
          </a:xfrm>
          <a:solidFill>
            <a:schemeClr val="tx2"/>
          </a:solidFill>
        </p:grpSpPr>
        <p:sp>
          <p:nvSpPr>
            <p:cNvPr id="36" name="Shape 329">
              <a:extLst>
                <a:ext uri="{FF2B5EF4-FFF2-40B4-BE49-F238E27FC236}">
                  <a16:creationId xmlns:a16="http://schemas.microsoft.com/office/drawing/2014/main" id="{4B9C00DA-D5B9-43A7-93B8-10B3D67612FB}"/>
                </a:ext>
              </a:extLst>
            </p:cNvPr>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37" name="Shape 330">
              <a:extLst>
                <a:ext uri="{FF2B5EF4-FFF2-40B4-BE49-F238E27FC236}">
                  <a16:creationId xmlns:a16="http://schemas.microsoft.com/office/drawing/2014/main" id="{26A6282C-859C-4D34-A7B9-6734359F4AB9}"/>
                </a:ext>
              </a:extLst>
            </p:cNvPr>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38" name="Shape 331">
              <a:extLst>
                <a:ext uri="{FF2B5EF4-FFF2-40B4-BE49-F238E27FC236}">
                  <a16:creationId xmlns:a16="http://schemas.microsoft.com/office/drawing/2014/main" id="{418A985D-6494-4C1C-BB25-AB01CF92286A}"/>
                </a:ext>
              </a:extLst>
            </p:cNvPr>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grpSp>
        <p:nvGrpSpPr>
          <p:cNvPr id="39" name="Shape 558">
            <a:extLst>
              <a:ext uri="{FF2B5EF4-FFF2-40B4-BE49-F238E27FC236}">
                <a16:creationId xmlns:a16="http://schemas.microsoft.com/office/drawing/2014/main" id="{D6129539-0E92-4FDB-ADEB-AB9A9006C3F4}"/>
              </a:ext>
            </a:extLst>
          </p:cNvPr>
          <p:cNvGrpSpPr/>
          <p:nvPr/>
        </p:nvGrpSpPr>
        <p:grpSpPr>
          <a:xfrm>
            <a:off x="6846733" y="769000"/>
            <a:ext cx="1075937" cy="1047989"/>
            <a:chOff x="5926225" y="921350"/>
            <a:chExt cx="517800" cy="504350"/>
          </a:xfrm>
        </p:grpSpPr>
        <p:sp>
          <p:nvSpPr>
            <p:cNvPr id="40" name="Shape 559">
              <a:extLst>
                <a:ext uri="{FF2B5EF4-FFF2-40B4-BE49-F238E27FC236}">
                  <a16:creationId xmlns:a16="http://schemas.microsoft.com/office/drawing/2014/main" id="{935CD612-4D5B-4AB3-B281-747A27054721}"/>
                </a:ext>
              </a:extLst>
            </p:cNvPr>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560">
              <a:extLst>
                <a:ext uri="{FF2B5EF4-FFF2-40B4-BE49-F238E27FC236}">
                  <a16:creationId xmlns:a16="http://schemas.microsoft.com/office/drawing/2014/main" id="{A490DDA4-B82E-4B18-8819-0A8F861F357C}"/>
                </a:ext>
              </a:extLst>
            </p:cNvPr>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2" name="Shape 561">
            <a:extLst>
              <a:ext uri="{FF2B5EF4-FFF2-40B4-BE49-F238E27FC236}">
                <a16:creationId xmlns:a16="http://schemas.microsoft.com/office/drawing/2014/main" id="{273F8157-6502-442C-BC48-3AC71B19C3C0}"/>
              </a:ext>
            </a:extLst>
          </p:cNvPr>
          <p:cNvSpPr/>
          <p:nvPr/>
        </p:nvSpPr>
        <p:spPr>
          <a:xfrm>
            <a:off x="7329046" y="1356097"/>
            <a:ext cx="997288" cy="563371"/>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3" name="Shape 554">
            <a:extLst>
              <a:ext uri="{FF2B5EF4-FFF2-40B4-BE49-F238E27FC236}">
                <a16:creationId xmlns:a16="http://schemas.microsoft.com/office/drawing/2014/main" id="{7881FA60-1253-41F5-9D6F-7D0337401BB2}"/>
              </a:ext>
            </a:extLst>
          </p:cNvPr>
          <p:cNvGrpSpPr/>
          <p:nvPr/>
        </p:nvGrpSpPr>
        <p:grpSpPr>
          <a:xfrm>
            <a:off x="6226784" y="879428"/>
            <a:ext cx="432570" cy="421334"/>
            <a:chOff x="5926225" y="921350"/>
            <a:chExt cx="517800" cy="504350"/>
          </a:xfrm>
        </p:grpSpPr>
        <p:sp>
          <p:nvSpPr>
            <p:cNvPr id="44" name="Shape 555">
              <a:extLst>
                <a:ext uri="{FF2B5EF4-FFF2-40B4-BE49-F238E27FC236}">
                  <a16:creationId xmlns:a16="http://schemas.microsoft.com/office/drawing/2014/main" id="{DCFB1ECD-59E1-4118-B36C-6CE1AABD1D03}"/>
                </a:ext>
              </a:extLst>
            </p:cNvPr>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556">
              <a:extLst>
                <a:ext uri="{FF2B5EF4-FFF2-40B4-BE49-F238E27FC236}">
                  <a16:creationId xmlns:a16="http://schemas.microsoft.com/office/drawing/2014/main" id="{CB5F9062-1B8F-412D-B274-F85CE5063CD1}"/>
                </a:ext>
              </a:extLst>
            </p:cNvPr>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557">
            <a:extLst>
              <a:ext uri="{FF2B5EF4-FFF2-40B4-BE49-F238E27FC236}">
                <a16:creationId xmlns:a16="http://schemas.microsoft.com/office/drawing/2014/main" id="{09329E84-83CC-4001-B328-BDDFE448D7D8}"/>
              </a:ext>
            </a:extLst>
          </p:cNvPr>
          <p:cNvSpPr/>
          <p:nvPr/>
        </p:nvSpPr>
        <p:spPr>
          <a:xfrm>
            <a:off x="6420705" y="1115485"/>
            <a:ext cx="400950" cy="226498"/>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tx2"/>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344">
            <a:extLst>
              <a:ext uri="{FF2B5EF4-FFF2-40B4-BE49-F238E27FC236}">
                <a16:creationId xmlns:a16="http://schemas.microsoft.com/office/drawing/2014/main" id="{1337A168-CDD3-4EAC-AF9F-2CCB83AABC46}"/>
              </a:ext>
            </a:extLst>
          </p:cNvPr>
          <p:cNvSpPr/>
          <p:nvPr/>
        </p:nvSpPr>
        <p:spPr>
          <a:xfrm>
            <a:off x="669704" y="1053883"/>
            <a:ext cx="316510"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tx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48" name="Shape 344">
            <a:extLst>
              <a:ext uri="{FF2B5EF4-FFF2-40B4-BE49-F238E27FC236}">
                <a16:creationId xmlns:a16="http://schemas.microsoft.com/office/drawing/2014/main" id="{B227F2A9-97DC-4C43-8328-DA05A24CC45B}"/>
              </a:ext>
            </a:extLst>
          </p:cNvPr>
          <p:cNvSpPr/>
          <p:nvPr/>
        </p:nvSpPr>
        <p:spPr>
          <a:xfrm>
            <a:off x="1300419" y="617893"/>
            <a:ext cx="316510"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tx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nvGrpSpPr>
          <p:cNvPr id="49" name="Shape 345">
            <a:extLst>
              <a:ext uri="{FF2B5EF4-FFF2-40B4-BE49-F238E27FC236}">
                <a16:creationId xmlns:a16="http://schemas.microsoft.com/office/drawing/2014/main" id="{FDE07053-8EE0-4000-AEC8-F9EE685AD4EA}"/>
              </a:ext>
            </a:extLst>
          </p:cNvPr>
          <p:cNvGrpSpPr/>
          <p:nvPr/>
        </p:nvGrpSpPr>
        <p:grpSpPr>
          <a:xfrm>
            <a:off x="966366" y="795205"/>
            <a:ext cx="349155" cy="349657"/>
            <a:chOff x="5302225" y="968375"/>
            <a:chExt cx="417650" cy="418250"/>
          </a:xfrm>
          <a:solidFill>
            <a:schemeClr val="tx2"/>
          </a:solidFill>
        </p:grpSpPr>
        <p:sp>
          <p:nvSpPr>
            <p:cNvPr id="50" name="Shape 346">
              <a:extLst>
                <a:ext uri="{FF2B5EF4-FFF2-40B4-BE49-F238E27FC236}">
                  <a16:creationId xmlns:a16="http://schemas.microsoft.com/office/drawing/2014/main" id="{8C524071-217A-4581-96A4-EAFD49D94237}"/>
                </a:ext>
              </a:extLst>
            </p:cNvPr>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51" name="Shape 347">
              <a:extLst>
                <a:ext uri="{FF2B5EF4-FFF2-40B4-BE49-F238E27FC236}">
                  <a16:creationId xmlns:a16="http://schemas.microsoft.com/office/drawing/2014/main" id="{E7B2750E-5C67-4012-91BE-1BCEEE57EED4}"/>
                </a:ext>
              </a:extLst>
            </p:cNvPr>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2967913438"/>
      </p:ext>
    </p:extLst>
  </p:cSld>
  <p:clrMapOvr>
    <a:masterClrMapping/>
  </p:clrMapOvr>
</p:sld>
</file>

<file path=ppt/theme/theme1.xml><?xml version="1.0" encoding="utf-8"?>
<a:theme xmlns:a="http://schemas.openxmlformats.org/drawingml/2006/main"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spcFirstLastPara="1" wrap="square" lIns="91425" tIns="91425" rIns="91425" bIns="91425" anchor="t" anchorCtr="0">
        <a:noAutofit/>
      </a:bodyPr>
      <a:lstStyle>
        <a:defPPr marL="0" indent="0" algn="ctr">
          <a:buFont typeface="Droid Serif"/>
          <a:buNone/>
          <a:defRPr sz="2800" b="1" smtClean="0"/>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351</Words>
  <Application>Microsoft Office PowerPoint</Application>
  <PresentationFormat>On-screen Show (16:9)</PresentationFormat>
  <Paragraphs>28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Arial</vt:lpstr>
      <vt:lpstr>Montserrat</vt:lpstr>
      <vt:lpstr>Droid Serif</vt:lpstr>
      <vt:lpstr>Perdita template</vt:lpstr>
      <vt:lpstr>MY DREAM</vt:lpstr>
      <vt:lpstr>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DREAM</dc:title>
  <dc:creator>Armin Chanchian</dc:creator>
  <cp:lastModifiedBy>ArminC</cp:lastModifiedBy>
  <cp:revision>23</cp:revision>
  <dcterms:modified xsi:type="dcterms:W3CDTF">2021-11-08T14:33:57Z</dcterms:modified>
</cp:coreProperties>
</file>