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5"/>
  </p:notesMasterIdLst>
  <p:sldIdLst>
    <p:sldId id="256" r:id="rId2"/>
    <p:sldId id="259" r:id="rId3"/>
    <p:sldId id="285" r:id="rId4"/>
    <p:sldId id="287" r:id="rId5"/>
    <p:sldId id="289" r:id="rId6"/>
    <p:sldId id="290" r:id="rId7"/>
    <p:sldId id="291" r:id="rId8"/>
    <p:sldId id="293" r:id="rId9"/>
    <p:sldId id="295" r:id="rId10"/>
    <p:sldId id="297" r:id="rId11"/>
    <p:sldId id="298" r:id="rId12"/>
    <p:sldId id="299" r:id="rId13"/>
    <p:sldId id="300" r:id="rId14"/>
  </p:sldIdLst>
  <p:sldSz cx="9144000" cy="5143500" type="screen16x9"/>
  <p:notesSz cx="6858000" cy="9144000"/>
  <p:embeddedFontLst>
    <p:embeddedFont>
      <p:font typeface="Averia Serif Libre Light"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Metal Mania"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5E6ECA-C9B6-4A33-AC28-B1E52CC67B20}">
  <a:tblStyle styleId="{D95E6ECA-C9B6-4A33-AC28-B1E52CC67B2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0160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145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45250" y="1991850"/>
            <a:ext cx="6345600" cy="1159800"/>
          </a:xfrm>
          <a:prstGeom prst="rect">
            <a:avLst/>
          </a:prstGeom>
        </p:spPr>
        <p:txBody>
          <a:bodyPr spcFirstLastPara="1" wrap="square" lIns="91425" tIns="91425" rIns="91425" bIns="91425" anchor="ctr" anchorCtr="0"/>
          <a:lstStyle>
            <a:lvl1pPr lvl="0" algn="l">
              <a:spcBef>
                <a:spcPts val="0"/>
              </a:spcBef>
              <a:spcAft>
                <a:spcPts val="0"/>
              </a:spcAft>
              <a:buClr>
                <a:srgbClr val="FFFFFF"/>
              </a:buClr>
              <a:buSzPts val="6000"/>
              <a:buNone/>
              <a:defRPr sz="6000">
                <a:solidFill>
                  <a:srgbClr val="FFFFFF"/>
                </a:solidFill>
              </a:defRPr>
            </a:lvl1pPr>
            <a:lvl2pPr lvl="1" algn="l">
              <a:spcBef>
                <a:spcPts val="0"/>
              </a:spcBef>
              <a:spcAft>
                <a:spcPts val="0"/>
              </a:spcAft>
              <a:buClr>
                <a:srgbClr val="FFFFFF"/>
              </a:buClr>
              <a:buSzPts val="6000"/>
              <a:buNone/>
              <a:defRPr sz="6000">
                <a:solidFill>
                  <a:srgbClr val="FFFFFF"/>
                </a:solidFill>
              </a:defRPr>
            </a:lvl2pPr>
            <a:lvl3pPr lvl="2" algn="l">
              <a:spcBef>
                <a:spcPts val="0"/>
              </a:spcBef>
              <a:spcAft>
                <a:spcPts val="0"/>
              </a:spcAft>
              <a:buClr>
                <a:srgbClr val="FFFFFF"/>
              </a:buClr>
              <a:buSzPts val="6000"/>
              <a:buNone/>
              <a:defRPr sz="6000">
                <a:solidFill>
                  <a:srgbClr val="FFFFFF"/>
                </a:solidFill>
              </a:defRPr>
            </a:lvl3pPr>
            <a:lvl4pPr lvl="3" algn="l">
              <a:spcBef>
                <a:spcPts val="0"/>
              </a:spcBef>
              <a:spcAft>
                <a:spcPts val="0"/>
              </a:spcAft>
              <a:buClr>
                <a:srgbClr val="FFFFFF"/>
              </a:buClr>
              <a:buSzPts val="6000"/>
              <a:buNone/>
              <a:defRPr sz="6000">
                <a:solidFill>
                  <a:srgbClr val="FFFFFF"/>
                </a:solidFill>
              </a:defRPr>
            </a:lvl4pPr>
            <a:lvl5pPr lvl="4" algn="l">
              <a:spcBef>
                <a:spcPts val="0"/>
              </a:spcBef>
              <a:spcAft>
                <a:spcPts val="0"/>
              </a:spcAft>
              <a:buClr>
                <a:srgbClr val="FFFFFF"/>
              </a:buClr>
              <a:buSzPts val="6000"/>
              <a:buNone/>
              <a:defRPr sz="6000">
                <a:solidFill>
                  <a:srgbClr val="FFFFFF"/>
                </a:solidFill>
              </a:defRPr>
            </a:lvl5pPr>
            <a:lvl6pPr lvl="5" algn="l">
              <a:spcBef>
                <a:spcPts val="0"/>
              </a:spcBef>
              <a:spcAft>
                <a:spcPts val="0"/>
              </a:spcAft>
              <a:buClr>
                <a:srgbClr val="FFFFFF"/>
              </a:buClr>
              <a:buSzPts val="6000"/>
              <a:buNone/>
              <a:defRPr sz="6000">
                <a:solidFill>
                  <a:srgbClr val="FFFFFF"/>
                </a:solidFill>
              </a:defRPr>
            </a:lvl6pPr>
            <a:lvl7pPr lvl="6" algn="l">
              <a:spcBef>
                <a:spcPts val="0"/>
              </a:spcBef>
              <a:spcAft>
                <a:spcPts val="0"/>
              </a:spcAft>
              <a:buClr>
                <a:srgbClr val="FFFFFF"/>
              </a:buClr>
              <a:buSzPts val="6000"/>
              <a:buNone/>
              <a:defRPr sz="6000">
                <a:solidFill>
                  <a:srgbClr val="FFFFFF"/>
                </a:solidFill>
              </a:defRPr>
            </a:lvl7pPr>
            <a:lvl8pPr lvl="7" algn="l">
              <a:spcBef>
                <a:spcPts val="0"/>
              </a:spcBef>
              <a:spcAft>
                <a:spcPts val="0"/>
              </a:spcAft>
              <a:buClr>
                <a:srgbClr val="FFFFFF"/>
              </a:buClr>
              <a:buSzPts val="6000"/>
              <a:buNone/>
              <a:defRPr sz="6000">
                <a:solidFill>
                  <a:srgbClr val="FFFFFF"/>
                </a:solidFill>
              </a:defRPr>
            </a:lvl8pPr>
            <a:lvl9pPr lvl="8" algn="l">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3"/>
          <p:cNvSpPr txBox="1">
            <a:spLocks noGrp="1"/>
          </p:cNvSpPr>
          <p:nvPr>
            <p:ph type="ctrTitle"/>
          </p:nvPr>
        </p:nvSpPr>
        <p:spPr>
          <a:xfrm>
            <a:off x="645250" y="2878750"/>
            <a:ext cx="5151000" cy="1159800"/>
          </a:xfrm>
          <a:prstGeom prst="rect">
            <a:avLst/>
          </a:prstGeom>
        </p:spPr>
        <p:txBody>
          <a:bodyPr spcFirstLastPara="1" wrap="square" lIns="91425" tIns="91425" rIns="91425" bIns="91425" anchor="ctr" anchorCtr="0"/>
          <a:lstStyle>
            <a:lvl1pPr lvl="0" algn="l" rtl="0">
              <a:spcBef>
                <a:spcPts val="0"/>
              </a:spcBef>
              <a:spcAft>
                <a:spcPts val="0"/>
              </a:spcAft>
              <a:buClr>
                <a:srgbClr val="FFFFFF"/>
              </a:buClr>
              <a:buSzPts val="4800"/>
              <a:buNone/>
              <a:defRPr sz="4800">
                <a:solidFill>
                  <a:srgbClr val="FFFFFF"/>
                </a:solidFill>
              </a:defRPr>
            </a:lvl1pPr>
            <a:lvl2pPr lvl="1" algn="l" rtl="0">
              <a:spcBef>
                <a:spcPts val="0"/>
              </a:spcBef>
              <a:spcAft>
                <a:spcPts val="0"/>
              </a:spcAft>
              <a:buClr>
                <a:srgbClr val="FFFFFF"/>
              </a:buClr>
              <a:buSzPts val="4800"/>
              <a:buNone/>
              <a:defRPr sz="4800">
                <a:solidFill>
                  <a:srgbClr val="FFFFFF"/>
                </a:solidFill>
              </a:defRPr>
            </a:lvl2pPr>
            <a:lvl3pPr lvl="2" algn="l" rtl="0">
              <a:spcBef>
                <a:spcPts val="0"/>
              </a:spcBef>
              <a:spcAft>
                <a:spcPts val="0"/>
              </a:spcAft>
              <a:buClr>
                <a:srgbClr val="FFFFFF"/>
              </a:buClr>
              <a:buSzPts val="4800"/>
              <a:buNone/>
              <a:defRPr sz="4800">
                <a:solidFill>
                  <a:srgbClr val="FFFFFF"/>
                </a:solidFill>
              </a:defRPr>
            </a:lvl3pPr>
            <a:lvl4pPr lvl="3" algn="l" rtl="0">
              <a:spcBef>
                <a:spcPts val="0"/>
              </a:spcBef>
              <a:spcAft>
                <a:spcPts val="0"/>
              </a:spcAft>
              <a:buClr>
                <a:srgbClr val="FFFFFF"/>
              </a:buClr>
              <a:buSzPts val="4800"/>
              <a:buNone/>
              <a:defRPr sz="4800">
                <a:solidFill>
                  <a:srgbClr val="FFFFFF"/>
                </a:solidFill>
              </a:defRPr>
            </a:lvl4pPr>
            <a:lvl5pPr lvl="4" algn="l" rtl="0">
              <a:spcBef>
                <a:spcPts val="0"/>
              </a:spcBef>
              <a:spcAft>
                <a:spcPts val="0"/>
              </a:spcAft>
              <a:buClr>
                <a:srgbClr val="FFFFFF"/>
              </a:buClr>
              <a:buSzPts val="4800"/>
              <a:buNone/>
              <a:defRPr sz="4800">
                <a:solidFill>
                  <a:srgbClr val="FFFFFF"/>
                </a:solidFill>
              </a:defRPr>
            </a:lvl5pPr>
            <a:lvl6pPr lvl="5" algn="l" rtl="0">
              <a:spcBef>
                <a:spcPts val="0"/>
              </a:spcBef>
              <a:spcAft>
                <a:spcPts val="0"/>
              </a:spcAft>
              <a:buClr>
                <a:srgbClr val="FFFFFF"/>
              </a:buClr>
              <a:buSzPts val="4800"/>
              <a:buNone/>
              <a:defRPr sz="4800">
                <a:solidFill>
                  <a:srgbClr val="FFFFFF"/>
                </a:solidFill>
              </a:defRPr>
            </a:lvl6pPr>
            <a:lvl7pPr lvl="6" algn="l" rtl="0">
              <a:spcBef>
                <a:spcPts val="0"/>
              </a:spcBef>
              <a:spcAft>
                <a:spcPts val="0"/>
              </a:spcAft>
              <a:buClr>
                <a:srgbClr val="FFFFFF"/>
              </a:buClr>
              <a:buSzPts val="4800"/>
              <a:buNone/>
              <a:defRPr sz="4800">
                <a:solidFill>
                  <a:srgbClr val="FFFFFF"/>
                </a:solidFill>
              </a:defRPr>
            </a:lvl7pPr>
            <a:lvl8pPr lvl="7" algn="l" rtl="0">
              <a:spcBef>
                <a:spcPts val="0"/>
              </a:spcBef>
              <a:spcAft>
                <a:spcPts val="0"/>
              </a:spcAft>
              <a:buClr>
                <a:srgbClr val="FFFFFF"/>
              </a:buClr>
              <a:buSzPts val="4800"/>
              <a:buNone/>
              <a:defRPr sz="4800">
                <a:solidFill>
                  <a:srgbClr val="FFFFFF"/>
                </a:solidFill>
              </a:defRPr>
            </a:lvl8pPr>
            <a:lvl9pPr lvl="8" algn="l" rtl="0">
              <a:spcBef>
                <a:spcPts val="0"/>
              </a:spcBef>
              <a:spcAft>
                <a:spcPts val="0"/>
              </a:spcAft>
              <a:buClr>
                <a:srgbClr val="FFFFFF"/>
              </a:buClr>
              <a:buSzPts val="4800"/>
              <a:buNone/>
              <a:defRPr sz="4800">
                <a:solidFill>
                  <a:srgbClr val="FFFFFF"/>
                </a:solidFill>
              </a:defRPr>
            </a:lvl9pPr>
          </a:lstStyle>
          <a:p>
            <a:endParaRPr/>
          </a:p>
        </p:txBody>
      </p:sp>
      <p:sp>
        <p:nvSpPr>
          <p:cNvPr id="12" name="Google Shape;12;p3"/>
          <p:cNvSpPr txBox="1">
            <a:spLocks noGrp="1"/>
          </p:cNvSpPr>
          <p:nvPr>
            <p:ph type="subTitle" idx="1"/>
          </p:nvPr>
        </p:nvSpPr>
        <p:spPr>
          <a:xfrm>
            <a:off x="645250" y="4059251"/>
            <a:ext cx="5151000" cy="784800"/>
          </a:xfrm>
          <a:prstGeom prst="rect">
            <a:avLst/>
          </a:prstGeom>
        </p:spPr>
        <p:txBody>
          <a:bodyPr spcFirstLastPara="1" wrap="square" lIns="91425" tIns="91425" rIns="91425" bIns="91425" anchor="t" anchorCtr="0"/>
          <a:lstStyle>
            <a:lvl1pPr lvl="0" rtl="0">
              <a:spcBef>
                <a:spcPts val="0"/>
              </a:spcBef>
              <a:spcAft>
                <a:spcPts val="0"/>
              </a:spcAft>
              <a:buClr>
                <a:srgbClr val="B9CBEF"/>
              </a:buClr>
              <a:buSzPts val="1800"/>
              <a:buNone/>
              <a:defRPr sz="1800">
                <a:solidFill>
                  <a:srgbClr val="B9CBEF"/>
                </a:solidFill>
              </a:defRPr>
            </a:lvl1pPr>
            <a:lvl2pPr lvl="1" rtl="0">
              <a:spcBef>
                <a:spcPts val="0"/>
              </a:spcBef>
              <a:spcAft>
                <a:spcPts val="0"/>
              </a:spcAft>
              <a:buClr>
                <a:srgbClr val="B9CBEF"/>
              </a:buClr>
              <a:buSzPts val="1800"/>
              <a:buNone/>
              <a:defRPr sz="1800">
                <a:solidFill>
                  <a:srgbClr val="B9CBEF"/>
                </a:solidFill>
              </a:defRPr>
            </a:lvl2pPr>
            <a:lvl3pPr lvl="2" rtl="0">
              <a:spcBef>
                <a:spcPts val="0"/>
              </a:spcBef>
              <a:spcAft>
                <a:spcPts val="0"/>
              </a:spcAft>
              <a:buClr>
                <a:srgbClr val="B9CBEF"/>
              </a:buClr>
              <a:buSzPts val="1800"/>
              <a:buNone/>
              <a:defRPr sz="1800">
                <a:solidFill>
                  <a:srgbClr val="B9CBEF"/>
                </a:solidFill>
              </a:defRPr>
            </a:lvl3pPr>
            <a:lvl4pPr lvl="3" rtl="0">
              <a:spcBef>
                <a:spcPts val="0"/>
              </a:spcBef>
              <a:spcAft>
                <a:spcPts val="0"/>
              </a:spcAft>
              <a:buClr>
                <a:srgbClr val="B9CBEF"/>
              </a:buClr>
              <a:buSzPts val="1800"/>
              <a:buNone/>
              <a:defRPr sz="1800">
                <a:solidFill>
                  <a:srgbClr val="B9CBEF"/>
                </a:solidFill>
              </a:defRPr>
            </a:lvl4pPr>
            <a:lvl5pPr lvl="4" rtl="0">
              <a:spcBef>
                <a:spcPts val="0"/>
              </a:spcBef>
              <a:spcAft>
                <a:spcPts val="0"/>
              </a:spcAft>
              <a:buClr>
                <a:srgbClr val="B9CBEF"/>
              </a:buClr>
              <a:buSzPts val="1800"/>
              <a:buNone/>
              <a:defRPr sz="1800">
                <a:solidFill>
                  <a:srgbClr val="B9CBEF"/>
                </a:solidFill>
              </a:defRPr>
            </a:lvl5pPr>
            <a:lvl6pPr lvl="5" rtl="0">
              <a:spcBef>
                <a:spcPts val="0"/>
              </a:spcBef>
              <a:spcAft>
                <a:spcPts val="0"/>
              </a:spcAft>
              <a:buClr>
                <a:srgbClr val="B9CBEF"/>
              </a:buClr>
              <a:buSzPts val="1800"/>
              <a:buNone/>
              <a:defRPr sz="1800">
                <a:solidFill>
                  <a:srgbClr val="B9CBEF"/>
                </a:solidFill>
              </a:defRPr>
            </a:lvl6pPr>
            <a:lvl7pPr lvl="6" rtl="0">
              <a:spcBef>
                <a:spcPts val="0"/>
              </a:spcBef>
              <a:spcAft>
                <a:spcPts val="0"/>
              </a:spcAft>
              <a:buClr>
                <a:srgbClr val="B9CBEF"/>
              </a:buClr>
              <a:buSzPts val="1800"/>
              <a:buNone/>
              <a:defRPr sz="1800">
                <a:solidFill>
                  <a:srgbClr val="B9CBEF"/>
                </a:solidFill>
              </a:defRPr>
            </a:lvl7pPr>
            <a:lvl8pPr lvl="7" rtl="0">
              <a:spcBef>
                <a:spcPts val="0"/>
              </a:spcBef>
              <a:spcAft>
                <a:spcPts val="0"/>
              </a:spcAft>
              <a:buClr>
                <a:srgbClr val="B9CBEF"/>
              </a:buClr>
              <a:buSzPts val="1800"/>
              <a:buNone/>
              <a:defRPr sz="1800">
                <a:solidFill>
                  <a:srgbClr val="B9CBEF"/>
                </a:solidFill>
              </a:defRPr>
            </a:lvl8pPr>
            <a:lvl9pPr lvl="8" rtl="0">
              <a:spcBef>
                <a:spcPts val="0"/>
              </a:spcBef>
              <a:spcAft>
                <a:spcPts val="0"/>
              </a:spcAft>
              <a:buClr>
                <a:srgbClr val="B9CBEF"/>
              </a:buClr>
              <a:buSzPts val="1800"/>
              <a:buNone/>
              <a:defRPr sz="1800">
                <a:solidFill>
                  <a:srgbClr val="B9CBE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5"/>
          <p:cNvSpPr txBox="1">
            <a:spLocks noGrp="1"/>
          </p:cNvSpPr>
          <p:nvPr>
            <p:ph type="title"/>
          </p:nvPr>
        </p:nvSpPr>
        <p:spPr>
          <a:xfrm>
            <a:off x="1009650" y="1066800"/>
            <a:ext cx="7121100" cy="575100"/>
          </a:xfrm>
          <a:prstGeom prst="rect">
            <a:avLst/>
          </a:prstGeom>
        </p:spPr>
        <p:txBody>
          <a:bodyPr spcFirstLastPara="1" wrap="square" lIns="91425" tIns="91425" rIns="91425" bIns="91425" anchor="ctr" anchorCtr="0"/>
          <a:lstStyle>
            <a:lvl1pPr lvl="0">
              <a:spcBef>
                <a:spcPts val="0"/>
              </a:spcBef>
              <a:spcAft>
                <a:spcPts val="0"/>
              </a:spcAft>
              <a:buSzPts val="2000"/>
              <a:buNone/>
              <a:defRPr b="1"/>
            </a:lvl1pPr>
            <a:lvl2pPr lvl="1">
              <a:spcBef>
                <a:spcPts val="0"/>
              </a:spcBef>
              <a:spcAft>
                <a:spcPts val="0"/>
              </a:spcAft>
              <a:buSzPts val="2000"/>
              <a:buNone/>
              <a:defRPr b="1"/>
            </a:lvl2pPr>
            <a:lvl3pPr lvl="2">
              <a:spcBef>
                <a:spcPts val="0"/>
              </a:spcBef>
              <a:spcAft>
                <a:spcPts val="0"/>
              </a:spcAft>
              <a:buSzPts val="2000"/>
              <a:buNone/>
              <a:defRPr b="1"/>
            </a:lvl3pPr>
            <a:lvl4pPr lvl="3">
              <a:spcBef>
                <a:spcPts val="0"/>
              </a:spcBef>
              <a:spcAft>
                <a:spcPts val="0"/>
              </a:spcAft>
              <a:buSzPts val="2000"/>
              <a:buNone/>
              <a:defRPr b="1"/>
            </a:lvl4pPr>
            <a:lvl5pPr lvl="4">
              <a:spcBef>
                <a:spcPts val="0"/>
              </a:spcBef>
              <a:spcAft>
                <a:spcPts val="0"/>
              </a:spcAft>
              <a:buSzPts val="2000"/>
              <a:buNone/>
              <a:defRPr b="1"/>
            </a:lvl5pPr>
            <a:lvl6pPr lvl="5">
              <a:spcBef>
                <a:spcPts val="0"/>
              </a:spcBef>
              <a:spcAft>
                <a:spcPts val="0"/>
              </a:spcAft>
              <a:buSzPts val="2000"/>
              <a:buNone/>
              <a:defRPr b="1"/>
            </a:lvl6pPr>
            <a:lvl7pPr lvl="6">
              <a:spcBef>
                <a:spcPts val="0"/>
              </a:spcBef>
              <a:spcAft>
                <a:spcPts val="0"/>
              </a:spcAft>
              <a:buSzPts val="2000"/>
              <a:buNone/>
              <a:defRPr b="1"/>
            </a:lvl7pPr>
            <a:lvl8pPr lvl="7">
              <a:spcBef>
                <a:spcPts val="0"/>
              </a:spcBef>
              <a:spcAft>
                <a:spcPts val="0"/>
              </a:spcAft>
              <a:buSzPts val="2000"/>
              <a:buNone/>
              <a:defRPr b="1"/>
            </a:lvl8pPr>
            <a:lvl9pPr lvl="8">
              <a:spcBef>
                <a:spcPts val="0"/>
              </a:spcBef>
              <a:spcAft>
                <a:spcPts val="0"/>
              </a:spcAft>
              <a:buSzPts val="2000"/>
              <a:buNone/>
              <a:defRPr b="1"/>
            </a:lvl9pPr>
          </a:lstStyle>
          <a:p>
            <a:endParaRPr/>
          </a:p>
        </p:txBody>
      </p:sp>
      <p:sp>
        <p:nvSpPr>
          <p:cNvPr id="17" name="Google Shape;17;p5"/>
          <p:cNvSpPr txBox="1">
            <a:spLocks noGrp="1"/>
          </p:cNvSpPr>
          <p:nvPr>
            <p:ph type="body" idx="1"/>
          </p:nvPr>
        </p:nvSpPr>
        <p:spPr>
          <a:xfrm>
            <a:off x="1009650" y="1581150"/>
            <a:ext cx="7121100" cy="2805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20124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09650" y="1066800"/>
            <a:ext cx="7121100" cy="5751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B9CBEF"/>
              </a:buClr>
              <a:buSzPts val="2000"/>
              <a:buFont typeface="Metal Mania"/>
              <a:buNone/>
              <a:defRPr sz="2000">
                <a:solidFill>
                  <a:srgbClr val="B9CBEF"/>
                </a:solidFill>
                <a:latin typeface="Metal Mania"/>
                <a:ea typeface="Metal Mania"/>
                <a:cs typeface="Metal Mania"/>
                <a:sym typeface="Metal Mania"/>
              </a:defRPr>
            </a:lvl1pPr>
            <a:lvl2pPr lvl="1">
              <a:spcBef>
                <a:spcPts val="0"/>
              </a:spcBef>
              <a:spcAft>
                <a:spcPts val="0"/>
              </a:spcAft>
              <a:buClr>
                <a:srgbClr val="B9CBEF"/>
              </a:buClr>
              <a:buSzPts val="2000"/>
              <a:buFont typeface="Metal Mania"/>
              <a:buNone/>
              <a:defRPr sz="2000">
                <a:solidFill>
                  <a:srgbClr val="B9CBEF"/>
                </a:solidFill>
                <a:latin typeface="Metal Mania"/>
                <a:ea typeface="Metal Mania"/>
                <a:cs typeface="Metal Mania"/>
                <a:sym typeface="Metal Mania"/>
              </a:defRPr>
            </a:lvl2pPr>
            <a:lvl3pPr lvl="2">
              <a:spcBef>
                <a:spcPts val="0"/>
              </a:spcBef>
              <a:spcAft>
                <a:spcPts val="0"/>
              </a:spcAft>
              <a:buClr>
                <a:srgbClr val="B9CBEF"/>
              </a:buClr>
              <a:buSzPts val="2000"/>
              <a:buFont typeface="Metal Mania"/>
              <a:buNone/>
              <a:defRPr sz="2000">
                <a:solidFill>
                  <a:srgbClr val="B9CBEF"/>
                </a:solidFill>
                <a:latin typeface="Metal Mania"/>
                <a:ea typeface="Metal Mania"/>
                <a:cs typeface="Metal Mania"/>
                <a:sym typeface="Metal Mania"/>
              </a:defRPr>
            </a:lvl3pPr>
            <a:lvl4pPr lvl="3">
              <a:spcBef>
                <a:spcPts val="0"/>
              </a:spcBef>
              <a:spcAft>
                <a:spcPts val="0"/>
              </a:spcAft>
              <a:buClr>
                <a:srgbClr val="B9CBEF"/>
              </a:buClr>
              <a:buSzPts val="2000"/>
              <a:buFont typeface="Metal Mania"/>
              <a:buNone/>
              <a:defRPr sz="2000">
                <a:solidFill>
                  <a:srgbClr val="B9CBEF"/>
                </a:solidFill>
                <a:latin typeface="Metal Mania"/>
                <a:ea typeface="Metal Mania"/>
                <a:cs typeface="Metal Mania"/>
                <a:sym typeface="Metal Mania"/>
              </a:defRPr>
            </a:lvl4pPr>
            <a:lvl5pPr lvl="4">
              <a:spcBef>
                <a:spcPts val="0"/>
              </a:spcBef>
              <a:spcAft>
                <a:spcPts val="0"/>
              </a:spcAft>
              <a:buClr>
                <a:srgbClr val="B9CBEF"/>
              </a:buClr>
              <a:buSzPts val="2000"/>
              <a:buFont typeface="Metal Mania"/>
              <a:buNone/>
              <a:defRPr sz="2000">
                <a:solidFill>
                  <a:srgbClr val="B9CBEF"/>
                </a:solidFill>
                <a:latin typeface="Metal Mania"/>
                <a:ea typeface="Metal Mania"/>
                <a:cs typeface="Metal Mania"/>
                <a:sym typeface="Metal Mania"/>
              </a:defRPr>
            </a:lvl5pPr>
            <a:lvl6pPr lvl="5">
              <a:spcBef>
                <a:spcPts val="0"/>
              </a:spcBef>
              <a:spcAft>
                <a:spcPts val="0"/>
              </a:spcAft>
              <a:buClr>
                <a:srgbClr val="B9CBEF"/>
              </a:buClr>
              <a:buSzPts val="2000"/>
              <a:buFont typeface="Metal Mania"/>
              <a:buNone/>
              <a:defRPr sz="2000">
                <a:solidFill>
                  <a:srgbClr val="B9CBEF"/>
                </a:solidFill>
                <a:latin typeface="Metal Mania"/>
                <a:ea typeface="Metal Mania"/>
                <a:cs typeface="Metal Mania"/>
                <a:sym typeface="Metal Mania"/>
              </a:defRPr>
            </a:lvl6pPr>
            <a:lvl7pPr lvl="6">
              <a:spcBef>
                <a:spcPts val="0"/>
              </a:spcBef>
              <a:spcAft>
                <a:spcPts val="0"/>
              </a:spcAft>
              <a:buClr>
                <a:srgbClr val="B9CBEF"/>
              </a:buClr>
              <a:buSzPts val="2000"/>
              <a:buFont typeface="Metal Mania"/>
              <a:buNone/>
              <a:defRPr sz="2000">
                <a:solidFill>
                  <a:srgbClr val="B9CBEF"/>
                </a:solidFill>
                <a:latin typeface="Metal Mania"/>
                <a:ea typeface="Metal Mania"/>
                <a:cs typeface="Metal Mania"/>
                <a:sym typeface="Metal Mania"/>
              </a:defRPr>
            </a:lvl7pPr>
            <a:lvl8pPr lvl="7">
              <a:spcBef>
                <a:spcPts val="0"/>
              </a:spcBef>
              <a:spcAft>
                <a:spcPts val="0"/>
              </a:spcAft>
              <a:buClr>
                <a:srgbClr val="B9CBEF"/>
              </a:buClr>
              <a:buSzPts val="2000"/>
              <a:buFont typeface="Metal Mania"/>
              <a:buNone/>
              <a:defRPr sz="2000">
                <a:solidFill>
                  <a:srgbClr val="B9CBEF"/>
                </a:solidFill>
                <a:latin typeface="Metal Mania"/>
                <a:ea typeface="Metal Mania"/>
                <a:cs typeface="Metal Mania"/>
                <a:sym typeface="Metal Mania"/>
              </a:defRPr>
            </a:lvl8pPr>
            <a:lvl9pPr lvl="8">
              <a:spcBef>
                <a:spcPts val="0"/>
              </a:spcBef>
              <a:spcAft>
                <a:spcPts val="0"/>
              </a:spcAft>
              <a:buClr>
                <a:srgbClr val="B9CBEF"/>
              </a:buClr>
              <a:buSzPts val="2000"/>
              <a:buFont typeface="Metal Mania"/>
              <a:buNone/>
              <a:defRPr sz="2000">
                <a:solidFill>
                  <a:srgbClr val="B9CBEF"/>
                </a:solidFill>
                <a:latin typeface="Metal Mania"/>
                <a:ea typeface="Metal Mania"/>
                <a:cs typeface="Metal Mania"/>
                <a:sym typeface="Metal Mania"/>
              </a:defRPr>
            </a:lvl9pPr>
          </a:lstStyle>
          <a:p>
            <a:endParaRPr/>
          </a:p>
        </p:txBody>
      </p:sp>
      <p:sp>
        <p:nvSpPr>
          <p:cNvPr id="7" name="Google Shape;7;p1"/>
          <p:cNvSpPr txBox="1">
            <a:spLocks noGrp="1"/>
          </p:cNvSpPr>
          <p:nvPr>
            <p:ph type="body" idx="1"/>
          </p:nvPr>
        </p:nvSpPr>
        <p:spPr>
          <a:xfrm>
            <a:off x="1009650" y="1581150"/>
            <a:ext cx="7121100" cy="28050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B9CBEF"/>
              </a:buClr>
              <a:buSzPts val="2000"/>
              <a:buFont typeface="Averia Serif Libre Light"/>
              <a:buChar char="🎃"/>
              <a:defRPr sz="2000">
                <a:solidFill>
                  <a:srgbClr val="FFFFFF"/>
                </a:solidFill>
                <a:latin typeface="Averia Serif Libre Light"/>
                <a:ea typeface="Averia Serif Libre Light"/>
                <a:cs typeface="Averia Serif Libre Light"/>
                <a:sym typeface="Averia Serif Libre Light"/>
              </a:defRPr>
            </a:lvl1pPr>
            <a:lvl2pPr marL="914400" lvl="1" indent="-355600">
              <a:spcBef>
                <a:spcPts val="0"/>
              </a:spcBef>
              <a:spcAft>
                <a:spcPts val="0"/>
              </a:spcAft>
              <a:buClr>
                <a:srgbClr val="B9CBEF"/>
              </a:buClr>
              <a:buSzPts val="2000"/>
              <a:buFont typeface="Averia Serif Libre Light"/>
              <a:buChar char="💀"/>
              <a:defRPr sz="2000">
                <a:solidFill>
                  <a:srgbClr val="FFFFFF"/>
                </a:solidFill>
                <a:latin typeface="Averia Serif Libre Light"/>
                <a:ea typeface="Averia Serif Libre Light"/>
                <a:cs typeface="Averia Serif Libre Light"/>
                <a:sym typeface="Averia Serif Libre Light"/>
              </a:defRPr>
            </a:lvl2pPr>
            <a:lvl3pPr marL="1371600" lvl="2" indent="-355600">
              <a:spcBef>
                <a:spcPts val="0"/>
              </a:spcBef>
              <a:spcAft>
                <a:spcPts val="0"/>
              </a:spcAft>
              <a:buClr>
                <a:srgbClr val="B9CBEF"/>
              </a:buClr>
              <a:buSzPts val="2000"/>
              <a:buFont typeface="Averia Serif Libre Light"/>
              <a:buChar char="👻"/>
              <a:defRPr sz="2000">
                <a:solidFill>
                  <a:srgbClr val="FFFFFF"/>
                </a:solidFill>
                <a:latin typeface="Averia Serif Libre Light"/>
                <a:ea typeface="Averia Serif Libre Light"/>
                <a:cs typeface="Averia Serif Libre Light"/>
                <a:sym typeface="Averia Serif Libre Light"/>
              </a:defRPr>
            </a:lvl3pPr>
            <a:lvl4pPr marL="1828800" lvl="3" indent="-355600">
              <a:spcBef>
                <a:spcPts val="0"/>
              </a:spcBef>
              <a:spcAft>
                <a:spcPts val="0"/>
              </a:spcAft>
              <a:buClr>
                <a:srgbClr val="FFFFFF"/>
              </a:buClr>
              <a:buSzPts val="2000"/>
              <a:buFont typeface="Averia Serif Libre Light"/>
              <a:buChar char="●"/>
              <a:defRPr sz="2000">
                <a:solidFill>
                  <a:srgbClr val="FFFFFF"/>
                </a:solidFill>
                <a:latin typeface="Averia Serif Libre Light"/>
                <a:ea typeface="Averia Serif Libre Light"/>
                <a:cs typeface="Averia Serif Libre Light"/>
                <a:sym typeface="Averia Serif Libre Light"/>
              </a:defRPr>
            </a:lvl4pPr>
            <a:lvl5pPr marL="2286000" lvl="4" indent="-355600">
              <a:spcBef>
                <a:spcPts val="0"/>
              </a:spcBef>
              <a:spcAft>
                <a:spcPts val="0"/>
              </a:spcAft>
              <a:buClr>
                <a:srgbClr val="FFFFFF"/>
              </a:buClr>
              <a:buSzPts val="2000"/>
              <a:buFont typeface="Averia Serif Libre Light"/>
              <a:buChar char="○"/>
              <a:defRPr sz="2000">
                <a:solidFill>
                  <a:srgbClr val="FFFFFF"/>
                </a:solidFill>
                <a:latin typeface="Averia Serif Libre Light"/>
                <a:ea typeface="Averia Serif Libre Light"/>
                <a:cs typeface="Averia Serif Libre Light"/>
                <a:sym typeface="Averia Serif Libre Light"/>
              </a:defRPr>
            </a:lvl5pPr>
            <a:lvl6pPr marL="2743200" lvl="5" indent="-355600">
              <a:spcBef>
                <a:spcPts val="0"/>
              </a:spcBef>
              <a:spcAft>
                <a:spcPts val="0"/>
              </a:spcAft>
              <a:buClr>
                <a:srgbClr val="FFFFFF"/>
              </a:buClr>
              <a:buSzPts val="2000"/>
              <a:buFont typeface="Averia Serif Libre Light"/>
              <a:buChar char="■"/>
              <a:defRPr sz="2000">
                <a:solidFill>
                  <a:srgbClr val="FFFFFF"/>
                </a:solidFill>
                <a:latin typeface="Averia Serif Libre Light"/>
                <a:ea typeface="Averia Serif Libre Light"/>
                <a:cs typeface="Averia Serif Libre Light"/>
                <a:sym typeface="Averia Serif Libre Light"/>
              </a:defRPr>
            </a:lvl6pPr>
            <a:lvl7pPr marL="3200400" lvl="6" indent="-355600">
              <a:spcBef>
                <a:spcPts val="0"/>
              </a:spcBef>
              <a:spcAft>
                <a:spcPts val="0"/>
              </a:spcAft>
              <a:buClr>
                <a:srgbClr val="FFFFFF"/>
              </a:buClr>
              <a:buSzPts val="2000"/>
              <a:buFont typeface="Averia Serif Libre Light"/>
              <a:buChar char="●"/>
              <a:defRPr sz="2000">
                <a:solidFill>
                  <a:srgbClr val="FFFFFF"/>
                </a:solidFill>
                <a:latin typeface="Averia Serif Libre Light"/>
                <a:ea typeface="Averia Serif Libre Light"/>
                <a:cs typeface="Averia Serif Libre Light"/>
                <a:sym typeface="Averia Serif Libre Light"/>
              </a:defRPr>
            </a:lvl7pPr>
            <a:lvl8pPr marL="3657600" lvl="7" indent="-355600">
              <a:spcBef>
                <a:spcPts val="0"/>
              </a:spcBef>
              <a:spcAft>
                <a:spcPts val="0"/>
              </a:spcAft>
              <a:buClr>
                <a:srgbClr val="FFFFFF"/>
              </a:buClr>
              <a:buSzPts val="2000"/>
              <a:buFont typeface="Averia Serif Libre Light"/>
              <a:buChar char="○"/>
              <a:defRPr sz="2000">
                <a:solidFill>
                  <a:srgbClr val="FFFFFF"/>
                </a:solidFill>
                <a:latin typeface="Averia Serif Libre Light"/>
                <a:ea typeface="Averia Serif Libre Light"/>
                <a:cs typeface="Averia Serif Libre Light"/>
                <a:sym typeface="Averia Serif Libre Light"/>
              </a:defRPr>
            </a:lvl8pPr>
            <a:lvl9pPr marL="4114800" lvl="8" indent="-355600">
              <a:spcBef>
                <a:spcPts val="0"/>
              </a:spcBef>
              <a:spcAft>
                <a:spcPts val="0"/>
              </a:spcAft>
              <a:buClr>
                <a:srgbClr val="FFFFFF"/>
              </a:buClr>
              <a:buSzPts val="2000"/>
              <a:buFont typeface="Averia Serif Libre Light"/>
              <a:buChar char="■"/>
              <a:defRPr sz="2000">
                <a:solidFill>
                  <a:srgbClr val="FFFFFF"/>
                </a:solidFill>
                <a:latin typeface="Averia Serif Libre Light"/>
                <a:ea typeface="Averia Serif Libre Light"/>
                <a:cs typeface="Averia Serif Libre Light"/>
                <a:sym typeface="Averia Serif Libre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2"/>
          <p:cNvSpPr txBox="1">
            <a:spLocks noGrp="1"/>
          </p:cNvSpPr>
          <p:nvPr>
            <p:ph type="ctrTitle"/>
          </p:nvPr>
        </p:nvSpPr>
        <p:spPr>
          <a:xfrm>
            <a:off x="645250" y="1991850"/>
            <a:ext cx="6345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SIMBOLURILE SI EVENIMENTELE CRESTINE</a:t>
            </a:r>
            <a:endParaRPr/>
          </a:p>
        </p:txBody>
      </p:sp>
      <p:sp>
        <p:nvSpPr>
          <p:cNvPr id="3" name="Rectangle 197">
            <a:extLst>
              <a:ext uri="{FF2B5EF4-FFF2-40B4-BE49-F238E27FC236}">
                <a16:creationId xmlns:a16="http://schemas.microsoft.com/office/drawing/2014/main" id="{34CF64DC-994E-4C04-8224-8928EAE53EC2}"/>
              </a:ext>
            </a:extLst>
          </p:cNvPr>
          <p:cNvSpPr>
            <a:spLocks noChangeArrowheads="1"/>
          </p:cNvSpPr>
          <p:nvPr/>
        </p:nvSpPr>
        <p:spPr bwMode="auto">
          <a:xfrm>
            <a:off x="1597025" y="4616118"/>
            <a:ext cx="5949950" cy="271462"/>
          </a:xfrm>
          <a:prstGeom prst="rect">
            <a:avLst/>
          </a:prstGeom>
          <a:solidFill>
            <a:schemeClr val="accent4"/>
          </a:solidFill>
          <a:ln>
            <a:noFill/>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FFFFFF"/>
                </a:solidFill>
                <a:effectLst>
                  <a:outerShdw blurRad="38100" dist="38100" dir="2700000" algn="tl">
                    <a:srgbClr val="000000">
                      <a:alpha val="43137"/>
                    </a:srgbClr>
                  </a:outerShdw>
                </a:effectLst>
                <a:latin typeface="Calibri" panose="020F0502020204030204" pitchFamily="34" charset="0"/>
              </a:rPr>
              <a:t>ArminC</a:t>
            </a:r>
            <a:endPar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5"/>
          <p:cNvSpPr txBox="1">
            <a:spLocks noGrp="1"/>
          </p:cNvSpPr>
          <p:nvPr>
            <p:ph type="subTitle" idx="1"/>
          </p:nvPr>
        </p:nvSpPr>
        <p:spPr>
          <a:xfrm>
            <a:off x="645250" y="4059251"/>
            <a:ext cx="5151000" cy="784800"/>
          </a:xfrm>
          <a:prstGeom prst="rect">
            <a:avLst/>
          </a:prstGeom>
        </p:spPr>
        <p:txBody>
          <a:bodyPr spcFirstLastPara="1" wrap="square" lIns="91425" tIns="91425" rIns="91425" bIns="91425" anchor="t" anchorCtr="0">
            <a:noAutofit/>
          </a:bodyPr>
          <a:lstStyle/>
          <a:p>
            <a:pPr marL="0" lvl="0" indent="0"/>
            <a:r>
              <a:rPr lang="en-US"/>
              <a:t>EVENIMENT, MUTAREA, MOASTELE</a:t>
            </a:r>
          </a:p>
        </p:txBody>
      </p:sp>
      <p:sp>
        <p:nvSpPr>
          <p:cNvPr id="14" name="Rectangle 13">
            <a:extLst>
              <a:ext uri="{FF2B5EF4-FFF2-40B4-BE49-F238E27FC236}">
                <a16:creationId xmlns:a16="http://schemas.microsoft.com/office/drawing/2014/main" id="{34F5E07F-9CA4-417C-BCF4-DD852A677FDB}"/>
              </a:ext>
            </a:extLst>
          </p:cNvPr>
          <p:cNvSpPr/>
          <p:nvPr/>
        </p:nvSpPr>
        <p:spPr>
          <a:xfrm>
            <a:off x="6358270" y="861238"/>
            <a:ext cx="1935125" cy="2488018"/>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ro-RO"/>
          </a:p>
        </p:txBody>
      </p:sp>
      <p:pic>
        <p:nvPicPr>
          <p:cNvPr id="3" name="Picture 2">
            <a:extLst>
              <a:ext uri="{FF2B5EF4-FFF2-40B4-BE49-F238E27FC236}">
                <a16:creationId xmlns:a16="http://schemas.microsoft.com/office/drawing/2014/main" id="{3D828EF9-BDE5-4512-9F1F-4904E1B0A2DC}"/>
              </a:ext>
            </a:extLst>
          </p:cNvPr>
          <p:cNvPicPr>
            <a:picLocks noChangeAspect="1"/>
          </p:cNvPicPr>
          <p:nvPr/>
        </p:nvPicPr>
        <p:blipFill>
          <a:blip r:embed="rId3"/>
          <a:stretch>
            <a:fillRect/>
          </a:stretch>
        </p:blipFill>
        <p:spPr>
          <a:xfrm>
            <a:off x="6453963" y="956930"/>
            <a:ext cx="1743739" cy="2317897"/>
          </a:xfrm>
          <a:prstGeom prst="rect">
            <a:avLst/>
          </a:prstGeom>
        </p:spPr>
      </p:pic>
      <p:sp>
        <p:nvSpPr>
          <p:cNvPr id="2" name="Title 1">
            <a:extLst>
              <a:ext uri="{FF2B5EF4-FFF2-40B4-BE49-F238E27FC236}">
                <a16:creationId xmlns:a16="http://schemas.microsoft.com/office/drawing/2014/main" id="{A11EAE23-E65B-477A-8A25-50C284BC8EB2}"/>
              </a:ext>
            </a:extLst>
          </p:cNvPr>
          <p:cNvSpPr>
            <a:spLocks noGrp="1"/>
          </p:cNvSpPr>
          <p:nvPr>
            <p:ph type="ctrTitle"/>
          </p:nvPr>
        </p:nvSpPr>
        <p:spPr>
          <a:xfrm>
            <a:off x="645249" y="2878750"/>
            <a:ext cx="5277085" cy="1159800"/>
          </a:xfrm>
        </p:spPr>
        <p:txBody>
          <a:bodyPr/>
          <a:lstStyle/>
          <a:p>
            <a:r>
              <a:rPr lang="en-US"/>
              <a:t>puterea moastelor (IOAN BOTEZATORUL)</a:t>
            </a:r>
            <a:endParaRPr lang="ro-RO"/>
          </a:p>
        </p:txBody>
      </p:sp>
    </p:spTree>
    <p:extLst>
      <p:ext uri="{BB962C8B-B14F-4D97-AF65-F5344CB8AC3E}">
        <p14:creationId xmlns:p14="http://schemas.microsoft.com/office/powerpoint/2010/main" val="3148610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FE176E-BCB9-4B04-9379-F155D8C7065F}"/>
              </a:ext>
            </a:extLst>
          </p:cNvPr>
          <p:cNvSpPr>
            <a:spLocks noGrp="1"/>
          </p:cNvSpPr>
          <p:nvPr>
            <p:ph type="title"/>
          </p:nvPr>
        </p:nvSpPr>
        <p:spPr>
          <a:xfrm>
            <a:off x="456757" y="182250"/>
            <a:ext cx="7121100" cy="575100"/>
          </a:xfrm>
        </p:spPr>
        <p:txBody>
          <a:bodyPr/>
          <a:lstStyle/>
          <a:p>
            <a:r>
              <a:rPr lang="en-US"/>
              <a:t>EVENIMENT</a:t>
            </a:r>
            <a:endParaRPr lang="ro-RO"/>
          </a:p>
        </p:txBody>
      </p:sp>
      <p:sp>
        <p:nvSpPr>
          <p:cNvPr id="5" name="Text Placeholder 4">
            <a:extLst>
              <a:ext uri="{FF2B5EF4-FFF2-40B4-BE49-F238E27FC236}">
                <a16:creationId xmlns:a16="http://schemas.microsoft.com/office/drawing/2014/main" id="{B2AD5835-AF1A-4D6C-909C-4E9A74C796D8}"/>
              </a:ext>
            </a:extLst>
          </p:cNvPr>
          <p:cNvSpPr>
            <a:spLocks noGrp="1"/>
          </p:cNvSpPr>
          <p:nvPr>
            <p:ph type="body" idx="1"/>
          </p:nvPr>
        </p:nvSpPr>
        <p:spPr>
          <a:xfrm>
            <a:off x="456757" y="757350"/>
            <a:ext cx="8230486" cy="2315460"/>
          </a:xfrm>
        </p:spPr>
        <p:txBody>
          <a:bodyPr/>
          <a:lstStyle/>
          <a:p>
            <a:r>
              <a:rPr lang="en-US"/>
              <a:t> Un caz este acela al lui Vladimir Mastukov, un pensionar care nu-si mai putea folosi picioarele in urma unui accident vascular pe care l-a suferit cu ani in urma, a fost sa sarute moastele Sfantului Ioan Botezatorul, care se aflau intr-o racla aurita. Peste doar cateva momente, el si-a recapatat mobilitatea, si chiar a reusit sa iasa din Catedrala Hristos Mantuitorul fara ajutorul carjelor sale.</a:t>
            </a:r>
            <a:endParaRPr lang="ro-RO"/>
          </a:p>
        </p:txBody>
      </p:sp>
      <p:sp>
        <p:nvSpPr>
          <p:cNvPr id="6" name="Rectangle 5">
            <a:extLst>
              <a:ext uri="{FF2B5EF4-FFF2-40B4-BE49-F238E27FC236}">
                <a16:creationId xmlns:a16="http://schemas.microsoft.com/office/drawing/2014/main" id="{DE0E9FBA-27FF-4179-8D74-563429A8D76F}"/>
              </a:ext>
            </a:extLst>
          </p:cNvPr>
          <p:cNvSpPr/>
          <p:nvPr/>
        </p:nvSpPr>
        <p:spPr>
          <a:xfrm>
            <a:off x="2690037" y="3317358"/>
            <a:ext cx="3359888" cy="128559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ro-RO"/>
          </a:p>
        </p:txBody>
      </p:sp>
      <p:pic>
        <p:nvPicPr>
          <p:cNvPr id="9" name="Picture 8">
            <a:extLst>
              <a:ext uri="{FF2B5EF4-FFF2-40B4-BE49-F238E27FC236}">
                <a16:creationId xmlns:a16="http://schemas.microsoft.com/office/drawing/2014/main" id="{8C6203A5-1B28-410D-8193-4A591FF673A0}"/>
              </a:ext>
            </a:extLst>
          </p:cNvPr>
          <p:cNvPicPr>
            <a:picLocks noChangeAspect="1"/>
          </p:cNvPicPr>
          <p:nvPr/>
        </p:nvPicPr>
        <p:blipFill>
          <a:blip r:embed="rId2"/>
          <a:stretch>
            <a:fillRect/>
          </a:stretch>
        </p:blipFill>
        <p:spPr>
          <a:xfrm>
            <a:off x="2738474" y="3372587"/>
            <a:ext cx="3263013" cy="1175138"/>
          </a:xfrm>
          <a:prstGeom prst="rect">
            <a:avLst/>
          </a:prstGeom>
        </p:spPr>
      </p:pic>
    </p:spTree>
    <p:extLst>
      <p:ext uri="{BB962C8B-B14F-4D97-AF65-F5344CB8AC3E}">
        <p14:creationId xmlns:p14="http://schemas.microsoft.com/office/powerpoint/2010/main" val="3667569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C98DF269-2C93-4694-8694-C32CB811AC88}"/>
              </a:ext>
            </a:extLst>
          </p:cNvPr>
          <p:cNvSpPr>
            <a:spLocks noGrp="1"/>
          </p:cNvSpPr>
          <p:nvPr>
            <p:ph type="title"/>
          </p:nvPr>
        </p:nvSpPr>
        <p:spPr>
          <a:xfrm>
            <a:off x="456757" y="182250"/>
            <a:ext cx="7121100" cy="575100"/>
          </a:xfrm>
        </p:spPr>
        <p:txBody>
          <a:bodyPr/>
          <a:lstStyle/>
          <a:p>
            <a:r>
              <a:rPr lang="en-US"/>
              <a:t>MUTAREA</a:t>
            </a:r>
            <a:endParaRPr lang="ro-RO"/>
          </a:p>
        </p:txBody>
      </p:sp>
      <p:sp>
        <p:nvSpPr>
          <p:cNvPr id="7" name="Text Placeholder 4">
            <a:extLst>
              <a:ext uri="{FF2B5EF4-FFF2-40B4-BE49-F238E27FC236}">
                <a16:creationId xmlns:a16="http://schemas.microsoft.com/office/drawing/2014/main" id="{8B117D53-73A8-48DD-AE1E-13939D880656}"/>
              </a:ext>
            </a:extLst>
          </p:cNvPr>
          <p:cNvSpPr>
            <a:spLocks noGrp="1"/>
          </p:cNvSpPr>
          <p:nvPr>
            <p:ph type="body" idx="1"/>
          </p:nvPr>
        </p:nvSpPr>
        <p:spPr>
          <a:xfrm>
            <a:off x="456757" y="757349"/>
            <a:ext cx="8230486" cy="4069831"/>
          </a:xfrm>
        </p:spPr>
        <p:txBody>
          <a:bodyPr/>
          <a:lstStyle/>
          <a:p>
            <a:r>
              <a:rPr lang="en-US"/>
              <a:t>Potrivit traditiei, Inaintemergatorul Domnului a fost inmormantat in cetatea Sevastia din Samaria. Sfantul Evanghelist Luca dorind sa mute trupul lui Ioan de aici in Antiohia, nu a reusit sa obtina si sa mute decat mana dreapta a sfantului.</a:t>
            </a:r>
          </a:p>
          <a:p>
            <a:r>
              <a:rPr lang="it-IT"/>
              <a:t> La anul 1799, a urmat transferul mainii sfinte din insula Malta in Gatchina (Rusia). </a:t>
            </a:r>
          </a:p>
          <a:p>
            <a:r>
              <a:rPr lang="it-IT"/>
              <a:t> </a:t>
            </a:r>
            <a:r>
              <a:rPr lang="en-US"/>
              <a:t>i</a:t>
            </a:r>
            <a:r>
              <a:rPr lang="ro-RO"/>
              <a:t>n 1799 moastele sfinte au apartinut tarilor rusi, dar au fost scoase din tara de catre Maria Fiodorovna in 1917 pentru a o feri de furia anti-crestina a bolsevicilor. Din acel moment, mana dreapta a lui Ioan Botezatorul a fost pastrata in Germania, Iugoslavia si, in prezent, in biserica Manastirii Cetinje din Muntenegru.</a:t>
            </a:r>
          </a:p>
        </p:txBody>
      </p:sp>
    </p:spTree>
    <p:extLst>
      <p:ext uri="{BB962C8B-B14F-4D97-AF65-F5344CB8AC3E}">
        <p14:creationId xmlns:p14="http://schemas.microsoft.com/office/powerpoint/2010/main" val="869222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32DE6368-D0E4-4847-94F6-CEABDF1E6F3F}"/>
              </a:ext>
            </a:extLst>
          </p:cNvPr>
          <p:cNvSpPr>
            <a:spLocks noGrp="1"/>
          </p:cNvSpPr>
          <p:nvPr>
            <p:ph type="title"/>
          </p:nvPr>
        </p:nvSpPr>
        <p:spPr>
          <a:xfrm>
            <a:off x="456757" y="182250"/>
            <a:ext cx="7121100" cy="575100"/>
          </a:xfrm>
        </p:spPr>
        <p:txBody>
          <a:bodyPr/>
          <a:lstStyle/>
          <a:p>
            <a:r>
              <a:rPr lang="en-US"/>
              <a:t>MOASTELE</a:t>
            </a:r>
            <a:endParaRPr lang="ro-RO"/>
          </a:p>
        </p:txBody>
      </p:sp>
      <p:sp>
        <p:nvSpPr>
          <p:cNvPr id="7" name="Text Placeholder 4">
            <a:extLst>
              <a:ext uri="{FF2B5EF4-FFF2-40B4-BE49-F238E27FC236}">
                <a16:creationId xmlns:a16="http://schemas.microsoft.com/office/drawing/2014/main" id="{F7E28239-FD96-43EA-B161-38D3A040B597}"/>
              </a:ext>
            </a:extLst>
          </p:cNvPr>
          <p:cNvSpPr>
            <a:spLocks noGrp="1"/>
          </p:cNvSpPr>
          <p:nvPr>
            <p:ph type="body" idx="1"/>
          </p:nvPr>
        </p:nvSpPr>
        <p:spPr>
          <a:xfrm>
            <a:off x="456757" y="757349"/>
            <a:ext cx="8230486" cy="4069831"/>
          </a:xfrm>
        </p:spPr>
        <p:txBody>
          <a:bodyPr/>
          <a:lstStyle/>
          <a:p>
            <a:r>
              <a:rPr lang="en-US"/>
              <a:t> </a:t>
            </a:r>
            <a:r>
              <a:rPr lang="ro-RO"/>
              <a:t>Moastele, sunt protejate de o ferecatura medievala de tip occidental, din metal, care re-creeaza forma unui brat intr-o maniera realista.</a:t>
            </a:r>
            <a:endParaRPr lang="en-US"/>
          </a:p>
          <a:p>
            <a:r>
              <a:rPr lang="ro-RO"/>
              <a:t>Pozitia degetelor</a:t>
            </a:r>
            <a:r>
              <a:rPr lang="en-US"/>
              <a:t> este </a:t>
            </a:r>
            <a:r>
              <a:rPr lang="ro-RO"/>
              <a:t>un gest de binecuvantare</a:t>
            </a:r>
            <a:r>
              <a:rPr lang="en-US"/>
              <a:t>, </a:t>
            </a:r>
            <a:r>
              <a:rPr lang="ro-RO"/>
              <a:t>gestul prin care Sfantul Ioan il desemneaza pe Hristos ca fiind "Mielul lui Dumnezeu". Ferecatura cuprinde trei inscriptii. Prima, in jurul incheieturii mainii: "Mana lui Ioan Botezatorul". Cea de-a doua, aflata pe degetul aratator, face referire la predica Sfantului Ioan care il arata pe Hristos ca fiind Mesia: "Iata, Mielul lui Dumnezeu". A treia, aflata la nivelul cotului, pomeneste numele unui calugar necunoscut: "O rugaciune a robulului lui Dumnzeu Daniel”.</a:t>
            </a:r>
            <a:endParaRPr lang="en-US"/>
          </a:p>
          <a:p>
            <a:r>
              <a:rPr lang="en-US"/>
              <a:t> O parte, </a:t>
            </a:r>
            <a:r>
              <a:rPr lang="it-IT"/>
              <a:t>se mai afla la Manastirea Dionisiu din Muntele Athos.</a:t>
            </a:r>
            <a:endParaRPr lang="ro-RO"/>
          </a:p>
        </p:txBody>
      </p:sp>
    </p:spTree>
    <p:extLst>
      <p:ext uri="{BB962C8B-B14F-4D97-AF65-F5344CB8AC3E}">
        <p14:creationId xmlns:p14="http://schemas.microsoft.com/office/powerpoint/2010/main" val="67847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645250" y="2878750"/>
            <a:ext cx="5151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CRUCEA – SIMBOL AL CRESTINISMULUI</a:t>
            </a:r>
            <a:endParaRPr/>
          </a:p>
        </p:txBody>
      </p:sp>
      <p:sp>
        <p:nvSpPr>
          <p:cNvPr id="58" name="Google Shape;58;p15"/>
          <p:cNvSpPr txBox="1">
            <a:spLocks noGrp="1"/>
          </p:cNvSpPr>
          <p:nvPr>
            <p:ph type="subTitle" idx="1"/>
          </p:nvPr>
        </p:nvSpPr>
        <p:spPr>
          <a:xfrm>
            <a:off x="645250" y="4059251"/>
            <a:ext cx="51510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CONTEXT, SIMBOLURI SI SEMNIFICATIE, ALTE FORME</a:t>
            </a:r>
            <a:endParaRPr/>
          </a:p>
        </p:txBody>
      </p:sp>
      <p:sp>
        <p:nvSpPr>
          <p:cNvPr id="14" name="Rectangle 13">
            <a:extLst>
              <a:ext uri="{FF2B5EF4-FFF2-40B4-BE49-F238E27FC236}">
                <a16:creationId xmlns:a16="http://schemas.microsoft.com/office/drawing/2014/main" id="{34F5E07F-9CA4-417C-BCF4-DD852A677FDB}"/>
              </a:ext>
            </a:extLst>
          </p:cNvPr>
          <p:cNvSpPr/>
          <p:nvPr/>
        </p:nvSpPr>
        <p:spPr>
          <a:xfrm>
            <a:off x="6358270" y="861238"/>
            <a:ext cx="1935125" cy="2488018"/>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ro-RO"/>
          </a:p>
        </p:txBody>
      </p:sp>
      <p:pic>
        <p:nvPicPr>
          <p:cNvPr id="13" name="Picture 12">
            <a:extLst>
              <a:ext uri="{FF2B5EF4-FFF2-40B4-BE49-F238E27FC236}">
                <a16:creationId xmlns:a16="http://schemas.microsoft.com/office/drawing/2014/main" id="{1257BC7C-58C6-4251-8432-A44CAE8504CD}"/>
              </a:ext>
            </a:extLst>
          </p:cNvPr>
          <p:cNvPicPr>
            <a:picLocks noChangeAspect="1"/>
          </p:cNvPicPr>
          <p:nvPr/>
        </p:nvPicPr>
        <p:blipFill>
          <a:blip r:embed="rId3"/>
          <a:stretch>
            <a:fillRect/>
          </a:stretch>
        </p:blipFill>
        <p:spPr>
          <a:xfrm>
            <a:off x="6438900" y="972094"/>
            <a:ext cx="1764064" cy="23013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FE176E-BCB9-4B04-9379-F155D8C7065F}"/>
              </a:ext>
            </a:extLst>
          </p:cNvPr>
          <p:cNvSpPr>
            <a:spLocks noGrp="1"/>
          </p:cNvSpPr>
          <p:nvPr>
            <p:ph type="title"/>
          </p:nvPr>
        </p:nvSpPr>
        <p:spPr>
          <a:xfrm>
            <a:off x="456757" y="182250"/>
            <a:ext cx="7121100" cy="575100"/>
          </a:xfrm>
        </p:spPr>
        <p:txBody>
          <a:bodyPr/>
          <a:lstStyle/>
          <a:p>
            <a:r>
              <a:rPr lang="en-US"/>
              <a:t>CONTEXT</a:t>
            </a:r>
            <a:endParaRPr lang="ro-RO"/>
          </a:p>
        </p:txBody>
      </p:sp>
      <p:sp>
        <p:nvSpPr>
          <p:cNvPr id="5" name="Text Placeholder 4">
            <a:extLst>
              <a:ext uri="{FF2B5EF4-FFF2-40B4-BE49-F238E27FC236}">
                <a16:creationId xmlns:a16="http://schemas.microsoft.com/office/drawing/2014/main" id="{B2AD5835-AF1A-4D6C-909C-4E9A74C796D8}"/>
              </a:ext>
            </a:extLst>
          </p:cNvPr>
          <p:cNvSpPr>
            <a:spLocks noGrp="1"/>
          </p:cNvSpPr>
          <p:nvPr>
            <p:ph type="body" idx="1"/>
          </p:nvPr>
        </p:nvSpPr>
        <p:spPr>
          <a:xfrm>
            <a:off x="456757" y="757349"/>
            <a:ext cx="8230486" cy="4069831"/>
          </a:xfrm>
        </p:spPr>
        <p:txBody>
          <a:bodyPr/>
          <a:lstStyle/>
          <a:p>
            <a:r>
              <a:rPr lang="en-US"/>
              <a:t> </a:t>
            </a:r>
            <a:r>
              <a:rPr lang="ro-RO"/>
              <a:t>Cuvantul cruce vine din limba latina de la crux, crucis si corespunde grecescului </a:t>
            </a:r>
            <a:r>
              <a:rPr lang="el-GR"/>
              <a:t>σταυρος (</a:t>
            </a:r>
            <a:r>
              <a:rPr lang="ro-RO"/>
              <a:t>stauros), care inseamna stalp</a:t>
            </a:r>
            <a:r>
              <a:rPr lang="en-US"/>
              <a:t> </a:t>
            </a:r>
            <a:r>
              <a:rPr lang="ro-RO"/>
              <a:t>(un par infipt in pamanat)</a:t>
            </a:r>
            <a:r>
              <a:rPr lang="en-US"/>
              <a:t>.</a:t>
            </a:r>
          </a:p>
          <a:p>
            <a:r>
              <a:rPr lang="en-US"/>
              <a:t> Crucea este unul dintre simbolurile cele mai raspandite si in acelasi timp printre cele mai vechi. El se gaseste pictat sau scrijelit in pesterile preistoriei (epoca de piatra).</a:t>
            </a:r>
          </a:p>
          <a:p>
            <a:r>
              <a:rPr lang="it-IT"/>
              <a:t> Crucea ia si sensul moral, intrand chiar in proverbe, desemnand un chin moral, sau chiar calaul.</a:t>
            </a:r>
          </a:p>
          <a:p>
            <a:pPr lvl="1"/>
            <a:r>
              <a:rPr lang="en-US"/>
              <a:t> </a:t>
            </a:r>
            <a:r>
              <a:rPr lang="ro-RO"/>
              <a:t>Este folosit</a:t>
            </a:r>
            <a:r>
              <a:rPr lang="en-US"/>
              <a:t> si</a:t>
            </a:r>
            <a:r>
              <a:rPr lang="ro-RO"/>
              <a:t> in Noul Testament, in Evanghelia dupa Marcu: </a:t>
            </a:r>
            <a:r>
              <a:rPr lang="en-US"/>
              <a:t>“</a:t>
            </a:r>
            <a:r>
              <a:rPr lang="ro-RO"/>
              <a:t>Daca voieste cineva sa vina dupa mine, sa se lepede de sine insusi, sa-si ia crucea, si sa ma urmeze</a:t>
            </a:r>
            <a:r>
              <a:rPr lang="en-US"/>
              <a:t>”</a:t>
            </a:r>
            <a:r>
              <a:rPr lang="ro-RO"/>
              <a:t>, cuvinte pe care le-ar fi rostit Iisus din Nazaret. </a:t>
            </a:r>
            <a:r>
              <a:rPr lang="it-IT"/>
              <a:t>Crucea este unul dintre cele mai vechi simboluri crestine.</a:t>
            </a:r>
            <a:endParaRPr lang="ro-RO"/>
          </a:p>
        </p:txBody>
      </p:sp>
    </p:spTree>
    <p:extLst>
      <p:ext uri="{BB962C8B-B14F-4D97-AF65-F5344CB8AC3E}">
        <p14:creationId xmlns:p14="http://schemas.microsoft.com/office/powerpoint/2010/main" val="2682155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FE176E-BCB9-4B04-9379-F155D8C7065F}"/>
              </a:ext>
            </a:extLst>
          </p:cNvPr>
          <p:cNvSpPr>
            <a:spLocks noGrp="1"/>
          </p:cNvSpPr>
          <p:nvPr>
            <p:ph type="title"/>
          </p:nvPr>
        </p:nvSpPr>
        <p:spPr>
          <a:xfrm>
            <a:off x="456757" y="182250"/>
            <a:ext cx="7121100" cy="575100"/>
          </a:xfrm>
        </p:spPr>
        <p:txBody>
          <a:bodyPr/>
          <a:lstStyle/>
          <a:p>
            <a:r>
              <a:rPr lang="en-US"/>
              <a:t>SIMBOLURI SI SEMNIFICATIE</a:t>
            </a:r>
            <a:endParaRPr lang="ro-RO"/>
          </a:p>
        </p:txBody>
      </p:sp>
      <p:sp>
        <p:nvSpPr>
          <p:cNvPr id="5" name="Text Placeholder 4">
            <a:extLst>
              <a:ext uri="{FF2B5EF4-FFF2-40B4-BE49-F238E27FC236}">
                <a16:creationId xmlns:a16="http://schemas.microsoft.com/office/drawing/2014/main" id="{B2AD5835-AF1A-4D6C-909C-4E9A74C796D8}"/>
              </a:ext>
            </a:extLst>
          </p:cNvPr>
          <p:cNvSpPr>
            <a:spLocks noGrp="1"/>
          </p:cNvSpPr>
          <p:nvPr>
            <p:ph type="body" idx="1"/>
          </p:nvPr>
        </p:nvSpPr>
        <p:spPr>
          <a:xfrm>
            <a:off x="456757" y="757349"/>
            <a:ext cx="8230486" cy="4069831"/>
          </a:xfrm>
        </p:spPr>
        <p:txBody>
          <a:bodyPr/>
          <a:lstStyle/>
          <a:p>
            <a:r>
              <a:rPr lang="en-US"/>
              <a:t> Simbolul si adanca semnificatie a crucii sunt prezente in spiritualitatea si religiile umanitatii din vechi timpuri, anterioare crestinismului. Vazuta adeseori drept o impartire a lumii in cele patru elemente primare (apa, focul, aerul si pamantul) sau puncte cardinale, crucea este considerata si ca o reprezentare a uniunii dintre lumea pamanteana (linia orizontala) si cea divina (linia verticala).</a:t>
            </a:r>
          </a:p>
          <a:p>
            <a:r>
              <a:rPr lang="en-US"/>
              <a:t> In crestinismul de astazi, crucea este un simbol al sacrificiului si triumfului, a mantuirii aduse Hristos, ce reaminteste credinciosilor ca Dumnezeu nu a pregetat sa isi sorteasca Fiul pierzaniei pentru a-si dovedi dragostea fata de oameni. Ea reprezinta victoria lui Iisus peste pacate si moarte, intrucat prin inviere a reusit sa infranga chiar si nefiinta.</a:t>
            </a:r>
          </a:p>
          <a:p>
            <a:endParaRPr lang="ro-RO"/>
          </a:p>
        </p:txBody>
      </p:sp>
    </p:spTree>
    <p:extLst>
      <p:ext uri="{BB962C8B-B14F-4D97-AF65-F5344CB8AC3E}">
        <p14:creationId xmlns:p14="http://schemas.microsoft.com/office/powerpoint/2010/main" val="757679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FE176E-BCB9-4B04-9379-F155D8C7065F}"/>
              </a:ext>
            </a:extLst>
          </p:cNvPr>
          <p:cNvSpPr>
            <a:spLocks noGrp="1"/>
          </p:cNvSpPr>
          <p:nvPr>
            <p:ph type="title"/>
          </p:nvPr>
        </p:nvSpPr>
        <p:spPr>
          <a:xfrm>
            <a:off x="456757" y="182250"/>
            <a:ext cx="7121100" cy="575100"/>
          </a:xfrm>
        </p:spPr>
        <p:txBody>
          <a:bodyPr/>
          <a:lstStyle/>
          <a:p>
            <a:r>
              <a:rPr lang="en-US"/>
              <a:t>ALTE FORME</a:t>
            </a:r>
            <a:endParaRPr lang="ro-RO"/>
          </a:p>
        </p:txBody>
      </p:sp>
      <p:sp>
        <p:nvSpPr>
          <p:cNvPr id="5" name="Text Placeholder 4">
            <a:extLst>
              <a:ext uri="{FF2B5EF4-FFF2-40B4-BE49-F238E27FC236}">
                <a16:creationId xmlns:a16="http://schemas.microsoft.com/office/drawing/2014/main" id="{B2AD5835-AF1A-4D6C-909C-4E9A74C796D8}"/>
              </a:ext>
            </a:extLst>
          </p:cNvPr>
          <p:cNvSpPr>
            <a:spLocks noGrp="1"/>
          </p:cNvSpPr>
          <p:nvPr>
            <p:ph type="body" idx="1"/>
          </p:nvPr>
        </p:nvSpPr>
        <p:spPr>
          <a:xfrm>
            <a:off x="456757" y="757349"/>
            <a:ext cx="8230486" cy="4069831"/>
          </a:xfrm>
        </p:spPr>
        <p:txBody>
          <a:bodyPr/>
          <a:lstStyle/>
          <a:p>
            <a:r>
              <a:rPr lang="en-US"/>
              <a:t> O alta forma a simbolului crestin a fost toiagul lui Moise. La exterior parea a fi un toiag la fel ca oricare alt toiag, dar in EL, era o viata care nu depindea de nimic din ceea ce se afla in exterior.  In mod profetic, despre Domnul Isus scrie : „Il vad, dar nu acum, Il privesc, dar nu de aproape. O stea rasare din Iacov, un toiag de carmuire se ridica din Israel”. El se putea preface intr-un sarpe cu vointa proprie. Prin intermediul toiagului, </a:t>
            </a:r>
            <a:r>
              <a:rPr lang="ro-RO"/>
              <a:t>Dumnezeu era cu el</a:t>
            </a:r>
            <a:r>
              <a:rPr lang="en-US"/>
              <a:t>.</a:t>
            </a:r>
          </a:p>
          <a:p>
            <a:r>
              <a:rPr lang="en-US"/>
              <a:t> Domnul a trimis asupra poporului serpi veninosi, care muscau, si a murit multime de popor din fiii lui Israel. </a:t>
            </a:r>
            <a:r>
              <a:rPr lang="it-IT"/>
              <a:t>I s-a poruncit lui Moise sa inalte un sarpe de arama, anuntand venirea Domnului: </a:t>
            </a:r>
            <a:r>
              <a:rPr lang="en-US"/>
              <a:t>”</a:t>
            </a:r>
            <a:r>
              <a:rPr lang="it-IT"/>
              <a:t>caci El insusi si numai prin patima pe cruce a rastignit pacatul si l-a aratat nelucrator si mort</a:t>
            </a:r>
            <a:r>
              <a:rPr lang="en-US"/>
              <a:t>” si ”</a:t>
            </a:r>
            <a:r>
              <a:rPr lang="it-IT"/>
              <a:t>Precum Moise a inaltat sarpele in pustiu, tot asa si Fiul Omului Se va inalta</a:t>
            </a:r>
            <a:r>
              <a:rPr lang="en-US"/>
              <a:t>”.</a:t>
            </a:r>
            <a:endParaRPr lang="ro-RO"/>
          </a:p>
        </p:txBody>
      </p:sp>
    </p:spTree>
    <p:extLst>
      <p:ext uri="{BB962C8B-B14F-4D97-AF65-F5344CB8AC3E}">
        <p14:creationId xmlns:p14="http://schemas.microsoft.com/office/powerpoint/2010/main" val="73347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645250" y="2878750"/>
            <a:ext cx="5151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IMPORTANTA ICOANEI</a:t>
            </a:r>
            <a:endParaRPr/>
          </a:p>
        </p:txBody>
      </p:sp>
      <p:sp>
        <p:nvSpPr>
          <p:cNvPr id="58" name="Google Shape;58;p15"/>
          <p:cNvSpPr txBox="1">
            <a:spLocks noGrp="1"/>
          </p:cNvSpPr>
          <p:nvPr>
            <p:ph type="subTitle" idx="1"/>
          </p:nvPr>
        </p:nvSpPr>
        <p:spPr>
          <a:xfrm>
            <a:off x="645250" y="4059251"/>
            <a:ext cx="51510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CINSTIREA, ROLUL, EXEMPLIFICARI</a:t>
            </a:r>
            <a:endParaRPr/>
          </a:p>
        </p:txBody>
      </p:sp>
      <p:sp>
        <p:nvSpPr>
          <p:cNvPr id="14" name="Rectangle 13">
            <a:extLst>
              <a:ext uri="{FF2B5EF4-FFF2-40B4-BE49-F238E27FC236}">
                <a16:creationId xmlns:a16="http://schemas.microsoft.com/office/drawing/2014/main" id="{34F5E07F-9CA4-417C-BCF4-DD852A677FDB}"/>
              </a:ext>
            </a:extLst>
          </p:cNvPr>
          <p:cNvSpPr/>
          <p:nvPr/>
        </p:nvSpPr>
        <p:spPr>
          <a:xfrm>
            <a:off x="6358270" y="861238"/>
            <a:ext cx="1935125" cy="2488018"/>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ro-RO"/>
          </a:p>
        </p:txBody>
      </p:sp>
      <p:pic>
        <p:nvPicPr>
          <p:cNvPr id="3" name="Picture 2">
            <a:extLst>
              <a:ext uri="{FF2B5EF4-FFF2-40B4-BE49-F238E27FC236}">
                <a16:creationId xmlns:a16="http://schemas.microsoft.com/office/drawing/2014/main" id="{3D828EF9-BDE5-4512-9F1F-4904E1B0A2DC}"/>
              </a:ext>
            </a:extLst>
          </p:cNvPr>
          <p:cNvPicPr>
            <a:picLocks noChangeAspect="1"/>
          </p:cNvPicPr>
          <p:nvPr/>
        </p:nvPicPr>
        <p:blipFill>
          <a:blip r:embed="rId3"/>
          <a:stretch>
            <a:fillRect/>
          </a:stretch>
        </p:blipFill>
        <p:spPr>
          <a:xfrm>
            <a:off x="6453963" y="956930"/>
            <a:ext cx="1743739" cy="2317897"/>
          </a:xfrm>
          <a:prstGeom prst="rect">
            <a:avLst/>
          </a:prstGeom>
        </p:spPr>
      </p:pic>
    </p:spTree>
    <p:extLst>
      <p:ext uri="{BB962C8B-B14F-4D97-AF65-F5344CB8AC3E}">
        <p14:creationId xmlns:p14="http://schemas.microsoft.com/office/powerpoint/2010/main" val="2858351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FE176E-BCB9-4B04-9379-F155D8C7065F}"/>
              </a:ext>
            </a:extLst>
          </p:cNvPr>
          <p:cNvSpPr>
            <a:spLocks noGrp="1"/>
          </p:cNvSpPr>
          <p:nvPr>
            <p:ph type="title"/>
          </p:nvPr>
        </p:nvSpPr>
        <p:spPr>
          <a:xfrm>
            <a:off x="456757" y="182250"/>
            <a:ext cx="7121100" cy="575100"/>
          </a:xfrm>
        </p:spPr>
        <p:txBody>
          <a:bodyPr/>
          <a:lstStyle/>
          <a:p>
            <a:r>
              <a:rPr lang="en-US"/>
              <a:t>CINSTIREA</a:t>
            </a:r>
            <a:endParaRPr lang="ro-RO"/>
          </a:p>
        </p:txBody>
      </p:sp>
      <p:sp>
        <p:nvSpPr>
          <p:cNvPr id="5" name="Text Placeholder 4">
            <a:extLst>
              <a:ext uri="{FF2B5EF4-FFF2-40B4-BE49-F238E27FC236}">
                <a16:creationId xmlns:a16="http://schemas.microsoft.com/office/drawing/2014/main" id="{B2AD5835-AF1A-4D6C-909C-4E9A74C796D8}"/>
              </a:ext>
            </a:extLst>
          </p:cNvPr>
          <p:cNvSpPr>
            <a:spLocks noGrp="1"/>
          </p:cNvSpPr>
          <p:nvPr>
            <p:ph type="body" idx="1"/>
          </p:nvPr>
        </p:nvSpPr>
        <p:spPr>
          <a:xfrm>
            <a:off x="456757" y="757349"/>
            <a:ext cx="8230486" cy="4069831"/>
          </a:xfrm>
        </p:spPr>
        <p:txBody>
          <a:bodyPr/>
          <a:lstStyle/>
          <a:p>
            <a:r>
              <a:rPr lang="en-US"/>
              <a:t> </a:t>
            </a:r>
            <a:r>
              <a:rPr lang="ro-RO"/>
              <a:t>Asa cum afirma Sfintii Parinti, „ceea ce Scriptura ne spune prin cuvinte, icoana ne anunta si ne face prezent prin culori”. Sfanta Scriptura ne vorbeste despre Intruparea Fiului lui Dumnezeu, care a venit in lume sa ne mantuiasca – si, acelasi lucru il face si icoana.</a:t>
            </a:r>
            <a:endParaRPr lang="en-US"/>
          </a:p>
          <a:p>
            <a:r>
              <a:rPr lang="it-IT"/>
              <a:t> Intruparea Fiului lui Dumnezeu este fundamentul si ratiunea reprezentarii si cinstirii icoanelor: daca Iisus Hristos nu ar fi luat chip de om, noi nu am fi putut sa-L reprezentam in icoane. Iar in ceea ce priveste reprezentarea sfintilor, nici aceasta nu ar fi fost posibila, tocmai pentru ca prin opera lui Dumnezeu, de rascumparare a neamului omenesc, omul a primit posibilitatea de a deveni sfant. </a:t>
            </a:r>
            <a:endParaRPr lang="ro-RO"/>
          </a:p>
        </p:txBody>
      </p:sp>
    </p:spTree>
    <p:extLst>
      <p:ext uri="{BB962C8B-B14F-4D97-AF65-F5344CB8AC3E}">
        <p14:creationId xmlns:p14="http://schemas.microsoft.com/office/powerpoint/2010/main" val="45803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FE176E-BCB9-4B04-9379-F155D8C7065F}"/>
              </a:ext>
            </a:extLst>
          </p:cNvPr>
          <p:cNvSpPr>
            <a:spLocks noGrp="1"/>
          </p:cNvSpPr>
          <p:nvPr>
            <p:ph type="title"/>
          </p:nvPr>
        </p:nvSpPr>
        <p:spPr>
          <a:xfrm>
            <a:off x="456757" y="182250"/>
            <a:ext cx="7121100" cy="575100"/>
          </a:xfrm>
        </p:spPr>
        <p:txBody>
          <a:bodyPr/>
          <a:lstStyle/>
          <a:p>
            <a:r>
              <a:rPr lang="en-US"/>
              <a:t>ROLUL</a:t>
            </a:r>
            <a:endParaRPr lang="ro-RO"/>
          </a:p>
        </p:txBody>
      </p:sp>
      <p:sp>
        <p:nvSpPr>
          <p:cNvPr id="5" name="Text Placeholder 4">
            <a:extLst>
              <a:ext uri="{FF2B5EF4-FFF2-40B4-BE49-F238E27FC236}">
                <a16:creationId xmlns:a16="http://schemas.microsoft.com/office/drawing/2014/main" id="{B2AD5835-AF1A-4D6C-909C-4E9A74C796D8}"/>
              </a:ext>
            </a:extLst>
          </p:cNvPr>
          <p:cNvSpPr>
            <a:spLocks noGrp="1"/>
          </p:cNvSpPr>
          <p:nvPr>
            <p:ph type="body" idx="1"/>
          </p:nvPr>
        </p:nvSpPr>
        <p:spPr>
          <a:xfrm>
            <a:off x="456757" y="757349"/>
            <a:ext cx="8230486" cy="4069831"/>
          </a:xfrm>
        </p:spPr>
        <p:txBody>
          <a:bodyPr/>
          <a:lstStyle/>
          <a:p>
            <a:r>
              <a:rPr lang="en-US"/>
              <a:t> Aduce frumusete unei biserici. Este prezent in imnul din Triod „Biserica lui Hristos este acum frumoasa precum o mireasa, fiind impodobita cu icoane sfinte...”</a:t>
            </a:r>
          </a:p>
          <a:p>
            <a:r>
              <a:rPr lang="en-US"/>
              <a:t> I</a:t>
            </a:r>
            <a:r>
              <a:rPr lang="ro-RO"/>
              <a:t>coanele nu numai ca invata, asa cum o fac istorisirile scrise, dar in unele cazuri ele sunt mai vii decat istorisirile scrise si, deci, superioare acestora din urma ca mijloc de educatie.</a:t>
            </a:r>
            <a:endParaRPr lang="en-US"/>
          </a:p>
          <a:p>
            <a:r>
              <a:rPr lang="it-IT"/>
              <a:t> Icoanele slujesc si spre a ne inalta la nivelul prototipurilor, la un nivel superior de constiinta, gandire si simtire.</a:t>
            </a:r>
          </a:p>
          <a:p>
            <a:r>
              <a:rPr lang="it-IT"/>
              <a:t> Ne indeamna sa urmam virtutile unor astfel de persoane sfinte.</a:t>
            </a:r>
          </a:p>
          <a:p>
            <a:r>
              <a:rPr lang="en-US"/>
              <a:t> De asemenea, ea este un mijloc de inchinare si de venerare. Este folosita ca mijloc de a-L adora pe Dumnezeu si de a-i venera pe sfintii Sai.</a:t>
            </a:r>
            <a:endParaRPr lang="ro-RO"/>
          </a:p>
        </p:txBody>
      </p:sp>
    </p:spTree>
    <p:extLst>
      <p:ext uri="{BB962C8B-B14F-4D97-AF65-F5344CB8AC3E}">
        <p14:creationId xmlns:p14="http://schemas.microsoft.com/office/powerpoint/2010/main" val="1636409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FE176E-BCB9-4B04-9379-F155D8C7065F}"/>
              </a:ext>
            </a:extLst>
          </p:cNvPr>
          <p:cNvSpPr>
            <a:spLocks noGrp="1"/>
          </p:cNvSpPr>
          <p:nvPr>
            <p:ph type="title"/>
          </p:nvPr>
        </p:nvSpPr>
        <p:spPr>
          <a:xfrm>
            <a:off x="456757" y="182250"/>
            <a:ext cx="7121100" cy="575100"/>
          </a:xfrm>
        </p:spPr>
        <p:txBody>
          <a:bodyPr/>
          <a:lstStyle/>
          <a:p>
            <a:r>
              <a:rPr lang="en-US"/>
              <a:t>EXEMPLIFICARI</a:t>
            </a:r>
            <a:endParaRPr lang="ro-RO"/>
          </a:p>
        </p:txBody>
      </p:sp>
      <p:sp>
        <p:nvSpPr>
          <p:cNvPr id="5" name="Text Placeholder 4">
            <a:extLst>
              <a:ext uri="{FF2B5EF4-FFF2-40B4-BE49-F238E27FC236}">
                <a16:creationId xmlns:a16="http://schemas.microsoft.com/office/drawing/2014/main" id="{B2AD5835-AF1A-4D6C-909C-4E9A74C796D8}"/>
              </a:ext>
            </a:extLst>
          </p:cNvPr>
          <p:cNvSpPr>
            <a:spLocks noGrp="1"/>
          </p:cNvSpPr>
          <p:nvPr>
            <p:ph type="body" idx="1"/>
          </p:nvPr>
        </p:nvSpPr>
        <p:spPr>
          <a:xfrm>
            <a:off x="456757" y="757349"/>
            <a:ext cx="8230486" cy="4069831"/>
          </a:xfrm>
        </p:spPr>
        <p:txBody>
          <a:bodyPr/>
          <a:lstStyle/>
          <a:p>
            <a:r>
              <a:rPr lang="en-US"/>
              <a:t> In epoca persecutiilor din secolele I-IV, Mantuitorul Hristos era reprezentat sub chip de miel, pastor, pelican, ca semn de recunoastere a crestinilor intre ei. Unul dintre simbolurile hristice cele mai raspandite in primele veacuri crestine era cel al pestelui</a:t>
            </a:r>
            <a:r>
              <a:rPr lang="ro-RO"/>
              <a:t>.</a:t>
            </a:r>
            <a:r>
              <a:rPr lang="en-US"/>
              <a:t> El asemana Imparatia Cerurilor cu un navod plin cu tot soiul de pesti. Imaginea pestelui serveste totodata ca simbol al bunatatilor ceresti. </a:t>
            </a:r>
            <a:r>
              <a:rPr lang="it-IT"/>
              <a:t>Era cel mai potrivit semn secret pentru crestini, deoarece le permitea sa se recunoasca intre ei fara a se expune in vremurile de prigoana.</a:t>
            </a:r>
            <a:endParaRPr lang="en-US"/>
          </a:p>
          <a:p>
            <a:r>
              <a:rPr lang="en-US"/>
              <a:t> Cea mai cunoscuta este icoana nefacuta de mana a Sfintei Fete a lui Hristos, imprimata pe o panza, apoi pe o caramida, trimisa de Mantuitorul regelui Abgar. O alta este </a:t>
            </a:r>
            <a:r>
              <a:rPr lang="ro-RO"/>
              <a:t>Icoana Maicii Domnului Prodromi</a:t>
            </a:r>
            <a:r>
              <a:rPr lang="en-US"/>
              <a:t>ta, cercetata la microscop, neavand urme de pensula.</a:t>
            </a:r>
            <a:endParaRPr lang="ro-RO"/>
          </a:p>
        </p:txBody>
      </p:sp>
    </p:spTree>
    <p:extLst>
      <p:ext uri="{BB962C8B-B14F-4D97-AF65-F5344CB8AC3E}">
        <p14:creationId xmlns:p14="http://schemas.microsoft.com/office/powerpoint/2010/main" val="3386872726"/>
      </p:ext>
    </p:extLst>
  </p:cSld>
  <p:clrMapOvr>
    <a:masterClrMapping/>
  </p:clrMapOvr>
</p:sld>
</file>

<file path=ppt/theme/theme1.xml><?xml version="1.0" encoding="utf-8"?>
<a:theme xmlns:a="http://schemas.openxmlformats.org/drawingml/2006/main" name="Halloween2016">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1243</Words>
  <Application>Microsoft Office PowerPoint</Application>
  <PresentationFormat>On-screen Show (16:9)</PresentationFormat>
  <Paragraphs>41</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Arial</vt:lpstr>
      <vt:lpstr>Metal Mania</vt:lpstr>
      <vt:lpstr>Averia Serif Libre Light</vt:lpstr>
      <vt:lpstr>Halloween2016</vt:lpstr>
      <vt:lpstr>SIMBOLURILE SI EVENIMENTELE CRESTINE</vt:lpstr>
      <vt:lpstr>CRUCEA – SIMBOL AL CRESTINISMULUI</vt:lpstr>
      <vt:lpstr>CONTEXT</vt:lpstr>
      <vt:lpstr>SIMBOLURI SI SEMNIFICATIE</vt:lpstr>
      <vt:lpstr>ALTE FORME</vt:lpstr>
      <vt:lpstr>IMPORTANTA ICOANEI</vt:lpstr>
      <vt:lpstr>CINSTIREA</vt:lpstr>
      <vt:lpstr>ROLUL</vt:lpstr>
      <vt:lpstr>EXEMPLIFICARI</vt:lpstr>
      <vt:lpstr>puterea moastelor (IOAN BOTEZATORUL)</vt:lpstr>
      <vt:lpstr>EVENIMENT</vt:lpstr>
      <vt:lpstr>MUTAREA</vt:lpstr>
      <vt:lpstr>MOASTELE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LA RELIGIE</dc:title>
  <cp:lastModifiedBy>ArminC</cp:lastModifiedBy>
  <cp:revision>16</cp:revision>
  <dcterms:modified xsi:type="dcterms:W3CDTF">2021-11-08T14:34:54Z</dcterms:modified>
</cp:coreProperties>
</file>