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600" r:id="rId2"/>
    <p:sldId id="518" r:id="rId3"/>
    <p:sldId id="601" r:id="rId4"/>
    <p:sldId id="604" r:id="rId5"/>
    <p:sldId id="528" r:id="rId6"/>
    <p:sldId id="545" r:id="rId7"/>
    <p:sldId id="546" r:id="rId8"/>
    <p:sldId id="605" r:id="rId9"/>
    <p:sldId id="606" r:id="rId10"/>
    <p:sldId id="549" r:id="rId11"/>
    <p:sldId id="607" r:id="rId12"/>
    <p:sldId id="552" r:id="rId13"/>
    <p:sldId id="554" r:id="rId14"/>
    <p:sldId id="555" r:id="rId15"/>
    <p:sldId id="557" r:id="rId16"/>
    <p:sldId id="558" r:id="rId17"/>
    <p:sldId id="565" r:id="rId18"/>
    <p:sldId id="567" r:id="rId19"/>
    <p:sldId id="529" r:id="rId20"/>
    <p:sldId id="572" r:id="rId21"/>
    <p:sldId id="573" r:id="rId22"/>
    <p:sldId id="574" r:id="rId23"/>
    <p:sldId id="575" r:id="rId24"/>
    <p:sldId id="576" r:id="rId25"/>
    <p:sldId id="581" r:id="rId26"/>
    <p:sldId id="582" r:id="rId27"/>
    <p:sldId id="583" r:id="rId28"/>
    <p:sldId id="584" r:id="rId29"/>
    <p:sldId id="586" r:id="rId30"/>
    <p:sldId id="587" r:id="rId31"/>
    <p:sldId id="588" r:id="rId32"/>
    <p:sldId id="530" r:id="rId33"/>
    <p:sldId id="590" r:id="rId34"/>
    <p:sldId id="591" r:id="rId35"/>
    <p:sldId id="593" r:id="rId36"/>
    <p:sldId id="618" r:id="rId37"/>
    <p:sldId id="594" r:id="rId38"/>
    <p:sldId id="542" r:id="rId39"/>
    <p:sldId id="54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660066"/>
    <a:srgbClr val="00CC00"/>
    <a:srgbClr val="996633"/>
    <a:srgbClr val="6666FF"/>
    <a:srgbClr val="3366FF"/>
    <a:srgbClr val="6AF4A5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6" autoAdjust="0"/>
    <p:restoredTop sz="94707" autoAdjust="0"/>
  </p:normalViewPr>
  <p:slideViewPr>
    <p:cSldViewPr showGuides="1">
      <p:cViewPr varScale="1">
        <p:scale>
          <a:sx n="81" d="100"/>
          <a:sy n="81" d="100"/>
        </p:scale>
        <p:origin x="16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3690E8FB-69F5-4134-A3D7-9DD9412D26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5F234E17-6FD6-4287-919F-7B70B7ECE9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AB619926-0BCB-48A2-8F2A-F3DE99719C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89D1906F-79C1-4E01-977C-1E4A25C402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06" name="Rectangle 6">
            <a:extLst>
              <a:ext uri="{FF2B5EF4-FFF2-40B4-BE49-F238E27FC236}">
                <a16:creationId xmlns:a16="http://schemas.microsoft.com/office/drawing/2014/main" id="{90E4EA2D-C5AF-4FDE-841F-AF491CF293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60807" name="Rectangle 7">
            <a:extLst>
              <a:ext uri="{FF2B5EF4-FFF2-40B4-BE49-F238E27FC236}">
                <a16:creationId xmlns:a16="http://schemas.microsoft.com/office/drawing/2014/main" id="{D22336F0-6912-4F9C-9DB3-BEB28B2283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D9EC4C8B-21A5-4FB7-925A-845B542504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4F8208F6-BAEA-439C-B542-2990E10D1E5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F744FC57-8998-43E8-BC6A-97E4DC018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8453DB6A-3E03-48F2-92B1-E3B19D66D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C3AEA6C7-C4F2-4113-AAD3-A625E4B5A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43C52C5B-D53A-495D-A752-F8F558660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C4799984-40F4-4A72-8512-0771D4ADB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A4EC0DE6-D5CE-4F81-9FC3-C594173AD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DD9AE7C0-6AB1-4C27-9360-858383A88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6B3BF9DB-BF5E-485A-8BF5-B173849A7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FFA4F5D5-0B89-492F-BDF0-45470DD8D3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1F271F69-4715-40B1-B64D-593EF0BBF6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B80CEF7C-DD88-42E8-8B83-10E20FB02F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694B2784-7DB9-43CC-8C7F-C371FF8967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C76D52AD-F9C2-48BD-A23D-E56103A46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255D3D31-E67F-4F32-9831-938865D846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598E4F-BF0C-42C4-A5CA-215E2E6125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2F467D5F-2FD9-4D3F-BD9C-3DDDF965F8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DBCCADE7-D4B4-4CAA-BD99-4ED735D6E4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7F1F-D06F-4E58-B6C2-21207EBA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F6ACE-CC10-446F-B900-327DDE020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D11EB-C3E1-429B-9107-D786DBD6A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5F0E0-D05A-41CF-AA51-09684ED86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C7E57-C206-44C2-8424-D7897BD914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11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1E545-738E-42F0-8EAA-6682C0211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D634-3BA5-4154-9D4E-708256E3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C0472-05BC-482F-A044-7C71146AA5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1336-2AA5-488E-9EDA-B7BC473E1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84A0D6-5200-4859-9F4D-8F38C8CDF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1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E0EC-6C3A-43CC-8863-9BB6339B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2B84-DD3B-4729-8BF9-E8C90D67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32367-3EB3-4F2F-BD95-934443C919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A0A3E-DA74-4C7B-A658-E3D90653FE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34B939-C8B7-4415-B14D-A9EB55A5DD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1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7F0D-9CF1-4143-B555-18F613F6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797C-D15C-4427-8E29-DBE373B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FEBD0-4AF8-4B03-99AD-FF0D7667E6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A46B0-09A2-4A4B-BD10-7B6AE526B3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946E4F-063A-40CB-AFCE-95995B902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07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7FE5-026C-4A0F-B857-0492028B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4CAB-3240-48FE-AF59-F3DA5FF59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3936F-3401-44CA-95D8-5D41B57FA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B5F6-E773-403C-842A-125F4E013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74CE-AB86-4B8E-B3DE-6C4A7FBE97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92908-7E9D-4754-9280-172463735D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2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3498-EA2B-4A94-B52D-9D0491E5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A035F-685D-4AF5-9787-C9F17B2E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B9FE8-C518-4113-8BF8-93B9A01B6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9D7D5-B4EA-4CA7-8BDD-5155DDC68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F19FA-BEA1-473E-BECC-E6E029573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02AFD1-46A4-4FD9-94C1-CD743E9E21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4B8B6E-E861-4075-A2FF-96AD1D1A4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6C679-1591-4963-AD35-01C3824B1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60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6236-306A-4B70-83DC-3058633D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34CA0-AA7B-4B61-976E-E7BE4314A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AF041-4FDC-4E2B-90F5-5DFEFD026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FC612-818A-43FB-9C2F-D30236CD2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88CEE4-9D28-42EF-B189-84BC24CCA0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040FB-9FBD-44BC-B469-3A8DD52D0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6D3DCA-45D4-4C46-B81F-8AFE44D718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79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7923-ADB8-4B4B-B193-16E1975B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9243-88E0-46D7-9BEF-170AD36B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A61B0-3464-49D7-A21F-B5FA14243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1F7D-B3DC-4B53-AA3D-12EB3C40D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45EF-AB1E-4925-A071-C95CEBD6E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9D28CD-638C-44E0-9A05-1A1AEC113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7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60D9-F150-4267-84DC-BFFEBC6F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7832B-838D-4A60-A2AF-A68363A2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9E74-EEBD-45AB-8966-FFF93070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795A-655D-43E5-AE2C-A8BC41BBB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A934-9993-40C6-9F73-897CB98063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65250D-2592-4834-8BE6-E1CF34CC2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9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>
            <a:extLst>
              <a:ext uri="{FF2B5EF4-FFF2-40B4-BE49-F238E27FC236}">
                <a16:creationId xmlns:a16="http://schemas.microsoft.com/office/drawing/2014/main" id="{C7CE1696-BCBF-46BD-A2FB-1BA28A413E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 altLang="en-US"/>
              <a:t>TCP/IP Protocol Suite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8205B1A7-B75B-4D21-AC5E-2D710CB64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1593CC4D-6FF5-444D-BD56-DCDE24DFFC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005FC8A-35CC-4C24-9A89-B96740604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747B04F-AA0D-4523-8163-8CDD53DC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0780A-044F-4FA5-B6E3-EA0B4E1D317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58083" name="Text Box 3">
            <a:extLst>
              <a:ext uri="{FF2B5EF4-FFF2-40B4-BE49-F238E27FC236}">
                <a16:creationId xmlns:a16="http://schemas.microsoft.com/office/drawing/2014/main" id="{96539CF2-BC17-4D95-BF4A-B1559A198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8600"/>
            <a:ext cx="1890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anose="02020602080505020303" pitchFamily="18" charset="0"/>
              </a:rPr>
              <a:t>Chapter  4</a:t>
            </a:r>
          </a:p>
        </p:txBody>
      </p:sp>
      <p:sp>
        <p:nvSpPr>
          <p:cNvPr id="558084" name="Rectangle 4">
            <a:extLst>
              <a:ext uri="{FF2B5EF4-FFF2-40B4-BE49-F238E27FC236}">
                <a16:creationId xmlns:a16="http://schemas.microsoft.com/office/drawing/2014/main" id="{41965F14-A0EB-4B98-AD16-03BDC20D5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89213"/>
            <a:ext cx="7696200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Ob</a:t>
            </a:r>
            <a:r>
              <a:rPr lang="ro-RO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36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ective</a:t>
            </a:r>
            <a:r>
              <a:rPr lang="en-US" altLang="en-US" sz="36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58086" name="Text Box 6">
            <a:extLst>
              <a:ext uri="{FF2B5EF4-FFF2-40B4-BE49-F238E27FC236}">
                <a16:creationId xmlns:a16="http://schemas.microsoft.com/office/drawing/2014/main" id="{3BDC96E1-2C9C-4704-912F-29B27376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767616"/>
            <a:ext cx="45719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Adres</a:t>
            </a:r>
            <a:r>
              <a:rPr lang="ro-RO" alt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ele </a:t>
            </a:r>
            <a:r>
              <a:rPr lang="en-US" alt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IP</a:t>
            </a:r>
            <a:r>
              <a:rPr lang="ro-RO" altLang="en-US" sz="4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v4</a:t>
            </a:r>
            <a:endParaRPr lang="en-US" altLang="en-US" sz="4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58087" name="Text Box 7">
            <a:extLst>
              <a:ext uri="{FF2B5EF4-FFF2-40B4-BE49-F238E27FC236}">
                <a16:creationId xmlns:a16="http://schemas.microsoft.com/office/drawing/2014/main" id="{E129044D-9942-4C44-993E-FE0C46CA0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558088" name="Picture 8">
            <a:extLst>
              <a:ext uri="{FF2B5EF4-FFF2-40B4-BE49-F238E27FC236}">
                <a16:creationId xmlns:a16="http://schemas.microsoft.com/office/drawing/2014/main" id="{A03A1643-078C-4F23-ABA5-2BD2DC64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990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8089" name="Rectangle 9">
            <a:extLst>
              <a:ext uri="{FF2B5EF4-FFF2-40B4-BE49-F238E27FC236}">
                <a16:creationId xmlns:a16="http://schemas.microsoft.com/office/drawing/2014/main" id="{CF83DE6F-44BE-4D36-A625-B9BE2A7F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949700"/>
            <a:ext cx="8534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Cunoașterea 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adreselor </a:t>
            </a:r>
            <a:r>
              <a:rPr lang="en-US" altLang="en-US" sz="2400" i="1" dirty="0">
                <a:latin typeface="Times New Roman" panose="02020603050405020304" pitchFamily="18" charset="0"/>
              </a:rPr>
              <a:t>IPv4 </a:t>
            </a:r>
            <a:r>
              <a:rPr lang="ro-RO" altLang="en-US" sz="2400" i="1" dirty="0">
                <a:latin typeface="Times New Roman" panose="02020603050405020304" pitchFamily="18" charset="0"/>
              </a:rPr>
              <a:t>și a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clas</a:t>
            </a:r>
            <a:r>
              <a:rPr lang="ro-RO" altLang="en-US" sz="2400" i="1" dirty="0">
                <a:latin typeface="Times New Roman" panose="02020603050405020304" pitchFamily="18" charset="0"/>
              </a:rPr>
              <a:t>elor de adrese</a:t>
            </a:r>
            <a:endParaRPr lang="en-US" altLang="en-US" sz="2400" i="1" dirty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Identif</a:t>
            </a:r>
            <a:r>
              <a:rPr lang="ro-RO" altLang="en-US" sz="2400" i="1" dirty="0">
                <a:latin typeface="Times New Roman" panose="02020603050405020304" pitchFamily="18" charset="0"/>
              </a:rPr>
              <a:t>icarea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clasei unei adrese </a:t>
            </a:r>
            <a:r>
              <a:rPr lang="en-US" altLang="en-US" sz="2400" i="1" dirty="0">
                <a:latin typeface="Times New Roman" panose="02020603050405020304" pitchFamily="18" charset="0"/>
              </a:rPr>
              <a:t>IP 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Calcularea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adres</a:t>
            </a:r>
            <a:r>
              <a:rPr lang="ro-RO" altLang="en-US" sz="2400" i="1" dirty="0">
                <a:latin typeface="Times New Roman" panose="02020603050405020304" pitchFamily="18" charset="0"/>
              </a:rPr>
              <a:t>ei de rețea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corespunzătoare unei adrese </a:t>
            </a:r>
            <a:r>
              <a:rPr lang="en-US" altLang="en-US" sz="2400" i="1" dirty="0">
                <a:latin typeface="Times New Roman" panose="02020603050405020304" pitchFamily="18" charset="0"/>
              </a:rPr>
              <a:t>IP</a:t>
            </a:r>
            <a:r>
              <a:rPr lang="ro-RO" altLang="en-US" sz="2400" i="1" dirty="0">
                <a:latin typeface="Times New Roman" panose="02020603050405020304" pitchFamily="18" charset="0"/>
              </a:rPr>
              <a:t> date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Masca e rețea și folosirea ei</a:t>
            </a:r>
            <a:endParaRPr lang="en-US" altLang="en-US" sz="2400" i="1" dirty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Subnetarea și supranetarea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558090" name="Line 10">
            <a:extLst>
              <a:ext uri="{FF2B5EF4-FFF2-40B4-BE49-F238E27FC236}">
                <a16:creationId xmlns:a16="http://schemas.microsoft.com/office/drawing/2014/main" id="{46114907-E53F-4AE7-9F80-E46E1160D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3622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1687526-9C1D-4892-9607-551D17C27C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DC98F46-744B-47C5-9A01-BC1CAB27A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5E0729-1D3F-4685-A208-5DA07DADC31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99714" name="Text Box 2">
            <a:extLst>
              <a:ext uri="{FF2B5EF4-FFF2-40B4-BE49-F238E27FC236}">
                <a16:creationId xmlns:a16="http://schemas.microsoft.com/office/drawing/2014/main" id="{7575EEB5-26F7-44D3-9CD6-F2448D60B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4.5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Plaja de adrese pe clase scrise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î</a:t>
            </a:r>
            <a:r>
              <a:rPr lang="en-US" altLang="en-US" i="1" dirty="0">
                <a:latin typeface="Times New Roman" panose="02020603050405020304" pitchFamily="18" charset="0"/>
              </a:rPr>
              <a:t>n </a:t>
            </a:r>
            <a:r>
              <a:rPr lang="ro-RO" altLang="en-US" i="1" dirty="0">
                <a:latin typeface="Times New Roman" panose="02020603050405020304" pitchFamily="18" charset="0"/>
              </a:rPr>
              <a:t>z</a:t>
            </a:r>
            <a:r>
              <a:rPr lang="en-US" altLang="en-US" i="1" dirty="0" err="1">
                <a:latin typeface="Times New Roman" panose="02020603050405020304" pitchFamily="18" charset="0"/>
              </a:rPr>
              <a:t>ecimal</a:t>
            </a:r>
            <a:r>
              <a:rPr lang="en-US" altLang="en-US" i="1" dirty="0">
                <a:latin typeface="Times New Roman" panose="02020603050405020304" pitchFamily="18" charset="0"/>
              </a:rPr>
              <a:t> notation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30B73AD9-2EE2-4FD3-A5D3-00197734A7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16" name="Rectangle 4">
            <a:extLst>
              <a:ext uri="{FF2B5EF4-FFF2-40B4-BE49-F238E27FC236}">
                <a16:creationId xmlns:a16="http://schemas.microsoft.com/office/drawing/2014/main" id="{6A00F0D4-6AEA-4FCF-999C-6D7B0B02C1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17" name="Rectangle 5">
            <a:extLst>
              <a:ext uri="{FF2B5EF4-FFF2-40B4-BE49-F238E27FC236}">
                <a16:creationId xmlns:a16="http://schemas.microsoft.com/office/drawing/2014/main" id="{D7434BB1-27C4-44AF-89FD-82E4BC4C6D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18" name="Rectangle 6">
            <a:extLst>
              <a:ext uri="{FF2B5EF4-FFF2-40B4-BE49-F238E27FC236}">
                <a16:creationId xmlns:a16="http://schemas.microsoft.com/office/drawing/2014/main" id="{52E82249-30C1-4D97-9884-B8729A5AFA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19" name="Rectangle 7">
            <a:extLst>
              <a:ext uri="{FF2B5EF4-FFF2-40B4-BE49-F238E27FC236}">
                <a16:creationId xmlns:a16="http://schemas.microsoft.com/office/drawing/2014/main" id="{43FD4946-C535-4A5B-8617-B1B58383A9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20" name="Rectangle 8">
            <a:extLst>
              <a:ext uri="{FF2B5EF4-FFF2-40B4-BE49-F238E27FC236}">
                <a16:creationId xmlns:a16="http://schemas.microsoft.com/office/drawing/2014/main" id="{FE264E4D-742F-43E3-A0BE-884C91584F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9721" name="Rectangle 9">
            <a:extLst>
              <a:ext uri="{FF2B5EF4-FFF2-40B4-BE49-F238E27FC236}">
                <a16:creationId xmlns:a16="http://schemas.microsoft.com/office/drawing/2014/main" id="{8E51B22E-804E-49BA-B3D7-55E4B5D602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9722" name="Picture 10">
            <a:extLst>
              <a:ext uri="{FF2B5EF4-FFF2-40B4-BE49-F238E27FC236}">
                <a16:creationId xmlns:a16="http://schemas.microsoft.com/office/drawing/2014/main" id="{1BFA5BA2-C70B-4DDC-BAD9-16E4B8608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858963"/>
            <a:ext cx="8613775" cy="313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F9958A3-2F12-4DCB-BC92-2C1410A130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9FE5697-C616-42A9-90EA-0ADC24F8A1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68648C-08B9-49E2-B6ED-9752176C1A6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81EE48B5-5956-438D-95B0-6FBE0617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Calculați clasa fiecărei adrese de mai jos</a:t>
            </a:r>
            <a:r>
              <a:rPr lang="en-US" altLang="en-US" sz="2400" i="1" dirty="0">
                <a:latin typeface="Times New Roman" panose="02020603050405020304" pitchFamily="18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i="1" dirty="0">
                <a:latin typeface="Times New Roman" panose="02020603050405020304" pitchFamily="18" charset="0"/>
              </a:rPr>
              <a:t> 227.12.14.87	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400" i="1" dirty="0">
                <a:latin typeface="Times New Roman" panose="02020603050405020304" pitchFamily="18" charset="0"/>
              </a:rPr>
              <a:t>193.14.56.22	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400" i="1" dirty="0">
                <a:latin typeface="Times New Roman" panose="02020603050405020304" pitchFamily="18" charset="0"/>
              </a:rPr>
              <a:t>14.23.120.8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    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400" i="1" dirty="0">
                <a:latin typeface="Times New Roman" panose="02020603050405020304" pitchFamily="18" charset="0"/>
              </a:rPr>
              <a:t> 252.5.15.111	</a:t>
            </a:r>
            <a:r>
              <a:rPr lang="ro-RO" altLang="en-US" sz="2400" i="1" dirty="0">
                <a:latin typeface="Times New Roman" panose="02020603050405020304" pitchFamily="18" charset="0"/>
              </a:rPr>
              <a:t>    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e.</a:t>
            </a:r>
            <a:r>
              <a:rPr lang="en-US" altLang="en-US" sz="2400" i="1" dirty="0">
                <a:latin typeface="Times New Roman" panose="02020603050405020304" pitchFamily="18" charset="0"/>
              </a:rPr>
              <a:t>134.11.78.56</a:t>
            </a: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427BEB99-6F2B-4E78-A5F5-68538CE2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7</a:t>
            </a:r>
          </a:p>
        </p:txBody>
      </p:sp>
      <p:sp>
        <p:nvSpPr>
          <p:cNvPr id="565252" name="Rectangle 4">
            <a:extLst>
              <a:ext uri="{FF2B5EF4-FFF2-40B4-BE49-F238E27FC236}">
                <a16:creationId xmlns:a16="http://schemas.microsoft.com/office/drawing/2014/main" id="{7BAC7A26-D04D-4E9F-ACC5-A2608EAA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254" name="Rectangle 6">
            <a:extLst>
              <a:ext uri="{FF2B5EF4-FFF2-40B4-BE49-F238E27FC236}">
                <a16:creationId xmlns:a16="http://schemas.microsoft.com/office/drawing/2014/main" id="{5CEF8583-9801-46A0-8959-9F8130E5D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i="1">
                <a:latin typeface="Times New Roman" panose="02020603050405020304" pitchFamily="18" charset="0"/>
              </a:rPr>
              <a:t> The first byte is 227 (between 224 and 239); the class is D.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 i="1">
                <a:latin typeface="Times New Roman" panose="02020603050405020304" pitchFamily="18" charset="0"/>
              </a:rPr>
              <a:t>. The first byte is 193 (between 192 and 223); the class is C.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400" i="1">
                <a:latin typeface="Times New Roman" panose="02020603050405020304" pitchFamily="18" charset="0"/>
              </a:rPr>
              <a:t> The first byte is 14 (between 0 and 127); the class is A.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400" i="1">
                <a:latin typeface="Times New Roman" panose="02020603050405020304" pitchFamily="18" charset="0"/>
              </a:rPr>
              <a:t> The first byte is 252 (between 240 and 255); the class is E.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e.</a:t>
            </a:r>
            <a:r>
              <a:rPr lang="en-US" altLang="en-US" sz="2400" i="1">
                <a:latin typeface="Times New Roman" panose="02020603050405020304" pitchFamily="18" charset="0"/>
              </a:rPr>
              <a:t> The first byte is 134 (between 128 and 191); the class is 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4F72200-490C-4830-9F87-B2D1CDFCA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767611F0-BD4B-4B4F-B8FA-A60918D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3FBC1B-7C13-48A6-9C1C-63CA5165234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02786" name="Text Box 2">
            <a:extLst>
              <a:ext uri="{FF2B5EF4-FFF2-40B4-BE49-F238E27FC236}">
                <a16:creationId xmlns:a16="http://schemas.microsoft.com/office/drawing/2014/main" id="{134CACCD-FF2F-438C-8C78-94FABEBB0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452" y="126476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4.6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Identificator de rețea și identificator de gazdă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5047B9CE-6749-4F1F-92C8-A454D9703F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817C11BE-F0DF-4175-99E8-2ED2BA271D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89" name="Rectangle 5">
            <a:extLst>
              <a:ext uri="{FF2B5EF4-FFF2-40B4-BE49-F238E27FC236}">
                <a16:creationId xmlns:a16="http://schemas.microsoft.com/office/drawing/2014/main" id="{CD260206-63A0-4FB6-A2B1-6CBB878441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90" name="Rectangle 6">
            <a:extLst>
              <a:ext uri="{FF2B5EF4-FFF2-40B4-BE49-F238E27FC236}">
                <a16:creationId xmlns:a16="http://schemas.microsoft.com/office/drawing/2014/main" id="{5F590457-999A-4389-B2A6-537B9B9F2F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91" name="Rectangle 7">
            <a:extLst>
              <a:ext uri="{FF2B5EF4-FFF2-40B4-BE49-F238E27FC236}">
                <a16:creationId xmlns:a16="http://schemas.microsoft.com/office/drawing/2014/main" id="{CC2E7066-83D2-4974-B7A5-529FFE8E6C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92" name="Rectangle 8">
            <a:extLst>
              <a:ext uri="{FF2B5EF4-FFF2-40B4-BE49-F238E27FC236}">
                <a16:creationId xmlns:a16="http://schemas.microsoft.com/office/drawing/2014/main" id="{44D58B01-1325-4E83-9985-EB91C54FFC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2793" name="Rectangle 9">
            <a:extLst>
              <a:ext uri="{FF2B5EF4-FFF2-40B4-BE49-F238E27FC236}">
                <a16:creationId xmlns:a16="http://schemas.microsoft.com/office/drawing/2014/main" id="{E117F343-E40C-4B8E-9CE0-39FF3FB0F3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02794" name="Picture 10">
            <a:extLst>
              <a:ext uri="{FF2B5EF4-FFF2-40B4-BE49-F238E27FC236}">
                <a16:creationId xmlns:a16="http://schemas.microsoft.com/office/drawing/2014/main" id="{179CA888-68D6-45F8-9A56-C290BEC8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42" y="1495909"/>
            <a:ext cx="80899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6E4DD4-E691-46AB-93E4-19497ECF50CA}"/>
              </a:ext>
            </a:extLst>
          </p:cNvPr>
          <p:cNvSpPr txBox="1"/>
          <p:nvPr/>
        </p:nvSpPr>
        <p:spPr>
          <a:xfrm>
            <a:off x="860424" y="4523911"/>
            <a:ext cx="7673975" cy="92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1800" i="1" dirty="0">
                <a:latin typeface="Times New Roman" panose="02020603050405020304" pitchFamily="18" charset="0"/>
              </a:rPr>
              <a:t>OBS. Adresarea bazată pe clase irosește milioane ce adrese din fiecare clasă.</a:t>
            </a:r>
          </a:p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i="1" dirty="0">
                <a:latin typeface="Times New Roman" panose="02020603050405020304" pitchFamily="18" charset="0"/>
              </a:rPr>
              <a:t>De ce?</a:t>
            </a:r>
            <a:endParaRPr lang="en-US" altLang="en-US" sz="18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BED87A94-F198-44A3-B564-81FA38ABB9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7ECC8C0B-712A-47BD-B061-116A76C272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CAB5A-C185-4402-92B7-635B54FB8C7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04834" name="Text Box 2">
            <a:extLst>
              <a:ext uri="{FF2B5EF4-FFF2-40B4-BE49-F238E27FC236}">
                <a16:creationId xmlns:a16="http://schemas.microsoft.com/office/drawing/2014/main" id="{660EA818-F232-464E-ADB4-E9561BFF5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4.7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Bloc</a:t>
            </a:r>
            <a:r>
              <a:rPr lang="ro-RO" altLang="en-US" i="1" dirty="0">
                <a:latin typeface="Times New Roman" panose="02020603050405020304" pitchFamily="18" charset="0"/>
              </a:rPr>
              <a:t>uri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î</a:t>
            </a:r>
            <a:r>
              <a:rPr lang="en-US" altLang="en-US" i="1" dirty="0">
                <a:latin typeface="Times New Roman" panose="02020603050405020304" pitchFamily="18" charset="0"/>
              </a:rPr>
              <a:t>n </a:t>
            </a:r>
            <a:r>
              <a:rPr lang="en-US" altLang="en-US" i="1" dirty="0" err="1">
                <a:latin typeface="Times New Roman" panose="02020603050405020304" pitchFamily="18" charset="0"/>
              </a:rPr>
              <a:t>clas</a:t>
            </a:r>
            <a:r>
              <a:rPr lang="ro-RO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i="1" dirty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E3431F64-4A74-498B-810B-8332CE6647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36" name="Rectangle 4">
            <a:extLst>
              <a:ext uri="{FF2B5EF4-FFF2-40B4-BE49-F238E27FC236}">
                <a16:creationId xmlns:a16="http://schemas.microsoft.com/office/drawing/2014/main" id="{14BC499F-84A8-426D-803A-ED2E69ED50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37" name="Rectangle 5">
            <a:extLst>
              <a:ext uri="{FF2B5EF4-FFF2-40B4-BE49-F238E27FC236}">
                <a16:creationId xmlns:a16="http://schemas.microsoft.com/office/drawing/2014/main" id="{A915352E-CA30-40A2-8EB7-DF94DAED14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38" name="Rectangle 6">
            <a:extLst>
              <a:ext uri="{FF2B5EF4-FFF2-40B4-BE49-F238E27FC236}">
                <a16:creationId xmlns:a16="http://schemas.microsoft.com/office/drawing/2014/main" id="{CB56FF60-9E86-4BF3-BDCF-4DA1358CDF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39" name="Rectangle 7">
            <a:extLst>
              <a:ext uri="{FF2B5EF4-FFF2-40B4-BE49-F238E27FC236}">
                <a16:creationId xmlns:a16="http://schemas.microsoft.com/office/drawing/2014/main" id="{508C2D16-D661-4524-BD70-5C3C14A17E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40" name="Rectangle 8">
            <a:extLst>
              <a:ext uri="{FF2B5EF4-FFF2-40B4-BE49-F238E27FC236}">
                <a16:creationId xmlns:a16="http://schemas.microsoft.com/office/drawing/2014/main" id="{BEA207BC-343C-453F-85EB-56DD43950C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4841" name="Rectangle 9">
            <a:extLst>
              <a:ext uri="{FF2B5EF4-FFF2-40B4-BE49-F238E27FC236}">
                <a16:creationId xmlns:a16="http://schemas.microsoft.com/office/drawing/2014/main" id="{97D7D7EE-8862-434B-99C4-BE848CEA3A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04842" name="Picture 10">
            <a:extLst>
              <a:ext uri="{FF2B5EF4-FFF2-40B4-BE49-F238E27FC236}">
                <a16:creationId xmlns:a16="http://schemas.microsoft.com/office/drawing/2014/main" id="{479055D6-CAC2-48C2-B9A8-045B1BA56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57275"/>
            <a:ext cx="799782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1684B73-57FB-46BB-8BF4-E7616A115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929FF7A-1FDD-4065-9BCD-A220FA49F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C916F2-0806-43DE-B3CA-BA0ECAD0B6E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05858" name="Text Box 2">
            <a:extLst>
              <a:ext uri="{FF2B5EF4-FFF2-40B4-BE49-F238E27FC236}">
                <a16:creationId xmlns:a16="http://schemas.microsoft.com/office/drawing/2014/main" id="{DE10A136-848B-4149-A4EF-5C3E7403F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4.8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Bloc</a:t>
            </a:r>
            <a:r>
              <a:rPr lang="ro-RO" altLang="en-US" i="1" dirty="0">
                <a:latin typeface="Times New Roman" panose="02020603050405020304" pitchFamily="18" charset="0"/>
              </a:rPr>
              <a:t>uri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î</a:t>
            </a:r>
            <a:r>
              <a:rPr lang="en-US" altLang="en-US" i="1" dirty="0">
                <a:latin typeface="Times New Roman" panose="02020603050405020304" pitchFamily="18" charset="0"/>
              </a:rPr>
              <a:t>n </a:t>
            </a:r>
            <a:r>
              <a:rPr lang="en-US" altLang="en-US" i="1" dirty="0" err="1">
                <a:latin typeface="Times New Roman" panose="02020603050405020304" pitchFamily="18" charset="0"/>
              </a:rPr>
              <a:t>clas</a:t>
            </a:r>
            <a:r>
              <a:rPr lang="ro-RO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B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C498DE88-68B2-4624-A766-54A3EA690B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0" name="Rectangle 4">
            <a:extLst>
              <a:ext uri="{FF2B5EF4-FFF2-40B4-BE49-F238E27FC236}">
                <a16:creationId xmlns:a16="http://schemas.microsoft.com/office/drawing/2014/main" id="{FF881EED-3025-4482-B0E0-68BC777B90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1" name="Rectangle 5">
            <a:extLst>
              <a:ext uri="{FF2B5EF4-FFF2-40B4-BE49-F238E27FC236}">
                <a16:creationId xmlns:a16="http://schemas.microsoft.com/office/drawing/2014/main" id="{642D6AB0-5C23-410A-90BF-3E827FA1AE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2" name="Rectangle 6">
            <a:extLst>
              <a:ext uri="{FF2B5EF4-FFF2-40B4-BE49-F238E27FC236}">
                <a16:creationId xmlns:a16="http://schemas.microsoft.com/office/drawing/2014/main" id="{DA1E8D07-8E8C-4F11-9D94-5423A291BD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3" name="Rectangle 7">
            <a:extLst>
              <a:ext uri="{FF2B5EF4-FFF2-40B4-BE49-F238E27FC236}">
                <a16:creationId xmlns:a16="http://schemas.microsoft.com/office/drawing/2014/main" id="{AEAC636F-771B-4935-A057-281E3E3E11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4" name="Rectangle 8">
            <a:extLst>
              <a:ext uri="{FF2B5EF4-FFF2-40B4-BE49-F238E27FC236}">
                <a16:creationId xmlns:a16="http://schemas.microsoft.com/office/drawing/2014/main" id="{11594219-B92D-446A-ADF3-FC0655E5B5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5865" name="Rectangle 9">
            <a:extLst>
              <a:ext uri="{FF2B5EF4-FFF2-40B4-BE49-F238E27FC236}">
                <a16:creationId xmlns:a16="http://schemas.microsoft.com/office/drawing/2014/main" id="{0AE01A5B-F004-40CE-950A-88A1FE1C27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05866" name="Picture 10">
            <a:extLst>
              <a:ext uri="{FF2B5EF4-FFF2-40B4-BE49-F238E27FC236}">
                <a16:creationId xmlns:a16="http://schemas.microsoft.com/office/drawing/2014/main" id="{CF383C17-70CB-409B-B634-021A4B4D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944563"/>
            <a:ext cx="786130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AE005D12-4D42-4C2B-807F-EF43BB8A7F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590A21D5-C2B9-43F0-97C8-74FDF252D1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4D4349-1E14-4CF3-9490-CC55D74AB73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07906" name="Text Box 2">
            <a:extLst>
              <a:ext uri="{FF2B5EF4-FFF2-40B4-BE49-F238E27FC236}">
                <a16:creationId xmlns:a16="http://schemas.microsoft.com/office/drawing/2014/main" id="{DE03DBF9-C6A7-4615-9001-170DD388F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4.9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Bloc</a:t>
            </a:r>
            <a:r>
              <a:rPr lang="ro-RO" altLang="en-US" i="1" dirty="0">
                <a:latin typeface="Times New Roman" panose="02020603050405020304" pitchFamily="18" charset="0"/>
              </a:rPr>
              <a:t>uri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î</a:t>
            </a:r>
            <a:r>
              <a:rPr lang="en-US" altLang="en-US" i="1" dirty="0">
                <a:latin typeface="Times New Roman" panose="02020603050405020304" pitchFamily="18" charset="0"/>
              </a:rPr>
              <a:t>n </a:t>
            </a:r>
            <a:r>
              <a:rPr lang="en-US" altLang="en-US" i="1" dirty="0" err="1">
                <a:latin typeface="Times New Roman" panose="02020603050405020304" pitchFamily="18" charset="0"/>
              </a:rPr>
              <a:t>clas</a:t>
            </a:r>
            <a:r>
              <a:rPr lang="ro-RO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C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CD86EC82-B367-425C-9357-543A663D2A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7908" name="Rectangle 4">
            <a:extLst>
              <a:ext uri="{FF2B5EF4-FFF2-40B4-BE49-F238E27FC236}">
                <a16:creationId xmlns:a16="http://schemas.microsoft.com/office/drawing/2014/main" id="{B28B0F32-ED5C-4BD5-9E93-94F274A31F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7909" name="Rectangle 5">
            <a:extLst>
              <a:ext uri="{FF2B5EF4-FFF2-40B4-BE49-F238E27FC236}">
                <a16:creationId xmlns:a16="http://schemas.microsoft.com/office/drawing/2014/main" id="{4A416A62-E239-448D-9272-4618507CCE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7910" name="Rectangle 6">
            <a:extLst>
              <a:ext uri="{FF2B5EF4-FFF2-40B4-BE49-F238E27FC236}">
                <a16:creationId xmlns:a16="http://schemas.microsoft.com/office/drawing/2014/main" id="{02C91442-EF3F-4C16-9BD2-0B6DF7BDEB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7911" name="Rectangle 7">
            <a:extLst>
              <a:ext uri="{FF2B5EF4-FFF2-40B4-BE49-F238E27FC236}">
                <a16:creationId xmlns:a16="http://schemas.microsoft.com/office/drawing/2014/main" id="{48EB806C-5AB3-4D29-BE2B-2623EA1B42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7912" name="Rectangle 8">
            <a:extLst>
              <a:ext uri="{FF2B5EF4-FFF2-40B4-BE49-F238E27FC236}">
                <a16:creationId xmlns:a16="http://schemas.microsoft.com/office/drawing/2014/main" id="{E22308D4-4313-48A0-9CB1-A09841329C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07913" name="Rectangle 9">
            <a:extLst>
              <a:ext uri="{FF2B5EF4-FFF2-40B4-BE49-F238E27FC236}">
                <a16:creationId xmlns:a16="http://schemas.microsoft.com/office/drawing/2014/main" id="{FBF97599-E0B1-48C4-B02C-F104A23236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07914" name="Picture 10">
            <a:extLst>
              <a:ext uri="{FF2B5EF4-FFF2-40B4-BE49-F238E27FC236}">
                <a16:creationId xmlns:a16="http://schemas.microsoft.com/office/drawing/2014/main" id="{908C7F21-8D39-45B9-A597-6B128DEB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1575"/>
            <a:ext cx="78613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3366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F0AC723-9C87-4AE2-886E-94DDB0ACE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CE1275C-F3DB-41A5-8556-CD15F4EAB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6BEAD3-0124-4AEF-9BD8-321484D333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08930" name="Rectangle 2">
            <a:extLst>
              <a:ext uri="{FF2B5EF4-FFF2-40B4-BE49-F238E27FC236}">
                <a16:creationId xmlns:a16="http://schemas.microsoft.com/office/drawing/2014/main" id="{108D022F-43C9-457B-BA03-D7DC7E3A8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47" y="1396523"/>
            <a:ext cx="7543800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Numărul de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adrese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î</a:t>
            </a:r>
            <a:r>
              <a:rPr lang="en-US" altLang="en-US" sz="2400" i="1" dirty="0">
                <a:latin typeface="Times New Roman" panose="02020603050405020304" pitchFamily="18" charset="0"/>
              </a:rPr>
              <a:t>n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clas</a:t>
            </a:r>
            <a:r>
              <a:rPr lang="ro-RO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i="1" dirty="0">
                <a:latin typeface="Times New Roman" panose="02020603050405020304" pitchFamily="18" charset="0"/>
              </a:rPr>
              <a:t> C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mai mic decât nevoile celor mai multe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organiza</a:t>
            </a:r>
            <a:r>
              <a:rPr lang="ro-RO" altLang="en-US" sz="2400" i="1" dirty="0">
                <a:latin typeface="Times New Roman" panose="02020603050405020304" pitchFamily="18" charset="0"/>
              </a:rPr>
              <a:t>ții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08931" name="PubRRectCallout">
            <a:extLst>
              <a:ext uri="{FF2B5EF4-FFF2-40B4-BE49-F238E27FC236}">
                <a16:creationId xmlns:a16="http://schemas.microsoft.com/office/drawing/2014/main" id="{58D148BE-FC4C-4657-8534-145D364B83F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00100" y="243853"/>
            <a:ext cx="2743200" cy="919203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08933" name="Text Box 5">
            <a:extLst>
              <a:ext uri="{FF2B5EF4-FFF2-40B4-BE49-F238E27FC236}">
                <a16:creationId xmlns:a16="http://schemas.microsoft.com/office/drawing/2014/main" id="{152ADA04-E3E7-4087-8558-918E5EE2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068" y="285892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6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Note: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90DA7B1-A2CC-4C93-B303-97D0238A9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48" y="2656894"/>
            <a:ext cx="7543800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ro-RO" altLang="en-US" sz="2400" i="1" dirty="0">
                <a:latin typeface="Times New Roman" panose="02020603050405020304" pitchFamily="18" charset="0"/>
              </a:rPr>
              <a:t>Adresele de clasă D sunt folosite pentru adresare multicast. Există un singur bloc în această clasă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B6EF51A-D658-4793-999D-05BA6F719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47" y="3984151"/>
            <a:ext cx="7543800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2400" i="1" dirty="0" err="1">
                <a:latin typeface="Times New Roman" panose="02020603050405020304" pitchFamily="18" charset="0"/>
              </a:rPr>
              <a:t>Clas</a:t>
            </a:r>
            <a:r>
              <a:rPr lang="ro-RO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i="1" dirty="0">
                <a:latin typeface="Times New Roman" panose="02020603050405020304" pitchFamily="18" charset="0"/>
              </a:rPr>
              <a:t> E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rezervată pentru aplicații viitoare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8000EFF-086D-43B4-9479-C106EBEE1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69" y="4818727"/>
            <a:ext cx="7543800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2400" i="1" dirty="0">
                <a:latin typeface="Times New Roman" panose="02020603050405020304" pitchFamily="18" charset="0"/>
              </a:rPr>
              <a:t>In</a:t>
            </a:r>
            <a:r>
              <a:rPr lang="ro-RO" altLang="en-US" sz="2400" i="1" dirty="0">
                <a:latin typeface="Times New Roman" panose="02020603050405020304" pitchFamily="18" charset="0"/>
              </a:rPr>
              <a:t> adresarea</a:t>
            </a:r>
            <a:r>
              <a:rPr lang="en-US" altLang="en-US" sz="2400" i="1" dirty="0">
                <a:latin typeface="Times New Roman" panose="02020603050405020304" pitchFamily="18" charset="0"/>
              </a:rPr>
              <a:t> classful, </a:t>
            </a:r>
            <a:r>
              <a:rPr lang="ro-RO" altLang="en-US" sz="2400" i="1" dirty="0">
                <a:latin typeface="Times New Roman" panose="02020603050405020304" pitchFamily="18" charset="0"/>
              </a:rPr>
              <a:t>adresa de rețea </a:t>
            </a:r>
            <a:r>
              <a:rPr lang="en-US" altLang="en-US" sz="2400" i="1" dirty="0">
                <a:latin typeface="Times New Roman" panose="02020603050405020304" pitchFamily="18" charset="0"/>
              </a:rPr>
              <a:t>(</a:t>
            </a:r>
            <a:r>
              <a:rPr lang="ro-RO" altLang="en-US" sz="2400" i="1" dirty="0">
                <a:latin typeface="Times New Roman" panose="02020603050405020304" pitchFamily="18" charset="0"/>
              </a:rPr>
              <a:t>prima adresă din bloc</a:t>
            </a:r>
            <a:r>
              <a:rPr lang="en-US" altLang="en-US" sz="2400" i="1" dirty="0">
                <a:latin typeface="Times New Roman" panose="02020603050405020304" pitchFamily="18" charset="0"/>
              </a:rPr>
              <a:t>)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alocată organizației</a:t>
            </a:r>
            <a:r>
              <a:rPr lang="en-US" altLang="en-US" sz="2400" i="1" dirty="0">
                <a:latin typeface="Times New Roman" panose="02020603050405020304" pitchFamily="18" charset="0"/>
              </a:rPr>
              <a:t>. </a:t>
            </a:r>
            <a:r>
              <a:rPr lang="ro-RO" altLang="en-US" sz="2400" i="1" dirty="0">
                <a:latin typeface="Times New Roman" panose="02020603050405020304" pitchFamily="18" charset="0"/>
              </a:rPr>
              <a:t>Adresele din bloc vor fi alocate gazdelor din rețea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61EDC57-2945-4EA8-AC86-FA623FBCF2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9CFDCB1-FC0B-40BC-9970-13A4656E2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5A955A-2208-410B-AE35-378BBD586C5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17122" name="Text Box 2">
            <a:extLst>
              <a:ext uri="{FF2B5EF4-FFF2-40B4-BE49-F238E27FC236}">
                <a16:creationId xmlns:a16="http://schemas.microsoft.com/office/drawing/2014/main" id="{FF518DBB-5DA5-4158-A3AC-1233DC55F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8271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4.10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Mas</a:t>
            </a:r>
            <a:r>
              <a:rPr lang="ro-RO" altLang="en-US" i="1" dirty="0">
                <a:latin typeface="Times New Roman" panose="02020603050405020304" pitchFamily="18" charset="0"/>
              </a:rPr>
              <a:t>ca de rețea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186546FA-FCFE-4442-8BC9-568FB5BF42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17124" name="Rectangle 4">
            <a:extLst>
              <a:ext uri="{FF2B5EF4-FFF2-40B4-BE49-F238E27FC236}">
                <a16:creationId xmlns:a16="http://schemas.microsoft.com/office/drawing/2014/main" id="{A58B6792-9344-472D-B022-60445086E0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17125" name="Rectangle 5">
            <a:extLst>
              <a:ext uri="{FF2B5EF4-FFF2-40B4-BE49-F238E27FC236}">
                <a16:creationId xmlns:a16="http://schemas.microsoft.com/office/drawing/2014/main" id="{7339D622-47AC-45E7-85CA-CD02916915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84201" y="32781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17127" name="Rectangle 7">
            <a:extLst>
              <a:ext uri="{FF2B5EF4-FFF2-40B4-BE49-F238E27FC236}">
                <a16:creationId xmlns:a16="http://schemas.microsoft.com/office/drawing/2014/main" id="{4E21BC3C-3036-4E8B-B0A9-F034DDB629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17128" name="Rectangle 8">
            <a:extLst>
              <a:ext uri="{FF2B5EF4-FFF2-40B4-BE49-F238E27FC236}">
                <a16:creationId xmlns:a16="http://schemas.microsoft.com/office/drawing/2014/main" id="{83DAEBFA-4C86-47EB-9BBB-2FC9713343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17129" name="Rectangle 9">
            <a:extLst>
              <a:ext uri="{FF2B5EF4-FFF2-40B4-BE49-F238E27FC236}">
                <a16:creationId xmlns:a16="http://schemas.microsoft.com/office/drawing/2014/main" id="{B2A867FE-8EED-4314-A967-7CC6E3E7F6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A6B31703-8615-4F27-B4CC-B6951187D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0" y="4277682"/>
            <a:ext cx="6931404" cy="148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8A05A-F5E0-4C3C-98E8-1540E6C4787D}"/>
              </a:ext>
            </a:extLst>
          </p:cNvPr>
          <p:cNvSpPr txBox="1"/>
          <p:nvPr/>
        </p:nvSpPr>
        <p:spPr>
          <a:xfrm>
            <a:off x="281928" y="970421"/>
            <a:ext cx="90332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Este o </a:t>
            </a:r>
            <a:r>
              <a:rPr kumimoji="1" lang="ro-RO" altLang="en-US" b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adresă IP specială care are toți biții din partea de identificator de rețea  cu</a:t>
            </a:r>
          </a:p>
          <a:p>
            <a:r>
              <a:rPr kumimoji="1" lang="ro-RO" altLang="en-US" b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valoarea 1 și toții biții de identificator de gazdă de valoare 0. Este asociată unei adr. IP.</a:t>
            </a:r>
          </a:p>
          <a:p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Exemplu: 255.255.0.0 este o mască pentru o adresă clasă B, de exemplu 194.2.10.25.</a:t>
            </a:r>
          </a:p>
          <a:p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În binar, această mască este 11111111.11111111.00000000.00000000. </a:t>
            </a:r>
          </a:p>
          <a:p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Este folosită pentru a a </a:t>
            </a:r>
            <a:r>
              <a:rPr kumimoji="1" lang="ro-RO" altLang="en-US" b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identifica adresa de bloc (de rețea) </a:t>
            </a:r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și adresa de gazdă</a:t>
            </a:r>
          </a:p>
          <a:p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pentru o adresa IP dată. </a:t>
            </a:r>
          </a:p>
          <a:p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De exemplu: Adresa </a:t>
            </a:r>
            <a:r>
              <a:rPr kumimoji="1" lang="ro-RO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194.2.10.25</a:t>
            </a:r>
            <a:r>
              <a:rPr kumimoji="1" lang="ro-RO" altLang="en-US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masca 255.255.0.0 </a:t>
            </a:r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aparține blocului </a:t>
            </a:r>
            <a:r>
              <a:rPr kumimoji="1" lang="ro-RO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194.2.0.0</a:t>
            </a:r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si </a:t>
            </a:r>
          </a:p>
          <a:p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are identificatorul de gazdă 10.25. Calculul se realizează prin operatorul binar </a:t>
            </a:r>
            <a:r>
              <a:rPr kumimoji="1" lang="ro-RO" altLang="en-U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între adresa IP și adresa de mască.</a:t>
            </a:r>
          </a:p>
          <a:p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În notația CIDR, masca se mai poate scrie</a:t>
            </a:r>
            <a:r>
              <a:rPr kumimoji="1" lang="ro-RO" altLang="en-US" b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en-US" b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ro-RO" altLang="en-US" b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, unde n este numărul de 1 din valoarea</a:t>
            </a:r>
          </a:p>
          <a:p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măștii. </a:t>
            </a:r>
            <a:r>
              <a:rPr kumimoji="1" lang="en-US" alt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Masca</a:t>
            </a:r>
            <a:r>
              <a:rPr kumimoji="1"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255.255.0.0 este echivalent cu</a:t>
            </a:r>
            <a:r>
              <a:rPr kumimoji="1"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nota</a:t>
            </a:r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kumimoji="1" lang="en-US" alt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kumimoji="1" lang="ro-R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en-US" b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313D724D-C1EB-4B93-9DF3-5B7188D55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5DF16AB-1FD8-4ABA-9DFD-6204667E3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32B0F-B5E7-46A8-B301-9EDE9636B98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19171" name="Text Box 3">
            <a:extLst>
              <a:ext uri="{FF2B5EF4-FFF2-40B4-BE49-F238E27FC236}">
                <a16:creationId xmlns:a16="http://schemas.microsoft.com/office/drawing/2014/main" id="{FC31D14B-B641-485D-B0E9-DB95C5FEA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376" y="914400"/>
            <a:ext cx="3373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4.2 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Măști implicite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19209" name="Picture 41">
            <a:extLst>
              <a:ext uri="{FF2B5EF4-FFF2-40B4-BE49-F238E27FC236}">
                <a16:creationId xmlns:a16="http://schemas.microsoft.com/office/drawing/2014/main" id="{AB778BFC-8A4D-4429-AA09-7F866DF5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6" y="1489485"/>
            <a:ext cx="8748712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DE5B0-D903-4416-A529-08B06EFB9ECF}"/>
              </a:ext>
            </a:extLst>
          </p:cNvPr>
          <p:cNvSpPr txBox="1"/>
          <p:nvPr/>
        </p:nvSpPr>
        <p:spPr>
          <a:xfrm>
            <a:off x="533400" y="3830615"/>
            <a:ext cx="8233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Utilitatea măștii apare mai ales în adresarea fără clasă. În cazul adresării </a:t>
            </a:r>
          </a:p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classful, masca se poade deduce ușor prin identificarea clasei căreia aparține</a:t>
            </a:r>
          </a:p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o adresă IP.</a:t>
            </a:r>
          </a:p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De reținut că o mască implicită nu trebuie aplicată unei adrese IP care aparține</a:t>
            </a:r>
          </a:p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 altei clase de adrese.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5B209E9-58CF-4FCB-B802-339E69CEB6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5646CDE7-3957-48E8-B4AE-1B6AC3F0F8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FA2E1-F12B-4E4E-A04F-FD074162B6CD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475138" name="Group 2">
            <a:extLst>
              <a:ext uri="{FF2B5EF4-FFF2-40B4-BE49-F238E27FC236}">
                <a16:creationId xmlns:a16="http://schemas.microsoft.com/office/drawing/2014/main" id="{EC5D0844-3152-47D2-8CF9-13A79AF88AA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5139" name="AutoShape 3">
              <a:extLst>
                <a:ext uri="{FF2B5EF4-FFF2-40B4-BE49-F238E27FC236}">
                  <a16:creationId xmlns:a16="http://schemas.microsoft.com/office/drawing/2014/main" id="{1723F321-9AE7-4A77-9E4A-F15C4B531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5140" name="AutoShape 4">
              <a:extLst>
                <a:ext uri="{FF2B5EF4-FFF2-40B4-BE49-F238E27FC236}">
                  <a16:creationId xmlns:a16="http://schemas.microsoft.com/office/drawing/2014/main" id="{20643FC4-0DAB-4B13-B539-0F6A2130F827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5141" name="Line 5">
              <a:extLst>
                <a:ext uri="{FF2B5EF4-FFF2-40B4-BE49-F238E27FC236}">
                  <a16:creationId xmlns:a16="http://schemas.microsoft.com/office/drawing/2014/main" id="{B3569B24-9C3C-4797-908C-332A893CB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5142" name="Text Box 6">
            <a:extLst>
              <a:ext uri="{FF2B5EF4-FFF2-40B4-BE49-F238E27FC236}">
                <a16:creationId xmlns:a16="http://schemas.microsoft.com/office/drawing/2014/main" id="{8F0709E3-76D0-42E8-A4BB-D84F7065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18" y="296351"/>
            <a:ext cx="78106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4.3   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Alte aspecte ale adresării IPv4</a:t>
            </a:r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5145" name="Rectangle 9">
            <a:extLst>
              <a:ext uri="{FF2B5EF4-FFF2-40B4-BE49-F238E27FC236}">
                <a16:creationId xmlns:a16="http://schemas.microsoft.com/office/drawing/2014/main" id="{96661BA9-B404-4654-858A-C97DC81E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38" y="1693565"/>
            <a:ext cx="7315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Dispozitive conectate în mai multe rețele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Adrese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Special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ro-RO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Adrese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Privat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ro-RO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Adrese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Unicast, Multicast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și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Broadcast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0ED67F12-67C6-4F7A-BA7F-95180D00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54A93E1C-90C5-41E0-B327-46E423FF99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4D6776-0C86-4925-B613-96D5073D1491}" type="slidenum">
              <a:rPr lang="en-US" altLang="en-US"/>
              <a:pPr/>
              <a:t>2</a:t>
            </a:fld>
            <a:endParaRPr lang="en-US" altLang="en-US"/>
          </a:p>
        </p:txBody>
      </p:sp>
      <p:grpSp>
        <p:nvGrpSpPr>
          <p:cNvPr id="450562" name="Group 2">
            <a:extLst>
              <a:ext uri="{FF2B5EF4-FFF2-40B4-BE49-F238E27FC236}">
                <a16:creationId xmlns:a16="http://schemas.microsoft.com/office/drawing/2014/main" id="{C45441A2-4E40-418E-B1FD-25A14C2A676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50563" name="AutoShape 3">
              <a:extLst>
                <a:ext uri="{FF2B5EF4-FFF2-40B4-BE49-F238E27FC236}">
                  <a16:creationId xmlns:a16="http://schemas.microsoft.com/office/drawing/2014/main" id="{924DCE49-EA7B-4F7D-8EE3-DB0C2A526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564" name="AutoShape 4">
              <a:extLst>
                <a:ext uri="{FF2B5EF4-FFF2-40B4-BE49-F238E27FC236}">
                  <a16:creationId xmlns:a16="http://schemas.microsoft.com/office/drawing/2014/main" id="{B349E36E-1E62-4AF6-B9EF-8234745344C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565" name="Line 5">
              <a:extLst>
                <a:ext uri="{FF2B5EF4-FFF2-40B4-BE49-F238E27FC236}">
                  <a16:creationId xmlns:a16="http://schemas.microsoft.com/office/drawing/2014/main" id="{5275702C-3559-414B-A33F-CB69B4D15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566" name="Text Box 6">
            <a:extLst>
              <a:ext uri="{FF2B5EF4-FFF2-40B4-BE49-F238E27FC236}">
                <a16:creationId xmlns:a16="http://schemas.microsoft.com/office/drawing/2014/main" id="{762EB926-52F2-455D-9B5C-2B08448D9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36615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4.1   INTRODU</a:t>
            </a:r>
          </a:p>
        </p:txBody>
      </p:sp>
      <p:sp>
        <p:nvSpPr>
          <p:cNvPr id="450568" name="Text Box 8">
            <a:extLst>
              <a:ext uri="{FF2B5EF4-FFF2-40B4-BE49-F238E27FC236}">
                <a16:creationId xmlns:a16="http://schemas.microsoft.com/office/drawing/2014/main" id="{857404FD-2737-47CD-B6A3-8EE2F6B73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50850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4.1   INTRODUC</a:t>
            </a:r>
            <a:r>
              <a:rPr lang="ro-RO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ERE</a:t>
            </a: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569" name="Rectangle 9">
            <a:extLst>
              <a:ext uri="{FF2B5EF4-FFF2-40B4-BE49-F238E27FC236}">
                <a16:creationId xmlns:a16="http://schemas.microsoft.com/office/drawing/2014/main" id="{40A515A0-94BB-4B32-B399-88C4D00AF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Adresa IP este folosită în stiva de protocoale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TCP/IP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pentru identificarea interfeței de rețea (și chiar a dipozitivului) conectat la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Internet. A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dresa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IP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este un număr unic pe </a:t>
            </a:r>
            <a:r>
              <a:rPr lang="en-US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32-bit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prin care se identifică și recunoaște conectarea unui dispozitiv la Internet. Adresele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IP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sunt unice, în sensul că fiecare adresă are o și numai o conexiune la Internet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Niciodată două dispozitive nu pot avea aceeași adresă IP. Sunt adrese logice care se pot realoca unui dispozitiv. Sunt scrise în format zecimal sau binar.</a:t>
            </a:r>
          </a:p>
          <a:p>
            <a:endParaRPr lang="ro-RO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o-RO" altLang="en-US" sz="2400" i="1" dirty="0">
                <a:latin typeface="Times New Roman" panose="02020603050405020304" pitchFamily="18" charset="0"/>
              </a:rPr>
              <a:t>Spațiul de adrese IPv4 este </a:t>
            </a:r>
            <a:r>
              <a:rPr lang="en-US" altLang="en-US" sz="2400" i="1" dirty="0">
                <a:latin typeface="Times New Roman" panose="02020603050405020304" pitchFamily="18" charset="0"/>
              </a:rPr>
              <a:t>2</a:t>
            </a:r>
            <a:r>
              <a:rPr lang="en-US" altLang="en-US" sz="2400" i="1" baseline="30000" dirty="0">
                <a:latin typeface="Times New Roman" panose="02020603050405020304" pitchFamily="18" charset="0"/>
              </a:rPr>
              <a:t>32</a:t>
            </a:r>
            <a:r>
              <a:rPr lang="ro-RO" altLang="en-US" sz="2400" i="1" dirty="0">
                <a:latin typeface="Times New Roman" panose="02020603050405020304" pitchFamily="18" charset="0"/>
              </a:rPr>
              <a:t>, adică </a:t>
            </a:r>
            <a:r>
              <a:rPr lang="en-US" altLang="en-US" sz="2400" i="1" dirty="0">
                <a:latin typeface="Times New Roman" panose="02020603050405020304" pitchFamily="18" charset="0"/>
              </a:rPr>
              <a:t>4,294,967,296</a:t>
            </a:r>
            <a:r>
              <a:rPr lang="en-US" altLang="en-US" sz="2800" i="1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1346C599-7E78-462E-84C2-DC5F4B85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9" y="4804377"/>
            <a:ext cx="6423581" cy="133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F92AC79-934A-4A0B-812C-E1A1BF07DB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38A22F6-9B3C-4E60-A000-DAE32DF31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931B3-6054-45DB-AA9E-DF420F57719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24290" name="Text Box 2">
            <a:extLst>
              <a:ext uri="{FF2B5EF4-FFF2-40B4-BE49-F238E27FC236}">
                <a16:creationId xmlns:a16="http://schemas.microsoft.com/office/drawing/2014/main" id="{C6495278-B191-4117-91CD-79FCEEBC9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164" y="90487"/>
            <a:ext cx="571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4.12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Dispozitive conectate în mai multe rețele</a:t>
            </a:r>
            <a:endParaRPr lang="en-US" altLang="en-US" sz="1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6D4439D6-E476-444E-A364-F0916E5265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4292" name="Rectangle 4">
            <a:extLst>
              <a:ext uri="{FF2B5EF4-FFF2-40B4-BE49-F238E27FC236}">
                <a16:creationId xmlns:a16="http://schemas.microsoft.com/office/drawing/2014/main" id="{FD65F3C9-C83C-4D5D-A156-5522BDA20A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4293" name="Rectangle 5">
            <a:extLst>
              <a:ext uri="{FF2B5EF4-FFF2-40B4-BE49-F238E27FC236}">
                <a16:creationId xmlns:a16="http://schemas.microsoft.com/office/drawing/2014/main" id="{A278C757-D3A4-47A6-B755-9ED4D3A18E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4294" name="Rectangle 6">
            <a:extLst>
              <a:ext uri="{FF2B5EF4-FFF2-40B4-BE49-F238E27FC236}">
                <a16:creationId xmlns:a16="http://schemas.microsoft.com/office/drawing/2014/main" id="{89F15C9B-919E-4AF2-82B4-85257B26CE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4295" name="Rectangle 7">
            <a:extLst>
              <a:ext uri="{FF2B5EF4-FFF2-40B4-BE49-F238E27FC236}">
                <a16:creationId xmlns:a16="http://schemas.microsoft.com/office/drawing/2014/main" id="{C4225F4B-622E-4035-AAF0-5FAD7D78D4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4296" name="Rectangle 8">
            <a:extLst>
              <a:ext uri="{FF2B5EF4-FFF2-40B4-BE49-F238E27FC236}">
                <a16:creationId xmlns:a16="http://schemas.microsoft.com/office/drawing/2014/main" id="{84004289-9243-42AF-8CDF-A5863965C7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4297" name="Rectangle 9">
            <a:extLst>
              <a:ext uri="{FF2B5EF4-FFF2-40B4-BE49-F238E27FC236}">
                <a16:creationId xmlns:a16="http://schemas.microsoft.com/office/drawing/2014/main" id="{F5E4B0D4-9539-4EAD-9C31-A6B94EB7C3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24298" name="Picture 10">
            <a:extLst>
              <a:ext uri="{FF2B5EF4-FFF2-40B4-BE49-F238E27FC236}">
                <a16:creationId xmlns:a16="http://schemas.microsoft.com/office/drawing/2014/main" id="{2EED4EA3-0FB7-4BD6-B5A3-20B13448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581150"/>
            <a:ext cx="6757987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64800A9-0AB1-4796-9AE1-65C8C70D05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2D1C61B-E0C5-4782-809B-59596632E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685C74-672F-47FF-8215-F616C580B00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25315" name="Text Box 3">
            <a:extLst>
              <a:ext uri="{FF2B5EF4-FFF2-40B4-BE49-F238E27FC236}">
                <a16:creationId xmlns:a16="http://schemas.microsoft.com/office/drawing/2014/main" id="{59BC1BA6-45BD-4522-8472-1D690D51C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3560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4.3 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Adrese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Special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ro-RO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25353" name="Picture 41">
            <a:extLst>
              <a:ext uri="{FF2B5EF4-FFF2-40B4-BE49-F238E27FC236}">
                <a16:creationId xmlns:a16="http://schemas.microsoft.com/office/drawing/2014/main" id="{DA2396DB-4D13-4B56-99CB-95E542C90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16125"/>
            <a:ext cx="89408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72932741-3FD8-40D1-B844-C4632CE03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D965F00-DD7A-4E90-B89B-0AC0ED7E65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8D924-3A5A-4672-AF4D-C0D7B7E2066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28386" name="Text Box 2">
            <a:extLst>
              <a:ext uri="{FF2B5EF4-FFF2-40B4-BE49-F238E27FC236}">
                <a16:creationId xmlns:a16="http://schemas.microsoft.com/office/drawing/2014/main" id="{376583D6-B5ED-4998-B956-87CC322AC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4.13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Network address</a:t>
            </a: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CF41A0C1-F05C-4F9C-9D4C-86AB29380C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8388" name="Rectangle 4">
            <a:extLst>
              <a:ext uri="{FF2B5EF4-FFF2-40B4-BE49-F238E27FC236}">
                <a16:creationId xmlns:a16="http://schemas.microsoft.com/office/drawing/2014/main" id="{D80B0405-7683-4B3B-B9F3-B9297E8A42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8389" name="Rectangle 5">
            <a:extLst>
              <a:ext uri="{FF2B5EF4-FFF2-40B4-BE49-F238E27FC236}">
                <a16:creationId xmlns:a16="http://schemas.microsoft.com/office/drawing/2014/main" id="{FFC0B21A-6A18-47B2-A639-13EDF506E1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8390" name="Rectangle 6">
            <a:extLst>
              <a:ext uri="{FF2B5EF4-FFF2-40B4-BE49-F238E27FC236}">
                <a16:creationId xmlns:a16="http://schemas.microsoft.com/office/drawing/2014/main" id="{075178D5-CC50-4CB8-93C8-69C0E65CE5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8391" name="Rectangle 7">
            <a:extLst>
              <a:ext uri="{FF2B5EF4-FFF2-40B4-BE49-F238E27FC236}">
                <a16:creationId xmlns:a16="http://schemas.microsoft.com/office/drawing/2014/main" id="{7665C0A5-37F2-4B24-99CD-9EF77875BF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8392" name="Rectangle 8">
            <a:extLst>
              <a:ext uri="{FF2B5EF4-FFF2-40B4-BE49-F238E27FC236}">
                <a16:creationId xmlns:a16="http://schemas.microsoft.com/office/drawing/2014/main" id="{1CBEA8A7-2433-4B2F-AD26-73350B310C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8393" name="Rectangle 9">
            <a:extLst>
              <a:ext uri="{FF2B5EF4-FFF2-40B4-BE49-F238E27FC236}">
                <a16:creationId xmlns:a16="http://schemas.microsoft.com/office/drawing/2014/main" id="{5C5E2C9B-A0B8-4C00-ADD9-00119A370D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28394" name="Picture 10">
            <a:extLst>
              <a:ext uri="{FF2B5EF4-FFF2-40B4-BE49-F238E27FC236}">
                <a16:creationId xmlns:a16="http://schemas.microsoft.com/office/drawing/2014/main" id="{8DD10501-5D57-4973-A500-0A0386129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69" y="1205944"/>
            <a:ext cx="8418512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DAA8A732-22E1-498D-9BE8-90122E0892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DD752CB-523F-4498-ACD7-78AF7BAD3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184240-6B51-448C-9574-5C95BD52482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29410" name="Text Box 2">
            <a:extLst>
              <a:ext uri="{FF2B5EF4-FFF2-40B4-BE49-F238E27FC236}">
                <a16:creationId xmlns:a16="http://schemas.microsoft.com/office/drawing/2014/main" id="{1B21542B-3A4A-421B-B6F6-8F1F4CFC3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4.14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Ex</a:t>
            </a:r>
            <a:r>
              <a:rPr lang="ro-RO" altLang="en-US" i="1" dirty="0">
                <a:latin typeface="Times New Roman" panose="02020603050405020304" pitchFamily="18" charset="0"/>
              </a:rPr>
              <a:t>e</a:t>
            </a:r>
            <a:r>
              <a:rPr lang="en-US" altLang="en-US" i="1" dirty="0" err="1">
                <a:latin typeface="Times New Roman" panose="02020603050405020304" pitchFamily="18" charset="0"/>
              </a:rPr>
              <a:t>mpl</a:t>
            </a:r>
            <a:r>
              <a:rPr lang="ro-RO" altLang="en-US" i="1" dirty="0">
                <a:latin typeface="Times New Roman" panose="02020603050405020304" pitchFamily="18" charset="0"/>
              </a:rPr>
              <a:t>u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ro-RO" altLang="en-US" i="1" dirty="0">
                <a:latin typeface="Times New Roman" panose="02020603050405020304" pitchFamily="18" charset="0"/>
              </a:rPr>
              <a:t>de adresare </a:t>
            </a:r>
            <a:r>
              <a:rPr lang="en-US" altLang="en-US" i="1" dirty="0">
                <a:latin typeface="Times New Roman" panose="02020603050405020304" pitchFamily="18" charset="0"/>
              </a:rPr>
              <a:t>broadcast </a:t>
            </a:r>
            <a:r>
              <a:rPr lang="ro-RO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direct</a:t>
            </a:r>
            <a:r>
              <a:rPr lang="ro-RO" altLang="en-US" i="1" dirty="0">
                <a:latin typeface="Times New Roman" panose="02020603050405020304" pitchFamily="18" charset="0"/>
              </a:rPr>
              <a:t>ă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C90906F0-5E50-4669-A876-DEEE6653D0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9412" name="Rectangle 4">
            <a:extLst>
              <a:ext uri="{FF2B5EF4-FFF2-40B4-BE49-F238E27FC236}">
                <a16:creationId xmlns:a16="http://schemas.microsoft.com/office/drawing/2014/main" id="{366CEEFD-FDF5-4593-8AEA-BDAEDC4F4B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9413" name="Rectangle 5">
            <a:extLst>
              <a:ext uri="{FF2B5EF4-FFF2-40B4-BE49-F238E27FC236}">
                <a16:creationId xmlns:a16="http://schemas.microsoft.com/office/drawing/2014/main" id="{6A4E60DC-D5EE-47BC-A004-3F392814359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9414" name="Rectangle 6">
            <a:extLst>
              <a:ext uri="{FF2B5EF4-FFF2-40B4-BE49-F238E27FC236}">
                <a16:creationId xmlns:a16="http://schemas.microsoft.com/office/drawing/2014/main" id="{80A691C7-6304-48AA-BC41-820F7C520B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9415" name="Rectangle 7">
            <a:extLst>
              <a:ext uri="{FF2B5EF4-FFF2-40B4-BE49-F238E27FC236}">
                <a16:creationId xmlns:a16="http://schemas.microsoft.com/office/drawing/2014/main" id="{693E621B-A6BD-4499-8612-99A5752540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9416" name="Rectangle 8">
            <a:extLst>
              <a:ext uri="{FF2B5EF4-FFF2-40B4-BE49-F238E27FC236}">
                <a16:creationId xmlns:a16="http://schemas.microsoft.com/office/drawing/2014/main" id="{BF74BB3F-07B3-40D9-8988-0D2339100A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29417" name="Rectangle 9">
            <a:extLst>
              <a:ext uri="{FF2B5EF4-FFF2-40B4-BE49-F238E27FC236}">
                <a16:creationId xmlns:a16="http://schemas.microsoft.com/office/drawing/2014/main" id="{A5DB0497-D17B-4524-B55A-97222F4402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29418" name="Picture 10">
            <a:extLst>
              <a:ext uri="{FF2B5EF4-FFF2-40B4-BE49-F238E27FC236}">
                <a16:creationId xmlns:a16="http://schemas.microsoft.com/office/drawing/2014/main" id="{8C0F4356-D20C-4A14-BC5B-19B1650F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663700"/>
            <a:ext cx="6554787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6DB1E04-499F-4149-85A7-76B6C76F0B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A44C4375-2DCD-43B9-A50B-C1E790C9D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950C51-00C8-4A63-8ED8-BF640B2957B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0434" name="Text Box 2">
            <a:extLst>
              <a:ext uri="{FF2B5EF4-FFF2-40B4-BE49-F238E27FC236}">
                <a16:creationId xmlns:a16="http://schemas.microsoft.com/office/drawing/2014/main" id="{89445606-552A-4AC6-B074-0C5A0D24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4.15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Example </a:t>
            </a:r>
            <a:r>
              <a:rPr lang="ro-RO" altLang="en-US" i="1" dirty="0">
                <a:latin typeface="Times New Roman" panose="02020603050405020304" pitchFamily="18" charset="0"/>
              </a:rPr>
              <a:t>de adresare </a:t>
            </a:r>
            <a:r>
              <a:rPr lang="en-US" altLang="en-US" i="1" dirty="0">
                <a:latin typeface="Times New Roman" panose="02020603050405020304" pitchFamily="18" charset="0"/>
              </a:rPr>
              <a:t>broadcast</a:t>
            </a:r>
            <a:r>
              <a:rPr lang="ro-RO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limit</a:t>
            </a:r>
            <a:r>
              <a:rPr lang="ro-RO" altLang="en-US" i="1" dirty="0">
                <a:latin typeface="Times New Roman" panose="02020603050405020304" pitchFamily="18" charset="0"/>
              </a:rPr>
              <a:t>ată</a:t>
            </a:r>
            <a:r>
              <a:rPr lang="en-US" altLang="en-US" i="1" dirty="0">
                <a:latin typeface="Times New Roman" panose="02020603050405020304" pitchFamily="18" charset="0"/>
              </a:rPr>
              <a:t> address</a:t>
            </a:r>
          </a:p>
        </p:txBody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612CAAA6-4BAE-4D60-B12E-1C635C111F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0436" name="Rectangle 4">
            <a:extLst>
              <a:ext uri="{FF2B5EF4-FFF2-40B4-BE49-F238E27FC236}">
                <a16:creationId xmlns:a16="http://schemas.microsoft.com/office/drawing/2014/main" id="{12CA3AD6-8649-4DB5-BA8B-688D3C8471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0437" name="Rectangle 5">
            <a:extLst>
              <a:ext uri="{FF2B5EF4-FFF2-40B4-BE49-F238E27FC236}">
                <a16:creationId xmlns:a16="http://schemas.microsoft.com/office/drawing/2014/main" id="{89DAA9E5-2F01-47AA-8D13-3A9C048B46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0438" name="Rectangle 6">
            <a:extLst>
              <a:ext uri="{FF2B5EF4-FFF2-40B4-BE49-F238E27FC236}">
                <a16:creationId xmlns:a16="http://schemas.microsoft.com/office/drawing/2014/main" id="{060E3075-598A-4548-A878-4647322297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0439" name="Rectangle 7">
            <a:extLst>
              <a:ext uri="{FF2B5EF4-FFF2-40B4-BE49-F238E27FC236}">
                <a16:creationId xmlns:a16="http://schemas.microsoft.com/office/drawing/2014/main" id="{8E45E80D-6B78-41F1-8952-41D2E61060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0440" name="Rectangle 8">
            <a:extLst>
              <a:ext uri="{FF2B5EF4-FFF2-40B4-BE49-F238E27FC236}">
                <a16:creationId xmlns:a16="http://schemas.microsoft.com/office/drawing/2014/main" id="{EA0B7435-5775-45A2-9173-F6BB357F3C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0441" name="Rectangle 9">
            <a:extLst>
              <a:ext uri="{FF2B5EF4-FFF2-40B4-BE49-F238E27FC236}">
                <a16:creationId xmlns:a16="http://schemas.microsoft.com/office/drawing/2014/main" id="{2E3BC93C-C34E-404C-8DF6-F0EC8CBC97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30442" name="Picture 10">
            <a:extLst>
              <a:ext uri="{FF2B5EF4-FFF2-40B4-BE49-F238E27FC236}">
                <a16:creationId xmlns:a16="http://schemas.microsoft.com/office/drawing/2014/main" id="{8269880E-5E89-4836-8620-4935DEE3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1371600"/>
            <a:ext cx="7285037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97C5396D-B23E-4127-A644-6C7F5095B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E2BCFFE-73AA-43C1-8110-C9216C9B84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297BD-8DE6-43E3-AB5C-368A0F9AFDE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35554" name="Text Box 2">
            <a:extLst>
              <a:ext uri="{FF2B5EF4-FFF2-40B4-BE49-F238E27FC236}">
                <a16:creationId xmlns:a16="http://schemas.microsoft.com/office/drawing/2014/main" id="{52689457-6600-42AF-BE73-EBA8BBA76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662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4.16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Ex</a:t>
            </a:r>
            <a:r>
              <a:rPr lang="ro-RO" altLang="en-US" i="1" dirty="0">
                <a:latin typeface="Times New Roman" panose="02020603050405020304" pitchFamily="18" charset="0"/>
              </a:rPr>
              <a:t>e</a:t>
            </a:r>
            <a:r>
              <a:rPr lang="en-US" altLang="en-US" i="1" dirty="0" err="1">
                <a:latin typeface="Times New Roman" panose="02020603050405020304" pitchFamily="18" charset="0"/>
              </a:rPr>
              <a:t>mpl</a:t>
            </a:r>
            <a:r>
              <a:rPr lang="ro-RO" altLang="en-US" i="1" dirty="0">
                <a:latin typeface="Times New Roman" panose="02020603050405020304" pitchFamily="18" charset="0"/>
              </a:rPr>
              <a:t>u de adresare</a:t>
            </a:r>
            <a:r>
              <a:rPr lang="en-US" altLang="en-US" i="1" dirty="0">
                <a:latin typeface="Times New Roman" panose="02020603050405020304" pitchFamily="18" charset="0"/>
              </a:rPr>
              <a:t> “</a:t>
            </a:r>
            <a:r>
              <a:rPr lang="ro-RO" altLang="en-US" i="1" dirty="0">
                <a:latin typeface="Times New Roman" panose="02020603050405020304" pitchFamily="18" charset="0"/>
              </a:rPr>
              <a:t>acest host în această rețea</a:t>
            </a:r>
            <a:r>
              <a:rPr lang="en-US" altLang="en-US" i="1" dirty="0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864EC7A8-7B55-4823-87C4-7BE7CE8385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5556" name="Rectangle 4">
            <a:extLst>
              <a:ext uri="{FF2B5EF4-FFF2-40B4-BE49-F238E27FC236}">
                <a16:creationId xmlns:a16="http://schemas.microsoft.com/office/drawing/2014/main" id="{2E15A6BA-298D-4C37-A90F-828EA57851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5557" name="Rectangle 5">
            <a:extLst>
              <a:ext uri="{FF2B5EF4-FFF2-40B4-BE49-F238E27FC236}">
                <a16:creationId xmlns:a16="http://schemas.microsoft.com/office/drawing/2014/main" id="{396EACA2-470C-4C69-9170-BABB2DD9BB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5558" name="Rectangle 6">
            <a:extLst>
              <a:ext uri="{FF2B5EF4-FFF2-40B4-BE49-F238E27FC236}">
                <a16:creationId xmlns:a16="http://schemas.microsoft.com/office/drawing/2014/main" id="{5066678D-EDD0-4CFF-AF6E-6991D6C9FA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5559" name="Rectangle 7">
            <a:extLst>
              <a:ext uri="{FF2B5EF4-FFF2-40B4-BE49-F238E27FC236}">
                <a16:creationId xmlns:a16="http://schemas.microsoft.com/office/drawing/2014/main" id="{B05D1DAA-3D33-45E0-AFD1-B1AD696968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5560" name="Rectangle 8">
            <a:extLst>
              <a:ext uri="{FF2B5EF4-FFF2-40B4-BE49-F238E27FC236}">
                <a16:creationId xmlns:a16="http://schemas.microsoft.com/office/drawing/2014/main" id="{E9AF1B07-421D-4912-B62D-B907C77A52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5561" name="Rectangle 9">
            <a:extLst>
              <a:ext uri="{FF2B5EF4-FFF2-40B4-BE49-F238E27FC236}">
                <a16:creationId xmlns:a16="http://schemas.microsoft.com/office/drawing/2014/main" id="{9C98E75E-95FC-4CED-BC5D-859CD48349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35562" name="Picture 10">
            <a:extLst>
              <a:ext uri="{FF2B5EF4-FFF2-40B4-BE49-F238E27FC236}">
                <a16:creationId xmlns:a16="http://schemas.microsoft.com/office/drawing/2014/main" id="{CB8D9A71-6F94-4106-9B89-15BDB8771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58913"/>
            <a:ext cx="5694362" cy="42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13A1F930-7FDF-419F-8978-E35BDE1E5C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557DB6E-0565-46A9-A011-A7728CE0D3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F8EDF5-3676-45FE-8345-CDA07122C43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36578" name="Text Box 2">
            <a:extLst>
              <a:ext uri="{FF2B5EF4-FFF2-40B4-BE49-F238E27FC236}">
                <a16:creationId xmlns:a16="http://schemas.microsoft.com/office/drawing/2014/main" id="{10202F5D-E7F5-4D15-BAF8-61867449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4.17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of “specific host on this network”</a:t>
            </a:r>
          </a:p>
        </p:txBody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8B4BD263-264E-4384-9807-D3679A1727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6580" name="Rectangle 4">
            <a:extLst>
              <a:ext uri="{FF2B5EF4-FFF2-40B4-BE49-F238E27FC236}">
                <a16:creationId xmlns:a16="http://schemas.microsoft.com/office/drawing/2014/main" id="{4DD69D20-2F1D-44D4-A66C-70BF43F7F5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6581" name="Rectangle 5">
            <a:extLst>
              <a:ext uri="{FF2B5EF4-FFF2-40B4-BE49-F238E27FC236}">
                <a16:creationId xmlns:a16="http://schemas.microsoft.com/office/drawing/2014/main" id="{88F6CB40-31DA-49B0-9397-08E033151F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6582" name="Rectangle 6">
            <a:extLst>
              <a:ext uri="{FF2B5EF4-FFF2-40B4-BE49-F238E27FC236}">
                <a16:creationId xmlns:a16="http://schemas.microsoft.com/office/drawing/2014/main" id="{F153E2D2-2C57-4A28-BC88-5D6B2F90C6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6583" name="Rectangle 7">
            <a:extLst>
              <a:ext uri="{FF2B5EF4-FFF2-40B4-BE49-F238E27FC236}">
                <a16:creationId xmlns:a16="http://schemas.microsoft.com/office/drawing/2014/main" id="{0CE0F2E6-D907-4D6E-9ECC-6E0FD89571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6584" name="Rectangle 8">
            <a:extLst>
              <a:ext uri="{FF2B5EF4-FFF2-40B4-BE49-F238E27FC236}">
                <a16:creationId xmlns:a16="http://schemas.microsoft.com/office/drawing/2014/main" id="{ED0BD7A4-CB1A-4406-8DF6-B1BC3297C4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6585" name="Rectangle 9">
            <a:extLst>
              <a:ext uri="{FF2B5EF4-FFF2-40B4-BE49-F238E27FC236}">
                <a16:creationId xmlns:a16="http://schemas.microsoft.com/office/drawing/2014/main" id="{80BC3B73-14DF-46F9-BBEC-9EE3D31614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36586" name="Picture 10">
            <a:extLst>
              <a:ext uri="{FF2B5EF4-FFF2-40B4-BE49-F238E27FC236}">
                <a16:creationId xmlns:a16="http://schemas.microsoft.com/office/drawing/2014/main" id="{88FDF7F7-3D45-4DE1-B2CB-B9F585286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47750"/>
            <a:ext cx="8429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950E8830-E6B1-4B57-9796-3FC6504478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7F1A8EB-7904-4A93-A715-31FA741E1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7E4D47-B700-4170-887A-EC96860BB0B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37602" name="Text Box 2">
            <a:extLst>
              <a:ext uri="{FF2B5EF4-FFF2-40B4-BE49-F238E27FC236}">
                <a16:creationId xmlns:a16="http://schemas.microsoft.com/office/drawing/2014/main" id="{DDF137F2-5F22-4D5C-B3DC-E0C99DEE3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4.18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Example of loopback address</a:t>
            </a:r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9AB039EA-73B3-44E2-9BD7-E736002F2B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7604" name="Rectangle 4">
            <a:extLst>
              <a:ext uri="{FF2B5EF4-FFF2-40B4-BE49-F238E27FC236}">
                <a16:creationId xmlns:a16="http://schemas.microsoft.com/office/drawing/2014/main" id="{52785E6A-B3DD-445F-842D-52C0FD46B3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7605" name="Rectangle 5">
            <a:extLst>
              <a:ext uri="{FF2B5EF4-FFF2-40B4-BE49-F238E27FC236}">
                <a16:creationId xmlns:a16="http://schemas.microsoft.com/office/drawing/2014/main" id="{0FE748D6-211C-4218-9DAE-6DB214B825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7606" name="Rectangle 6">
            <a:extLst>
              <a:ext uri="{FF2B5EF4-FFF2-40B4-BE49-F238E27FC236}">
                <a16:creationId xmlns:a16="http://schemas.microsoft.com/office/drawing/2014/main" id="{D6102B8E-B68A-4C7D-AFAF-5E3F914322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7607" name="Rectangle 7">
            <a:extLst>
              <a:ext uri="{FF2B5EF4-FFF2-40B4-BE49-F238E27FC236}">
                <a16:creationId xmlns:a16="http://schemas.microsoft.com/office/drawing/2014/main" id="{5DFCACA4-0125-4FB7-883F-35841E1E39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7608" name="Rectangle 8">
            <a:extLst>
              <a:ext uri="{FF2B5EF4-FFF2-40B4-BE49-F238E27FC236}">
                <a16:creationId xmlns:a16="http://schemas.microsoft.com/office/drawing/2014/main" id="{C5A773A2-BA37-458E-A410-4549D4E205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37609" name="Rectangle 9">
            <a:extLst>
              <a:ext uri="{FF2B5EF4-FFF2-40B4-BE49-F238E27FC236}">
                <a16:creationId xmlns:a16="http://schemas.microsoft.com/office/drawing/2014/main" id="{76DF1A87-46AA-4632-99E4-BDF3A2518C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37610" name="Picture 10">
            <a:extLst>
              <a:ext uri="{FF2B5EF4-FFF2-40B4-BE49-F238E27FC236}">
                <a16:creationId xmlns:a16="http://schemas.microsoft.com/office/drawing/2014/main" id="{D3C746A6-48DF-411F-9670-25A8DEC3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984250"/>
            <a:ext cx="7165975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0A84767E-749B-44C3-930F-E5EC9B9C27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AB71A33-07A0-4336-88C5-D29577CFE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E9A34D-9877-4EFC-84BC-74F7DBE7C50D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538666" name="Picture 42">
            <a:extLst>
              <a:ext uri="{FF2B5EF4-FFF2-40B4-BE49-F238E27FC236}">
                <a16:creationId xmlns:a16="http://schemas.microsoft.com/office/drawing/2014/main" id="{24B0AC00-83B3-467B-894D-B8EB5D44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359025"/>
            <a:ext cx="5807075" cy="214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8667" name="Text Box 43">
            <a:extLst>
              <a:ext uri="{FF2B5EF4-FFF2-40B4-BE49-F238E27FC236}">
                <a16:creationId xmlns:a16="http://schemas.microsoft.com/office/drawing/2014/main" id="{9ADD45E7-8273-4D8E-8D86-CA45F9EF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1905000"/>
            <a:ext cx="5218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4.5  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Addrese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pentru rețele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private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508D06E-EA4F-4C8D-896A-7EA4FB5FCE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A118988-194A-4689-83F8-B69C3ED55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0C23A-BC79-4088-A91E-0B01853D2A2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40675" name="Text Box 3">
            <a:extLst>
              <a:ext uri="{FF2B5EF4-FFF2-40B4-BE49-F238E27FC236}">
                <a16:creationId xmlns:a16="http://schemas.microsoft.com/office/drawing/2014/main" id="{0EC42736-5BE0-4314-AB72-49C9F1CFF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7488"/>
            <a:ext cx="5084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4.5  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Categor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 de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adrese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multicast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40714" name="Picture 42">
            <a:extLst>
              <a:ext uri="{FF2B5EF4-FFF2-40B4-BE49-F238E27FC236}">
                <a16:creationId xmlns:a16="http://schemas.microsoft.com/office/drawing/2014/main" id="{41B90217-27F9-4674-9770-C836E46D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739775"/>
            <a:ext cx="5897562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EE1D3C-20E9-4FDA-AD24-5A9BBDE4B2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B248243-6399-4BE7-91A0-8CA3C067DE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0D0E96-CA1E-4C89-8874-BF2393FAFA1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9106" name="Rectangle 2">
            <a:extLst>
              <a:ext uri="{FF2B5EF4-FFF2-40B4-BE49-F238E27FC236}">
                <a16:creationId xmlns:a16="http://schemas.microsoft.com/office/drawing/2014/main" id="{A96857EF-A8D9-4301-ACEE-6A7AE06AB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219200"/>
            <a:ext cx="81534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Conversia decimal-binar și invers se bazează pe reprezentarea numerelor zecimale în baza 2 (puterile lui 2)</a:t>
            </a:r>
            <a:endParaRPr lang="en-US" altLang="en-US" sz="2400" i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i="1" dirty="0">
                <a:latin typeface="Times New Roman" panose="02020603050405020304" pitchFamily="18" charset="0"/>
              </a:rPr>
              <a:t> 10000001 00001011 00001011 11101111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 i="1" dirty="0">
                <a:latin typeface="Times New Roman" panose="02020603050405020304" pitchFamily="18" charset="0"/>
              </a:rPr>
              <a:t>. 11000001 10000011 00011011 11111111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400" i="1" dirty="0">
                <a:latin typeface="Times New Roman" panose="02020603050405020304" pitchFamily="18" charset="0"/>
              </a:rPr>
              <a:t> 11100111 11011011 10001011 01101111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400" i="1" dirty="0">
                <a:latin typeface="Times New Roman" panose="02020603050405020304" pitchFamily="18" charset="0"/>
              </a:rPr>
              <a:t> 11111001 10011011 11111011 00001111</a:t>
            </a:r>
          </a:p>
        </p:txBody>
      </p:sp>
      <p:sp>
        <p:nvSpPr>
          <p:cNvPr id="559107" name="Text Box 3">
            <a:extLst>
              <a:ext uri="{FF2B5EF4-FFF2-40B4-BE49-F238E27FC236}">
                <a16:creationId xmlns:a16="http://schemas.microsoft.com/office/drawing/2014/main" id="{8CDFA498-C699-4CBC-8BFC-7DE52525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</a:t>
            </a:r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B4DA721B-2A03-440E-BD0E-7712F76A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03DF51F1-27A4-45C6-BBCB-B7F2FF01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8153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Rezolvarea: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i="1" dirty="0">
                <a:latin typeface="Times New Roman" panose="02020603050405020304" pitchFamily="18" charset="0"/>
              </a:rPr>
              <a:t> 129.11.11.239   	 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b. </a:t>
            </a:r>
            <a:r>
              <a:rPr lang="en-US" altLang="en-US" sz="2400" i="1" dirty="0">
                <a:latin typeface="Times New Roman" panose="02020603050405020304" pitchFamily="18" charset="0"/>
              </a:rPr>
              <a:t>193.131.27.255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400" i="1" dirty="0">
                <a:latin typeface="Times New Roman" panose="02020603050405020304" pitchFamily="18" charset="0"/>
              </a:rPr>
              <a:t> 231.219.139.111 	</a:t>
            </a: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400" i="1" dirty="0">
                <a:latin typeface="Times New Roman" panose="02020603050405020304" pitchFamily="18" charset="0"/>
              </a:rPr>
              <a:t>  249.155.251.15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B69A8A3-52F2-48DF-BC58-A1385BDBAC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61D5593-E804-49DD-8BA5-1E0D7A621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1FBA57-4AB7-44C9-9E90-41DD967EE0C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41699" name="Text Box 3">
            <a:extLst>
              <a:ext uri="{FF2B5EF4-FFF2-40B4-BE49-F238E27FC236}">
                <a16:creationId xmlns:a16="http://schemas.microsoft.com/office/drawing/2014/main" id="{DF82D98C-DED8-40F9-BE17-6793B469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"/>
            <a:ext cx="46397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Table 4.6  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Adrese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pentru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confer</a:t>
            </a:r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ințe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41737" name="Picture 41">
            <a:extLst>
              <a:ext uri="{FF2B5EF4-FFF2-40B4-BE49-F238E27FC236}">
                <a16:creationId xmlns:a16="http://schemas.microsoft.com/office/drawing/2014/main" id="{F832ED3A-27BB-4DEC-AE13-2186A932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83247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546462B9-6B38-4ACE-8B2F-240A3FEE4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ACCAB25-20A6-42F2-A3BE-562AFB002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D4B4FC-6058-4CB6-BD18-165DB55E88B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42722" name="Text Box 2">
            <a:extLst>
              <a:ext uri="{FF2B5EF4-FFF2-40B4-BE49-F238E27FC236}">
                <a16:creationId xmlns:a16="http://schemas.microsoft.com/office/drawing/2014/main" id="{6663422A-9679-4CCB-B7B6-9A3C20F24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4.19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Exemplu de alocare adrese în Internet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4C46B991-B199-4E62-961D-ED0234EA27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2724" name="Rectangle 4">
            <a:extLst>
              <a:ext uri="{FF2B5EF4-FFF2-40B4-BE49-F238E27FC236}">
                <a16:creationId xmlns:a16="http://schemas.microsoft.com/office/drawing/2014/main" id="{47BD0FB0-DDB7-4948-BEDB-01CA442D43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2725" name="Rectangle 5">
            <a:extLst>
              <a:ext uri="{FF2B5EF4-FFF2-40B4-BE49-F238E27FC236}">
                <a16:creationId xmlns:a16="http://schemas.microsoft.com/office/drawing/2014/main" id="{106F0621-D426-41C5-9D31-D64B20E6C1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2726" name="Rectangle 6">
            <a:extLst>
              <a:ext uri="{FF2B5EF4-FFF2-40B4-BE49-F238E27FC236}">
                <a16:creationId xmlns:a16="http://schemas.microsoft.com/office/drawing/2014/main" id="{639BD2CA-FCCD-430C-ACD9-58C8B28657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2727" name="Rectangle 7">
            <a:extLst>
              <a:ext uri="{FF2B5EF4-FFF2-40B4-BE49-F238E27FC236}">
                <a16:creationId xmlns:a16="http://schemas.microsoft.com/office/drawing/2014/main" id="{9FD6B3A8-E69F-49E3-8004-F66B08C423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2728" name="Rectangle 8">
            <a:extLst>
              <a:ext uri="{FF2B5EF4-FFF2-40B4-BE49-F238E27FC236}">
                <a16:creationId xmlns:a16="http://schemas.microsoft.com/office/drawing/2014/main" id="{91FF91E1-D068-4136-88B3-E1D538D103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2729" name="Rectangle 9">
            <a:extLst>
              <a:ext uri="{FF2B5EF4-FFF2-40B4-BE49-F238E27FC236}">
                <a16:creationId xmlns:a16="http://schemas.microsoft.com/office/drawing/2014/main" id="{FE42BBD1-65E2-4834-A79E-FC3BB9DA2C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42730" name="Picture 10">
            <a:extLst>
              <a:ext uri="{FF2B5EF4-FFF2-40B4-BE49-F238E27FC236}">
                <a16:creationId xmlns:a16="http://schemas.microsoft.com/office/drawing/2014/main" id="{BDBC7F21-99C1-4842-9B42-8CBE18AE1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762000"/>
            <a:ext cx="7129462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DDD7EF-465E-49FC-8A17-AC01122CFAB3}"/>
              </a:ext>
            </a:extLst>
          </p:cNvPr>
          <p:cNvSpPr txBox="1"/>
          <p:nvPr/>
        </p:nvSpPr>
        <p:spPr>
          <a:xfrm>
            <a:off x="1505146" y="3529012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0" dirty="0">
                <a:highlight>
                  <a:srgbClr val="FFFF00"/>
                </a:highlight>
              </a:rPr>
              <a:t>LAN 1</a:t>
            </a:r>
            <a:endParaRPr lang="en-US" b="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0CC1C-75B6-4E26-965A-18212EF0C464}"/>
              </a:ext>
            </a:extLst>
          </p:cNvPr>
          <p:cNvSpPr txBox="1"/>
          <p:nvPr/>
        </p:nvSpPr>
        <p:spPr>
          <a:xfrm>
            <a:off x="6286500" y="1004888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dirty="0">
                <a:highlight>
                  <a:srgbClr val="FFFF00"/>
                </a:highlight>
              </a:rPr>
              <a:t>LAN 2</a:t>
            </a:r>
            <a:endParaRPr lang="en-US" b="0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2519B-318A-4A6D-8750-BB2103F816FF}"/>
              </a:ext>
            </a:extLst>
          </p:cNvPr>
          <p:cNvSpPr txBox="1"/>
          <p:nvPr/>
        </p:nvSpPr>
        <p:spPr>
          <a:xfrm>
            <a:off x="3200400" y="5562600"/>
            <a:ext cx="78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0" dirty="0">
                <a:highlight>
                  <a:srgbClr val="FFFF00"/>
                </a:highlight>
              </a:rPr>
              <a:t>LAN 3</a:t>
            </a:r>
            <a:endParaRPr lang="en-US" b="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C80B0BBE-439A-4DEC-AA03-EDED4EB17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0F448211-0823-4EF4-9FDC-1E4C7E0D3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380F5B-7B1D-478F-B86A-16CCD01D4818}" type="slidenum">
              <a:rPr lang="en-US" altLang="en-US"/>
              <a:pPr/>
              <a:t>32</a:t>
            </a:fld>
            <a:endParaRPr lang="en-US" altLang="en-US"/>
          </a:p>
        </p:txBody>
      </p:sp>
      <p:grpSp>
        <p:nvGrpSpPr>
          <p:cNvPr id="476162" name="Group 2">
            <a:extLst>
              <a:ext uri="{FF2B5EF4-FFF2-40B4-BE49-F238E27FC236}">
                <a16:creationId xmlns:a16="http://schemas.microsoft.com/office/drawing/2014/main" id="{48093559-B762-4CC1-83AA-6E344EE0ACBF}"/>
              </a:ext>
            </a:extLst>
          </p:cNvPr>
          <p:cNvGrpSpPr>
            <a:grpSpLocks/>
          </p:cNvGrpSpPr>
          <p:nvPr/>
        </p:nvGrpSpPr>
        <p:grpSpPr bwMode="auto">
          <a:xfrm>
            <a:off x="114300" y="328374"/>
            <a:ext cx="8991600" cy="6072426"/>
            <a:chOff x="-24" y="293"/>
            <a:chExt cx="5664" cy="3643"/>
          </a:xfrm>
        </p:grpSpPr>
        <p:sp>
          <p:nvSpPr>
            <p:cNvPr id="476163" name="AutoShape 3">
              <a:extLst>
                <a:ext uri="{FF2B5EF4-FFF2-40B4-BE49-F238E27FC236}">
                  <a16:creationId xmlns:a16="http://schemas.microsoft.com/office/drawing/2014/main" id="{B531FE2F-16F3-4C6F-A6E6-F7581F4A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6164" name="AutoShape 4">
              <a:extLst>
                <a:ext uri="{FF2B5EF4-FFF2-40B4-BE49-F238E27FC236}">
                  <a16:creationId xmlns:a16="http://schemas.microsoft.com/office/drawing/2014/main" id="{68ECA44D-D8FB-4BF3-886E-B369759C582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-24" y="293"/>
              <a:ext cx="5664" cy="521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6165" name="Line 5">
              <a:extLst>
                <a:ext uri="{FF2B5EF4-FFF2-40B4-BE49-F238E27FC236}">
                  <a16:creationId xmlns:a16="http://schemas.microsoft.com/office/drawing/2014/main" id="{041DE02F-C8D4-46D5-81FD-72B7985B5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4" y="690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6166" name="Text Box 6">
            <a:extLst>
              <a:ext uri="{FF2B5EF4-FFF2-40B4-BE49-F238E27FC236}">
                <a16:creationId xmlns:a16="http://schemas.microsoft.com/office/drawing/2014/main" id="{70D895F8-101E-4961-8C94-7012CD246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0" y="420469"/>
            <a:ext cx="8195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4.4   SUBNET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ARE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ȘI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SUPERNE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TARE</a:t>
            </a:r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6171" name="Rectangle 11">
            <a:extLst>
              <a:ext uri="{FF2B5EF4-FFF2-40B4-BE49-F238E27FC236}">
                <a16:creationId xmlns:a16="http://schemas.microsoft.com/office/drawing/2014/main" id="{C31AD83B-D20A-4589-915C-E2B83D17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o-RO" altLang="en-US" sz="20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Sistemul de adrese IPv4 a fost inițial gândit pe două nivele ierarhice: rețea și gazdă și pe clase de adrese. Nevoia de adrese de gazdă  a crescut exponențial și la ora actuală este complet depășit. S-au adoptat câteva amendamente cum ar fi renunțarea la clase, subnetarea și supranetarea, agregarea  rutelor ș.a.</a:t>
            </a:r>
          </a:p>
          <a:p>
            <a:endParaRPr lang="ro-RO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o-RO" altLang="en-US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 rețea cu două nivele este prezentată în fig. următoare:</a:t>
            </a:r>
            <a:endParaRPr lang="en-US" altLang="en-US" sz="20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039CE-C35A-4D50-A0F9-ADB2C921C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87" y="4020616"/>
            <a:ext cx="7698113" cy="19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BED04656-5F26-4035-AA0E-6E9AD01B6A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52B1BA-C754-4BC0-8CA2-D1E23D8DCC8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46818" name="Text Box 2">
            <a:extLst>
              <a:ext uri="{FF2B5EF4-FFF2-40B4-BE49-F238E27FC236}">
                <a16:creationId xmlns:a16="http://schemas.microsoft.com/office/drawing/2014/main" id="{D231A64F-B77C-4923-8A40-D014C7C7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23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4.21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O rețea cu trei nivele </a:t>
            </a:r>
            <a:r>
              <a:rPr lang="en-US" altLang="en-US" i="1" dirty="0" err="1">
                <a:latin typeface="Times New Roman" panose="02020603050405020304" pitchFamily="18" charset="0"/>
              </a:rPr>
              <a:t>ierar</a:t>
            </a:r>
            <a:r>
              <a:rPr lang="ro-RO" altLang="en-US" i="1" dirty="0">
                <a:latin typeface="Times New Roman" panose="02020603050405020304" pitchFamily="18" charset="0"/>
              </a:rPr>
              <a:t>hice</a:t>
            </a:r>
            <a:r>
              <a:rPr lang="en-US" altLang="en-US" i="1" dirty="0">
                <a:latin typeface="Times New Roman" panose="02020603050405020304" pitchFamily="18" charset="0"/>
              </a:rPr>
              <a:t> (subnet</a:t>
            </a:r>
            <a:r>
              <a:rPr lang="ro-RO" altLang="en-US" i="1" dirty="0">
                <a:latin typeface="Times New Roman" panose="02020603050405020304" pitchFamily="18" charset="0"/>
              </a:rPr>
              <a:t>ată</a:t>
            </a:r>
            <a:r>
              <a:rPr lang="en-US" altLang="en-US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id="{234E8B8F-A83F-406B-BFD7-41E0E061D0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6820" name="Rectangle 4">
            <a:extLst>
              <a:ext uri="{FF2B5EF4-FFF2-40B4-BE49-F238E27FC236}">
                <a16:creationId xmlns:a16="http://schemas.microsoft.com/office/drawing/2014/main" id="{C45C723B-BA2C-4AFA-8932-37B82CD6EF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6821" name="Rectangle 5">
            <a:extLst>
              <a:ext uri="{FF2B5EF4-FFF2-40B4-BE49-F238E27FC236}">
                <a16:creationId xmlns:a16="http://schemas.microsoft.com/office/drawing/2014/main" id="{93E374CD-54CC-41E4-B3AF-AE40A59222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6822" name="Rectangle 6">
            <a:extLst>
              <a:ext uri="{FF2B5EF4-FFF2-40B4-BE49-F238E27FC236}">
                <a16:creationId xmlns:a16="http://schemas.microsoft.com/office/drawing/2014/main" id="{6A9AD8F4-BEE1-4A37-8CDC-117983E547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6823" name="Rectangle 7">
            <a:extLst>
              <a:ext uri="{FF2B5EF4-FFF2-40B4-BE49-F238E27FC236}">
                <a16:creationId xmlns:a16="http://schemas.microsoft.com/office/drawing/2014/main" id="{33CA9B9D-7E77-4A02-BAAF-F90488C79F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6824" name="Rectangle 8">
            <a:extLst>
              <a:ext uri="{FF2B5EF4-FFF2-40B4-BE49-F238E27FC236}">
                <a16:creationId xmlns:a16="http://schemas.microsoft.com/office/drawing/2014/main" id="{43707CD9-3031-4B8F-99C1-8BC1F12194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6825" name="Rectangle 9">
            <a:extLst>
              <a:ext uri="{FF2B5EF4-FFF2-40B4-BE49-F238E27FC236}">
                <a16:creationId xmlns:a16="http://schemas.microsoft.com/office/drawing/2014/main" id="{8E6E6675-6905-4882-939E-25E3150F59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46826" name="Picture 10">
            <a:extLst>
              <a:ext uri="{FF2B5EF4-FFF2-40B4-BE49-F238E27FC236}">
                <a16:creationId xmlns:a16="http://schemas.microsoft.com/office/drawing/2014/main" id="{96A3E286-42AC-40EC-9B12-2094192F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443036"/>
            <a:ext cx="7112000" cy="532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F4EE43-4343-4272-969B-D9AE1C937196}"/>
              </a:ext>
            </a:extLst>
          </p:cNvPr>
          <p:cNvSpPr txBox="1"/>
          <p:nvPr/>
        </p:nvSpPr>
        <p:spPr>
          <a:xfrm>
            <a:off x="1339850" y="680132"/>
            <a:ext cx="691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Rețeaua inițială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141.14.0.0/16</a:t>
            </a:r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 este divizată în patru subrețele: </a:t>
            </a:r>
          </a:p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 141.14.</a:t>
            </a:r>
            <a:r>
              <a:rPr lang="ro-RO" b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.0/18, 141.14.</a:t>
            </a:r>
            <a:r>
              <a:rPr lang="ro-RO" b="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.0/18, 141.14.</a:t>
            </a:r>
            <a:r>
              <a:rPr lang="ro-RO" b="0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.0/18, 141.14.</a:t>
            </a:r>
            <a:r>
              <a:rPr lang="ro-RO" b="0" dirty="0">
                <a:highlight>
                  <a:srgbClr val="CCFF9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192</a:t>
            </a:r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.0/18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53DC81D-9445-4640-A9DE-A7FBB83AD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06879A0-771A-4F29-8A63-D5EC608DB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3D934-D2E4-4A95-9F97-F6A699790F9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47842" name="Text Box 2">
            <a:extLst>
              <a:ext uri="{FF2B5EF4-FFF2-40B4-BE49-F238E27FC236}">
                <a16:creationId xmlns:a16="http://schemas.microsoft.com/office/drawing/2014/main" id="{36DF9343-8A94-4AB5-8D90-EB0B291E4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23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4.22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 err="1">
                <a:latin typeface="Times New Roman" panose="02020603050405020304" pitchFamily="18" charset="0"/>
              </a:rPr>
              <a:t>Adres</a:t>
            </a:r>
            <a:r>
              <a:rPr lang="ro-RO" altLang="en-US" i="1" dirty="0">
                <a:latin typeface="Times New Roman" panose="02020603050405020304" pitchFamily="18" charset="0"/>
              </a:rPr>
              <a:t>area pe trei niveluri introduce un nivel nou, subrețea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E99862F6-AF6F-4915-B2D5-BCEA6A25F0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7844" name="Rectangle 4">
            <a:extLst>
              <a:ext uri="{FF2B5EF4-FFF2-40B4-BE49-F238E27FC236}">
                <a16:creationId xmlns:a16="http://schemas.microsoft.com/office/drawing/2014/main" id="{C569113D-577E-435B-A642-2884C05A89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7845" name="Rectangle 5">
            <a:extLst>
              <a:ext uri="{FF2B5EF4-FFF2-40B4-BE49-F238E27FC236}">
                <a16:creationId xmlns:a16="http://schemas.microsoft.com/office/drawing/2014/main" id="{1A8642B2-97F4-4574-8619-ADC570C36AF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7846" name="Rectangle 6">
            <a:extLst>
              <a:ext uri="{FF2B5EF4-FFF2-40B4-BE49-F238E27FC236}">
                <a16:creationId xmlns:a16="http://schemas.microsoft.com/office/drawing/2014/main" id="{05FB2D04-59EC-4AA6-8071-E0C80FE8F9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7847" name="Rectangle 7">
            <a:extLst>
              <a:ext uri="{FF2B5EF4-FFF2-40B4-BE49-F238E27FC236}">
                <a16:creationId xmlns:a16="http://schemas.microsoft.com/office/drawing/2014/main" id="{A284C5D5-B24B-46FD-A08F-B9F3C990FF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7848" name="Rectangle 8">
            <a:extLst>
              <a:ext uri="{FF2B5EF4-FFF2-40B4-BE49-F238E27FC236}">
                <a16:creationId xmlns:a16="http://schemas.microsoft.com/office/drawing/2014/main" id="{84A11FD3-5ADD-47D1-9D9E-8B139BB1DF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7849" name="Rectangle 9">
            <a:extLst>
              <a:ext uri="{FF2B5EF4-FFF2-40B4-BE49-F238E27FC236}">
                <a16:creationId xmlns:a16="http://schemas.microsoft.com/office/drawing/2014/main" id="{E42F4EC5-C330-4A02-8C39-533848ADFC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47850" name="Picture 10">
            <a:extLst>
              <a:ext uri="{FF2B5EF4-FFF2-40B4-BE49-F238E27FC236}">
                <a16:creationId xmlns:a16="http://schemas.microsoft.com/office/drawing/2014/main" id="{E1864F9F-3B24-40BF-8798-58558A4F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520825"/>
            <a:ext cx="6272213" cy="38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9C47923F-0CA2-40E0-B89B-D819A029C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22298AE-56B1-471B-B76A-F1465FDA50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FFE041-24D9-42DC-ADD2-2226640C34C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49890" name="Text Box 2">
            <a:extLst>
              <a:ext uri="{FF2B5EF4-FFF2-40B4-BE49-F238E27FC236}">
                <a16:creationId xmlns:a16="http://schemas.microsoft.com/office/drawing/2014/main" id="{8C40A1DD-BF19-481D-B716-4B803263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4.24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sz="2000" i="1" dirty="0">
                <a:latin typeface="Times New Roman" panose="02020603050405020304" pitchFamily="18" charset="0"/>
              </a:rPr>
              <a:t>Masca de rețea și masca de subrețea 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7F75A577-6730-4A7C-96BD-5FAD5805A2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9892" name="Rectangle 4">
            <a:extLst>
              <a:ext uri="{FF2B5EF4-FFF2-40B4-BE49-F238E27FC236}">
                <a16:creationId xmlns:a16="http://schemas.microsoft.com/office/drawing/2014/main" id="{FA3F3CB9-E009-493A-85DB-F448491170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9893" name="Rectangle 5">
            <a:extLst>
              <a:ext uri="{FF2B5EF4-FFF2-40B4-BE49-F238E27FC236}">
                <a16:creationId xmlns:a16="http://schemas.microsoft.com/office/drawing/2014/main" id="{763D1BB3-5593-4F21-90A1-978FFE7E57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00062" y="338192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9894" name="Rectangle 6">
            <a:extLst>
              <a:ext uri="{FF2B5EF4-FFF2-40B4-BE49-F238E27FC236}">
                <a16:creationId xmlns:a16="http://schemas.microsoft.com/office/drawing/2014/main" id="{32B81923-CF70-4255-8C44-DF92FF231A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8363" y="30426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9895" name="Rectangle 7">
            <a:extLst>
              <a:ext uri="{FF2B5EF4-FFF2-40B4-BE49-F238E27FC236}">
                <a16:creationId xmlns:a16="http://schemas.microsoft.com/office/drawing/2014/main" id="{A033B49E-9E1D-4C72-AAD2-09B6AFBA19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669" y="24868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9896" name="Rectangle 8">
            <a:extLst>
              <a:ext uri="{FF2B5EF4-FFF2-40B4-BE49-F238E27FC236}">
                <a16:creationId xmlns:a16="http://schemas.microsoft.com/office/drawing/2014/main" id="{7C699853-3176-4B01-B297-5BEE32B371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199" y="1"/>
            <a:ext cx="45719" cy="9351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49897" name="Rectangle 9">
            <a:extLst>
              <a:ext uri="{FF2B5EF4-FFF2-40B4-BE49-F238E27FC236}">
                <a16:creationId xmlns:a16="http://schemas.microsoft.com/office/drawing/2014/main" id="{63071F2D-9886-46CA-9AC0-E96A33D9FD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49898" name="Picture 10">
            <a:extLst>
              <a:ext uri="{FF2B5EF4-FFF2-40B4-BE49-F238E27FC236}">
                <a16:creationId xmlns:a16="http://schemas.microsoft.com/office/drawing/2014/main" id="{2CFE01B5-8C7A-4960-A857-105EDC1D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2425700"/>
            <a:ext cx="6380163" cy="384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67861F-3B11-4169-8044-30D342FF25DD}"/>
              </a:ext>
            </a:extLst>
          </p:cNvPr>
          <p:cNvSpPr txBox="1"/>
          <p:nvPr/>
        </p:nvSpPr>
        <p:spPr>
          <a:xfrm>
            <a:off x="307075" y="935144"/>
            <a:ext cx="873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Subnetarea se face prin alocarea unui număr de biți din spțiul de gazdă la subrețea.</a:t>
            </a:r>
          </a:p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În cazul nostru, octeții 3 și 4 reprezintă id-ul de gazdă. Se iau primii 2 biți din primul </a:t>
            </a:r>
          </a:p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octet de gazdă și se alocă la subrețea. Cu aceștia se pot forma 4 subrețele: 0, 64, </a:t>
            </a:r>
          </a:p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128 și 192. Masca de subrețea va avea 18 biți, deci va fi: 255.255.192.0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7E63F1B-EE05-4BE0-989D-A20ADF37C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3AC45C-DB06-46E7-A148-802F00C9D33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D8E9587B-29C9-4B6A-82C5-A62C76B7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22" y="1757573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Care este adresa de subrețea dacă adresa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destina</a:t>
            </a:r>
            <a:r>
              <a:rPr lang="ro-RO" altLang="en-US" sz="2400" i="1" dirty="0">
                <a:latin typeface="Times New Roman" panose="02020603050405020304" pitchFamily="18" charset="0"/>
              </a:rPr>
              <a:t>ție este</a:t>
            </a:r>
            <a:r>
              <a:rPr lang="en-US" altLang="en-US" sz="2400" i="1" dirty="0">
                <a:latin typeface="Times New Roman" panose="02020603050405020304" pitchFamily="18" charset="0"/>
              </a:rPr>
              <a:t> 200.45.34.56</a:t>
            </a:r>
            <a:r>
              <a:rPr lang="ro-RO" altLang="en-US" sz="2400" i="1" dirty="0">
                <a:latin typeface="Times New Roman" panose="02020603050405020304" pitchFamily="18" charset="0"/>
              </a:rPr>
              <a:t>,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o-RO" altLang="en-US" sz="2400" i="1" dirty="0">
                <a:latin typeface="Times New Roman" panose="02020603050405020304" pitchFamily="18" charset="0"/>
              </a:rPr>
              <a:t>masca de subrețea este</a:t>
            </a:r>
            <a:r>
              <a:rPr lang="en-US" altLang="en-US" sz="2400" i="1" dirty="0">
                <a:latin typeface="Times New Roman" panose="02020603050405020304" pitchFamily="18" charset="0"/>
              </a:rPr>
              <a:t> 255.255.240.0?</a:t>
            </a:r>
          </a:p>
        </p:txBody>
      </p:sp>
      <p:sp>
        <p:nvSpPr>
          <p:cNvPr id="576515" name="Text Box 3">
            <a:extLst>
              <a:ext uri="{FF2B5EF4-FFF2-40B4-BE49-F238E27FC236}">
                <a16:creationId xmlns:a16="http://schemas.microsoft.com/office/drawing/2014/main" id="{2FA5A61A-FA88-4634-89C6-21E9FBF52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15</a:t>
            </a:r>
          </a:p>
        </p:txBody>
      </p:sp>
      <p:sp>
        <p:nvSpPr>
          <p:cNvPr id="576516" name="Rectangle 4">
            <a:extLst>
              <a:ext uri="{FF2B5EF4-FFF2-40B4-BE49-F238E27FC236}">
                <a16:creationId xmlns:a16="http://schemas.microsoft.com/office/drawing/2014/main" id="{EF8B42F4-77A5-4E3C-987A-2A394F8C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60404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7" name="Rectangle 5">
            <a:extLst>
              <a:ext uri="{FF2B5EF4-FFF2-40B4-BE49-F238E27FC236}">
                <a16:creationId xmlns:a16="http://schemas.microsoft.com/office/drawing/2014/main" id="{25C67106-7B0D-48F6-ACDD-860AF9C01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2892131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Se face operația </a:t>
            </a:r>
            <a:r>
              <a:rPr lang="en-US" altLang="en-US" sz="2400" i="1" dirty="0">
                <a:latin typeface="Times New Roman" panose="02020603050405020304" pitchFamily="18" charset="0"/>
              </a:rPr>
              <a:t>AND </a:t>
            </a:r>
            <a:r>
              <a:rPr lang="ro-RO" altLang="en-US" sz="2400" i="1" dirty="0">
                <a:latin typeface="Times New Roman" panose="02020603050405020304" pitchFamily="18" charset="0"/>
              </a:rPr>
              <a:t>dintre adresă și mască de subrețea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76518" name="Rectangle 6">
            <a:extLst>
              <a:ext uri="{FF2B5EF4-FFF2-40B4-BE49-F238E27FC236}">
                <a16:creationId xmlns:a16="http://schemas.microsoft.com/office/drawing/2014/main" id="{43A6F236-5E49-403E-AAC3-C1367B815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71" y="4420695"/>
            <a:ext cx="8153400" cy="1311275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 dirty="0">
                <a:latin typeface="Times New Roman" panose="02020603050405020304" pitchFamily="18" charset="0"/>
              </a:rPr>
              <a:t>Address 		        </a:t>
            </a: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➡</a:t>
            </a:r>
            <a:r>
              <a:rPr lang="en-US" altLang="en-US" sz="2000" i="1" dirty="0">
                <a:latin typeface="Times New Roman" panose="02020603050405020304" pitchFamily="18" charset="0"/>
              </a:rPr>
              <a:t> 11001000 00101101 00100010 00111000</a:t>
            </a:r>
          </a:p>
          <a:p>
            <a:pPr>
              <a:spcBef>
                <a:spcPct val="50000"/>
              </a:spcBef>
            </a:pPr>
            <a:r>
              <a:rPr lang="en-US" altLang="en-US" sz="2000" i="1" dirty="0">
                <a:latin typeface="Times New Roman" panose="02020603050405020304" pitchFamily="18" charset="0"/>
              </a:rPr>
              <a:t>Subnet Mask 	        </a:t>
            </a: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➡ </a:t>
            </a:r>
            <a:r>
              <a:rPr lang="en-US" altLang="en-US" sz="2000" i="1" dirty="0">
                <a:latin typeface="Times New Roman" panose="02020603050405020304" pitchFamily="18" charset="0"/>
              </a:rPr>
              <a:t>11111111 11111111 11110000 00000000</a:t>
            </a:r>
          </a:p>
          <a:p>
            <a:pPr>
              <a:spcBef>
                <a:spcPct val="50000"/>
              </a:spcBef>
            </a:pPr>
            <a:r>
              <a:rPr lang="en-US" altLang="en-US" sz="2000" i="1" dirty="0">
                <a:latin typeface="Times New Roman" panose="02020603050405020304" pitchFamily="18" charset="0"/>
              </a:rPr>
              <a:t>Subnetwork Address   </a:t>
            </a:r>
            <a:r>
              <a:rPr lang="en-US" altLang="en-US" sz="20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➡</a:t>
            </a:r>
            <a:r>
              <a:rPr lang="en-US" altLang="en-US" sz="2000" i="1" dirty="0">
                <a:latin typeface="Times New Roman" panose="02020603050405020304" pitchFamily="18" charset="0"/>
              </a:rPr>
              <a:t> 11001000 00101101 00100000 00000000.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7033579-4417-4EE2-8827-AB96695C26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B84EB21A-EB27-443E-8F8C-0B00D5C1C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9BDC0-9C58-4460-9016-01C73B1E654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50914" name="Text Box 2">
            <a:extLst>
              <a:ext uri="{FF2B5EF4-FFF2-40B4-BE49-F238E27FC236}">
                <a16:creationId xmlns:a16="http://schemas.microsoft.com/office/drawing/2014/main" id="{FC7633C2-3446-4F3A-B89D-0E3B27032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4.25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 err="1">
                <a:latin typeface="Times New Roman" panose="02020603050405020304" pitchFamily="18" charset="0"/>
              </a:rPr>
              <a:t>Compar</a:t>
            </a:r>
            <a:r>
              <a:rPr lang="ro-RO" altLang="en-US" i="1" dirty="0">
                <a:latin typeface="Times New Roman" panose="02020603050405020304" pitchFamily="18" charset="0"/>
              </a:rPr>
              <a:t>ație între o mască </a:t>
            </a:r>
            <a:r>
              <a:rPr lang="en-US" altLang="en-US" i="1" dirty="0">
                <a:latin typeface="Times New Roman" panose="02020603050405020304" pitchFamily="18" charset="0"/>
              </a:rPr>
              <a:t>default </a:t>
            </a:r>
            <a:r>
              <a:rPr lang="ro-RO" altLang="en-US" i="1" dirty="0">
                <a:latin typeface="Times New Roman" panose="02020603050405020304" pitchFamily="18" charset="0"/>
              </a:rPr>
              <a:t>și o mască de subrețea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F82B0DEC-CDD4-496D-84F8-2664119CFF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50916" name="Rectangle 4">
            <a:extLst>
              <a:ext uri="{FF2B5EF4-FFF2-40B4-BE49-F238E27FC236}">
                <a16:creationId xmlns:a16="http://schemas.microsoft.com/office/drawing/2014/main" id="{9BB2C79A-6DF5-4460-A24B-DD34B2EEC4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50917" name="Rectangle 5">
            <a:extLst>
              <a:ext uri="{FF2B5EF4-FFF2-40B4-BE49-F238E27FC236}">
                <a16:creationId xmlns:a16="http://schemas.microsoft.com/office/drawing/2014/main" id="{B29F591D-E8AD-4B46-84E7-A452185B61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50918" name="Rectangle 6">
            <a:extLst>
              <a:ext uri="{FF2B5EF4-FFF2-40B4-BE49-F238E27FC236}">
                <a16:creationId xmlns:a16="http://schemas.microsoft.com/office/drawing/2014/main" id="{98444294-4EC1-40D6-A4D4-78EDCAE100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50919" name="Rectangle 7">
            <a:extLst>
              <a:ext uri="{FF2B5EF4-FFF2-40B4-BE49-F238E27FC236}">
                <a16:creationId xmlns:a16="http://schemas.microsoft.com/office/drawing/2014/main" id="{7064377B-B0FE-4B60-90CB-A54896A8A9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50920" name="Rectangle 8">
            <a:extLst>
              <a:ext uri="{FF2B5EF4-FFF2-40B4-BE49-F238E27FC236}">
                <a16:creationId xmlns:a16="http://schemas.microsoft.com/office/drawing/2014/main" id="{1F6ACE67-888B-44CF-9F94-FBF3CAC326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550921" name="Rectangle 9">
            <a:extLst>
              <a:ext uri="{FF2B5EF4-FFF2-40B4-BE49-F238E27FC236}">
                <a16:creationId xmlns:a16="http://schemas.microsoft.com/office/drawing/2014/main" id="{41FE249D-5A70-4602-A05D-EE114BAC87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550922" name="Picture 10">
            <a:extLst>
              <a:ext uri="{FF2B5EF4-FFF2-40B4-BE49-F238E27FC236}">
                <a16:creationId xmlns:a16="http://schemas.microsoft.com/office/drawing/2014/main" id="{22266658-DA0D-4C6D-AA56-7CE4ED3A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4" y="1646237"/>
            <a:ext cx="7902575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B835FF1B-D4F9-4247-ABE8-B23A41052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D7FE515-98E8-4161-84D9-A6A043E62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CC2FE-F35D-4CF7-A3F6-5B8076F3CD6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92546" name="Text Box 2">
            <a:extLst>
              <a:ext uri="{FF2B5EF4-FFF2-40B4-BE49-F238E27FC236}">
                <a16:creationId xmlns:a16="http://schemas.microsoft.com/office/drawing/2014/main" id="{3C0C1B22-1D48-44AF-B051-DC2C62999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4.26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Supranetare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3EC9F3F7-EFB0-4A30-B20A-D59D3D7C11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48" name="Rectangle 4">
            <a:extLst>
              <a:ext uri="{FF2B5EF4-FFF2-40B4-BE49-F238E27FC236}">
                <a16:creationId xmlns:a16="http://schemas.microsoft.com/office/drawing/2014/main" id="{2325DD2C-09F3-4949-A451-6D8C858862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49" name="Rectangle 5">
            <a:extLst>
              <a:ext uri="{FF2B5EF4-FFF2-40B4-BE49-F238E27FC236}">
                <a16:creationId xmlns:a16="http://schemas.microsoft.com/office/drawing/2014/main" id="{F4445323-01D1-4814-9E5C-AD61CC9D4C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50" name="Rectangle 6">
            <a:extLst>
              <a:ext uri="{FF2B5EF4-FFF2-40B4-BE49-F238E27FC236}">
                <a16:creationId xmlns:a16="http://schemas.microsoft.com/office/drawing/2014/main" id="{88D2EA4A-4AB5-4315-B57F-AB28F91539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51" name="Rectangle 7">
            <a:extLst>
              <a:ext uri="{FF2B5EF4-FFF2-40B4-BE49-F238E27FC236}">
                <a16:creationId xmlns:a16="http://schemas.microsoft.com/office/drawing/2014/main" id="{A6965D61-DFDE-4365-BF01-C3DB86CA027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52" name="Rectangle 8">
            <a:extLst>
              <a:ext uri="{FF2B5EF4-FFF2-40B4-BE49-F238E27FC236}">
                <a16:creationId xmlns:a16="http://schemas.microsoft.com/office/drawing/2014/main" id="{21F3EEDC-F7DB-426A-95B1-74A1246F7E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2553" name="Rectangle 9">
            <a:extLst>
              <a:ext uri="{FF2B5EF4-FFF2-40B4-BE49-F238E27FC236}">
                <a16:creationId xmlns:a16="http://schemas.microsoft.com/office/drawing/2014/main" id="{A0383398-4F7F-410F-BF8C-DFCD561284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2554" name="Picture 10">
            <a:extLst>
              <a:ext uri="{FF2B5EF4-FFF2-40B4-BE49-F238E27FC236}">
                <a16:creationId xmlns:a16="http://schemas.microsoft.com/office/drawing/2014/main" id="{C7A6A8D6-86F5-48CB-8EE8-5F262757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170113"/>
            <a:ext cx="8153400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B37AA-6F5F-4009-8CC0-4C8C7BACB92C}"/>
              </a:ext>
            </a:extLst>
          </p:cNvPr>
          <p:cNvSpPr txBox="1"/>
          <p:nvPr/>
        </p:nvSpPr>
        <p:spPr>
          <a:xfrm>
            <a:off x="1257300" y="729347"/>
            <a:ext cx="7033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Patru adrese consecutive de clasă C (X.Y.32.0, X.Y.33.0, X.Y.34.0, </a:t>
            </a:r>
          </a:p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X.Y.35.0  cu masca 255.255.255.0 se pot agrega într-o supraretea</a:t>
            </a:r>
          </a:p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X.Y.32.0 cu masca 255.255.252.0  (/23)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5081D268-7720-43DD-8E43-C571F47BA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26FACDC-20DA-4C4B-ACD8-7C2FA3495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20CD96-370B-49CB-AAA1-8A9FC06053E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93570" name="Text Box 2">
            <a:extLst>
              <a:ext uri="{FF2B5EF4-FFF2-40B4-BE49-F238E27FC236}">
                <a16:creationId xmlns:a16="http://schemas.microsoft.com/office/drawing/2014/main" id="{B7DF473C-2AF5-445E-83A0-92181E83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16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4.27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Mască </a:t>
            </a:r>
            <a:r>
              <a:rPr lang="en-US" altLang="en-US" i="1" dirty="0">
                <a:latin typeface="Times New Roman" panose="02020603050405020304" pitchFamily="18" charset="0"/>
              </a:rPr>
              <a:t>default</a:t>
            </a:r>
            <a:r>
              <a:rPr lang="ro-RO" altLang="en-US" i="1" dirty="0">
                <a:latin typeface="Times New Roman" panose="02020603050405020304" pitchFamily="18" charset="0"/>
              </a:rPr>
              <a:t> pentru clasă C și măștile de subrețea și de</a:t>
            </a:r>
          </a:p>
          <a:p>
            <a:r>
              <a:rPr lang="ro-RO" altLang="en-US" i="1" dirty="0">
                <a:latin typeface="Times New Roman" panose="02020603050405020304" pitchFamily="18" charset="0"/>
              </a:rPr>
              <a:t>                        suprarețea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5378493A-1087-439F-94B8-9B1B3D812E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2" name="Rectangle 4">
            <a:extLst>
              <a:ext uri="{FF2B5EF4-FFF2-40B4-BE49-F238E27FC236}">
                <a16:creationId xmlns:a16="http://schemas.microsoft.com/office/drawing/2014/main" id="{219B4B7A-F46A-4FDC-908E-2AEBAFCA23A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3" name="Rectangle 5">
            <a:extLst>
              <a:ext uri="{FF2B5EF4-FFF2-40B4-BE49-F238E27FC236}">
                <a16:creationId xmlns:a16="http://schemas.microsoft.com/office/drawing/2014/main" id="{A7202CB9-3D46-44C1-8DC0-9FBCE66BED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4" name="Rectangle 6">
            <a:extLst>
              <a:ext uri="{FF2B5EF4-FFF2-40B4-BE49-F238E27FC236}">
                <a16:creationId xmlns:a16="http://schemas.microsoft.com/office/drawing/2014/main" id="{B7C4D03A-F107-465E-B357-55794F1645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5" name="Rectangle 7">
            <a:extLst>
              <a:ext uri="{FF2B5EF4-FFF2-40B4-BE49-F238E27FC236}">
                <a16:creationId xmlns:a16="http://schemas.microsoft.com/office/drawing/2014/main" id="{C1A18ED6-A769-4F26-882A-0B24C83F3A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6" name="Rectangle 8">
            <a:extLst>
              <a:ext uri="{FF2B5EF4-FFF2-40B4-BE49-F238E27FC236}">
                <a16:creationId xmlns:a16="http://schemas.microsoft.com/office/drawing/2014/main" id="{4E06E322-6AFC-48E1-88DC-B3B048A003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3577" name="Rectangle 9">
            <a:extLst>
              <a:ext uri="{FF2B5EF4-FFF2-40B4-BE49-F238E27FC236}">
                <a16:creationId xmlns:a16="http://schemas.microsoft.com/office/drawing/2014/main" id="{0F25CA24-AB84-468C-8C60-144AEA01AC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604" y="828239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3578" name="Picture 10">
            <a:extLst>
              <a:ext uri="{FF2B5EF4-FFF2-40B4-BE49-F238E27FC236}">
                <a16:creationId xmlns:a16="http://schemas.microsoft.com/office/drawing/2014/main" id="{9A6664E9-65AB-4DEF-9EAC-DF934EE85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8000"/>
            <a:ext cx="6727825" cy="389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87FAC4-DC5F-446F-9AC4-8FDE241FBC8A}"/>
              </a:ext>
            </a:extLst>
          </p:cNvPr>
          <p:cNvSpPr txBox="1"/>
          <p:nvPr/>
        </p:nvSpPr>
        <p:spPr>
          <a:xfrm>
            <a:off x="937951" y="144843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255.255.255.224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60739-F9BC-4E5F-84A7-14526EAA9E2A}"/>
              </a:ext>
            </a:extLst>
          </p:cNvPr>
          <p:cNvSpPr txBox="1"/>
          <p:nvPr/>
        </p:nvSpPr>
        <p:spPr>
          <a:xfrm>
            <a:off x="1044575" y="28045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255.255.255.0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1133B-9C0B-4AE8-9579-F9D9298F10AC}"/>
              </a:ext>
            </a:extLst>
          </p:cNvPr>
          <p:cNvSpPr txBox="1"/>
          <p:nvPr/>
        </p:nvSpPr>
        <p:spPr>
          <a:xfrm>
            <a:off x="937951" y="423677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0" dirty="0">
                <a:latin typeface="Arial" panose="020B0604020202020204" pitchFamily="34" charset="0"/>
                <a:cs typeface="Arial" panose="020B0604020202020204" pitchFamily="34" charset="0"/>
              </a:rPr>
              <a:t>255.255.244.0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74B118D-BE5B-4425-AB3D-B15FD33768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41B7569-4311-417C-967B-340930085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70C88D-C4DA-4412-ADB1-CC7EEE89EAF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2178" name="Rectangle 2">
            <a:extLst>
              <a:ext uri="{FF2B5EF4-FFF2-40B4-BE49-F238E27FC236}">
                <a16:creationId xmlns:a16="http://schemas.microsoft.com/office/drawing/2014/main" id="{FE6AB3D3-7A29-45D7-ADD2-A5FBC661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430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latin typeface="Times New Roman" panose="02020603050405020304" pitchFamily="18" charset="0"/>
              </a:rPr>
              <a:t>Mai rar se poate folosi reprezentarea hexazecimală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i="1" dirty="0">
                <a:latin typeface="Times New Roman" panose="02020603050405020304" pitchFamily="18" charset="0"/>
              </a:rPr>
              <a:t> 10000001 00001011 00001011 11101111</a:t>
            </a:r>
          </a:p>
          <a:p>
            <a:pPr algn="just">
              <a:spcBef>
                <a:spcPct val="50000"/>
              </a:spcBef>
            </a:pP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400" i="1" dirty="0">
                <a:latin typeface="Times New Roman" panose="02020603050405020304" pitchFamily="18" charset="0"/>
              </a:rPr>
              <a:t> 11000001 10000011 00011011 11111111</a:t>
            </a:r>
          </a:p>
        </p:txBody>
      </p:sp>
      <p:sp>
        <p:nvSpPr>
          <p:cNvPr id="562179" name="Text Box 3">
            <a:extLst>
              <a:ext uri="{FF2B5EF4-FFF2-40B4-BE49-F238E27FC236}">
                <a16:creationId xmlns:a16="http://schemas.microsoft.com/office/drawing/2014/main" id="{16EDA75A-D376-480A-93D6-C7F3C380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4</a:t>
            </a:r>
          </a:p>
        </p:txBody>
      </p:sp>
      <p:sp>
        <p:nvSpPr>
          <p:cNvPr id="562180" name="Rectangle 4">
            <a:extLst>
              <a:ext uri="{FF2B5EF4-FFF2-40B4-BE49-F238E27FC236}">
                <a16:creationId xmlns:a16="http://schemas.microsoft.com/office/drawing/2014/main" id="{3899C293-EFFC-4E8B-8A07-E0500B748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181" name="Rectangle 5">
            <a:extLst>
              <a:ext uri="{FF2B5EF4-FFF2-40B4-BE49-F238E27FC236}">
                <a16:creationId xmlns:a16="http://schemas.microsoft.com/office/drawing/2014/main" id="{96465F32-8D87-4F1C-A624-59DC3020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2880330"/>
            <a:ext cx="81534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altLang="en-US" sz="24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Rezolvare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ro-RO" altLang="en-US" sz="2400" i="1" dirty="0">
                <a:latin typeface="Times New Roman" panose="02020603050405020304" pitchFamily="18" charset="0"/>
              </a:rPr>
              <a:t>Fiecare grup de </a:t>
            </a:r>
            <a:r>
              <a:rPr lang="en-US" altLang="en-US" sz="2400" i="1" dirty="0">
                <a:latin typeface="Times New Roman" panose="02020603050405020304" pitchFamily="18" charset="0"/>
              </a:rPr>
              <a:t>4 bits </a:t>
            </a:r>
            <a:r>
              <a:rPr lang="ro-RO" altLang="en-US" sz="2400" i="1" dirty="0">
                <a:latin typeface="Times New Roman" panose="02020603050405020304" pitchFamily="18" charset="0"/>
              </a:rPr>
              <a:t>este exprimat printr-o cifră hexazecimală. Convențiile de reprexentare hexazecimală sunt 0X sau 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16</a:t>
            </a:r>
            <a:endParaRPr lang="en-US" altLang="en-US" sz="2400" i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0X</a:t>
            </a:r>
            <a:r>
              <a:rPr lang="en-US" altLang="en-US" sz="2400" i="1" dirty="0">
                <a:latin typeface="Times New Roman" panose="02020603050405020304" pitchFamily="18" charset="0"/>
              </a:rPr>
              <a:t>810B0BEF or 810B0BEF</a:t>
            </a:r>
            <a:r>
              <a:rPr lang="en-US" altLang="en-US" sz="2400" i="1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16</a:t>
            </a:r>
            <a:br>
              <a:rPr lang="en-US" altLang="en-US" sz="2400" i="1" baseline="-25000" dirty="0">
                <a:latin typeface="Times New Roman" panose="02020603050405020304" pitchFamily="18" charset="0"/>
              </a:rPr>
            </a:br>
            <a:r>
              <a:rPr lang="en-US" altLang="en-US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0X</a:t>
            </a:r>
            <a:r>
              <a:rPr lang="en-US" altLang="en-US" sz="2400" i="1" dirty="0">
                <a:latin typeface="Times New Roman" panose="02020603050405020304" pitchFamily="18" charset="0"/>
              </a:rPr>
              <a:t>C1831BFF or C1831BFF</a:t>
            </a:r>
            <a:r>
              <a:rPr lang="en-US" altLang="en-US" sz="2400" i="1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36ADE41-2E13-4567-B73D-706522F90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017A310F-CDEB-4663-BC73-B0D9CDAC62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D26757-8A0B-4756-86C4-5CC8AC1547E7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474114" name="Group 2">
            <a:extLst>
              <a:ext uri="{FF2B5EF4-FFF2-40B4-BE49-F238E27FC236}">
                <a16:creationId xmlns:a16="http://schemas.microsoft.com/office/drawing/2014/main" id="{039BF1A5-AFCE-499E-9AB2-F15A6C1E9A1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74115" name="AutoShape 3">
              <a:extLst>
                <a:ext uri="{FF2B5EF4-FFF2-40B4-BE49-F238E27FC236}">
                  <a16:creationId xmlns:a16="http://schemas.microsoft.com/office/drawing/2014/main" id="{64B271A2-FE53-4C50-972F-B40E32B2D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4116" name="AutoShape 4">
              <a:extLst>
                <a:ext uri="{FF2B5EF4-FFF2-40B4-BE49-F238E27FC236}">
                  <a16:creationId xmlns:a16="http://schemas.microsoft.com/office/drawing/2014/main" id="{98E6AF17-B4B7-40FA-9D05-41D99F25F4A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170 w 1000"/>
                <a:gd name="T3" fmla="*/ 0 h 1000"/>
                <a:gd name="T4" fmla="*/ 6670 w 1000"/>
                <a:gd name="T5" fmla="*/ 500 h 1000"/>
                <a:gd name="T6" fmla="*/ 617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1000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4117" name="Line 5">
              <a:extLst>
                <a:ext uri="{FF2B5EF4-FFF2-40B4-BE49-F238E27FC236}">
                  <a16:creationId xmlns:a16="http://schemas.microsoft.com/office/drawing/2014/main" id="{0D2066E8-B662-4572-8A6D-CBC5E4D08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4118" name="Text Box 6">
            <a:extLst>
              <a:ext uri="{FF2B5EF4-FFF2-40B4-BE49-F238E27FC236}">
                <a16:creationId xmlns:a16="http://schemas.microsoft.com/office/drawing/2014/main" id="{9C53EF04-581C-42D8-9448-EA7EB5A5E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643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4.2 ADRES</a:t>
            </a:r>
            <a:r>
              <a:rPr lang="ro-RO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AREA 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CLASSFUL</a:t>
            </a:r>
          </a:p>
        </p:txBody>
      </p:sp>
      <p:sp>
        <p:nvSpPr>
          <p:cNvPr id="474119" name="Rectangle 7">
            <a:extLst>
              <a:ext uri="{FF2B5EF4-FFF2-40B4-BE49-F238E27FC236}">
                <a16:creationId xmlns:a16="http://schemas.microsoft.com/office/drawing/2014/main" id="{C33A33C1-2005-47B7-B837-4D836AB18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8486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La începuturile Internetului prin anii 70-80  sistemul de adrese IPv4 a fost gândit pe bază de clase de adrese (</a:t>
            </a:r>
            <a:r>
              <a:rPr lang="en-US" altLang="en-US" sz="20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classful addressing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Pe la mijlocul anilor 90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ro-RO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s-a renunțat la arhitectura bazată pe clase și s-a generalizat</a:t>
            </a:r>
            <a:r>
              <a:rPr lang="ro-RO" alt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o-RO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adresarea fără clase (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classless addressing</a:t>
            </a:r>
            <a:r>
              <a:rPr lang="ro-RO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).</a:t>
            </a:r>
          </a:p>
          <a:p>
            <a:endParaRPr lang="ro-RO" altLang="en-US" sz="2000" i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o-RO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Clasele de adrese IPv4 sunt: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3" name="Picture 42">
            <a:extLst>
              <a:ext uri="{FF2B5EF4-FFF2-40B4-BE49-F238E27FC236}">
                <a16:creationId xmlns:a16="http://schemas.microsoft.com/office/drawing/2014/main" id="{B85CBA4F-F961-497E-866D-77A0BAD6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383756"/>
            <a:ext cx="5600700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C4C63A7D-083C-495D-AB82-47FAF00A7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6F80B104-FAFC-4763-9488-84049A7947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5F0F5-EA1C-4903-9C17-1CF7B532B5A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5618" name="Text Box 2">
            <a:extLst>
              <a:ext uri="{FF2B5EF4-FFF2-40B4-BE49-F238E27FC236}">
                <a16:creationId xmlns:a16="http://schemas.microsoft.com/office/drawing/2014/main" id="{37769764-713D-48F5-8BF9-20D6CB2B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90331"/>
            <a:ext cx="80232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4.3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sz="2400" i="1" dirty="0">
                <a:latin typeface="Times New Roman" panose="02020603050405020304" pitchFamily="18" charset="0"/>
              </a:rPr>
              <a:t>Recunoașterea claselor în reprezentarea binară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C5960F70-484B-4A09-963D-301EE47F08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0" name="Rectangle 4">
            <a:extLst>
              <a:ext uri="{FF2B5EF4-FFF2-40B4-BE49-F238E27FC236}">
                <a16:creationId xmlns:a16="http://schemas.microsoft.com/office/drawing/2014/main" id="{D49E91F6-98A8-4C1B-8B5E-CC6CECA796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1" name="Rectangle 5">
            <a:extLst>
              <a:ext uri="{FF2B5EF4-FFF2-40B4-BE49-F238E27FC236}">
                <a16:creationId xmlns:a16="http://schemas.microsoft.com/office/drawing/2014/main" id="{0085C8B7-E01F-49B1-B8F4-C063441FAF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2" name="Rectangle 6">
            <a:extLst>
              <a:ext uri="{FF2B5EF4-FFF2-40B4-BE49-F238E27FC236}">
                <a16:creationId xmlns:a16="http://schemas.microsoft.com/office/drawing/2014/main" id="{6B95DFEB-4F9A-4F1B-A639-9A93FA444F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3" name="Rectangle 7">
            <a:extLst>
              <a:ext uri="{FF2B5EF4-FFF2-40B4-BE49-F238E27FC236}">
                <a16:creationId xmlns:a16="http://schemas.microsoft.com/office/drawing/2014/main" id="{6D3CF7F0-38AB-4FA0-81D2-D295B722E6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4" name="Rectangle 8">
            <a:extLst>
              <a:ext uri="{FF2B5EF4-FFF2-40B4-BE49-F238E27FC236}">
                <a16:creationId xmlns:a16="http://schemas.microsoft.com/office/drawing/2014/main" id="{C273DE70-2478-4526-9ACA-8E4789C65E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5625" name="Rectangle 9">
            <a:extLst>
              <a:ext uri="{FF2B5EF4-FFF2-40B4-BE49-F238E27FC236}">
                <a16:creationId xmlns:a16="http://schemas.microsoft.com/office/drawing/2014/main" id="{FD17FE3A-1819-4634-96EF-1F9A32E062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5626" name="Picture 10">
            <a:extLst>
              <a:ext uri="{FF2B5EF4-FFF2-40B4-BE49-F238E27FC236}">
                <a16:creationId xmlns:a16="http://schemas.microsoft.com/office/drawing/2014/main" id="{A5759BB6-AE19-49A3-9AD4-B18175945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193990"/>
            <a:ext cx="8104187" cy="313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AD62E60-CD4A-4692-8C75-ABCEE8B5A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1E0CFBB-8943-4EDE-AC07-24E694F2C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71E118-E047-416A-AABD-42C5F4D03E6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96642" name="Text Box 2">
            <a:extLst>
              <a:ext uri="{FF2B5EF4-FFF2-40B4-BE49-F238E27FC236}">
                <a16:creationId xmlns:a16="http://schemas.microsoft.com/office/drawing/2014/main" id="{95523FAC-9E64-4C98-8F2E-577A69D94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4.4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ro-RO" altLang="en-US" i="1" dirty="0">
                <a:latin typeface="Times New Roman" panose="02020603050405020304" pitchFamily="18" charset="0"/>
              </a:rPr>
              <a:t>Găsirea clasei </a:t>
            </a:r>
            <a:r>
              <a:rPr lang="en-US" altLang="en-US" i="1" dirty="0" err="1">
                <a:latin typeface="Times New Roman" panose="02020603050405020304" pitchFamily="18" charset="0"/>
              </a:rPr>
              <a:t>adres</a:t>
            </a:r>
            <a:r>
              <a:rPr lang="ro-RO" altLang="en-US" i="1" dirty="0">
                <a:latin typeface="Times New Roman" panose="02020603050405020304" pitchFamily="18" charset="0"/>
              </a:rPr>
              <a:t>ei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567E87F5-BF01-4083-853A-3326639A88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4" name="Rectangle 4">
            <a:extLst>
              <a:ext uri="{FF2B5EF4-FFF2-40B4-BE49-F238E27FC236}">
                <a16:creationId xmlns:a16="http://schemas.microsoft.com/office/drawing/2014/main" id="{93739EF8-8D4D-4212-9D2C-1995B30077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5" name="Rectangle 5">
            <a:extLst>
              <a:ext uri="{FF2B5EF4-FFF2-40B4-BE49-F238E27FC236}">
                <a16:creationId xmlns:a16="http://schemas.microsoft.com/office/drawing/2014/main" id="{C57976DF-A4DE-4038-90A4-7BA5DB097F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6" name="Rectangle 6">
            <a:extLst>
              <a:ext uri="{FF2B5EF4-FFF2-40B4-BE49-F238E27FC236}">
                <a16:creationId xmlns:a16="http://schemas.microsoft.com/office/drawing/2014/main" id="{18FC6E0B-ADC2-473E-8670-7B42191A9A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7" name="Rectangle 7">
            <a:extLst>
              <a:ext uri="{FF2B5EF4-FFF2-40B4-BE49-F238E27FC236}">
                <a16:creationId xmlns:a16="http://schemas.microsoft.com/office/drawing/2014/main" id="{DE1C59A5-4451-44CA-B4A6-6CD8567040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8" name="Rectangle 8">
            <a:extLst>
              <a:ext uri="{FF2B5EF4-FFF2-40B4-BE49-F238E27FC236}">
                <a16:creationId xmlns:a16="http://schemas.microsoft.com/office/drawing/2014/main" id="{75FDFB3A-FE11-4E58-B87C-073A31025E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sp>
        <p:nvSpPr>
          <p:cNvPr id="496649" name="Rectangle 9">
            <a:extLst>
              <a:ext uri="{FF2B5EF4-FFF2-40B4-BE49-F238E27FC236}">
                <a16:creationId xmlns:a16="http://schemas.microsoft.com/office/drawing/2014/main" id="{5034D9EE-B71D-4266-BD9D-6C22AD0632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/>
          </a:p>
        </p:txBody>
      </p:sp>
      <p:pic>
        <p:nvPicPr>
          <p:cNvPr id="496650" name="Picture 10">
            <a:extLst>
              <a:ext uri="{FF2B5EF4-FFF2-40B4-BE49-F238E27FC236}">
                <a16:creationId xmlns:a16="http://schemas.microsoft.com/office/drawing/2014/main" id="{1F2E4FCD-40BD-40B6-BA91-58AC1174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230438"/>
            <a:ext cx="7761287" cy="249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7CD5851-73D0-46FA-A82C-B7E5C5C66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58F56B9-4933-492F-A4E7-60DECF8F88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B0D21B-A439-43C6-996A-84675C90B2B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A7E9E382-3B68-4CAC-88AF-91018729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How can we prove that we have 2,147,483,648 addresses in class A?</a:t>
            </a:r>
          </a:p>
        </p:txBody>
      </p:sp>
      <p:sp>
        <p:nvSpPr>
          <p:cNvPr id="563203" name="Text Box 3">
            <a:extLst>
              <a:ext uri="{FF2B5EF4-FFF2-40B4-BE49-F238E27FC236}">
                <a16:creationId xmlns:a16="http://schemas.microsoft.com/office/drawing/2014/main" id="{7467674B-487C-4AD3-BFE8-7F3F0796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5</a:t>
            </a:r>
          </a:p>
        </p:txBody>
      </p:sp>
      <p:sp>
        <p:nvSpPr>
          <p:cNvPr id="563204" name="Rectangle 4">
            <a:extLst>
              <a:ext uri="{FF2B5EF4-FFF2-40B4-BE49-F238E27FC236}">
                <a16:creationId xmlns:a16="http://schemas.microsoft.com/office/drawing/2014/main" id="{6281917E-CB9F-4DD9-9E89-067DFA5D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05" name="Rectangle 5">
            <a:extLst>
              <a:ext uri="{FF2B5EF4-FFF2-40B4-BE49-F238E27FC236}">
                <a16:creationId xmlns:a16="http://schemas.microsoft.com/office/drawing/2014/main" id="{EFBE44BC-7D12-438E-BCD9-FC03A121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76625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latin typeface="Times New Roman" panose="02020603050405020304" pitchFamily="18" charset="0"/>
              </a:rPr>
              <a:t>In class A, only 1 bit defines the class. The remaining 31 bits are available for the address. With 31 bits, we can have 2</a:t>
            </a:r>
            <a:r>
              <a:rPr lang="en-US" altLang="en-US" sz="2400" i="1" baseline="30000">
                <a:latin typeface="Times New Roman" panose="02020603050405020304" pitchFamily="18" charset="0"/>
              </a:rPr>
              <a:t>31</a:t>
            </a:r>
            <a:br>
              <a:rPr lang="en-US" altLang="en-US" sz="2400" i="1" baseline="30000">
                <a:latin typeface="Times New Roman" panose="02020603050405020304" pitchFamily="18" charset="0"/>
              </a:rPr>
            </a:br>
            <a:r>
              <a:rPr lang="en-US" altLang="en-US" sz="2400" i="1">
                <a:latin typeface="Times New Roman" panose="02020603050405020304" pitchFamily="18" charset="0"/>
              </a:rPr>
              <a:t>or 2,147,483,648 addresses.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5A25531-7112-4D13-90A3-C2EF56583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DC9A3F8-42E5-45B5-A5C1-BF659F9FCF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5E0DAA-EF79-48C0-9D38-C4EBCEECBA3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4E319EA8-65BE-44A6-B86D-3F55E3091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447800"/>
            <a:ext cx="8153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Find the class of each address:</a:t>
            </a:r>
          </a:p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i="1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i="1">
                <a:latin typeface="Times New Roman" panose="02020603050405020304" pitchFamily="18" charset="0"/>
              </a:rPr>
              <a:t>0000001 00001011 00001011 11101111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400" i="1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110</a:t>
            </a:r>
            <a:r>
              <a:rPr lang="en-US" altLang="en-US" sz="2400" i="1">
                <a:latin typeface="Times New Roman" panose="02020603050405020304" pitchFamily="18" charset="0"/>
              </a:rPr>
              <a:t>00001 10000011 00011011 11111111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400" i="1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2400" i="1">
                <a:latin typeface="Times New Roman" panose="02020603050405020304" pitchFamily="18" charset="0"/>
              </a:rPr>
              <a:t>100111 11011011 10001011 01101111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400" i="1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1111</a:t>
            </a:r>
            <a:r>
              <a:rPr lang="en-US" altLang="en-US" sz="2400" i="1">
                <a:latin typeface="Times New Roman" panose="02020603050405020304" pitchFamily="18" charset="0"/>
              </a:rPr>
              <a:t>0011 10011011 11111011 00001111</a:t>
            </a:r>
          </a:p>
        </p:txBody>
      </p:sp>
      <p:sp>
        <p:nvSpPr>
          <p:cNvPr id="564227" name="Text Box 3">
            <a:extLst>
              <a:ext uri="{FF2B5EF4-FFF2-40B4-BE49-F238E27FC236}">
                <a16:creationId xmlns:a16="http://schemas.microsoft.com/office/drawing/2014/main" id="{5FB99DB5-650B-44CF-BBC4-3AA1D3DF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10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folHlink"/>
                </a:solidFill>
                <a:latin typeface="Algerian" panose="04020705040A02060702" pitchFamily="82" charset="0"/>
              </a:rPr>
              <a:t>Example</a:t>
            </a:r>
            <a:r>
              <a:rPr lang="en-US" altLang="en-US" sz="2800" i="1">
                <a:solidFill>
                  <a:schemeClr val="folHlink"/>
                </a:solidFill>
                <a:latin typeface="Algerian" panose="04020705040A02060702" pitchFamily="82" charset="0"/>
              </a:rPr>
              <a:t> 6</a:t>
            </a:r>
          </a:p>
        </p:txBody>
      </p:sp>
      <p:sp>
        <p:nvSpPr>
          <p:cNvPr id="564228" name="Rectangle 4">
            <a:extLst>
              <a:ext uri="{FF2B5EF4-FFF2-40B4-BE49-F238E27FC236}">
                <a16:creationId xmlns:a16="http://schemas.microsoft.com/office/drawing/2014/main" id="{443BF930-9F2C-46DC-901A-A7560B52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29" name="Rectangle 5">
            <a:extLst>
              <a:ext uri="{FF2B5EF4-FFF2-40B4-BE49-F238E27FC236}">
                <a16:creationId xmlns:a16="http://schemas.microsoft.com/office/drawing/2014/main" id="{8F26C8B1-6FC4-465A-BA6A-64302436F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8534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Solution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latin typeface="Times New Roman" panose="02020603050405020304" pitchFamily="18" charset="0"/>
              </a:rPr>
              <a:t>See the procedure in Figure 4.4.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a.</a:t>
            </a:r>
            <a:r>
              <a:rPr lang="en-US" altLang="en-US" sz="2400" i="1">
                <a:latin typeface="Times New Roman" panose="02020603050405020304" pitchFamily="18" charset="0"/>
              </a:rPr>
              <a:t> The first bit is 0. This is a class A address.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400" i="1">
                <a:latin typeface="Times New Roman" panose="02020603050405020304" pitchFamily="18" charset="0"/>
              </a:rPr>
              <a:t> The first 2 bits are 1; the third bit is 0. This is a class C address.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c.</a:t>
            </a:r>
            <a:r>
              <a:rPr lang="en-US" altLang="en-US" sz="2400" i="1">
                <a:latin typeface="Times New Roman" panose="02020603050405020304" pitchFamily="18" charset="0"/>
              </a:rPr>
              <a:t> The first bit is 0; the second bit is 1. This is a class B address.</a:t>
            </a:r>
            <a:br>
              <a:rPr lang="en-US" altLang="en-US" sz="2400" i="1">
                <a:latin typeface="Times New Roman" panose="02020603050405020304" pitchFamily="18" charset="0"/>
              </a:rPr>
            </a:b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d.</a:t>
            </a:r>
            <a:r>
              <a:rPr lang="en-US" altLang="en-US" sz="2400" i="1">
                <a:latin typeface="Times New Roman" panose="02020603050405020304" pitchFamily="18" charset="0"/>
              </a:rPr>
              <a:t> The first 4 bits are 1s. This is a class E address..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885873E-8672-4BC1-B2CC-CC44E5752CD4}"/>
</file>

<file path=customXml/itemProps2.xml><?xml version="1.0" encoding="utf-8"?>
<ds:datastoreItem xmlns:ds="http://schemas.openxmlformats.org/officeDocument/2006/customXml" ds:itemID="{A284BBAF-ECEE-44C1-B0B9-E4F3D45CCE13}"/>
</file>

<file path=customXml/itemProps3.xml><?xml version="1.0" encoding="utf-8"?>
<ds:datastoreItem xmlns:ds="http://schemas.openxmlformats.org/officeDocument/2006/customXml" ds:itemID="{DC1174B5-9424-46E8-8232-BF923D6E060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1691</Words>
  <Application>Microsoft Office PowerPoint</Application>
  <PresentationFormat>On-screen Show (4:3)</PresentationFormat>
  <Paragraphs>196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Algerian</vt:lpstr>
      <vt:lpstr>Arial</vt:lpstr>
      <vt:lpstr>Baskerville Old Face</vt:lpstr>
      <vt:lpstr>McGrawHill-Italic</vt:lpstr>
      <vt:lpstr>Tahoma</vt:lpstr>
      <vt:lpstr>Times New Roman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Iosif Praoveanu</cp:lastModifiedBy>
  <cp:revision>128</cp:revision>
  <dcterms:created xsi:type="dcterms:W3CDTF">2000-01-15T04:50:39Z</dcterms:created>
  <dcterms:modified xsi:type="dcterms:W3CDTF">2021-11-14T07:31:25Z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