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82C8-C4A7-47A7-AACB-368049F7E9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Single-Row Functions to Customize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93568"/>
            <a:ext cx="8803356" cy="64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7678"/>
            <a:ext cx="9093199" cy="63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10959"/>
            <a:ext cx="9472612" cy="60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33387"/>
            <a:ext cx="88773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65126"/>
            <a:ext cx="8586547" cy="60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19087"/>
            <a:ext cx="8610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6" y="365125"/>
            <a:ext cx="11030556" cy="61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05271"/>
            <a:ext cx="9633673" cy="64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-13534"/>
            <a:ext cx="9491980" cy="65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57187"/>
            <a:ext cx="8810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47328"/>
            <a:ext cx="8934133" cy="5929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5" y="254000"/>
            <a:ext cx="11327934" cy="611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719137"/>
            <a:ext cx="8582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244689"/>
            <a:ext cx="10632440" cy="62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85"/>
            <a:ext cx="9900919" cy="60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3" y="457200"/>
            <a:ext cx="10645332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1c6339-0837-4246-91dd-ab7bd25b3504">
      <Terms xmlns="http://schemas.microsoft.com/office/infopath/2007/PartnerControls"/>
    </lcf76f155ced4ddcb4097134ff3c332f>
    <TaxCatchAll xmlns="dc770270-5e24-459d-aaf3-eeebbc46ab14" xsi:nil="true"/>
  </documentManagement>
</p:properties>
</file>

<file path=customXml/itemProps1.xml><?xml version="1.0" encoding="utf-8"?>
<ds:datastoreItem xmlns:ds="http://schemas.openxmlformats.org/officeDocument/2006/customXml" ds:itemID="{205047B9-5C73-4064-A5D1-D80CAB7F2214}"/>
</file>

<file path=customXml/itemProps2.xml><?xml version="1.0" encoding="utf-8"?>
<ds:datastoreItem xmlns:ds="http://schemas.openxmlformats.org/officeDocument/2006/customXml" ds:itemID="{A9A4A175-DFCE-4B1B-A886-BB189862E083}"/>
</file>

<file path=customXml/itemProps3.xml><?xml version="1.0" encoding="utf-8"?>
<ds:datastoreItem xmlns:ds="http://schemas.openxmlformats.org/officeDocument/2006/customXml" ds:itemID="{0C3059A4-0F93-4E52-A882-C8AB32FF9C30}"/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Using Single-Row Functions to Customize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Dinuca</dc:creator>
  <cp:lastModifiedBy>Elena Dinuca</cp:lastModifiedBy>
  <cp:revision>12</cp:revision>
  <dcterms:created xsi:type="dcterms:W3CDTF">2020-10-07T15:00:00Z</dcterms:created>
  <dcterms:modified xsi:type="dcterms:W3CDTF">2020-10-29T18:48:05Z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