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69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2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10850,'0'0'9290,"205"-12"-8345,-124 3-353,8-4-312,-4 7-112,-7 0-168,-9 6 0,-8 0-504,0 0-729,-10 0-1423,-20 0-4946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5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5 7162,'0'0'15212,"0"-4"-13844,-7 10-1044,-106 182 1339,21-29-1236,-4-17-300,-57 97-1155,147-226 202,0 0 0,0 0 1,1 0-1,1 1 0,-5 25 0,26-38-7169,6-16 2435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1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13 1480,'0'0'17475,"2"-3"-16106,-2 3-1309,1-1-1,-1 1 1,0-1-1,0 1 1,0-1-1,0 1 1,1-1-1,-1 1 1,0-1-1,1 1 1,-1 0-1,0-1 1,1 1-1,-1 0 1,0-1-1,1 1 1,-1 0-1,1-1 1,-1 1-1,1 0 1,-1 0-1,0-1 1,1 1-1,-1 0 1,1 0-1,-1 0 1,1 0-1,-1 0 1,1 0-1,-1 0 1,2 0-1,-3 16 988,-15 33-83,-61 83 267,54-98-1139,1 1 1,2 2-1,2-1 1,-23 68-1,36-64-109,14-39 100,3-4-47,-1-1 0,0 0 0,0 0 0,-1-1 0,1 0 0,16-12 0,25-11-18,-8 10-138,0 1-1,1 3 1,53-10 0,-73 19-1856,0 3 1,27-1-1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1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5553,'0'0'8395,"-4"17"-7476,-16 85 1791,21-102-2642,0 0 0,0 0 1,0 0-1,0-1 0,0 1 0,0 0 0,0-1 0,0 1 1,0-1-1,0 1 0,0-1 0,0 0 0,-1 1 0,1-1 1,0 0-1,0 0 0,0-1 0,3-6 40,-1 0 0,0-1 1,-1 1-1,0-1 0,0 0 0,-1 1 0,0-1 1,-1 0-1,-1-16 0,1 18 60,-13 13-546,11-4 99,0 1 1,1 1-1,0-1 0,-1 0 0,1 0 0,0 0 1,1 1-1,-1-1 0,0 1 0,1-1 0,0 0 0,0 1 1,0-1-1,0 1 0,1 3 0,0 6-2769,-1 7-4254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1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9482,'0'0'12328,"2"36"-10864,2 121-273,-3 261 574,0-422-1789,0 0 1,0 0-1,0 1 0,1-1 1,0 0-1,-1 1 1,1-1-1,4-4 1,2-7-72,69-120-779,-64 116 811,0 1-1,1 1 1,0 0-1,2 1 0,17-15 1,-30 28 56,0 1-1,0-1 1,1 1-1,-1 0 1,1 0-1,0 0 1,0 0 0,0 1-1,0-1 1,0 1-1,0 0 1,0 0-1,0 1 1,0-1 0,0 1-1,8 0 1,-9 1 8,1 0 0,-1 0 0,0 0 0,0 0 1,1 1-1,-1-1 0,0 1 0,0 0 0,0 0 0,0 0 1,-1 0-1,1 1 0,-1-1 0,1 1 0,-1-1 1,0 1-1,0 0 0,0 0 0,3 5 0,9 23 151,-1 0 0,-2 0 0,-1 1 0,11 61 0,-13-52-136,-8-40-22,1-1 0,-1 1-1,0 0 1,0 0-1,0 0 1,0-1-1,1 1 1,-1 0-1,0 0 1,1-1 0,-1 1-1,1 0 1,-1-1-1,0 1 1,1 0-1,0-1 1,-1 1-1,1-1 1,-1 1 0,1-1-1,0 1 1,-1-1-1,1 1 1,0-1-1,-1 0 1,1 1-1,0-1 1,0 0 0,-1 0-1,1 0 1,0 1-1,0-1 1,0 0-1,-1 0 1,1 0-1,0 0 1,0 0 0,0 0-1,-1-1 1,1 1-1,0 0 1,0 0-1,-1 0 1,1-1-1,0 1 1,0-1 0,-1 1-1,1 0 1,0-1-1,-1 1 1,1-1-1,-1 1 1,1-1-1,0 1 1,0-2 0,34-33-536,237-269-2997,-272 303 3547,0 1 0,1-1 0,-1 1 0,0 0 0,1-1 0,-1 1 0,1-1 0,-1 1 0,1 0 0,-1-1 0,1 1 0,-1 0-1,1 0 1,-1-1 0,1 1 0,0 0 0,-1 0 0,1 0 0,-1 0 0,1-1 0,0 1 0,-1 0 0,1 0 0,-1 0-1,1 1 1,0-1 0,-1 0 0,1 0 0,-1 0 0,1 0 0,0 1 0,12 17 250,-1 42 261,-10-48-359,1 1-36,0 6 12,1-1 1,0-1-1,15 35 1,-18-48-128,1 0 0,0 0 0,0-1 0,0 1 0,1-1 0,-1 0 0,1 1 0,0-1 0,0 0-1,0 0 1,0-1 0,0 1 0,1-1 0,-1 0 0,1 1 0,0-2 0,-1 1 0,1 0 0,0-1 0,0 1 0,0-1 0,0 0 0,7 0 0,-1-1-29,-1-1 0,1 0 0,0 0 0,-1-1 0,1 0 0,-1-1 1,0 0-1,0-1 0,0 0 0,0 0 0,-1 0 0,1-1 1,-1-1-1,0 0 0,-1 0 0,1 0 0,10-13 0,-3 3-92,-1-1-1,-1 0 0,0-1 1,-1-1-1,-1 0 1,16-39-1,-19 24 1638,-8 54-887,-3 39 182,1 41 237,3-90-970,0 0-1,0 0 1,1 0-1,0 0 1,0 0 0,8 19-1,-7-25-112,-1 1-1,1-1 0,0 1 1,0-1-1,0 0 0,0 0 0,1-1 1,-1 1-1,1-1 0,0 0 1,0 0-1,1 0 0,-1 0 1,1-1-1,-1 1 0,1-1 1,0 0-1,0-1 0,-1 1 0,1-1 1,0 0-1,1 0 0,-1-1 1,0 1-1,6-2 0,-4 1-486,0 0-1,-1-1 1,1-1 0,0 1-1,0-1 1,-1 0-1,1 0 1,-1-1 0,1 0-1,-1 0 1,0-1-1,0 1 1,0-1 0,-1-1-1,1 1 1,-1-1-1,7-8 1,14-26-7434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1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 13707,'0'0'7305,"-30"-3"-10153,30 25-1841,10-1-3073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1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10098,'0'0'10971,"14"27"-10162,45 88-353,-54-104-405,0 0 1,-1 0-1,0 1 0,-1-1 1,0 1-1,0 0 0,-2 0 0,1 0 1,-2 0-1,0 0 0,-2 22 1,0 11 16,16-66-114,2-26-126,2 0 0,1 2 0,3 0 0,2 2 1,40-56-1,-60 94 191,0 1 1,0-1-1,1 1 0,-1 0 1,1 0-1,0 1 1,0-1-1,0 1 1,1 0-1,8-3 1,-13 5 16,1 1 0,0-1 0,0 1 1,0-1-1,0 1 0,0 0 1,0 0-1,0 0 0,0 0 1,0 0-1,0 1 0,-1-1 1,1 1-1,0-1 0,0 1 1,0-1-1,0 1 0,-1 0 1,1 0-1,0 0 0,-1 0 1,1 0-1,-1 0 0,1 1 0,-1-1 1,1 0-1,-1 1 0,0-1 1,0 1-1,0 0 0,0-1 1,0 1-1,0 0 0,0 0 1,0-1-1,0 3 0,9 24 447,-1 1-1,-2 0 0,0 0 0,3 49 0,-6-41-524,2 0 1,13 45-1,-17-77-241,0 1 0,0-1 0,0 1-1,1-1 1,0 0 0,0 0 0,0 0 0,0-1 0,1 1-1,7 6 1,-7-8-491,0 0-1,0 0 1,0-1 0,0 0-1,0 1 1,0-1-1,1-1 1,6 3-1,23 1-9283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1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464 643 11947,'0'0'12868,"-14"-13"-11887,5 5-806,5 3-120,0 1-1,0 0 1,0 0-1,0 1 1,-1-1-1,1 1 1,-1 0-1,0 0 0,0 0 1,0 1-1,-1-1 1,1 1-1,0 1 1,-1-1-1,0 1 1,1 0-1,-1 0 1,0 1-1,1-1 1,-10 2-1,-2 3 34,1 1-1,0 1 1,0 1 0,1 0-1,0 1 1,0 0 0,-24 19-1,17-10-16,1 1-1,0 1 1,1 1-1,-17 23 1,31-35-68,0 0 1,0 1-1,0 0 1,1 0-1,1 0 1,0 0 0,0 1-1,0-1 1,1 1-1,1 0 1,0 0-1,0 0 1,1 1-1,0 13 1,1-23-12,1 0-1,-1 0 1,1 0-1,-1-1 1,1 1-1,0 0 1,-1 0 0,1-1-1,0 1 1,-1-1-1,1 1 1,0-1-1,0 1 1,0-1 0,-1 1-1,1-1 1,0 0-1,0 1 1,0-1-1,0 0 1,0 0-1,0 1 1,0-1 0,0 0-1,0 0 1,-1 0-1,1 0 1,0 0-1,0-1 1,2 1 0,34-4-203,-22 0 111,1-1-1,-1 0 1,0-1-1,-1-1 1,1 0 0,-1-1-1,-1-1 1,0 0-1,15-13 1,3-6-340,-1 0 0,39-48 1,-33 30 32,-2-2 0,-3-1 0,-1-1 0,-3-2 0,-2-1 1,-2-1-1,-3-1 0,-2 0 0,-2-2 0,9-71 0,-23 118 197,-1-31 3947,-2 41-3666,1-1-1,0 0 1,-1 0-1,1 1 1,-1-1 0,1 0-1,-1 1 1,1-1-1,-1 0 1,1 1 0,-1-1-1,0 1 1,1-1-1,-1 1 1,0-1 0,1 1-1,-1 0 1,0-1-1,1 1 1,-1 0 0,0 0-1,0-1 1,0 1-1,1 0 1,-1 0 0,0 0-1,0 0 1,0 0-1,1 0 1,-1 0 0,0 0-1,0 0 1,0 1-1,1-1 1,-1 0 0,0 0-1,0 1 1,1-1-1,-1 0 1,0 1 0,0-1-1,0 2 1,-5 0-37,1 1-1,0 0 1,0 1 0,0-1 0,1 1-1,-1 0 1,1 0 0,0 0-1,0 0 1,1 1 0,-4 5 0,-34 61 43,34-58-44,-12 26 16,1 0 0,3 2 0,1 0 0,-15 73-1,19-48-8,2 0-1,2 94 0,6-154-48,0 0-1,0 0 0,0 0 0,1 1 0,0-1 1,0 0-1,1 0 0,0 0 0,0 0 1,0 0-1,1-1 0,0 1 0,0-1 0,0 1 1,1-1-1,-1 0 0,1 0 0,1-1 1,-1 1-1,1-1 0,-1 0 0,1 0 0,0 0 1,1-1-1,-1 0 0,1 0 0,-1 0 1,1-1-1,0 0 0,0 0 0,0 0 0,0-1 1,0 0-1,0 0 0,8 0 0,-3 0-51,1 0-1,-1-2 1,0 1-1,1-1 1,-1-1 0,0 0-1,0 0 1,0-1-1,0-1 1,0 0-1,-1 0 1,0-1-1,0-1 1,0 1-1,0-1 1,-1-1-1,0 0 1,-1 0 0,1-1-1,-1 0 1,-1-1-1,7-9 1,-2 3 78,0-2-1,-2 0 1,0 0 0,-1-1 0,-1 0 0,-1 0 0,0-1 0,-2 0 0,0-1 0,-1 1 0,0-1-1,-2 1 1,-1-1 0,-1-27 0,0 47 11,-1-1 0,1 1-1,-1 0 1,0 0 0,1 0 0,-1-1 0,0 1-1,0 0 1,1 0 0,-1 0 0,0 0 0,1 0-1,-1 0 1,0 0 0,1 0 0,-1 0 0,0 1-1,1-1 1,-1 0 0,0 0 0,1 1 0,-1-1-1,0 0 1,1 1 0,-2 0 0,-4 4 2,-1 0-1,1 1 1,0 0-1,0 1 1,1-1 0,0 1-1,0 0 1,0 0-1,1 1 1,-4 9 0,0 0-5,1 1 1,0 0-1,-6 31 1,10-30-42,0-1 0,0 31 0,3-43-73,0-1 1,0 1 0,1 0-1,-1-1 1,1 1-1,1-1 1,-1 0-1,1 1 1,0-1-1,0 0 1,1 0-1,-1 0 1,1 0 0,5 5-1,5 1-775,0 0-1,1-1 0,0 0 1,1-1-1,0-1 1,0 0-1,18 5 1,36 8-4856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1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335 147 9338,'0'0'13984,"-15"-13"-12113,-48-36-409,61 48-1403,-1-1 1,1 1-1,-1 0 0,1 0 0,-1 0 1,1 0-1,-1 0 0,0 0 0,1 1 1,-1-1-1,0 1 0,0 0 0,1 0 1,-1 0-1,0 0 0,0 0 0,1 0 1,-1 1-1,0 0 0,1-1 0,-4 2 1,0 1-4,0 1 0,0-1 1,1 1-1,-1 0 1,1 0-1,-5 6 1,2-3 58,-7 6-30,1 0 1,0 1-1,1 0 1,1 1-1,0 1 1,1 0-1,-11 23 1,16-27-75,1 0 0,1 0 0,0 0 0,1 1 0,0 0 0,1-1 1,0 1-1,1 0 0,0 0 0,1 0 0,3 25 0,-2-35-17,0 1 0,0 0-1,1-1 1,-1 1 0,1-1-1,-1 0 1,1 1 0,0-1-1,1 0 1,-1 0 0,1 0-1,-1 0 1,1-1 0,0 1-1,0-1 1,0 1 0,0-1-1,0 0 1,0 0 0,1-1-1,-1 1 1,1-1 0,0 1-1,-1-1 1,1 0 0,0 0-1,5 0 1,13 2-143,0-1 1,1 0-1,32-3 1,-38 1 24,8-3-115,0 0-1,1-1 0,-1-2 1,0 0-1,-1-2 0,0 0 0,0-2 1,-1-1-1,25-15 0,-11 4-292,-1-2 0,-2-1 0,0-2 0,50-52 0,-62 56 718,-1 0 0,-2-2-1,26-39 1,-45 63 522,0 8 2,-8 103 78,4-81-616,1-1 0,2 1 0,1 0 0,5 47 0,-4-71-167,0-1 0,0 1-1,0-1 1,1 0 0,-1 1-1,1-1 1,0 0 0,1 0-1,-1 0 1,1-1 0,-1 1 0,1 0-1,0-1 1,0 0 0,1 0-1,-1 0 1,1 0 0,0 0 0,-1-1-1,1 1 1,0-1 0,0 0-1,1-1 1,-1 1 0,0-1-1,1 1 1,-1-1 0,1 0 0,-1-1-1,1 1 1,-1-1 0,1 0-1,-1 0 1,1-1 0,-1 1 0,1-1-1,-1 0 1,1 0 0,-1 0-1,0-1 1,1 0 0,-1 1-1,0-1 1,0-1 0,0 1 0,0-1-1,-1 1 1,1-1 0,-1 0-1,0-1 1,0 1 0,5-6 0,1-5-110,0-1 0,0 0 0,-2-1-1,0 0 1,0 0 0,-2 0 0,0-1 0,5-30 0,-7 21-320,0-1-1,-2 0 0,-1 1 0,-1-1 0,-4-26 0,4 48 410,0-1 1,0 1-1,-1 0 0,1 0 1,-1 1-1,0-1 0,0 0 1,-1 0-1,1 1 0,-1 0 1,0-1-1,-1 1 1,1 0-1,0 1 0,-1-1 1,0 0-1,0 1 0,0 0 1,-1 0-1,1 0 0,-1 1 1,1 0-1,-1-1 1,0 1-1,0 1 0,0-1 1,0 1-1,0 0 0,0 0 1,0 0-1,0 1 1,-1 0-1,1 0 0,0 0 1,-8 2-1,11-1 45,0-1 0,0 1-1,0 0 1,0-1 0,0 1 0,0 0 0,1 0 0,-1 1-1,0-1 1,0 0 0,1 1 0,-1-1 0,1 1-1,0-1 1,-1 1 0,1-1 0,0 1 0,0 0 0,0 0-1,0 0 1,0 0 0,0 0 0,1 0 0,-1 0-1,0 0 1,1 3 0,-1-2-23,0 0-1,1 1 1,-1-1 0,1 0-1,0 0 1,0 0 0,0 1-1,0-1 1,1 0 0,0 0-1,-1 0 1,1 0 0,0 0-1,0 0 1,1 0 0,-1 0-1,4 5 1,1-2 13,0 0 0,1-1 1,0 0-1,0 0 0,0 0 0,1-1 0,-1 0 0,1-1 0,0 0 0,0 0 1,1 0-1,-1-1 0,0 0 0,13 0 0,17 2 43,75-3 0,-66-2-23,70-6-51,-74 4-158,76 2 0,-115 1 170,0 1 1,1 0 0,-1 0 0,0 0 0,0 1 0,0 0 0,0-1 0,0 1 0,0 1-1,0-1 1,-1 0 0,1 1 0,-1 0 0,0 0 0,1 0 0,-2 0 0,1 1 0,0-1 0,0 1-1,-1-1 1,0 1 0,0 0 0,0 0 0,0 0 0,-1 0 0,1 0 0,-1 1 0,0-1 0,0 6-1,3 15 258,-1 1-1,-1 0 1,-3 49-1,0-37 99,1 1-188,15-41-527,1-7-70,-1-2 0,-1 0 1,0 0-1,21-23 0,7-6-661,-29 29 794,19-18-423,0 2 1,3 1-1,63-36 1,-98 61 758,1 1 0,0-1 1,0 1-1,-1-1 0,1 1 0,0-1 0,0 1 1,0 0-1,-1-1 0,1 1 0,0 0 0,0 0 1,0 0-1,0-1 0,0 1 0,0 0 0,0 0 1,-1 1-1,1-1 0,0 0 0,0 0 0,0 0 1,0 0-1,0 1 0,0-1 0,-1 0 0,1 1 1,0-1-1,0 1 0,-1-1 0,1 1 0,0-1 1,0 1-1,-1 0 0,1-1 0,-1 1 0,1 0 1,-1-1-1,1 1 0,-1 0 0,1 0 0,-1 0 1,1-1-1,-1 1 0,1 1 0,0 6 168,1 0 0,-1 0 0,-1 0 1,1 15-1,2 20 546,-3-40-714,1 0 0,0-1 0,0 0 0,0 1 0,1-1 0,-1 0 0,0 1 0,1-1 0,0 0 0,-1 0 0,1 0 0,0 0 0,0-1 0,0 1 0,0 0 0,0-1 0,1 1 0,-1-1 0,0 0 0,5 2 0,-2-2-5,0 0 0,0 0 1,1 0-1,-1 0 0,1-1 0,-1 0 1,0 0-1,1-1 0,8-1 0,2-2-71,1-1 0,-1 0-1,-1-1 1,1-1 0,22-14-1,-14 5-175,-1-1 0,33-33 0,-28 25 143,-14 94 748,-14-65-641,1 0 1,1-1-1,-1 1 1,0 0 0,1-1-1,0 1 1,0-1-1,0 1 1,0-1 0,0 0-1,1 0 1,0 0-1,-1 0 1,1-1-1,0 1 1,0-1 0,1 1-1,-1-1 1,0 0-1,1 0 1,3 1-1,2-1 1,0 0 0,0 0 0,0-1-1,0 0 1,0-1 0,0 0 0,0-1 0,11-1-1,-3-1-31,-1 0-1,1-1 0,-1-1 0,0-1 1,-1 0-1,1-1 0,16-11 0,97-69-384,-106 68 232,0-2 0,-2-1 0,30-37 0,-9 10 307,-41 51-15,0 0-1,0 0 1,-1 0-1,1 0 1,-1 0-1,1 1 1,-1-1-1,0 0 1,0 1-1,0-1 1,0 0-1,0 4 1,-22 399 2601,10-243-2480,-33 260-129,45-417-160,-6 28-57,6-32 68,0 0 0,0 1 1,0-1-1,0 0 0,-1 0 0,1 0 0,0 0 1,-1 0-1,1 0 0,-1 0 0,1 0 0,-1 0 1,1-1-1,-1 1 0,0 0 0,1 0 0,-1 0 1,0-1-1,0 1 0,-1 1 0,1-3 8,1 1 0,-1-1 0,0 0 0,1 0 0,-1 1 0,0-1-1,1 0 1,-1 0 0,1 0 0,-1 0 0,1 1 0,-1-1 0,1 0 0,0 0 0,-1 0 0,1 0 0,0 0-1,0 0 1,0 0 0,0 0 0,0-2 0,0 1-5,-6-59-48,4-115-1,3 133 45,3-20-107,2 0 0,3 0 0,3 0 0,3 2 1,3-1-1,2 2 0,3 1 0,56-106 0,-70 149 95,0 0-1,1 1 1,1 0-1,20-22 1,-27 33 35,1 0 0,-1 0 1,1 1-1,0 0 0,0 0 1,0 0-1,0 0 1,0 1-1,0 0 0,1 0 1,0 0-1,-1 1 0,1 0 1,0 0-1,-1 0 0,1 1 1,0 0-1,7 0 1,-10 1 11,-1-1 0,1 1 0,-1 0 0,1 0 0,-1 0 0,1 0-1,-1 0 1,0 1 0,1-1 0,-1 1 0,0 0 0,0-1 0,0 1 0,0 0 0,-1 0 0,1 0 0,0 0 0,-1 1 0,1-1 0,-1 0 0,0 1 0,1 2 0,1 1 36,0 1-1,-1-1 1,0 1-1,-1 0 0,1 0 1,-1-1-1,0 12 1,-1-16-53,-1-1 0,1 1-1,0 0 1,-1 0 0,0-1 0,1 1 0,-1 0 0,0-1 0,0 1-1,0-1 1,0 1 0,0-1 0,0 0 0,0 1 0,0-1 0,-1 0-1,1 0 1,-1 0 0,1 0 0,-3 2 0,-37 18 6,28-15-18,-109 58-1290,46-13-4757,43-26-1229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2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17452,'0'0'13667,"-4"0"-14412,-19 0-2175,-12 0-13244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2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6265,'0'0'16924,"-85"230"-15572,57-135-584,-2 6-400,-4-3-151,0-3-129,3-9-88,0-6-545,7-19-1023,4-12-528,3-27-897,7-16-2680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2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13123,'0'0'5709,"16"36"-4478,92 226 160,-66-162-839,2 11-296,106 190 0,-148-298-251,26 34 16,-28-36-17,1-1 0,0 1 0,-1 0 0,1 0 0,0-1 0,0 1 0,0 0 0,-1-1 0,1 1 0,0-1 0,0 1 0,0-1 0,0 1 0,0-1 0,0 0 0,0 1 0,0-1 0,0 0 0,0 0 0,0 0 0,0 0 0,0 0 0,0 0 0,0 0 0,0 0 0,0 0 0,0 0 0,0-1 0,0 1 0,0 0 0,0-1 0,0 1 0,0-1 0,0 1 0,0-1 0,0 1 0,0-1 0,0 0 0,5-8 26,-1 0 0,-1 0 1,0 0-1,0 0 0,0-1 1,-1 1-1,-1-1 0,0 0 1,2-16-1,3-9 13,32-213 77,-4 22-111,-27 189-6,2 0 0,1 1 1,31-67-1,-38 95-10,15-26 23,-18 33-22,0 0 0,0-1 0,0 1 0,0 0 0,0 0 0,0 0 0,1 0 0,-1 0 0,0 0 0,0 0 0,1 1 0,-1-1 0,1 0 0,-1 1 0,1-1 0,-1 1 0,1-1 0,-1 1 0,3-1 0,-3 2-14,0-1 0,0 1 0,0-1 0,0 1 0,-1 0 0,1-1 0,0 1 0,0 0 0,-1 0 0,1-1 0,0 1 0,-1 0 0,1 0 0,-1 0 0,1 0 0,-1 0 0,1 0 0,-1 0 0,0 0 0,1 0 0,-1 0 0,0 0 0,0 0 0,0 0 0,0 0 0,0 0 0,0 0 0,0 0 0,0 0 0,0 0 0,-1 2 0,2 2-148,0 85-4811,-1-59 1196,0 28-6651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2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1464,'0'0'16593,"2"28"-15138,9 213-5,-10-95-1070,-1-144-219,0-32 98,-1-37-199,0 20-35,1 0-1,10-62 0,-8 94-5,1 0 0,1 0 0,1 0 0,0 0 0,1 1 0,0 0 0,2 0 0,-1 0 0,1 1 0,1 0 0,12-12 0,-14 16 15,1 1 0,0 0 0,1 0-1,0 1 1,0 0 0,0 1 0,1 0-1,0 0 1,0 1 0,0 1 0,1-1-1,0 2 1,-1 0 0,1 0 0,1 0-1,-1 2 1,0-1 0,0 1-1,19 2 1,-25-1-94,0 0-1,0 1 1,-1-1 0,1 1-1,0 0 1,0 1 0,-1-1-1,1 1 1,-1 0-1,0 0 1,1 0 0,-1 1-1,6 4 1,1 2-829,-1 1 0,0 1 0,11 13-1,-17-19 422,28 37-5417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14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71 3937,'0'0'9739,"0"-12"-8627,0-47 4967,0 70-4915,-2 26-459,-3-1-1,-1 1 0,-19 64 0,5-22-369,-2 20-154,-47 187-18,65-252 1281,-5-45-2351,-27-27-6605,16 17-1910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2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16131,'0'0'10307,"-14"3"-13324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2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3209,'0'0'18998,"2"12"-18119,6 44-395,-2 1 0,-2-1 0,-4 1 0,-1-1 0,-14 86 0,15-142-493,0 0 0,0 0 0,0 0 0,0 0 0,1 0 0,-1 0 0,0 0 0,0 0 0,0 0 0,0 0 0,0 0 0,0 0 0,1 0 0,-1 1 0,0-1 0,0 0 0,0 0 0,0 0 0,0 0 0,0 0 0,0 0 0,1 0 0,-1 0 0,0 0 0,0 0 0,0 1 0,0-1 0,0 0 1,0 0-1,0 0 0,0 0 0,0 0 0,0 0 0,0 0 0,0 1 0,0-1 0,0 0 0,0 0 0,0 0 0,0 0 0,0 0 0,0 0 0,0 1 0,0-1 0,0 0 0,0 0 0,0 0 0,0 0 0,14-20-377,29-54-335,-18 30 180,5-6 180,2 1 0,2 1-1,49-53 1,-80 98 360,0 0 0,0 0 0,0 1 0,0-1 1,0 1-1,1 0 0,-1 0 0,1 0 0,0 1 0,-1-1 1,1 1-1,0 0 0,6-1 0,-8 2 8,0 0 0,-1 0 0,1 0 0,0 0 0,0 0 0,0 1 0,0-1 0,0 0 0,0 1 0,-1 0 0,1-1 0,0 1 0,-1 0 0,1 0 0,0 0 1,-1 0-1,1 0 0,-1 1 0,1-1 0,-1 0 0,0 1 0,0-1 0,1 1 0,-1-1 0,0 1 0,0 0 0,-1-1 0,2 4 0,9 22 122,-2 1-1,10 45 1,-13-44-62,2 0 1,15 38-1,-23-66-62,0 0-1,0-1 1,0 1 0,1 0-1,-1 0 1,0-1 0,1 1-1,-1 0 1,0 0 0,1-1 0,-1 1-1,1-1 1,-1 1 0,1 0-1,-1-1 1,1 1 0,0-1-1,-1 1 1,1-1 0,-1 1-1,1-1 1,0 0 0,0 1-1,-1-1 1,1 0 0,0 0 0,0 1-1,-1-1 1,1 0 0,0 0-1,0 0 1,0 0 0,-1 0-1,1 0 1,0 0 0,0 0-1,-1 0 1,1 0 0,0-1-1,0 1 1,0 0 0,-1 0 0,1-1-1,0 1 1,-1 0 0,1-1-1,0 1 1,-1-1 0,1 1-1,0-1 1,-1 1 0,1-1-1,-1 0 1,1 1 0,-1-1-1,0 0 1,1 1 0,-1-1 0,1 0-1,-1-1 1,26-45 121,-26 46-130,36-93-54,-26 63-5,1 1 1,1 0 0,2 1-1,1 1 1,22-33 0,-36 59 69,0 0 0,1 1-1,-1-1 1,0 1 0,0-1 0,1 1 0,-1 0 0,1 0-1,0-1 1,-1 1 0,1 0 0,0 0 0,-1 0-1,1 1 1,0-1 0,0 0 0,3 0 0,-4 1 9,0 0 0,0 1 0,0-1 0,0 0 0,0 1 0,0-1 0,0 0 1,0 1-1,0-1 0,-1 1 0,1 0 0,0-1 0,0 1 0,0 0 0,0-1 0,-1 1 0,1 0 1,0 0-1,-1 0 0,1-1 0,-1 1 0,2 2 0,2 6 118,-1 0 0,0 1 1,0-1-1,-1 1 0,1 10 0,-2-17-104,9 81 466,6 33-202,-14-105-465,1 0 0,1 0 0,0 0-1,0-1 1,1 1 0,13 20 0,-15-28-125,-1-1 0,1 1 0,1-1-1,-1 0 1,0 0 0,1 0 0,0-1 0,-1 1 0,1-1-1,0 1 1,0-1 0,1-1 0,-1 1 0,0-1-1,1 1 1,-1-1 0,6 0 0,-1 0-878,0 0 0,0-1 0,0 0 1,0-1-1,0 0 0,0 0 0,17-6 0,25-14-7333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2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83 9314,'0'0'14500,"-7"-13"-13185,-28-40-413,33 51-861,-1 0-1,1 1 1,-1-1 0,1 1 0,-1-1 0,0 1-1,0 0 1,0 0 0,0 0 0,0 0-1,0 1 1,0-1 0,0 1 0,0 0 0,0 0-1,0 0 1,0 0 0,0 1 0,0-1-1,0 1 1,-5 1 0,1-1 6,-5 2-4,0 1 0,0 0 0,0 1 1,1 1-1,-1-1 0,1 2 0,0-1 0,1 2 0,0-1 0,-16 16 0,2 1 44,1 1 0,-37 51 0,51-63-82,0 0 0,0 0-1,2 1 1,0 0 0,0 1 0,1 0 0,1 0-1,1 0 1,0 0 0,1 1 0,0-1 0,0 31 0,3-45-20,1 0 0,-1 1 0,1-1 0,0 0 1,0 0-1,-1 1 0,1-1 0,0 0 1,0 0-1,0 0 0,0 0 0,0 0 1,0 0-1,0 0 0,1 0 0,-1-1 0,0 1 1,0 0-1,1-1 0,-1 1 0,0-1 1,1 1-1,-1-1 0,1 0 0,-1 1 0,0-1 1,1 0-1,-1 0 0,1 0 0,-1 0 1,1 0-1,1-1 0,4 1-79,0 0 0,0 0 1,0-1-1,0 0 0,0 0 0,7-3 0,-4-1-66,0 0 0,0-1-1,-1 0 1,0-1 0,0 0-1,0 0 1,-1-1 0,11-12 0,54-76-1322,26-79 76,-95 174 1819,-3 9-104,-1-4-283,2 12 107,0 0 0,1 0-1,1 0 1,0-1 0,1 0 0,1 0-1,0 0 1,1 0 0,10 14 0,-13-22-392,1 1 1,0-2-1,0 1 1,1-1-1,0 1 1,0-1-1,1-1 1,-1 0-1,1 1 1,0-2 0,0 1-1,1-1 1,0 0-1,-1-1 1,1 0-1,0 0 1,1-1-1,15 3 1,17-3-4270,-6-2-1893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2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9706,'0'0'13954,"21"21"-13053,165 167 745,-169-171-1587,187 176 23,-191-179-570,7 7-1429,-8-15-6464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2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14195,'0'0'12627,"-218"172"-12499,163-108-128,1 1-104,-11 17-1481,14-14-2239,10-22-4202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2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750 653 11002,'0'0'7923,"-35"-8"-5603,-117-23-312,132 28-1709,0 1 0,-1 1 0,1 0-1,-1 1 1,1 2 0,-1 0 0,1 1 0,0 1 0,0 1 0,-29 11 0,16-1-102,1 1 1,0 1-1,1 2 1,-36 29 0,54-38-143,1 0 1,0 1-1,0 0 1,1 1-1,-14 19 1,21-25-50,0-1 0,1 1 0,0 0 0,0-1 0,1 1 0,-1 1 0,1-1 0,1 0 0,-1 0 0,1 1 0,0-1 0,0 1 0,1-1 0,0 1 1,0-1-1,2 9 0,-2-13-5,1 0 1,-1 0 0,1-1-1,0 1 1,0 0 0,0 0-1,0-1 1,0 1 0,0 0-1,0-1 1,0 1 0,1-1-1,-1 0 1,1 1 0,-1-1-1,1 0 1,-1 0 0,1 0 0,0 0-1,0 0 1,-1 0 0,1-1-1,0 1 1,0 0 0,2 0-1,55 4-16,-48-5 8,11-1-111,1-1-1,-1 0 1,0-2 0,0-1 0,0-1-1,-1-1 1,1 0 0,-2-2-1,1 0 1,-1-1 0,-1-2 0,0 0-1,35-28 1,-18 8-247,-1-1 0,-1-2 1,-2-1-1,-1-1 0,40-65 0,-52 70 160,-1-1-1,-2 0 1,-2-1-1,-1-1 0,-1 0 1,8-43-1,-10 17 287,-2-2-1,0-111 1,-8 173-46,0 1 1,1 0-1,-1-1 1,0 1-1,0 0 1,0-1-1,0 1 1,0 0-1,0-1 1,0 1-1,0-1 1,0 1-1,0 0 1,0-1-1,0 1 1,0 0-1,0-1 1,-1 1-1,1 0 1,0-1-1,0 1 1,0 0-1,0-1 1,-1 1 0,1 0-1,0 0 1,0-1-1,-1 1 1,1 0-1,0 0 1,0-1-1,-1 1 1,1 0-1,0 0 1,-1 0-1,1-1 1,0 1-1,-1 0 1,1 0-1,0 0 1,-1 0-1,1 0 1,-1 0-1,1 0 1,0 0-1,-1 0 1,1 0-1,0 0 1,-1 0-1,1 0 1,0 0 0,-1 0-1,1 0 1,0 0-1,-1 1 1,1-1-1,-1 0 1,-19 16 556,9-2-440,0 1 0,0 0 0,1 1 0,1 1 0,-12 28 0,4 0 130,-13 49 0,17-33-164,3 0 0,2 0 0,3 1 0,3-1-1,6 66 1,-4-117-121,1 1-1,0-1 0,0 0 0,1 1 1,1-1-1,-1 0 0,2 0 1,-1-1-1,2 1 0,-1-1 0,1 1 1,0-1-1,1-1 0,0 1 0,1-1 1,-1 0-1,2-1 0,-1 1 1,1-1-1,0-1 0,0 0 0,1 0 1,0 0-1,0-1 0,0-1 1,1 1-1,-1-1 0,1-1 0,0 0 1,0 0-1,0-1 0,15 1 1,-15-2-89,-1-1 0,0 0 1,1 0-1,-1-1 0,1 0 1,-1-1-1,0 0 0,0 0 1,0-1-1,0 0 1,0 0-1,-1-1 0,1-1 1,-1 1-1,0-1 0,0-1 1,-1 1-1,1-1 0,-1-1 1,-1 1-1,1-1 1,-1 0-1,0-1 0,-1 0 1,0 1-1,0-2 0,4-9 1,-1-1 8,-1 0 1,0-1 0,-2 0 0,0 0 0,-1 0-1,-2-1 1,0 1 0,0-1 0,-2 0 0,-3-24 0,3 43 117,0 0 1,0 0-1,0 0 1,0 0-1,-1 0 1,1 1-1,-1-1 1,1 0-1,-1 0 1,0 0-1,0 1 1,1-1-1,-1 0 1,0 1-1,0-1 1,-1 1-1,1-1 1,0 1-1,0 0 1,-1-1-1,1 1 1,-1 0-1,1 0 1,-1 0-1,0 0 1,1 0-1,-1 1 1,0-1-1,1 0 1,-1 1-1,0-1 1,0 1-1,0-1 1,0 1 0,0 0-1,1 0 1,-3 0-1,-1 0 34,1 1 0,0-1 0,0 1 0,0 0-1,0 0 1,0 1 0,0-1 0,0 1 0,1-1 0,-1 1 0,0 1 0,1-1 0,-1 0-1,1 1 1,0 0 0,-5 4 0,-1 6-32,0 0-1,1 1 1,0 0-1,1 0 1,1 0-1,0 1 1,1 0-1,1 0 1,0 1-1,1-1 1,1 1-1,0 0 1,1-1-1,1 1 1,0 0-1,1 0 1,4 20 0,-4-32-166,1 1 0,-1-1 0,1 0 0,0 0 1,0 0-1,0 0 0,1 0 0,-1 0 0,1 0 1,0-1-1,0 1 0,0-1 0,0 0 0,1 0 1,-1 0-1,1 0 0,0-1 0,0 0 0,0 0 1,0 0-1,0 0 0,8 2 0,5 1-671,-1-2-1,0 0 1,1-1 0,24 0-1,-34-2 517,103 2-6013,-4-2-4657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2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55 10546,'0'0'14486,"-19"-3"-13155,5 1-1114,8 0-136,-1 1 0,0 0-1,1 0 1,-1 1 0,0-1-1,0 1 1,0 1 0,1 0-1,-1 0 1,0 0 0,1 1 0,-1-1-1,1 2 1,-1-1 0,1 1-1,0 0 1,-10 6 0,-2 4 131,1 1 0,0 1 1,0 0-1,2 2 1,0-1-1,-22 35 0,29-39-184,1 1-1,1 0 0,1 0 0,0 0 1,0 1-1,1 0 0,1-1 0,0 1 1,1 1-1,1-1 0,0 26 0,1-35-26,0-1 0,1 1-1,0 0 1,0-1 0,0 0 0,0 1-1,1-1 1,-1 0 0,1 0-1,0 1 1,1-1 0,-1-1-1,1 1 1,-1 0 0,1-1-1,0 1 1,5 3 0,-1-1 2,0-2-1,0 1 1,0-1 0,1 0 0,-1 0-1,1-1 1,0 0 0,15 3 0,9-1-93,0-1 0,0-1 1,61-3-1,-63-3-152,-1-1 0,1-1 1,-1-2-1,0 0 0,-1-2 0,0-1 0,0-2 1,37-21-1,-33 15-82,-1-1 0,-1-2 1,-1 0-1,-1-3 0,-1 0 0,38-45 1,-58 61 379,0 1 0,-1-1 1,0 0-1,-1 0 0,0 0 1,0-1-1,-1 0 0,0 0 1,0 0-1,-1 0 0,0-1 1,2-14-1,-5 23 445,-6 10 91,0 4-546,0 0 0,1 0-1,0 1 1,1 0 0,0 0-1,1 0 1,1 0-1,0 0 1,1 1 0,1-1-1,0 1 1,1-1 0,3 19-1,-2-28-37,0 0-1,-1 0 1,2 0-1,-1 0 1,1-1-1,-1 1 1,1-1-1,0 1 1,1-1-1,-1 0 1,1 0-1,0-1 1,0 1-1,0-1 0,0 0 1,1 0-1,-1 0 1,1-1-1,6 3 1,-5-2-4,1 0-1,-1 0 1,1-1-1,0 0 1,-1-1 0,1 0-1,0 0 1,0 0 0,0-1-1,0 0 1,0 0-1,0-1 1,0 1 0,10-4-1,-13 2-19,0 0-1,0 0 0,-1 0 1,1-1-1,-1 1 1,0-1-1,0 0 0,0 0 1,0 0-1,0-1 0,-1 1 1,1-1-1,-1 1 1,0-1-1,0 0 0,0 0 1,-1 0-1,1 0 0,-1 0 1,0 0-1,0 0 0,-1 0 1,1-5-1,2-14-190,-1-1 0,-3-42-1,1 63 174,-2-10-107,0 1-1,-1-1 0,-1 1 0,0 0 1,-1 0-1,0 1 0,0-1 0,-1 1 1,-1 0-1,0 1 0,-1-1 0,0 1 1,0 1-1,-1 0 0,0 0 0,-1 0 1,0 1-1,0 1 0,0 0 0,-13-6 1,20 11 143,0 1 1,1-1 0,-1 1 0,0 0-1,0 0 1,0 0 0,1 1-1,-1-1 1,0 1 0,0 0 0,0-1-1,0 1 1,0 0 0,0 1-1,0-1 1,0 1 0,0-1 0,0 1-1,0 0 1,0 0 0,0 0-1,1 0 1,-1 0 0,0 1-1,1 0 1,-1-1 0,1 1 0,0 0-1,0 0 1,-1 0 0,1 0-1,0 1 1,1-1 0,-1 0 0,0 1-1,1-1 1,-1 1 0,1 0-1,0-1 1,0 1 0,0 0 0,-1 3-1,-2 12 194,0 0-1,0-1 0,2 2 0,0-1 1,2 26-1,0-40-175,0-1-1,0 1 1,1 0-1,-1 0 1,1-1-1,0 1 1,0 0 0,0-1-1,0 1 1,1-1-1,0 1 1,0-1-1,0 0 1,0 0 0,0 0-1,0 0 1,5 5-1,-2-5-5,0 1 0,0-1 0,0 1-1,0-2 1,1 1 0,-1-1 0,1 1-1,0-1 1,0-1 0,8 2 0,1 0-23,1-2 0,0 0 1,-1-1-1,1 0 0,0-2 0,-1 0 1,1 0-1,16-6 0,9-6-372,-2-2-1,71-41 0,-80 39 255,1 2 0,0 1 0,1 1-1,1 2 1,51-13 0,-82 25 131,-1-1 1,1 0-1,0 1 0,0 0 0,0-1 1,0 1-1,0 0 0,0 0 1,0 0-1,0 0 0,0 0 0,0 0 1,-1 1-1,1-1 0,0 1 0,0-1 1,0 1-1,0 0 0,-1 0 1,1 0-1,0 0 0,-1 0 0,1 0 1,-1 0-1,1 0 0,-1 1 0,1-1 1,-1 1-1,2 2 0,-1 1 92,-1 1-1,1-1 1,-1 1-1,-1 0 0,1-1 1,-1 1-1,0 0 1,-1 7-1,0 9 280,0 14 169,-3 1 0,-9 43 1,6-44-400,1 1-1,0 45 1,31-94-1180,7-18-166,-2-2 1,30-39-1,-11 12-37,-23 27 802,-2-1-1,36-64 1,-56 137 2609,-4-26-1881,3 64 1020,-3-72-1234,1-1 0,0 0 1,0 1-1,0-1 0,1 0 1,0 0-1,0 0 0,0 0 1,0 0-1,1 0 0,5 6 1,-7-9-72,1-1 1,0 0-1,-1 0 0,1 0 1,0 0-1,0-1 1,0 1-1,0 0 1,0-1-1,0 1 1,0-1-1,0 0 1,0 1-1,0-1 1,0 0-1,0 0 1,0 0-1,0-1 1,0 1-1,0 0 0,0-1 1,-1 0-1,1 1 1,0-1-1,0 0 1,0 0-1,2-1 1,48-31-481,16-24-617,-36 29 274,0 2 0,71-44-1,-102 70 822,-1 0-1,0 0 0,1-1 1,-1 1-1,1 0 0,-1 0 0,1 0 1,-1 0-1,1-1 0,-1 1 1,0 0-1,1 0 0,-1 0 0,1 0 1,-1 0-1,1 0 0,-1 0 1,1 0-1,-1 1 0,1-1 0,-1 0 1,1 0-1,-1 0 0,0 0 1,1 1-1,-1-1 0,1 0 0,-1 0 1,0 1-1,1-1 0,-1 0 1,1 1-1,-1-1 0,0 0 0,1 1 1,6 22 495,-7 41 775,-1-46-935,0 5 71,1-13-287,-1-1-1,2 0 0,-1 0 0,1 0 0,0 0 0,1 0 0,3 9 0,-4-15-109,0-1-1,1 1 1,0 0-1,0-1 1,0 1-1,0-1 1,0 0-1,0 0 1,0 1-1,1-2 1,-1 1-1,1 0 1,0 0-1,-1-1 1,1 1-1,0-1 1,0 0-1,0 0 1,0 0-1,0 0 1,0-1-1,0 1 1,0-1-1,6 0 1,2 0-41,1 0 1,-1-1-1,0 0 0,0-1 1,-1 0-1,1-1 1,0 0-1,-1-1 0,1 0 1,-1 0-1,0-1 0,-1-1 1,1 0-1,-1 0 0,0 0 1,10-11-1,9-9-379,-2 0 0,0-2-1,32-47 1,-54 69 353,8-8 5,-2-1 0,1 0 0,-2-1 0,0 0 0,-1 0 0,11-32 0,-9 128 1756,65 909 1625,-75-976-3372,-1 0-1,0 0 1,-1 0 0,0 0 0,-1-1 0,-7 19 0,9-27-50,0-1 1,-1 1-1,1-1 1,-1 1-1,0-1 1,0 0-1,0 0 1,0 0-1,-1 0 1,1 0-1,-1-1 1,0 1-1,0-1 1,0 1-1,0-1 1,0 0-1,0 0 1,0 0-1,-1-1 1,1 1-1,-1-1 1,0 0 0,1 0-1,-1 0 1,0 0-1,-5-1 1,7 0 66,0-1 0,0 0 0,0 0 0,1 0 0,-1 0 0,0 0 0,1 0 0,-1 0 0,1 0 0,-1-1 0,1 1 0,0-1 0,-1 1 0,1-1 0,0 0 0,0 1 0,0-1 0,0 0 0,0 0 0,1 1 0,-1-1 0,1 0 0,-1 0 0,1 0 0,0 0 0,-1 0 0,1 0 0,0-3 0,-5-72 32,5 66-33,-1-64 29,4 0 1,3 0-1,18-83 0,-12 103 19,2 0-1,3 1 1,2 1-1,46-91 1,-59 134 85,-1 0 0,2 1 0,-1 0 0,1 1 0,1-1 0,0 1 0,0 1 0,0 0 0,17-11 0,-21 15-30,1 0 0,-1 1-1,1-1 1,0 1 0,0 1-1,0-1 1,0 1 0,0-1-1,0 1 1,1 1 0,-1-1-1,0 1 1,1 0-1,-1 0 1,0 1 0,0-1-1,1 1 1,-1 0 0,0 1-1,0-1 1,0 1 0,6 3-1,-7-3-60,0 1 0,-1-1-1,0 1 1,1 0-1,-1 0 1,0 0 0,0 0-1,-1 1 1,1-1-1,-1 1 1,1-1 0,-1 1-1,-1 0 1,1 0 0,0 0-1,-1 0 1,0 0-1,0 1 1,0-1 0,0 0-1,-1 1 1,1-1-1,-1 0 1,0 1 0,-1-1-1,1 0 1,-1 0-1,0 1 1,0-1 0,0 0-1,0 0 1,-1 0-1,0 0 1,0 0 0,0 0-1,0 0 1,-1-1-1,1 1 1,-1-1 0,-3 4-1,-13 7-43,-1-2 0,0 0 0,0-1 0,-1-1 0,0-1 0,-1 0 0,-32 7 0,37-13-1114,1 0-1,-1 0 0,-22-1 1,32-2-3030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2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4905,'0'0'21421,"64"0"-20477,11 0-168,10 0-328,4 0-248,-4 0-104,-6 0-32,-11 0-64,-10 3-392,-17 16-1120,-18-7-3385,-16 0-2121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2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13483,'0'0'12827,"178"-37"-12531,-83 22-296,24 2-768,-20 7-3217,-21 0-2641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362 151 9898,'0'0'12975,"-25"-25"-11609,25 25-1366,-107-98 1096,103 95-1035,-1-1 0,0 1 1,0 0-1,-1 1 0,1-1 1,-1 1-1,1 0 0,-1 1 0,0-1 1,1 1-1,-1 0 0,0 1 1,0-1-1,0 1 0,0 0 1,0 1-1,0-1 0,0 1 0,1 0 1,-1 1-1,0-1 0,1 1 1,-1 0-1,1 1 0,-1-1 1,1 1-1,0 0 0,-6 5 0,6-4-49,0 0 0,0 0 0,0 0 0,1 1 0,-1 0 0,1 0 0,1 0 0,-1 0 0,1 1 0,-1-1 0,1 1 0,1 0 0,-1 0 0,1 0 0,0 0 0,1 0 0,0 0 0,-1 1 0,2-1 0,-1 0 0,1 8 0,0-6-13,1 1 0,0-1-1,0 1 1,1-1 0,0 0 0,1 1-1,0-1 1,0 0 0,0-1 0,1 1 0,0-1-1,1 1 1,0-1 0,0 0 0,7 7 0,19 14-8,2 0 0,47 30 1,-40-31-2,46 43 0,-81-65 9,1 0 0,-2 1 1,1 0-1,-1 0 0,0 0 0,0 0 0,0 1 0,-1 0 1,4 11-1,-6-15 2,0 0 0,0 0 1,-1 0-1,1 0 0,-1 0 0,0 0 0,1 0 1,-2 0-1,1 0 0,0 1 0,0-1 1,-1 0-1,0 0 0,0 0 0,0 0 1,0 0-1,0-1 0,0 1 0,-1 0 1,1 0-1,-1-1 0,0 1 0,0-1 1,0 1-1,-3 1 0,-5 4 9,0-1-1,-1-1 0,0 0 1,0 0-1,-1-1 0,0 0 1,0-1-1,0-1 0,0 0 1,-1 0-1,1-2 0,-1 1 1,1-1-1,-17-2 0,27 1-32,1 0-1,0 0 0,-1 0 1,1 0-1,-1-1 0,1 1 1,-1 0-1,1-1 0,0 1 1,-1-1-1,1 0 0,0 1 1,0-1-1,-1 0 0,1 0 1,0 0-1,0 0 0,0 0 1,0 0-1,0 0 0,0 0 1,0-1-1,1 1 0,-1 0 1,0 0-1,1-1 0,-1 1 1,1 0-1,-1-1 0,1 1 1,-1-1-1,1 1 1,0-1-1,0 1 0,0-3 1,0 0-99,0-1 1,0 1 0,0-1 0,1 1 0,0-1-1,0 1 1,0-1 0,0 1 0,1 0 0,0-1 0,4-6-1,1 0-76,2 1-1,0 0 1,0 0 0,0 1-1,1 0 1,1 1-1,21-14 1,-1 4-94,61-27 0,-65 35 350,1 2-1,0 0 1,1 2-1,-1 1 1,1 1-1,0 1 1,1 2-1,39 3 1,-66-1-38,1-1 1,-1 0-1,0 1 1,0 0-1,0-1 1,0 1-1,0 1 1,0-1-1,0 0 1,0 1-1,0-1 1,-1 1-1,1 0 1,0 0-1,-1 0 1,0 0-1,1 1 1,-1-1 0,0 0-1,0 1 1,0 0-1,-1-1 1,1 1-1,-1 0 1,1 0-1,-1 0 1,0 0-1,0 0 1,1 6-1,0 7-34,0 0 1,-1 0-1,-1 0 0,-2 29 1,1-35-136,1-8-138,0 0-1,0 0 0,-1 0 0,1 0 0,0 0 1,-1 0-1,1 0 0,-1 0 0,0 0 0,0 0 1,0 0-1,0 0 0,0 0 0,0-1 0,-3 3 0,-3 1-5202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8:18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0 781 4785,'2'-2'10607,"4"-2"-7203,34-26-3136,310-249 606,-177 147-697,294-169 0,-442 282 79,-15 9-344,-11 6-1277,-11 7-5023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15211,'0'0'5587,"5"8"-8587,40 53-5937,7 1 5592,22 28 6089,-58-68 227,-1 0 0,17 33 0,23 68 1025,-41-89-3616,-2 0 1,-1 2 0,9 55 0,-23-111 683,2 1 1,1-28-1,1 29-1003,1 1-1,0-1 1,2 1-1,-1 0 0,2 0 1,1 0-1,0 1 0,1-1 1,0 1-1,19-28 1,-19 34-30,1 0 1,0 1 0,1 0 0,0 0 0,1 1-1,19-14 1,-24 19-79,-1 1 0,1-1-1,0 1 1,0 0-1,0 0 1,0 1 0,1 0-1,-1-1 1,0 2 0,1-1-1,-1 1 1,0-1-1,1 2 1,-1-1 0,0 0-1,1 1 1,-1 0 0,8 3-1,-10-3-260,0 1-1,-1 0 0,1-1 1,0 1-1,-1 0 0,0 0 1,1 0-1,-1 1 1,0-1-1,0 1 0,0-1 1,0 1-1,-1 0 0,1-1 1,-1 1-1,0 0 1,1 0-1,0 4 0,4 25-5336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17004,'0'0'10154,"44"184"-10154,-10-154-2609,-3-14-4776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606 605 12099,'0'0'8935,"-36"-7"-7273,-124-19-281,149 24-1235,-1 2 1,1 0-1,-1 0 0,1 1 1,0 0-1,-1 1 0,1 0 1,0 1-1,0 0 0,1 1 1,-1 0-1,1 1 0,-1 0 0,1 1 1,1 0-1,-1 0 0,1 1 1,-15 15-1,6-8 12,-4 3 1,1 1 0,1 1 0,0 1-1,-23 31 1,37-43-138,1 0 0,0 0 0,0 0 0,0 1 0,1-1 1,0 1-1,1 0 0,0 1 0,1-1 0,0 0 0,0 1 0,1-1 0,0 1 0,0-1 0,1 1 0,2 12 0,-2-21-18,1 1-1,-1 0 1,1 0-1,-1-1 0,1 1 1,0 0-1,0-1 1,0 1-1,0 0 0,0-1 1,0 1-1,0-1 1,1 0-1,-1 1 1,1-1-1,-1 0 0,1 0 1,-1 0-1,1 0 1,2 1-1,1 0 3,1 0 0,-1 0 0,1 0 0,0-1 0,0 0 1,9 1-1,8-2-1,-1 0 0,35-6 0,-37 2-47,1-1 0,-1 0 0,-1-2 0,1 0 0,-1-2 0,0 0 1,-1-1-1,0-1 0,-1 0 0,23-20 0,-14 9-32,-1-1 0,-1-2 0,-1 0 0,-1-2 0,29-47 1,-32 42-37,-2-1 1,-2 0 0,-1-1-1,-1-1 1,-2-1 0,7-44-1,-7 13-215,-3-1-1,-2-98 0,-6 158 348,0 0 0,0 0 0,-1 0 0,0 0 1,-1 0-1,1 1 0,-4-10 0,4 16 13,0-1 1,0 0-1,0 1 0,0-1 1,0 1-1,0-1 1,-1 1-1,1-1 0,0 1 1,-1 0-1,1 0 1,-1 0-1,1-1 0,-1 1 1,1 1-1,-1-1 1,0 0-1,0 0 0,1 1 1,-1-1-1,0 1 1,0-1-1,0 1 0,0 0 1,0 0-1,1 0 1,-1 0-1,0 0 0,0 0 1,0 0-1,0 1 0,0-1 1,0 1-1,1-1 1,-4 2-1,0 0 13,-1 1 0,1-1 0,0 1 0,0 0 1,0 1-1,0-1 0,0 1 0,1 0 0,0 0 0,-1 0 0,2 1 0,-1 0 0,-3 5 0,-7 12 83,-19 40 0,24-44-51,-10 24 28,2 0 0,2 2 0,2 0-1,2 0 1,1 1 0,3 0 0,1 1 0,3 0 0,2 56 0,2-85-87,0 0 0,1 0 0,1 0 0,1 0 0,0 0-1,1-1 1,1 1 0,0-1 0,1-1 0,1 1 0,0-1 0,13 16-1,-13-20-13,1-1-1,0 0 0,1 0 0,0-1 0,1 0 0,0 0 0,0-1 0,1-1 0,-1 0 1,2-1-1,-1 0 0,1-1 0,0 0 0,0-1 0,25 5 0,-18-6-39,-1-1 0,1 0 0,0-2-1,-1 0 1,1-1 0,-1-1 0,1-1 0,-1-1-1,1 0 1,-2-2 0,1 0 0,0-1 0,-1-1-1,-1-1 1,1 0 0,-1-1 0,-1-1 0,0-1-1,17-15 1,-12 9-24,0-1-1,-1-1 1,-1 0 0,-1-2-1,-1 0 1,0-1-1,-2-1 1,-1 0 0,-1-1-1,-1 0 1,-1-1-1,-1-1 1,-2 0 0,-1 0-1,0 0 1,-2-1-1,-2 0 1,1-32 0,-4 59 69,1-1 1,-1 1-1,0 0 1,0 0-1,0 0 1,0-1-1,0 1 1,-1 0-1,1 0 1,0 0 0,0-1-1,-1 1 1,1 0-1,-1 0 1,1 0-1,-1 0 1,1 0-1,-1 0 1,0 0 0,0 0-1,1 0 1,-1 0-1,0 0 1,0 1-1,0-1 1,0 0-1,0 0 1,-1 0-1,0 1 3,0 0-1,0 0 1,0 0-1,0 0 0,0 0 1,0 0-1,0 0 1,0 1-1,0-1 0,0 1 1,0 0-1,0-1 1,0 1-1,1 0 0,-3 1 1,-5 4 17,0 0 0,0 0 0,1 1 0,0 0 1,-11 12-1,8-4-11,0 0 1,0 1-1,2 1 0,0-1 1,1 1-1,0 1 1,2 0-1,0 0 0,1 0 1,1 1-1,0-1 0,2 1 1,0 0-1,1 0 1,1 0-1,4 36 0,-3-50-19,0 0 0,1 0 0,0 0 0,-1-1 0,2 1-1,-1 0 1,0-1 0,1 1 0,0-1 0,0 0 0,0 0-1,1 0 1,-1-1 0,1 1 0,0-1 0,0 1 0,0-1-1,0-1 1,1 1 0,-1-1 0,1 1 0,0-1 0,-1 0-1,1-1 1,0 1 0,10 0 0,10 3 1,0-2 1,0 0-1,51-3 1,-71 0-4,22-3-51,0-1-1,0-1 0,0-1 1,-1-1-1,28-12 0,-20 7-154,0 2-1,47-9 1,32 8-364,-101 10 465,1 1 0,-1 1 0,1 0 0,-1 0 0,1 1 0,22 7 0,-31-7 87,0 0-1,0 1 1,0-1-1,-1 0 1,1 1-1,-1 0 0,0 0 1,0 0-1,0 0 1,0 1-1,0-1 1,-1 1-1,1 0 1,-1 0-1,0-1 0,0 1 1,-1 1-1,1-1 1,-1 0-1,2 8 1,-3-9 28,1 1 1,0 0 0,-1-1 0,0 1-1,0 0 1,0 0 0,0-1-1,-1 1 1,0 0 0,1 0-1,-1-1 1,-1 1 0,1-1 0,0 1-1,-1-1 1,0 1 0,0-1-1,0 0 1,0 0 0,0 0 0,0 0-1,-1 0 1,0-1 0,-4 4-1,-5 2 99,-1-1-1,0-1 0,0 0 1,0-1-1,-1 0 0,0-1 1,0-1-1,0 0 1,-1-1-1,1-1 0,0 0 1,-1 0-1,-22-4 0,36 3-119,0 0 0,0 0 0,0 0 0,0 0 0,0 0 0,-1 0 0,1-1 0,0 1 0,0 0 0,0-1-1,0 1 1,0-1 0,0 1 0,0-1 0,0 0 0,0 1 0,1-1 0,-1 0 0,0 0 0,0 1 0,0-1 0,1 0 0,-1 0 0,1 0-1,-1 0 1,0-1 0,0 0-98,1-1-1,0 1 0,0 0 0,-1 0 0,1 0 1,0 0-1,1 0 0,-1-1 0,0 1 0,1 0 1,-1 0-1,2-4 0,1 0-743,0 0 0,0 0 0,0 0 0,0 0-1,1 0 1,0 1 0,9-10 0,21-13-6900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261 156 13235,'0'0'16055,"-13"-9"-15601,5 3-390,-34-18 98,39 24-153,1-1 1,-1 0-1,1 1 1,-1-1-1,1 1 1,-1 0-1,0 0 1,1 0-1,-1 0 1,1 0-1,-1 0 1,0 1-1,1-1 1,-1 1-1,1 0 1,-1 0-1,1 0 1,0 0-1,-1 0 1,-2 3-1,-7 6 0,0 0 0,0 2 0,1-1 0,1 2 0,0-1 0,0 1-1,2 1 1,-1-1 0,2 2 0,0-1 0,0 1 0,2 0 0,0 0 0,0 0 0,2 1 0,0 0 0,0 0 0,2 0-1,0 0 1,1 0 0,3 30 0,-2-40-9,0 0 0,1-1 1,0 1-1,0-1 0,0 0 0,0 1 0,1-1 0,0 0 1,0-1-1,0 1 0,1 0 0,-1-1 0,1 0 0,0 1 0,0-2 1,1 1-1,-1 0 0,1-1 0,0 0 0,0 0 0,0 0 1,0-1-1,1 0 0,-1 0 0,1 0 0,-1-1 0,6 2 0,12 1-51,-1 0 0,1-1-1,-1-1 1,1-2-1,36-2 1,-37-1-39,0 0-1,-1-2 0,0 0 1,0-2-1,0 0 1,-1-1-1,27-15 1,13-12-429,55-43 1,-75 48 282,1 2-1,1 2 1,76-34 0,-108 56 214,-1 1 0,1 0 0,0 1 0,0 0 0,0 1 0,0-1 0,0 2 0,17 0-1,-26 1 25,0-1-1,1 1 0,-1-1 0,0 1 0,0-1 0,0 1 0,0 0 0,0 0 0,1-1 0,-1 1 0,-1 0 0,1 0 0,0 0 0,0 0 0,0 0 0,0 1 0,-1-1 0,1 0 0,-1 0 0,1 0 0,-1 1 0,1-1 0,-1 0 0,1 0 0,-1 1 0,0-1 0,0 0 0,0 1 0,0-1 0,0 2 0,0 53 275,-1-38-139,0 2 28,-1-1 0,-9 38 1,7-43-124,1 1 0,0-1 0,2 1 0,-1-1 0,2 1 0,1 21 0,-1-35-39,1 0-1,0 0 1,0-1-1,0 1 1,0 0-1,0-1 1,0 1-1,0 0 1,0-1-1,0 1 1,0-1-1,0 0 1,0 1-1,0-1 1,1 0-1,-1 0 1,0 0-1,0 0 1,0 0-1,0 0 1,1 0-1,0 0 1,37-1 7,-31 0-15,12-1-43,0-1 0,-1 0 1,0-2-1,1-1 0,-2 0 0,1-1 0,-1-1 1,27-16-1,-12 5-84,-2-2-1,0-1 1,45-42 0,-54 43 89,-1-1 0,-1 0 0,-1-2 1,31-51-1,-43 62 80,0-1-1,-1-1 1,0 1 0,-1-1 0,-1 0 0,0 0 0,-2 0 0,1-1 0,-2 1-1,0-1 1,-1-22 0,0 36-11,0 1-1,0 0 1,-1 0-1,1 0 0,0 0 1,0 0-1,-1 0 1,1-1-1,0 1 1,-1 0-1,1 0 1,-1 0-1,1 0 0,-1 0 1,0 0-1,1 0 1,-1 1-1,0-1 1,0 0-1,0 0 1,0 0-1,1 1 0,-1-1 1,0 1-1,0-1 1,0 0-1,-1 1 1,1 0-1,0-1 0,0 1 1,0 0-1,0-1 1,0 1-1,0 0 1,0 0-1,-1 0 1,1 0-1,0 0 0,0 0 1,0 0-1,-2 1 1,0 0-8,0-1-1,0 1 1,0 0 0,0 0 0,0 1 0,1-1-1,-1 1 1,0-1 0,1 1 0,-1 0 0,1 0 0,0 0-1,0 0 1,-1 0 0,-1 4 0,-4 6 17,2 1 0,-1 1-1,2-1 1,-1 1 0,2 0 0,0 0 0,-4 27 0,4 3 27,1 58 1,3-98-61,0-1 1,1 1-1,-1-1 0,0 1 1,1-1-1,0 1 0,0-1 1,0 0-1,0 1 1,1-1-1,-1 0 0,1 0 1,0 0-1,0 0 0,0 0 1,0 0-1,5 4 0,-2-3 1,0-1 0,-1 0 0,1 0 0,0 0 0,0-1 0,1 1 0,-1-1 0,0-1 0,1 1 0,7 1 0,5-1-39,1-1 0,0 0 0,-1-1 0,1-1 0,-1-1 0,20-4 0,103-31-505,-101 24 313,1 2-1,1 1 0,46-3 1,-76 12 177,5-1-1,1 1 0,0 0 0,0 1-1,0 1 1,-1 1 0,20 5-1,-34-6 51,0 0-1,0 0 0,0 0 1,0 1-1,0-1 1,0 1-1,-1 0 0,1 0 1,-1 0-1,1 0 0,-1 0 1,0 0-1,1 1 1,-1-1-1,0 1 0,1 3 1,-1-2 3,-1 0-1,1 1 1,-1-1 0,0 1 0,0-1 0,-1 1 0,1-1 0,-1 1-1,0-1 1,0 1 0,-1-1 0,1 1 0,-1-1 0,-2 8 0,0-6 44,1 0 1,-1-1 0,0 1 0,-1 0-1,1-1 1,-1 0 0,0 0 0,-1 0-1,1-1 1,-1 1 0,0-1 0,0 0-1,0 0 1,0-1 0,-1 0 0,-8 5-1,-5 1 183,-1-1-1,1 0 0,-38 9 1,40-14-108,-1 0 0,0-1 0,0 0 0,-1-2 0,-19-1 0,36 0-130,1 1 1,0-1-1,0 1 1,0-1-1,0 0 1,0 1 0,0-1-1,0 0 1,0 0-1,0 0 1,0 0-1,0 0 1,0 0-1,0 0 1,1 0-1,-1 0 1,0 0 0,1-1-1,-1 1 1,1 0-1,0 0 1,-1-1-1,1 1 1,0 0-1,0 0 1,0-1 0,0 1-1,0-2 1,-1 1-123,1-1 0,0 1 1,0-1-1,0 1 0,0-1 1,0 1-1,1-1 0,-1 1 1,1-1-1,0 1 0,0-1 1,0 1-1,0 0 0,0 0 1,2-4-1,3 1-534,-1 1 0,1-1 0,0 1-1,0 1 1,0-1 0,0 1 0,1 0 0,-1 0-1,15-3 1,72-12-6021,-57 11 3037,28-5-5002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152 152 11963,'0'0'16240,"-6"-11"-15499,-20-33-272,26 43-462,-1 0-1,1 1 1,-1-1 0,1 1 0,-1-1 0,1 1-1,-1-1 1,1 1 0,-1-1 0,1 1-1,-1 0 1,1-1 0,-1 1 0,0 0-1,1-1 1,-1 1 0,0 0 0,1 0 0,-1 0-1,0 0 1,1 0 0,-1-1 0,0 1-1,1 0 1,-1 0 0,0 1 0,0-1-1,1 0 1,-1 0 0,0 0 0,1 0 0,-1 1-1,0-1 1,1 0 0,-1 1 0,1-1-1,-2 1 1,-15 20 88,14-17-70,-7 11-3,1 1 0,0 0 0,1 1-1,1-1 1,0 1 0,1 1 0,1-1 0,1 1-1,0 0 1,1 0 0,1 1 0,1-1 0,1 0-1,2 23 1,-2-39-21,1 0-1,-1 0 1,1 0 0,-1-1-1,1 1 1,0 0-1,0 0 1,0 0 0,0-1-1,0 1 1,0 0-1,0-1 1,0 1 0,1-1-1,-1 0 1,0 1 0,1-1-1,0 0 1,-1 0-1,4 2 1,0-1-4,0 0-1,0 0 1,1 0 0,-1 0 0,1-1-1,-1 0 1,7 0 0,10 1-93,0-2 0,37-5 0,-38 2-44,0-2 0,0 0 1,-1-1-1,1-1 1,-1-1-1,25-14 0,114-75-768,-108 63 653,-2 1 127,-34 21 111,0 2 1,1-1-1,0 2 1,1 0-1,0 1 1,20-7-1,-36 15 22,0 0 0,0 0-1,0 0 1,0 0 0,0 0-1,0 0 1,0 1 0,1-1-1,-1 0 1,0 0 0,0 1-1,0-1 1,0 1 0,0-1-1,0 1 1,0-1 0,-1 1 0,1 0-1,0 0 1,0-1 0,0 1-1,0 0 1,-1 0 0,1 0-1,0 0 1,-1-1 0,1 1-1,-1 0 1,1 0 0,-1 1-1,0-1 1,1 0 0,-1 0-1,0 0 1,0 0 0,1 1 0,6 51 327,-5-39-267,-2-9-42,1 0-1,0 0 1,0 0-1,1 0 1,-1 0-1,1 0 1,0 0-1,0 0 1,1-1 0,0 1-1,5 6 1,-7-9-18,1 0 0,0-1 0,0 0 0,0 1 0,0-1 0,0 0 0,0 0 0,0 0-1,0 0 1,0-1 0,0 1 0,0 0 0,1-1 0,-1 0 0,0 1 0,0-1 0,1 0 0,-1 0 0,0 0 0,0-1 0,1 1 0,-1 0 0,0-1 0,0 0 0,0 1 0,1-1 0,-1 0 0,0 0 0,3-2 0,0 0-33,0-1 0,0 1-1,0-1 1,-1 0 0,0 0 0,0 0-1,0 0 1,0-1 0,-1 0 0,1 0-1,-1 0 1,0 0 0,-1 0-1,1 0 1,-1-1 0,0 1 0,0-1-1,-1 0 1,0 0 0,1-11 0,-1 9-1,0 0 0,-1 0 0,0 0 0,-1 1 0,0-1 0,0 0 0,0 0 0,-1 0 0,0 1 0,-1-1 0,0 1 1,0 0-1,0-1 0,-1 2 0,-5-9 0,2 8 28,0-1 0,0 1 0,-1 1 0,0-1-1,0 1 1,0 1 0,-1 0 0,-14-7 0,21 11 18,-1-1-1,0 1 1,1 0-1,-1 0 1,0 0-1,0 0 1,0 1 0,0-1-1,0 1 1,0-1-1,0 1 1,0 0-1,0 0 1,0 1-1,0-1 1,0 0-1,1 1 1,-1 0-1,0 0 1,0 0-1,0 0 1,0 0 0,1 0-1,-1 1 1,1 0-1,-1-1 1,1 1-1,0 0 1,-1 0-1,1 0 1,0 0-1,-2 4 1,-3 8 65,1 0 1,0 1-1,1-1 1,1 1-1,0 0 1,1 0-1,1 1 1,0-1-1,1 0 1,1 1-1,1 16 1,0-29-78,-1 1 0,0-1 0,1 1 0,0 0 0,0-1 0,0 0 1,0 1-1,0-1 0,1 0 0,-1 1 0,1-1 0,0 0 1,0 0-1,0-1 0,1 1 0,-1 0 0,0-1 0,1 1 1,0-1-1,0 0 0,0 0 0,0 0 0,0 0 0,0 0 1,0-1-1,0 1 0,1-1 0,-1 0 0,1 0 0,3 1 1,3 0-189,1 0 1,0-1-1,0 0 1,0 0-1,0-1 1,0-1-1,0 0 1,0 0 0,17-6-1,44-22-3326,2-13-3339,-14 0-4045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0 312,'0'0'26926,"34"22"-26926,58-19 0,17 0-1641,54-3-1383,-26 0-2385,-22 0-3665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 6385,'0'0'21544,"-9"22"-21079,7-17-435,-12 29 194,1 2 0,2-1 1,-8 53-1,-107 518 342,51-354-6332,59-206 1012,4-18-1466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18220,'0'0'8071,"40"1"-7764,132 1-138,313-2 6,-477 0-174,0 0-1,0 1 1,0-1 0,0 2 0,-1-1 0,1 1-1,10 4 1,-15-5 0,0 0 0,-1 1-1,1 0 1,0-1 0,-1 1-1,0 0 1,1 0 0,-1 0 0,0 1-1,0-1 1,0 0 0,0 1-1,-1-1 1,1 1 0,-1 0-1,1-1 1,-1 1 0,0 0 0,0 0-1,0 0 1,-1 0 0,1 5-1,3 31 201,-3 1-1,-6 75 0,0-7-110,5-107-88,1-1-1,-1 1 1,0-1-1,0 1 1,0 0-1,0-1 0,1 1 1,-1-1-1,0 1 1,0-1-1,1 1 1,-1-1-1,0 1 1,1-1-1,-1 1 0,1-1 1,-1 1-1,1-1 1,-1 0-1,1 1 1,-1-1-1,1 0 1,-1 1-1,1-1 0,-1 0 1,1 0-1,-1 0 1,1 1-1,0-1 1,-1 0-1,1 0 1,-1 0-1,1 0 1,0 0-1,-1 0 0,1 0 1,-1 0-1,1 0 1,0 0-1,-1-1 1,2 1-1,26-11 69,-21 5-93,-1 0-1,0-1 1,0 1-1,-1-1 1,0-1 0,0 1-1,-1-1 1,0 1-1,0-1 1,0-1 0,-1 1-1,-1 0 1,1-1-1,1-11 1,-1-3-55,0 0-1,-2-1 1,0 1-1,-4-32 1,1 42 46,-1-1 0,-1 1 0,0 0 0,0 0 0,-2 0 0,1 0 0,-2 1 0,0 0 0,0 0 0,-1 1 0,0 0 0,-1 0 0,-1 1 0,1 0 0,-2 1 0,-21-16 0,30 23 14,0 1-1,0-1 1,-1 1 0,1-1 0,0 1-1,-1 0 1,1 0 0,-1 0 0,1 1-1,-1-1 1,1 0 0,-1 1 0,0 0-1,1 0 1,-4-1 0,13 20-266,-2-15 288,0 0 0,1 0 0,0 0 0,-1-1 0,1 0 0,0 0 0,1-1 0,11 4 0,61 11 92,-55-12-68,128 17 273,33 7 313,-161-23-522,-1 0-1,1 2 1,-1 0 0,0 2 0,28 15 0,-43-20-81,0 0 0,0 1 1,-1-1-1,0 1 1,0 1-1,-1-1 0,1 1 1,-1 0-1,-1 1 1,0-1-1,0 1 0,0 0 1,-1 1-1,0-1 1,0 1-1,-1-1 1,0 1-1,-1 0 0,0 0 1,-1 0-1,1 1 1,-2-1-1,1 0 0,-1 1 1,-1-1-1,-1 11 1,2-18-2,0 0 0,0-1 0,0 1 0,0 0 0,0-1 0,-1 1 0,1 0 0,-1-1 0,1 1 0,-1 0 0,0-1 0,1 1 0,-1-1 0,0 1 0,0-1 0,0 1 0,0-1 0,0 0 0,0 1 0,0-1 0,-1 0 0,1 0 0,0 0 0,-2 1 0,2-15 341,2-1-302,0 0 0,1 0 1,1 1-1,0-1 0,1 0 0,1 1 0,0 0 0,0 0 1,1 0-1,1 1 0,0 0 0,1 0 0,0 1 0,14-15 1,-2 3-31,0 0 0,2 2 1,1 0-1,0 2 0,1 0 1,1 2-1,1 0 1,1 2-1,0 1 0,1 1 1,0 2-1,1 0 0,0 2 1,0 1-1,1 2 1,0 1-1,1 1 0,57 0 1,-67 4-395,-17 0-1328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0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13379,'0'0'7243,"0"30"-5820,0-5-1168,7 185 995,5-98-553,16 271 149,-27-134-1624,-1-147-5572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08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12947,'0'0'5149,"30"-7"-3474,7-4-1196,-14 5-232,-1 0 1,1 1 0,0 2-1,1 0 1,39 1-1,-59 2-207,12-1 164,1 1 1,-1 1 0,1 1-1,-1 0 1,28 8 0,-40-9-151,0 1 1,0-1 0,0 1-1,-1 1 1,1-1-1,0 0 1,-1 1 0,0 0-1,1-1 1,-1 2-1,0-1 1,-1 0 0,1 0-1,-1 1 1,1-1 0,-1 1-1,0 0 1,0 0-1,-1 0 1,1 0 0,-1 0-1,0 0 1,0 0-1,0 0 1,0 1 0,-1-1-1,0 7 1,0-5 1,0 0 0,0 0 0,-1 0 0,0 1 0,0-1 0,0 0 0,-1 0 0,0 0 0,0-1 0,-1 1 0,0 0 0,1-1 1,-2 0-1,-3 7 0,0-4-14,-1 0 1,1 0-1,-1-1 1,-1 0-1,1 0 1,-1-1-1,-16 9 1,7-6-57,0-1-1,0 0 1,-1-2 0,0 0-1,0-1 1,0-1 0,-1-1-1,-34 2 1,53-5-92,-1 0-1,1 0 0,-1 0 1,1-1-1,-1 1 0,1 0 1,-1 0-1,1-1 0,-1 1 1,1-1-1,-1 1 1,1-1-1,0 0 0,-1 0 1,1 1-1,0-1 0,0 0 1,0 0-1,0 0 0,-1 0 1,1-1-1,0 1 1,1 0-1,-1 0 0,0-1 1,0 1-1,1 0 0,-1-1 1,0 1-1,1-1 0,-1 1 1,1 0-1,-1-3 1,1-2-883,-1 0 1,1 0-1,0 0 1,1 0-1,0 0 1,0 0-1,2-10 1,14-21-8838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8:1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7 3169,'0'0'12924,"0"-7"-8290,-2 21-4314,0 1-1,0-1 1,-2 0-1,1-1 1,-7 16-1,-12 45 334,10 26-130,-10 50-314,9-101-2547,33-50-9048,-6-9 6978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0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13827,'0'0'8238,"-4"36"-6881,-20 226 705,12 147 173,12-400-2230,0 0 0,1-1 0,0 1 0,1-1 0,0 1 0,0-1-1,0 0 1,1 0 0,1 0 0,-1 0 0,1 0 0,1-1 0,-1 1 0,1-1-1,1-1 1,-1 1 0,1-1 0,0 1 0,0-2 0,1 1 0,0-1 0,0 0-1,0 0 1,1-1 0,-1 0 0,1 0 0,0-1 0,0 0 0,1 0 0,-1-1-1,16 2 1,-6-2-324,1 0 1,-1-1-1,0-1 0,1-1 0,-1-1 0,1 0 0,-1-1 1,0-1-1,0-1 0,-1-1 0,30-13 0,5-9-4253,96-68 1,-76 39-3646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0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15267,'0'0'9186,"211"-68"-8890,-92 32-296,11 5-424,54 3-1864,-38 10-2289,-16 6-4185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0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15523,'0'0'6594,"10"30"-5629,72 240-85,-69-208-773,-11-43-91,2 0-1,1-1 1,0 1 0,1-1 0,10 19 0,-16-36-13,0-1 1,0 1-1,0-1 1,1 0-1,-1 1 0,0-1 1,0 1-1,1-1 1,-1 0-1,0 1 1,1-1-1,-1 0 0,0 0 1,1 1-1,-1-1 1,1 0-1,-1 0 1,0 1-1,1-1 1,-1 0-1,1 0 0,-1 0 1,1 0-1,-1 0 1,1 1-1,-1-1 1,1 0-1,-1 0 0,1 0 1,-1 0-1,0-1 1,1 1-1,-1 0 1,1 0-1,-1 0 0,1 0 1,-1 0-1,1-1 1,-1 1-1,0 0 1,1 0-1,-1 0 0,1-1 1,-1 1-1,0 0 1,1-1-1,-1 1 1,0 0-1,1-1 1,-1 1-1,0-1 0,0 1 1,0 0-1,1-1 1,-1 1-1,0-1 1,0 1-1,0-1 0,14-28 224,-13 28-225,70-216 319,11-26-145,-82 243-196,0-1 0,0 0 1,0 1-1,1-1 0,-1 0 0,0 1 0,0-1 0,1 1 0,-1-1 1,1 0-1,-1 1 0,0-1 0,1 1 0,-1-1 0,1 1 1,0-1-1,-1 1 0,1 0 0,-1-1 0,1 1 0,-1 0 0,1-1 1,0 1-1,-1 0 0,1 0 0,0-1 0,-1 1 0,1 0 1,0 0-1,0 0 0,-1 0 0,1 0 0,0 0 0,-1 0 0,1 0 1,0 0-1,-1 1 0,1-1 0,0 0 0,-1 0 0,1 0 1,0 1-1,-1-1 0,1 0 0,-1 1 0,1-1 0,0 1 0,0 0 1,28 29-3109,-21-20 1312,13 9-4453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0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11979,'0'0'13300,"-21"2"-12453,-99 11-28,-164 12 117,223-25-852,59 5-108,1-1 0,0 1 0,0-1 1,1 1-1,-1 0 0,1 0 1,0-1-1,0 1 0,2 8 0,-2-11 23,3 23 8,1 0 1,1 0 0,14 37-1,3 17 82,-8-6 40,8 142 0,-19 76 31,-4-175-133,1-115-147,5-2 74,-1 0 1,1-1-1,-1 1 0,0-1 1,0 0-1,0 0 0,0 0 1,0 0-1,0-1 0,0 0 0,-1 1 1,5-6-1,5-2-248,205-136-8261,-145 100 2607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0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13811,'0'0'12587,"-13"22"-11994,-41 74-43,48-85-483,1 1 0,0-1 1,1 1-1,1 1 0,0-1 1,0 0-1,1 1 1,1-1-1,0 1 0,1 0 1,1 17-1,0 3 19,-1-29-86,0 0-1,0 0 0,0 0 0,1 0 0,-1 0 0,1 0 0,0 0 0,1-1 0,-1 1 1,1 0-1,-1-1 0,1 1 0,0-1 0,0 1 0,1-1 0,-1 0 0,1 0 0,5 6 1,-3-6-35,-1 0 0,1 0 0,0-1 1,0 1-1,0-1 0,0 0 1,0 0-1,1-1 0,-1 0 1,0 0-1,1 0 0,8 0 1,-4-1-457,0 0 0,0 0 0,0-2 0,0 1 0,0-1 0,0 0 0,0-1 1,0 0-1,-1-1 0,1 0 0,-1-1 0,0 1 0,-1-2 0,15-10 0,12-22-5598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14891,'0'0'10586,"7"-46"-12146,37 40-1529,-10 3-3456,-3-3-7098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0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14323,'0'0'8719,"31"-5"-7569,217-39 716,-221 38-1702,-14 2-118,1 1 0,0 0 0,-1 1 0,1 0 0,1 1 0,-1 1 0,0 0 0,26 4 0,-37-2-26,-1-1-1,1 1 0,-1 0 1,1 0-1,-1 0 0,0 0 1,0 0-1,0 0 0,0 0 1,-1 1-1,1-1 0,-1 1 1,1-1-1,-1 1 0,0 0 1,0 0-1,1 4 0,16 58 242,-16-55-221,20 88 141,82 347-34,-89-390-196,-2 1 1,-2 0 0,5 104-1,-16-158 50,0 1 0,-1 0 0,1-1 0,0 1 0,-1-1 0,0 1 0,1-1 0,-1 1 0,0-1-1,-1 1 1,1-1 0,0 0 0,-1 0 0,1 0 0,-1 0 0,1 0 0,-1 0 0,0 0 0,-3 2 0,0 0 7,0-1 0,0 0-1,0 0 1,0-1 0,-1 0 0,0 0 0,1 0 0,-10 1 0,1 0 18,0-1-1,0-1 1,0-1 0,-1 0-1,1 0 1,-27-6 0,36 5-26,-1-1 1,1-1 0,0 1-1,0-1 1,0 0 0,0 0 0,1 0-1,-1 0 1,1-1 0,-1 0-1,-3-4 1,6 6-101,1 0-1,-1 0 1,0 0 0,1 0 0,-1 0-1,1-1 1,0 1 0,0 0 0,0 0-1,0-1 1,0 1 0,0-1 0,1 1-1,-1-1 1,1 1 0,-1-1-1,1 0 1,0 1 0,0-1 0,0 1-1,1-1 1,-1 1 0,1-1 0,-1 1-1,1-1 1,0 1 0,0-1 0,2-3-1,3-2-969,1 1-1,0 0 0,0 1 0,0 0 1,1 0-1,0 0 0,0 1 0,14-6 1,31-17-9498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14051,'0'0'12039,"-1"5"-11677,-3 13-285,0 1-1,2-1 1,0 1-1,1 0 1,1 0-1,3 20 1,-2 13-10,10 93-1,-1-2 57,-10-141-116,-1-1-1,1 1 0,0 0 0,-1 0 0,1-1 0,-1 1 0,0 0 0,1 0 0,-1-1 1,0 1-1,0-1 0,0 1 0,0-1 0,0 1 0,-1-1 0,1 0 0,0 1 0,-1-1 1,1 0-1,-1 0 0,1 0 0,-1 0 0,1 0 0,-1 0 0,0-1 0,1 1 0,-1 0 1,0-1-1,0 0 0,0 1 0,1-1 0,-4 0 0,-8 2 36,-1-1 0,1-1 0,-20-1 1,19 0 8,9 1-45,1-1-1,-1 1 1,0-1 0,1 0-1,-1 0 1,1 0 0,0-1 0,-1 0-1,1 0 1,0 0 0,0 0-1,0 0 1,0-1 0,0 0 0,1 0-1,-1 0 1,1 0 0,0-1-1,-4-5 1,3 3 0,0 0 0,1 0 1,0-1-1,0 1 0,1-1 0,-1 0 0,2 0 1,-1 0-1,1 0 0,0 0 0,0 0 0,1-8 1,0 12-9,1 0-1,0 0 1,-1 0 0,1 0 0,1 0 0,-1 1 0,0-1 0,1 0 0,-1 1 0,1-1 0,0 1 0,-1-1-1,1 1 1,1 0 0,-1 0 0,0 0 0,0 0 0,1 0 0,-1 1 0,1-1 0,-1 1 0,1 0 0,0-1-1,0 1 1,0 0 0,4 0 0,12-5-11,0 1-1,35-5 0,-50 9 17,92-11-23,151-28 13,-209 31-5,0-1 0,-1-2 0,0-2-1,46-23 1,-78 34 14,0 1 1,0-1-1,0 0 0,0 0 1,0 0-1,-1-1 1,0 0-1,0 0 0,0 0 1,0 0-1,0 0 0,-1-1 1,0 0-1,0 0 0,0 0 1,-1 0-1,1 0 1,-1 0-1,-1 0 0,1-1 1,-1 1-1,0-1 0,0 0 1,0 1-1,-1-1 1,0-8-1,0 13 21,-1 0 0,1 0 0,-1 0 1,0 1-1,1-1 0,-1 0 0,0 0 0,1 0 0,-1 0 0,0 1 1,0-1-1,0 0 0,0 1 0,0-1 0,0 1 0,0-1 0,0 1 1,0 0-1,0-1 0,0 1 0,0 0 0,0-1 0,0 1 0,0 0 1,-1 0-1,1 0 0,0 0 0,0 0 0,0 0 0,-1 1 1,-41 2 548,36-2-533,1 1 0,-1 0 0,1 1 0,0 0 0,0 0 1,0 0-1,0 1 0,1-1 0,-1 1 0,1 1 1,0-1-1,0 1 0,1 0 0,-1 0 0,1 0 0,0 1 1,1-1-1,-1 1 0,-3 9 0,0-1-27,1 0 0,1 0-1,0 0 1,1 0 0,0 1 0,1 0-1,-1 26 1,3-29-64,1 0 0,0-1 0,0 1 0,2 0 1,-1-1-1,2 1 0,3 13 0,-3-19-97,0-1 0,-1 0 0,2 0 0,-1 0 0,0 0 0,1-1 0,0 1 0,0-1 0,1 0 0,-1 0 0,1-1 0,0 1 0,0-1 0,0 0 0,0-1 0,0 1 0,9 2 0,21 7-2194,1-3-1,0 0 0,52 4 0,7-7-6555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1 583 15715,'0'0'8822,"28"-3"-7775,-22 3-988,52-6 416,-2-2 0,72-19 0,-80 13-371,-1-3 1,79-40-1,-110 48-105,0 0 0,-1-1 0,0 0 1,0-1-1,-1-1 0,-1-1 0,0 1 1,0-2-1,-2 0 0,20-29 1,-26 31-30,0-1 0,-1 1 0,-1-1 0,0 0 0,0-1 1,-1 1-1,-1 0 0,0 0 0,-2-23 0,1 30 15,0 0 27,-1 0 1,0 0-1,0 0 0,0 0 0,-1 1 0,1-1 1,-2 0-1,1 0 0,0 1 0,-1 0 1,0-1-1,0 1 0,-1 0 0,0 0 0,1 1 1,-2-1-1,1 1 0,0 0 0,-1 0 1,0 0-1,0 1 0,0-1 0,0 1 1,0 1-1,-1-1 0,1 1 0,-1 0 0,0 0 1,0 0-1,0 1 0,0 0 0,0 0 1,0 0-1,0 1 0,-8 1 0,10-1 10,1 1-1,-1 0 0,0 0 0,1 0 1,-1 1-1,1 0 0,0-1 1,-1 1-1,1 0 0,0 0 0,0 1 1,0-1-1,0 1 0,1-1 1,-1 1-1,1 0 0,0 0 0,-1 0 1,1 0-1,1 0 0,-1 1 1,0-1-1,-1 6 0,-6 11 100,2 1 0,-10 37 0,4 8 226,2 0-1,-2 98 1,13 137 126,3-129-434,-1-46-35,-7 161-908,3-267 432,-1 0 0,-1-1 0,-1 1 0,-1-1 0,-8 20-1,11-32-167,-1 1 0,0 0 0,-1-1 1,0 0-1,0 0 0,-7 7 0,8-10-158,0-1 0,0 1 1,0-1-1,0 0 0,-1 0 1,1 0-1,-1-1 1,0 0-1,0 1 0,-9 1 1,-17-1-6917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0 532 13155,'0'0'9695,"13"-27"-7645,-4 4-1734,-4 8-229,1 1 1,1 0-1,0 0 0,0 1 0,2 0 1,-1 0-1,2 1 0,0 0 0,0 1 0,1 0 1,15-11-1,8-2-138,1 1 1,2 2-1,0 1 1,1 2-1,73-23 1,209-35-4576,-172 45 2083,-135 28 2552,37-9-350,-47 11 463,-1 0-1,1 0 1,-1 0-1,1 0 1,-1 0-1,0 0 1,0 0-1,0-1 1,0 1-1,0-1 1,0 0-1,0 1 1,0-1-1,0 0 1,1-3-1,-3 4 25,1 1 0,-1-1 0,0 0 0,0 0 1,0 1-1,0-1 0,0 0 0,0 0 0,0 1 0,0-1 0,0 0 0,0 0 0,-1 1 1,1-1-1,0 0 0,0 0 0,-1 1 0,1-1 0,0 0 0,-1 1 0,1-1 0,-1 1 1,1-1-1,-1 0 0,1 1 0,-1-1 0,1 1 0,-1-1 0,0 1 0,1 0 0,-1-1 1,0 1-1,1-1 0,-1 1 0,0 0 0,1 0 0,-1-1 0,0 1 0,0 0 0,1 0 1,-1 0-1,0 0 0,0 0 0,0 0 0,1 0 0,-1 0 0,0 0 0,0 1 0,-50-1 308,42 1 101,0 0-480,0 1 0,0 0 1,0 0-1,0 1 0,1 0 0,-1 1 0,1 0 0,0 0 0,0 1 0,0 0 0,1 0 0,0 1 0,-11 11 0,6-6-50,0 1 0,2 1 0,-1 0 0,2 0 0,-1 1 0,-12 26 0,19-31-35,0 0 1,0 0-1,1 0 0,0 0 1,1 1-1,0-1 0,0 19 1,1-27 0,0 0 1,0 0-1,1 0 1,-1 0-1,0 0 1,0 1-1,1-1 0,-1 0 1,0 0-1,1 0 1,-1 0-1,1 0 1,0 0-1,-1 0 1,1 0-1,0-1 1,-1 1-1,1 0 1,0 0-1,0-1 1,0 1-1,0 0 1,0-1-1,0 1 1,1 0-1,2 1-20,-1-1 1,1 0-1,-1 0 0,1-1 0,0 1 1,-1-1-1,1 0 0,5 0 0,0 0-51,-1-1 0,1 0 0,-1-1 0,1 0 0,-1 0-1,0-1 1,9-3 0,1-6-113,-1-1-1,-1 0 1,0-1 0,-1-1-1,0 0 1,-1-1-1,-1 0 1,-1-1 0,0-1-1,15-31 1,-20 40 767,-6 17 477,1 11-962,1-10-73,0 1-1,0-1 1,1 0 0,1 0 0,-1 0 0,1 0 0,10 12-1,-11-17-294,0 1 0,0-1 0,0 0-1,0 0 1,1-1 0,-1 1-1,1-1 1,0 0 0,0 0-1,0-1 1,1 1 0,-1-1-1,0 0 1,1-1 0,6 2-1,12-1-3111,-1-1-1,29-3 0,-5-3-4970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8:2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52 102 6329,'0'0'9742,"-17"31"-7228,9-12-2261,2 0-1,0 1 1,2-1 0,0 1-1,1 1 1,1-1-1,1 38 1,1-57-254,1 0 0,0 0 0,-1-1-1,1 1 1,0 0 0,0 0 0,0-1 0,0 1 0,0 0 0,0-1 0,0 1 0,0-1 0,0 1 0,0-1 0,0 0 0,0 1 0,0-1 0,0 0-1,0 0 1,0 0 0,0 1 0,0-1 0,1-1 0,1 1 0,36 1 26,-33-1-25,4 0 6,-1 1 2,1 0 0,-1-1-1,0-1 1,1 1-1,-1-2 1,0 1 0,0-1-1,1 0 1,-1-1-1,-1 0 1,1-1 0,0 0-1,-1 0 1,9-6-1,-10 5 3,1 0 0,-2-1-1,1 0 1,-1 0 0,0 0-1,0-1 1,0 0-1,-1 0 1,0 0 0,-1-1-1,7-15 1,-6 10 10,-2-1 0,1 0 0,-2 0 0,0 0 0,-1 0 0,0-24 0,-1 35-9,0 0-1,0 0 1,0 0-1,-1 0 1,1 0-1,-1 0 1,0 0-1,0 0 1,0 0-1,0 0 0,0 0 1,-1 0-1,1 0 1,-1 1-1,0-1 1,0 1-1,-2-3 1,-1 1 26,1 1 1,-1-1 0,0 1 0,0 0-1,0 1 1,0 0 0,-1-1 0,-10-1 0,1 0 16,0 2 0,0-1 0,0 2 0,-30 1 0,28 0-12,14 1-42,0-1 0,0 1 0,0 0 0,0 0 0,0 0 0,0 1 0,0-1 0,0 1 0,1 0 0,-1 0 0,0 0 0,1 0 0,0 0 0,-1 0 0,1 1 0,0-1 0,0 1 0,0-1 1,1 1-1,-2 3 0,-4 5-81,0 1 1,2 1 0,-7 17 0,0 5-1382,1 1-3935,7-21-651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40 8026,'0'0'20143,"-34"-7"-19443,-108-21-232,135 27-423,1-1 1,-1 2-1,1-1 1,-1 1-1,1 0 1,-1 0-1,1 1 1,-1-1-1,1 2 1,-9 1-1,11-1-12,0 0 0,0 1 0,0-1 1,1 1-1,-1-1 0,1 1 0,-1 0 0,1 1 0,-3 3 0,-6 5 97,5-3-77,0 0 0,0 0 0,1 0-1,0 0 1,0 1 0,1 0 0,1 1-1,-1-1 1,2 1 0,0-1 0,0 1 0,0 0-1,2 0 1,-1 1 0,2-1 0,-1 0-1,2 13 1,-1-20-52,0 1 0,1-1 0,-1 0 0,1 1 0,0-1 1,0 0-1,0 0 0,1 0 0,-1 0 0,1 0 0,0 0 0,0 0 0,1-1 0,-1 1 0,1-1 0,-1 1 0,5 2 0,-1-1 3,0 0 0,0 0 0,1-1-1,0 0 1,0-1 0,0 1 0,0-1-1,14 4 1,7-1-105,1-1 1,-1-1 0,1-2-1,34-1 1,-18-1-667,0-3 1,85-15 0,14-19-3654,-23 0-2360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8162,'0'0'15294,"-27"18"-13989,-86 63-124,107-75-1091,1-1 1,-1 0 0,1 1 0,0 0 0,1 0 0,0 1 0,0-1 0,0 1 0,0 0 0,1 0-1,1 0 1,-1 1 0,1-1 0,0 1 0,-1 10 0,-1 0 78,-2 20 115,1-1 0,2 1 0,2 41 0,1-74-292,-1 1-1,2-1 1,-1 1 0,1-1 0,-1 1 0,1-1 0,1 0 0,-1 1-1,1-1 1,0 0 0,0 0 0,1 0 0,-1 0 0,1 0-1,0-1 1,1 1 0,-1-1 0,1 0 0,-1 0 0,1 0 0,1-1-1,-1 1 1,0-1 0,1 0 0,0 0 0,-1 0 0,1-1-1,0 0 1,1 0 0,-1 0 0,0 0 0,0-1 0,1 0 0,8 1-1,-2-1-350,1 0-1,-1-1 1,1 0-1,-1-1 0,1-1 1,-1 0-1,0 0 0,1-1 1,16-7-1,-15 4-808,0 0-1,-1-1 0,1-1 1,13-10-1,34-33-7317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18220,'0'0'7706,"105"-34"-12355,-64 34-3985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1 399 16259,'0'0'9755,"146"0"-9611,-85 0-64,11 0-80,27 0-1633,-17 0-2120,-14 0-3144</inkml:trace>
  <inkml:trace contextRef="#ctx0" brushRef="#br0" timeOffset="1">805 519 9946,'0'0'10390,"4"-34"-8827,18-114-544,-17 123-852,2 0-1,0 1 0,2 0 1,0 0-1,1 1 1,2 0-1,26-40 1,-19 34 144,-7 8-4,-10 15-139,1 0 0,1 0 1,-1 1-1,1-1 0,0 1 0,0 0 0,1 0 0,5-4 1,-10 8-69,3 0 43,-2 7 380,-5 53-221,-2-1 0,-3 0 0,-29 99 0,-1 4-1469,32-121-354,1 0 1,0 42 0,5-9-3760,1-19-3898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326 101 1040,'0'0'27478,"-22"-10"-26658,-5-3-588,-41-14-1,65 26-216,0 0 0,0 1 0,0-1 0,0 1 0,-1 0 0,1 0 0,0 0 0,0 0 0,0 1 0,0-1 0,0 1 0,0 0 0,0 0 0,0 0 0,0 0 0,0 0 0,0 1 0,1-1 0,-1 1 0,0 0 0,1 0 0,-1 0 0,1 0 0,0 0 0,0 0 0,0 1 1,0-1-1,-2 4 0,-5 4 40,-5 4-17,2 0 0,0 1 1,0 0-1,2 0 0,0 2 1,-13 27-1,18-32-51,1 0 1,0 0-1,1 0 0,0 1 1,1-1-1,0 1 1,1 0-1,1-1 0,0 1 1,4 25-1,-4-35-8,1 1 0,0 0 0,0 0 0,1 0 0,-1-1 0,1 1 0,0-1 0,0 1 0,0-1 0,0 0 0,1 1 0,-1-1 1,1 0-1,0-1 0,5 6 0,-1-4-23,0 0 0,-1 0 0,2 0 0,-1-1 0,0 0 0,1 0 0,11 2 0,9 0-188,1-1 0,-1-2-1,39 0 1,-63-2 186,24-1-268,0-2-1,-1 0 1,1-2-1,-1-1 0,0-1 1,-1-1-1,1-1 0,-2-2 1,42-22-1,-46 20 293,0 0 0,0-1 0,-2-2 0,0 1 0,0-2 0,-2-1 0,0 0-1,-1-1 1,-1-1 0,0 0 0,12-25 0,-23 38 1824,-4 12-819,-9 30-610,-8 34-441,15-56 65,0 0 0,1-1-1,1 1 1,0 0 0,1 0 0,0 0-1,5 18 1,-4-27 2,-1 0 0,1-1-1,-1 1 1,1-1 0,0 1-1,1-1 1,-1 0 0,0 0-1,1 0 1,0 0 0,0 0-1,0-1 1,0 1 0,0-1 0,0 0-1,0 0 1,1 0 0,-1 0-1,1-1 1,0 1 0,-1-1-1,1 0 1,0 0 0,0-1-1,0 1 1,0-1 0,-1 1-1,7-1 1,-6 0-9,1 1-1,-1-1 1,1 0-1,0 0 0,-1-1 1,1 1-1,-1-1 1,1 0-1,-1 0 1,1-1-1,-1 1 1,0-1-1,1 0 1,-1 0-1,0-1 1,0 1-1,-1-1 1,1 0-1,0 0 1,-1 0-1,0 0 1,0 0-1,0-1 1,0 0-1,0 1 1,-1-1-1,1 0 1,-1 0-1,0-1 1,0 1-1,-1 0 1,1-1-1,-1 1 0,1-8 1,1-2 0,0 1 1,-1-1-1,-1 0 1,0 0-1,0 0 0,-2 1 1,0-1-1,0 0 0,-1 0 1,-1 1-1,-1-1 1,1 1-1,-2 0 0,0 0 1,-1 0-1,0 1 0,-1 0 1,0 0-1,0 0 1,-2 1-1,1 0 0,-2 1 1,1 0-1,-1 0 0,-1 1 1,0 1-1,-22-14 1,31 20-4,-1 0 0,0 0 1,-1 1-1,1 0 1,0-1-1,0 1 0,-1 0 1,1 0-1,0 1 1,-1-1-1,1 1 0,-1 0 1,1 0-1,0 0 1,-1 0-1,1 0 0,-1 1 1,1 0-1,0 0 0,-4 1 1,4-1 2,1 1 1,0-1-1,-1 1 0,1 0 1,0 0-1,0 0 1,0 0-1,0 0 1,1 1-1,-1-1 0,0 0 1,1 1-1,0 0 1,0-1-1,-1 1 0,2-1 1,-1 1-1,0 0 1,0 0-1,1 0 0,0-1 1,-1 6-1,1-5 8,0-1 0,-1 1 1,1-1-1,0 1 0,1-1 0,-1 1 0,0-1 0,1 0 0,-1 1 0,1-1 1,0 1-1,0-1 0,0 0 0,0 0 0,0 1 0,0-1 0,0 0 1,1 0-1,-1 0 0,1 0 0,0-1 0,0 1 0,-1 0 0,4 1 0,2 1-3,-1-1-1,0-1 0,1 1 0,0-1 0,0-1 0,0 1 1,11 0-1,35 3 70,89-4-1,-66-3-45,45-7-5,-91 5-24,0 1 0,0 2 0,0 1 0,35 4-1,-63-4 8,0 0 0,0 1-1,0 0 1,0-1-1,0 1 1,0 0-1,-1 0 1,1 0-1,0 0 1,0 0-1,-1 1 1,1-1-1,0 1 1,-1-1-1,0 1 1,1-1 0,-1 1-1,0 0 1,1 1-1,1 2-7,-1 0 0,0 0-1,0 0 1,-1 0 0,1 0 0,-1 1 0,0 6-1,0 5 51,0-1-1,-2 1 1,0-1-1,-4 18 0,1-15 31,-2-1-1,0 0 1,-9 18-1,-1 4-32,33-67-777,2 0 0,1 1 0,40-39 0,-35 37 378,-20 22 309,11-12-51,0 1 1,1 0-1,38-28 1,-54 45 107,-1-1 1,1 1 0,0-1-1,0 1 1,0 0-1,-1-1 1,1 1-1,0 0 1,0 0 0,0 0-1,-1-1 1,1 1-1,0 0 1,0 0 0,0 0-1,0 0 1,0 1-1,-1-1 1,1 0-1,0 0 1,0 0 0,0 1-1,-1-1 1,1 0-1,0 1 1,0-1 0,-1 1-1,1-1 1,0 1-1,-1-1 1,1 1 0,0-1-1,-1 1 1,1 0-1,-1-1 1,1 1-1,-1 0 1,1-1 0,-1 1-1,1 0 1,-1 0-1,0-1 1,0 1 0,1 0-1,-1 0 1,0 1-1,11 51 578,-8-36-398,2 7 95,-4-15-185,0-1 0,1 0 0,0 0 0,1 0 1,3 8-1,-5-14-79,0-1 0,0 1 0,0 0 0,0 0 0,1-1 0,-1 1 0,1-1 0,-1 1 0,1-1 0,-1 0 0,1 0 0,0 1 0,-1-1 0,1 0 0,0 0 0,0-1 1,0 1-1,0 0 0,0-1 0,0 1 0,0-1 0,0 0 0,0 1 0,4-1 0,1-1 15,-1 1 0,0-1 0,1-1 0,-1 1 0,0-1 0,0 0 0,0-1 0,0 1 0,-1-1 0,1 0 0,10-8 0,59-54-684,-59 49 206,1 1-1,19-14 1,-35 29 435,-1-1 1,1 0 0,0 1-1,-1-1 1,1 1 0,-1-1-1,1 0 1,0 1 0,0-1-1,-1 1 1,1 0 0,0-1-1,0 1 1,0 0 0,-1-1-1,1 1 1,0 0-1,0 0 1,0 0 0,0 0-1,0 0 1,0 0 0,-1 0-1,1 0 1,0 0 0,0 0-1,0 0 1,0 0 0,0 1-1,-1-1 1,3 1 0,-2 29 389,-1-20-215,-3 27 251,0-2-37,3 44 0,0-76-365,1 0 0,0 0 0,-1 0 0,1-1 1,0 1-1,0 0 0,1 0 0,-1-1 0,1 1 0,-1-1 1,1 0-1,0 1 0,0-1 0,0 0 0,0 0 1,0 0-1,0 0 0,0 0 0,1-1 0,-1 1 0,1-1 1,-1 0-1,1 1 0,0-1 0,0 0 0,-1 0 0,1-1 1,0 1-1,4 0 0,-3 0 14,1-1 0,0 1-1,0-1 1,-1 0 0,1 0 0,0 0 0,-1-1-1,1 0 1,0 1 0,-1-2 0,1 1-1,-1-1 1,1 1 0,-1-1 0,0 0 0,0-1-1,7-4 1,12-16-73,-1-1 0,-1-1 0,-1 0-1,-1-2 1,-2 0 0,0-2 0,-2 1-1,18-51 1,-32 77 360,-1 15 123,-4 81 148,-3-1 0,-22 107 0,-58 185-609,57-262 49,28-118-136,1-9 50,2-25 40,6-48 77,141-494-183,-139 542 94,31-80-33,-35 99 68,0 0 1,0 1-1,1 0 0,0-1 1,0 2-1,1-1 0,0 1 0,9-8 1,-14 15 13,-1-1 0,1 0 0,0 1 0,-1 0 0,1-1 1,0 1-1,0 0 0,0 0 0,0 0 0,0 0 1,0 0-1,0 1 0,0-1 0,1 1 0,-1-1 1,0 1-1,0 0 0,0 0 0,1 0 0,-1 0 0,0 0 1,0 0-1,1 1 0,2 0 0,-3 0 5,1 1 0,-1 0 0,1 0 0,-1 0 0,0 0 0,1 0 0,-1 1 0,0-1 0,-1 1 0,1-1 0,0 1 0,-1 0 1,1-1-1,-1 1 0,1 4 0,3 7 27,-1 1 0,0 1 0,-2-1 0,1 0 0,-1 25 0,-2-37-34,0 1 1,0-1-1,-1 0 0,1 1 0,-1-1 1,0 0-1,0 0 0,0 1 0,-1-1 1,1 0-1,-1 0 0,0-1 0,1 1 1,-1 0-1,0 0 0,-1-1 0,-4 5 1,2-2 30,-2-1 0,1 0 0,0 0 0,-1 0 0,0-1 0,1 0 1,-14 4-1,-1-2-607,-1 0 1,0-2 0,0 0 0,-33-1 0,28-2-3132,8 0-1956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22 12219,'0'0'16795,"24"-21"-16795,-75 24-776,0 19-3609,0-4-5345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14387,'0'0'6844,"35"-1"-6102,-12 0-618,59-1 402,88-15-1,-60 0 112,159-3 1,-266 20-614,-1-1 0,1 1 0,0 0 0,-1 1 0,1-1 1,-1 0-1,1 1 0,-1 0 0,1-1 0,-1 1 1,1 0-1,-1 0 0,0 0 0,1 1 0,-1-1 0,0 0 1,0 1-1,0 0 0,0-1 0,0 1 0,3 4 0,-3-2 61,0 1-1,0-1 0,-1 1 1,1 0-1,-1-1 0,0 1 0,0 0 1,-1 0-1,0 0 0,0 9 1,1 5 79,-2-1 1,0 1 0,-1-1-1,-1 1 1,-1-1 0,0 0-1,-1 0 1,-1-1 0,-14 29 0,-22 33 136,16-33-270,2 2 0,2 1 0,-22 68 0,39-79-1647,5-37 1354,-1 0-1,2 0 0,-1 0 0,0 0 1,0 0-1,0 0 0,0 0 0,1 0 1,-1-1-1,0 1 0,1 0 0,-1 0 1,0 0-1,1 0 0,-1-1 0,1 1 1,0 0-1,-1 0 0,1-1 0,0 1 1,-1 0-1,1-1 0,0 1 0,0-1 1,-1 1-1,1-1 0,0 1 1,0-1-1,0 0 0,0 1 0,0-1 1,1 0-1,18 1-6115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15875,'0'0'10187,"215"-36"-9643,-99 11-296,13 1-152,4 5-96,3 7-1609,35 9-2055,-38 3-2178,-24 0-5048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7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7562,'0'0'16555,"31"166"-16139,-31-105-232,0 3-184,0 1-888,3-4-1288,14-15-2625,7-24-3345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0 15243,'0'0'8819,"-37"1"-7318,-121 5-561,148-6-843,-1 2 0,0-1 0,0 1 0,1 1 0,-1 0 0,1 1-1,0 0 1,0 0 0,-19 12 0,5-3 61,-12 6-19,2 1 0,0 2 1,2 1-1,0 2 0,2 1 0,-37 40 1,56-54-131,0 1-1,1 0 1,0 1 0,1 0 0,0 0 0,1 1 0,1 0 0,1 1 0,0-1 0,1 1 0,0 1-1,2-1 1,0 0 0,0 1 0,2 0 0,0 0 0,2 28 0,1-38-11,-1-1 0,1 0 0,0 0 0,0 0 0,1 0 0,0-1 0,0 1 0,0-1 0,1 1 0,0-1 0,0 0 0,0-1 0,0 1 0,1-1 0,0 0 0,-1 0 0,2 0 0,-1 0 0,0-1 0,1 0 0,0 0 0,-1-1 0,1 1 0,12 2 0,6 1-34,0 0 1,0-2-1,0-1 0,1 0 0,27-2 1,-23-1-106,0-1 0,1-1 1,-1-2-1,-1-1 0,43-13 0,-58 14 81,-1-1-1,0 0 1,0-1-1,0 0 0,-1-1 1,0-1-1,0 1 0,-1-2 1,0 1-1,0-2 1,-1 1-1,-1-1 0,1 0 1,10-19-1,-15 21 59,0 0 0,-1 0-1,0 0 1,-1-1 0,1 0 0,-2 1-1,1-1 1,-1 0 0,0 0 0,-1 0 0,-1-15-1,0 22 8,1 0 0,0 0 0,-1-1-1,1 1 1,-1 0 0,1 0-1,-1 0 1,0 0 0,0 0-1,0 0 1,0 0 0,-1 0 0,1 0-1,0 0 1,-1 0 0,0 1-1,1-1 1,-1 1 0,0-1 0,-2-1-1,0 1 14,-1-1-1,0 1 1,0 0-1,0 0 1,-1 0-1,1 0 1,0 1-1,-8-1 1,-2 1 28,-1 0 0,1 1 0,0 0 0,-1 2 0,-20 3-1,21 0-61,0-1-1,0 2 0,1 0 1,0 1-1,0 0 0,0 1 0,1 1 1,0 0-1,1 1 0,0 0 0,1 0 1,0 2-1,0-1 0,1 1 1,1 1-1,0 0 0,-8 16 0,10-17-719,1 1 0,1 0 0,0 0 0,1 0 0,0 0 0,1 1 0,-1 14 0,2 17-6476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23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992 46 2457,'0'0'2459,"1"-4"-1955,2-6-2006,3-2 3355,1-7 7733,-11 20-5988,-11 14-3538,-600 761 3106,381-461-2497,187-259-556,28-34-63,1 1 0,-26 40 0,37-83-7044,1-9-1307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14803,'0'0'9714,"-68"205"-9186,38-144-248,2 4-208,1-4-72,3-9-696,7-6-712,10-15-608,7-22-1937,28-9-10426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15107,'0'0'9509,"-7"22"-9166,-18 71-162,23-86-177,1-1 0,-1 0 0,1 1 0,0 0 0,1-1 0,-1 1 0,1-1 0,1 1 0,-1-1 0,1 1 0,0-1 0,1 1 0,0-1 0,0 1 0,0-1 0,0 0 0,1 0 0,0 0 0,1-1 0,-1 1 0,1-1 0,0 0 0,0 0 0,1 0 0,-1 0 0,1-1 0,0 1 0,0-1 0,8 4 0,9 3-10,1-1 0,-1-1 0,1-1 0,1-1 0,0-1 0,26 3 0,-25-5 4,-15-1 8,5-1-9,-1 1 0,0 0 0,-1 2 0,25 10 0,-36-14 7,1 0-1,-1 0 1,0 0 0,0 0-1,0 1 1,0-1-1,-1 1 1,1-1-1,0 1 1,-1 0-1,1 0 1,-1-1 0,1 1-1,-1 0 1,0 1-1,0-1 1,0 0-1,0 0 1,0 0-1,0 1 1,-1-1-1,1 0 1,-1 1 0,1-1-1,-1 0 1,0 1-1,0-1 1,0 1-1,0-1 1,-1 0-1,1 1 1,-1-1 0,1 0-1,-1 1 1,0-1-1,-1 4 1,-1-2 18,0 0 1,1 1-1,-1-1 1,0-1-1,-1 1 1,1 0-1,-1-1 1,0 1 0,0-1-1,-7 4 1,-50 27 179,43-25-153,-15 7-45,0 0 0,-1-2 1,0-2-1,-1-1 0,-1-2 1,-52 8-1,84-17-205,1 0-1,0 1 1,-1-1 0,1 0-1,-1-1 1,1 1 0,-1-1-1,1 1 1,-6-3 0,8 2-71,0 1 1,0-1-1,-1 0 1,1 0-1,0 0 1,0-1-1,0 1 1,0 0-1,0 0 1,1 0-1,-1-1 1,0 1-1,1-1 1,-1 1-1,0 0 1,1-1-1,0 1 1,-1-1-1,1 1 1,0-1-1,0 1 1,0-3-1,-1-34-6912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14267,'0'0'10810,"208"-79"-10666,-113 63-96,11 1-48,-4 6-1184,18 9-1889,-28 0-2064,-24 0-3656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15523,'0'0'11171,"0"166"-10635,-14-114-368,1 0-168,-4 0-104,0 0-1529,0-9-1391,10-12-3097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3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8490,'0'0'12589,"11"-2"-11890,229-9 1029,-235 11-1715,0 0 0,0 0-1,-1 0 1,1 1 0,0 0-1,-1 0 1,1 0 0,-1 0-1,1 1 1,-1 0 0,1-1-1,-1 2 1,0-1-1,0 0 1,0 1 0,0 0-1,-1 0 1,7 6 0,-7-5 6,-1 1-1,1-1 1,-1 1 0,0 0 0,0 0 0,0 0 0,0 0 0,-1 0 0,0 0 0,0 0-1,-1 1 1,1-1 0,-1 0 0,0 0 0,-1 1 0,-1 8 0,1-7 26,-1 0 0,0 0 0,-1 0 1,0 0-1,0-1 0,0 0 0,0 1 0,-1-1 0,0-1 1,-1 1-1,1 0 0,-10 7 0,-9 8 222,-41 30-1,34-29-38,-9 7 79,19-15-158,1 0 1,0 1-1,1 1 1,1 1 0,0 0-1,-15 22 1,31-37-148,0-1 0,0 1 0,0 0 0,0 0 0,0-1 0,1 1 0,-1 0 0,0 0 0,1 0 0,0 0 0,-1 0 0,1 0 1,0 0-1,0 3 0,0-4-8,0 0 0,1 0 0,-1 0 0,1-1 0,-1 1 0,1 0 0,-1 0 0,1 0 0,-1 0 0,1-1 0,0 1 0,-1 0 0,1-1 0,0 1 0,-1 0 0,1-1 0,0 1 1,0-1-1,0 1 0,0-1 0,1 1 0,4 1-96,1-1 0,0 1 0,1-1 0,-1-1 0,0 1 0,9-2 1,-15 1 68,205-7-4130,-70-14-3154,-18-6-4903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4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10786,'0'0'12299,"167"113"-11875,-164-76-88,-3 3-120,-17 9-216,-58 21-816,11-15-1673,-5-15-4024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4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11867,'0'0'11435,"18"-23"-10915,113-147 322,-93 115-278,57-112 1,-51 85 73,-44 82-624,0 0 0,0 0 0,1 1-1,-1-1 1,0 0 0,0 0 0,0 1 0,0-1 0,0 0 0,0 0 0,1 0 0,-1 1-1,0-1 1,0 0 0,0 0 0,0 0 0,1 0 0,-1 1 0,0-1 0,0 0-1,1 0 1,-1 0 0,0 0 0,0 0 0,1 0 0,-1 0 0,0 0 0,0 0-1,1 0 1,-1 0 0,0 0 0,0 0 0,1 0 0,-1 0 0,0 0 0,0 0-1,1 0 1,-1 0 0,0 0 0,0 0 0,1 0 0,-1 0 0,0 0 0,0 0-1,0-1 1,1 1 0,-1 0 0,0 0 0,0 0 0,0 0 0,1-1 0,-1 1-1,0 0 1,0 0 0,0 0 0,0-1 0,0 1 0,0 0 0,1 0 0,-1-1-1,3 28-46,-3-23 102,1 402 660,-5-183-5973,5-164-300,8-20-3844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4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18292,'0'0'5841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4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1223 112 7642,'0'0'7025,"-31"-16"-5578,-103-51-383,125 63-891,0 0 0,0 0-1,0 1 1,-1 0 0,1 0-1,-1 1 1,1 0 0,-1 1-1,0 0 1,-19 1-1,-1 0 273,0-1-195,0 0 1,-1 2 0,1 1 0,0 2 0,0 0 0,0 3-1,1 0 1,0 2 0,-41 18 0,31-9-58,2 3 1,0 1-1,2 1 0,0 2 0,2 2 1,1 1-1,1 2 0,1 0 1,2 2-1,1 2 0,2 0 1,1 1-1,1 2 0,3 0 0,-21 51 1,25-48-126,2 1 0,-13 66 0,22-82-58,2 0 0,1-1 1,1 1-1,1 0 0,6 48 0,-4-62 5,1-1-1,1 0 1,0 1 0,0-1-1,1-1 1,0 1 0,1-1-1,0 0 1,1 0 0,0-1-1,0 1 1,0-2 0,13 11-1,4 2 41,1-1-1,1-2 0,42 23 1,-12-14-19,1-2-1,1-3 1,1-2 0,1-2 0,1-4 0,87 9-1,376-2 99,-479-20-131,-10-1-7,1-1 1,0-3 0,-1 0 0,0-3-1,0 0 1,-1-3 0,46-20 0,-59 22 8,-1 0 0,0-2 0,-1 0 0,0-2 0,-1 0 1,0-1-1,-1-1 0,-1 0 0,-1-1 0,0-1 1,0 0-1,21-37 0,-29 39 5,0 0-1,-2-1 1,1 0-1,-2 0 1,0 0 0,-2 0-1,2-20 1,-2 0-1,-1-1-1,-6-44 1,2 63-4,-1 1 1,-1 0 0,0 0-1,-1 1 1,-1-1 0,-1 1 0,0 1-1,0-1 1,-2 1 0,0 1-1,-19-21 1,1 4 51,-3 0 0,0 2 0,-58-41 0,49 43-54,-1 2-1,-1 2 1,-1 1 0,-1 3 0,-1 1 0,-1 3 0,0 1 0,-1 2 0,0 3-1,0 1 1,-1 3 0,-50 1 0,65 3-132,-6 0-455,0 1 0,-76 11-1,43 8-2899,-113 43 0,83-21-3779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4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2198 0 7282,'1'3'13294,"1"16"-12300,-5-10-843,0-1-1,0 0 1,0 0 0,-1 0-1,-1-1 1,1 1 0,-1-1 0,0 0-1,-1 0 1,-12 11 0,2 1 43,-8 8-52,-2-1 0,0-2 0,-1-1 0,-39 26-1,-130 69 36,166-100-137,-69 34 113,-1-4-1,-3-4 1,-1-5 0,-157 38-1,131-49-84,-1-6 0,-1-6 0,-186 0 0,275-15-58,0-1 11,-56-5 0,86 3-12,0 0-1,1-1 0,-1 0 0,0-1 1,1 0-1,0-1 0,0 0 0,-19-13 0,28 16-5,0 0 0,0-1 0,0 1-1,1-1 1,-1 0 0,1 1 0,0-1-1,0 0 1,0-1 0,0 1-1,0 0 1,1 0 0,0-1 0,-1 1-1,1-1 1,0 1 0,1-1 0,-1 0-1,1 1 1,-1-1 0,1 0-1,1-4 1,0 6-54,1 1 0,0 0 1,0 0-1,-1 1 0,1-1 0,0 0 0,0 1 0,0-1 1,0 1-1,0-1 0,0 1 0,0 0 0,0 0 0,0 0 0,0 0 1,0 0-1,0 1 0,0-1 0,0 0 0,0 1 0,0 0 1,0-1-1,3 3 0,3 38-7008,-8-22-1440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26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937 1 2561,'0'0'4103,"-7"0"-3239,-3 1-699,-5-1 712,1 1-1,-1 1 1,1 0 0,0 1-1,0 1 1,0 0-1,-18 8 1,-240 155 2954,81-45-2924,85-63-688,39-22-856,-77 55-1,137-83-617,6-1-3537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5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3884 7 5857,'0'0'8918,"4"-7"-8033,-4 7-838,0 0 0,0 0 0,0 0 0,0 1-1,0-1 1,0 0 0,0 0 0,0 0-1,0 0 1,0 0 0,0 0 0,0 0 0,0 0-1,1 0 1,-1 0 0,0 0 0,0 0 0,0 0-1,0 0 1,0 0 0,0 0 0,0 0 0,0 0-1,0 0 1,0 0 0,0 0 0,1 0 0,-1 0-1,0 0 1,0 0 0,0 0 0,0 0 0,0 0-1,0 0 1,0 0 0,0 0 0,0 0 0,0 0-1,1 0 1,-1 0 0,0 0 0,0 0 0,0 0-1,0 0 1,0 0 0,0-1 0,0 1-1,-1 11 282,-1 0 0,0 0 0,0-1 0,-1 1 0,-1-1 0,1 0 0,-2 0 0,1 0 0,-2 0 0,1-1 0,-1 0 0,-8 9 0,-16 20 223,-47 45 0,67-73-413,-39 40 72,-2-2-1,-2-3 0,-2-1 1,-2-4-1,-2-1 1,-1-4-1,-2-2 0,-120 46 1,-358 78-87,424-132-214,-1-5-1,-209 9 1,-468-18-1537,751-12 1533,-1-2 1,1-2-1,0-2 1,0-1-1,1-3 1,0-1-1,1-3 1,1-1-1,0-1 0,1-3 1,1-1-1,1-2 1,1-1-1,1-2 1,-39-37-1,-10-20 61,-46-41 15,112 108 51,-2 2-1,0 0 1,0 1 0,-1 1 0,-28-12 0,36 21 110,1-1 0,-1 2 1,1 0-1,-1 0 0,0 1 1,-26 2-1,19-1-131,19 0-39,0 0 1,0 0 0,0 1 0,0-1 0,1 0 0,-1 1-1,0-1 1,0 0 0,0 1 0,1-1 0,-1 1-1,0-1 1,1 1 0,-1-1 0,0 1 0,1 0 0,-1-1-1,1 1 1,-1 0 0,1-1 0,-1 1 0,1 0-1,-1 0 1,1 0 0,0-1 0,-1 1 0,1 0 0,0 0-1,0 0 1,0 0 0,0 0 0,0 0 0,-1-1-1,2 3 1,-1-1-297,0-1 0,0 1 0,0-1 0,0 1-1,0-1 1,0 1 0,1-1 0,-1 1 0,0-1-1,1 1 1,0-1 0,-1 0 0,1 1 0,0-1 0,-1 0-1,1 0 1,0 1 0,0-1 0,2 2 0,16 2-7019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51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5288 1 5977,'0'0'9388,"-11"9"-8696,-113 138 1980,84-97-1789,-16 15-427,-3-2 0,-3-3-1,-2-3 1,-3-2 0,-94 58-1,16-26-165,-265 117-1,-2-35-24,315-136-270,-1-4 0,-139 21-1,-157-18-905,-3-32 41,314-1 720,-88-10-126,-250-46 0,265 28-96,-216-69 0,277 65 67,2-3 0,1-4 0,-121-75 0,118 56-46,-403-233 140,418 241 268,23 12-52,39 35-537,18 4 321,-1 1 1,1-1-1,-1 0 1,0 1-1,1-1 1,-1 1-1,1-1 1,-1 1-1,1-1 0,-1 1 1,1-1-1,-1 1 1,1 0-1,-1-1 1,1 1-1,0 0 1,-1-1-1,1 1 1,0 0-1,0-1 0,-1 1 1,1 0-1,0-1 1,0 1-1,0 0 1,0 0-1,0-1 1,0 1-1,0 1 0,0 13-5654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5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8036 0 4841,'0'0'6673,"3"40"1588,-4-36-8099,-1-1 0,1 0-1,-1 0 1,0 0 0,0 0 0,0 0 0,0 0 0,-1 0-1,1 0 1,-1-1 0,0 1 0,0-1 0,-5 3 0,-14 15 195,-148 187 681,112-132-769,-2-2 1,-4-3-1,-74 64 0,82-92-202,-2-1 0,-109 56 0,-136 44 23,294-137-90,-162 65 62,-357 90 1,-194-13-593,713-144 516,-851 115-557,148-101 243,550-16 206,40-7-48,0-4 1,-151-36 0,126 20 49,-325-77 20,341 72 74,-203-59-236,54 14-43,119 35 296,2-7 0,2-7 0,2-7 0,-197-112 0,302 147 34,-104-67 441,12 4 839,-202-96-1,278 153-865,58 30-462,0 0-1,0 1 1,-1 0-1,0 0 1,1 1-1,-19-3 0,10 4-3947,-2 1-3827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83 4081,'0'0'7408,"0"-13"-6038,0-56 2048,0 69-3314,0 0 0,0 0 0,0 0 1,0 1-1,-1-1 0,1 0 0,0 0 0,0 0 0,0 1 1,0-1-1,0 0 0,0 0 0,0 0 0,0 0 0,0 1 1,-1-1-1,1 0 0,0 0 0,0 0 0,0 0 1,0 0-1,-1 1 0,1-1 0,0 0 0,0 0 0,0 0 1,0 0-1,-1 0 0,1 0 0,0 0 0,0 0 1,0 0-1,-1 0 0,1 0 0,0 0 0,0 0 0,0 0 1,-1 0-1,1 0 0,0 0 0,0 0 0,0 0 0,-1 0 1,1 0-1,0 0 0,0 0 0,0 0 0,-1 0 1,1-1-1,0 1 0,0 0 0,0 0 0,0 0 0,-1 0 1,1 0-1,0-1 0,0 1 0,0 0 0,0 0 1,0 0-1,0 0 0,0-1 0,-1 1 0,1 0 0,0 0 1,0 0-1,0-1 0,0 1 0,-11 17 828,-13 53-197,9-33-610,3 0 0,1 1 0,1 0 1,3 1-1,-6 72 0,13-105-163,0-1 1,0 0-1,0 0 1,0 1-1,1-1 1,0 0-1,0 0 1,1 1-1,3 7 1,-4-11-18,0-1-1,-1 0 1,1 0 0,0 0 0,0 0-1,0 0 1,0-1 0,0 1-1,0 0 1,1 0 0,-1-1 0,0 1-1,0 0 1,0-1 0,1 0-1,-1 1 1,2 0 0,1-1-125,0 0 1,0 0-1,0 0 0,0 0 0,-1-1 1,1 1-1,0-1 0,6-2 1,0-1-351,0-1 0,0 0 0,-1 0 1,0-1-1,0 0 0,-1-1 0,1 0 1,8-9-1,21-26-4987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13795,'0'0'7209,"-31"19"-10345,51 11-2905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1216,'0'0'20165,"201"15"-19677,-133-15-296,-3-6-192,-7-3-160,-7-4-1033,-14 13-1455,-16 0-2553</inkml:trace>
  <inkml:trace contextRef="#ctx0" brushRef="#br0" timeOffset="1">212 190 12803,'0'0'10002,"174"-18"-9850,-109 12-152,-1 0-968,28-3-1833,-17-7-2928,-14 4-6466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1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45 171 10218,'0'0'7806,"-8"-1"-6733,6 1-985,0-1 0,0 1 0,0-1 0,0 0-1,0 0 1,0 0 0,0 0 0,0 0-1,0 0 1,0 0 0,1 0 0,-1-1 0,0 1-1,1-1 1,-1 1 0,-1-4 0,2 3-40,0 1 1,1-1 0,0 0 0,-1 0 0,1 0-1,0 0 1,0 1 0,0-1 0,0 0-1,0 0 1,0 0 0,1 0 0,-1 1 0,0-1-1,1 0 1,0 0 0,-1 1 0,1-1-1,0 0 1,0 1 0,0-1 0,0 1-1,0-1 1,0 1 0,1-1 0,-1 1 0,2-2-1,5-6 116,1 1-1,0 0 1,1 0-1,0 0 1,0 2-1,0-1 1,1 1-1,0 0 1,0 1-1,1 1 0,20-6 1,-14 5-3,0 2 1,1 0-1,-1 1 0,1 1 1,0 1-1,-1 0 1,23 4-1,-35-3-145,-1 0-1,1 1 1,-1-1-1,1 1 1,-1 1-1,0-1 1,0 1 0,0 0-1,0 0 1,0 0-1,-1 0 1,1 1 0,-1 0-1,0 0 1,0 0-1,0 1 1,-1-1-1,0 1 1,0 0 0,0 0-1,0 0 1,-1 0-1,1 0 1,2 11-1,0 5 31,0 0-1,-2 0 0,0 0 0,-1 1 0,-1 27 0,-2-41-33,1 1-1,-2 0 1,1-1-1,-1 1 1,0-1 0,-1 0-1,0 0 1,0 0-1,-1 0 1,0 0-1,-1-1 1,1 1-1,-7 6 1,-11 12 18,-1-1 1,-30 25-1,33-33-15,2 0 0,0 2 0,1 0 0,-18 26 0,34-44-14,0 1-1,0-1 0,0 1 0,0-1 1,0 1-1,1-1 0,-1 1 1,0 0-1,1-1 0,-1 1 1,1 0-1,0 0 0,0-1 1,-1 1-1,1 0 0,0 0 0,1-1 1,-1 1-1,0 0 0,0 0 1,1-1-1,-1 1 0,1 0 1,0-1-1,-1 1 0,1-1 0,0 1 1,0 0-1,0-1 0,0 0 1,0 1-1,0-1 0,0 0 1,1 1-1,-1-1 0,0 0 1,1 0-1,-1 0 0,1 0 0,-1 0 1,1-1-1,-1 1 0,1 0 1,0-1-1,-1 1 0,3 0 1,11 3 5,-1 0 0,1-1 0,0 0 0,19 0 0,-22-2 13,53 5 34,0-3 0,0-2-1,95-13 1,-130 11-22,-25 2 137,-1-1 1,1 0-1,0 0 1,0-1-1,-1 1 1,1-1-1,0 0 1,7-3-1,-14 2 1138,-1-2-2741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8994,'0'0'10738,"32"-4"-8912,106-12-119,-66 10 360,105 5 1,-80 3-1499,599-5-1784,-719 3-11828,9 0 6542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2737,'0'0'18978,"28"2"-17429,95 10-86,-114-10-1312,-1 0 0,1 0 0,-1 1 0,0 0 0,0 1 0,0 0 0,0 0 0,-1 1 0,1 0 0,-1 0 0,0 0 0,-1 1 0,1 0 0,-1 1 0,-1-1 0,1 1 0,-1 0 0,0 0 0,7 14 0,-8-12-161,0-1 1,-1 1-1,0-1 0,0 1 0,-1 0 0,0 0 1,0 0-1,-1 0 0,0 1 0,-1-1 0,0 0 1,0 0-1,-1 1 0,-1-1 0,1 0 0,-5 13 1,4-15-832,0-1-1,-1 0 1,0-1 0,0 1 0,0 0 0,0-1 0,-1 0 0,-7 8 0,1-5-5783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0 470 11546,'0'0'12893,"13"-19"-11788,5-7-784,7-9 181,25-49-1,98-205 1121,-137 273-1267,-6 16-46,-2 26-125,-3-22-220,-1 78 152,-3 1 0,-15 84 0,7-103-307,-13 91-1480,23-135 73,2 0 0,0-1 0,3 23 1,8-11-3490,10-8-2565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2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512 181 4065,'0'0'3766,"-1"-12"-3107,1 4-652,0 2 274,-1 0 1,1-1-1,-1 1 1,0-1-1,0 1 1,-1 0-1,0 0 1,0 0-1,0 0 0,-1 0 1,0 0-1,0 1 1,0-1-1,-1 1 1,0 0-1,-8-8 1,4 6 170,-1 2 0,0-1 0,0 1 0,0 1 0,-1-1 0,0 2 0,0-1 1,0 1-1,0 1 0,-13-2 0,-12 1 737,-60 1 1,57 3-750,31-2-398,0 2-1,0-1 1,0 1 0,0 0 0,0 1 0,0 0-1,1 0 1,-1 0 0,1 1 0,-1 0-1,1 0 1,0 0 0,0 1 0,0 0 0,0 0-1,1 1 1,0 0 0,-1 0 0,2 0-1,-1 0 1,1 1 0,-5 6 0,4-1-23,-1 0 0,1 0 0,1 0 0,0 1 0,0-1 1,1 1-1,1 0 0,0 0 0,0 0 0,1 0 0,1 0 0,1 14 0,-1-22-26,1 0 0,0 0 0,1 0 0,-1 0 0,1 0 0,-1 0 0,1-1 0,0 1 0,0 0 0,1-1 0,-1 0 0,1 1 0,0-1 0,0 0 0,0 0 0,0-1 0,0 1 0,1-1 0,-1 1 0,1-1-1,-1 0 1,1 0 0,0-1 0,0 1 0,0-1 0,5 1 0,8 3-99,-1-1-1,1-1 1,0 0-1,0-2 0,20 1 1,-29-2 78,1-1 0,0 1 0,-1-1 0,1-1 1,-1 1-1,1-2 0,-1 1 0,0-1 0,0 0 0,0-1 0,-1 0 0,1 0 1,-1-1-1,0 1 0,0-2 0,0 1 0,-1-1 0,1 0 0,5-8 0,13-11 11,-1-1 0,-1-2 0,34-52 0,-61 148 815,1-51-773,-3 28 26,-3-1 0,-2 0 1,-30 81-1,35-113-44,0 0 1,0 0 0,-1-1 0,-1 0 0,0 0 0,0-1 0,-1 0-1,0 0 1,-1-1 0,0-1 0,0 1 0,-1-1 0,0-1-1,-1 0 1,1-1 0,-1 0 0,-25 8 0,23-10 30,-1-1 1,1-1-1,-1 0 1,1-1-1,-1 0 1,0-1-1,-22-3 1,34 2-39,0-1 0,0 1 1,1-1-1,-1 1 0,1-1 1,-1 0-1,1 0 0,0 0 1,-1 0-1,1 0 0,0-1 1,1 1-1,-1-1 0,0 1 1,1-1-1,-1 1 0,1-1 1,0 0-1,0 0 0,0 0 1,0 0-1,0 0 0,1 0 1,-1 0-1,1 0 0,0 0 1,0-5-1,1 8-171,0-1 0,0 0 0,0 0 0,0 1 0,0-1 0,0 1 0,0-1 0,0 1 0,0-1 0,1 1 0,-1 0 0,0 0 1,0-1-1,0 1 0,0 0 0,1 0 0,-1 0 0,0 0 0,2 1 0,0-1-764,21-1-5751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 12379,'0'0'15019,"-16"-7"-14330,1 0-550,0 1 0,-26-7-1,37 13-119,1 0-1,-1 1 1,1-1-1,-1 1 1,1-1-1,0 1 1,-1 0-1,1 0 1,0 0-1,-1 1 1,1-1-1,0 1 1,0 0-1,0 0 1,1 0-1,-1 0 1,0 0-1,1 0 1,-1 1-1,1 0 0,0-1 1,-4 6-1,0-1 18,-4 6 5,0-1 1,0 2 0,1-1 0,1 1-1,1 0 1,-10 23 0,14-28-41,0 0 0,1 0 0,0 0 0,0 0 0,1 1-1,0-1 1,0 1 0,1-1 0,0 0 0,1 1 0,0-1 0,4 14 0,-4-20-10,1 1 1,0 0 0,0-1 0,0 1-1,0-1 1,0 0 0,1 1 0,-1-1-1,1 0 1,0-1 0,0 1 0,0-1 0,1 1-1,-1-1 1,0 0 0,1 0 0,-1 0-1,1 0 1,0-1 0,0 0 0,0 1-1,4-1 1,7 3-30,2-1 0,-1-1 1,0-1-1,18 0 0,-1-1-85,0-2-1,0-1 1,0-1 0,-1-2 0,1-1 0,-1-1-1,-1-2 1,0-1 0,0-2 0,-1-1 0,-1-1 0,0-2-1,-1 0 1,-1-2 0,36-33 0,-58 47 148,-1 1 0,1-1-1,-1 0 1,0-1 0,5-9 0,-8 14 689,-1 9-601,-1 21-109,0-13 5,1-1 1,0 1-1,1 0 0,1-1 0,5 22 1,-6-34-9,0 0 1,0 1 0,1-1-1,-1 0 1,1 0 0,0 0-1,-1 0 1,1 0 0,1-1-1,-1 1 1,0 0-1,1-1 1,-1 0 0,1 0-1,0 0 1,-1 0 0,1 0-1,0 0 1,0 0 0,1-1-1,-1 0 1,0 0 0,0 0-1,1 0 1,-1 0-1,0 0 1,1-1 0,-1 0-1,1 0 1,3 0 0,-4 1 0,0-1 0,0 0 1,-1 0-1,1 0 1,0 0-1,0-1 0,-1 1 1,1-1-1,0 1 1,-1-1-1,1 0 0,0 0 1,-1 0-1,1 0 0,-1-1 1,0 1-1,1-1 1,-1 1-1,0-1 0,0 0 1,0 0-1,0 0 1,0 0-1,0 0 0,-1 0 1,1-1-1,-1 1 0,1-1 1,-1 1-1,0-1 1,0 1-1,0-1 0,0 0 1,-1 1-1,1-1 1,-1 0-1,1-4 0,1-6-80,0 0-1,0 0 0,-1 0 1,-1 0-1,0 0 1,0-1-1,-2 1 0,-4-23 1,4 29-1,-1-1 1,1 1 0,-1-1 0,-1 1 0,1 0 0,-1 0 0,-1 0 0,1 0-1,-1 1 1,0 0 0,0 0 0,-1 0 0,0 1 0,0 0 0,-10-7 0,15 11 76,0 0 0,0 0 1,-1 0-1,1 0 1,0 0-1,-1 0 1,1 0-1,0 1 1,-1-1-1,1 1 1,-1-1-1,1 1 0,-1-1 1,0 1-1,1 0 1,-1 0-1,1 0 1,-1 0-1,1 0 1,-1 0-1,0 0 0,1 0 1,-1 0-1,1 1 1,-1-1-1,1 1 1,-1-1-1,1 1 1,-1 0-1,1 0 0,0-1 1,-1 1-1,1 0 1,0 0-1,0 0 1,-1 1-1,1-1 1,0 0-1,0 0 0,0 0 1,1 1-1,-2 1 1,-1 4 48,1-1 0,0 0 0,0 1 0,0 0 0,1-1 0,0 1 0,1 0 0,-1 8 0,2-14-47,-1 0 0,0 0 1,0 0-1,0 0 0,1 0 0,-1-1 1,1 1-1,-1 0 0,0 0 1,1 0-1,0-1 0,-1 1 0,1 0 1,-1 0-1,1-1 0,0 1 0,-1 0 1,1-1-1,0 1 0,0-1 1,0 1-1,-1-1 0,1 0 0,0 1 1,0-1-1,0 0 0,0 1 1,0-1-1,0 0 0,0 0 0,0 0 1,1 0-1,39 1 35,-27-1 2,33-3 1,0-2 0,0-2 0,67-19 0,-96 22-38,13-2 1,0 2 0,0 1 0,0 1 0,0 2-1,51 6 1,-80-6-7,1 1 0,-1-1 0,0 1 0,0 0 0,0 0-1,1 0 1,-1 0 0,0 0 0,0 0 0,0 0 0,-1 1-1,1-1 1,0 1 0,0-1 0,-1 1 0,1 0 0,-1-1-1,1 1 1,0 2 0,1 1 28,-1 1 1,0-1-1,0 0 0,0 0 1,-1 1-1,1-1 0,0 11 1,-1 0 142,-1-1 1,0 1 0,-1 0 0,-6 30 0,-6-9 56,10-31-192,0 1 0,1-1 1,0 1-1,0 0 1,0 0-1,0 11 0,2-18-66,3-2-90,27-18-111,-2-1 1,29-28 0,-29 24 117,1 1-1,37-24 1,-65 49 131,0 0 1,0 0 0,0-1 0,-1 1-1,1 0 1,0 0 0,-1 0-1,1 0 1,0 0 0,-1 0-1,1 0 1,-1 0 0,0 0-1,1 0 1,-1 0 0,0 0-1,1 0 1,-1 0 0,0 0 0,0 2-1,1 2 43,2 2-35,0-1 0,0 0 0,0 0 0,1 0 0,0-1 0,0 1 0,1-1 0,-1 0 0,1 0 0,0-1 0,0 1 0,1-1 0,0 0 0,-1-1 0,1 1 0,0-1 0,1 0 0,-1-1 0,0 1 0,11 1 0,-8-2-14,-1 0 0,1 0-1,0-1 1,0 0 0,0-1 0,0 0-1,1 0 1,-1-1 0,0-1 0,-1 1-1,1-1 1,0-1 0,0 1 0,-1-1-1,11-6 1,6-5-61,0-2 1,0-1-1,-2-1 0,0-1 0,-1-1 0,21-24 0,-34 35 185,-9 17 140,-1 11-262,2-14-4,-1-1-1,1 0 1,0 1-1,0-1 1,0 0-1,1 0 1,-1 0-1,1 0 0,0 0 1,0 0-1,1 0 1,-1-1-1,1 1 1,-1-1-1,1 1 1,0-1-1,1 0 1,3 3-1,0-2 1,-1 0-1,1-1 0,0 1 1,0-1-1,0-1 0,0 1 0,0-1 1,1-1-1,-1 1 0,8-1 1,1 0 0,0 0 0,0-1-1,-1-1 1,1-1 0,0 0 0,-1-1 0,1-1 0,-1 0 0,25-11 0,-9-1-16,-1-1 1,46-35-1,-62 41 13,-1-1 0,0 0-1,0-1 1,-1 0 0,-1-1 0,0 0 0,9-17 0,-19 125 747,-43 377-39,16-262-682,19-135-88,7-73-71,0-14-199,0-16 342,10-290-334,-6 276 189,2 0 1,2 0-1,1 1 0,3 0 1,22-52-1,-28 79 108,1 1 0,0 0-1,1 1 1,1 0 0,11-14 0,-17 23 40,1 0 1,0 1-1,0-1 1,0 0 0,1 1-1,-1 0 1,1 0-1,0 1 1,0-1 0,-1 1-1,2 0 1,-1 0 0,0 1-1,0-1 1,1 1-1,-1 0 1,11 0 0,-11 1 16,0 0 0,0 0 0,-1 0 0,1 1 0,0-1 0,0 1 0,0 0 0,0 1 0,-1-1 0,1 1 0,-1 0 0,1 0 0,-1 1 0,0-1 0,0 1 0,0 0 0,0 0 0,0 0 0,-1 1 0,1-1 0,-1 1 0,0 0 0,0 0 0,0 0 0,-1 0 0,1 0 0,-1 1 0,0-1 0,0 1 0,-1-1 0,1 1 0,-1 0 0,0 0 0,0-1 0,-1 1 0,0 0 0,0 0 0,0 0 0,0 0 0,-1 5 0,0-7-17,0 1 1,0-1-1,-1 0 1,1 0-1,-1 0 1,0 0-1,1 0 1,-1 0-1,-1 0 1,1 0-1,0-1 1,-1 1-1,1-1 1,-1 0-1,0 0 1,-5 4-1,-57 25 67,46-23-51,-22 8-210,-1-2 0,0-2 0,-87 14 0,-47-7-5076,59-12-2786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 10418,'0'0'13480,"0"-10"-11939,-1 2-1334,0-16 436,0 49 16,-1 42-13,2 61-147,1-113-496,1 1 0,0-1 0,1 0-1,1 0 1,11 29 0,-14-40-138,1-1 1,0 1-1,0 0 1,0-1-1,1 0 1,-1 1-1,1-1 1,0 0-1,0 0 1,0-1-1,0 1 1,0 0-1,0-1 1,1 0-1,0 0 1,-1 0-1,7 2 1,-5-3-440,-1 0-1,1 0 1,0 0 0,0-1 0,-1 0 0,1 0 0,0 0 0,0 0 0,0-1 0,-1 0-1,1 0 1,0 0 0,-1 0 0,8-4 0,26-19-8221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1768,'0'0'18452,"47"-34"-31743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14859,'0'0'10738,"194"-6"-10425,-130-10-193,1 1-120,3 3-1105,-10-1-935,-3 7-1609,-14 3-1760,-24 3-6522</inkml:trace>
  <inkml:trace contextRef="#ctx0" brushRef="#br0" timeOffset="1">229 242 14107,'0'0'9698,"197"-27"-9698,-108 5-40,57-24-1688,-23 9-2057,-14 4-2472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12019,'0'0'9664,"31"-19"-8453,98-54-43,-125 70-1076,1 0 0,-1 1-1,1 0 1,-1 0 0,1 0-1,0 0 1,0 1-1,0 0 1,0 0 0,0 0-1,0 1 1,0-1-1,1 1 1,5 1 0,5 0 210,-13-1-268,0 0-1,-1 1 1,1-1 0,0 0-1,0 1 1,-1 0 0,1-1-1,-1 1 1,1 0 0,-1 1-1,1-1 1,-1 0 0,1 1-1,-1-1 1,0 1 0,0 0 0,0 0-1,0-1 1,0 1 0,2 3-1,-1 0-3,0 0 0,0 0 0,-1 1 0,0-1 0,0 0 0,0 1 0,0-1 0,-1 1 0,1 8 0,0-2-14,-2-1 0,1 1 0,-2 0 1,1-1-1,-2 1 0,1 0 1,-2-1-1,1 0 0,-7 16 0,0-12-231,0 0-1,-2-1 0,1 0 1,-1-1-1,-1-1 0,-1 1 0,-13 9 1,21-17-43,4-4 120,-1 0 0,1 1 1,0-1-1,0 0 0,-1 0 0,1 0 0,-1 0 0,1-1 0,-1 1 0,1 0 0,-1-1 0,1 1 0,-1-1 1,1 1-1,-1-1 0,-3 1 0,22-2-1593,20-4 1814,0 1 0,1 2 0,72 6 1,-96-2 65,0 0 0,0 1 0,0 1 0,-1 0 1,0 1-1,0 0 0,0 1 0,0 0 1,-1 1-1,0 1 0,-1 0 0,0 0 0,20 20 1,-28-25-70,0 0 0,0 0 1,0 0-1,-1 1 1,1-1-1,-1 1 1,0-1-1,0 1 0,0 0 1,0 0-1,-1 0 1,0 0-1,0 0 0,0 0 1,0 0-1,0 0 1,-1 1-1,0-1 0,0 0 1,0 0-1,0 1 1,-1-1-1,1 0 0,-1 0 1,0 0-1,-1 0 1,1 0-1,-1 0 0,0 0 1,1 0-1,-2-1 1,1 1-1,0 0 1,-1-1-1,0 0 0,1 0 1,-1 0-1,-1 0 1,1 0-1,-4 2 0,-22 13-112,0-2-1,-1-2 0,0 0 0,-2-2 0,1-1 0,-1-2 0,-56 9 1,85-17-576,-9 0-292,6-20-11343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11723,'0'0'7485,"39"0"-5516,266 0 1093,135-12-471,173 3-3960,-588 15 167,-21-4-1591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11883,'0'0'7244,"30"0"-5265,18-1-1277,109 3 1531,-143-1-1890,0 0 0,-1 1-1,1 1 1,0 0 0,15 6 0,-25-8-309,0 1 1,0 0-1,0 0 1,0 0-1,0 0 1,-1 0-1,1 1 1,-1 0-1,0-1 1,1 1-1,-1 0 1,-1 1-1,1-1 0,0 1 1,-1-1-1,0 1 1,0 0-1,0-1 1,0 1-1,0 0 1,1 7-1,-2-2-9,0 0-1,0 0 0,-1 0 1,0 0-1,0 0 1,-1 0-1,-1 0 0,1 0 1,-1 0-1,-1-1 0,0 1 1,0-1-1,-8 17 0,-6 2-1115,0-1-1,-36 42 1,-1 2-7277,39-48 583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14067,'0'0'11772,"30"-10"-11127,97-33-190,-118 40-401,0 0 0,0 1 0,0 1 0,0 0 0,0 0 0,1 0 0,-1 1 0,14 2 0,-19-1-42,0 0-1,-1 0 1,1 0 0,0 0-1,0 1 1,-1-1 0,1 1-1,-1 0 1,0 0 0,1 1-1,-1-1 1,0 1 0,0-1 0,4 6-1,-3-1-3,0 0 0,0 1 0,-1-1 0,0 1-1,0 0 1,-1 0 0,0 0 0,-1 0 0,1 0 0,-1 0 0,-1 0-1,0 0 1,0 1 0,-2 13 0,-1-10 12,0 0 1,-1 0-1,0-1 0,0 1 1,-1-1-1,-1 0 0,0 0 1,-1-1-1,0 0 0,0 0 1,-10 9-1,-31 50-7,44-61-24,0 0 0,0 0 1,1 0-1,0 0 0,1 0 0,-1 1 0,2-1 0,-1 1 0,1 0 0,0 9 0,1-16 3,0-1 0,1 1 0,-1-1 0,1 1 0,-1-1 0,1 1 0,-1-1 0,1 1-1,0-1 1,-1 0 0,1 0 0,0 1 0,0-1 0,0 0 0,0 0 0,0 0 0,0 0 0,1 0-1,-1 0 1,0 0 0,1 0 0,-1-1 0,0 1 0,1 0 0,-1-1 0,1 1 0,-1-1 0,1 1-1,-1-1 1,1 0 0,1 0 0,56 4-1058,-48-4 671,18 0-1550,0 0 0,1-2 0,-1-1 0,-1-1 1,55-16-1,-13-7-7208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166 185 11811,'0'0'15930,"-12"2"-15450,4 0-457,0 0 1,1 0-1,-1 1 1,1 0-1,-1 0 1,1 1-1,0 0 1,0 0 0,0 1-1,1 0 1,0 0-1,0 0 1,0 1-1,1 0 1,-1 0-1,1 1 1,1-1-1,-1 1 1,-6 14-1,8-15-12,0 1-1,0 0 0,1 0 0,0 0 0,0 0 0,1 0 1,-1 0-1,2 1 0,-1-1 0,1 0 0,0 1 0,1 7 1,0-11-18,0-1 0,0 1 0,0 0 1,0-1-1,1 0 0,0 1 1,-1-1-1,1 0 0,0 0 0,1 0 1,-1 0-1,0 0 0,1-1 0,0 1 1,-1-1-1,1 1 0,0-1 1,0 0-1,1 0 0,-1 0 0,0-1 1,1 1-1,-1-1 0,1 0 1,5 2-1,17 1-69,1 0 0,0-1 0,0-2 0,1-1 0,-1-1 0,0-1 0,0-1 0,41-11 0,-29 2-197,0-1 1,-1-2 0,0-2 0,-2-1 0,0-2-1,0-2 1,42-34 0,-72 52 401,-1 0 0,0-1-1,0 0 1,-1 1 0,1-2 0,-1 1 0,0 0 0,0-1-1,-1 0 1,0 0 0,0 0 0,4-10 0,-8 31-115,1-1 2,0-1-1,1 1 0,0-1 1,1 0-1,4 17 0,-5-26-13,0 0 0,1-1 0,0 1 0,0 0 0,0-1 0,0 1 0,0-1 0,1 0 0,0 0 0,0 0 0,-1 0 0,2 0 0,-1 0 0,0-1 0,0 0 0,1 1 0,-1-1 0,1-1 0,0 1 0,0 0 0,0-1 0,4 1 0,-1 0-12,0 0 0,0 0 0,1-1-1,-1 0 1,0-1 0,1 0 0,-1 0 0,0 0 0,1-1 0,-1 0 0,0-1 0,10-2 0,-13 2 1,-1 1 1,1-1 0,-1 0-1,0 0 1,0 0 0,0 0 0,0-1-1,0 1 1,-1-1 0,1 0-1,-1 1 1,1-1 0,-1 0 0,0 0-1,0-1 1,-1 1 0,1 0-1,-1-1 1,1 1 0,-1-1 0,0 1-1,0-1 1,-1 0 0,1 1-1,-1-7 1,1 3-69,0 1 0,0 0-1,-1-1 1,0 1 0,-1 0 0,0-1 0,1 1-1,-2 0 1,1 0 0,-1 0 0,0-1-1,0 2 1,-1-1 0,0 0 0,0 0-1,0 1 1,-1 0 0,1 0 0,-1 0-1,-1 0 1,1 0 0,-9-7 0,-1 0-298,11 8 319,-1 0-1,1 0 1,-1 0-1,0 1 1,0-1-1,0 1 1,-1 0-1,1 1 1,-1-1-1,0 1 1,0 0-1,0 0 1,-8-2-1,12 4 95,0 1-1,1-1 0,-1 1 1,0-1-1,1 1 1,-1-1-1,0 1 1,1-1-1,-1 1 0,1-1 1,-1 1-1,1 0 1,-1-1-1,1 1 1,-1 0-1,1 0 0,0-1 1,-1 1-1,1 0 1,0 0-1,0-1 0,0 1 1,0 0-1,-1 0 1,1 0-1,0 0 1,0-1-1,0 1 0,1 1 1,-1 34 411,1-26-278,-1-8-162,0 0 0,0-1 0,0 1 0,0 0 0,1 0-1,-1-1 1,1 1 0,-1 0 0,1 0 0,0-1 0,-1 1 0,1-1-1,0 1 1,0 0 0,0-1 0,1 0 0,-1 1 0,0-1 0,0 0 0,1 0-1,1 2 1,1-1 5,0 0 0,0 0-1,0 0 1,1 0 0,-1-1-1,0 0 1,1 0 0,7 1-1,10 0-103,0-2 0,42-4 0,-51 3-51,23-4-73,0-2 0,0-1-1,38-15 1,-44 13 153,0 1 0,1 1-1,0 2 1,0 1 0,37-1 0,-66 6 64,-1 0 1,0 0-1,0 1 1,1-1-1,-1 0 1,0 1 0,0-1-1,0 1 1,0 0-1,0-1 1,0 1-1,0 0 1,0 0-1,0-1 1,0 1 0,0 0-1,0 0 1,0 0-1,-1 0 1,1 0-1,0 0 1,-1 1-1,1-1 1,-1 0 0,1 0-1,-1 0 1,0 1-1,1-1 1,-1 0-1,0 0 1,0 3-1,2 49 482,-2-40-314,0 203 781,1-216-963,1 1 0,-1 0 0,0 0 0,0-1-1,1 1 1,-1-1 0,0 1 0,1-1 0,-1 0-1,1 0 1,-1 1 0,0-1 0,1 0-1,-1 0 1,1 0 0,-1-1 0,3 1 0,28-2-257,-21-2 167,0-1-1,1 0 1,-2 0 0,1-1-1,-1 0 1,1-1 0,-2 0 0,1-1-1,-1 0 1,10-11 0,6-4-312,26-24-212,-36 31 473,0 1 0,1 1 1,1 1-1,0 0 1,34-18-1,-24 97 1850,-24-62-1670,0 1 0,0-1 0,1 0 1,-1 0-1,1 0 0,0 0 0,0 0 0,1-1 1,-1 0-1,1 0 0,-1 0 0,10 3 1,-11-4-32,1-1 1,-1 0 0,0-1 0,0 1 0,0-1 0,0 1 0,0-1 0,1 0 0,-1 0 0,0 0 0,0-1 0,0 1 0,1-1 0,-1 0 0,0 1 0,0-1-1,0-1 1,0 1 0,0 0 0,0-1 0,-1 0 0,1 1 0,2-3 0,10-11-228,0 1 1,-2-2-1,0 0 0,19-30 1,-32 46 230,1 0 0,-1 0-1,0-1 1,1 1 0,-1 0 0,0 0 0,0-1 0,1 1 0,-1 0 0,1 0 0,-1 0 0,0 0-1,1 0 1,-1 0 0,0-1 0,1 1 0,-1 0 0,1 0 0,-1 0 0,0 0 0,1 0-1,-1 0 1,1 1 0,-1-1 0,0 0 0,1 0 0,-1 0 0,0 0 0,1 0 0,-1 0 0,0 1-1,1-1 1,-1 0 0,0 0 0,1 1 0,-1-1 0,0 0 0,1 0 0,-1 1 0,0-1 0,0 0-1,0 1 1,1-1 0,-1 0 0,0 1 0,0-1 0,0 0 0,0 1 0,1-1 0,-1 1-1,0-1 1,0 1 0,14 30 548,-8-19-440,-2-5-83,0-2 0,0 1-1,1 0 1,-1-1 0,1 0 0,1 0-1,-1 0 1,1-1 0,0 0 0,0 0-1,0 0 1,0-1 0,1 0-1,-1 0 1,1 0 0,8 1 0,7 1-113,-1-2 0,0 0 1,1-2-1,24 0 0,-31-3-114,-1 1-1,0-2 0,0 0 1,0-1-1,0 0 1,0-1-1,-1-1 1,0 0-1,0-1 0,0 0 1,-1-1-1,0 0 1,-1-1-1,0-1 0,0 0 1,-1 0-1,0-1 1,13-18-1,-16 3 166,-6 19 1016,-2 14 2460,-8 39-3002,-15 78-90,5 2 0,-3 147-1,22-272-669,0-24-415,5-75 751,17-173 86,-17 232-109,2 0-1,2 0 1,1 1-1,27-63 1,-35 97 15,27-48-41,-27 50 56,-1 0-1,1 0 1,0 0 0,0 0-1,0 1 1,0-1 0,0 1-1,0-1 1,0 1 0,1-1-1,-1 1 1,0 0 0,1 0-1,-1 1 1,1-1 0,-1 0-1,1 1 1,0-1 0,3 1-1,-1 0 56,0 0 0,-1 0-1,1 1 1,0 0-1,0 0 1,-1 0 0,1 0-1,0 1 1,-1 0 0,0 0-1,1 0 1,-1 0 0,7 6-1,-4-1 34,1 0-1,-2 0 1,1 1-1,-1-1 0,10 17 1,-11-15-17,-1 0-1,1 0 1,-2 1 0,1-1 0,-1 1 0,1 10-1,-3-16-67,0 1-1,0-1 0,-1 0 0,1 0 0,-1 0 0,0 1 0,0-1 0,-1 0 1,1 0-1,-1 1 0,0-1 0,0 0 0,-1 0 0,1 0 0,-1 0 1,0 0-1,-3 4 0,-6 2-18,0-1 1,-1-1-1,0 0 1,-1 0-1,0-2 1,0 1-1,0-2 1,-1 1 0,-15 2-1,13-2-34,-19 5-455,0-1 0,0-2 0,-58 6 0,-42-5-4251,124-8 4162,-106 1-7983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8706,'0'0'14523,"3"-21"-12115,0 21-2528,1 0-1832,3 21-1729,-1 1-2040,-6 5-6186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2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1 807 5657,'0'0'8554,"10"-8"-8007,-3 2-415,0 0-1,0-1 1,-1 1 0,0-1 0,0 0 0,-1-1-1,1 1 1,-2-1 0,1 0 0,-1 0 0,5-15-1,69-291 1360,-28 93-1258,-38 167 110,-9 37 309,1 1-1,0 0 0,1 0 1,12-26-1,-17 41 65,0 168 71,-6 519-1526,5-545-4768,1-140 5367,0-1 1,0 1-1,0 0 1,0-1-1,0 1 1,0-1-1,0 1 1,0 0-1,0-1 1,1 1-1,-1-1 1,0 1 0,0 0-1,0-1 1,1 1-1,-1-1 1,0 1-1,1-1 1,-1 1-1,0-1 1,1 1-1,-1-1 1,1 0-1,-1 1 1,1-1-1,-1 1 1,1-1 0,-1 0-1,1 1 1,-1-1-1,1 0 1,-1 0-1,1 0 1,0 1-1,-1-1 1,1 0-1,-1 0 1,1 0-1,0 0 1,-1 0-1,1 0 1,-1 0 0,1 0-1,0 0 1,16 0-4368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12995,'0'0'6737,"0"27"-14530,13-11 855</inkml:trace>
  <inkml:trace contextRef="#ctx0" brushRef="#br0" timeOffset="1">123 234 12899,'0'0'7721,"-30"0"-18011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10970,'0'0'10593,"-6"20"-9706,2-7-731,-2 4 82,2-1-1,-1 1 1,2 0-1,0 0 1,1 0 0,1 0-1,2 31 1,0-46-237,0 1 1,0-1-1,0 1 0,0-1 1,1 1-1,-1-1 1,1 0-1,-1 0 1,1 0-1,0 0 1,0 0-1,0 0 1,0 0-1,1-1 1,-1 1-1,0-1 1,1 1-1,-1-1 0,1 0 1,-1 0-1,1 0 1,-1 0-1,1-1 1,4 2-1,-2-1-204,1 0 0,0 0 0,0 0 0,0-1 0,0 0 0,0 0 0,0-1 0,0 1 0,0-1 0,12-4 0,-10 1-428,0 0-1,0-1 1,0-1 0,-1 1 0,0-1-1,0-1 1,11-12 0,8-15-5187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9378,'0'0'11338,"82"-22"-17651,-48 22-2921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14891,'0'0'9234,"212"-6"-9234,-161-9-1120,14 2-905,-18 4-1687,-13-3-2066</inkml:trace>
  <inkml:trace contextRef="#ctx0" brushRef="#br0" timeOffset="1">164 239 10458,'0'0'11643,"102"0"-11179,-27-6-464,14-22-216,10 7-1089,44-19-1591,-28 19-2897,-16-7-3681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2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10546,'0'0'10196,"4"-20"-9485,13-65 109,-15 80-728,-1 1-1,1 0 1,0 0 0,0 0 0,0 1-1,0-1 1,1 0 0,0 1 0,0-1-1,0 1 1,0 0 0,0 0 0,0 0-1,1 1 1,0-1 0,-1 1 0,1 0-1,0 0 1,0 0 0,0 0 0,0 1-1,1-1 1,-1 1 0,6 0 0,4-1 29,0 0 0,1 2 0,-1 0 0,0 0 0,19 4 0,-24-2-119,1 1 0,0 0-1,-1 0 1,0 1-1,0 1 1,0-1-1,0 1 1,-1 1-1,0-1 1,0 2 0,0-1-1,7 9 1,-3-4-132,-2 1 1,1 0-1,-2 1 1,0 0 0,0 1-1,-1-1 1,6 17 0,-5-15-322,-9-33-106,-1-11 351,2 17 184,1 0 0,0 1 0,1-1 1,0 1-1,1 0 0,0 0 0,1 0 0,0 0 1,1 1-1,0 0 0,1 0 0,0 1 0,9-11 1,-3 6 53,1 1 1,0 0-1,1 1 1,0 0-1,0 1 1,2 1-1,22-11 1,-30 17 21,-1 1 0,1 0 0,0 0 1,0 1-1,-1 0 0,2 1 1,-1 0-1,11 0 0,-17 1-20,1 0-1,0 1 0,0-1 0,0 1 1,0-1-1,-1 1 0,1 0 1,0 0-1,-1 1 0,1-1 1,-1 1-1,1 0 0,-1 0 1,0 0-1,0 0 0,0 1 1,0-1-1,0 1 0,0-1 1,-1 1-1,4 5 0,3 9 128,-1 1 0,-1 1-1,0-1 1,7 33 0,-9-30-148,0 0 0,2 0 0,17 35 0,-22-54-82,-1 1 0,1-1 0,0 0 0,0 1 0,0-1 0,0 0 0,1 0 0,-1 0 0,0-1 0,1 1-1,-1 0 1,1-1 0,0 0 0,-1 0 0,1 0 0,0 0 0,0 0 0,5 1 0,60 0-2742,-42-3 801,40 1-3439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6513,'0'0'7397,"35"-5"-4157,2-2-2354,186-21 2656,338 12 929,-319 17-6919,-46-1-4536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8674,'0'0'14744,"33"0"-13311,105 3-302,-130-2-1060,0 0 0,0 0 0,0 1 1,0 0-1,-1 0 0,1 1 1,-1 0-1,0 0 0,0 1 1,0 0-1,0 0 0,0 1 1,-1 0-1,0 0 0,0 0 0,0 1 1,-1 0-1,0 0 0,0 0 1,8 14-1,-7-11-64,1 1-247,0 0 0,-1 0 0,-1 1 0,0 0 1,0 0-1,-1 0 0,-1 1 0,4 14 0,-1 13-4045,-3 2-3778,-2-21-3324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7866,'0'0'15776,"15"-25"-15039,-13 21-688,120-187 2099,-117 184-2001,0 1 0,0-1-1,0 1 1,1 0 0,0 1 0,0-1-1,9-6 1,-12 11-132,-1 0 0,0 0-1,1 0 1,-1 0 0,1 0 0,-1 1-1,1-1 1,-1 1 0,1 0 0,-1 0-1,1 0 1,0 0 0,-1 0 0,1 0-1,-1 1 1,1-1 0,-1 1 0,1 0 0,-1-1-1,1 1 1,-1 0 0,0 1 0,0-1-1,1 0 1,-1 1 0,0-1 0,2 3-1,9 7 1,-1 0 0,0 0 0,-1 1 0,0 1 0,-1 0 0,-1 0 0,0 1 0,-1 0 0,0 0 0,6 19 0,-6-11-37,-1 0 0,-1 0 0,-1 0 0,-1 1 0,-1 0 0,1 38 0,-2-55-217,2-13 68,4-14-103,-4 4 159,0-1-1,1 1 1,1 0 0,1 0-1,14-26 1,-18 38 108,0 0 1,0 0-1,0 1 0,1 0 1,-1-1-1,1 1 0,0 1 0,0-1 1,1 0-1,-1 1 0,1 0 1,-1 0-1,1 0 0,0 1 1,0 0-1,0 0 0,1 0 1,-1 0-1,0 1 0,1 0 1,-1 0-1,8 0 0,-8 1 28,-1 1-1,0-1 0,1 1 1,-1 0-1,0 0 1,1 0-1,-1 1 0,0 0 1,0-1-1,0 2 0,0-1 1,-1 0-1,1 1 1,-1-1-1,1 1 0,-1 0 1,0 0-1,0 1 0,0-1 1,0 1-1,-1-1 1,4 7-1,4 9-38,-1 0 0,-1 0 0,9 35 0,-2-11-273,-14-39-92,1 0 1,0 0 0,0 0 0,0 0-1,0-1 1,1 1 0,-1-1-1,1 0 1,4 4 0,17 10-4988,-10-10-2217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12875,'0'0'11746,"164"-70"-12498,-86 70-912,-13 0-1385,-10 0-3888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0 352 10682,'0'0'9453,"16"-33"-9090,52-106-54,-51 107 13,25-36-1,-33 56 377,-1-1-1,-1 0 1,0-1-1,5-14 0,-14 55 2501,4 37-2705,0-14-278,-20 149-454,7-99-2612,5-3-4791,6-68 1950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29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60 200 7498,'0'0'9214,"-7"5"-8508,2 0-558,0 1 0,0 0-1,1 0 1,0 0-1,0 0 1,0 0-1,1 1 1,0 0-1,0-1 1,1 1 0,0 0-1,0 1 1,0-1-1,1 0 1,0 0-1,0 9 1,1-15-141,-1 11 194,1 1 0,0 0 0,0 0 0,5 21 0,-4-30-180,0 0-1,1 0 1,-1 0 0,1 0 0,0-1-1,0 1 1,0-1 0,1 1-1,-1-1 1,1 0 0,0 0 0,0 0-1,0 0 1,0 0 0,0-1-1,1 0 1,-1 1 0,5 1 0,7 3 7,0-1 0,1-1 0,0 0 0,-1-1 0,2 0 0,30 2 0,-18-4-7,0-2-1,1-1 1,29-4-1,-52 4-14,0-1 0,0 0-1,0 0 1,-1-1 0,1 0 0,0 0-1,-1-1 1,0 0 0,0 0-1,0 0 1,0 0 0,-1-1-1,0 0 1,0 0 0,0-1 0,0 0-1,-1 1 1,0-2 0,0 1-1,-1 0 1,1-1 0,-1 1-1,-1-1 1,0 0 0,3-8 0,-1-4-1,1 0 1,-2 0-1,-1 0 1,0 0 0,-1-1-1,-2 1 1,0 0-1,-4-27 1,3 36 43,-1 1-1,0 0 1,0-1-1,-1 1 1,0 1-1,-1-1 1,0 1-1,0-1 1,-1 1 0,1 1-1,-2-1 1,1 1-1,-1 0 1,-1 1-1,1 0 1,-1 0 0,0 0-1,0 1 1,0 0-1,-13-5 1,14 7 11,-1 0 0,1 1 0,0 0-1,-1 0 1,0 0 0,1 1 0,-1 0 0,0 1 0,0-1 0,0 2 0,1-1 0,-1 1 0,0 0 0,0 1 0,1 0 0,-1 0 0,1 0-1,0 1 1,-1 0 0,1 1 0,1-1 0,-1 1 0,0 1 0,1-1 0,-10 10 0,7-5-94,0 0 1,1 1-1,1 0 0,-1 0 0,2 1 1,-1-1-1,1 2 0,1-1 1,0 0-1,-4 16 0,4-4-1201,0 0 0,2 1 0,1-1 0,1 36 0,1-5-4740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247 104 12219,'0'0'15811,"-17"-3"-15159,5 1-559,7 0-73,1 1 0,-1 0 0,0 0-1,0 0 1,0 1 0,0 0 0,0 0 0,0 0 0,0 0 0,0 1 0,0 0 0,0 0 0,1 0 0,-1 1-1,0-1 1,1 1 0,-1 0 0,1 1 0,-1-1 0,-6 6 0,-1 3 25,1 0 0,0 1-1,1 0 1,0 1 0,1 0 0,-15 27 0,20-31-43,0 1-1,1-1 1,-1 0 0,2 1-1,0-1 1,0 1 0,1 0-1,0 0 1,0 0 0,1 0 0,1-1-1,2 17 1,-2-22-12,0-1 1,0 0-1,0 1 1,1-1-1,0 0 1,-1 0-1,1 0 1,0 0-1,1-1 1,-1 1-1,0 0 1,1-1-1,-1 0 1,1 1-1,0-1 1,0 0-1,0 0 1,0-1-1,0 1 1,0-1-1,1 1 1,-1-1-1,0 0 1,1 0-1,5 0 1,11 2-113,0 0 0,-1-1 0,28-2 0,-33 0 7,17-1-187,0-2-1,0-1 0,-1-1 0,1-2 0,-1 0 0,31-14 0,5-6-840,94-53-1,-157 78 1132,5-2 8,-1 1 0,0-1-1,0 0 1,0-1-1,-1 0 1,1 0 0,-1 0-1,0-1 1,-1 0-1,10-12 1,-15 35 2683,1 29-2683,-2-37 14,0-1 0,1 1 1,0-1-1,1 1 0,0-1 0,0 0 0,1 1 0,5 13 1,-6-19-12,1 0 0,-1-1 0,1 1 0,0 0 0,0-1 0,0 1 0,0-1 0,1 0 0,-1 0 0,1 0 0,-1 0 0,1 0 0,0-1 0,0 1 0,-1-1 0,1 0 0,0 1 0,0-1 0,1-1 0,-1 1 0,0 0 0,0-1 0,0 0 0,0 1 0,1-1 0,3-1 0,11 1-133,-10 1 3,0-1 1,1 0-1,-1-1 0,0 0 1,9-2-1,-14 2 103,0 0-1,-1 0 1,1-1-1,0 1 1,-1-1-1,1 1 1,-1-1-1,0 0 0,0 0 1,0 0-1,1 0 1,-2 0-1,1 0 1,0-1-1,0 1 1,-1-1-1,1 1 1,0-4-1,3-5-16,-1 1 0,-1-1 0,1 0 0,-2 0 0,0 0 0,0 0 0,-1 0 0,0-19 0,-1 23 27,0 1 1,-1-1-1,0 1 0,0 0 1,-1-1-1,1 1 0,-1 0 1,-1 0-1,1 0 0,-1 0 1,0 1-1,-1-1 0,1 1 1,-1 0-1,0 0 0,-6-6 1,1 3 43,0 1 1,-1 0 0,0 1 0,0 0-1,0 0 1,-1 1 0,0 0 0,0 1-1,0 1 1,0 0 0,-1 0 0,1 1-1,-1 0 1,0 1 0,1 1 0,-17 0-1,27 0-25,0 1-1,0-1 0,0 0 0,0 1 0,0-1 1,0 1-1,1-1 0,-1 1 0,0-1 0,0 1 0,0-1 1,1 1-1,-1 0 0,0 0 0,1-1 0,-1 1 1,0 0-1,1 0 0,-1 0 0,1 0 0,-1-1 1,1 1-1,0 0 0,-1 0 0,1 0 0,0 0 0,0 0 1,-1 0-1,1 0 0,0 0 0,0 0 0,0 0 1,0 0-1,1 0 0,-1 0 0,0 0 0,0 0 1,1 0-1,-1 0 0,0 0 0,1 0 0,0 1 0,0 2-4,0-1 0,0 1 0,0-1 0,0 1 0,1-1 0,-1 0 0,1 1 0,0-1-1,0 0 1,0 0 0,4 3 0,5 0 24,-1 0 1,1-1-1,1 0 0,-1-1 0,1 0 1,0-1-1,0 0 0,0-1 0,20 1 1,1-2-119,0-1 0,46-6 0,-37-1-289,-1-2 0,47-17 0,-48 13-30,0 2 0,56-8 0,-95 18 456,0 1 1,0 0-1,1-1 1,-1 1-1,0 0 1,0 0 0,1 0-1,-1 0 1,0 0-1,1 0 1,-1 0-1,0 0 1,0 1-1,1-1 1,-1 0-1,0 1 1,0-1-1,0 1 1,0-1-1,1 1 1,-1 0-1,0-1 1,0 1-1,0 0 1,0 0-1,-1 0 1,1 0-1,0 0 1,1 1 0,-1 2 147,-1-1 1,1 1 0,-1-1 0,0 1 0,0 0 0,0-1 0,-1 1 0,-1 7 0,1-1-358,-5 40 353,1 54 1,6-103-205,-1 0 0,1 0 0,-1 0-1,1 0 1,-1 0 0,1 0 0,0 0 0,-1 0 0,1-1 0,0 1 0,0 0 0,0 0-1,0-1 1,0 1 0,0 0 0,0-1 0,0 1 0,0-1 0,0 1 0,0-1 0,0 0-1,0 1 1,0-1 0,0 0 0,0 0 0,0 0 0,0 1 0,1-1 0,-1-1 0,2 1-1,43 0-1122,-39-1 928,3 0 26,-1-1 0,0-1-1,0 1 1,0-1 0,0-1 0,0 0 0,-1 0 0,1-1 0,-1 0 0,0 0 0,-1 0 0,12-12 0,-11 10-38,-1 0 1,0 0-1,0 0 1,0-1 0,-1 0-1,-1-1 1,1 0 0,-1 1-1,-1-1 1,0-1-1,6-18 1,-7 17 2841,-3 16-1257,-1 0-1288,1 0 0,0-1 0,0 1 0,0 0 1,1-1-1,0 1 0,0 0 0,0-1 0,0 1 1,1-1-1,-1 0 0,5 8 0,-1-9-57,-1 1 0,1-1 0,0 0-1,0 0 1,1-1 0,-1 1 0,0-1-1,1 0 1,0-1 0,-1 1 0,1-1 0,0 0-1,0-1 1,7 1 0,13-1-175,45-5 0,-70 5 154,16-3-282,1-1 0,-2-1 1,1-1-1,-1 0 1,1-1-1,-2 0 1,1-2-1,-1 0 1,14-11-1,12-5-1154,-38 23 1316,-2 2 117,-1 0 0,1 0 0,0-1 1,-1 1-1,1 0 0,-1-1 1,1 1-1,0-1 0,-1 1 0,1-1 1,-1 1-1,1-1 0,-1 1 0,0-1 1,1 1-1,-1-1 0,0 1 1,1-1-1,-1 0 0,0 1 0,1-1 1,-1 0-1,0 1 0,0-2 1,1 0 161,-1 5-103,1 0 0,-1 0 1,1 0-1,0 0 0,-1-1 0,1 1 0,1 0 0,-1 0 0,2 2 0,0 0-47,0-1-1,0 0 1,0 0 0,0 0-1,1-1 1,0 1-1,-1-1 1,2 0 0,-1 0-1,0 0 1,0 0-1,1-1 1,-1 0 0,1 0-1,0 0 1,0 0-1,0-1 1,0 0 0,0 0-1,9 1 1,-7-2-259,0-1 1,0 1-1,0-1 1,0-1-1,0 1 1,-1-1-1,1 0 1,-1-1-1,1 0 1,-1 0-1,0 0 1,0-1-1,0 1 0,10-10 1,15-15-1490,8-18-5197,-35 39 6673,0 0 0,0 1 0,-1-1 0,0-1 0,3-11 0,-4-24 14183,-2 43-13867,0 0 1,0 0-1,-1 0 0,1 0 1,0 0-1,0 0 1,-1 0-1,1 0 1,0 0-1,0 0 0,0 0 1,-1 0-1,1 0 1,0 0-1,0 1 1,0-1-1,-1 0 0,1 0 1,0 0-1,0 0 1,0 0-1,-1 0 1,1 0-1,0 1 0,0-1 1,0 0-1,0 0 1,0 0-1,-1 0 1,1 1-1,0-1 0,0 0 1,0 0-1,0 0 1,0 1-1,0-1 1,0 0-1,0 0 0,0 1 1,0-1-1,0 0 1,-7 155 3488,-1 14-2053,-49 133-2932,63-331-932,2-54 0,-6-39 1222,-3 78 1706,2 0 0,1 1 0,2-1 1,3 1-1,15-57 0,-20 95-427,0 0 1,1 0 0,0 0-1,0 0 1,0 0-1,0 1 1,1 0-1,0-1 1,0 1-1,0 1 1,0-1-1,1 0 1,-1 1-1,1 0 1,0 0-1,0 1 1,0-1-1,0 1 1,1 0-1,-1 0 1,1 1 0,-1-1-1,1 1 1,-1 1-1,1-1 1,0 1-1,-1 0 1,1 0-1,0 1 1,-1-1-1,1 1 1,-1 0-1,1 1 1,-1 0-1,1-1 1,-1 2-1,0-1 1,0 1-1,6 3 1,-10-5-102,51 41 431,-50-40-404,1 1-1,0 0 1,-1 0 0,1 0 0,-1 1 0,0-1 0,0 0-1,-1 1 1,1-1 0,-1 1 0,1 0 0,-1-1 0,0 1 0,-1 0-1,2 6 1,-3-9-29,1 0 0,0 0 0,0 0 1,-1 1-1,1-1 0,-1 0 0,1 0 0,-1 0 0,1 0 0,-1 0 0,0 0 0,1 0 0,-1 0 0,0 0 0,0 0 0,0-1 1,0 1-1,0 0 0,0-1 0,0 1 0,-2 1 0,-27 11 4,18-8-42,-113 40-2269,62-24-2555,27-8-1083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12603,'0'0'10878,"32"-4"-9440,459-80 413,-136 23-1412,-264 51-324,180 2 0,-253 9-97,0 0-1,0 1 1,0 1-1,0 1 1,-1 1-1,0 0 1,25 11 0,-33-11-7,0 0 0,0 0 1,-1 1-1,0 0 1,0 1-1,0 0 1,-1 0-1,0 0 1,0 1-1,-1 0 0,0 0 1,-1 1-1,1 0 1,6 16-1,-4-2 63,0 0-1,-2 0 0,0 1 1,-2-1-1,3 35 1,-5 124 148,-3-77-181,8 16-31,4-1-1,55 236 0,101 222 53,-93-343-24,145 587-391,-214-792 177,-1 0-1,1 52 1,-5-80 176,0 0 1,-1 0-1,0 0 1,1 0 0,-1 0-1,0 0 1,0-1 0,0 1-1,0 0 1,0 0-1,-1 0 1,1-1 0,0 1-1,-1-1 1,0 1-1,1-1 1,-1 0 0,0 0-1,1 1 1,-1-1 0,0 0-1,0 0 1,0-1-1,0 1 1,0 0 0,0-1-1,0 1 1,0-1 0,0 0-1,0 1 1,-3-1-1,-13 2 44,-1 0 0,-30-2-1,32-1-27,-510-10 614,409 8-553,115 3-106,0 0 0,-1 0 1,1 0-1,0 0 0,-1-1 0,1 1 0,0-1 0,-1 0 0,1 0 0,0 0 1,0 0-1,0-1 0,0 1 0,0-1 0,0 0 0,1 0 0,-1 0 0,-3-3 1,5 3-248,0-1 1,0 0-1,0 0 1,0 1-1,1-1 1,-1 0-1,1 0 1,0 0-1,0 0 1,0 1-1,0-1 1,0 0-1,0 0 1,1 0-1,0 0 1,-1 1-1,1-1 1,0 0-1,0 1 1,1-1-1,2-4 1,23-36-7015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15683,'0'0'9558,"-3"35"-7777,1-5-1508,-23 194 915,13-101-813,6 192-1,7-208-1013,4-56-438,-2-29-1653,-1 2-5690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15067,'0'0'7294,"42"-13"-6455,-5 1-709,35-11 94,135-25 0,-88 31-198,226-5 0,-344 23-26,1-1 0,0 0-1,-1 1 1,1-1-1,0 1 1,-1-1-1,1 1 1,-1 0-1,1 0 1,-1 0 0,1 0-1,-1 0 1,1 0-1,-1 0 1,0 0-1,0 1 1,0-1-1,1 0 1,-1 1 0,-1-1-1,1 1 1,0-1-1,0 1 1,0-1-1,-1 1 1,1 0-1,-1-1 1,1 1 0,-1 0-1,0-1 1,0 1-1,0 0 1,0 2-1,1 12 282,0 0 0,-4 30-1,2-24-10,-2 7-101,2-18-120,0 1 0,0-1-1,1 0 1,1 1 0,1 11 0,-1-21-51,-1 1 0,1-1 0,0 1 1,-1-1-1,1 0 0,0 0 0,1 0 0,-1 1 0,0-1 0,1 0 0,-1 0 0,1-1 0,-1 1 0,1 0 0,0 0 0,0-1 0,0 1 1,0-1-1,0 0 0,0 1 0,0-1 0,1 0 0,-1 0 0,0-1 0,0 1 0,1 0 0,-1-1 0,4 1 0,4 1-22,0-1 0,0-1 0,0 0-1,0 0 1,0-1 0,0 0-1,0-1 1,0 0 0,0 0 0,-1-1-1,1-1 1,-1 1 0,13-8-1,-16 7 20,0 0-1,0-1 0,0 1 0,-1-1 0,0 0 1,0-1-1,-1 1 0,1-1 0,-1 0 0,0 0 1,0 0-1,-1 0 0,0-1 0,0 1 0,-1-1 1,0 0-1,0 0 0,0 0 0,1-13 0,-2 6-15,-1 0-1,0 1 0,0-1 1,-2 0-1,0 0 1,0 1-1,-1-1 0,-1 1 1,0 0-1,-1 0 0,-10-18 1,11 23 3,0 0 0,-1 0 0,-1 1 0,1-1 0,-1 1 0,0 1 0,-1-1 0,1 1 0,-1 0 0,-1 1 0,1 0 0,-1 0 0,0 0 0,0 1 0,0 0 0,0 1 0,-1 0 0,-14-3 0,15 4 44,-1 1 0,0 0 0,0 0-1,1 1 1,-1 1 0,-13 1 0,19-2-40,0 1-1,0-1 1,0 1 0,0 0-1,0 0 1,0 1 0,0-1-1,0 1 1,1-1 0,-1 1-1,0 0 1,1 0 0,-1 0-1,1 0 1,0 0 0,0 1-1,0-1 1,0 1 0,0-1-1,-2 6 1,-1 5-864,2 0 0,-1 0 0,2 1 1,-3 26-1,4-2-5318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17036,'0'0'10087,"8"31"-9265,-1-6-668,4 14 78,-2 0 1,-2 0-1,4 65 1,-7 32-383,-7 0 0,-34 239 0,31-339-701,-7 35-5204,10-64 1551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1 757 12739,'0'0'9720,"33"-1"-9205,228-4-195,-123 6-304,-3 2 7,221-25 0,-387 21 4680,24 1-4636,0 1 0,0 0 0,0 0 0,0 0 0,0 1 0,0 0 0,-8 4 0,7-1-40,0 0-1,0 0 0,1 1 0,0 0 0,0 0 0,1 1 0,0 0 0,0 0 0,0 0 1,1 1-1,0-1 0,0 1 0,1 1 0,0-1 0,1 0 0,0 1 0,0 0 1,0 0-1,1 0 0,1 0 0,0 0 0,0 0 0,1 12 0,0-20-36,0 0-1,0 0 1,0 0-1,0 0 1,0 0 0,1 0-1,-1 0 1,0 0-1,1 0 1,-1 0-1,1 0 1,-1-1-1,1 1 1,-1 0 0,1 0-1,0 0 1,-1-1-1,1 1 1,0 0-1,0-1 1,-1 1-1,1-1 1,0 1-1,0-1 1,0 1 0,0-1-1,0 1 1,0-1-1,0 0 1,0 0-1,0 1 1,1-1-1,39 1-445,-27-1 268,-7-1 108,1 0 0,-1 0 0,0-1 0,0 0 0,1 0 0,-1-1 0,-1 0 0,1 0 0,0 0 0,-1-1 0,1 0 0,-1-1 0,0 1 0,-1-1 0,1 0 0,-1 0 0,0-1 0,0 0 0,-1 1 0,7-13 0,-3 7 37,-1-1 0,-1 0 0,0-1 0,-1 1 0,-1-1 0,0 0 0,0 0 0,-1-1 0,-1 1 0,1-24 0,4 47 1198,-4-3-1123,1 0-1,0 0 1,0-1 0,0 1 0,1-1 0,9 11 0,-5-11-19,0 0 0,0 0-1,0 0 1,1-1 0,0-1 0,0 0 0,0 0 0,1-1-1,-1 0 1,1-1 0,-1 0 0,1 0 0,0-2 0,0 1 0,0-1-1,0-1 1,-1 0 0,1 0 0,0-1 0,0 0 0,-1-1-1,19-8 1,-11 4-22,-1-1 0,0 0 0,-1-2 0,0 0 0,0 0 0,-1-2 0,0 0 0,-1 0 0,-1-2 1,0 1-1,-1-2 0,16-23 0,-17 18-9,-1 0 0,-1-1 0,0 0 1,-2 0-1,-1-1 0,0 0 1,-2 0-1,3-40 0,-3-14-40,-8-90 1,3 163 56,0-17 2,-1 1 0,-6-27 0,6 39 61,1 1 1,-1 0 0,0 0-1,-1 0 1,1 0-1,-1 0 1,0 1 0,-1-1-1,1 1 1,-1 0 0,-5-5-1,8 9-31,0 0 1,0 0-1,-1 1 0,1-1 0,0 0 0,-1 1 0,1-1 0,0 1 1,-1-1-1,1 1 0,0 0 0,-1 0 0,1-1 0,-1 1 0,1 0 0,-1 0 1,1 0-1,-1 1 0,1-1 0,0 0 0,-1 0 0,1 1 0,-1-1 0,1 1 1,0-1-1,0 1 0,-1 0 0,1-1 0,0 1 0,0 0 0,0 0 1,-1 0-1,1 0 0,0 0 0,1 0 0,-1 0 0,-2 2 0,-29 46 221,32-49-246,-16 31 92,2 0 0,2 1 1,0 0-1,2 1 0,-9 57 0,12-39-75,3 2 0,1-1 0,6 56 0,-2-93-94,0-1-1,1 1 1,1-1-1,0 0 1,1 0 0,0 0-1,1-1 1,1 1-1,0-1 1,1-1 0,0 1-1,1-1 1,0 0-1,1-1 1,0 0-1,1 0 1,0-1 0,1 0-1,20 14 1,-6-12-1252,1 0-1,0-2 1,1-1 0,41 9 0,12-3-5515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14699,'0'0'14899,"147"-18"-14699,-76 9-88,4 3-16,7 0-96,-4 6-8,-3 0-72,-10 0-320,-11 0-632,-26 0-2601,-18 0-1656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15603,'0'0'13707,"232"0"-13299,-147-13-216,3 1-192,-2 3-240,19-19-1280,-16 10-5081,-21 3-8155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8970,'0'0'12767,"3"-28"-11586,10-92-59,-10 96-977,1 0 1,2 1 0,0 0-1,1 0 1,2 1 0,0 0 0,1 0-1,1 1 1,1 0 0,1 1-1,1 1 1,19-21 0,-33 39-128,0 1 0,0-1 0,1 0 0,-1 1 0,0-1 1,1 0-1,-1 1 0,1-1 0,-1 1 0,1-1 0,-1 0 1,1 1-1,-1-1 0,1 1 0,0 0 0,-1-1 0,1 1 0,0-1 1,-1 1-1,1 0 0,0 0 0,-1-1 0,1 1 0,0 0 1,0 0-1,-1 0 0,1 0 0,0 0 0,0 0 0,-1 0 1,1 0-1,0 0 0,0 0 0,-1 0 0,1 0 0,0 1 1,0-1-1,-1 0 0,1 0 0,0 1 0,-1-1 0,1 1 1,0-1-1,-1 0 0,1 1 0,-1-1 0,1 1 0,-1 0 1,1-1-1,-1 1 0,1-1 0,-1 1 0,1 0 0,-1-1 1,0 1-1,1 0 0,-1-1 0,0 1 0,0 0 0,0 0 1,1-1-1,-1 2 0,11 61 375,-9-47-234,5 47 121,-2 92 0,-1-2-476,-4-147-77,0-1 1,1 1-1,0 0 0,0 0 0,0-1 1,1 1-1,0 0 0,0-1 0,3 6 1,-3-8-211,0-1 0,0 0-1,0 0 1,0 0 0,0 0 0,0-1 0,0 1 0,0-1 0,1 1 0,-1-1 0,1 0 0,-1 0 0,1 0-1,-1 0 1,1 0 0,0 0 0,0-1 0,-1 1 0,1-1 0,4 0 0,18 1-8326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10842,'0'0'15684,"201"-33"-15124,-143 23-272,-3 7-144,-4 0-96,-7-3-48,-10 3-328,-3 0-880,-11 3-1033,-9-6-544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5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0 9738,'0'0'12435,"-88"114"-11723,43-50 152,-2 9-224,-4 4-184,3 0-192,4-4-144,6 1-120,4-7-440,10 4-960,11-19-1049,6-18-3232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29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31 12363,'0'0'14259,"0"-15"-14027,0 9-232,0 3-536,-21-1-2385,-9 1-5785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14659,'0'0'10642,"7"165"-9873,3-110-145,1 1-288,-5-4-232,8-9-104,0-4-520,20-5-1905,-4-6-2032,4-22-2856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15331,'0'0'6408,"29"-12"-4898,97-39-400,-112 45-914,1 1 1,1 1-1,-1 0 1,1 1-1,-1 1 1,1 0-1,0 1 1,18 2-1,-8-1 101,-23 0-272,-1 0-1,1 0 1,-1 0 0,1 0-1,0 0 1,-1 0-1,1 1 1,-1 0-1,1-1 1,-1 1-1,1 0 1,-1 0-1,0 0 1,1 0 0,-1 1-1,0-1 1,0 1-1,0-1 1,0 1-1,0 0 1,3 3-1,-3 0-4,0 0 0,0-1-1,0 1 1,-1 0 0,0 0-1,0 0 1,0 0 0,-1 0-1,1 0 1,-2 9-1,-1 10 92,-1-1-1,-1 0 0,-1 0 0,-1 0 0,0-1 0,-2 1 0,-1-2 0,-21 38 0,-22 59 158,49-108-250,0-1-1,0 1 0,1 0 0,0 0 1,0 0-1,1 19 0,1-26-20,0-1-1,0 0 0,0 1 1,1-1-1,-1 0 0,1 1 1,-1-1-1,1 0 0,0 0 1,0 0-1,0 0 1,0 0-1,0 0 0,1 0 1,-1 0-1,1 0 0,-1 0 1,1 0-1,0-1 1,-1 1-1,1-1 0,0 1 1,0-1-1,0 0 0,0 0 1,0 0-1,0 0 1,1 0-1,-1 0 0,0-1 1,0 1-1,1-1 0,3 1 1,20 2-632,1-2 1,0 0 0,0-2 0,-1-1-1,44-9 1,-45 5-1205,0-1 0,0-1 1,27-14-1,18-14-6259</inkml:trace>
  <inkml:trace contextRef="#ctx0" brushRef="#br0" timeOffset="1">696 81 17516,'0'0'9850,"221"0"-9666,-160 0-80,-6 0-104,-11 3-560,-13-3-1241,-7 0-711,-7 0-1353,-7 0-1088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3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6409,'0'0'19605,"-6"160"-18893,19-105-256,-3 0-320,4 0-136,0-6-144,-1-3-1345,11 3-1415,-3-15-2249,-4-19-4281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16932,'0'0'7913,"120"-61"-17843,-90 55-2104</inkml:trace>
  <inkml:trace contextRef="#ctx0" brushRef="#br0" timeOffset="1">494 138 10298,'0'0'8290,"150"-76"-23501</inkml:trace>
  <inkml:trace contextRef="#ctx0" brushRef="#br0" timeOffset="2">794 55 13971,'0'0'10282,"133"-39"-15443,-99 23-3081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13675,'0'0'13403,"188"-67"-13035,-134 64-160,-3-1-104,-10 1-104,-7 3-80,-7 0-464,-13-3-840,-7 3-881,-4-9-480,1 0-1992,-4 0-2880</inkml:trace>
  <inkml:trace contextRef="#ctx0" brushRef="#br0" timeOffset="1">218 1 9394,'0'0'18484,"-44"141"-17884,44-86-200,0 3-280,0 3-64,14-6-56,3-2-208,6-4-752,25 0-1881,-7-13-2496,3-11-2697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10490,'0'0'10796,"14"-31"-9733,46-94 18,-57 119-942,1-1-1,0 1 0,0 0 0,1 0 1,0 0-1,0 1 0,0-1 1,0 1-1,1 1 0,0-1 0,0 1 1,0 0-1,1 0 0,-1 0 1,9-2-1,-2 2 70,-1 2 0,0-1 0,1 2 1,0-1-1,-1 2 0,15 0 0,-15 0-104,-8 0-89,0 1 0,0-1 0,1 1-1,-1 0 1,0 0 0,0 0-1,0 0 1,0 1 0,0 0-1,0-1 1,0 1 0,-1 1-1,1-1 1,-1 1 0,5 3 0,-2 0-7,0 1 0,-1-1 0,0 1 1,0 0-1,0 0 0,-1 1 1,5 10-1,-2 1 1,-1-1 1,0 1-1,-2 1 0,0-1 1,-1 1-1,0 20 0,-2 107-17,-1-146-74,0-11 20,1-10 9,0 0 1,1 0-1,1 0 0,1 1 0,1-1 0,1 1 0,8-19 1,-10 27 52,1 0 0,1 0 0,0 1 0,0 0 0,1 0 1,1 0-1,-1 1 0,1 0 0,1 1 0,0 0 1,0 0-1,0 1 0,15-9 0,-22 15-4,1-1 0,0 0-1,0 1 1,0 0 0,0 0-1,0-1 1,0 2 0,0-1-1,0 0 1,0 1 0,0-1 0,0 1-1,0 0 1,1 0 0,-1 0-1,0 1 1,0-1 0,0 1-1,0 0 1,5 1 0,-5 0 4,1 1-1,-1-1 1,0 1 0,0 0 0,0 0 0,0 0-1,-1 0 1,1 0 0,-1 1 0,0-1 0,0 1-1,0-1 1,0 1 0,2 7 0,1 7 76,0 1 1,-1 0-1,0-1 0,-2 2 1,0-1-1,-2 29 1,-2 25-2801,-1 0-8210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13419,'0'0'14299,"88"-21"-14155,-40 14-144,10 4-704,24 3-3273,-11 0 1432,-16 0-6072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7522,'0'0'14137,"2"-32"-12195,8-104-574,-9 127-1220,1 0 0,0 0 0,0 1 0,0-1-1,1 0 1,1 1 0,-1 0 0,1 0 0,1 0-1,0 0 1,0 1 0,0 0 0,1 0 0,11-11-1,-7 7 102,-8 9-193,0-1 66,1 0 0,-1 0 0,1 0 0,0 0 0,0 0 0,0 1 1,0-1-1,0 1 0,1 0 0,-1 0 0,1 0 0,-1 0 0,1 1 0,0-1 1,-1 1-1,1 0 0,5-1 0,-8 3-99,0 0 1,0 0-1,1 0 0,-1 0 0,0 0 1,0 0-1,0 0 0,0 0 0,0 0 1,0 1-1,0-1 0,-1 0 1,1 0-1,0 1 0,-1-1 0,1 1 1,-1-1-1,1 1 0,-1-1 0,0 1 1,0-1-1,1 1 0,-1 1 1,5 42 169,-4 47-431,-16 147 1,4-113-2731,6-1-3874,5-54-2776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14947,'0'0'11707,"252"7"-11171,-160-35-296,0 0-224,-13 1-16,-15 5-760,-16 10-1569,-17 12-319,-31 12-7827,-28 16 1345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15171,'0'0'10939,"201"-33"-10587,-115 11-352,6-2-793,30-13-2167,-23-3-2369,-24 13-5866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37.6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1 105 11146,'0'0'7527,"1"-1"-6976,5-3 177,7 1-109,6-1-112,8 1 54,7-1-121,7 0-166,7-1-89,5-1-93,4-1-26,1-1-61,0-1 58,-5 0-69,-5 1 21,-8 0-16,-8 1 2,-9 1-38,-7 2-308,-6 1-137,-4 2-281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8 291 4401,'0'0'17776,"-2"-6"-17040,1 1-692,0 0 0,0 0 0,0 0 1,0 0-1,1 0 0,-1 0 0,1 0 0,1 0 1,-1 0-1,1 0 0,0 0 0,0 0 0,0 0 0,1 0 1,0 1-1,0-1 0,0 0 0,0 1 0,1 0 1,-1-1-1,1 1 0,6-7 0,0 2-29,0 0 0,0 1-1,1 0 1,0 0 0,0 1-1,1 0 1,12-6 0,-19 12-23,1-1 1,-1 0 0,1 1 0,0 0-1,-1 0 1,1 0 0,0 0-1,-1 1 1,1 0 0,0 0-1,0 0 1,-1 1 0,1-1-1,0 1 1,-1 0 0,1 0-1,0 1 1,-1 0 0,0 0-1,1 0 1,-1 0 0,5 4-1,2 2 32,0 0-1,0 1 0,-1 1 0,0 0 0,-1 1 0,0-1 0,0 2 0,-1-1 0,-1 1 1,0 0-1,-1 1 0,0 0 0,-1 0 0,0 0 0,-1 0 0,-1 1 0,0 0 1,-1-1-1,0 1 0,0 23 0,-3-36-18,1-1 1,0 1-1,-1-1 1,1 1-1,0-1 1,-1 1-1,1-1 1,0 1-1,-1-1 0,1 1 1,-1-1-1,1 0 1,-1 1-1,1-1 1,-1 0-1,1 1 1,-1-1-1,1 0 1,-1 0-1,0 1 1,1-1-1,-1 0 0,1 0 1,-1 0-1,0 0 1,1 0-1,-1 0 1,0 0-1,1 0 1,-1 0-1,1 0 1,-1 0-1,0 0 0,0-1 1,0 1-10,0 0 0,0 0 1,0 0-1,0 0 0,0-1 0,0 1 1,0 0-1,0-1 0,0 1 0,0-1 1,1 1-1,-1-1 0,0 1 0,0-1 1,0 1-1,0-1 0,1 0 0,-1 0 1,0 1-1,1-1 0,-1 0 0,1 0 1,-1 0-1,1 1 0,-1-2 0,0-9-93,0 0-1,1 0 0,0 0 1,1 0-1,0 0 0,1 0 1,0 0-1,0 0 1,2 1-1,-1-1 0,1 1 1,1 0-1,-1 0 0,2 1 1,-1-1-1,2 1 1,-1 0-1,10-9 0,4-6 78,2 2-1,1 0 0,0 1 1,2 2-1,33-21 0,-55 37 59,0 1 0,0 0 0,0 0 0,1 0 1,-1 1-1,1-1 0,0 1 0,-1 0 0,1 0 0,0 0 0,-1 1 0,1-1 0,0 1 0,0 0 0,0 0 1,0 0-1,-1 0 0,1 1 0,0 0 0,5 1 0,-5 0 41,0 0 0,-1 1 1,1-1-1,-1 1 0,1 0 0,-1 0 1,0 0-1,0 1 0,0-1 0,0 1 0,-1-1 1,1 1-1,-1 0 0,0 0 0,0 0 0,-1 0 1,2 5-1,7 22 87,-2 2 0,-1-1 0,-2 1-1,1 34 1,2 8-363,1-38-1644,6-17-3283,-8-15-1220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12939,'0'0'9082,"177"-22"-9082,-136 7-864,10-4-1241,-13-2-2000,-8 0-2104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13987,'0'0'9954,"-7"206"-9162,7-151-40,0-6-319,0-3-249,0-6-184,7-7-192,3-5-1169,0-13-551,4-9-665,7-6-1856,-4 0-1096,-4-18-2257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4625,'0'0'18223,"26"0"-16470,85 3-330,-104-2-1329,-1 0-1,0 1 1,0-1-1,0 2 0,0-1 1,0 0-1,-1 1 1,1 0-1,-1 0 1,1 1-1,-1 0 0,0 0 1,-1 0-1,1 0 1,5 7-1,4 3 105,13 12 28,-1 1 0,-1 1 1,-1 1-1,-2 1 0,27 47 1,-39-59-341,-1 1 0,-1 0 1,-1 0-1,0 1 0,-2 0 0,0 0 1,-1 1-1,-1-1 0,-1 1 0,-1-1 1,-1 28-1,-2-39-211,1-1 0,-2 0 0,1 1 0,-1-1 0,0 0 0,0 0 0,-1-1 0,0 1-1,-1-1 1,0 0 0,0 0 0,0 0 0,-1-1 0,0 1 0,0-1 0,-10 7 0,5-3-250,-65 56-4775,-2-17-2603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13379,'0'0'10426,"-61"199"-8850,61-125-519,0 9-233,20-1-152,21 1-432,14 0-120,19-3-120,18-13-328,24-6-1096,85-3-2321,-27-18-1640,-10-18-7210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88 273 9402,'0'0'12083,"-14"-21"-11365,-43-64-205,55 83-478,0 0 0,1-1 1,-1 1-1,1-1 1,-1 1-1,1-1 0,0 0 1,0 0-1,0 1 1,0-1-1,1 0 0,-1 0 1,1 0-1,0 0 1,0 0-1,0 0 0,0 0 1,0-2-1,2-6 130,-2 7-114,1 0-1,-1 0 0,1 0 1,0 0-1,1 1 1,-1-1-1,1 0 1,-1 1-1,1-1 1,0 1-1,0-1 1,1 1-1,-1 0 1,1 0-1,0 0 1,-1 0-1,1 1 1,0-1-1,1 1 0,-1 0 1,0-1-1,1 2 1,-1-1-1,1 0 1,0 1-1,4-2 1,5-2 113,0 1 0,1 1 0,-1 0 0,1 1 0,0 0 0,18 0 0,-26 2-136,0 1 0,0-1 0,0 1 0,0 0 0,0 1 0,0-1 0,-1 1 0,1 0 1,0 1-1,-1-1 0,1 1 0,-1 0 0,0 1 0,6 4 0,-3-1 6,-1 1 1,0-1-1,0 1 1,-1 1 0,0-1-1,-1 1 1,9 17-1,-4-1-2,-1-1 0,-1 2 0,-1-1 0,-2 1 0,5 48-1,-9 26-329,-1-98 203,0-6 15,0-35-745,-2 22 678,1 0-1,1 0 0,1 0 0,0 0 1,1 0-1,1 1 0,1-1 0,0 1 1,1 0-1,10-21 0,-15 36 152,10-17-43,1 1 0,0 0-1,24-27 1,-32 40 84,1 1 0,-1-1 0,1 1 0,-1 0 0,1 0 0,0 1 0,0-1 0,0 1 0,1 0 0,-1 0 0,1 0 0,-1 1 0,1-1 1,-1 1-1,1 0 0,0 1 0,-1-1 0,1 1 0,0 0 0,0 0 0,-1 0 0,6 1 0,-7 1 20,1-1 0,-1 1-1,0 0 1,1-1 0,-1 1 0,0 1 0,0-1-1,0 0 1,-1 1 0,1 0 0,-1-1 0,1 1-1,-1 0 1,0 0 0,0 0 0,0 1 0,0-1 0,-1 0-1,2 5 1,4 9 137,-1 0 1,5 28-1,-2 4-98,-3 1-1,0 96 1,-6-143-343,0 0 1,0 0-1,0 0 1,0 0-1,-1 0 1,1 0-1,-1 0 1,0 0-1,0 0 1,0-1-1,0 1 1,-4 5-1,4-7-210,0 0-1,0 0 1,0 1-1,-1-1 1,1 0 0,0 0-1,-1 0 1,1-1-1,-1 1 1,1 0-1,-1 0 1,0-1 0,1 1-1,-4 0 1,-18 0-11178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8130,'0'0'15974,"29"3"-14362,44 6-913,0-4-1,85-4 0,492-93 1021,-422 51-1349,487-61 480,8 58-497,-604 42-404,-57-1-556,0 3 1,105 14-1,-152-12 180,0 1 0,0 1 0,-1 0 0,1 1 1,18 10-1,-28-13-13,-1 1-1,0-1 1,-1 1 0,1 0 0,0 0 0,-1 1-1,0-1 1,6 8 0,-7-8-309,0 1 1,0 0-1,-1-1 0,1 1 1,-1 0-1,0 0 1,0 0-1,0 0 0,0 0 1,-1 0-1,1 7 1,-1 23-8273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16700,'0'0'8233,"37"-9"-7354,121-28-235,-143 34-533,-1 0 0,1 1 0,0 0 0,27 2 0,-19 1 9,-19-1-106,0 0-1,0 0 1,0 0-1,0 1 1,0 0-1,0 0 1,0 0 0,-1 0-1,1 1 1,0-1-1,-1 1 1,1 0-1,-1 0 1,1 0 0,-1 1-1,0-1 1,0 1-1,0 0 1,0 0-1,0 0 1,-1 0-1,1 0 1,-1 0 0,0 1-1,0-1 1,0 1-1,-1 0 1,1-1-1,-1 1 1,0 0 0,1 5-1,2 12 181,-1 0-1,-1 1 1,-1 0-1,-2 36 1,0-20 110,1 78 281,0-114-585,0 0-1,1 0 1,-1 0-1,1 0 1,-1 0-1,1 0 1,0 0-1,0 0 0,0-1 1,0 1-1,0 0 1,0 0-1,0-1 1,0 1-1,1 0 1,-1-1-1,1 0 1,-1 1-1,1-1 1,0 0-1,-1 0 1,1 0-1,0 0 0,0 0 1,0 0-1,0 0 1,0 0-1,0-1 1,0 1-1,0-1 1,4 1-1,10 1-1,0-1-1,0 0 1,21-2-1,-14 1 5,13-2-65,0-1 0,0-1 0,-1-2 0,58-17 0,132-60-3016,-176 64 1556,74-31-5321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17556,'0'0'9490,"238"-55"-9226,-139 30-128,3 10-136,-10 3-320,-10 12-1433,-21 0-2391,-30 0-3154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16307,'0'0'8042,"235"-40"-7714,-126 12-328,14 1-192,75-22-1248,-28 3-2209,-20 6-4097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38.3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11.31909"/>
      <inkml:brushProperty name="anchorY" value="-1163.97534"/>
      <inkml:brushProperty name="scaleFactor" value="0.5"/>
    </inkml:brush>
  </inkml:definitions>
  <inkml:trace contextRef="#ctx0" brushRef="#br0">12 14 8586,'0'0'10932,"-3"-3"-10292,0 0-124,-1 0-155,3 0 135,4 2 151,7 3-193,9 4-4,8 3-120,7 3-89,7 1-69,5 0-123,4 1-21,-1-1 32,1 1-73,-4-1 21,-3 0 1,-6-1-2,-4-1 1,-7-1-9,-5-1 2,-5-2-10,-5-1 2,-4 0-76,-4 1 106,-1 2 49,-3 2 91,-5 4-8,-6 5-54,-6 3-26,-8 4-62,-5 4 59,-5 2-13,-3 1-62,0-1 114,-1-1-130,3-3 134,3-3-134,5-3 87,5-4-8,6-5-64,5-4 77,5-4 22,4-3 22,2-1 189,3-3-190,0 0-112,0 0 21,-1 1-25,1-1-157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421 306 15331,'0'0'8850,"-32"16"-7452,-101 55-331,128-68-996,0 0 0,0 1 0,0-1 1,1 1-1,0 0 0,0 0 0,0 0 0,0 1 1,1-1-1,-1 1 0,1 0 0,0 0 1,1 0-1,-1 1 0,1-1 0,0 1 1,0-1-1,1 1 0,-2 9 0,0 2 92,-4 16 20,2 1-1,2-1 1,1 1 0,2 0 0,1 0 0,7 42 0,-4-54-147,1 0 1,1 0-1,1-1 0,1 0 0,1-1 1,1 0-1,0 0 0,2-1 1,0 0-1,15 16 0,-17-23-36,0 0 0,1-1 0,0 0 0,0-1 0,1 0 0,1-1-1,0-1 1,0 0 0,0 0 0,1-1 0,0-1 0,1 0 0,-1-1 0,1-1 0,19 3-1,-24-5-5,1-1 0,-1 0 0,1 0-1,-1-1 1,1-1 0,-1 0-1,1 0 1,-1-1 0,1-1 0,-1 1-1,0-2 1,0 1 0,-1-1-1,1-1 1,-1 0 0,0 0 0,0-1-1,0 0 1,-1 0 0,0-1 0,0 0-1,-1-1 1,9-11 0,2-3 6,-1-2 0,-1 0 1,-1 0-1,-1-2 0,-1 0 1,-1 0-1,-2-1 0,-1-1 1,6-28-1,-6 12-23,-2 0-1,-2-1 1,-3 1 0,-1-1 0,-5-52 0,1 73-30,-1 0-1,-1 1 1,-1-1 0,-1 1 0,-1 1 0,-1-1 0,-1 1 0,-1 1 0,-1 0 0,0 1 0,-2 0 0,-22-25-1,23 30 50,-1 1-1,0 0 0,-1 1 0,0 1 1,-1 0-1,0 1 0,-1 1 0,-1 1 0,1 0 1,-1 1-1,-1 1 0,1 1 0,-1 0 0,-1 2 1,-29-4-1,28 7 72,0 0-1,0 2 1,0 1 0,1 0 0,-1 2 0,0 0 0,1 1-1,0 1 1,0 1 0,1 1 0,-23 12 0,27-12-7,0 2 0,0-1 0,1 2 0,1 0 0,-1 1 0,2 0 0,0 1 0,0 0 0,1 1 1,1 0-1,0 0 0,1 1 0,-13 30 0,18-35-35,0 0 1,1 0-1,0 0 0,1 0 0,0 1 1,1-1-1,0 1 0,1 16 1,1-21-19,-1 0 1,1-1-1,1 1 0,-1-1 1,1 1-1,0-1 0,0 0 1,1 0-1,-1 0 1,1 0-1,0 0 0,1 0 1,-1-1-1,1 1 0,0-1 1,0 0-1,0-1 1,7 6-1,4 0-6,0 0 0,0 0 0,1-2-1,1 0 1,-1 0 0,1-2 0,18 4 0,14 1-16,79 5 0,34-7-134,0-7 0,-1-7-1,292-49 1,-170-8-1455,-98 13-3847,-50 4-5435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 13571,'0'0'10222,"-30"6"-8372,7-2-1500,14-3-251,-1 0 1,1 1-1,0 0 0,-1 0 1,1 1-1,0 0 0,0 0 0,0 1 1,1 0-1,0 1 0,-1 0 1,2 0-1,-1 1 0,0 0 1,1 0-1,0 1 0,1 0 1,0 0-1,-6 9 0,-17 32 281,3 2 0,3 0 0,1 2-1,3 1 1,1 0 0,-11 67 0,17-51-211,3 0 1,3 0 0,3 1 0,10 114 0,-2-145-228,3 0 0,1 0 0,2 0 0,1-1 0,2-1 0,2 0 0,1-1 0,2-1 0,1-1 0,2 0 0,1-2 0,2-1 0,1 0 0,1-2 0,32 25 0,-42-40-315,1-1 0,1-1 1,0 0-1,0-2 1,1 0-1,0-1 0,25 7 1,-8-6-2986,54 9 1,-12-10-4895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4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11 242 13219,'0'0'11528,"0"1"-11473,-1-1 1,1 0 0,0 0 0,-1 0 0,1 0-1,0 0 1,-1 0 0,1 0 0,0 0-1,-1 0 1,1-1 0,0 1 0,-1 0 0,1 0-1,0 0 1,-1 0 0,1 0 0,0-1 0,-1 1-1,1 0 1,0 0 0,-1 0 0,1-1-1,0 1 1,0 0 0,-1 0 0,1-1 0,0 1-1,0 0 1,0-1 0,-1 1 0,1 0-1,0-1 1,0 0 0,0 0-6,0-1 0,0 0 1,1 0-1,-1 0 0,0 0 0,1 1 0,-1-1 0,1 0 1,0 0-1,0 1 0,0-1 0,0 1 0,0-1 0,0 0 1,0 1-1,2-2 0,26-30 249,-19 23-231,-5 4-58,13-14 70,1 0 0,1 2 0,26-21 0,-40 35-67,1-1 1,-1 1-1,1 1 1,0-1-1,0 1 1,0 1-1,0-1 1,1 1-1,-1 0 1,1 1-1,-1 0 1,1 0-1,-1 0 1,1 1-1,0 1 1,10 0-1,-14 1-6,0-1 0,0 1 0,0-1-1,-1 1 1,1 0 0,-1 0 0,0 1 0,1-1 0,-1 1-1,0 0 1,0-1 0,-1 1 0,1 1 0,-1-1 0,1 0-1,-1 1 1,4 6 0,3 9 65,-1 1 0,8 23-1,-14-38-58,9 38 34,-2 0 1,-2 1-1,-2 0 1,-2 0-1,-4 70 0,1-75-99,0-38-159,2-11-676,13-36 761,2 0-1,1 2 0,3 0 1,2 1-1,1 1 0,3 1 0,1 1 1,1 2-1,46-45 0,-70 77 166,0 1-1,0 0 0,0 1 0,0-1 1,1 1-1,0 0 0,-1 0 0,2 1 0,-1 0 1,0 0-1,1 0 0,-1 1 0,1 0 1,0 0-1,0 1 0,0-1 0,10 1 1,-14 2-12,0 0 1,-1 0 0,1 1 0,-1-1 0,1 1 0,-1 0-1,0-1 1,0 1 0,0 0 0,0 0 0,0 1 0,0-1-1,0 0 1,-1 1 0,1-1 0,-1 1 0,0-1 0,0 1-1,0-1 1,1 6 0,19 59 497,-21-67-520,48 252 944,-47-248-953,0-1 1,0 1 0,0 0-1,0 0 1,1-1-1,0 1 1,0-1 0,0 1-1,0-1 1,0 0 0,1 1-1,-1-1 1,1-1-1,0 1 1,0 0 0,0-1-1,0 1 1,1-1 0,3 2-1,-3-2-149,1-1-1,0 0 1,0 0 0,-1 0-1,1 0 1,0-1 0,0 0-1,0 0 1,0 0-1,0-1 1,0 1 0,-1-1-1,8-2 1,12-6-1233,0-1 0,-1-1 0,0-1 0,36-25 0,-36 23 26,51-34-3892,-10 7-1606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5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4929,'0'0'8823,"3"-17"-608,1 10-8063,14-7 69,1 1 0,0 1 0,1 0 0,1 2 0,0 0 0,38-11 0,-55 19-123,0 1 0,1 0 0,-1-1 0,0 1 0,1 1 0,0-1 0,-1 1 0,1 0 0,-1 0 0,9 1 0,-11 0-39,-1-1 0,1 1-1,0 1 1,0-1 0,-1 0 0,1 0 0,-1 0-1,1 1 1,-1-1 0,0 1 0,1-1-1,-1 1 1,0 0 0,0 0 0,0-1 0,0 1-1,0 0 1,-1 0 0,1 0 0,-1 0-1,1 0 1,-1 0 0,1 0 0,-1 0-1,0 3 1,3 14 108,-1 1 1,-1 34-1,-1-48-150,-1 0 1,1 0 0,-1 0 0,-1 0-1,1 0 1,-1 0 0,0-1-1,0 1 1,0-1 0,-1 1 0,0-1-1,0 0 1,-6 6 0,-153 155 567,161-165-580,-1 1-1,1-1 1,0 0-1,0 1 1,-1-1-1,1 1 1,0-1-1,1 1 1,-1-1-1,0 1 1,0 0 0,1-1-1,-1 1 1,1 0-1,-1 0 1,1 0-1,0-1 1,-1 1-1,1 0 1,0 0-1,0 0 1,1 0-1,-1-1 1,0 1-1,1 0 1,0 2-1,0-2-1,1 0-1,0 1 0,0-1 0,0 0 1,0 0-1,0 0 0,0-1 1,1 1-1,-1 0 0,1-1 0,-1 0 1,1 1-1,0-1 0,4 1 0,9 3-1,0-1 0,1-1 0,-1-1-1,24 1 1,16-1-257,103-11-1,-129 4-1174,0-1 0,53-18 0,30-24-7687,-71 24 1564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5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 10426,'0'0'12934,"-3"-2"-11626,59 55-480,-2 2 1,-3 3-1,83 121 1,-114-145-804,-2 1 0,-1 2 0,-2-1 0,-1 2 0,-2 0 0,12 69 0,-12-19-11,0 174 0,-13-221-59,-1 0 0,-3-1 0,-1 0-1,-2 0 1,-1 0 0,-3-1 0,-1-1 0,-2 0 0,-1 0 0,-22 36 0,22-47 44,-2-1 0,0-1 0,-1 0 0,-2-1 1,0-2-1,-2 0 0,0-1 0,-1-1 0,-1-1 0,-1-2 0,-1 0 0,0-2 0,-48 19 1,62-29-42,-1-1 0,1 0 0,-1-1 0,1 0 0,-1-1 0,0-1 0,-17 0 0,30-1-37,0 0 1,1 0 0,-1 0 0,1 0 0,-1 0-1,0 0 1,1 0 0,-1 0 0,1 0 0,-1 0-1,0 0 1,1 0 0,-1-1 0,1 1 0,-1 0 0,1 0-1,-1-1 1,1 1 0,-1 0 0,1-1 0,-1 1-1,1 0 1,-1-1 0,1 1 0,-1-1 0,1 1-1,0-1 1,-1 1 0,1-1 0,0 1 0,-1-1 0,1 1-1,0-1 1,0 0 0,0 1 0,-1-1 0,1 1-1,0-1 1,0 0 0,0 1 0,0-1 0,0 1-1,0-1 1,0 0 0,0 1 0,0-1 0,1 1 0,-1-1-1,0 0 1,0 1 0,0-1 0,1 1 0,-1-1-1,0 1 1,1-1 0,-1 1 0,1-1 0,1-3-381,0 0 1,0 1 0,1-1-1,-1 1 1,1 0-1,0-1 1,4-2 0,31-17-4517,3 2-2003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2:5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8106,'0'0'22445,"0"6"-22061,0 0-384,0 7-865,-13 2-4744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0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80 160 4185,'0'0'7513,"-2"-27"-5333,-1-9-1264,-1-18 90,2 11 6274,3 110-5248,-1 47-698,-15 133 1,10-215-1255,-19 147 193,-1 187 0,25-357-271,0 0 0,0 0 0,1 0 0,0-1 0,1 1 0,0 0 0,0-1 0,1 1 0,5 12 0,-5-17-34,-1-1-1,0 0 1,1 0 0,0 0-1,-1 0 1,1 0-1,0-1 1,1 1 0,-1-1-1,0 0 1,1 0-1,-1 0 1,1 0 0,0-1-1,-1 0 1,1 1-1,0-1 1,0 0 0,0-1-1,0 1 1,0-1-1,7 0 1,-4 0-44,0 0 0,0-1 0,0 1-1,0-2 1,0 1 0,0-1 0,0 0 0,0 0 0,-1-1 0,1 0 0,-1 0-1,0 0 1,10-8 0,-6 3-3,0-1 0,-1 0-1,0-1 1,0 0-1,-1 0 1,13-22 0,-1-7 2,-1-1 0,-1-2 1,14-54-1,-30 90 72,30-129 1739,-44 284-1048,6-112-613,3-1-1,0 1 1,3 0-1,6 59 0,-5-91-70,0 1-1,0-1 1,0 1-1,1-1 1,0 0-1,0 0 1,1 0-1,-1 0 1,1 0-1,0 0 1,0-1-1,1 1 1,-1-1-1,1 0 1,0 0-1,0 0 1,0 0-1,1-1 1,-1 0-1,9 4 0,-3-3-120,-1 0 0,1-1-1,0-1 1,1 1 0,-1-2-1,0 1 1,1-1 0,-1-1-1,0 0 1,12-2 0,-17 2-81,0-1 0,0 0 0,0 0 0,0 0 0,0-1 0,-1 0 0,1 0 1,0 0-1,-1 0 0,0-1 0,1 0 0,-1 1 0,0-2 0,0 1 0,-1 0 0,1-1 0,3-4 0,-2 1-480,0 0-1,0-1 0,-1 1 0,0-1 1,0 0-1,-1 0 0,0-1 0,-1 1 0,3-11 1,-3-21-4810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0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15075,'0'0'8370,"181"-31"-7650,-79 7-720,3-7 0,-6-6-1728,7-8-1097,-31 11-3112,-24 0-3409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0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11482,'0'0'10475,"-34"0"-11460,47 37-1575,11-4-2889,0-2-2753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0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11690,'0'0'7282,"0"29"-5456,0 184 797,-3 171-1072,3-382-1590,0-1 1,0 0-1,0 0 0,0 0 1,0 0-1,0 0 0,0 0 1,0 0-1,0 0 0,1 0 1,-1 0-1,0 0 0,1 0 1,-1 0-1,1 0 1,-1 0-1,1 0 0,-1 0 1,1 0-1,1 1 0,-1-2 3,-1 0 1,1 0-1,0 1 0,-1-1 0,1 0 1,0 0-1,-1 0 0,1 0 0,0 0 1,-1 0-1,1-1 0,0 1 0,0 0 1,-1 0-1,1 0 0,-1-1 0,1 1 1,0 0-1,-1-1 0,1 1 0,-1 0 1,1-1-1,0 0 0,3-2-37,0-1 0,0 1 0,0-1 0,0 0-1,-1-1 1,5-7 0,20-45-280,-3-1 0,31-108 1,-35 96 147,46-104 1,-63 167 206,-4 5-1,1-1 0,0 1 0,0 0 0,0-1 0,0 1 0,0 0 0,1 0 0,-1 0 0,0 0 0,1 0 0,0 0 0,-1 0 0,1 1 0,0-1 0,0 1 0,0-1 0,0 1 1,4-2-1,-5 3 33,0 1 0,0 0 0,0-1 0,0 1 1,0 0-1,0 0 0,0 0 0,0 0 0,0 0 1,0 0-1,-1 0 0,1 0 0,0 0 1,-1 0-1,1 0 0,-1 0 0,0 1 0,1-1 1,-1 0-1,1 3 0,8 36 543,-6-29-359,10 43 348,-10-35-441,0 1-1,2-2 1,1 1 0,0-1 0,1 1 0,1-2 0,0 1 0,21 29 0,-27-45-122,-1 0 0,1 0 0,0 0 0,0 0 0,0 0 0,0 0 0,1 0 0,-1-1 0,0 1 0,1-1 0,-1 0 0,1 0-1,-1 0 1,1 0 0,0 0 0,-1 0 0,1-1 0,0 1 0,-1-1 0,1 0 0,0 0 0,3 0 0,-2-1-15,0 0 0,1-1-1,-1 1 1,0-1 0,0 0 0,0 0 0,0 0-1,-1-1 1,1 1 0,0-1 0,-1 0-1,4-5 1,8-8-81,-1-1 1,-1 0-1,-1-1 0,12-24 0,-24 42 93,78-176-747,-77 174 793,-1 24 234,1 0 1,1-1 0,1 1 0,1-1-1,1 0 1,12 35 0,-14-49-299,-1-1 0,1 1-1,0-1 1,1 0 0,0 0 0,0 0 0,0 0 0,0 0-1,1-1 1,0 0 0,0 0 0,1-1 0,-1 1 0,1-1-1,0 0 1,0 0 0,0-1 0,1 0 0,-1 0-1,1-1 1,-1 1 0,1-2 0,0 1 0,8 0 0,-9-1-103,1 0-1,0-1 1,-1 0 0,1-1 0,0 1 0,0-1 0,-1-1 0,1 1 0,-1-1 0,1 0 0,-1 0 0,0-1 0,0 0 0,0 0-1,11-8 1,-9 3 5,1 0-1,-2 0 0,1-1 1,-1 0-1,0 0 0,-1-1 1,0 0-1,7-17 0,-4 5 277,-1-1 0,-1 0 0,-2 0-1,0 0 1,-1-1 0,-1 0-1,-2 0 1,-1-35 1424,0 61-482,0 687 1587,0-10-3804,-1-934 667,3-313-990,0 522 1423,10-67 0,-10 102 41,0-1 1,1 1-1,0-1 1,1 1-1,0 0 1,1 0-1,0 0 1,1 1-1,0 0 1,1 0-1,8-10 1,-11 16 22,0 0-1,0 1 1,1 0 0,-1 0-1,1 0 1,-1 0 0,1 0-1,0 1 1,0 0 0,1 0-1,-1 1 1,0-1 0,0 1-1,1 0 1,-1 1 0,1-1-1,-1 1 1,1 0 0,-1 1-1,1-1 1,7 2 0,-3 1 32,-1-1 0,0 1 1,0 1-1,0-1 0,0 1 1,-1 1-1,1 0 1,-1 0-1,0 1 0,-1 0 1,9 8-1,-9-7-29,0 0 1,0 1-1,-1-1 0,0 1 1,-1 1-1,0-1 0,0 1 1,0 0-1,5 17 0,-9-22-36,0 1-1,-1-1 0,1 1 0,-1 0 0,1-1 0,-1 1 0,-1-1 0,1 1 0,-1-1 0,0 1 0,0-1 0,0 1 1,0-1-1,-1 0 0,0 0 0,0 1 0,0-1 0,0 0 0,0-1 0,-1 1 0,0 0 0,0-1 0,-6 6 0,-9 7-38,0 0-1,-1-2 1,0 0-1,-1-1 1,-1-1-1,0-1 1,-1-1-1,0-1 1,-25 7-1,30-12-1106,-1 0-1,1-1 1,-1 0-1,-22-1 1,23-2-4882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42.2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32.75684"/>
      <inkml:brushProperty name="anchorY" value="-3003.16699"/>
      <inkml:brushProperty name="scaleFactor" value="0.5"/>
    </inkml:brush>
  </inkml:definitions>
  <inkml:trace contextRef="#ctx0" brushRef="#br0">16 221 5873,'0'0'11660,"-3"-8"-10658,-1-2-118,1-2-193,0-1-209,1 0-163,1 0-80,4-2-56,5 1-65,5-2-72,5-1 23,4 1-70,4-1 82,2 2-101,1 1 31,2 3-2,0 4-12,-1 2 5,-2 2-12,-3 2 13,-1 2-14,-4 4 5,-2 5-2,-4 3 9,-2 4 100,-2 4-74,-2 3 56,-2 3-99,-2 2 37,-1 0-24,-2 3 5,0 0 7,-2 1 156,-3 0-71,-5 0 170,-4-2-119,-3-1 33,-3 0-18,-3-3-120,-1-2 98,0-1-72,2-4 19,1-1-14,4-4-63,3-2 8,3-3 68,3-1-98,2-2 24,2-1-65,1 0-13,1 0 0,2 0-23,6-1 62,7-1 28,10 0 218,10-2-141,10 0-84,8-2-644,5-1-99,3-3-289,1-1-1371,-2-1-477,-5 1-2555,-13 1-5578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0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69 13955,'0'0'12515,"0"31"-11502,0 192-57,0-177-781,-1 11-34,3 1 1,11 74-1,-6-116-171,4-16-230,-9-2 228,0 0 1,0 0 0,0 0 0,0 0 0,0-1-1,-1 1 1,1 0 0,-1-1 0,3-4-1,35-91-27,38-80-224,-67 158 250,2 0 0,0 1 0,1 0 0,1 1 0,0 0 0,21-18 0,-32 33 27,-1 0 1,1 1-1,-1 0 1,1 0 0,0 0-1,0 0 1,0 0-1,0 0 1,0 1-1,1-1 1,-1 1-1,0 0 1,1 0-1,-1 0 1,1 1-1,-1-1 1,1 1-1,-1 0 1,1 0-1,4 0 1,-4 1 10,-1 1 1,1-1-1,-1 1 0,0 0 1,0 0-1,1 0 1,-1 0-1,-1 1 0,1-1 1,0 1-1,0-1 1,-1 1-1,0 0 0,1 0 1,2 7-1,6 11 65,-1 1 0,-1 0 0,-1 1 0,8 39 0,-13-49-44,4 16-2,-5-17-15,0-1 0,1 1 0,0-1 1,1 0-1,0 0 0,0 0 0,2 0 0,-1-1 1,12 16-1,-16-25-35,0 0-1,0 0 1,0 0 0,0-1 0,0 1 0,0 0 0,0-1 0,0 1-1,1-1 1,-1 1 0,0-1 0,0 1 0,0-1 0,1 0 0,-1 0 0,0 0-1,0 1 1,1-1 0,-1 0 0,0-1 0,0 1 0,1 0 0,-1 0-1,0 0 1,0-1 0,1 1 0,-1-1 0,0 1 0,0-1 0,0 1-1,0-1 1,0 0 0,0 1 0,0-1 0,0 0 0,0 0 0,1-2-1,35-43-490,-27 33 457,18-27-277,3 2 1,1 0-1,2 3 1,1 1-1,75-57 1,-104 87 333,0 1-1,0-1 1,1 1 0,-1 1 0,11-4 0,-15 5 23,-1 1-1,1-1 1,0 1 0,0 0 0,-1 0 0,1 0-1,0 0 1,0 0 0,-1 0 0,1 0-1,0 0 1,0 1 0,-1-1 0,1 1-1,0-1 1,-1 1 0,1 0 0,0 0 0,-1-1-1,1 1 1,-1 0 0,1 1 0,-1-1-1,0 0 1,1 0 0,-1 0 0,1 2-1,12 20 378,-1-1 0,10 26-1,25 42 214,-42-82-577,-1 0 1,1-1 0,0 0-1,1 0 1,0 0-1,0-1 1,0 0 0,14 8-1,-16-11-28,0-1 0,0 0 0,0 0 0,1 0 0,-1-1 0,1 1 0,-1-1 0,1-1 0,-1 1 0,1-1 0,0 0 0,-1 0 0,1-1 0,-1 0 0,1 0 0,-1 0 0,1 0 0,-1-1 0,0 0 0,1 0 0,-1 0 0,0-1-1,0 0 1,-1 0 0,1 0 0,7-7 0,8-8-64,-1 0 0,0-1 0,-2-1-1,18-25 1,-33 42 46,17-21-193,-2-1-1,0-1 0,-2 0 0,0-2 0,-2 1 0,17-52 0,-32 94 532,1 0 0,0 0 0,3 28 0,0 4-173,-2-10 9,-1-12-9,1 1 0,1-1 0,7 37 0,-6-54-130,0-1 0,0 0 0,0 1 0,1-1 0,0 0 0,1-1 0,-1 1 0,1-1 0,1 1 0,-1-1 0,1 0 0,0-1 0,1 1 0,-1-1 0,1 0 0,8 5 0,-11-8-23,0 1 0,1-2 0,-1 1-1,1 0 1,-1-1 0,1 1 0,0-1-1,-1 0 1,1 0 0,0-1 0,0 1 0,0-1-1,0 0 1,0 0 0,-1 0 0,1 0-1,0-1 1,0 1 0,0-1 0,0 0-1,-1 0 1,1-1 0,0 1 0,-1-1-1,1 0 1,-1 0 0,0 0 0,1 0-1,-1 0 1,0-1 0,4-4 0,8-9-73,-1-1 1,0 0-1,-2-1 1,18-31-1,-10 14-116,0 3 32,-6 8-26,1 0 0,1 1 1,2 0-1,0 1 0,36-34 1,-53 56 194,0 0-1,-1 0 1,1 0 0,-1 0 0,1 0 0,-1 0 0,1 0 0,-1 0-1,1 0 1,-1 1 0,1-1 0,-1 0 0,1 0 0,-1 0 0,1 1 0,-1-1-1,1 0 1,-1 0 0,0 1 0,1-1 0,-1 0 0,1 1 0,-1-1-1,0 1 1,1-1 0,-1 0 0,0 1 0,1-1 0,-1 1 0,0-1 0,0 1-1,0-1 1,1 1 0,-1-1 0,0 1 0,0-1 0,0 1 0,0-1-1,0 1 1,0-1 0,0 1 0,0-1 0,0 2 0,8 37 396,-5-23-236,1-1-120,0 1 41,0-1 1,1 1-1,1-1 1,7 15-1,-11-26-80,0-1 1,0 0-1,0 0 0,0 0 1,0 0-1,1 0 0,-1-1 0,1 1 1,0-1-1,0 0 0,0 1 1,0-1-1,0 0 0,0-1 0,1 1 1,-1-1-1,0 1 0,1-1 1,-1 0-1,1 0 0,0-1 0,-1 1 1,7 0-1,1-2-53,-1 0-1,1-1 1,-1 0 0,1-1 0,-1 0-1,0-1 1,0 0 0,0 0-1,16-11 1,5-4-247,43-37 1,-57 41 156,-1-1 1,0 0-1,-1-1 1,-1 0-1,-1-1 0,-1-1 1,0 0-1,-1-1 1,12-33-1,-24 65 708,0-1 0,0 0 0,1 0 0,3 19 0,-1 8-372,-2-22-173,0 0 0,2 0 0,0 0 0,0 0 0,2 0 0,0-1 0,1 1 0,0-1 0,1 0 0,1-1 0,0 1 0,1-1 0,13 17 0,-5-19-1256,-16-12 1073,0 0-1,1 1 1,-1-1-1,1 0 1,-1 0-1,1 0 1,-1 0-1,0 0 1,1 0-1,-1-1 1,1 1-1,-1 0 1,0 0-1,1 0 1,-1 0-1,1 0 1,-1-1-1,0 1 1,1 0-1,-1 0 0,0-1 1,1 1-1,-1 0 1,0 0-1,1-1 1,-1 1-1,0 0 1,0-1-1,1 1 1,-1 0-1,0-1 1,0 1-1,0-1 1,0 1-1,1 0 1,-1-1-1,0 1 1,0-1-1,0 1 1,0-1-1,0 1 1,0 0-1,0-1 1,0 1-1,0-1 1,1-26-7375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0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21677,'0'0'7937,"62"0"-10145,19-7-4410,1-2-9473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0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11626,'0'0'16356,"82"6"-15932,17-24-200,17-4-128,0 1-96,-11 2-344,-9 7-1064,-32 6-2633,-30 6-2280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0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18684,'0'0'4953,"222"-27"-4105,-79-10-520,3 3-328,11-2-144,47-13-1496,-64 15-2777,-10 0-3705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0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535 143 18052,'0'0'7572,"-33"28"-6241,-109 99-376,131-116-869,1 0 0,0 1 0,1 0 0,1 1 0,-1 0 0,2 1 0,0-1 0,1 1 0,0 1 0,1-1 0,-4 16 0,3-10-11,-5 23 22,2 1 0,2-1 0,1 1 1,3 1-1,1-1 0,7 70 0,-5-104-92,1-1 0,1 0 1,0 0-1,0 0 0,1 0 0,0 0 0,0 0 0,1 0 1,0-1-1,0 0 0,1 0 0,0 0 0,1-1 0,0 1 1,0-1-1,0 0 0,1-1 0,12 9 0,-10-9-15,0-1-1,1 0 1,0-1-1,-1 0 1,2 0-1,-1-1 1,0-1-1,1 1 1,-1-2-1,1 0 1,-1 0-1,1-1 1,0 0-1,-1 0 1,1-2-1,12-2 1,-11 1-30,0-1 1,0 0-1,-1-1 0,1 0 0,-1-1 1,0 0-1,-1-1 0,0 0 0,0-1 1,0 0-1,-1 0 0,0-1 0,-1-1 1,0 1-1,8-13 0,0-1-58,-1-1 0,-1 0-1,-2-1 1,0-1 0,14-49-1,-19 53-99,-1 0 0,-1-1 0,-1 1 0,-2-1 0,0 0 0,-1 0 0,-1 1 0,-1-1 0,-1 0 0,-2 0 0,0 1 0,-1-1-1,-1 1 1,-1 1 0,-1-1 0,-1 1 0,-1 0 0,0 1 0,-2 0 0,-26-34 0,18 30 3,-2 1-1,0 1 1,-1 1 0,-1 1 0,-1 1 0,0 1 0,-2 1-1,-31-14 1,37 21 497,-1 1-1,0 1 0,-1 1 1,0 1-1,0 1 1,-1 1-1,1 1 1,-1 1-1,0 1 0,1 1 1,-32 4-1,49-3-216,0 0-1,0 0 1,1 0 0,-1 1-1,1 0 1,-1 0-1,1 0 1,0 1-1,0-1 1,0 2-1,0-1 1,0 0 0,1 1-1,-1 0 1,1 0-1,0 0 1,0 0-1,1 1 1,-1 0 0,1-1-1,0 1 1,0 0-1,0 1 1,1-1-1,0 0 1,0 1 0,1-1-1,-1 1 1,1 0-1,0 0 1,0-1-1,1 1 1,0 8 0,0-10-64,1 0 1,-1 0 0,1 0-1,0 1 1,0-1 0,0 0-1,0 0 1,1 0-1,-1-1 1,1 1 0,0 0-1,1-1 1,-1 1 0,1-1-1,2 4 1,2-1-3,-1 1-1,1-1 0,0-1 1,1 0-1,-1 0 1,15 7-1,8 1-1,1-2-1,-1-1 1,39 6-1,25 2-154,0-5 0,104 2 1,184-21-2815,-331 2 742,63-13-1,1-13-5077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0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14163,'0'0'7340,"-31"14"-5086,-100 50 0,119-57-2010,1 0-1,0 1 1,0 0 0,1 1 0,0 0-1,1 1 1,0 0 0,0 0 0,-13 23-1,9-14 0,-5 8-3,1 1-1,1 1 1,2 0-1,1 1 1,2 1-1,1 0 0,-10 51 1,10-27-48,4 1 0,2 1 1,4 88-1,2-121-177,1 1 0,1-1 0,1 0 0,1 0 0,1 0 1,1-1-1,1 0 0,15 27 0,-15-33-79,2 0 1,0-1 0,0 0-1,2 0 1,0-1-1,1-1 1,0 0 0,1-1-1,1-1 1,27 18 0,-30-24-231,1 1 1,0-2-1,0 0 1,0 0-1,1-2 1,-1 1-1,1-2 1,0 0-1,27 0 1,-17-3-1909,0-1 1,41-8-1,-46 5-825,0-1 0,24-11 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0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9178,'0'0'16781,"13"-23"-16285,46-73-279,-55 91-199,0 0 0,0 0-1,1 0 1,-1 1 0,1-1-1,0 1 1,0 0 0,1 1-1,-1-1 1,1 1 0,0 0-1,0 0 1,0 1 0,0 0-1,0 0 1,1 0 0,-1 1-1,0 0 1,1 0 0,-1 0-1,1 1 1,-1 0 0,11 2-1,-14-1 8,0 0-1,0 0 1,0 1-1,0-1 1,0 1-1,0 0 1,0 0-1,0 0 1,-1 0-1,1 1 1,-1-1-1,0 1 0,1-1 1,-1 1-1,0 0 1,-1 0-1,1 0 1,0 0-1,-1 0 1,0 0-1,0 0 1,0 0-1,1 7 1,4 11 73,-2 0 0,3 30 0,-1 204 41,-7-156-329,12-117-76,-3 9 200,32-54-87,65-92-1608,-85 128 1429,1 2 0,1 0 0,40-33 0,-55 53 301,-1 0 0,1 0 0,1 1 0,12-6 0,-18 9 72,-1 0 1,1 0 0,-1 1 0,1-1 0,0 0-1,0 1 1,-1 0 0,1-1 0,0 1 0,0 0-1,-1 0 1,1 0 0,0 0 0,0 0-1,0 0 1,-1 1 0,1-1 0,0 1 0,0-1-1,-1 1 1,1-1 0,-1 1 0,1 0 0,0 0-1,-1 0 1,1 0 0,-1 0 0,3 2-1,2 10 236,0 0 0,-1 1 0,0-1-1,-1 1 1,0 0 0,-1 0 0,-1 1-1,1 25 1,4 15 153,-2-27-278,1 0 1,2 0-1,0-1 1,14 29-1,-19-49-164,0 0 1,1 0-1,-1-1 1,1 1-1,1-1 1,-1 0-1,1 0 0,0 0 1,0-1-1,1 0 1,-1 0-1,1 0 0,1 0 1,-1-1-1,0 0 1,1-1-1,0 1 1,0-1-1,0-1 0,12 4 1,-14-5-157,0-1-1,0 0 1,0 0 0,0 0-1,0-1 1,0 0 0,0 0 0,0 0-1,0 0 1,0-1 0,0 1 0,-1-1-1,1-1 1,-1 1 0,7-5 0,-2 0-675,1-1 1,-1 0-1,-1 0 1,0-1-1,9-12 1,22-36-5953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0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17412,'0'0'12802,"232"122"-12049,-157-54-113,3 11-104,-3 16-128,-10 22-192,-21 39-216,-44 50 0,-47 57-16,-90 25-824,-64-9-488,28-77-3025,19-61-7282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0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3065,'0'0'17351,"1"35"-14958,1 238 632,-14 39-1140,1 1-1346,10-298-529,2 0 0,0-1 0,0 1 0,2 0 0,0 0 0,0-1 0,9 22 0,-9-31-23,-1 0 0,0-1 0,1 1-1,0-1 1,0 0 0,0 0 0,0 0 0,1 0 0,0-1 0,0 1 0,0-1-1,0 0 1,0 0 0,0 0 0,1-1 0,-1 0 0,1 0 0,0 0 0,0 0-1,0 0 1,0-1 0,0 0 0,0 0 0,0-1 0,7 1 0,0-2-30,0 0 0,0-1 1,-1 0-1,1-1 0,-1 0 0,1-1 1,-1 0-1,0-1 0,-1 0 1,1 0-1,-1-1 0,0-1 0,0 0 1,-1 0-1,0-1 0,0 0 1,12-15-1,6-8-229,-2-2-1,-1-1 1,35-65 0,-39 63 27,-1-2 0,-1-1 0,-3 0 0,-1 0 0,-2-2 0,10-58 0,-34 184 3327,-13 155-1813,25-235-1245,-1 14 67,1 0 1,1 0 0,0 0-1,8 34 1,-8-48-92,1 0 1,-1 0-1,1 0 0,0-1 1,1 1-1,-1 0 0,1-1 1,0 0-1,0 0 0,0 0 1,1 0-1,-1 0 0,1-1 1,0 0-1,0 1 0,0-1 1,1-1-1,-1 1 0,1-1 1,-1 1-1,1-1 0,0-1 1,5 2-1,-2-1-139,-1 0 0,1-1 0,-1 0-1,1 0 1,0-1 0,-1 0 0,1 0 0,-1-1 0,1 0 0,-1-1-1,1 1 1,-1-1 0,1-1 0,-1 1 0,0-1 0,8-5 0,-6 3-509,-1-1 1,0 0 0,0 0 0,0-1 0,-1 0-1,0 0 1,7-10 0,20-34-5712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0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1 322 16003,'0'0'6866,"187"-64"-6114,-71 30-464,13 0-288,4 0-120,-10 1-1232,-7 5-761,10-9-2088,-27 7-1120,-24 2-1432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42.6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79.56006"/>
      <inkml:brushProperty name="anchorY" value="-4668.01123"/>
      <inkml:brushProperty name="scaleFactor" value="0.5"/>
    </inkml:brush>
  </inkml:definitions>
  <inkml:trace contextRef="#ctx0" brushRef="#br0">9 1 8850,'0'0'14520,"6"22"-13657,1 9-168,0 8-250,-1 6-118,-1 2-139,-3 1-29,0 0-27,-2-2-76,-3-2-47,-2-2 9,-1-3-20,-1-4-351,-1-4-1021,2-5-159,1-6-552,2-6-1025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16 8530,'0'0'17732,"-160"-15"-17516,146 24-216,7 9-977,7 19-1487,7-3-1769,14-1-2544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11690,'0'0'8850,"0"28"-6933,0 186 827,0-154-2069,2 89 238,0-134-860,0 1 0,1-1 0,0 0 0,1 0 0,1 0 0,0-1 0,10 19-1,-14-31-52,0-1-1,-1 1 0,1-1 0,0 1 0,0-1 0,0 0 0,0 0 0,0 1 0,0-1 1,0 0-1,0 0 0,1 0 0,-1 0 0,0 0 0,1 0 0,-1 0 0,1-1 0,-1 1 1,1 0-1,-1-1 0,1 1 0,-1-1 0,1 0 0,-1 1 0,1-1 0,0 0 0,-1 0 0,1 0 1,0 0-1,-1 0 0,1-1 0,-1 1 0,1 0 0,0-1 0,-1 1 0,1-1 0,-1 1 1,1-1-1,-1 0 0,2-1 0,3-2-12,-1 0 1,1 0-1,-1-1 0,0 1 0,0-1 1,-1-1-1,0 1 0,5-7 1,22-42-547,-2-2 0,35-96 0,8-19-617,-55 149 1086,-17 22 92,1 0 0,-1 0 0,0 0 0,1 0 1,-1 0-1,1 0 0,-1 0 0,0 0 0,1 0 0,-1 0 0,1 0 0,-1 0 0,0 0 0,1 0 0,-1 0 0,0 0 1,1 0-1,-1 1 0,0-1 0,1 0 0,-1 0 0,0 0 0,1 1 0,-1-1 0,0 0 0,1 0 0,-1 1 0,0-1 1,0 0-1,1 1 0,-1-1 0,0 0 0,0 1 0,1 0 0,12 46 425,-9-28-213,34 98 547,-35-108-725,1 1-1,1-1 1,0 0-1,0 0 1,1 0-1,0-1 1,0 0 0,1 0-1,13 12 1,-17-18-55,0 0 0,-1 0 0,1 0 0,0-1 0,0 1 0,0-1 0,0 0 0,0 0 0,0 0 0,0 0 0,1 0 0,-1-1 1,0 1-1,0-1 0,1 0 0,-1 0 0,0 0 0,0 0 0,1-1 0,-1 1 0,0-1 0,0 0 0,0 0 0,1 0 1,-1 0-1,0-1 0,-1 1 0,1-1 0,0 0 0,0 0 0,-1 0 0,1 0 0,-1 0 0,0-1 0,4-3 0,7-10-271,-1 0-1,-1 0 0,0-1 0,13-31 1,-14 30 71,58-133-934,-62 144 1096,-3 11 47,0 13 93,-3-15-52,2 18 306,2 22 318,14 65-1,-16-97-617,1 0 0,0 0 0,1 0-1,0-1 1,0 1 0,1-1 0,0 0 0,1 0-1,0-1 1,0 1 0,1-1 0,8 7 0,-12-13-41,1 1-1,-1-1 1,1 0 0,0 0 0,-1 0 0,1 0 0,0-1 0,0 1 0,0-1 0,0 0 0,0-1 0,1 1 0,-1-1-1,0 1 1,0-1 0,0 0 0,0-1 0,1 1 0,-1-1 0,0 0 0,0 0 0,0 0 0,0 0 0,0-1 0,0 0-1,-1 0 1,1 0 0,4-3 0,7-5-106,0-1-1,-1 0 1,0-1-1,21-25 1,-3 2-49,-1-1 1,-2-2 0,-2 0 0,-1-2-1,-3-1 1,30-69 0,-52 109 938,-1 6 215,-44 900 3229,-45-310-9770,81-570 4583,7-25 917,1 0-1,0 0 0,0 0 0,0-1 0,0 1 1,0 0-1,0 0 0,-1-1 0,1 1 0,0 0 1,0 0-1,0 0 0,0-1 0,-1 1 0,1 0 1,0 0-1,0 0 0,-1 0 0,1 0 0,0-1 1,0 1-1,-1 0 0,1 0 0,0 0 0,0 0 1,-1 0-1,1 0 0,0 0 0,0 0 0,-1 0 1,1 0-1,0 0 0,0 0 0,-1 0 0,1 0 1,0 0-1,-1 0 0,1 1 0,0-1 0,0 0 1,0 0-1,-1 0 0,1 0 0,0 0 0,0 1 1,-1-1-1,1 0 0,0 0 0,0 0 0,0 1 1,0-1-1,-1 0 0,1 0 0,0 0 1,0 1-1,0-1 0,-11-115-3854,-6-136-1760,10 125 1725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31 135 7482,'0'0'14548,"34"-23"-13112,108-70-81,-138 90-1278,0 1-1,0 0 0,0 0 0,0 0 0,0 0 0,0 1 1,1 0-1,-1 0 0,0 0 0,1 0 0,-1 0 1,5 1-1,-7 0-31,0 1 0,0-1 0,-1 1-1,1 0 1,0-1 0,-1 1 0,1 0 0,0 0 0,-1 0 0,1 0 0,-1 0 0,1 1-1,-1-1 1,2 3 0,4 2 120,-3-3-118,0 0 0,-1 1 0,0-1 0,1 1 1,-1-1-1,-1 1 0,1 0 0,0 0 0,-1 0 1,0 0-1,0 1 0,0-1 0,-1 1 0,1-1 1,-1 1-1,0-1 0,-1 1 0,1 0 0,-1 0 1,1-1-1,-2 1 0,1 0 0,0 0 0,-1-1 1,0 1-1,0-1 0,0 1 0,-1 0 0,1-1 1,-1 0-1,0 1 0,-6 7 0,-2 4-61,-1 0 0,-1-1 0,-1 0 0,0-1 0,-1 0 0,-24 19 0,-65 43-2105,32-34-3580,34-25-1437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90 381 7330,'0'0'16885,"-18"-23"-15381,0 0-1254,1 0-1,-14-28 1,30 49-239,0 0 0,1 1 0,-1-1 1,0 0-1,1 0 0,-1 0 0,1 0 0,0 0 0,0 0 0,-1 0 0,1 0 0,1 0 0,-1 0 0,0 0 0,0 1 0,1-1 0,-1 0 0,1 0 0,-1 0 0,1 0 0,0 0 1,0 1-1,0-1 0,0 0 0,2-1 0,0-1 3,1 0 1,0 0-1,1 1 0,-1-1 1,1 1-1,6-3 1,-1 0 8,2-1-12,0 0 1,1 1-1,0 1 0,1 0 0,-1 0 0,1 1 0,0 1 0,0 1 0,0 0 0,24-1 0,-29 3-5,0 0 0,0 1-1,0 0 1,0 0 0,-1 1-1,1 0 1,0 0 0,-1 1-1,1 1 1,-1-1 0,0 1-1,0 0 1,-1 1 0,1 0-1,-1 0 1,0 1 0,11 11-1,-9-5-1,0-1-1,-1 2 0,0-1 1,-1 1-1,-1 0 0,0 1 1,-1 0-1,0-1 0,-1 2 1,4 23-1,-3 8-49,-1-1 0,-4 49 0,0-55-61,0-37 17,0-42-318,1 1 1,2-1 0,14-70-1,-13 96 370,0 0 0,1 0 0,1 1 0,0 0-1,0 0 1,1 0 0,1 1 0,0 0-1,1 0 1,0 1 0,1 0 0,0 1-1,21-16 1,-25 21 32,0 1-1,0 0 0,1 0 1,0 1-1,0 0 0,0 0 1,0 1-1,0 0 0,0 0 1,0 0-1,1 1 0,11 0 1,-15 1 33,0 0 0,-1 0 0,1 1 0,0-1 0,0 1-1,0 0 1,0 0 0,0 1 0,-1-1 0,1 1 0,0-1 0,-1 1 0,1 1 0,-1-1 0,0 0 0,0 1 0,0-1 0,0 1 0,0 0 0,-1 0 0,1 0 0,-1 0 0,0 1 0,2 3 0,5 14 160,-2 0 0,0 0-1,-1 1 1,-1-1 0,-2 1 0,0 0-1,0 25 1,10 62-26,-13-108-173,0-1 1,0 1-1,0 0 0,0-1 0,0 1 0,0-1 0,0 1 0,0 0 0,0-1 0,0 1 0,0-1 0,0 1 0,0-1 0,1 1 0,-1-1 0,0 1 0,0 0 0,1-1 0,-1 1 0,0-1 0,1 0 1,-1 1-1,1-1 0,-1 1 0,0-1 0,1 1 0,-1-1 0,1 0 0,-1 0 0,1 1 0,-1-1 0,1 0 0,-1 1 0,1-1 0,0 0 0,-1 0 0,1 0 0,-1 0 0,1 0 0,-1 0 1,1 0-1,0 0 0,-1 0 0,1 0 0,-1 0 0,1 0 0,0 0 0,-1 0 0,1 0 0,-1-1 0,1 1 0,-1 0 0,1 0 0,-1-1 0,1 1 0,-1 0 0,1-1 0,-1 1 0,1-1 0,-1 1 1,0 0-1,1-1 0,0 0 0,23-32-496,12-39 215,-20 37 67,2 1 1,1 0 0,1 2-1,29-35 1,-47 65 242,-1 0 0,1 0 0,-1 0 0,1 1 0,0-1 0,-1 1 0,1-1 0,0 1 0,0 0 0,0 0 0,0 0 0,0 0 0,0 0 0,1 0-1,-1 0 1,0 1 0,0-1 0,1 1 0,2-1 0,-3 2 33,-1-1 1,1 1-1,0-1 0,0 1 0,-1 0 0,1 0 0,0 0 0,-1 0 1,1 0-1,-1 0 0,0 0 0,1 0 0,-1 1 0,0-1 0,1 0 0,-1 1 1,0-1-1,1 4 0,5 9 259,-1 0-1,0 0 1,-1 1 0,5 25-1,-5-19-429,-2-8 38,1-1 0,1 1 0,-1-1 0,2 0 0,0 0 0,9 13 0,-12-21-156,0 0 0,0 0 1,1 0-1,0-1 0,0 1 1,0-1-1,0 0 0,0 0 1,1-1-1,-1 1 0,1-1 1,-1 0-1,1 0 0,0 0 1,0-1-1,0 0 0,0 0 1,10 1-1,1-2-703,0 0 0,0-2 0,0 1 0,-1-2 0,1 0 0,-1-1 0,1-1 0,-1 0 0,-1-1 0,1-1 0,-1 0 0,0-1 0,15-11 0,-1-1-1552,42-38 0,15-29 1657,-61 60 3107,33-45 0,-26 15 2013,-29 50-3141,0 0-1,0 0 1,0 0 0,-1 0 0,0 0-1,1-11 1,-2 18-984,0-1 0,-1 1 0,1-1 0,0 1 0,0 0 0,0-1 0,0 1 0,-1-1 0,1 1 0,0 0 0,0-1 0,-1 1 0,1 0 0,0-1 0,0 1-1,-1 0 1,1 0 0,-1-1 0,1 1 0,0 0 0,-1 0 0,1-1 0,0 1 0,-1 0 0,1 0 0,-1 0 0,1 0 0,-1 0 0,1 0 0,0 0 0,-1 0 0,1 0 0,-1 0 0,1 0 0,-1 0 0,-20 1 701,18 0-533,-6 1-202,-1 1 0,1 0 0,0 1 0,1 0 0,-1 0 0,1 1 0,0 0 0,0 0 0,0 1 0,-9 8 0,-71 75 251,77-78-275,-14 17 50,2 0 0,-36 54 0,52-70-143,0 1 0,1-1 1,0 1-1,1 0 0,1 0 0,0 1 0,0-1 0,1 1 0,1 0 0,0 18 0,2-31-35,0 0-1,0 0 0,0 0 0,0 0 0,0 0 1,1 0-1,-1 1 0,0-1 0,1 0 0,-1 0 1,1 0-1,0 0 0,-1 0 0,1 0 0,0-1 1,-1 1-1,1 0 0,0 0 0,0 0 0,0-1 1,0 1-1,0 0 0,0-1 0,0 1 0,0-1 0,0 1 1,0-1-1,0 1 0,0-1 0,0 0 0,0 1 1,0-1-1,0 0 0,0 0 0,1 0 0,-1 0 1,0 0-1,0 0 0,2-1 0,3 1-97,-1-1-1,1 0 1,0 0-1,-1 0 1,1-1-1,0 0 1,4-3-1,8-5-180,-1 0 1,-1-1-1,0-2 0,0 1 0,-1-2 1,14-16-1,1-4-430,42-61 0,-20 10 577,-52 84 207,0 1 0,0 0-1,1 0 1,-1-1 0,0 1 0,0 0-1,1 0 1,-1-1 0,0 1-1,0 0 1,1 0 0,-1 0 0,0-1-1,0 1 1,1 0 0,-1 0-1,0 0 1,1 0 0,-1 0-1,0 0 1,1-1 0,-1 1 0,0 0-1,1 0 1,-1 0 0,0 0-1,1 0 1,-1 0 0,1 1 0,-1-1-1,0 0 1,1 0 0,-1 0-1,0 0 1,0 0 0,1 0 0,-1 1-1,0-1 1,1 0 0,-1 0-1,0 0 1,0 1 0,1-1 0,-1 0-1,0 0 1,0 1 0,1-1-1,-1 0 1,0 1 0,0-1 0,0 1-1,10 20 522,-7-16-304,5 12-234,1-1-1,0 0 1,2 0 0,-1-1-1,2-1 1,0 1 0,1-2-1,1 0 1,0-1 0,0 0-1,31 19 1,-41-29-495,0 0 0,0-1-1,0 1 1,0-1 0,0 0 0,1 0-1,-1-1 1,0 1 0,1-1 0,-1 0-1,0 0 1,1 0 0,-1-1 0,0 1-1,1-1 1,-1 0 0,0 0 0,0-1-1,0 1 1,7-5 0,17-18-6058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15387,'0'0'11667,"85"193"-10667,-61-150-488,0-6-296,-7 3-144,0-3-72,0-1-48,-4 4-416,-2 0-536,2 0-1121,-3-6-615,4-10-1233,-4-9-1344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2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0 7154,'0'0'20820,"-177"111"-19788,126-53-544,4 0-232,2 0-160,11 1-96,0-7-40,10-3-464,11-6-728,2-16-1553,11-14-1415,17-13-9011</inkml:trace>
  <inkml:trace contextRef="#ctx0" brushRef="#br0" timeOffset="1">784 157 14899,'0'0'12835,"-17"165"-12147,14-131-368,3 0-160,0-4-112,0-2-48,0-4-200,0-5-824,0-4-1561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8650,'0'0'13459,"72"49"-19965,-28-18 185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9274,'0'0'16624,"-2"26"-15640,-6 394 429,8-293-1711,0-127 269,0 1 0,0-1 0,1 0 1,-1 1-1,0-1 0,0 0 0,1 0 0,-1 0 1,0 1-1,0-1 0,1 0 0,-1 0 1,0 0-1,1 0 0,-1 0 0,0 0 0,1 0 1,-1 1-1,0-1 0,1 0 0,-1 0 1,0 0-1,1 0 0,-1 0 0,0-1 1,1 1-1,-1 0 0,0 0 0,1 0 0,-1 0 1,0 0-1,1 0 0,-1 0 0,0-1 1,1 1-1,-1 0 0,0 0 0,0 0 0,1-1 1,-1 1-1,15-9-248,-2-10 200,-1-1 0,-1 0-1,-1-1 1,0 0-1,11-40 1,-3 10-173,10-30-311,-19 51 267,2 0 1,0 1 0,2 0 0,27-45-1,-40 74 297,1-1-1,-1 0 0,1 0 1,-1 1-1,0-1 0,1 0 1,-1 1-1,1-1 0,0 0 1,-1 1-1,1-1 0,-1 1 1,1-1-1,0 1 0,-1-1 1,1 1-1,0 0 1,0-1-1,-1 1 0,1 0 1,0 0-1,0-1 0,0 1 1,-1 0-1,1 0 0,2 0 1,-3 1 22,1-1 1,0 1 0,0 0 0,0-1 0,-1 1-1,1 0 1,0 0 0,-1 0 0,1 0 0,-1 0-1,1 0 1,-1 0 0,0 0 0,1 0 0,-1 0-1,0 0 1,1 2 0,4 59 1063,-4-52-969,1 49 368,-3-41-438,1 0 0,1 0 0,0 0 0,1 0 0,1 0 0,1-1 0,1 1 1,12 29-1,-17-45-53,1-1 0,0 0-1,0 1 1,-1-1 0,1 0 0,0 0 0,0 0 0,0 0 0,0 0 0,1 0 0,-1 0 0,0 0 0,0 0 0,0 0 0,1 0 0,-1-1 0,0 1 0,1-1-1,-1 1 1,1-1 0,-1 1 0,1-1 0,-1 0 0,1 0 0,-1 0 0,1 0 0,-1 0 0,1 0 0,-1 0 0,1 0 0,-1 0 0,0-1 0,1 1 0,-1-1-1,1 1 1,-1-1 0,0 1 0,1-1 0,-1 0 0,0 0 0,1 0 0,0-1 0,6-4-37,1-1 0,-2 0 1,1 0-1,10-14 0,-17 20 43,151-200-2044,-151 200 2075,15-16-204,-17 17 193,1 1 1,0-1-1,0 0 1,0 0-1,0 1 1,0-1-1,0 0 1,0 0-1,0 1 1,0-1-1,0 0 1,1 1 0,-1-1-1,0 0 1,0 0-1,0 1 1,0-1-1,0 0 1,0 0-1,0 0 1,1 1-1,-1-1 1,0 0-1,0 0 1,0 0 0,0 1-1,1-1 1,-1 0-1,0 0 1,0 0-1,1 0 1,-1 0-1,0 1 1,0-1-1,1 0 1,-1 0-1,0 0 1,0 0 0,1 0-1,-1 0 1,0 0-1,0 0 1,1 0-1,-1 0 1,0 0-1,0 0 1,1 0-1,-1 0 1,0 0-1,0 0 1,1-1-1,-1 1 1,0 0 0,0 0-1,1 0 1,-1 0-1,0 0 1,0 0-1,0-1 1,1 1-1,-1 0 1,0 0-1,0 0 1,0-1-1,0 1 1,1 0 0,-1 0-1,0-1 1,0 1-1,0 265 3287,0-89-8320,0-146-1302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18492,'0'0'11066,"262"3"-10706,-142-21-256,9-7-104,-6-5 0,-11 5-600,-13 4-888,-31 12-2489,-27 3-792,-31 6-2560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14299,'0'0'11515,"241"34"-10995,-138-34-320,12-3-200,8-19-1329,44-17-1255,-34 2-4250,-21 0-5704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43.4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03.43628"/>
      <inkml:brushProperty name="anchorY" value="-3982.36694"/>
      <inkml:brushProperty name="scaleFactor" value="0.5"/>
    </inkml:brush>
  </inkml:definitions>
  <inkml:trace contextRef="#ctx0" brushRef="#br0">1 32 7162,'0'0'13852,"4"-5"-13212,3 0-168,6-1-52,4 1-40,6 0-25,4 2 29,3 1 7,2 2-95,2 4-73,-1 5-106,0 5-36,-1 4-75,-2 5 3,-3 3-8,-5 2 37,-6 2-30,-4 1 1,-6 2 84,-4 0 50,-7 0-131,-7 0-1,-6-2-5,-7-1-24,-4-3-145,-3-4-128,-1-5 130,0-3 12,3-5 70,5-3 7,6-4 24,6-1-171,6-2-89,3-1 240,6-2-93,7-4 71,8-1 45,7-3 45,7 0 1,6 1 174,4 1-38,2 2 3,0 3-21,-2 1-23,-2 5-43,-5 4-46,-4 6 84,-5 4-58,-6 6 206,-4 4-86,-5 4 17,-5 2 103,-2 3-69,-5 1 35,-6 1 38,-7-1 35,-6-1-16,-7-4 56,-6-2-98,-4-4-101,-5-5-49,-3-4-16,-1-5-99,-2-4-171,-3-3-1050,1-5-2928,3-7-3327,10 0-7869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54 16484,'0'0'6754,"-8"29"-4917,0 2-1270,-37 165 1864,35-116-1881,4 1 1,4 87 0,2-113-424,1-22-87,1 0 1,1 0-1,2-1 1,11 43-1,-11-58-33,0-1-1,1 0 1,1 0-1,1 0 1,0-1-1,1 0 1,0 0 0,1-1-1,24 24 1,-29-33-9,1 1 1,-1-1-1,1-1 1,1 1-1,-1-1 1,1 0-1,-1-1 1,1 0-1,0 0 0,0 0 1,1-1-1,-1 0 1,1 0-1,-1-1 1,1 0-1,-1 0 1,1 0-1,-1-1 1,1-1-1,0 1 1,-1-1-1,10-3 1,-4 0-19,0 0 0,0-2 0,0 1 0,-1-2 0,0 0 0,0 0 1,-1-1-1,0 0 0,0-1 0,-1 0 0,12-14 0,-3 1-13,-2 0 0,0-1-1,-1-1 1,-1 0 0,-1-2 0,-1 1-1,-2-2 1,0 1 0,7-32-1,-14 42-44,0 0-1,-1-1 1,-1 0-1,-1 0 1,0 1 0,-1-1-1,-1 0 1,0 0-1,-1 0 1,-1 1-1,-1-1 1,0 1-1,-1 0 1,-1 0-1,-1 1 1,-15-29-1,-1 12-128,-1 1 0,-1 1 0,-2 1 0,0 1-1,-2 2 1,-50-35 0,32 28 118,-3 3 0,0 1 0,-98-39 1,122 58 223,-1 1-1,0 1 1,-1 1 0,0 2 0,0 0 0,0 2 0,-52 1 0,77 2-103,0 1 1,0-1-1,0 1 0,0-1 1,0 1-1,0 0 1,0 0-1,1 0 1,-1 0-1,0 1 1,1-1-1,-1 1 1,1-1-1,-1 1 1,1 0-1,0 0 1,0 0-1,0 0 1,0 0-1,0 1 1,0-1-1,1 1 1,-1-1-1,1 1 1,0 0-1,-1-1 1,0 6-1,1-3 12,0 0-1,0 1 1,0-1 0,1 0-1,0 1 1,0-1-1,0 0 1,1 0-1,0 1 1,0-1 0,0 0-1,0 0 1,1 0-1,0 0 1,4 7 0,0-3 9,0 0 1,1 0-1,0-1 1,1 0 0,0 0-1,0-1 1,0 0-1,1 0 1,0-1 0,20 10-1,-1-2 42,2-1-1,55 16 1,-30-15-53,1-2 0,0-3 0,77 3 0,169-13-41,-209-4-330,1-4 0,136-30 0,-95 2-2945,-1-8-4080,-40 8-5068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0 14419,'0'0'8826,"-29"19"-6088,7-5-2246,3-3-202,0 1 0,1 0 0,1 1 0,0 2 0,1-1 0,0 2 0,1 0 0,1 1 1,-15 23-1,6 0 12,2 1 1,2 1 0,1 0-1,3 1 1,1 1 0,-8 48-1,10-21-145,3 1 0,4 0 0,3 83 0,5-117-220,2-1 0,1 0 0,2 0 1,1 0-1,2-2 0,2 1 1,1-1-1,2-1 0,1-1 1,1 0-1,2-1 0,2-1 1,40 45-1,-51-62-280,1-1 1,1-1-1,1 0 1,-1 0-1,27 16 1,-27-22-1055,-1 1 0,1-2 0,-1 0 0,24 6-1,10-5-6970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13235,'0'0'11477,"32"-27"-10413,104-82-485,-130 104-525,1 0-1,-1 1 1,1 0-1,0 1 1,0-1-1,10-2 1,-14 5-17,-1 1 1,1 0-1,0-1 1,0 1-1,-1 0 1,1 0-1,0 1 1,0-1-1,4 2 1,4 0 105,-5-1-100,-1 1 0,1 0 0,-1 0 0,0 0-1,0 1 1,0-1 0,0 1 0,-1 1-1,1-1 1,-1 1 0,1-1 0,-1 1 0,0 0-1,-1 1 1,1-1 0,-1 1 0,0 0-1,0-1 1,3 10 0,1-1-10,0 2-1,-2-1 1,0 1 0,0 0-1,-2 0 1,3 17 0,-2 14-53,-2 0 0,-7 68 0,4-107-22,0-1 0,0 1 0,-1-1 1,0 1-1,0-1 0,0 0 0,-1 0 1,0 0-1,-5 7 0,8-12 26,-1 0-56,1-3-28,1-17-124,1 1 0,1 0 0,1 0 0,0 1 0,1-1-1,1 1 1,1 0 0,0 0 0,1 1 0,11-18 0,5-2-24,1 1 0,1 1 0,37-37 1,-60 67 286,1 0 0,0 0 0,0 0 0,0 0 0,0 1 1,0 0-1,1 0 0,0 0 0,-1 1 0,1-1 1,0 1-1,0 0 0,1 0 0,-1 1 0,0 0 1,0 0-1,9-1 0,-12 2 21,-1 1 0,0-1 0,0 1 1,0-1-1,1 1 0,-1-1 0,0 1 0,0 0 0,0 0 1,0-1-1,0 1 0,0 0 0,0 0 0,-1 0 0,1 0 0,0 0 1,0 0-1,-1 0 0,1 1 0,-1-1 0,1 0 0,-1 0 0,1 0 1,-1 1-1,0-1 0,1 2 0,7 41 599,-7-36-463,3 37 542,-2 56 0,-3-73-621,1 0 1,1 0-1,2 0 0,0 0 0,2 0 0,13 42 1,-17-68-209,-1-1 0,1 1 1,0 0-1,0 0 0,1-1 1,-1 1-1,0-1 1,0 1-1,1-1 0,-1 0 1,1 1-1,-1-1 0,1 0 1,0 0-1,-1 0 0,1 0 1,0 0-1,0 0 1,0-1-1,0 1 0,2 0 1,-1 0-447,0-1 1,1 0-1,-1 0 1,0 0 0,1 0-1,-1 0 1,1-1-1,-1 1 1,0-1 0,0 0-1,1 0 1,3-2-1,20-15-6432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13395,'0'0'14048,"22"-22"-13617,78-67-215,-95 86-197,-1 0 1,1 0-1,0 0 1,0 1-1,0 0 0,0-1 1,1 2-1,-1-1 1,0 1-1,1 0 0,-1 0 1,1 0-1,-1 1 0,1-1 1,0 1-1,8 2 1,7-1 85,-12-1-67,-1 0-1,0 0 1,1 1 0,-1 0 0,1 1 0,-1-1 0,12 6-1,-17-6-29,0 1-1,0-1 0,-1 1 0,1 0 0,-1 0 0,1 0 0,-1 0 0,0 1 0,0-1 1,0 0-1,0 1 0,0 0 0,0-1 0,-1 1 0,1 0 0,-1 0 0,0 0 0,0 0 1,0 0-1,0 0 0,-1 0 0,1 1 0,0 3 0,0 7 2,-1 0 0,1 1 0,-2-1 0,0 0 0,-1 0 0,-1 0 0,0 0 0,0 0 0,-2-1 0,-5 14 0,-8 10 11,-1-2 0,-27 40 1,-6 6-21,40-60 5,1 1 0,-12 32-1,20-45-2,0-1 1,1 0-1,0 1 0,1 0 0,0-1 1,0 1-1,1 0 0,0-1 0,0 1 1,2 10-1,-1-16-4,1 0 1,-1 0-1,0 0 1,1-1-1,0 1 1,0 0-1,0 0 0,0-1 1,0 0-1,0 1 1,1-1-1,-1 0 1,1 0-1,0 0 1,-1 0-1,1-1 0,0 1 1,0-1-1,0 1 1,0-1-1,0 0 1,1 0-1,-1-1 1,0 1-1,0-1 0,6 1 1,11 1-251,0-1-1,1-1 1,25-3 0,-14-1-1118,-1-2-1,1-1 1,-1-1-1,34-14 1,16-12-5305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15875,'0'0'11723,"24"31"-9924,161 204 325,37 77-1303,-195-268-750,-2 1 0,-2 1 0,-3 1-1,-1 0 1,19 76 0,-27-70-65,-2 1-1,-3 0 1,-2 1-1,-4 87 1,-3-102-24,-2 0 1,-2 0 0,-1 0-1,-3-1 1,0-1 0,-3 0 0,-19 38-1,3-20-221,-2-2-1,-2-2 1,-73 85-1,-150 123-5819,124-144-3697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8 9570,'0'0'10302,"-33"-2"-8785,-107-3-233,136 5-1221,0 0 1,0 0-1,0 0 1,0 1-1,0 0 1,1-1-1,-1 1 1,0 1-1,1-1 1,-1 1-1,0-1 1,1 1-1,0 0 1,-1 0-1,1 1 1,0-1-1,0 1 1,0-1-1,1 1 1,-1 0-1,1 0 1,-1 0-1,1 0 1,0 1-1,0-1 1,1 1-1,-3 6 1,-1-1 85,-2 6-4,1 0-1,1 0 1,0 1 0,1 0 0,1-1 0,1 1-1,-2 17 1,3 15 66,4 51-1,-1-77-188,1 1-1,1-1 1,1 0 0,1 0-1,1 0 1,13 26 0,69 118 42,-63-125-52,-3 1 0,-1 1 1,25 70-1,-43-100-5,-1 1 0,0-1-1,-1 1 1,0-1 0,-1 1-1,0 0 1,-1 0 0,-3 17-1,2-25 0,0 0-1,0 0 0,-1 1 1,0-1-1,0 0 1,-1 0-1,0-1 1,0 1-1,0-1 0,-1 1 1,0-1-1,0 0 1,0 0-1,0-1 0,-1 1 1,0-1-1,0 0 1,0 0-1,-6 3 0,-4 1 11,0-1 1,-1-1-1,1 0 0,-1-1 0,0-1 0,-1 0 0,1-1 0,-1-1 0,1-1 0,-1 0 0,1-1 1,-1-1-1,-17-3 0,30 4-17,1-1 1,0 1-1,0-1 1,0 0-1,0 0 1,0 0-1,0-1 1,0 1 0,0-1-1,1 0 1,-1 1-1,0-1 1,1 0-1,0 0 1,-1-1-1,1 1 1,0 0-1,0-1 1,0 0-1,0 1 1,1-1 0,-1 0-1,1 0 1,0 0-1,0 0 1,0 0-1,0 0 1,0 0-1,0 0 1,1 0-1,0 0 1,-1-1-1,1 1 1,0 0 0,2-6-1,-1 0-22,0 1 0,1 0 1,0 0-1,0 0 0,1 0 0,0 1 0,0-1 1,1 1-1,0 0 0,0 0 0,1 0 0,0 0 0,6-6 1,19-14-4,2 1 1,0 1 0,2 2-1,1 1 1,0 2 0,48-20 0,12 3-3,131-36 1,-107 45 18,-65 17 11,-2-3 1,58-22-1,-108 35 3,0 1 0,0-1 0,0 0 0,0 0 0,-1 1 0,1-1 0,0-1 0,-1 1 0,1 0 0,0 0 0,-1-1 0,1 1 0,-1 0 0,0-1 0,0 0 0,1 1 0,-1-1 0,0 0 0,-1 1 0,1-1-1,0 0 1,0 0 0,-1 0 0,1 0 0,-1 0 0,1 0 0,-1 0 0,0 0 0,0 0 0,0 0 0,0 0 0,0 0 0,-1-2 0,0 1 32,0 0 1,0 0-1,0 1 1,-1-1-1,0 0 1,1 0-1,-1 1 0,0-1 1,0 1-1,0 0 1,-1 0-1,1 0 1,0 0-1,-1 0 1,1 0-1,-1 0 0,0 1 1,0-1-1,-4-1 1,0 0 66,-1 1 1,1 0 0,0 0-1,-1 1 1,0-1 0,1 2-1,-1-1 1,0 1 0,1 0-1,-1 1 1,0 0 0,1 0-1,-1 0 1,1 1 0,-1 0-1,1 1 1,-11 5 0,9-3-52,1 0 0,-1 1 0,1 0 0,1 1 0,-1 0 0,1 0 0,0 0 0,1 1 0,-1 0 0,2 1 1,-1-1-1,-4 12 0,3-7-47,1 1 0,1-1 0,1 1 0,0 0 1,1 0-1,0 1 0,1-1 0,-1 23 0,3-27-7,1 1-1,-1-1 0,2 1 1,-1-1-1,1 0 0,1 0 1,0 0-1,1 0 1,0 0-1,0 0 0,11 16 1,-2-8-244,1-2 0,0 1 1,2-2-1,0 0 1,0 0-1,2-2 0,-1 0 1,2-1-1,0-1 0,29 12 1,-7-6-1565,0-2 1,2-2-1,0-1 1,46 5 0,19-5-5693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18004,'0'0'4818,"1"33"-2713,2 422 1183,-33 511-3418,27-904-224,2-44-655,1-15-201,0-6-642,0-196-5334,0 90 1722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5209,'0'0'17024,"37"-4"-15863,10-3-818,9-1 357,109 0 0,-144 8-482,0 0-1,0 2 0,0 1 1,-1 0-1,27 9 0,-42-11-176,0 1-1,0-1 0,0 1 1,-1 0-1,1 1 0,0-1 1,-1 1-1,0 0 0,0 0 0,0 0 1,0 1-1,0-1 0,0 1 1,-1 0-1,0 0 0,0 0 1,0 0-1,0 1 0,-1-1 0,0 1 1,0 0-1,0-1 0,0 1 1,-1 0-1,0 0 0,0 0 1,1 6-1,-2-5-9,1 0-1,-1 1 1,0-1 0,0 1 0,-1-1-1,0 0 1,0 0 0,-1 1-1,0-1 1,0 0 0,0 0 0,-1 0-1,1-1 1,-1 1 0,-1-1-1,1 1 1,-1-1 0,0 0 0,0 0-1,-1-1 1,1 1 0,-1-1 0,0 0-1,0 0 1,-6 3 0,-3 2-33,0 0 0,0-1 0,-1-1 0,0 0 1,0-1-1,-1 0 0,0-1 0,1-1 0,-2-1 0,1 0 0,0-1 1,-30 0-1,46-3-43,0 0-1,-1 0 1,1 0 0,0 0 0,0 0-1,0 0 1,0 0 0,0 0 0,0 0 0,0 0-1,0 0 1,0 0 0,0 0 0,1 0-1,-1 0 1,0 0 0,1 0 0,-1 0 0,1 0-1,-1 0 1,2-1 0,7-8-120,1 0 1,0 1-1,0 1 0,1 0 1,0 0-1,1 1 0,0 0 1,0 1-1,21-7 0,-11 2-26,19-8 109,0 1 1,2 2-1,0 3 1,0 0-1,1 3 0,1 2 1,-1 2-1,52-1 0,-95 7 129,1 0 0,-1 1 1,0-1-1,0 1 0,1-1 0,-1 1 0,0-1 0,0 1 0,0-1 0,0 1 0,0 0 0,0 0 0,0 0 0,0 0 1,0 0-1,0-1 0,0 2 0,0-1 0,-1 0 0,1 0 0,0 0 0,-1 0 0,1 0 0,-1 1 0,1-1 0,-1 0 1,0 0-1,1 1 0,-1 1 0,5 49 699,-4-34-658,2 5-9,-3-13-55,1 0 1,0 0-1,1 0 0,0 0 0,1-1 0,3 10 0,-5-16-20,1-1-1,-1 1 1,1-1-1,-1 0 1,1 1-1,0-1 1,0 0-1,0 0 1,0-1-1,0 1 1,1 0-1,-1-1 1,0 1 0,1-1-1,-1 0 1,1 1-1,0-1 1,-1-1-1,1 1 1,0 0-1,0-1 1,-1 1-1,1-1 1,0 0-1,0 0 1,3 0-1,0-1-26,0 0 0,1 0 1,-1 0-1,0-1 0,0 0 0,0 0 0,0-1 0,0 0 0,-1 0 0,1 0 1,-1 0-1,0-1 0,0 0 0,0 0 0,0-1 0,-1 1 0,0-1 1,0 0-1,0 0 0,0 0 0,-1-1 0,0 1 0,4-9 0,1-3 4,-1 0 0,-1 0 1,0-1-1,-1 0 0,-1 0 0,0 0 0,0-20 0,-3 26 0,0 1 0,-1-1 0,-1 0 0,0 0 0,0 0 0,-1 1 0,-1-1 0,0 1 0,0 0 0,-10-19 0,9 22 15,-1 1 0,0 0 0,0 0 0,-1 0 0,0 1 0,0 0 0,0 0 0,-1 0 0,0 1 0,0 0 0,-1 0 0,1 1 0,-1 0 0,0 0 0,-11-3 0,11 4 53,-1 0 0,1 1 0,-1 0-1,0 0 1,1 1 0,-1 0 0,0 0 0,0 1 0,0 0 0,0 1 0,0 0 0,0 0 0,-14 5 0,17-4-35,0 1-1,1 0 1,-1 0-1,0 0 0,1 1 1,0-1-1,0 1 1,0 0-1,1 1 1,-1 0-1,1-1 1,0 1-1,0 0 1,0 1-1,1-1 1,0 1-1,0 0 1,1-1-1,-4 12 1,3-10-153,1 0 0,0 0 0,0 0 0,0 1 0,1-1 0,0 1 0,1-1 0,-1 1 0,2-1 0,-1 1 0,1-1 0,0 1 0,0-1 0,1 1 0,0-1 0,1 0 0,-1 0 0,1 0 0,1 0 0,-1 0 0,1-1 0,0 0 0,1 0 0,-1 0 0,1 0 0,12 10 0,37 23-4906,-2-12-2952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15739,'0'0'11460,"-17"4"-11228,10-2-216,-3 0 2,1 1-1,0 0 1,-1 0-1,1 1 0,0 0 1,1 0-1,-1 1 1,1 0-1,0 1 1,0 0-1,0 0 0,-6 8 1,-15 18 134,2 1 0,-36 58 1,56-80-144,1 1 1,0 0-1,1 0 1,0 0-1,0 1 1,2 0-1,-1-1 1,2 2-1,0-1 1,0 0-1,1 0 1,1 21-1,1-33-15,-1 0 0,1 0 0,-1 0 0,1 0 0,0-1 0,-1 1 0,1 0 0,0 0 0,0-1 0,-1 1 0,1-1 1,0 1-1,0-1 0,0 1 0,0-1 0,0 1 0,0-1 0,0 0 0,-1 1 0,1-1 0,0 0 0,0 0 0,0 0 0,0 0 0,0 0 0,1 0 0,-1 0 0,1 0 0,35-3-213,-35 3 202,7-2-36,0-1 0,0 0 1,0 0-1,0-1 0,-1 0 1,0 0-1,0-1 1,0 0-1,0 0 0,-1-1 1,0 0-1,0-1 0,0 0 1,5-7-1,11-13-117,-2-2 0,23-40-1,-43 68 169,5-8 7,0-1 0,0 0-1,-1-1 1,0 1 0,-1-1-1,0 0 1,-1 0 0,2-13-1,11 34 786,-1 7-832,18 19 364,68 60 0,-89-86-593,1-1 0,0-1 0,0 0 0,1 0 0,-1-1 0,2-1 0,-1-1 0,1 0 0,0 0 0,19 2 0,-28-6-242,-1-1 0,1 1 0,-1-1 0,0 0 0,1 0 0,-1-1 0,0 0 0,1 0 0,-1 0 0,0 0 1,0-1-1,0 0 0,0 0 0,0 0 0,0-1 0,-1 0 0,1 0 0,-1 0 0,0 0 0,0-1 0,0 1 0,7-9 0,17-27-6027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15315,'0'0'11987,"0"35"-11140,0 230 330,3-79-1074,-4 155 878,-11-172-3157,-15-6-3756,26-156 4556,-4 10-1055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46.6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36.89844"/>
      <inkml:brushProperty name="anchorY" value="-6080.20654"/>
      <inkml:brushProperty name="scaleFactor" value="0.5"/>
    </inkml:brush>
  </inkml:definitions>
  <inkml:trace contextRef="#ctx0" brushRef="#br0">1 1 16019,'0'0'6879,"18"29"-6249,1 10-173,0 10-97,-4 3-138,-4-2-116,-7-3-38,-7-5-69,-3-7-1418,-4-6-460,1-8-874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1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3625,'0'0'20936,"21"21"-19841,-5-5-919,-6-5-91,0 0 0,1 0-1,0-1 1,1-1-1,0 0 1,0 0-1,1-1 1,0-1-1,0 0 1,1-1 0,25 8-1,18-3 50,1-3 0,1-3 0,-1-2 0,64-5 0,-107 2-121,21-1 3,0-2 0,0-2 0,43-11-1,-57 11-13,-1-1 0,-1-2-1,0 0 1,0-1-1,0-1 1,29-20 0,-45 27-3,1 0 1,-1-1 0,0 0 0,0 1-1,-1-2 1,1 1 0,-1 0 0,0-1-1,0 1 1,0-1 0,-1 0 0,0 0 0,0 0-1,0 0 1,0-1 0,-1 1 0,1-9-1,-1 10 14,-1 1 1,-1 0-1,1 0 0,0 0 0,-1 0 0,0 0 0,0 0 0,0 0 1,0 0-1,0 0 0,0 0 0,-1 0 0,0 1 0,1-1 0,-1 1 0,0-1 1,0 1-1,0-1 0,-1 1 0,1 0 0,0 0 0,-1 0 0,0 1 0,1-1 1,-1 0-1,0 1 0,0 0 0,0 0 0,0 0 0,-5-2 0,0 1 51,0 0-1,0 0 1,0 0-1,0 1 1,0 1-1,-1-1 1,1 1-1,0 1 1,0-1-1,-1 1 1,1 1-1,0 0 1,0 0-1,0 0 1,-10 5-1,9-2 4,0 1-1,1-1 1,0 1-1,0 1 1,0-1-1,1 1 1,0 1-1,0-1 1,0 1-1,1 0 0,-5 11 1,0 0 11,1 1 0,2 1-1,0 0 1,1 0 0,1 0 0,0 1 0,2-1 0,1 1 0,1 1-1,0 38 1,3-53-72,-1-1-1,1 0 1,0 0-1,1 1 1,0-1-1,0 0 0,0 0 1,1-1-1,0 1 1,0 0-1,1-1 1,0 0-1,0 0 1,0 0-1,10 9 1,-7-8-52,1-1 0,0 0 1,0-1-1,1 1 0,0-2 1,0 1-1,0-1 0,0-1 1,1 0-1,12 3 0,5-1-540,1-2-1,-1-1 1,0-1 0,1-1-1,-1-1 1,0-2-1,36-7 1,-35 3-1611,0-1 0,32-14 0,45-26-8557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28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87 7602,'0'0'8684,"3"-6"-6633,1 0-1385,-3 5-404,0-1 0,0 0-1,0 0 1,0 0 0,0 0 0,0 0 0,0 0 0,-1 0 0,1 0 0,-1 0 0,1 0 0,-1-1 0,0-1 0,-6 2 179,0 1-1,0 0 1,0 1 0,0-1-1,0 1 1,-7 1-1,5-1-138,-4 2-212,1 0 0,-1 0 0,0 1 0,1 0 0,-1 1 0,1 0 0,0 1 0,0 1 0,1-1 0,-1 2-1,1-1 1,1 1 0,-14 12 0,-7 9 28,1 1-1,-41 51 0,48-51-29,1 0 0,1 1 1,-25 53-1,40-71-78,-1 0-1,2 1 1,0-1 0,0 1 0,1 0 0,0 0 0,1 0 0,1 0 0,0 0-1,1 0 1,1 1 0,0-1 0,2 15 0,-2-26-14,1 1 0,-1-1 0,0 1 0,1-1 0,0 1 0,-1-1 0,1 0 0,0 1 0,0-1 0,0 0 0,0-1 0,1 1 0,-1 0 0,0-1 0,1 1 1,-1-1-1,1 1 0,0-1 0,-1 0 0,1 0 0,0-1 0,0 1 0,-1 0 0,1-1 0,0 0 0,3 1 0,5-1-32,-1 1 0,1-1 1,0-1-1,-1 0 0,1 0 0,9-3 1,-8 0-7,-1 0 1,0-1 0,-1 0 0,0-1 0,1 0-1,-2-1 1,1 0 0,-1 0 0,0-1-1,-1-1 1,1 1 0,12-19 0,-4 4-12,-2-1 0,0 0 0,-2-1 0,15-36 0,-14 20 131,-2-1 0,-1 0 0,-2-1 1,-2 0-1,2-70 0,-10 174 57,-1-20-1,2-1-1,9 69 1,-7-98-111,0 0 0,1 0-1,0-1 1,0 1 0,1-1-1,1 1 1,0-1 0,0-1 0,1 1-1,0-1 1,1 0 0,0 0 0,0-1-1,15 13 1,-17-17-20,0 0 0,1 0-1,0 0 1,-1-1 0,2 0 0,-1 0 0,0-1-1,0 0 1,1 0 0,-1 0 0,1-1-1,-1 0 1,1 0 0,0-1 0,0 0 0,-1 0-1,1 0 1,0-1 0,11-3 0,-8 1 5,0 0 0,-1-1-1,1 0 1,-1 0 0,0-1 0,0-1 0,0 1 0,-1-1 0,0-1 0,0 0 0,13-14 0,-11 8-7,-1 1-1,0-2 1,0 1 0,-1-1 0,-1 0 0,-1-1 0,0 0 0,-1 0-1,0 0 1,4-29 0,-3-5-221,-2 0-1,-4-57 1,0 55-146,10 52-451,3 6 736,0 1 1,0 1-1,0 0 1,-1 1-1,19 20 1,18 14 65,143 93 10,-189-134 32,1 0-1,0 0 1,-1 0 0,0 0 0,0 1-1,0-1 1,0 1 0,0 0 0,-1 0-1,0 0 1,0 0 0,0 0-1,0 0 1,0 1 0,-1-1 0,0 0-1,0 1 1,0-1 0,-1 1 0,1 0-1,-1-1 1,0 1 0,0-1 0,-1 1-1,0 5 1,-4 6 158,-1 1 0,0-1 0,-2-1 0,1 1-1,-16 22 1,15-28-109,1 1-1,1 1 0,0-1 0,0 1 0,1 0 1,1 1-1,0-1 0,0 1 0,-2 18 0,6-30-75,0 0-1,0 0 0,0-1 0,0 1 1,1 0-1,-1 0 0,0 0 0,0 0 0,0-1 1,1 1-1,-1 0 0,0 0 0,1-1 1,-1 1-1,1 0 0,-1 0 0,1-1 0,-1 1 1,1-1-1,-1 1 0,1 0 0,0-1 1,-1 1-1,1-1 0,0 1 0,0-1 0,-1 0 1,1 1-1,0-1 0,1 1 0,29 0-155,-20-1 62,8-1-320,-1 0 0,0-2-1,1 0 1,-1-1 0,-1-1 0,1-1 0,17-8 0,119-65-5233,-97 48 3199,104-53-3232,22-11 2508,-9-10 5415,-155 92-729,-1 0 1,29-28-1,-43 38-1017,-1-1-1,0 1 1,0 0-1,0-1 1,0 0-1,-1 1 0,1-1 1,-1 0-1,0-1 1,0 1-1,0 0 0,-1-1 1,0 1-1,1 0 1,-2-1-1,1 0 0,0 1 1,-1-1-1,0 1 1,-1-8-1,1 11-393,-1 0-1,0 1 1,0-1 0,0 0-1,0 1 1,0-1 0,-1 0-1,1 1 1,0-1 0,0 1-1,0 0 1,0-1 0,-1 1-1,1 0 1,0 0 0,0 0-1,-1-1 1,1 1 0,0 1-1,0-1 1,-1 0 0,0 0-1,-33 4 420,24-1-437,1 1 0,-1 0-1,1 0 1,0 1 0,1 1 0,-1 0-1,1 0 1,0 0 0,-15 15-1,-5 8 170,-34 41 0,49-54-224,0 1-1,1 1 0,1 0 1,1 1-1,0 0 0,2 1 1,0 0-1,1 0 0,1 1 1,1-1-1,1 2 0,1-1 1,0 1-1,0 24 0,5-44-39,-1-1-1,0 1 1,1 0-1,-1 0 0,1-1 1,-1 1-1,1 0 1,0-1-1,0 1 0,0 0 1,0-1-1,0 1 1,0-1-1,0 0 0,1 1 1,-1-1-1,0 0 1,1 0-1,-1 1 0,1-1 1,-1-1-1,1 1 1,0 0-1,-1 0 0,1 0 1,0-1-1,-1 1 1,1-1-1,0 0 0,0 1 1,0-1-1,0 0 1,-1 0-1,1 0 0,3 0 1,2 0-49,0-1 1,0 1 0,0-1 0,0 0 0,0 0-1,-1-1 1,1 0 0,12-5 0,-9 0-14,1 0 0,-2-1 0,1 0 0,-1-1 0,-1 1 1,1-2-1,-1 1 0,-1-1 0,8-14 0,9-16-261,19-47-1,-24 43 52,20-75-1,-34 134 568,2 35 289,0 0-120,-4-32-380,1 0 0,1-1-1,1 1 1,1-1-1,0-1 1,1 1-1,1-1 1,0-1-1,14 18 1,-16-24-335,0-1 0,0 0-1,1-1 1,0 1 0,0-2 0,1 1 0,0-1 0,0 0 0,0-1 0,1 0-1,-1-1 1,1 1 0,0-2 0,1 0 0,-1 0 0,1-1 0,10 1 0,-17-2-272,-1-1 1,1 0-1,-1 0 1,1 0-1,-1 0 1,1 0-1,-1-1 1,0 0-1,1 0 1,-1 0-1,1 0 1,-1 0 0,0-1-1,0 1 1,0-1-1,0 0 1,0 0-1,3-3 1,13-21-7385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2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13915,'0'0'9170,"201"0"-9002,-109-3-168,28-3-1576,-25 3-2641,-20 0-4065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2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8938,'0'0'12555,"0"21"-11134,0 116 1045,0 257 867,13 210-3311,-9-445-2069,-4-55-6405,0-96 7261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2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15915,'0'0'6664,"43"5"-6126,4 2-454,30 2 17,118 1 1,33-8-500,259-5-3420,-470 2 3734,-1 0 0,0-1-1,1-1 1,26-8 0,-39 10 174,-1 0 0,0 0-1,1-1 1,-1 1 0,0-1 0,0 1 0,0-1-1,0 0 1,0 0 0,0-1 0,0 1 0,-1 0 0,1-1-1,-1 0 1,0 1 0,0-1 0,0 0 0,0 0-1,0 0 1,-1 0 0,1-1 0,-1 1 0,0 0 0,0-1-1,0 1 1,0-1 0,0-5 0,-1 8 26,0 0 0,0 0 1,-1 0-1,1-1 0,0 1 1,0 0-1,-1 0 0,1 0 1,-1 0-1,1 0 0,-1 0 0,1 0 1,-1 1-1,1-1 0,-1 0 1,0 0-1,0 0 0,1 0 1,-1 1-1,0-1 0,0 0 1,0 1-1,0-1 0,-1 0 0,-34-7 1496,22 8-1275,0 0 1,-1 1-1,-14 3 1,16 0-256,1 0 0,0 1 0,0 0 0,0 0 0,1 2-1,0-1 1,0 1 0,1 1 0,-1 0 0,2 0 0,-15 17 0,4-4 1,2 1 0,0 1 0,2 0 0,-17 32 0,25-38-69,0 1 1,2-1-1,0 1 1,1 0-1,0 1 1,2-1 0,0 1-1,1 0 1,1 34-1,1-51-17,0 1-1,0-1 0,0 0 1,0 1-1,1-1 0,-1 0 1,1 1-1,-1-1 0,1 0 1,0 1-1,0-1 1,0 0-1,0 0 0,0 0 1,0 0-1,0 0 0,1 0 1,-1 0-1,1 0 1,0-1-1,-1 1 0,3 1 1,-1-2-19,0 1 1,0-1 0,0 0-1,0 0 1,1 0 0,-1-1-1,0 1 1,0-1 0,0 0 0,1 1-1,-1-2 1,0 1 0,0 0-1,5-1 1,1-1-26,0-1 0,0 1 1,0-2-1,0 1 0,-1-1 0,1 0 1,-1-1-1,0 0 0,0 0 0,9-9 1,0-6 40,0-1 0,-1 0 1,-1-1-1,-2-1 1,0-1-1,-1 1 1,-1-2-1,-2 0 0,0 0 1,9-51-1,-13 65 470,1 17-208,4 20-73,-9-22-156,6 18 83,50 142 310,-46-137-456,2 0 0,0-1 0,34 46-1,-39-62-147,1 0 0,0 0 0,0-1 0,1-1 0,0 0 0,1 0-1,0-1 1,0 0 0,19 8 0,-5-5-1388,0-1-1,0-2 1,45 9-1,25-7-6203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99 11690,'0'0'13058,"-34"-17"-11362,-111-52-607,139 67-1033,0-1 0,0 1 0,0 1 1,-1-1-1,1 1 0,0 0 0,-1 1 1,1-1-1,-1 1 0,1 0 1,0 1-1,-1 0 0,1 0 0,0 0 1,-1 1-1,1 0 0,0 0 1,0 0-1,0 1 0,1 0 0,-1 0 1,-10 8-1,3-3 38,-14 9 37,0 1 0,2 1 1,0 1-1,1 1 0,2 1 0,-25 31 1,36-40-117,1 0 0,0 1 0,1 1 1,1 0-1,1 0 0,0 0 0,0 1 1,2 0-1,0 0 0,1 0 0,0 1 1,2 0-1,-2 22 0,4-36-16,0 1 0,1-1 0,-1 1 0,1-1 0,0 0 0,-1 1 1,2-1-1,-1 0 0,0 0 0,1 1 0,-1-1 0,1 0 0,0-1 0,0 1 0,0 0 0,0 0 0,1-1 0,-1 1 0,1-1 0,-1 0 1,1 0-1,0 0 0,0 0 0,0 0 0,0-1 0,0 1 0,0-1 0,1 0 0,-1 0 0,5 1 0,11 2-24,0-1 0,0-1-1,0 0 1,26-2 0,-41 0 19,41-2-117,-1-1 0,1-3 1,-1-1-1,-1-3 0,1-1 1,72-30-1,237-134-939,-217 101 874,-130 71 195,0-1 0,1 1 0,-1 1 0,1-1 0,0 1 0,14-2 0,-19 3 5,0 1-1,-1 0 1,1 1-1,0-1 1,0 0-1,0 0 1,-1 1 0,1-1-1,0 1 1,0 0-1,-1-1 1,1 1-1,0 0 1,-1 0-1,1 0 1,-1 0-1,1 0 1,-1 0-1,0 1 1,1-1-1,-1 0 1,0 1-1,0-1 1,0 1-1,0-1 1,0 1-1,0 0 1,-1-1 0,2 4-1,27 83 235,8 21-169,-32-99-73,0 1 0,1-1 0,-1 0 0,2-1 0,0 0 0,0 0 0,14 14 0,-20-22-3,0 0 0,0 0 0,-1 0 0,1 0 0,0 0 0,0-1 0,0 1 0,0 0 0,0-1 0,1 1 0,-1 0 0,0-1 0,0 0 0,0 1 0,1-1 1,-1 1-1,0-1 0,0 0 0,1 0 0,-1 0 0,0 0 0,0 0 0,1 0 0,-1 0 0,0 0 0,0-1 0,1 1 0,1-1 0,-1-1 3,0 1 0,-1-1 0,1 0 0,-1 0 1,1 0-1,-1 0 0,0 0 0,1 0 0,-1 0 0,0 0 0,0 0 0,-1 0 0,2-5 0,2-9 18,-1-1 0,-1 1 1,0-19-1,-2 35-22,1-13 3,0 0 1,-1 1-1,-1-1 1,0 0-1,-1 1 1,0-1 0,0 1-1,-2 0 1,1 0-1,-2 0 1,0 0-1,0 0 1,-1 1-1,0 0 1,-1 0-1,0 1 1,-1 0-1,0 0 1,-18-16-1,18 18-2,-1 1-1,-1-1 0,1 2 1,-1-1-1,0 2 0,-1-1 1,1 1-1,-18-5 0,24 9 12,1 0-1,-1 0 0,1 0 0,-1 0 1,0 1-1,1 0 0,-1-1 0,0 2 0,1-1 1,-1 0-1,0 1 0,1-1 0,-1 1 1,1 0-1,-1 0 0,1 1 0,-1-1 0,1 1 1,0-1-1,0 1 0,0 0 0,0 1 1,0-1-1,0 0 0,0 1 0,1-1 0,-1 1 1,1 0-1,0 0 0,-4 6 0,0 3 50,1 0 0,0 0-1,1 0 1,0 0 0,1 1-1,0 0 1,1 0 0,-1 25-1,2-30-33,1 0-1,1 0 0,-1 0 0,1 1 0,0-1 0,1 0 0,0 0 0,1-1 1,-1 1-1,1 0 0,1-1 0,-1 1 0,1-1 0,1 0 0,6 8 0,-2-6-9,2 0-1,-1-1 1,1 0 0,0-1-1,1 0 1,0 0-1,0-1 1,0-1-1,1 0 1,-1-1-1,1 0 1,0-1-1,22 2 1,14 0-130,-1-3 0,67-4 0,-112 2 99,18-2-264,-1 0 1,0-1-1,1-1 0,-1-1 0,-1-1 1,1-1-1,26-12 0,-20 5-1782,-1 0-1,32-25 1,3-13-6595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17092,'0'0'10314,"262"-101"-9722,-142 80-592,53-1-336,-30 10-3545,-23 0-3553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18780,'0'0'5668,"-7"26"-3530,-79 403 1422,71-351-3413,-47 273 240,53-271-488,2 0 0,6 113 0,1-191 59,0 1 1,0-1-1,0 1 0,0-1 0,0 1 0,1 0 1,-1-1-1,1 1 0,-1-1 0,1 1 1,0-1-1,0 0 0,0 1 0,0-1 0,1 0 1,-1 0-1,1 0 0,-1 0 0,1 0 0,0 0 1,-1 0-1,1 0 0,0-1 0,0 1 1,1-1-1,-1 1 0,0-1 0,0 0 0,1 0 1,-1 0-1,1 0 0,-1 0 0,0-1 1,1 1-1,0-1 0,-1 1 0,1-1 0,-1 0 1,1 0-1,-1 0 0,1-1 0,-1 1 0,1 0 1,0-1-1,3-1 0,4-1-302,0-1 0,-1 1 0,0-2-1,0 1 1,0-1 0,0 0 0,-1-1 0,0 0 0,0-1 0,-1 1-1,8-9 1,9-17-2032,-1-1-1,-1-1 1,17-37-1,-5-9-5192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17628,'0'0'9260,"47"3"-8379,-9 0-754,13 1-26,-1-2 0,1-2 0,0-2 0,74-13 0,-61 3-57,76-15-28,0 5 0,184-4 0,-322 26-17,1 0 0,-1 0 0,0 1-1,1-1 1,-1 1 0,0-1 0,1 1 0,-1 0 0,0 0 0,0 0 0,0 1 0,1-1 0,-1 0 0,0 1 0,-1-1 0,1 1 0,0 0-1,0-1 1,-1 1 0,1 0 0,-1 0 0,0 0 0,1 0 0,-1 0 0,0 1 0,0-1 0,0 0 0,-1 1 0,1-1 0,0 0 0,-1 1-1,1 2 1,1 12 54,0-1 0,-2 1 0,-1 30 0,0-19 93,-1 11 103,-11 64-1,6-65-429,-2 66-1,9-104 111,0 0 0,0 1-1,0-1 1,0 0 0,0 0 0,0 0 0,0 1-1,0-1 1,0 0 0,0 0 0,0 1 0,0-1 0,0 0-1,1 0 1,-1 1 0,0-1 0,0 0 0,0 0 0,0 0-1,0 1 1,0-1 0,1 0 0,-1 0 0,0 0 0,0 0-1,0 1 1,0-1 0,1 0 0,-1 0 0,0 0 0,0 0-1,1 0 1,-1 0 0,0 0 0,0 0 0,0 0 0,1 1-1,-1-1 1,0 0 0,0 0 0,1 0 0,-1 0-1,0 0 1,0 0 0,1 0 0,-1-1 0,0 1 0,0 0-1,0 0 1,1 0 0,-1 0 0,0 0 0,0 0 0,0 0-1,1 0 1,-1-1 0,0 1 0,0 0 0,0 0 0,1 0-1,-1 0 1,0-1 0,14-11-3296,7-15-2480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18668,'0'0'8530,"-34"6"-11691,57 31-1904,5-1-4185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47.4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52.52832"/>
      <inkml:brushProperty name="anchorY" value="-7763.81104"/>
      <inkml:brushProperty name="scaleFactor" value="0.5"/>
    </inkml:brush>
  </inkml:definitions>
  <inkml:trace contextRef="#ctx0" brushRef="#br0">98 0 14227,'0'0'9875,"-5"30"-9225,-4 12-166,-3 13-185,-1 5-66,-2 4-97,2-2-33,1-3-28,4-6-83,2-7 20,3-8-12,2-8-56,1-8 72,2-8 88,5-5-127,5-5 120,6-3-35,7-5-56,5-5 57,5-4-67,3-3 19,1-2-7,0 0 0,-2 2-10,-3 2 4,-4 3-2,-5 3-56,-4 4-78,-4 1-55,-5 1-161,-4 1 48,-2 1 38,-2-1 20,-1-1 82,-1-3 10,2-2-136,-1-3 16,1-3 63,1-3 105,-1-2 104,-1-1-10,1-1 8,-2 0 78,0 3 70,0 1 78,-1 2 90,1 2-7,-1 3 86,0 2 36,-1 3-70,0 1-76,1 2-64,-1 1-103,0 0-64,0 0-48,0 2 4,-1 6 122,1 7 169,0 10-78,-1 11-34,-2 10-3,-2 8-42,-2 7-77,0 4 10,0 0-75,2-1 8,0-2 49,1-5-64,2-4 59,0-5-64,1-4-158,0-6-144,0-5-279,0-5-1088,0-6-555,0-6-2212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16075,'0'0'10317,"-4"33"-9042,0 17-970,-16 122 422,11-88-468,1 121-1,8-203-282,0 0 1,0 0-1,0 0 1,0-1-1,1 1 1,-1 0-1,0 0 1,1 0-1,-1-1 1,1 1-1,0 0 1,-1 0-1,1-1 1,0 1-1,0 0 0,0-1 1,0 1-1,1-1 1,-1 0-1,0 1 1,0-1-1,1 0 1,-1 0-1,3 2 1,-1-2-49,0 0 0,0-1 0,-1 1 0,1 0 0,0-1 0,0 0 0,0 0 0,0 0 0,0 0 0,0 0-1,0 0 1,0-1 0,0 0 0,0 1 0,-1-1 0,4-2 0,3 0-149,0-2-1,-1 1 1,0-1-1,0-1 1,0 1-1,-1-2 1,13-11 0,46-57-1643,-54 59 1560,10-9 258,-2-2 0,-1-1 0,-1 0 1,-2-1-1,22-52 0,-37 79 730,-2 16 502,-18 85 102,13-72-1013,0 0-1,-3 42 1,8-47-194,0-13-52,0 0 0,1 0 0,0 0 0,1 0 0,0 1-1,3 12 1,-3-20-30,0 0-1,0 0 0,0 0 0,0 1 0,0-1 0,1-1 1,-1 1-1,1 0 0,-1 0 0,1 0 0,0-1 0,0 1 0,0-1 1,0 1-1,0-1 0,0 0 0,0 0 0,0 0 0,0 0 1,1 0-1,-1 0 0,0-1 0,1 1 0,-1-1 0,0 0 1,1 1-1,-1-1 0,0 0 0,5-1 0,1 0-62,1 0 1,-1-1-1,1 0 0,-1 0 0,0-1 1,0 0-1,0 0 0,0-1 0,-1 0 1,1-1-1,-1 1 0,0-2 0,0 1 1,-1-1-1,0 0 0,8-8 0,9-13-514,-2 0 0,31-49 0,-38 54 436,-1-1 0,-1-1-1,14-35 1,-25 177 2549,-2-101-2284,2 1 0,0-1 0,1 1 0,1-1 0,7 28 0,-8-41-116,-1 0 0,1 1-1,0-1 1,0 0 0,0 0 0,0-1 0,1 1 0,-1 0 0,1-1 0,0 1 0,0-1 0,1 0-1,-1 0 1,1 0 0,-1-1 0,1 1 0,0-1 0,0 0 0,0 0 0,0 0 0,0 0-1,1-1 1,-1 0 0,0 0 0,1 0 0,-1 0 0,6 0 0,3-2-51,-1 0 0,0-1-1,0 0 1,0-1 0,0 0 0,-1-1 0,1 0 0,-1-1 0,0-1-1,0 1 1,0-2 0,-1 1 0,0-1 0,0-1 0,-1 0-1,11-12 1,9-10-142,-1-1-1,-1-2 0,33-53 0,-45 63 438,-2-1-1,0 0 1,-1 0-1,13-42 0,-24 64 547,-2 17 108,-5 28-634,-1 0 0,-19 59 0,1-5-26,-20 101-91,-134 640-1036,178-835 589,1-26-531,23-436-2425,-12 366 2933,5 1 0,51-172-1,-64 257 335,6-22-7,2 0 1,1 0-1,21-35 1,-30 58 97,0 0 1,1 1-1,0-1 0,1 1 1,-1-1-1,1 1 1,0 1-1,0-1 1,0 1-1,1 0 1,0 0-1,-1 0 0,1 1 1,1 0-1,-1 0 1,0 1-1,1 0 1,-1 0-1,1 0 1,13-1-1,-12 3 35,-1 0 1,1 0-1,0 1 1,-1 0-1,1 0 1,-1 1-1,1 0 1,-1 0-1,0 1 1,0 0-1,0 0 1,0 1-1,10 7 1,-13-8-85,0 1-1,1 0 1,-2 0 0,1 0 0,0 0 0,-1 0 0,0 1-1,0 0 1,0 0 0,-1 0 0,1 0 0,-1 0 0,-1 0-1,1 0 1,-1 1 0,1-1 0,-2 1 0,1-1-1,0 11 1,-2-12-41,0 0 0,1 0 0,-1 0 0,-1 0 0,1-1 0,0 1 0,-1 0 0,0-1 0,0 1 0,0-1 0,0 1 0,-1-1 0,1 0 0,-1 0 0,0 0 0,0 0 0,0-1 0,0 1 0,-5 2 0,-9 7-5,-1-2 0,-28 13 0,39-19-14,-15 6-85,-1 0-1,-33 8 1,2-10-1651,48-8 958,0 0 1,0 0 0,0-1 0,-1 0 0,1 0 0,-8-3-1,-12-14-7618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27 387 13275,'0'0'14071,"-7"-27"-13692,1 6-341,1-2 1,1 1 0,-1-24-1,6 41-34,-1 1 0,1 0-1,0 0 1,0 0-1,0 0 1,1 0 0,0 0-1,-1 0 1,1 1-1,0-1 1,1 0 0,-1 1-1,1 0 1,-1 0-1,1-1 1,0 2 0,0-1-1,1 0 1,6-4 0,3-1 1,0 0 1,1 1-1,22-9 1,-30 14-6,5-2 0,0 0-1,0 0 1,0 1 0,1 0-1,-1 1 1,1 1-1,0 0 1,-1 0 0,24 3-1,-29-1 1,0 0 0,0 0 0,0 1-1,0 0 1,0 0 0,-1 1-1,1 0 1,-1 0 0,0 0 0,1 0-1,-2 1 1,1 0 0,0 0 0,-1 0-1,1 1 1,-1-1 0,-1 1-1,1 0 1,-1 0 0,4 7 0,0 2-1,-1 1 0,-1 0 0,0 0 0,-1 0 0,0 0 0,-2 0 0,2 17 1,-2 1 5,-2 0 1,-5 44 0,-8-36 19,2-28-79,10-13 46,0 0-1,1 0 0,-1 0 1,1 0-1,-1-1 1,1 1-1,-1 0 1,1 0-1,-1-1 1,1 1-1,-1 0 1,1-1-1,-1 1 0,1-1 1,-1 1-1,1-1 1,0 1-1,-1-1 1,1 1-1,0-1 1,0 1-1,-1-1 0,1 1 1,0-1-1,0 1 1,0-1-1,-1 1 1,1-1-1,0 0 1,0 1-1,0-1 1,-4-22-358,1 1 0,1-1 1,1 0-1,1 1 0,4-33 1,-4 55 359,2-10-108,0-1 0,0 1 0,1 0-1,0 0 1,1 0 0,0 1 0,0-1-1,1 1 1,0 0 0,1 0-1,12-14 1,-14 17 106,1 1-1,0 0 1,0 0-1,0 0 1,1 0-1,0 1 1,0 0-1,0 0 1,0 0-1,1 1 1,-1 0-1,1 0 1,0 1-1,0 0 1,0 0-1,0 0 1,12 0-1,-16 2 42,1 1 0,-1 0 0,0-1 0,0 1 0,0 1 0,-1-1 0,1 0 0,0 1 0,0-1 0,-1 1 0,1 0 0,0 0 0,-1 0 0,0 0 0,0 0 0,1 1 0,-1-1 0,-1 0 0,1 1 0,0 0 0,-1 0 0,1-1 0,-1 1 0,0 0 0,0 0 0,1 5 0,4 8 181,-2 1-1,0 0 0,2 27 0,-1 18 131,-4-29-244,11 51-1,-12-84-100,0 1 0,0 0 0,0-1 0,0 1 0,0-1 0,0 1 0,0-1 0,1 1 0,-1 0 0,0-1 0,0 1 0,1-1 0,-1 1 0,0-1 0,1 1 0,-1-1 0,0 1 0,1-1 0,-1 0 0,1 1 0,-1-1 0,1 1 0,-1-1 0,1 0 0,-1 0 0,1 1 0,-1-1 0,1 0 0,-1 0 0,1 1 0,-1-1 0,1 0 0,0 0 0,-1 0 0,1 0 0,-1 0 0,1 0 0,0 0 0,-1 0 0,1 0 0,-1 0 0,1-1 0,-1 1 0,1 0 0,0 0 0,-1 0 0,1-1 0,-1 1 0,1 0 0,-1-1 0,1 1 0,-1 0 0,1-1 0,-1 1 0,0 0 0,1-1 0,-1 1 0,0-1 0,1 1 0,0-2 0,25-30-100,34-68-923,-39 62 663,1 1 0,2 0 1,2 2-1,58-63 0,-78 93 372,1 0 0,-1 0 0,1 0 0,0 1-1,0 0 1,13-5 0,-18 9 22,-1-1-1,1 0 1,0 1-1,0-1 1,0 1-1,-1-1 1,1 1-1,0 0 1,0 0-1,0 0 1,0 0-1,0 0 1,-1 0-1,1 0 1,0 1-1,0-1 1,0 1-1,0-1 1,-1 1-1,1 0 1,0 0-1,-1-1 1,1 1-1,0 0 1,-1 1-1,0-1 1,1 0-1,-1 0 1,1 1-1,-1-1 1,0 1-1,0-1 1,0 1-1,1 2 1,6 14 329,-2 1 0,0 0 0,5 29 0,-9-35-275,1 1 1,0-1-1,0 0 1,2 1 0,-1-2-1,2 1 1,0-1-1,0 1 1,1-2-1,11 16 1,-14-24-77,1 0-1,-1 1 1,1-2-1,0 1 1,-1 0-1,1-1 1,1 0-1,-1 0 1,0 0 0,0-1-1,1 0 1,-1 0-1,1 0 1,-1-1-1,1 0 1,-1 0-1,7-1 1,1 1-10,0-2 0,-1 0 0,1 0 0,0-1-1,-1-1 1,16-6 0,-7 0-85,1-1 1,-1-1-1,-1-1 0,0 0 0,-1-2 1,22-22-1,-33 30 70,0-1-1,-1 0 1,-1-1 0,1 0 0,-1 0-1,-1 0 1,1-1 0,-2 0 0,1 0 0,-2 0-1,1 0 1,-1-1 0,-1 1 0,0-1-1,0 0 1,0-12 0,-2 21 43,0-1 0,0 0 0,-1 1 0,1-1 1,-1 0-1,1 1 0,-1-1 0,0 1 0,0-1 0,0 1 0,0 0 1,-1-1-1,1 1 0,0 0 0,-1 0 0,0 0 0,1 0 0,-1 0 1,0 0-1,0 0 0,0 1 0,0-1 0,-1 1 0,1-1 0,0 1 1,-1 0-1,1 0 0,0 0 0,-1 0 0,0 0 0,1 1 0,-1-1 1,1 1-1,-1 0 0,0 0 0,1-1 0,-1 2 0,1-1 0,-5 1 0,1-1 75,0 1 0,0-1-1,0 2 1,0-1-1,0 0 1,1 1-1,-1 0 1,0 1-1,1-1 1,-1 1 0,1 0-1,0 1 1,0-1-1,0 1 1,1 0-1,-8 7 1,5 1-45,1 0 1,0 0-1,1 0 1,0 1-1,1 0 1,0 0-1,1 0 0,1 0 1,0 1-1,0-1 1,2 0-1,-1 1 1,3 17-1,-1-25-118,-1 1 1,1 0-1,1 0 0,-1-1 0,1 1 0,1-1 1,-1 1-1,1-1 0,0 0 0,0 0 0,1 0 1,-1 0-1,1-1 0,1 1 0,-1-1 0,1 0 1,0-1-1,0 1 0,0-1 0,1 0 1,-1 0-1,1 0 0,0-1 0,0 0 0,1 0 1,9 3-1,8 1-874,-1 0-1,1-2 1,0-1 0,0 0-1,47-1 1,44-2-4736,-5-1-3270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588 832 14195,'0'0'13511,"-34"-14"-12676,-107-39-371,135 51-433,0-1 0,0 1 0,0 1 0,0-1 1,0 1-1,0 0 0,-1 0 0,1 1 0,0-1 0,-1 2 0,1-1 1,0 1-1,0 0 0,-1 0 0,1 0 0,0 1 0,0 0 0,0 0 1,0 1-1,1-1 0,-1 1 0,1 1 0,0-1 0,-1 1 0,-3 4 1,-5 2 23,-21 14 62,2 2 0,-45 45 0,68-61-110,1 0-1,0 0 1,1 1-1,0 0 1,1 0-1,0 1 1,0 0 0,1 0-1,1 0 1,0 1-1,-5 25 1,9-36-15,1-1 0,-1 1 0,1-1 0,0 1 0,0-1 0,0 1 0,0 0 0,0-1-1,0 1 1,0-1 0,0 1 0,1 0 0,-1-1 0,0 1 0,1-1 0,-1 1 0,1-1 0,0 1 0,0-1 0,-1 0 0,1 1 0,0-1 0,0 0 0,0 0 0,2 2 0,1-1-29,-1-1 0,1 0 0,0 0 0,0 0 1,-1 0-1,1-1 0,0 0 0,0 0 0,7 0 0,1-1-42,0 0-1,1-2 0,-1 1 1,0-1-1,-1-1 1,1 0-1,-1-1 0,1 0 1,-2 0-1,1-1 0,18-14 1,1-3-189,-1-2 0,41-43 0,-49 44 86,-1-1 0,-1-1-1,-2 0 1,0-2-1,-2 0 1,-1 0 0,-1-2-1,-2 1 1,0-1-1,-3-1 1,8-45 0,-3-23-540,-5-1 1,-5-125 0,-3 157 828,0 64-151,0-5 347,0 1-1,0-1 1,-1 0 0,-3-13 0,4 21-253,-1 1 0,1-1 0,0 0 1,0 0-1,-1 0 0,1 0 1,-1 0-1,1 0 0,0 0 0,-1 1 1,0-1-1,1 0 0,-1 0 1,1 1-1,-1-1 0,0 0 0,0 1 1,1-1-1,-1 0 0,0 1 1,0 0-1,0-1 0,0 1 0,0-1 1,1 1-1,-1 0 0,0-1 0,0 1 1,0 0-1,0 0 0,0 0 1,0 0-1,0 0 0,0 0 0,0 0 1,0 0-1,0 0 0,0 1 1,0-1-1,0 0 0,0 1 0,0-1 1,1 0-1,-1 1 0,0-1 1,0 1-1,0-1 0,0 1 0,1 0 1,-1-1-1,0 1 0,0 1 1,-5 3 30,0 1-1,0-1 1,1 1 0,0 0 0,0 1 0,0-1 0,1 1 0,0 0 0,-3 8 0,-28 72 435,32-79-462,-11 38 144,2 0 0,2 0 0,-8 88 0,11 144 25,7-259-217,0 12 0,1 0 1,2 0-1,10 46 0,-10-64-18,1 0-1,0 0 1,1 0-1,1-1 1,0 0 0,0 0-1,1 0 1,0-1-1,1 0 1,15 15-1,-19-22-25,0 0 0,1 0 0,0-1 0,0 0-1,0 0 1,0 0 0,1 0 0,-1-1 0,0 0 0,1 0-1,0-1 1,0 1 0,-1-1 0,1 0 0,0-1 0,0 0 0,0 1-1,0-2 1,0 1 0,0-1 0,0 0 0,-1 0 0,1-1-1,0 1 1,9-5 0,3-2-64,-1-1 1,0 0-1,0-1 0,0-1 0,-1-1 1,19-18-1,9-12-21,-2-3 1,-1-1 0,-3-2 0,-1-2-1,42-77 1,-78 178 614,-3 34-107,0-36-56,8 94 0,-6-140-325,1 1 0,0 0 0,-1 0 0,1 0 0,1-1-1,-1 1 1,0 0 0,1-1 0,0 0 0,0 1 0,0-1 0,0 0 0,0 0-1,1 0 1,0 0 0,-1 0 0,1-1 0,0 1 0,0-1 0,0 0 0,1 0-1,-1 0 1,7 3 0,-6-4-28,1 0 1,0 0-1,-1 0 0,1-1 0,0 1 0,0-1 0,-1 0 0,1-1 1,0 1-1,0-1 0,-1 0 0,1 0 0,-1-1 0,1 1 0,-1-1 1,1 0-1,-1 0 0,0 0 0,5-5 0,21-14-489,-2-1 0,0-2 0,-2-1 1,-1-1-1,-1-1 0,-1-1 0,-1-1 0,-2-1 0,18-34 0,-35 59 466,2-4 297,-5 19 127,0-2-347,-8 75 958,3-52-699,3 0 0,0 0 1,2 0-1,5 47 1,-4-75-286,-1-1 0,1 1 1,-1-1-1,1 1 0,0-1 0,0 1 1,0-1-1,0 0 0,0 0 0,1 1 1,-1-1-1,1 0 0,0 0 0,-1 0 1,1 0-1,0-1 0,0 1 1,0 0-1,0-1 0,0 0 0,1 1 1,-1-1-1,0 0 0,1 0 0,-1 0 1,0 0-1,1-1 0,-1 1 0,1-1 1,0 1-1,-1-1 0,1 0 0,3 0 1,-1 0 0,0-1 0,0 0 1,0 0-1,0 0 1,0 0-1,-1-1 0,1 1 1,0-1-1,-1-1 0,1 1 1,-1 0-1,0-1 0,0 0 1,0 0-1,0 0 0,4-5 1,17-26-461,-2 0 1,-1-1 0,-2-1-1,-1-1 1,-2-1-1,17-53 1,-35 95 627,0 0-1,0 1 1,1-1 0,0 0-1,0 0 1,0 0-1,2 8 1,-1 8 333,-5 58 999,2-54-1194,0 0 1,2-1 0,0 1 0,8 42-1,-7-62-374,0 0-1,0-1 0,1 0 0,0 1 1,-1-1-1,1 0 0,0 0 0,1 0 1,-1 0-1,1 0 0,-1-1 0,1 1 1,0-1-1,0 1 0,0-1 0,0 0 0,0 0 1,0 0-1,1-1 0,-1 1 0,1-1 1,-1 0-1,1 0 0,-1 0 0,1 0 1,0-1-1,-1 0 0,1 1 0,0-1 1,0 0-1,-1-1 0,1 1 0,0-1 0,-1 0 1,1 0-1,0 0 0,-1 0 0,1 0 1,-1-1-1,0 0 0,0 1 0,4-4 1,27-30-4765,-2-5-4023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21845,'0'0'7833,"61"0"-10593,-10 0-4650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1 383 14875,'0'0'9353,"2"-31"-7990,11-103-690,-11 126-648,0 0-1,0 1 0,1-1 0,0 1 1,1-1-1,-1 1 0,2 0 0,-1 0 1,0 1-1,1-1 0,1 1 1,-1 0-1,1 1 0,0-1 0,9-6 1,1-1 1,-8 4-9,1 0 0,1 1-1,-1 1 1,1 0 0,1 0 0,-1 1 0,1 0-1,1 1 1,-1 0 0,1 1 0,-1 0-1,1 0 1,0 2 0,0-1 0,1 2 0,24-1-1,-32 3 9,1 0 0,-1 1 0,1-1 0,-1 1 0,1 1 0,-1-1 0,0 1 0,0 0-1,0 0 1,-1 0 0,1 1 0,-1-1 0,1 1 0,-1 0 0,-1 1 0,1-1 0,0 1-1,-1 0 1,0-1 0,4 10 0,7 14 97,-1 0 0,15 50 0,-18-47-62,-5-16-43,3 9 5,2 0 0,0-1 0,17 30 0,-24-48-17,1 1-1,-1-1 1,1 0-1,0 0 0,1-1 1,-1 1-1,1-1 1,0 0-1,0 0 0,1 0 1,-1-1-1,1 1 1,-1-2-1,1 1 0,0 0 1,0-1-1,0 0 1,11 1-1,-7-1-3,0-2-1,0 1 1,0-1 0,1-1-1,-1 0 1,0 0 0,0-1-1,0 0 1,-1-1-1,1 0 1,0 0 0,-1-1-1,15-9 1,-9 3-202,-1-1 0,0 0 0,0-1-1,-2 0 1,1-1 0,-2 0 0,15-22 0,30-55-3068,-22 25-1941,-5-1-4467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336 266 17436,'0'0'11713,"-30"16"-11122,-100 60-189,118-67-355,0 1 0,1 0-1,0 1 1,1 0-1,0 0 1,1 1 0,0 1-1,1 0 1,0 0-1,1 0 1,1 1 0,0 0-1,0 0 1,-3 16-1,5-16-26,-5 13-10,1 1 0,2 0 0,0 1-1,2-1 1,1 1 0,2 0 0,1-1 0,4 44-1,-2-65-11,-1 0 0,1 0 1,0 0-1,1 0 0,-1 0 0,2-1 0,-1 1 0,1-1 0,-1 0 0,2 0 0,-1 0 0,1 0 0,0-1 0,0 0 1,0 0-1,1 0 0,-1-1 0,1 0 0,1 0 0,-1 0 0,0-1 0,1 0 0,0 0 0,-1 0 0,1-1 0,9 2 0,10 1-34,0 0 0,1-1 0,0-2-1,0-1 1,48-4 0,-55 1 8,0-1 0,-1-1 0,0-1 1,0 0-1,0-2 0,0 0 0,-1-1 0,-1-1 1,1 0-1,-1-2 0,-1 0 0,0-1 0,19-17 0,-22 16 15,0 1 0,-1-2-1,-1 0 1,0 0 0,-1-1-1,-1 0 1,0-1 0,-1 1-1,-1-2 1,0 1 0,-1-1-1,-1 0 1,-1-1 0,0 1-1,1-19 1,-4 13-18,0 1 0,-2-1 0,-1 1 0,0-1 0,-2 1 0,-1 0 0,0 0 0,-2 0 0,0 1 0,-14-26 0,6 17-48,-2 2 1,-1 0-1,-2 1 1,0 1-1,-2 1 1,-34-31-1,35 37 33,0 1-1,-1 0 0,-1 2 1,-40-21-1,51 31 49,0 1 0,0 0 0,0 0 0,-1 2 0,0-1 0,1 2 0,-1 0 0,0 0 0,0 1 0,-1 1 0,-24 2 0,32-1 10,0 0 0,-1 1-1,1 0 1,0 1 0,0 0 0,0-1 0,0 2 0,1-1 0,-1 1-1,1 0 1,0 0 0,0 0 0,0 1 0,1-1 0,0 1 0,-1 0-1,2 1 1,-1-1 0,1 1 0,-1 0 0,2-1 0,-1 1 0,1 1-1,-3 9 1,-2 7 36,2 1 1,1 0-1,0 1 0,2-1 0,1 31 0,1-44-49,1 0 0,0 0 1,1 0-1,1 0 0,-1 0 0,2 0 0,-1-1 0,1 1 0,1-1 0,0 0 0,1-1 0,0 1 0,0-1 0,1 0 1,0 0-1,0-1 0,1 0 0,0 0 0,1-1 0,-1 0 0,20 11 0,-3-4-259,0-1-1,0-2 1,1 0-1,1-2 0,0 0 1,0-2-1,51 6 1,-24-7-1119,0-2-1,0-2 1,62-7 0,-61-2-1827,70-16 1,8-13-5548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1512,'0'0'20341,"-29"20"-16955,-94 74-1118,114-86-2079,-1 2-1,1-1 1,1 1-1,0 1 1,0 0 0,1 0-1,1 0 1,-1 1-1,2 0 1,-7 20-1,1-6 45,-11 33-22,3 1 0,2 1 0,3 1 0,-9 78 0,13-22 130,7 158 0,4-248-439,1 0 1,1 0-1,2 0 1,0-1-1,2 0 0,1 0 1,1-1-1,2 0 1,0 0-1,2-1 1,0-1-1,2 0 1,32 40-1,-37-53-244,0-1-1,1 0 0,0 0 1,0-2-1,1 1 1,0-1-1,1-1 1,16 7-1,-8-5-1102,1-1 0,0-1 0,1-2-1,29 5 1,28-4-5844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13851,'0'0'12169,"12"-27"-11219,40-90-429,-46 106-456,0 0-1,1 1 0,0 0 1,1 0-1,0 1 0,1 0 1,0 0-1,0 1 0,0 0 1,1 1-1,15-9 0,-11 7 12,-6 3-10,1 1-1,1 0 0,-1 0 1,1 1-1,16-5 0,-24 8-59,1 1 0,-1-1 0,1 0 0,0 1 0,-1 0-1,1-1 1,0 1 0,-1 0 0,1 1 0,0-1 0,-1 0 0,1 1-1,0-1 1,-1 1 0,1 0 0,-1 0 0,1 0 0,-1 0 0,1 1 0,-1-1-1,0 1 1,0-1 0,0 1 0,0 0 0,0-1 0,0 1 0,2 3 0,1 4-1,0 0 0,0 0 0,-1 1 0,0-1 0,-1 1 0,0 0 0,-1 0 0,0 0 0,1 14 0,0 17 9,-3 42-1,0-42-6,-2 9-103,-13 86-1,20-154 27,0 0-1,1 1 0,1 0 1,1 0-1,11-17 0,58-93-429,-72 119 447,9-14-25,34-50-166,-43 66 219,-1 1 0,1-1-1,1 1 1,-1-1 0,1 1-1,0 1 1,0-1 0,11-5-1,-16 10 27,0 0-1,-1 0 0,1 0 1,0 0-1,-1 0 0,1 1 1,0-1-1,0 0 0,-1 0 0,1 0 1,0 1-1,-1-1 0,1 0 1,-1 1-1,1-1 0,0 1 0,-1-1 1,1 1-1,-1-1 0,1 1 1,-1-1-1,1 1 0,-1-1 1,0 1-1,1 0 0,-1-1 0,0 1 1,1 0-1,-1-1 0,0 1 1,0 0-1,1-1 0,-1 1 1,0 0-1,0 0 0,0-1 0,0 2 1,6 35 129,-6-34-99,7 64 309,12 75 235,-15-124-536,0 0 0,1 0 1,1-1-1,1 1 0,14 25 0,-20-41-121,0 0 0,0 0 0,1 1 0,-1-1 0,1 0 0,0 0-1,-1 0 1,1-1 0,0 1 0,0 0 0,0-1 0,0 1 0,1-1-1,-1 0 1,0 0 0,1 0 0,-1 0 0,1 0 0,-1 0 0,1 0-1,-1-1 1,1 1 0,-1-1 0,1 0 0,-1 0 0,1 0 0,0 0-1,-1 0 1,5-2 0,-1 0-496,0 0 0,0 0-1,-1-1 1,0 1 0,1-2 0,-1 1-1,0 0 1,0-1 0,-1 0 0,1 0-1,5-7 1,24-28-5871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13363,'0'0'10394,"21"-7"-9692,67-19 87,-85 24-738,0 1 0,0 1 0,0-1 1,0 0-1,0 1 0,0 0 0,1-1 0,-1 1 0,0 0 0,0 1 1,0-1-1,0 1 0,0-1 0,0 1 0,0 0 0,0 0 0,0 0 0,0 0 1,0 1-1,0-1 0,-1 1 0,1 0 0,-1 0 0,1 0 0,-1 0 0,0 0 1,1 0-1,-1 1 0,-1-1 0,1 1 0,0-1 0,0 1 0,-1 0 1,0 0-1,1 0 0,-1-1 0,0 1 0,0 0 0,-1 1 0,1 3 0,1 2-6,0 1 0,-2-1-1,1 1 1,-1 0 0,0-1-1,-1 1 1,0-1-1,-1 1 1,0-1 0,-6 17-1,-12 18 51,6-17-7,-17 54-1,28-72-60,1 0 1,0 0-1,0 1 0,1-1 0,0 0 0,1 1 0,0-1 0,1 0 0,0 1 0,3 13 0,-3-21-22,0 1-1,0-1 1,0 1-1,1-1 1,-1 0-1,1 0 1,-1 0-1,1 0 1,0 0-1,0 0 1,0 0-1,0-1 1,0 1 0,0-1-1,1 1 1,-1-1-1,0 0 1,1 0-1,-1 0 1,1 0-1,-1 0 1,1-1-1,0 1 1,2 0-1,10 1-56,0 0 0,30-2 0,-34 0-31,7 0-518,1-1 0,-2-1 1,1 0-1,0-2 0,30-9 1,-25 4-1503,-1 0 0,0-2 0,36-24 0,-5-4-5916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0 13659,'0'0'12853,"10"30"-11619,5 9-884,44 148 955,-47-140-1179,-3 1 0,-1 0 0,-3 1 0,-2-1 0,-1 1 0,-3 0 0,-2 0 0,-3-1 0,-19 84 0,-1-59-158,-4-2 0,-3-1 0,-3-1 0,-56 80 0,-12 4-808,-168 191 1,-16-43-7251,192-212 889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47.6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52.87695"/>
      <inkml:brushProperty name="anchorY" value="-10129.79492"/>
      <inkml:brushProperty name="scaleFactor" value="0.5"/>
    </inkml:brush>
  </inkml:definitions>
  <inkml:trace contextRef="#ctx0" brushRef="#br0">0 0 11827,'0'0'10666,"23"35"-8776,4 9-1356,1 9-79,-3 2-259,-6-1-193,-10-2 23,-12-3-1454,-12-3-442,-9-3-810,-6-5-3100,0-6-1395,4-9 568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3:3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134 114 18092,'0'0'13211,"-89"-86"-15124,45 58-11754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48.2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526.0127"/>
      <inkml:brushProperty name="anchorY" value="-11923.46582"/>
      <inkml:brushProperty name="scaleFactor" value="0.5"/>
    </inkml:brush>
  </inkml:definitions>
  <inkml:trace contextRef="#ctx0" brushRef="#br0">443 1 13755,'0'0'11038,"-41"4"-10275,-12 9-253,-8 9-81,-1 11-92,3 10-99,7 9-57,9 9-31,10 7-94,11 4-54,9 2 0,9 0 0,13-4-3,12-6 1,11-7-252,10-11 44,7-9-84,3-11 96,3-10-294,-2-7 125,-2-8 185,-5-9 134,-7-8 25,-7-9 98,-7-8-82,-9-6 152,-6-5-44,-9-2 138,-12 2 143,-10 3 153,-13 8-120,-10 9-200,-9 9-72,-5 13-91,-1 15-49,3 13-128,47-20-276,0 1 0,1 0 0,-16 15 0,-14 30-3615,12 6-1946,9-8-11814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5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536 679 12483,'0'0'7619,"-32"-4"-6467,-103-15-423,124 18-621,0 0 0,0 1 0,-1 0 0,1 1 0,0 0 0,0 0 0,0 1 0,0 1 0,1 0 0,-1 0 0,-19 10 0,12-2 67,0 1 0,1 0 0,0 1 0,-17 18 0,24-22-124,-3 3-2,0 0 0,1 1 0,0 1-1,-9 14 1,17-21-58,0 0-1,0 0 0,0 0 1,1 1-1,0-1 0,1 1 1,0-1-1,0 1 0,0 0 1,1 0-1,0 10 0,1-16-5,0-1-1,1 1 0,-1 0 0,1-1 1,-1 1-1,1 0 0,-1-1 1,1 1-1,0-1 0,0 1 1,0-1-1,0 0 0,0 1 1,0-1-1,0 0 0,0 1 1,1-1-1,-1 0 0,0 0 0,1 0 1,-1 0-1,1-1 0,-1 1 1,1 0-1,-1-1 0,1 1 1,0 0-1,-1-1 0,1 0 1,0 1-1,-1-1 0,1 0 0,3 0 1,9 1-169,1-1 1,0 0-1,15-2 1,-15 0 54,4-1 6,-1 0 0,1-1 1,-1-2-1,0 0 0,0 0 0,-1-2 1,0 0-1,0-1 0,-1-1 0,0 0 1,16-14-1,-2 0-139,-1-2-1,-1-1 1,-2-2 0,35-46-1,-31 30 239,-2-2-1,-2 0 1,-2-2-1,-2-1 0,-2 0 1,-3-2-1,-2 0 1,11-67-1,-21 53 2946,-15 67-1093,5 2-1760,0 1 1,0 0-1,0 0 1,1 0-1,-1 0 1,1 1-1,0 0 1,0 0-1,1 0 1,-1 0-1,-4 12 1,-31 71 58,35-77-80,-12 35 38,1 1 0,3 0 0,2 1 0,1 0 0,3 1 0,2-1 0,5 96 0,0-136-85,0 1-1,0-1 1,1 1-1,0-1 0,0 0 1,1 0-1,0 0 1,1 0-1,0 0 1,0-1-1,6 9 0,-7-12-42,1 1 0,0-1-1,0 0 1,0 0 0,0-1 0,1 1-1,-1-1 1,1 0 0,0 0-1,0 0 1,0-1 0,0 1 0,0-1-1,1-1 1,-1 1 0,1-1-1,-1 0 1,7 1 0,1-2-111,0 0 1,1 0 0,-1-1-1,0-1 1,0 0 0,0 0-1,0-2 1,0 1-1,-1-2 1,20-9 0,-10 2-25,-2-1-1,1-1 1,-2-1 0,35-33 0,-37 31 137,0-1-1,-1 0 1,-1-2-1,24-40 1,-32 48 61,-1-2 0,0 1-1,-1-1 1,0 1 0,-2-1 0,1-1-1,-1 1 1,-1 0 0,0-22 0,-2 34 40,0 0 0,0 0 0,0 0-1,0 0 1,0 0 0,0 0 0,-1 0 0,1 0 0,-1 0 0,0 0 0,1 0 0,-1 0 0,0 0 0,0 1 0,0-1 0,0 0 0,-1 1 0,1-1 0,0 1 0,-1-1 0,-2-1 0,2 2-6,-1 0 0,1 0 0,0 1 0,0-1 0,-1 1 0,1-1 0,0 1 0,-1 0 0,1 0 0,0 0 0,-1 0 0,1 0-1,0 1 1,0-1 0,-1 1 0,1-1 0,0 1 0,0 0 0,0 0 0,-3 1 0,-2 3-2,0-1 0,0 1 0,1 0 1,-1 1-1,1-1 0,0 1 0,1 1 0,-1-1 0,1 1 0,1 0 0,-1 0 0,-4 10 1,2-3-13,1-1 1,1 1 0,0 0 0,0 0-1,2 1 1,-4 18 0,5-16-34,1-1 1,0 1-1,2-1 1,3 29-1,-3-39-6,0 0 1,1 0-1,0 0 0,0-1 0,0 1 1,1-1-1,0 0 0,0 0 0,0 0 1,1 0-1,-1 0 0,1-1 1,1 1-1,-1-1 0,0 0 0,7 4 1,0-1-29,0-1 1,0 0 0,0-1-1,1-1 1,-1 1 0,1-2-1,0 0 1,0 0 0,20 1-1,5-2-321,0-1 0,36-4-1,-52 0 205,0-1 1,-1-1-1,1-1 0,-1-1 0,0 0 0,-1-1 0,0-2 0,0 0 0,-1-1 1,0 0-1,-1-2 0,-1 0 0,1-1 0,13-15 0,5-8 7,-1-2 0,-3-1 0,0-1 0,41-77 0,-52 80 222,-1 0 0,-2-1 0,-2-1 0,-2-1 1,-1 0-1,-2 0 0,-2-1 0,-2 0 0,1-58 0,-7 99-27,0 0 0,0 0 0,0 0 1,0 0-1,-1 0 0,1 0 0,0 0 0,0 0 1,-1 0-1,1 0 0,-1 0 0,1 1 0,-1-1 1,1 0-1,-1 0 0,0 1 0,1-1 0,-1 0 0,0 1 1,0-1-1,1 0 0,-1 1 0,0-1 0,0 1 1,0-1-1,0 1 0,1 0 0,-1-1 0,0 1 1,0 0-1,0 0 0,0 0 0,0 0 0,0-1 0,0 1 1,0 1-1,0-1 0,0 0 0,0 0 0,-1 0 1,-1 1 4,-1-1 0,1 1 0,-1 0 0,1 0 1,0 0-1,0 0 0,-1 0 0,1 1 0,0-1 1,0 1-1,0 0 0,-2 2 0,-8 10-4,1-1 0,1 1-1,0 1 1,1 0 0,0 1-1,2 0 1,-12 27 0,5-4 9,1 1 0,-10 52 0,15-37-19,2 1 1,3-1 0,3 78-1,2-120-103,0-1-1,1 0 0,1 1 0,0-1 0,0 0 0,1-1 0,1 1 0,0-1 0,1 0 0,0 0 0,0 0 0,1-1 0,0 0 0,1 0 1,0-1-1,1 0 0,0-1 0,1 0 0,-1 0 0,1-1 0,1 0 0,-1 0 0,1-1 0,0-1 0,1 0 0,-1-1 0,1 0 0,0 0 1,0-1-1,0-1 0,14 1 0,-15-2-35,0-1 1,0 0 0,0 0-1,-1-1 1,1-1-1,0 0 1,0 0-1,-1-1 1,1-1 0,-1 1-1,0-2 1,0 1-1,0-1 1,-1-1 0,1 0-1,-2 0 1,1-1-1,-1 0 1,0-1 0,0 0-1,11-15 1,1 0-12,-1-2 0,-1 0-1,-1-1 1,22-47 0,-32 58 117,-1 0 0,0 0-1,-1 0 1,-1-1-1,0 0 1,-2 0 0,1 0-1,-2 0 1,0 0 0,-3-28-1,2 43 26,-1 0 1,1 0-1,-1 1 0,0-1 0,1 0 1,-1 0-1,0 1 0,0-1 0,0 0 0,1 1 1,-1-1-1,0 1 0,0-1 0,0 1 1,0-1-1,0 1 0,0-1 0,0 1 0,0 0 1,0 0-1,0 0 0,0 0 0,0 0 1,0-1-1,-1 2 0,1-1 0,0 0 0,0 0 1,0 0-1,-1 1 0,-2-1 24,0 1 0,0-1 0,0 1 0,0 0 0,0 1 0,0-1 0,-7 4 0,4 0-31,1 1 0,-1-1 0,1 1 0,1 1 0,-1-1 0,1 1 0,0 0-1,0 1 1,1-1 0,0 1 0,1 0 0,-1 0 0,1 0 0,-3 17 0,1 1 3,0 0 0,2 0 0,1 43 0,2-63-38,0-1-1,0 1 0,1 0 0,-1-1 0,1 1 0,1-1 0,-1 0 0,1 1 0,0-1 0,0 0 0,1 0 1,-1 0-1,1 0 0,0-1 0,0 1 0,1-1 0,-1 1 0,1-1 0,5 4 0,-3-4-63,1 0 0,-1 0 0,1 0 0,0-1 0,0 0 0,1 0 0,-1-1-1,0 0 1,1-1 0,-1 1 0,1-1 0,0 0 0,11-1 0,-7 0-44,0-1 0,-1 0 1,1 0-1,0-2 0,-1 1 0,1-1 0,-1-1 1,0 0-1,11-6 0,-5 0-14,0 0 1,0-2 0,-1 0-1,22-22 1,20-28-95,-45 46 198,1 1 1,0 1 0,0 0 0,2 1 0,-1 0 0,31-18 0,-43 29 8,0 1 1,0-1 0,0 1 0,0 0 0,0 0-1,0 0 1,0 0 0,0 0 0,1 1 0,-1-1 0,0 1-1,0 0 1,0 0 0,1 0 0,-1 0 0,0 1 0,0-1-1,1 1 1,-1 0 0,0 0 0,0 0 0,0 0 0,0 1-1,0-1 1,0 1 0,-1 0 0,1 0 0,0 0 0,-1 0-1,0 0 1,1 0 0,-1 1 0,0-1 0,0 1 0,0-1-1,-1 1 1,1 0 0,0 0 0,-1 0 0,0 0 0,0 0-1,1 4 1,4 10 113,-1 1-1,-1 0 0,-1 0 1,0 0-1,-2 0 1,0 22-1,-1 119 2364,0-158-2463,0 0 0,1 1 1,-1-1-1,0 0 0,1 0 0,-1 1 0,1-1 0,-1 0 0,1 0 1,-1 1-1,1-1 0,0 0 0,0 0 0,-1 0 0,1 0 0,0 0 0,0 0 1,0 0-1,0-1 0,0 1 0,0 0 0,1 0 0,-1-1 0,0 1 1,0-1-1,0 1 0,1-1 0,-1 1 0,0-1 0,0 0 0,1 0 1,-1 1-1,3-1 0,2 0-149,0 0 0,0 0 0,0 0 1,0-1-1,0 1 0,-1-1 0,12-4 1,-6 1-413,0-1 0,-1 0 0,0-1 0,17-12 0,17-19-4847,2-14-8373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48.4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879.65674"/>
      <inkml:brushProperty name="anchorY" value="-11366.79688"/>
      <inkml:brushProperty name="scaleFactor" value="0.5"/>
    </inkml:brush>
  </inkml:definitions>
  <inkml:trace contextRef="#ctx0" brushRef="#br0">47 0 16259,'0'0'9993,"0"15"-9641,0 11 22,-1 12-214,-2 10-52,-2 9-108,-1 4-12,-3 3-932,1-1-1776,2-4-119,1-9-4133,2-12-8094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48.9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563.19287"/>
      <inkml:brushProperty name="anchorY" value="-10615.16699"/>
      <inkml:brushProperty name="scaleFactor" value="0.5"/>
    </inkml:brush>
  </inkml:definitions>
  <inkml:trace contextRef="#ctx0" brushRef="#br0">0 97 16307,'0'0'8774,"41"-14"-8190,14-2-267,13-2-75,5 1-146,-3 3-8,-5 5-76,-11 3-5,-11 3-60,-11 6-71,-12 7 156,-9 9 32,-7 9 369,-10 11-104,-7 9-83,-8 8-93,-4 7-85,-1 4 48,0 2-128,5-1 35,3-1-6,6-5-21,4-5 7,4-5-283,2-8-359,4-7-895,3-7-846,2-9-210,2-6-1996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49.1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25.2334"/>
      <inkml:brushProperty name="anchorY" value="-12656.0625"/>
      <inkml:brushProperty name="scaleFactor" value="0.5"/>
    </inkml:brush>
  </inkml:definitions>
  <inkml:trace contextRef="#ctx0" brushRef="#br0">0 65 14419,'0'0'11508,"35"-11"-10920,15-2-283,11 0-143,5 1-164,0 3-168,-4 3-1520,-3 5-1219,-4 8-1462,-5 7-3770,-13 1-1968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49.3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036.35645"/>
      <inkml:brushProperty name="anchorY" value="-13897.4502"/>
      <inkml:brushProperty name="scaleFactor" value="0.5"/>
    </inkml:brush>
  </inkml:definitions>
  <inkml:trace contextRef="#ctx0" brushRef="#br0">1 1 12171,'0'0'9315,"14"34"-6976,4 12-1009,2 12-430,-1 4-548,-4 2-153,-4-4-191,-4-5-432,-3-7-1129,-5-8-280,-1-11-967,-1-11-2422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50.0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404.3125"/>
      <inkml:brushProperty name="anchorY" value="-15696.67188"/>
      <inkml:brushProperty name="scaleFactor" value="0.5"/>
    </inkml:brush>
  </inkml:definitions>
  <inkml:trace contextRef="#ctx0" brushRef="#br0">85 130 9938,'0'0'13764,"0"-2"-13199,0 1-351,0 6-40,0 6 62,0 8-60,0 9-10,4 7-12,5 8-37,6 4 64,5 3-86,5 2-20,3 0 4,1 0-7,0-2-75,-2-3 22,-5-3 110,-4-4-156,-5-6 43,-5-5-5,-4-6-14,-5-5 89,-9-5-110,-8-4 54,-8-3 21,-7-3-55,-5-3 9,-2-4-3,0-8-96,3-5 28,4-6-117,8-5 114,7-3 17,6-1 42,7 0-79,9 1 93,9 2-95,9 1 47,8 1-5,9 1 55,7-1-116,6-1-113,3-2 19,4-2 47,-1 0 35,-1-1 22,-4-1 103,-7 1-16,-8 0 67,-10 1 14,-8 1 47,-9 1 28,-9 2 285,-10 2-208,-12 2 200,-10 4-324,-10 3-64,-6 4-3,-6 5 37,-2 3-84,-1 7-84,3 7-25,5 10-1440,7 13-1230,10 8-2856,9 7-6111,9-7 8490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50.3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715.27539"/>
      <inkml:brushProperty name="anchorY" value="-17026.92188"/>
      <inkml:brushProperty name="scaleFactor" value="0.5"/>
    </inkml:brush>
  </inkml:definitions>
  <inkml:trace contextRef="#ctx0" brushRef="#br0">154 0 17628,'0'0'9915,"6"15"-9645,2 8-54,0 10-102,-2 9-44,-6 8-72,-12 7-678,-10 5-952,-12 4-1211,-6-1-1853,0-5-3115,7-14-3310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51.0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292.59766"/>
      <inkml:brushProperty name="anchorY" value="-16275.95117"/>
      <inkml:brushProperty name="scaleFactor" value="0.5"/>
    </inkml:brush>
  </inkml:definitions>
  <inkml:trace contextRef="#ctx0" brushRef="#br0">404 84 8954,'0'0'12492,"7"-9"-10561,1-2-355,-1 0-519,-1 0-132,-5 1-322,-7 0-110,-8 2-241,-7 2-93,-9 2-154,-7 1 17,-8 7-21,-5 9-1,-1 8 0,1 8-75,6 5 31,8 5-22,10 1-16,10 0-144,10-2-148,13-5-70,14-5-119,12-7-222,11-7 107,8-6-68,4-6 12,2-8 185,-2-8 226,-4-5 133,-8-4 184,-7-2-21,-9 3 465,-9 3 435,-6 5 193,-7 4-171,-3 5-462,-3 3-352,-1 5 51,-1 7 64,1 9-76,-1 12-54,1 10-1,0 12-16,-1 8-46,0 8 12,-1 4 2,-2 1-12,-2-4-5,-2-6 2,-4-8-49,-3-10-52,-2-10 125,-3-9-42,-1-10 81,1-6-84,1-6-93,0-3-590,2-3-1579,0 0-609,3-1-3486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51.5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890.10254"/>
      <inkml:brushProperty name="anchorY" value="-15889.75684"/>
      <inkml:brushProperty name="scaleFactor" value="0.5"/>
    </inkml:brush>
  </inkml:definitions>
  <inkml:trace contextRef="#ctx0" brushRef="#br0">70 82 5801,'0'0'22070,"6"-5"-21839,2-3-119,2-2-112,0-2 16,1 0-7,0 2-21,-2 0-58,-2 4 15,-3 1-46,-1 3-83,-2 1-44,-1 4 276,0 6-87,-1 6 198,-2 6-27,-2 4-2,-1 4-66,-2 3-65,-3 1 13,-1 0-133,-3 0-620,-2-1-1388,0-1-499,0 0-1500,1-1-1966,4-2-5531,2-6 12600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51.8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550.19336"/>
      <inkml:brushProperty name="anchorY" value="-14945.55469"/>
      <inkml:brushProperty name="scaleFactor" value="0.5"/>
    </inkml:brush>
  </inkml:definitions>
  <inkml:trace contextRef="#ctx0" brushRef="#br0">1 266 12187,'0'0'6008,"10"-34"-3827,4-9-660,3-7-453,2 3 230,-3 8-262,-2 11-281,-3 9-334,-3 14-229,-3 14 167,0 18-92,-2 17-118,-1 16 11,0 13-40,-2 8-136,1 4-207,-1 0-548,-1-4-1152,-1-7-389,-1-8-805,0-11-1749,-1-11-2444,2-14 56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52.2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932.31836"/>
      <inkml:brushProperty name="anchorY" value="-16764.22852"/>
      <inkml:brushProperty name="scaleFactor" value="0.5"/>
    </inkml:brush>
  </inkml:definitions>
  <inkml:trace contextRef="#ctx0" brushRef="#br0">0 228 11466,'0'0'11087,"0"14"-10570,2 7-11,2 8-185,3 6-126,4 2-183,3 0 164,5-1-85,4-4-107,4-5 34,3-6-176,2-6 194,1-6-75,1-3 43,-2-7 3,0-8 93,-1-9-35,-1-9-12,-4-8 17,-2-8 11,-6-7 34,-4-3 38,-6-3 170,-3 1 58,-7 3 258,-7 6-116,-6 8 34,-8 9-226,-5 9-331,-6 7 52,-6 11-104,-3 12-16,-5 13-794,-3 16-2017,-2 13-2675,4 7-11187,9-8 17285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5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18220,'0'0'6009,"208"0"-4296,-55 0-785,65-3-928,-31-3-776,-23-3-5002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0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40 3777,'0'0'5634,"4"-6"-4936,15-28 1028,-39 72 6772,-55 92-6636,-239 268-492,268-351-1759,46-47-93,33-41-8821,-15 15 3810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0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2865,'0'0'10546,"-2"3"-9079,-56 66 2278,-41 49-360,-120 170-1006,206-272-2346,10-14-118,1 1 1,-1-1-1,1 1 0,0 0 0,0 0 1,0 0-1,0 1 0,1-1 1,-1 0-1,1 0 0,-2 7 1,20-21-10885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 5569,'0'0'6290,"13"-6"-2682,-10-9-1659,-2 9 1767,-1 15-2330,-1-1-1282,0 0 0,0 0 0,-1 0 0,-5 14 0,5-14-47,-1 0 1,1 0-1,0 1 0,1-1 1,-1 10-1,2-3 31,-1-9-45,1 0-1,0-1 1,1 1 0,-1 0 0,1 0 0,3 10-1,-3-13-27,1-1 0,-1 0 0,1 1 0,-1-1-1,1 0 1,0 0 0,0 0 0,0 0 0,0 0-1,0-1 1,0 1 0,0 0 0,1-1 0,-1 0-1,1 1 1,-1-1 0,5 1 0,23 6-120,0-1 1,1-2-1,0-1 0,-1-1 1,1-1-1,44-5 0,-21 3-2482,-51 0 2194,-2 0-2,1 0 0,-1 0 0,0 0 0,1 0 0,-1 0 0,1 0 0,-1 0 0,0-1 0,1 1 0,-1 0 0,0-1 0,1 1 0,-1-1 0,0 0 0,2 0 0,2-13-5654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1 354 984,'0'0'13480,"0"-13"-11419,5 2-1651,2 0 0,0 1 0,0-1 0,1 1 0,15-14 0,5-9 58,23-36-90,-26 33-242,1 2 0,55-55 0,-81 89-95,0-1-1,0 1 1,1 0-1,-1 0 1,0 0-1,0 0 1,0 0-1,0 0 1,0-1-1,1 1 1,-1 0 0,0 0-1,0 0 1,0 0-1,0 0 1,1 0-1,-1 0 1,0 0-1,0 0 1,0 0-1,0 0 1,1 0 0,-1 0-1,0 0 1,0 0-1,0 0 1,1 0-1,-1 0 1,0 0-1,0 0 1,0 0 0,0 0-1,1 0 1,-1 0-1,0 0 1,0 0-1,0 1 1,0-1-1,1 0 1,-1 0-1,0 0 1,0 0 0,0 0-1,0 0 1,0 1-1,0-1 1,0 0-1,1 0 1,2 15 781,-2 23-438,-2-31-84,2 18 12,1-1 1,1 1 0,1-1 0,1 1-1,2-1 1,0-1 0,1 1 0,16 30-1,5 1-254,3-2-1,44 56 1,-56-81-47,24 44 1,-39-63-3,0 1-1,-1 0 1,0 0 0,-1 1 0,0-1-1,-1 0 1,0 1 0,1 20-1,-3-29-5,0 0-1,0 0 1,0 0-1,-1 0 0,1 1 1,-1-1-1,1 0 0,-1 0 1,0 0-1,0 0 1,0 0-1,0-1 0,0 1 1,0 0-1,-1 0 0,1-1 1,0 1-1,-1-1 1,0 1-1,-1 1 0,-2 0 2,1-1 1,-1 1-1,0-1 0,0 0 0,0 0 0,0 0 0,-11 2 1,-8-1 13,0 0 0,-44-2 1,51-1-4,-5 0-3,1 1 8,0-2 1,-1 0-1,1-1 1,-22-5 0,39 6-17,-1 0 1,1 0 0,0 0-1,0-1 1,0 1-1,1-1 1,-1 0 0,0 0-1,1-1 1,-1 1 0,1-1-1,-1 1 1,1-1 0,0 0-1,1 0 1,-1-1-1,0 1 1,1-1 0,0 1-1,-1-1 1,2 0 0,-1 0-1,0 0 1,1 0 0,-1 0-1,0-6 1,1 0-7,1 1-1,0-1 1,0 1 0,1-1-1,0 1 1,1 0 0,0-1-1,1 1 1,-1 0 0,2 0-1,-1 1 1,1-1 0,1 1 0,-1-1-1,2 1 1,-1 1 0,1-1-1,11-11 1,7-5-110,2 0 0,1 2 0,51-34 0,-42 34-771,54-26 0,-3 11-5158,-64 27-495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43 14483,'0'0'11459,"-20"-43"-12220,43 43-1903,1 0-4242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6433,'0'0'16324,"212"-12"-15388,-141 9-408,-3 3-304,-6 0-112,-11 0-112,-10 0-640,-14 0-784,-24 0-977,-3 12-2544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9570,'0'0'13499,"215"-18"-12291,-150 8-248,0 1-592,-4 0-207,-7 3-161,18-6-841,-18 2-1799,-9-2-4466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7738,'0'0'16268,"2"4"-15333,5 17-321,-1 0-1,6 36 1,-7-30-502,1-1 0,9 26 0,-12-44-143,0-1 1,0 0-1,0 0 0,1-1 1,0 1-1,1-1 0,-1 0 0,1 0 1,0 0-1,1-1 0,9 8 1,-11-10-280,0-1 1,0 0 0,0 0 0,1-1-1,-1 1 1,0-1 0,1 0 0,-1 0-1,1 0 1,7 0 0,-9-1-203,0 0 0,1 0 0,-1-1 0,0 1 0,1-1 0,-1 1 0,0-1 0,0 0 0,4-2 0,18-20-5737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15459,'0'0'6314,"136"-15"-11259,-102 27-2321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4305,'0'0'13910,"13"29"-13022,6 9-671,1 0 97,20 59-1,-37-89-243,0 1 66,0-1 0,0 1 0,0 0 0,-1 0 1,1 15-1,5-27 245,11-41-221,-12 28-143,-1 0-1,2 0 1,0 1-1,1 0 1,1 0-1,0 1 0,1 1 1,16-17-1,-21 23 37,1 1-1,0 1 0,0-1 0,1 1 1,0 0-1,-1 1 0,2 0 1,-1 0-1,0 1 0,1 0 1,-1 0-1,1 1 0,0 0 1,0 1-1,0 0 0,0 0 1,9 1-1,-16 1-18,0-1 1,0 1 0,0 0-1,0-1 1,0 1-1,0 0 1,-1 0 0,1 0-1,0 1 1,-1-1-1,1 0 1,-1 1 0,1-1-1,-1 1 1,0-1-1,0 1 1,1 0 0,-1-1-1,0 1 1,-1 0-1,1 0 1,0 0 0,0 0-1,-1 0 1,1 0-1,-1 0 1,1 3 0,4 59 375,-6-16-286,3 62-751,-1-109 498,-1 1 0,0 0 0,1-1 0,-1 1 0,0-1 0,1 1 0,0 0 0,-1-1 0,1 1-1,0-1 1,0 0 0,0 1 0,0-1 0,0 0 0,0 1 0,0-1 0,0 0 0,1 0 0,-1 0 0,0 0 0,1 0 0,-1 0 0,3 1 0,1 0-958,1-1 1,-1 0-1,0 0 1,1 0 0,-1 0-1,7-1 1,22 1-7824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5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5497,'0'0'16302,"-10"22"-15823,-7 17-168,1 1 1,2 1-1,2 0 0,-10 64 0,18 26-94,4-107-218,0-23-9,0-1-1,1 1 0,-1-1 1,0 0-1,1 1 0,-1-1 1,0 0-1,1 1 0,-1-1 1,1 0-1,-1 1 0,1-1 1,-1 0-1,0 0 0,1 0 1,-1 0-1,1 1 0,-1-1 1,1 0-1,-1 0 0,1 0 0,-1 0 1,1 0-1,-1 0 0,1 0 1,-1 0-1,1 0 0,-1-1 1,1 1-1,-1 0 0,1 0 1,-1 0-1,1-1 0,-1 1 1,1 0-1,22-10-118,-7-4 106,0-2 0,-1 0 0,0-1 0,-2 0 0,20-33 0,14-17-11,-31 46 34,-7 8 0,0 0 0,1 1 0,1 0 0,0 0-1,0 1 1,1 1 0,1 0 0,17-11 0,-29 21 6,0 0 1,0-1-1,0 1 0,0 0 1,0 0-1,1 0 1,-1 0-1,0 0 1,0 0-1,0 0 0,0 0 1,1 1-1,-1-1 1,0 0-1,0 1 0,0-1 1,0 0-1,0 1 1,0 0-1,0-1 1,0 1-1,0-1 0,0 1 1,0 0-1,0 0 1,-1 0-1,1 0 1,0-1-1,0 1 0,-1 0 1,1 0-1,-1 0 1,1 0-1,-1 1 1,1-1-1,-1 0 0,1 1 1,17 57 522,-12-34-414,-1-13-54,0 0-1,0 0 1,1 0 0,1 0-1,0-1 1,0 0 0,1-1-1,12 13 1,-17-20-58,0 0-1,0 0 0,0-1 1,0 1-1,1-1 0,-1 0 1,1 0-1,0 0 0,-1 0 1,1-1-1,0 0 0,0 1 1,0-1-1,0-1 0,0 1 1,0-1-1,0 1 0,0-1 1,0 0-1,1 0 0,-1-1 1,0 0-1,0 1 1,0-1-1,0 0 0,0-1 1,-1 1-1,1-1 0,0 0 1,0 0-1,3-2 0,14-13-136,0-1-1,-1 0 0,-1-2 1,-1 0-1,-1-1 0,0-1 0,23-41 1,-31 44 119,-8 15 8,1 0 1,0 0 0,0 0-1,0 0 1,1 0 0,0 0-1,-1 1 1,6-6 0,-7 59 320,0-36-238,1 0-1,1-1 1,0 1-1,1 0 0,0-1 1,1 0-1,0 0 0,9 15 1,-11-22-70,0-1 1,1 0-1,-1 0 0,1 0 1,0 0-1,0 0 1,0-1-1,1 1 1,0-1-1,-1-1 1,2 1-1,-1-1 1,0 1-1,1-1 0,-1-1 1,1 1-1,0-1 1,0 0-1,0-1 1,0 1-1,7 0 1,-5-1-10,0-1 0,0 0 1,0-1-1,0 1 0,1-1 1,-1-1-1,0 0 0,0 0 1,-1 0-1,1-1 0,0 0 1,-1-1-1,0 0 0,0 0 1,0 0-1,0-1 0,-1 0 1,1 0-1,-1-1 0,-1 0 1,9-10-1,5-5-31,-2 0 0,0-1-1,-2 0 1,0-2 0,-1 0 0,-2 0 0,11-30 0,-16 39 248,-8 28 314,0 10-386,-1 22 206,0-22-59,1 0 1,5 45 0,-4-64-300,1 1 0,0-1 1,0 1-1,0-1 0,0 0 1,1 1-1,-1-1 0,1 0 1,1 0-1,-1 0 0,0 0 0,1-1 1,0 1-1,0-1 0,0 1 1,0-1-1,0 0 0,1 0 1,-1 0-1,7 3 0,-7-5-202,-1 0 1,0 0-1,1 0 0,-1-1 0,1 1 0,-1-1 0,1 1 0,-1-1 0,1 0 0,-1 0 1,1 0-1,-1 0 0,1 0 0,-1-1 0,1 1 0,-1-1 0,5-1 0,-5 1-325,1-1 0,0 1 0,0-1 0,-1 0-1,1 1 1,-1-1 0,0 0 0,1-1 0,-1 1 0,0 0-1,0-1 1,0 1 0,2-5 0,10-25-8808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331 565 8890,'0'0'15186,"-5"-14"-13959,3 5-1021,2 7-173,-1-1 0,1 0 0,-1 1 0,1-1 1,-1 1-1,0-1 0,0 1 0,0-1 0,0 1 1,0 0-1,-1 0 0,1-1 0,-1 1 0,1 0 1,-1 0-1,0 0 0,0 0 0,0 1 0,0-1 1,0 1-1,0-1 0,-1 1 0,1-1 0,0 1 1,-1 0-1,1 0 0,-1 0 0,1 1 0,-1-1 1,0 1-1,-2-1 0,-8 2 7,0 0-1,1 1 1,-1 1 0,0 0-1,1 0 1,0 1 0,0 1-1,0 0 1,1 1 0,-1 0-1,1 1 1,1 0 0,-12 9 0,15-10-36,-1 1 0,1-1 0,0 1 0,1 0 0,0 1 0,0-1 0,0 1 0,1 0 0,0 1 1,1-1-1,0 1 0,0 0 0,1 0 0,0 0 0,0 1 0,1-1 0,1 1 0,-1 10 0,1-18-19,1 0 0,0 0 0,0 0 0,1 0 0,-1 0 0,0 0 0,1 0-1,-1 0 1,1 0 0,0 0 0,0 0 0,-1 0 0,1-1 0,0 1 0,0 0-1,1-1 1,-1 1 0,0 0 0,1-1 0,-1 0 0,1 1 0,-1-1 0,1 0-1,-1 0 1,1 0 0,0 0 0,0 0 0,-1 0 0,1 0 0,3 0-1,5 1-151,-1 0 0,0-1-1,1-1 1,-1 1 0,14-2-1,-1 0-182,-14 1 231,-1-1-1,1 0 0,0 0 0,-1 0 1,1-1-1,-1 0 0,0-1 0,0 0 1,0 0-1,0 0 0,0-1 0,10-7 1,-8 3 20,1 0 1,-1-1-1,0 0 0,-1 0 1,0-1-1,0 0 1,7-13-1,-4 2 73,-1 1-1,-1-1 0,0-1 0,-2 0 1,0 0-1,-2 0 0,0-1 0,1-27 1,0-137-403,-7 158 348,-2 1-1,0-1 1,-2 0-1,-11-36 0,14 58 177,0 0 0,-1 1 0,0-1-1,0 1 1,-6-8 0,9 13-62,-1 0-1,0 0 1,1 0-1,-1 0 1,0 0 0,0 0-1,1 1 1,-1-1 0,0 0-1,0 0 1,0 1 0,0-1-1,0 1 1,0-1 0,0 1-1,0-1 1,0 1 0,0 0-1,-1-1 1,1 1-1,0 0 1,0 0 0,0 0-1,0 0 1,0 0 0,-1 0-1,1 0 1,0 0 0,0 1-1,0-1 1,0 0 0,0 1-1,0-1 1,0 0 0,0 1-1,0-1 1,0 1 0,0 0-1,0-1 1,0 1-1,0 0 1,-1 1 0,-2 3 28,0-1 0,1 1 0,-1 0 1,1 0-1,0 1 0,0-1 0,1 1 0,0 0 0,0-1 1,-2 10-1,-11 68 644,14-78-655,-5 54 286,2 0 1,2 0-1,9 79 1,-3-117-327,1-1 1,1 0 0,1-1-1,0 1 1,2-1-1,0-1 1,1 0 0,1 0-1,1-1 1,0 0-1,1-1 1,1-1 0,0 0-1,1 0 1,1-2-1,0 0 1,1-1-1,26 15 1,-33-22-110,0-1 1,0 0-1,1 0 0,-1-1 1,1-1-1,0 0 1,0 0-1,0-1 0,18 0 1,-22-1 10,0-1 0,0 1 0,0-1 1,0-1-1,0 0 0,0 0 1,0 0-1,-1-1 0,1 1 0,-1-2 1,1 1-1,-1-1 0,0 0 1,0 0-1,6-7 0,5-7-156,-2 0-1,0-1 1,-2 0-1,0-1 1,12-24 0,-18 29 282,0 0 0,-1-1 1,-1 1-1,0-1 0,-1 0 1,-1 0-1,0-1 0,0-19 1,-3 34 471,0 29 273,-1 38-189,-1-28-421,2 0 1,5 47-1,-4-78-212,0-1 1,0 0 0,0 0-1,1 0 1,0 0 0,0 0-1,0 0 1,0 0-1,1-1 1,0 1 0,0-1-1,0 0 1,6 7 0,-6-9-258,0 1 1,0-1 0,0 0-1,0 0 1,0-1-1,0 1 1,1-1 0,3 2-1,35 1-6472,-20-7-1541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13451,'0'0'5769,"-3"49"-13523,13-19-1279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220 571 6953,'0'0'13005,"-5"-3"-11972,0 0-911,-1 1 0,0-1-1,0 1 1,0 0 0,0 0 0,0 1 0,0 0-1,0 0 1,-1 1 0,1-1 0,0 1-1,-1 1 1,1-1 0,0 1 0,0 0 0,0 0-1,-1 1 1,1 0 0,0 0 0,1 0-1,-1 1 1,0 0 0,1 0 0,0 1-1,-1-1 1,1 1 0,1 0 0,-1 0 0,0 1-1,1-1 1,0 1 0,0 0 0,1 0-1,-1 1 1,1-1 0,0 1 0,1-1-1,-1 1 1,1 0 0,0 0 0,-2 12 0,3-13-113,0-1 0,1 1 1,0-1-1,0 1 0,0 0 1,0-1-1,1 1 1,-1-1-1,1 1 0,0-1 1,1 1-1,-1-1 0,1 0 1,0 0-1,0 0 0,0 0 1,0 0-1,1 0 1,4 5-1,-1-5-5,-1 0 0,0-1 0,1 1 0,-1-1 0,1-1 0,0 1 0,0-1 0,0 0 0,0 0-1,0-1 1,1 0 0,-1 0 0,13 0 0,14 1-130,0-1-1,-1-2 1,46-7-1,-60 5-51,-1-2 0,1 1-1,-1-2 1,0 0 0,0-1-1,-1-1 1,26-17 0,-27 16 67,-1-2 0,1 0 1,-2 0-1,0-1 0,17-21 1,-25 26 168,0 1 1,-1-2 0,0 1 0,0 0-1,0-1 1,-1 0 0,0 0 0,-1 0 0,0 0-1,0 0 1,-1 0 0,0-1 0,0-11 0,-2 19 0,0 0 1,0 0 0,0 0 0,0 0 0,0 1-1,-1-1 1,1 0 0,0 1 0,-1-1 0,1 1-1,0 0 1,-1-1 0,1 1 0,-1 0 0,1 0 0,0 0-1,-1 0 1,1 0 0,-1 0 0,1 0 0,-3 1-1,-36 6 162,36-4-210,0 1 0,-1-1 1,1 1-1,0 1 0,1-1 0,-1 0 0,1 1 1,0 0-1,0 0 0,0 0 0,1 0 0,0 0 0,0 0 1,0 1-1,-1 7 0,1-5-9,0-1-1,1 1 1,0 0 0,0 0-1,1 0 1,0 0 0,0 0-1,1 0 1,0 0 0,3 12-1,-2-16 2,1 1-1,-1-1 1,1 0-1,0 0 1,0 0-1,0-1 1,1 1-1,-1-1 1,1 0 0,0 0-1,-1 0 1,2 0-1,-1 0 1,0-1-1,0 0 1,1 0-1,-1 0 1,1 0-1,0-1 1,0 0-1,5 1 1,11 2-58,0-1 0,1-1 0,28-1 0,-31-1-32,-1-2-1,1 0 1,-1-1-1,0-1 0,0-1 1,0-1-1,-1 0 1,0-1-1,0-1 1,-1 0-1,1-2 0,-2 1 1,0-2-1,0 0 1,-1-1-1,0-1 0,-1 0 1,0 0-1,-1-1 1,14-23-1,-9 11 46,-1 0 0,-2-1-1,0-1 1,-2 0-1,-1 0 1,-2-1 0,0-1-1,-2 1 1,-1-2 0,-2 1-1,1-51 1,-4 57 78,0 7-42,-1 0 1,-1-1-1,0 1 0,-4-17 0,5 31 39,-1 0 0,1 0-1,-1 1 1,0-1 0,0 0 0,0 1-1,0-1 1,0 1 0,-1-1-1,1 1 1,-1 0 0,1 0-1,-1-1 1,0 1 0,0 0 0,0 0-1,0 1 1,0-1 0,0 0-1,-1 1 1,1-1 0,-1 1-1,1 0 1,-1 0 0,1 0 0,-1 0-1,0 0 1,1 1 0,-1-1-1,0 1 1,-4-1 0,4 1 12,-1 0 1,1 0 0,0 0 0,-1 1-1,1-1 1,0 1 0,0 0 0,-1 0-1,1 0 1,0 0 0,0 1 0,0-1-1,0 1 1,0-1 0,0 1 0,-3 4 0,1 0-1,0 0 1,0 0 0,1 1 0,0 0 0,0 0 0,-3 9 0,-2 6 38,1 1 0,1 0 0,0 0 0,2 0 0,1 0 0,-1 32 0,6 143 334,0-183-399,1 0-1,0-1 0,1 1 0,1-1 0,0 0 0,1 0 0,0 0 0,1-1 0,11 19 0,-12-25-19,-1 0 0,1-1-1,0 0 1,0 0 0,1 0-1,-1 0 1,1-1 0,1 0-1,-1 0 1,1-1 0,0 1 0,0-2-1,0 1 1,0-1 0,1 0-1,-1 0 1,1-1 0,15 3-1,-10-3-121,0-1-1,1 0 1,-1 0-1,0-2 0,1 0 1,-1 0-1,0-1 0,0-1 1,0 0-1,0 0 0,-1-2 1,1 1-1,-1-2 1,0 0-1,0 0 0,16-12 1,-10 5-90,-1-1 1,0-1-1,-1 0 1,0-1-1,13-19 1,-23 26 255,0 1 1,0-1-1,-1-1 1,0 1 0,-1-1-1,0 0 1,-1 0-1,0 0 1,0 0 0,-1 0-1,-1-1 1,1-18 0,-2 29 10,0-1 1,-1 0-1,1 0 1,0 1 0,-1-1-1,1 0 1,-1 1 0,1-1-1,-1 1 1,1-1 0,-1 0-1,0 1 1,1-1 0,-1 1-1,0 0 1,1-1 0,-1 1-1,0-1 1,0 1 0,1 0-1,-1 0 1,0 0 0,0-1-1,1 1 1,-1 0 0,0 0-1,0 0 1,0 0-1,0 0 1,1 0 0,-2 1-1,-30 0 608,30 0-605,-1-1-10,0 1 1,-1 0 0,1-1-1,0 2 1,0-1-1,0 0 1,0 1 0,0-1-1,0 1 1,0 0 0,0 0-1,1 0 1,-1 0-1,1 0 1,-1 1 0,-2 3-1,1 0 31,0 0-1,0 0 1,1 0-1,0 1 1,0 0 0,0 0-1,-1 9 1,0 0-3,1 0 0,1 0 1,0 1-1,1-1 1,1 1-1,3 19 0,-3-32-72,1 0 0,0 0 0,0 0 0,0 0-1,0 0 1,1-1 0,0 1 0,0 0-1,0-1 1,0 0 0,0 1 0,1-1 0,-1 0-1,1 0 1,5 5 0,-2-4-83,0 0 0,1 0 0,-1-1 0,1 1-1,-1-1 1,1-1 0,0 1 0,8 1 0,12 1-781,1-2 0,-1 0 0,44-2 0,-53-1 126,87-3-5545,-3-7-5095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315 418 704,'0'0'10770,"-18"-10"-9033,-60-29 145,73 37-1667,0-1 0,0 1 1,0 1-1,0-1 0,-1 1 1,1 0-1,-1 0 1,1 0-1,-1 1 0,1 0 1,-1 0-1,1 0 0,-1 1 1,1 0-1,-1 0 1,1 0-1,-1 1 0,1-1 1,0 1-1,0 1 0,0-1 1,0 1-1,0 0 0,1 0 1,-1 0-1,1 0 1,0 1-1,0 0 0,-7 7 1,4-1-33,0 0 1,1 0 0,0 0-1,1 1 1,0 0-1,0 0 1,2 0 0,-1 0-1,1 1 1,1-1-1,-2 21 1,3-24-106,0 0 0,1 1 0,0-1 0,0 0 0,1 1 0,1-1 0,-1 0 0,1 0 0,5 13 0,-4-16-64,0 0 1,0-1 0,0 1 0,1-1-1,0 1 1,0-1 0,0 0-1,0 0 1,1-1 0,-1 1-1,1-1 1,0 0 0,0 0 0,10 3-1,3 2 5,0-2 0,1-1 0,-1 0 0,1-1 0,28 3-1,97-3-179,-112-4 28,-14-1-37,0 0 1,-1-1-1,1 0 1,0-2-1,-1 0 1,0-1 0,0-1-1,0 0 1,-1-1-1,0-1 1,0 0-1,28-22 1,-34 22 124,0 0 1,-1-1-1,0 0 1,-1 0 0,0-1-1,0 0 1,-1 0-1,-1-1 1,1 0 0,-2 0-1,0-1 1,0 1-1,-1-1 1,0 0 0,-1 0-1,0-1 1,-1 1-1,-1-1 1,1-15 0,-2 22 97,0 0-1,0-1 1,0 1 0,-1 0 0,0 0 0,0 0 0,-1 0 0,1 0 0,-4-6 0,4 10-19,-1 1 1,1-1-1,0 1 0,-1-1 1,0 1-1,1-1 0,-1 1 1,0 0-1,0 0 0,1 0 1,-1 0-1,0 0 0,0 1 1,0-1-1,0 0 0,0 1 1,0 0-1,-1-1 0,1 1 1,0 0-1,0 0 0,0 0 1,0 0-1,0 1 0,0-1 1,0 0-1,0 1 0,0 0 1,0-1-1,-3 2 0,1 0-16,0 0 0,1-1 0,-1 2 0,1-1 0,-1 0 0,1 1 0,0-1 0,0 1 0,0 0 0,0 0 1,0 0-1,1 0 0,-1 1 0,1-1 0,0 1 0,0 0 0,0-1 0,0 1 0,1 0 0,0 0 0,0 0 0,0 0 0,-1 7 0,-1 8 62,1 1 1,0-1 0,2 33-1,1-46-70,-1-1-1,1 0 1,0 0-1,0 0 1,0 1-1,1-1 1,0 0-1,0-1 1,0 1-1,1 0 1,-1 0-1,1-1 1,0 0-1,8 8 1,-5-6 1,1 0 0,-1-1 1,1 0-1,1 0 1,-1 0-1,1-1 1,-1-1-1,14 5 1,-2-2-78,0-1 1,0-1 0,1-1-1,-1 0 1,1-2-1,-1 0 1,29-3 0,-38 0-3,-1 0 1,0 0 0,0-1 0,0-1-1,0 1 1,0-1 0,-1-1-1,1 0 1,-1 0 0,0 0 0,-1-1-1,1-1 1,-1 1 0,0-1 0,-1 0-1,0 0 1,0-1 0,5-8-1,3-7-17,-1 0-1,-1 0 0,-1-1 0,0-1 0,8-34 0,-11 23 46,-3 0 1,0 0-1,-3-1 1,-3-63-1,0 38 62,1 59-7,1-8 53,-2 0 1,0 0-1,-3-19 0,4 28-16,-1 0-1,1 1 0,-1-1 0,1 0 0,-1 0 0,1 1 1,-1-1-1,0 0 0,0 1 0,0-1 0,0 1 1,0-1-1,0 1 0,0 0 0,-1-1 0,1 1 0,0 0 1,-1 0-1,1 0 0,-1 0 0,1 0 0,-1 0 1,0 0-1,1 1 0,-1-1 0,0 1 0,1-1 0,-1 1 1,0-1-1,-3 1 0,4 0-31,0 0-1,-1 1 1,1-1-1,0 1 1,-1-1 0,1 1-1,0-1 1,0 1-1,-1 0 1,1-1-1,0 1 1,0 0 0,0 0-1,0 0 1,0 0-1,0 0 1,0 0 0,0 0-1,1 0 1,-1 0-1,0 1 1,0 1 0,-14 33 152,12-26-83,-8 27 127,2 1 0,2 0 0,2 0 0,1 0 0,2 1 0,2 40 0,1-65-190,0 0 0,1 0 0,1 0-1,0 0 1,0-1 0,2 1-1,-1-1 1,2 0 0,0-1-1,0 1 1,1-1 0,1 0 0,0-1-1,1 0 1,0 0 0,16 15-1,-16-17-53,1-1-1,-1-1 1,1 0 0,1 0-1,-1-1 1,1 0-1,0 0 1,1-2-1,-1 1 1,1-2-1,0 1 1,0-1 0,0-1-1,0 0 1,0-1-1,0-1 1,1 1-1,-1-2 1,16-2-1,-21 1-13,0 0-1,-1-1 0,1 0 0,0 0 0,-1-1 0,0 0 0,1 0 0,-1 0 0,-1-1 0,1 0 0,-1 0 0,0 0 0,0-1 0,5-8 0,6-8-80,-1-1 0,16-34 0,-24 44 84,-2 5 23,-1 0 0,0 0 0,0 0 0,-1-1 0,0 1 0,-1-1 0,0 0 0,2-16 0,-4 24-8,0 11-191,-2 55 344,1 50 644,1-113-764,1 1 1,-1-1-1,1 0 0,0 0 0,0 0 1,0 1-1,0-1 0,0 0 0,0 0 1,0 0-1,1 0 0,-1 0 0,1-1 1,-1 1-1,1 0 0,0-1 0,0 1 1,0-1-1,0 0 0,0 1 1,0-1-1,0 0 0,0 0 0,0 0 1,0-1-1,1 1 0,-1-1 0,0 1 1,1-1-1,-1 1 0,0-1 0,1 0 1,-1 0-1,0 0 0,4-1 0,1 1-8,-1-1 0,0 0 0,0 0-1,1 0 1,-1 0 0,0-1-1,0 0 1,0 0 0,-1-1 0,1 0-1,0 0 1,6-5 0,12-16-288,-1-2 1,-1 0 0,-2-1 0,-1-1-1,27-51 1,-43 76 271,-3 34-109,0-17 195,1 0-1,0-1 1,1 1 0,0 0-1,1-1 1,9 24-1,-11-33-52,1 0-1,0 1 0,0-1 0,0 0 1,1 0-1,0 0 0,-1-1 1,1 1-1,1-1 0,-1 1 1,0-1-1,1 0 0,0 0 1,0-1-1,0 1 0,0-1 1,0 1-1,0-1 0,0-1 1,1 1-1,-1-1 0,1 1 1,8 0-1,-3-1-14,0 0 0,-1-1 1,1 0-1,0 0 0,0-1 1,0 0-1,0-1 0,0 0 0,-1-1 1,1 0-1,-1 0 0,0-1 0,11-6 1,-8 1-88,0 0 0,-1 0 0,0-1 1,0 0-1,-1-1 0,-1 0 0,0-1 1,11-17-1,-14 21 127,-1-1 0,0 0 0,0 0 0,-1 0 0,0 0 0,-1-1 0,1 0 0,-2 0 0,0 0 0,0 0 0,1-16 581,-3 36-350,-2 36 287,0-20-324,1-1 0,4 37 1,-2-56-236,0-1 0,-1 1 0,2-1 0,-1 0 0,1 1 0,0-1 0,0 0 0,0 0 0,1 0 0,-1 0 0,1-1 0,0 1 0,1-1 0,-1 0 0,1 0 0,8 7 0,-8-8-156,0-1 0,0 0 0,0 0 0,1-1 0,-1 1 0,1-1 0,-1 0 0,1 0 0,-1-1 0,1 1 0,6-1 0,30-4-4277,-9-9-2153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16396,'0'0'5433,"-30"6"-18196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6905,'0'0'18679,"0"32"-17973,0 222 203,0-142-1261,1-117 306,1 1 1,-1-1-1,1 0 1,-1 1-1,2-1 0,-1 1 1,3-5-1,6-12-124,1-13-142,2 0 0,2 1 0,0 1-1,2 0 1,2 1 0,1 1 0,35-38-1,-55 66 305,1 0 0,-1 0-1,1 1 1,0-1-1,0 1 1,0-1 0,0 1-1,0 0 1,0 0-1,0 0 1,0 0 0,0 0-1,1 0 1,-1 0-1,0 1 1,1-1 0,-1 1-1,0 0 1,1 0-1,3 0 1,-4 0 16,0 1 0,1 0 0,-1 0 1,0 0-1,0 1 0,-1-1 0,1 0 0,0 1 0,0-1 1,-1 1-1,1 0 0,0-1 0,-1 1 0,0 0 0,1 0 1,-1 0-1,1 3 0,5 10 101,-1 1 0,-1 0 0,0 0 1,3 26-1,-5-30-65,20 92 162,-23-103-200,0-1-1,0 0 0,0 0 0,0 0 1,0 1-1,0-1 0,0 0 1,0 0-1,0 0 0,0 0 0,1 1 1,-1-1-1,0 0 0,0 0 1,0 0-1,0 0 0,0 1 1,0-1-1,1 0 0,-1 0 0,0 0 1,0 0-1,0 0 0,0 0 1,0 0-1,1 0 0,-1 0 0,0 1 1,0-1-1,0 0 0,1 0 1,-1 0-1,0 0 0,0 0 1,0 0-1,0 0 0,1 0 0,-1 0 1,0 0-1,0 0 0,0 0 1,1 0-1,-1-1 0,0 1 0,0 0 1,1 0-1,9-9 87,5-13-121,-3 3-170,67-99-888,-70 106 1050,0 0-1,2 1 1,-1 0 0,1 1 0,1 0-1,0 1 1,16-10 0,-26 18 55,0 0 0,0 1-1,-1-1 1,1 0 0,0 1 0,0 0-1,0-1 1,0 1 0,0 0 0,0 0 0,0 0-1,-1 0 1,1 0 0,0 0 0,0 1-1,0-1 1,0 1 0,0-1 0,0 1 0,-1 0-1,1 0 1,0 0 0,-1-1 0,1 2-1,0-1 1,-1 0 0,1 0 0,-1 0-1,0 1 1,1-1 0,-1 1 0,0-1 0,0 1-1,0-1 1,0 1 0,1 3 0,5 8 249,0 0 1,-2 1-1,9 25 0,-10-26-131,1 4 46,-4-11-142,0 0-1,1-1 1,0 1-1,0-1 0,0 0 1,1 0-1,-1 0 0,1 0 1,5 7-1,-7-12-76,0 0 0,-1 1-1,1-1 1,0 0 0,0 0-1,-1 0 1,1 0 0,0 1-1,0-1 1,-1 0 0,1 0 0,0 0-1,0-1 1,-1 1 0,1 0-1,0 0 1,-1 0 0,1 0-1,0-1 1,0 1 0,-1 0 0,1-1-1,0 1 1,-1 0 0,1-1-1,-1 1 1,1-1 0,0 1-1,-1-1 1,1 1 0,0-2 0,22-24-1994,-15 16 609,16-10-4107,-3-1-3867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19 13315,'0'0'12162,"-5"-4"-11380,3 2-742,0 1 0,0-1-1,0 1 1,0 0 0,0 0 0,0 0 0,0 0 0,0 0-1,-1 0 1,1 0 0,0 1 0,0-1 0,-1 1 0,1 0-1,0-1 1,-1 1 0,-3 1 0,1 0 11,1 0-1,-1 1 1,0-1-1,1 1 1,0 0 0,-1 1-1,1-1 1,0 1-1,-6 5 1,-6 4 14,1 0 1,1 2 0,0-1-1,1 2 1,0 0-1,-12 19 1,19-24-39,0 1-1,0 0 1,2 0 0,-1 0 0,1 0-1,1 1 1,0 0 0,1 0 0,0-1 0,0 1-1,1 13 1,2-24-30,-1 0-1,1 0 1,-1 0-1,1 0 1,-1 0-1,1 0 1,0 0-1,-1-1 1,1 1-1,0 0 1,0 0-1,-1-1 1,1 1-1,0-1 1,0 1-1,0-1 1,0 1-1,0-1 1,0 1-1,0-1 1,0 0-1,0 0 1,0 1-1,0-1 1,0 0-1,0 0 1,0 0-1,0 0 1,0 0 0,2-1-1,40 0-217,-38 0 183,4 0-56,0-2-1,1 1 1,-1-1 0,0-1-1,-1 1 1,1-1-1,-1-1 1,0 0-1,0 0 1,0-1 0,0 1-1,10-12 1,3-4-410,-1 0 0,31-44 0,-41 51 443,0-1-1,-1 0 1,10-23 0,-18 37 549,-1 4-307,0 12-73,1 0 1,1 1-1,0-1 0,1 0 0,1-1 1,1 1-1,0-1 0,0 0 0,2 0 0,10 19 1,-14-28-153,1 1 0,-1-1 0,1 0 0,0-1 0,0 1 0,0-1 0,1 1 0,0-1 0,0-1 0,0 1 0,0-1 0,0 0 0,1 0 0,-1 0 0,1-1 0,0 0 1,0 0-1,0 0 0,0-1 0,0 0 0,0 0 0,0 0 0,0-1 0,1 0 0,-1 0 0,0-1 0,0 1 0,12-4 0,-12 1-175,0 0 0,0 0 1,0 0-1,-1-1 0,1 1 0,-1-2 0,0 1 0,0 0 0,0-1 0,0 0 1,-1 0-1,5-8 0,48-76-1659,-48 72 1629,11-22-74,-14 26 717,1 0-1,0 0 0,0 0 0,1 1 1,19-20 1116,-30 92 1042,2-27-1779,3 58 0,-1-83-762,0 0 0,0 0 0,1 0-1,0-1 1,0 1 0,1 0 0,0-1 0,0 0-1,1 0 1,0 0 0,0 0 0,8 9 0,-9-14-124,-1 0 0,1 0 0,-1 0 0,1 0 0,0-1 0,-1 1 1,1-1-1,0 0 0,0 1 0,0-2 0,0 1 0,0 0 0,0 0 1,0-1-1,0 0 0,4 1 0,-4-1-273,0 0-1,0-1 1,-1 1 0,1-1-1,0 1 1,-1-1 0,1 0-1,0 0 1,-1 0 0,1 0-1,3-2 1,12-16-5557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19 488,'0'0'25926,"-58"-18"-28487,78 18-2888,0 0-7154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11923,'0'0'12568,"10"9"-11362,-5-6-1106,-1 1-1,1 0 0,-1 0 0,0 1 0,0-1 0,-1 1 1,1 0-1,-1 0 0,0 0 0,0 1 0,-1-1 0,0 0 1,1 1-1,-2 0 0,1 0 0,1 10 0,4 77 467,-6 102 0,-2-93-532,1-102-34,0 1 0,-1-1 0,1 1 0,0 0 0,1-1 0,-1 1 0,0-1 0,0 1 0,0-1-1,0 1 1,0-1 0,0 1 0,1-1 0,-1 1 0,0-1 0,0 1 0,1-1 0,-1 1 0,0-1 0,1 1 0,-1-1 0,1 0 0,-1 1 0,0-1 0,2 1 0,-2-1 0,1 0 0,0 0-1,0 0 1,-1 0 0,1-1 0,0 1-1,-1 0 1,1 0 0,0-1 0,-1 1-1,1 0 1,0-1 0,-1 1 0,1 0-1,-1-1 1,1 1 0,0-1 0,-1 1 0,1-1-1,-1 0 1,0 1 0,1-1 0,-1 1-1,1-2 1,13-20-8,-1-1 0,-2 0 0,0-1 0,8-27 1,25-53-101,-41 97 111,19-33-85,27-40-1,-41 69 62,0 0 0,0 1 0,1 0 0,1 1 0,0-1 0,0 2 0,1-1-1,14-8 1,-22 16 18,-1-1 0,1 0 0,0 1 0,0 0 0,0 0 0,-1 0 0,1 0 0,0 0 0,0 0 0,1 1 0,-1-1 0,0 1 0,0 0 0,0 0-1,0 0 1,0 0 0,0 1 0,0-1 0,0 1 0,0 0 0,0 0 0,0 0 0,0 0 0,0 0 0,-1 1 0,1-1 0,0 1 0,-1 0 0,1 0 0,-1 0 0,0 0-1,1 0 1,-1 0 0,0 1 0,0-1 0,-1 1 0,1-1 0,-1 1 0,1 0 0,1 3 0,6 23 46,-2-1 0,0 1 0,-2 1 0,-1-1 0,0 47 0,2 10 18,-6-86-58,0 1 0,0 0 0,0 0 0,0 0 0,0-1 0,0 1 0,0 0 0,0 0 0,0-1 1,1 1-1,-1 0 0,0 0 0,1-1 0,-1 1 0,0 0 0,1-1 0,-1 1 0,1-1 0,-1 1 0,1 0 0,-1-1 1,1 1-1,0-1 0,-1 1 0,1-1 0,0 0 0,-1 1 0,1-1 0,0 0 0,0 1 0,-1-1 0,1 0 1,0 0-1,0 1 0,-1-1 0,1 0 0,0 0 0,0 0 0,-1 0 0,1 0 0,0 0 0,0 0 0,0-1 0,-1 1 1,1 0-1,0 0 0,0-1 0,-1 1 0,1 0 0,0-1 0,-1 1 0,1 0 0,1-2 0,34-26 73,-27 18-80,251-265-1559,-257 273 1548,35-30-44,-38 31 59,1 1 1,0-1-1,0 0 1,0 0-1,1 1 1,-1-1-1,0 0 1,0 1 0,0-1-1,0 1 1,0-1-1,1 1 1,-1 0-1,0-1 1,0 1-1,1 0 1,-1 0-1,0 0 1,1 0 0,-1 0-1,0 0 1,0 1-1,1-1 1,-1 0-1,0 1 1,0-1-1,1 0 1,-1 1-1,0 0 1,0-1 0,2 2-1,3 8 74,-1 0-1,0 1 0,0 0 1,-1 0-1,0 0 1,2 12-1,6 18 177,-8-31-212,0 0-1,0 0 1,1-1 0,0 1-1,0-1 1,1 0-1,0 0 1,10 10 0,-12-16-28,0 0 1,0 0 0,0-1-1,0 1 1,0-1 0,0 0-1,1 0 1,-1 0 0,1 0-1,-1-1 1,1 0 0,-1 0 0,1 0-1,0-1 1,0 1 0,0-1-1,-1 0 1,1-1 0,0 1-1,9-3 1,-6 1-15,0-1 0,0 0 0,-1 0 0,1 0 0,-1-1 0,1-1 0,-1 1 0,0-1-1,-1 0 1,1-1 0,6-7 0,10-12-105,28-38 0,-43 53 87,12-19-85,26-51 0,-29 49 58,26-38 1,-40 77 165,-2 1 1,1 0 0,-1-1-1,-1 1 1,0 14-1,0 4 53,2 1-1,4 29 0,-4-47-157,0-1 1,0 1-1,1-1 0,0 0 1,1 0-1,0 0 0,1 0 1,-1-1-1,11 14 0,-14-21-89,1 1-1,0 0 1,-1-1-1,1 1 1,0-1-1,0 0 1,0 1-1,0-1 1,0 0-1,0 0 0,0 0 1,0-1-1,0 1 1,1 0-1,-1-1 1,0 1-1,0-1 1,1 0-1,-1 0 1,4 0-1,-3 0-347,0-1-1,0 0 0,0 1 0,0-1 1,0 0-1,0 0 0,-1-1 1,1 1-1,0-1 0,0 1 0,-1-1 1,0 0-1,1 0 0,3-4 0,18-23-6995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 17708,'0'0'10170,"-3"-19"-11314,37 19-3081,0 4-4073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5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14659,'0'0'3489,"10"34"-14275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2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58 17572,'0'0'10710,"0"-10"-10254,0 7-418,0 1-1,0-1 0,-1 0 1,1 0-1,0 0 1,-1 0-1,0 1 1,1-1-1,-1 0 0,0 0 1,-2-2-1,2 4-23,0 0 1,-1 0-1,1 0 0,0 0 0,-1 0 1,1 0-1,0 0 0,-1 1 0,1-1 0,-1 0 1,1 1-1,-1 0 0,0-1 0,1 1 0,-1 0 1,1 0-1,-1-1 0,0 1 0,1 1 0,-1-1 1,0 0-1,1 0 0,-1 1 0,1-1 0,-1 0 1,1 1-1,-1 0 0,1-1 0,-1 1 0,-2 1 1,-8 5 35,0-1 0,0 1 0,0 1 0,1 0 0,0 1 0,0 0 0,-10 12 0,2-1 83,2 0 0,-28 42 1,36-48-95,2 0 0,-1 0-1,2 1 1,0 0 0,0 0 0,2 1 0,0 0 0,0 0 0,2 0 0,0 0 0,1 0-1,1 31 1,1-44-36,0 1 1,-1-1-1,1 0 0,0 0 0,0 1 0,1-1 1,-1 0-1,1 0 0,-1 0 0,1-1 0,0 1 0,0 0 1,1-1-1,-1 1 0,0-1 0,1 0 0,-1 1 1,1-1-1,0 0 0,0-1 0,0 1 0,0 0 0,0-1 1,4 2-1,7 1 4,-1 0-1,1-1 1,0-1 0,25 2 0,36-1-338,0-4 0,0-4 0,0-2 0,0-4 0,144-41 0,-49-1-2864,-31 1-3643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5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55 6081,'0'0'8679,"-1"-8"-7566,0 1-1588,-2-19 3674,3 24-1326,3 17-1014,12 45-342,2 0 0,3-1 0,2-2 0,32 59 0,-48-103-484,27 47 64,-31-57-87,0 0-1,0 0 1,0 0-1,0-1 1,0 1-1,0-1 1,1 1 0,0-1-1,-1 0 1,1 0-1,0 0 1,0 0-1,0-1 1,0 1 0,6 1-1,-8-3 9,0 0-1,1 0 1,-1-1-1,0 1 0,0 0 1,0-1-1,0 1 1,1-1-1,-1 0 1,0 1-1,0-1 1,0 0-1,0 1 0,0-1 1,0 0-1,0 0 1,-1 0-1,1 0 1,0 0-1,0 0 1,-1 0-1,1 0 0,-1 0 1,1-1-1,-1 1 1,1 0-1,-1 0 1,1-2-1,11-43 61,-10 36-43,13-56-23,2 0 0,4 2 0,2 0 0,44-85 0,-66 148-121,-7 13-3415,-29 24-4943,18-22 44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5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2897,'0'0'15918,"-7"5"-14603,-7 6-825,-1-2 0,-1 0 1,0-1-1,0 0 0,-1-2 1,0 0-1,0 0 0,0-2 1,-33 5-1,-12-2-40,-99 0 1,160-5-469,0 0 1,0 1 0,1-1 0,-1 1-1,1-1 1,-1 1 0,1-1 0,0 1-1,0-1 1,0 1 0,0-1 0,1 4 0,-1-3 11,0 35 83,6 222 539,-2-213-501,2 0 0,2 0 0,20 66-1,-26-103-93,2-1 0,-1 0 0,1 0 0,0-1-1,1 1 1,0-1 0,1 0 0,-1 0 0,12 11 0,-13-15-28,1 0 0,0-1 0,0 1 0,1-1 0,-1 0 0,1 0 1,0-1-1,-1 0 0,1 0 0,0 0 0,0-1 0,0 0 1,0 0-1,1 0 0,10-1 0,3 0-816,0 0-1,-1-2 1,39-7-1,-47 5-260,0 1 0,0-1 0,-1-1 0,20-11 0,12-11-5066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5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8954,'0'0'12771,"12"-11"-10844,33-47-1493,-2-2 0,62-116 1,-101 239 694,-4-62-1125,1 52 117,3 0 0,2 0 0,3-1 0,15 53-1,-15-86 153,-8-18-635,-1 0 1,1 0-1,0 0 1,-1-1 0,1 1-1,0 0 1,0-1-1,0 1 1,0 0 0,0-1-1,-1 1 1,1-1-1,0 1 1,0-1 0,0 0-1,1 1 1,0-1-1,0 0-117,0 0-1,-1 0 0,1-1 1,-1 1-1,1-1 0,-1 1 1,1-1-1,-1 1 0,0-1 1,1 0-1,-1 0 0,0 0 1,1 0-1,-1 0 0,0 0 1,0 0-1,0 0 0,0 0 1,0-1-1,0 1 0,0 0 1,-1-1-1,2-1 0,9-16-6355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5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10306,'0'0'9993,"16"0"-9023,253-13 2086,-116 10-2541,-152 3-489,1 1-1,-1-1 1,1 0-1,-1 1 1,0-1-1,0 1 1,1-1-1,-1 1 1,0 0-1,0 0 1,0-1-1,0 1 1,1 0 0,-1 0-1,-1 0 1,1 0-1,0 0 1,0 0-1,0 0 1,0 1-1,-1-1 1,1 0-1,0 0 1,-1 1 0,1-1-1,-1 0 1,0 1-1,1-1 1,-1 0-1,0 1 1,0 0-1,4 54 656,-4-39-548,3 17-93,1-1 0,2 0 0,2-1 0,0 0-1,2 0 1,2-1 0,1 0 0,1-1 0,2 0 0,0-1 0,28 35 0,-30-44-30,0-2-10,-1 1 0,16 33-1,-27-47 9,1 1 0,-1-1 0,0 1 0,-1-1 0,1 1 0,-1 0 0,0 0 0,-1 0-1,1 0 1,-1-1 0,0 1 0,-1 0 0,1 0 0,-1 0 0,-2 7 0,1-10-2,1-1 1,-1 1 0,1-1-1,-1 0 1,0 0 0,0 0-1,0 0 1,0 0 0,0 0-1,0-1 1,-1 1-1,1-1 1,0 1 0,-1-1-1,1 0 1,-5 1 0,-49 15 51,46-14-53,-33 7 46,-1-2 1,-68 3-1,28-9-2738,82-26-18145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5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4481,'0'0'17436,"42"0"-13512,67 0-2693,279-18-344,-121 4-802,-149 15-4191,-145-11-6812,16 1 5004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5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10730,'0'0'12094,"13"-2"-10719,-4 0-1135,1 0 0,0 1 1,-1 0-1,1 1 0,0 0 1,0 0-1,-1 1 1,1 1-1,-1-1 0,1 1 1,16 6-1,141 69 1363,-146-66-1548,-1 1 0,-1 1 0,0 1 0,-1 0 0,32 32 0,-48-43-52,1 0 0,0 0 1,-1 0-1,1 0 1,-1 1-1,0-1 0,0 1 1,0-1-1,-1 1 1,1 0-1,-1 0 0,0-1 1,0 1-1,0 0 1,-1 0-1,1 0 0,-1 0 1,0 0-1,0 0 1,0 0-1,-1 0 1,-1 7-1,0-6 4,-1 0 0,0 1 0,0-1-1,0 0 1,-1 0 0,0-1 0,1 1 0,-2-1 0,1 1 0,0-2-1,-1 1 1,0 0 0,0-1 0,-5 3 0,-21 12-403,0-1 1,0-2-1,-2-2 0,-41 13 1,42-18-2055,0-1 1,-46 4 0,12-7-5179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5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 7706,'0'0'13313,"-2"3"-11869,-3 7-930,-1 0 0,-1-1 0,0 0 0,0 0-1,-1 0 1,0-1 0,-15 12 0,-76 51 474,36-28-620,37-24-299,10-8-15,1 0 0,-26 26 0,37-34-48,1 1 0,0 0 0,0 0 0,0 0 0,0 1 0,1-1 0,-1 1 0,1-1 0,0 1 0,1 0 0,-1 0 0,1 0 0,0 0 0,0 0 0,0 8 0,1-6 4,0 0 0,0 1 1,1-1-1,0 1 0,0-1 1,0 0-1,1 0 1,1 0-1,4 12 0,-4-14-2,1 0 0,0 0 0,0 0 0,0-1 0,1 0 0,-1 0 0,1 0 0,0 0 0,0-1 0,1 1 0,-1-1-1,8 3 1,13 5-19,0-1 0,0-1-1,1-1 1,0-2 0,29 4-1,138 6-4583,-128-15-497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10850,'0'0'13226,"2"9"-12245,8 34-565,2-1 0,1-1 0,2 0-1,2-1 1,2 0 0,1-2 0,36 50-1,-51-81-410,0-1 0,0-1-1,0 1 1,1-1 0,7 5-1,-12-9-4,0 0-1,0 0 0,0 0 1,0 0-1,1 0 1,-1-1-1,0 1 0,1 0 1,-1-1-1,0 1 0,1-1 1,-1 0-1,1 1 1,-1-1-1,1 0 0,-1 0 1,0 0-1,1 0 0,-1 0 1,1 0-1,-1 0 1,1-1-1,-1 1 0,1 0 1,-1-1-1,0 1 0,1-1 1,-1 0-1,0 1 1,1-1-1,-1 0 0,0 0 1,0 0-1,0 0 0,2-2 1,7-13 15,-1-2 0,-1 1 1,-1-1-1,0 0 0,-1 0 1,-1-1-1,3-25 0,1 7-1,12-44 40,4 1 0,43-95 0,-67 169-19,-1 5-95,0 34-9118,0-17 1136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5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 11506,'0'0'14429,"-11"0"-13648,-48 7-83,-83 20-1,24-3-533,99-21-132,9-2-14,0 1-1,0 0 1,0 0 0,0 1-1,-11 5 1,19-6-29,1 0-1,0 0 1,1 1 0,-1-1 0,0 0 0,1 0-1,-1 1 1,1-1 0,-1 0 0,1 1 0,0-1-1,0 0 1,0 1 0,1-1 0,-1 0 0,1 3-1,0 5 3,0 4 24,2 0 0,0 1 1,0-1-1,2-1 0,0 1 1,0-1-1,1 1 1,15 23-1,-9-15 34,-1 0 1,8 24-1,-8-5 38,11 80 0,-6-26 62,-16-93-145,1 0 0,-1-1-1,1 1 1,0 0 0,0 0 0,0 0 0,0 0-1,0-1 1,0 1 0,0 0 0,1-1-1,-1 1 1,1-1 0,-1 0 0,1 1-1,-1-1 1,1 0 0,0 0 0,-1 0 0,1 0-1,0 0 1,0 0 0,3 0 0,2 1-84,0-1 1,0 1 0,1-1 0,-1-1-1,0 0 1,14-1 0,5-2-890,0-2 1,44-13-1,5-9-3125,-2-3-2165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5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7666,'0'0'6288,"19"27"-5183,59 85-258,-74-106-745,0 0 0,0 0 1,-1 0-1,0 0 0,-1 0 0,1 1 0,-1-1 0,0 1 1,-1-1-1,0 1 0,0 0 0,0 0 0,-1-1 0,0 1 1,-1 11-1,0 7 362,2 3 119,0-19-128,0-1 0,-1 1 0,-1 0 0,-1 15 0,10-28 253,46-61-270,-36 41-500,43-42 0,-41 49 20,0 0 1,2 2-1,39-23 1,-49 32 35,1 0-1,0 0 1,0 2 0,0-1-1,0 2 1,1 0 0,-1 0-1,27 0 1,-38 3 21,0 0 1,1 1-1,-1-1 1,0 1-1,0 0 1,0-1-1,0 1 1,0 0-1,0 0 1,0 1-1,-1-1 1,1 0-1,0 1 1,-1-1-1,1 1 1,-1-1-1,1 1 1,-1-1-1,1 1 1,-1 0-1,0 0 1,0 0-1,0 0 1,0 0-1,-1 0 1,1 0-1,0 0 1,-1 0-1,1 0 1,-1 1-1,0 3 1,3 11 178,-2 1 1,0-1-1,-2 19 0,0-15-44,0 5-131,0-16 56,0 0 1,1 1 0,0-1-1,3 17 1,-3-26-138,0 1 0,1 0-1,-1-1 1,1 1 0,-1 0 0,1-1-1,0 1 1,0-1 0,-1 1 0,1-1 0,0 1-1,1-1 1,-1 1 0,0-1 0,0 0-1,0 0 1,1 0 0,-1 0 0,1 0-1,-1 0 1,1 0 0,-1 0 0,1 0 0,-1-1-1,1 1 1,0-1 0,-1 1 0,1-1-1,0 0 1,-1 1 0,1-1 0,3 0 0,2 0-501,1-1 1,-1 0-1,1 0 0,-1 0 1,0-1-1,1 0 1,-1 0-1,0-1 1,8-4-1,26-16-5366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0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9858,'0'0'12862,"8"-20"-11930,28-60-103,-33 74-703,1 0 0,1 1 0,-1 0 0,1-1 0,-1 2 0,1-1-1,1 1 1,-1-1 0,1 2 0,-1-1 0,1 0 0,0 1 0,1 0 0,-1 1 0,0-1 0,1 1-1,-1 1 1,1-1 0,0 1 0,0 0 0,-1 0 0,1 1 0,0 0 0,7 1 0,-12 0-127,-1-1 1,1 1 0,0 0 0,0 0 0,-1 0 0,1 0-1,-1 0 1,1 1 0,-1-1 0,1 0 0,-1 1 0,0-1-1,1 1 1,-1-1 0,0 1 0,0 0 0,0-1 0,0 1-1,-1 0 1,1 0 0,0 0 0,-1 0 0,1-1 0,-1 1-1,0 4 1,12 60 40,-11-56-13,43 371 80,-41-342-191,-1 46 1,-3-49 58,1-35 26,0 0 0,0 0 0,0 1 0,0-1 0,-1 0 1,1 0-1,0 0 0,-1 0 0,1 0 0,-1 0 0,1 0 0,-1 0 0,1 0 0,-1 0 1,0 0-1,0 0 0,1 0 0,-1 0 0,0 0 0,0 0 0,0-1 0,0 1 1,0 0-1,0-1 0,0 1 0,-2 0 0,-1 0 8,0 1-1,0-1 1,-1-1-1,1 1 1,0 0-1,-1-1 1,-7 0 0,3-1 8,0 0 1,0 0-1,0-1 1,0 0-1,0 0 1,-16-8-1,22 8-3,-1 0-1,1-1 1,-1 1-1,1-1 1,0 0 0,0 0-1,0 0 1,1 0-1,-1-1 1,1 1-1,0-1 1,0 1-1,0-1 1,0 0-1,0 0 1,1 0 0,0 0-1,0 0 1,0 0-1,0 0 1,1 0-1,-1 0 1,1-8-1,1 6-21,0 0-1,0 0 0,0 0 0,1 0 1,0 0-1,0 1 0,0-1 1,1 1-1,0-1 0,0 1 0,0 0 1,0 0-1,1 0 0,0 1 0,8-8 1,126-96-4005,-96 77 779,11-7-3433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0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13259,'0'0'11330,"10"-9"-12050,14 9-1800,-4 0-5818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0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4281,'0'0'19236,"19"0"-18208,349 6 1134,-152-6-1599,-218 34-124,-8-5-391,2-1 1,1 2 0,1-1 0,2 1 0,0 0-1,3 0 1,0 0 0,2 0 0,1 0-1,1 0 1,11 41 0,18 37 31,-21-78 10,-1 0-1,-2 1 1,-1 0 0,-1 0 0,1 42 0,-7-72-69,0 0 0,-1 0 0,1 0 1,-1 0-1,1 1 0,-1-1 0,1 0 0,-1 0 1,1 0-1,-1-1 0,0 1 0,1 0 0,-1 0 0,0 0 1,0 0-1,0-1 0,0 1 0,0 0 0,0-1 1,0 1-1,0-1 0,0 1 0,0-1 0,0 1 1,0-1-1,0 0 0,0 0 0,0 1 0,-1-1 0,1 0 1,-2 0-1,-46 1 259,36-2-181,-203-3 348,125-1-4178,69 2-3087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2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474 469 8106,'0'0'8351,"1"-11"-7011,4-30 39,-5 39-1287,0 1 0,0 0 0,0 0 0,-1-1 0,1 1 0,0 0 0,0 0 0,-1 0-1,1-1 1,0 1 0,-1 0 0,1 0 0,-1 0 0,0 0 0,1 0 0,-1 0 0,0 0 0,0 0 0,1 0 0,-1 0 0,0 0 0,0 1 0,0-1-1,0 0 1,0 1 0,0-1 0,0 0 0,-1 1 0,1 0 0,0-1 0,0 1 0,0 0 0,-3-1 0,-39-2 614,37 3-481,-13-1-59,0 1 0,0 1-1,0 1 1,0 0 0,0 1 0,1 1 0,0 1-1,-1 1 1,1 1 0,1 0 0,-26 15 0,38-19-138,-17 10 141,0 1-1,-34 29 1,51-39-161,1 0 1,-1 0-1,1 1 1,0 0-1,0-1 1,1 1-1,0 1 1,0-1-1,0 0 1,0 1-1,1 0 1,0 0-1,0-1 1,0 1-1,1 0 1,0 1-1,-1 6 1,3-12-11,-1-1 0,0 1 1,1 0-1,-1 0 0,1-1 1,-1 1-1,1 0 0,0 0 1,-1-1-1,1 1 0,-1-1 1,1 1-1,0-1 0,0 1 1,-1-1-1,1 1 0,0-1 1,0 1-1,0-1 0,-1 0 1,1 0-1,0 1 0,0-1 1,0 0-1,0 0 0,0 0 1,0 0-1,0 0 1,-1 0-1,2 0 0,39-1-35,-29 1-1,3-1-49,-1 0 0,0-1 0,0 0 0,0-2 0,0 1 0,-1-2 0,0 0 0,1 0 0,-2-1 0,25-15 0,1-6-308,69-62 0,-90 73 422,-1-1 0,-1 0 0,-1-2 0,0 1 0,-1-2 1,-1 1-1,-1-2 0,-1 1 0,-1-2 0,-1 1 0,0-1 0,-2-1 0,0 1 0,-2-1 1,0 0-1,-2 0 0,0-23 0,-11 48 190,2 4-188,0 0 0,0 1 0,0 0 0,1 0 0,0 1 0,1 0 0,-1 0 0,2 0 0,-6 11 0,-1 6 42,0 0 0,-7 29 0,9-16-5,2 0-1,2 1 1,2 0 0,1 53-1,2-87-64,1 0 0,-1-1 0,1 1 0,0 0-1,0-1 1,0 1 0,1-1 0,0 0 0,-1 1 0,2-1 0,-1 0-1,0 0 1,1 0 0,0 0 0,0-1 0,0 1 0,0-1 0,0 0-1,1 0 1,0 0 0,-1 0 0,1 0 0,0-1 0,0 0 0,1 0-1,-1 0 1,0 0 0,1-1 0,-1 1 0,7 0 0,5 1-49,0 0 0,0-1 0,0-1 0,0 0 1,0-1-1,0-1 0,29-5 0,-36 4 34,0 0 0,1-1 0,-1 0 0,0 0-1,-1-1 1,1 0 0,-1-1 0,1 0 0,-1 0 0,-1-1 0,1 0-1,-1 0 1,0-1 0,0 0 0,-1 0 0,0-1 0,0 1 0,-1-1-1,0-1 1,0 1 0,-1-1 0,0 1 0,-1-1 0,0 0 0,0-1 0,-1 1-1,0 0 1,0-1 0,-1-16 0,0 18 20,-5-29 164,3 37-169,1-1 1,-1 0-1,1 1 0,-1-1 0,1 0 0,-1 1 1,0-1-1,1 1 0,-1-1 0,0 1 1,1-1-1,-1 1 0,0 0 0,0-1 1,1 1-1,-1 0 0,0-1 0,0 1 1,0 0-1,0 0 0,1 0 0,-1 0 0,0 0 1,0 0-1,0 0 0,0 0 0,0 0 1,1 0-1,-1 1 0,0-1 0,0 0 1,0 0-1,1 1 0,-1-1 0,0 1 0,0-1 1,1 0-1,-1 1 0,0-1 0,0 2 1,-2 1-2,-1-1 0,2 1 0,-1 0 0,0 0 0,0 0 0,1 1 0,0-1 0,-1 0 0,1 1 0,1 0 0,-1-1 0,0 1 0,1 0 0,0 0 0,0 0 0,-1 5 0,-8 66 100,9-67-97,1 0 0,0 0 0,0 0 0,1-1 0,0 1 1,0 0-1,1-1 0,0 1 0,0-1 0,6 13 0,-5-15-3,0-1-1,1 1 0,-1-1 1,1 0-1,0-1 0,0 1 0,0-1 1,0 0-1,1 0 0,-1 0 1,1 0-1,0-1 0,0 1 0,0-2 1,0 1-1,8 2 0,-2-1-15,0-1 0,1 0 0,-1 0 0,1-1 0,-1-1 0,0 0-1,1-1 1,-1 0 0,1 0 0,-1-1 0,12-4 0,-7 1-98,0-1-1,-1-1 1,0 0 0,0-1 0,-1-1-1,26-20 1,-12 5-83,-2-2 0,0-1 0,-1-2-1,-2 0 1,-1-1 0,20-38 0,-19 29 186,-2-2 1,-2 0-1,-1 0 1,17-65 0,-30 47 1093,-5 53-555,-12 7 213,7 2-709,0 0 1,0 0-1,0 0 0,1 1 1,-1 0-1,1 0 1,0 0-1,0 0 0,0 1 1,1-1-1,-5 10 0,-32 62 337,36-67-322,-7 19 56,0 1 1,2 0-1,2 1 0,1 0 0,1 0 1,1 1-1,1-1 0,2 1 0,3 30 0,-1-56-95,-1 0 1,1 1-1,0-1 0,0 0 0,0 0 0,0 0 0,1-1 0,0 1 0,0 0 0,0 0 0,1-1 0,0 0 0,0 1 0,0-1 0,0 0 0,0 0 0,6 4 1,-3-3-13,1 0 0,0-1 1,0 0-1,0 0 1,1 0-1,-1-1 1,1 0-1,0-1 1,0 0-1,10 2 0,-4-2-44,0 0-1,1-1 1,-1-1-1,0 0 1,1-1-1,-1 0 0,0-1 1,1-1-1,-1 0 1,-1-1-1,1-1 1,17-8-1,-14 3-22,0-1 0,0 0-1,-1-2 1,0 0 0,-1 0 0,-1-2 0,18-22-1,-24 28 79,-1-2 0,0 1 0,-1-1 0,0 0 0,0-1 0,-2 1 0,1-1-1,-1 0 1,-1 0 0,0-1 0,-1 1 0,2-25 0,-4 34 4,0 1-1,0-1 1,1 0 0,-2 0 0,1 1-1,0-1 1,0 0 0,-1 1 0,0-1 0,1 0-1,-1 1 1,0-1 0,0 1 0,-1-1-1,-2-4 1,1 6 3,0-1 0,0 1 1,0 0-1,0 0 0,0 0 0,0 0 0,0 1 1,0-1-1,0 1 0,-1 0 0,1 0 0,0 0 0,-5 0 1,4 1-5,0 0 0,-1-1 0,1 2 0,0-1 0,0 0 0,0 1 0,0-1 0,1 1 0,-1 0 0,0 1 0,1-1 0,-1 1 0,1-1 0,0 1 0,0 0 0,0 0 0,0 1 0,0-1 0,1 0 0,-1 1 0,1 0 0,0-1 0,0 1 0,1 0 0,-3 6 0,-1 4 10,1-1 1,0 1-1,1-1 0,0 1 1,1 0-1,0 23 0,1-30-15,1-1-1,1 1 1,-1-1-1,1 1 0,0 0 1,0-1-1,1 0 0,0 1 1,0-1-1,1 0 1,5 10-1,-5-12-2,0 0 0,1 0 0,0-1 0,0 1 0,0-1 0,0 0 0,0 0 0,1 0 0,-1-1 0,1 1 0,0-1 1,0 0-1,-1-1 0,1 1 0,8 1 0,1 0-23,0 0 0,0-1 1,0 0-1,1-1 0,-1-1 0,0 0 1,1-1-1,-1-1 0,0 0 1,0-1-1,0 0 0,0-1 1,-1-1-1,1 0 0,-1-1 0,-1 0 1,1-1-1,23-17 0,-18 9-71,-1 0 0,-1-2 1,0 0-1,-1-1 0,0 0 0,-2-2 0,0 1 0,-2-2 0,0 1 0,-1-1 0,-1-1 0,11-38 0,-20 60 59,1 0 0,0 0 0,0 1 0,0-1-1,0 0 1,0 1 0,-1-1 0,1 0 0,0 1-1,0-1 1,0 1 0,-1-1 0,1 1 0,0-1-1,-1 1 1,1 0 0,0-1 0,-1 1 0,1 0-1,-1 0 1,1-1 0,-1 1 0,0 0 0,1 0-1,0 1 1,30 40 168,-15-20-171,3-1 66,0-1-1,0 0 1,2-1-1,1-1 1,44 28 0,-65-46 30,0 1 0,-1 0 0,1 0 0,0 0 0,-1 0 1,1 0-1,-1 0 0,1 0 0,-1 0 0,0 0 0,1 0 0,-1 0 1,0 0-1,0 0 0,0 0 0,0 0 0,0 0 0,0 0 1,0 0-1,0 0 0,0 1 0,0-1 0,0 0 0,-1 0 0,1 0 1,0 0-1,-2 1 0,-11 27 701,9-24-712,0 0 0,0 0-1,1 1 1,0-1-1,0 1 1,1-1-1,-1 1 1,1 0-1,0 0 1,1 0 0,0 1-1,0-1 1,0 0-1,1 0 1,-1 1-1,2 8 1,0-14-50,0 1 0,0 0 0,0-1 0,0 1 0,0-1 0,1 1 0,-1-1-1,0 0 1,1 1 0,-1-1 0,1 0 0,0 0 0,-1 0 0,1 0 0,0 0 0,-1-1 0,1 1 0,0 0 0,0-1 0,0 1 0,0-1 0,0 0 0,-1 0 0,1 1-1,4-2 1,62 4-134,-57-3 77,6 0-108,19 0-1010,66-7 0,-89 4 297,1 0 0,0-1 0,-1 0 0,20-9 0,10-11-5166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2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15683,'0'0'12387,"225"-73"-12179,-112 63-208,16 4-376,79 0-1913,-28 0-3992,-19 0-7666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2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34 11226,'0'0'11398,"-2"8"-10520,-4 34-417,2 0 0,2 0-1,1 0 1,7 50 0,-6-89-459,0 0 0,0 0 0,1-1 1,-1 1-1,1 0 0,0-1 1,0 1-1,0-1 0,0 1 0,0-1 1,1 1-1,-1-1 0,1 0 1,-1 0-1,1 0 0,0 1 0,2 0 1,-2-2-10,0 1-1,0-1 1,0-1 0,-1 1 0,2 0-1,-1 0 1,0-1 0,0 0 0,0 1 0,0-1-1,0 0 1,0 0 0,0 0 0,1 0-1,-1 0 1,0 0 0,2-1 0,4-2-15,0 1 1,0-1 0,0-1 0,-1 1-1,1-2 1,-1 1 0,0-1 0,0 0-1,7-7 1,210-222-714,-194 200 762,-12 21-55,-17 13 25,-1 0 0,1 0 0,-1 0 0,0 0 0,1 0 0,-1 0 0,1 0 0,-1 0 0,1 0 1,-1 0-1,1 0 0,-1 1 0,0-1 0,1 0 0,-1 0 0,1 0 0,-1 1 0,0-1 0,1 0 1,-1 1-1,0-1 0,1 0 0,-1 1 0,0-1 0,1 0 0,-1 1 0,0-1 0,10 39-68,-7-24 157,-2-9-71,3 19 50,1 0-1,2 0 0,0-1 1,1 0-1,2 0 0,13 23 1,-22-44-58,1 0 1,0 0 0,1 0-1,-1-1 1,0 1-1,1-1 1,-1 0 0,1 0-1,0 0 1,0 0-1,0 0 1,0 0 0,0-1-1,0 1 1,0-1-1,0 0 1,0 0 0,1 0-1,-1-1 1,1 1-1,-1-1 1,0 0 0,1 0-1,-1 0 1,1 0-1,-1 0 1,0-1 0,1 0-1,-1 1 1,0-1-1,1 0 1,2-2 0,3-1 6,1-1 1,-1 1 0,0-2-1,-1 1 1,0-1 0,0 0-1,0-1 1,0 0-1,8-10 1,-15 16-14,38-46-151,-1-1 0,37-64 0,-75 111 90,0 10-196,0 4 309,1-1 0,0 1 0,1-1 0,0 0 0,1 0 0,0 0 0,6 14 0,-7-22-40,0 0-1,0 0 0,0 0 1,0 0-1,1 0 1,-1 0-1,1-1 0,0 1 1,0-1-1,1 0 0,-1 0 1,1 0-1,-1 0 0,1-1 1,0 1-1,0-1 1,0 0-1,0 0 0,0 0 1,1-1-1,-1 0 0,0 1 1,6-1-1,6 1-36,1-1 1,-1-1-1,0-1 0,0 0 0,0-1 0,0-1 1,0 0-1,-1-1 0,1-1 0,-1-1 0,0 0 1,-1 0-1,1-2 0,-1 0 0,0 0 0,-1-1 1,0-1-1,-1-1 0,0 1 0,0-2 0,-2 0 1,1 0-1,-1-1 0,14-23 0,-22 33 56,0-1 0,-1 1 0,1 0 0,-1-1 0,1 1 0,-1-1 0,0 0-1,-1 1 1,1-1 0,-1 0 0,1-5 0,-1 8 511,-1 24-364,-2-4 57,0 0 1,1 0 0,2 0 0,0 0 0,4 30-1,-3-44-215,0 0 0,0-1 0,1 1 0,-1 0-1,1-1 1,0 1 0,1-1 0,-1 0 0,1 0-1,0 0 1,0 0 0,0 0 0,0-1 0,1 1-1,0-1 1,-1 0 0,1 0 0,0 0 0,0-1-1,1 1 1,-1-1 0,0 0 0,1 0-1,0-1 1,-1 1 0,1-1 0,7 1 0,0 0-295,-1-1 1,0 0 0,1 0-1,-1-1 1,16-2 0,-20 1-348,-1 0 0,0 0 0,1-1 0,-1 0 0,0 0 0,0-1 0,0 0 0,-1 0 0,1 0 0,7-6 0,20-21-6898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2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13755,'0'0'7530,"24"21"-14492,-7-2-840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2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45 360,'0'0'21953,"15"19"-21021,44 62-291,-55-74-594,0 0 1,-1 1-1,0-1 0,0 1 0,-1-1 0,0 1 0,0 0 0,-1 0 0,0 0 0,-1 0 0,1 0 0,-1 0 0,-1 0 0,-1 9 0,0 15 13,2 38 47,2-76-153,0 1 0,0-1 0,0 1 0,1 0 0,0-1 0,0 1 0,5-5 0,2-7 2,16-27-16,37-48 0,-52 79 80,-1 0 0,2 1-1,-1 0 1,2 1-1,-1 0 1,1 1-1,25-14 1,-34 21 20,-1 1 0,1 0 0,0 0 0,0 1 0,0-1 0,-1 1 0,2 0 0,-1 0 1,0 0-1,0 1 0,0-1 0,0 1 0,0 0 0,0 0 0,1 0 0,-1 1 0,0-1 0,0 1 0,0 0 0,0 1 0,0-1 0,0 0 1,0 1-1,-1 0 0,1 0 0,-1 0 0,1 1 0,-1-1 0,0 1 0,0 0 0,0-1 0,0 2 0,0-1 0,0 0 0,-1 0 1,0 1-1,0-1 0,0 1 0,0 0 0,2 4 0,5 13 51,-1-5-280,0 0 0,1-1 1,17 25-1,-23-37-84,0 1 1,0-1-1,0 0 1,1 0-1,-1 0 1,1 0-1,0 0 1,0-1-1,0 1 1,0-1-1,0 0 1,0-1-1,1 1 0,-1-1 1,1 0-1,-1 0 1,1 0-1,-1 0 1,6-1-1,15-1-1973,0 0 1,48-11-1,-36 3 1011,49-19 0,-22 1 1772,100-57 0,-152 77 182,44-29 1425,-35 12 1085,-20 22-2611,0 0 0,0 0 0,0 0 0,0-1 0,0 1 0,-1 0 0,1 0 0,-1-1 0,1 1 0,-1-4 0,-4 5-332,1 0-1,-1 0 1,0 0-1,0 1 1,1 0-1,-1 0 1,0 0-1,-5 1 1,3-1-47,-4 1-197,0 0 0,0 1 0,0 0-1,1 1 1,-1 0 0,1 0 0,0 1 0,0 0 0,0 1 0,1 0 0,-1 0 0,1 1 0,-14 13 0,11-9-28,0 1 1,0 0-1,1 1 1,0 0-1,1 1 1,0 0-1,1 0 1,-7 18-1,5 14 17,10-44-43,-1 0-1,1 1 1,0-1 0,0 0 0,-1 0 0,1 0 0,0 0 0,0 1 0,0-1 0,0 0-1,1 0 1,-1 0 0,0 0 0,0 1 0,1-1 0,-1 0 0,0 0 0,1 0 0,0 0-1,-1 0 1,1 0 0,-1 0 0,1 0 0,0 0 0,0 0 0,0 0 0,-1-1 0,1 1-1,0 0 1,0 0 0,0-1 0,0 1 0,1 0 0,8 0-145,0-1 1,0 0-1,0-1 0,0 0 1,0 0-1,0-1 0,0 0 1,-1-1-1,1 0 0,-1-1 1,1 0-1,13-8 1,-11 4-13,-1-1 1,0 1-1,0-2 1,-1 1-1,-1-2 1,1 1-1,-2-1 1,14-21-1,-11 13-200,-3 6 1702,-5 37-350,-3-12-903,0-1 0,1 1 0,0 0-1,1 0 1,0-1 0,1 1 0,5 13 0,-6-21-160,1 1 0,-1 0 0,1-1 0,0 0 0,0 1 0,0-1 0,0 0 0,1-1 0,0 1 0,0-1 0,0 1 0,0-1 1,0 0-1,1-1 0,-1 1 0,1-1 0,0 0 0,0 0 0,7 2 0,-8-3-625,0 0 0,0-1 0,0 0-1,0 1 1,0-1 0,0-1 0,0 1 0,6-1-1,2-7-5432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2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13635,'0'0'12579,"156"-24"-12579,32 24-1129,-21 0-1847,-14 0-4394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2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203 575 12803,'0'0'13601,"-15"-10"-12773,-45-30-342,58 39-471,0 1 1,0-1-1,0 0 0,0 1 0,0-1 1,0 1-1,0-1 0,0 1 1,0 0-1,0 0 0,0 0 1,0 0-1,0 0 0,0 0 1,0 1-1,0-1 0,0 1 0,0-1 1,1 1-1,-1 0 0,0 0 1,0 0-1,0 0 0,-1 1 1,-30 32 115,28-27-92,0-1-32,1 1 0,-1 1 1,1-1-1,0 1 0,1-1 0,0 1 0,0 0 0,1 0 0,0 0 0,0 0 0,1 1 0,0-1 0,1 0 0,0 1 0,0-1 0,2 15 0,-1-20-6,1 0-1,-1 0 0,0 0 0,1 0 1,0 0-1,0-1 0,0 1 0,0-1 1,0 1-1,0-1 0,1 0 1,-1 0-1,1 0 0,-1 0 0,1 0 1,0-1-1,0 1 0,0-1 0,0 1 1,0-1-1,0 0 0,0-1 0,0 1 1,7 0-1,10 3-61,1-2-1,33 1 1,-45-3 16,28 1-285,-1-2 0,1-2 1,-1-1-1,57-14 0,-69 11 79,0-1-1,-1-1 1,0-2-1,0 0 1,-1-1-1,-1-1 0,33-26 1,-44 32 344,0-1-1,-1-1 1,0 1 0,0-2-1,-1 1 1,0-1-1,0 0 1,-1-1 0,-1 1-1,0-2 1,0 1 0,-1 0-1,-1-1 1,0 0 0,0 0-1,-2-1 1,1 1 0,1-23-1,-7 34-62,0 0-1,1 0 1,-1 1-1,0-1 0,0 1 1,1-1-1,-1 1 1,0 0-1,0 0 1,0 1-1,1-1 0,-1 0 1,0 1-1,0 0 1,-4 1-1,2 2-16,0-1 0,1 1 0,0 0 0,0 0 1,0 1-1,0-1 0,1 1 0,-1 0 0,1 0 0,0 0 0,1 0 0,-1 1 0,1-1 1,0 1-1,-2 10 0,1-2 6,1 0 0,0 0 0,1 0 0,1 0 0,1 24 0,0-33-15,0-1 0,1 0 1,-1 1-1,1-1 0,0 0 0,0 0 0,0 0 1,1 0-1,-1 0 0,1-1 0,0 1 0,0-1 1,0 0-1,1 0 0,-1 0 0,1 0 0,-1 0 0,1-1 1,0 0-1,0 1 0,0-1 0,1-1 0,-1 1 1,0-1-1,1 0 0,4 1 0,11 3 7,0-1 0,1-1-1,-1 0 1,30-2 0,-34-1-41,0-1-1,0-1 1,0-1 0,0 0 0,-1-1 0,1-1-1,-1 0 1,0-1 0,0 0 0,-1-2 0,1 0-1,-2 0 1,1-1 0,-1-1 0,-1 0 0,22-23-1,-1-1-217,-1-2 1,-3-2-1,0 0 0,-3-2 0,-1-1 0,-2 0 0,-2-2 0,-2-1 0,22-75 0,-36 103 519,-2 0 0,0 0 0,-1-1 0,1-23 0,-3 40-229,-1-1 0,1 0 1,0 1-1,0-1 0,-1 0 0,1 1 0,0-1 0,-1 1 0,1-1 0,-1 0 1,1 1-1,-1-1 0,1 1 0,-1-1 0,1 1 0,-1-1 0,1 1 1,-1 0-1,0-1 0,1 1 0,-1 0 0,0-1 0,1 1 0,-1 0 0,0 0 1,1 0-1,-1 0 0,0-1 0,0 1 0,1 0 0,-1 0 0,0 0 0,1 0 1,-1 1-1,0-1 0,0 0 0,-30 6 365,22-2-342,1 0 1,0 0-1,0 1 1,0 0-1,1 1 0,0-1 1,0 1-1,-7 9 1,-48 60 361,58-69-392,-12 15 23,1 1 1,0 1 0,2 0-1,1 1 1,0 1 0,2 0 0,1 0-1,1 1 1,1 0 0,2 0-1,0 1 1,2 0 0,1-1-1,1 1 1,3 35 0,-1-55-92,0-1 1,0 0-1,0 0 1,1 0-1,0 0 1,0 0 0,1-1-1,0 1 1,0-1-1,0 1 1,0-1-1,1 0 1,0 0 0,0-1-1,0 1 1,1-1-1,-1 0 1,1 0-1,0 0 1,1-1-1,-1 1 1,0-1 0,1-1-1,7 4 1,9 1-462,1-1 0,0 0 1,0-2-1,44 3 1,-59-6 318,128 7-4991,0-6-3935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5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7 4977,'0'0'19952,"-21"-2"-19189,-69-2-303,83 5-412,-1 0-1,1 0 0,0 1 1,0 0-1,0 1 0,0-1 1,0 2-1,1-1 0,-1 1 1,1-1-1,0 2 0,0-1 0,0 1 1,1 0-1,-7 6 0,-4 4 59,6-6-65,0 1-1,1 0 1,0 0 0,1 1 0,0 0-1,-11 20 1,16-25-44,0 0-1,1-1 1,0 1 0,-1 0-1,2 0 1,-1 1 0,1-1-1,0 0 1,0 0 0,1 1-1,0-1 1,0 0 0,0 1-1,1-1 1,0 0-1,2 11 1,-1-15-26,-1-1 0,0 1 0,0 0 1,0-1-1,1 1 0,-1-1 0,1 0 0,-1 0 0,1 1 0,-1-1 0,1 0 1,0 0-1,0 0 0,-1-1 0,1 1 0,0 0 0,0-1 0,0 1 0,0-1 0,0 1 1,0-1-1,4 0 0,52 0-1021,-43-1 773,-7 0 139,1-1 0,0 1 0,-1-2-1,0 1 1,1-1 0,-1 0 0,0-1 0,0 0-1,-1 0 1,1-1 0,-1 0 0,0 0 0,-1-1 0,1 0-1,-1 0 1,10-12 0,-3 2 61,0-1 0,-2-1-1,0 0 1,-1 0 0,16-39-1,-20 42 958,-6 21 1097,-2 14-1722,2-4-132,0-5 15,0 0 0,0 0 0,1 0 1,0 0-1,1 0 0,3 12 0,-3-20-202,-1 0 0,1 0-1,-1 0 1,1 0 0,0 0 0,0 0 0,0-1-1,1 1 1,-1-1 0,1 1 0,-1-1 0,1 0-1,0 0 1,-1 0 0,1-1 0,0 1 0,0-1-1,1 1 1,-1-1 0,0 0 0,0 0 0,1 0-1,-1-1 1,6 1 0,-5 0-309,0-1 0,-1 1 1,1-1-1,0 0 0,-1 0 0,1 0 1,0-1-1,-1 0 0,1 1 0,3-2 1,-5 1-140,0 0 0,0 0 0,0-1 0,0 1 0,0 0 1,-1 0-1,1-1 0,-1 1 0,1-1 0,-1 0 1,3-2-1,10-23-9777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2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9762,'0'0'12052,"26"-26"-11142,86-80-68,-109 103-771,1-1-1,0 1 0,0-1 1,0 1-1,1 0 1,-1 1-1,1-1 0,-1 1 1,1 0-1,0 0 0,0 0 1,0 1-1,0-1 1,0 1-1,0 0 0,0 1 1,0 0-1,1-1 0,-1 2 1,6 0-1,9 0 166,-16-1-217,-1 0 0,1 0 0,-1 0 0,0 1 0,1 0 0,-1 0 0,0 0 0,1 0 0,-1 0 0,0 1 0,0-1 0,0 1 0,0 0 0,0 0 0,0 0 0,-1 0 0,1 0 0,2 4 0,-1-1 7,0 0 0,0 1 0,-1 0 0,0 0 0,0 0 0,0 0 0,-1 0 0,4 13 0,-1 8-191,-2 0 0,0 1 1,-2 43-1,-1-59-31,0-5 96,1 1-136,-1-1 0,-1 1 0,1-1 0,-1 0 0,-4 15 0,4-21 22,1-10 146,1 0 48,1 1 0,-1-1 1,1 1-1,1 0 0,0 0 0,0 0 0,0 0 0,1 0 0,9-13 0,51-68-46,-53 75 45,12-15 11,1 2 0,2 0 1,30-24-1,-41 38 12,1 1-1,1 1 1,0 0-1,1 1 0,0 1 1,0 1-1,22-7 1,-34 13 43,1 0 1,0 1-1,0-1 1,-1 1-1,10 0 1,-15 1-30,1 0 0,-1 1-1,0-1 1,0 0 0,1 0 0,-1 0 0,0 1 0,0-1 0,0 1 0,0-1 0,0 1 0,0-1 0,0 1-1,0 0 1,0-1 0,0 1 0,0 0 0,0 0 0,0 0 0,0 0 0,0-1 0,-1 1 0,1 0-1,0 1 1,-1-1 0,1 0 0,-1 0 0,1 0 0,-1 0 0,0 0 0,1 0 0,-1 1 0,0-1 0,0 2-1,3 50 263,-5 80-1,-1-31-222,16-104-91,-1-7 35,-1 0 0,1 0 0,-2-2 0,1 1 0,-1-1 0,10-15 0,17-18-51,-35 42 51,121-117-150,-108 105 141,2 1 0,0 1 0,0 1 0,1 1 0,1 0 0,21-8-1,-34 16 40,-1 0-1,0 1 0,1-1 0,0 1 0,-1 0 0,9 1 0,-12 0-1,-1 0 1,0 0 0,0 0 0,1 0-1,-1 0 1,0 0 0,0 1 0,1-1-1,-1 1 1,0-1 0,0 1 0,0-1 0,0 1-1,0-1 1,0 1 0,0 0 0,0 0-1,0 0 1,0 0 0,0-1 0,0 1-1,0 0 1,-1 0 0,1 1 0,0-1-1,-1 0 1,1 0 0,-1 0 0,1 0-1,-1 0 1,1 1 0,-1 1 0,2 16 278,-1 1 1,0-1 0,-4 26-1,1-28-270,1-1 0,1 1 0,1-1 0,0 1-1,6 28 1,-6-42-185,0 0 0,0 0 0,0-1 0,0 1 0,0-1 0,1 1-1,0-1 1,-1 0 0,1 0 0,0 1 0,0-1 0,0 0 0,0-1 0,0 1-1,1 0 1,-1-1 0,0 1 0,1-1 0,0 0 0,-1 1 0,1-1 0,0 0-1,3 0 1,5 1-1179,1 0-1,0-1 1,-1-1-1,18 0 0,-6-1-1894,32 1-7331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2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40 11386,'0'0'14322,"-31"-5"-13123,-104-13-429,127 17-714,1 1 0,-1 0 0,1 0 0,-1 1 0,1 0 0,-1 0 0,1 1 0,0 0 0,-1 0 0,1 1 1,0-1-1,0 2 0,1-1 0,-1 1 0,1 0 0,-1 0 0,-9 10 0,-3 0 49,5-4-72,2 0 0,-1 1 0,1 0 0,1 1 0,-19 23 0,27-30-35,-1 1 0,1-1 0,0 0 0,0 1 0,0 0 0,1-1-1,0 1 1,0 0 0,1 0 0,0 0 0,0 1 0,0-1 0,0 0 0,1 0-1,0 1 1,1-1 0,-1 0 0,3 9 0,-2-13-16,-1-1 1,1 1-1,0-1 0,0 0 1,0 1-1,0-1 0,0 0 1,0 0-1,0 0 1,0 0-1,0 0 0,1 0 1,-1 0-1,0 0 0,1 0 1,-1 0-1,0-1 0,1 1 1,-1 0-1,1-1 1,-1 1-1,1-1 0,0 0 1,1 1-1,43 1-357,-36-2 273,6 0-90,0 0 0,-1 0 0,1-2 0,0 0 0,-1 0-1,1-2 1,-1 0 0,0-1 0,0 0 0,-1-1 0,0-1 0,17-9-1,4-7 37,0-1-1,-2-2 0,-1-1 0,-1-1 0,-1-2 0,-1-1 0,27-39 1,-61 82 622,1 1 0,0-1 0,0 1 0,2-1 0,0 1 0,-1 25 0,2-26-516,1 0 1,0 0-1,2 0 0,2 17 0,-3-25 61,0 1-1,0-1 1,1 0 0,0 1-1,-1-1 1,2 0-1,-1 0 1,0 0-1,1 0 1,0 0 0,0-1-1,5 6 1,0-4-137,0 1-1,1-2 1,-1 1 0,1-1 0,0-1 0,0 0-1,1 0 1,-1 0 0,1-1 0,-1-1 0,1 0-1,0 0 1,15-1 0,-12 0-195,0-1 0,-1 0 0,1-1 0,0 0 0,-1-1 0,1-1 0,-1 0 0,0 0 0,20-11 0,-12 1 141,-1 0 1,0-1 0,-1-1 0,-1 0-1,0-2 1,-1 0 0,-1-1-1,-1 0 1,-1-1 0,12-24-1,-23 41 444,0 0 0,-1-1-1,1 1 1,-1-1 0,0 1-1,0-1 1,-1 1 0,1-1-1,0-5 1,-20 10 2064,14 2-2217,-1 0 0,0 0 0,1 0 0,0 1 0,0 0 0,0 0 0,0 0 0,0 0 0,1 1 0,0 0 0,0 0 0,0 0 0,0 0 0,1 1 0,0-1 0,0 1 0,-2 8 0,2-7-100,0 0 1,1 0-1,-1 1 1,1 0-1,1-1 1,0 1-1,0 0 1,0 0-1,1-1 1,0 1-1,1 0 1,0 0-1,0-1 1,3 11-1,-3-15-115,0-1 0,0 0-1,1 1 1,-1-1 0,1 0 0,-1 0-1,1 0 1,0 0 0,0 0 0,0 0-1,0 0 1,0-1 0,0 1-1,0-1 1,1 1 0,-1-1 0,0 0-1,1 0 1,-1 0 0,6 1 0,3 0-2143,-1 0 1,1-1 0,20 0 0,-30-1 1831,27 0-11098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2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24 117 20444,'0'0'10843,"-17"-95"-11507,17 86-969,-7-3-6977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20284,'0'0'7210,"-37"0"-18597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5 266 9538,'0'0'9461,"-1"-4"-8413,0 1-975,0 0-1,1-1 1,-1 1-1,1 0 1,0-1 0,0 1-1,0 0 1,1-1-1,-1 1 1,1 0-1,-1 0 1,1-1 0,0 1-1,0 0 1,1 0-1,-1 0 1,2-3 0,2-1 0,0-1 1,0 1-1,1 0 1,0 1-1,0 0 1,11-9 0,-5 6-10,0 0 0,1 0 0,0 2 0,0-1 1,1 2-1,0 0 0,26-8 0,-33 12-29,1 1 1,-1 0-1,1 0 0,-1 1 0,1-1 1,-1 2-1,1-1 0,13 3 1,-17-1-17,0-1 0,0 1 0,0-1 0,0 1 0,-1 0 0,1 1 0,0-1 0,-1 1 1,0-1-1,0 1 0,0 0 0,0 0 0,0 0 0,0 1 0,-1-1 0,0 1 0,3 4 1,4 13 55,-1 1-1,-1 0 1,-1 1 0,-1-1 0,-1 1 0,-1 0 0,-1 0 0,-1 1 0,-2 23 0,7-63-203,0 0 1,2 1-1,0-1 0,1 1 0,0 1 1,1 0-1,1 0 0,18-18 0,-9 12 95,0 2 0,1 0 0,0 2 0,42-25 0,-58 38 32,0 1-1,0-1 1,0 1 0,0 1-1,0-1 1,1 1 0,-1 0-1,1 0 1,-1 0 0,0 1-1,1 0 1,10 1 0,-15-1 6,0 1-1,0-1 1,0 1 0,0 0 0,0-1 0,0 1-1,0 0 1,0 0 0,0 0 0,-1 0-1,1 0 1,0 0 0,-1 0 0,1 0 0,0 0-1,-1 0 1,1 0 0,-1 0 0,0 0 0,1 1-1,-1 0 1,7 32 194,-5-26-136,4 24 121,-4-17-89,1 1 1,0-1 0,1 0 0,10 22-1,-13-34-89,1 0 0,0 0 0,-1 0 0,1 0 0,0-1 0,1 1 0,-1 0 0,0-1 0,1 1 0,0-1 0,-1 0 0,1 0 0,0 0 0,0 0 0,0-1 0,0 1 0,0-1-1,0 1 1,1-1 0,-1 0 0,0-1 0,1 1 0,-1-1 0,1 1 0,4-1 0,2-1-69,-1 0 0,0 0 0,1-1 0,-1-1 0,0 1 0,0-1 0,-1-1 0,1 0 0,0 0 0,-1-1 0,0 0 0,10-8 0,13-12-294,47-49 0,-25 23 344,-43 41 10,-9 8 3,1-1 1,0 1-1,0 0 0,0 0 0,0 0 1,1 0-1,-1 0 0,1 1 1,-1-1-1,1 1 0,5-3 0,-7 5 13,0 0 0,1 1 0,-1-1 0,0 0 0,0 0 0,0 1 0,0-1 0,-1 1 0,1-1 0,0 1 0,-1-1 0,1 1 0,0 0 0,-1-1 0,0 1 0,1-1 0,-1 1 0,0 0 0,0-1 0,0 3 0,1 0 36,0 4-20,1 0 0,1 0 1,-1-1-1,1 1 0,1-1 1,-1 0-1,1 0 0,1 0 0,-1 0 1,1-1-1,0 0 0,1 0 1,-1 0-1,1 0 0,0-1 1,1 0-1,-1-1 0,1 1 0,0-1 1,0 0-1,1-1 0,-1 0 1,1 0-1,-1-1 0,1 1 0,0-2 1,0 1-1,0-1 0,15 0 1,-15-1-69,1-1 1,-1 0-1,0 0 0,0-1 1,0 0-1,0 0 1,0-1-1,0 0 1,-1-1-1,1 0 1,-1 0-1,0 0 1,0-1-1,0 0 0,-1 0 1,0-1-1,0 0 1,0 0-1,-1 0 1,6-8-1,6-8-88,-1-2 0,-1 0 0,-1-1 0,-1 0 0,-1-1 0,10-34 0,-22 76 631,0-1 0,1 1 0,0-1 0,1 1 0,8 28 0,-7-36-498,1 0 0,-1 0 0,1-1 0,0 1-1,1-1 1,0 0 0,6 6 0,18 6-1993,11-12-3692,-22-7-789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14635,'0'0'4505,"75"28"-14947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28 5097,'0'0'15694,"2"-15"-12509,-7 13-3032,1 0-1,-1 0 1,0 1 0,0-1-1,0 1 1,0 0 0,0 0 0,0 1-1,0 0 1,0 0 0,0 0 0,0 0-1,-7 2 1,-6-1 177,14-1-288,-1-1 0,1 2 0,0-1 0,-1 0 0,1 1 0,0 0 0,-1 0 0,1 0 0,0 1 0,0-1 0,0 1 0,0 0 0,0 0 0,0 0 0,1 1 0,-1-1 0,1 1 0,-1 0 0,1 0-1,0 0 1,0 0 0,0 1 0,1-1 0,-1 1 0,1 0 0,0 0 0,0 0 0,0 0 0,1 0 0,-1 0 0,1 0 0,0 0 0,0 1 0,0-1 0,1 0 0,0 1 0,0-1 0,0 6 0,0-5-36,0 0 0,0 0 1,0 1-1,1-1 0,0 0 0,0 0 1,0 0-1,1 0 0,-1-1 1,1 1-1,0 0 0,1-1 0,2 6 1,0-5-8,0 0 1,0 0-1,1-1 1,-1 1-1,1-1 0,0 0 1,0-1-1,0 1 1,10 3-1,-1-1-150,1 0 1,0-1-1,1 0 0,-1-2 0,1 0 0,-1-1 0,23 1 0,233 3-7676,-147-6 405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6833,'0'0'16129,"17"0"-15469,17-2-447,0-1 0,-1-1 0,1-2 0,40-12 0,-64 15-205,-1 0 0,0-1-1,0 0 1,0-1 0,0 0 0,-1 0 0,1-1-1,-1 0 1,11-11 0,-16 13-36,0 0 1,0 0-1,-1 0 1,1 0 0,-1 0-1,0 0 1,0-1-1,0 1 1,-1-1-1,1 0 1,-1 1-1,0-1 1,-1 0-1,1 0 1,-1 0-1,0 1 1,0-1-1,0 0 1,-1 0-1,-2-9 1,2 12 28,0 1 0,0-1 0,-1 0 0,1 1 0,-1-1 0,0 1 0,1 0 0,-1-1 0,0 1 0,0 0 0,0 0 0,0 0 0,0 0 0,0 1 0,0-1 0,0 0 0,0 1 0,0-1 0,0 1 0,0 0 0,0 0 0,0 0 0,-1 0 0,-2 1 0,-57 2 303,56-2-266,0 1 0,1-1-1,-1 1 1,0 0 0,1 0 0,0 1-1,-1 0 1,1 0 0,0 0-1,0 1 1,1-1 0,-1 1 0,1 0-1,-1 1 1,1-1 0,1 1 0,-1-1-1,1 1 1,0 0 0,0 1-1,-3 6 1,1 0 57,1-1 1,0 2-1,0-1 0,2 0 0,-1 1 1,2-1-1,-1 1 0,2 25 0,1-33-79,1 1-1,-1-1 1,1 0-1,0 0 1,0 0-1,1 0 1,-1 0-1,1 0 1,0 0-1,1-1 1,-1 1 0,1-1-1,0 0 1,0 0-1,0-1 1,0 1-1,1-1 1,-1 0-1,1 0 1,0 0-1,0-1 1,7 3-1,5 2 9,1 0-1,-1-1 1,2 0 0,-1-2-1,27 4 1,-22-5-19,0-2 0,-1 0-1,1-2 1,40-5 0,-50 3-22,1-1-1,-1 0 1,1 0 0,-1-1-1,-1-1 1,1 0 0,-1-1-1,22-16 1,-7 0-171,0-1 0,-2-1 0,-1-2 0,-1 0 0,-1-1 0,-2-1 0,-1-1 1,-1-1-1,17-41 0,-12 16-252,-2-1 0,-3 0 0,-2-2 1,13-97-1,-24 108 865,-2-57-1,-3 104-369,0 0 0,0 0 0,0-1 1,-1 1-1,1 0 0,0 0 0,-1 0 0,1-1 0,-1 1 0,1 0 0,-1 0 0,1 0 0,-1 0 0,0 0 0,1 0 0,-1 0 0,0 0 0,0 0 0,0 1 0,0-1 0,0 0 0,0 0 0,0 1 0,0-1 0,0 0 0,0 1 1,0 0-1,-1-1 0,1 1 0,0-1 0,0 1 0,0 0 0,-1 0 0,1 0 0,-1 0 0,-3 0 27,1-1 0,0 2-1,0-1 1,0 0 0,0 1 0,0 0 0,0 0 0,0 0 0,0 0-1,-5 3 1,0 2-9,1 0 1,-1 0-1,1 1 0,0 0 0,1 0 0,0 1 0,0 0 0,1 0 0,-1 1 0,-4 10 1,-2 4 60,1 0 0,1 1 1,-7 25-1,8-15-33,1 1 0,2 0-1,1 0 1,2 1 0,2-1 0,1 1 0,7 67 0,-4-91-101,1-1 1,0 1-1,0 0 1,1-1-1,0 0 1,1 0-1,1 0 1,-1 0-1,2-1 1,-1 0-1,2 0 1,-1-1-1,1 0 1,1 0-1,-1-1 1,1 0-1,1-1 1,0 0-1,0 0 0,0-1 1,1 0-1,-1-1 1,2 0-1,-1-1 1,0 0-1,1 0 1,0-2-1,-1 1 1,19 0-1,-17-2-66,0 0 0,0-2 0,0 1-1,0-2 1,0 0 0,0 0 0,15-5 0,-19 3 27,0 0 1,-1 0-1,0 0 0,1-1 1,-2-1-1,1 1 1,-1-1-1,1 0 1,-2-1-1,12-13 1,-5 3 6,-1 0 0,-1-1 0,-1 0 0,0 0 0,-2-1 0,0 0 0,-1-1 0,-1 0 0,0 0 0,-2-1 0,0 1 0,-2-1 0,1-41 0,-15 63 405,8 3-360,-1 0 1,1 0-1,0 0 0,0 0 0,0 1 0,1-1 0,-1 1 1,1 0-1,0 0 0,1 0 0,-1 1 0,1-1 1,-3 11-1,-1 4 5,1-1 1,-4 35-1,7-40-6,1 0-1,0 0 1,1-1-1,0 1 1,1 0-1,0 0 1,6 19 0,-6-28-10,1-1 0,0 0 0,0 0 0,0 0 0,1 0 0,-1 0 0,1-1 0,0 1 1,0-1-1,0 0 0,1 0 0,-1 0 0,1 0 0,0 0 0,-1-1 0,1 0 0,0 0 1,0 0-1,1 0 0,-1 0 0,0-1 0,1 0 0,-1 0 0,1 0 0,-1 0 0,7-1 1,-1 1-27,1 0 0,-1-1 0,1 0 1,-1 0-1,1-1 0,-1-1 1,0 0-1,1 0 0,-1-1 0,0-1 1,0 1-1,-1-2 0,1 1 1,8-7-1,5-5-155,-1-1 0,-1-1 1,-1-1-1,20-24 0,49-67 52,-89 166 626,1-30-419,-3 23 20,1-31-56,0 0-1,1 0 1,1 0-1,4 22 0,-4-37-39,0-1 0,-1 0 0,2 1 0,-1-1 0,0 0 0,0 0 0,1 0 0,-1 0 0,1 0 0,0 0 0,-1-1 0,1 1 0,0 0 0,0-1 0,0 0 0,0 1 0,0-1 0,1 0 0,-1 0 0,0 0 0,0 0-1,1 0 1,-1-1 0,1 1 0,-1-1 0,0 0 0,1 1 0,-1-1 0,1 0 0,-1 0 0,1-1 0,-1 1 0,1 0 0,-1-1 0,3-1 0,2 1-42,0 0 1,0-1-1,0-1 1,0 1-1,0-1 1,-1 0-1,0 0 1,1-1-1,-1 0 1,0 0-1,6-6 0,12-16-401,-2-1 0,21-34-1,-34 47 390,0-1 0,-1 0-1,-1 0 1,0-1 0,-1 0 0,5-24 0,-17 74 1523,-1-1-1169,1 0 0,-1 48 1,7-79-304,0-1 0,0 0 0,0 0 0,0 0 0,0 0 0,1 0 0,-1 0 0,0 1 0,1-1 0,-1 0 0,1 0 0,-1 0 0,1 0 0,0 0 0,-1-1-1,1 1 1,0 0 0,0 0 0,-1 0 0,1 0 0,0-1 0,0 1 0,0 0 0,0-1 0,0 1 0,2 0 0,0 0 4,1 0-1,0 0 1,0 0 0,0 0-1,0-1 1,-1 0-1,1 0 1,6 0-1,-3 0 2,0-1-1,0 0 0,0 0 1,0-1-1,-1 0 0,1 0 1,0-1-1,-1 0 1,8-4-1,11-13-171,-1-2-1,-1 0 1,37-47-1,-56 64-2285,-24 25-9689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71 3089,'0'0'8036,"0"-8"-7277,0-32 351,0 18 5707,0 34-5149,-14 147 2421,13-126-3728,0-21-262,1 0 1,0 0-1,0-1 0,1 1 1,1 0-1,4 17 1,-5-26-106,1 1 0,0-1 0,-1 0 0,1 1 0,1-1 1,-1 0-1,0 0 0,1 0 0,-1 0 0,1-1 0,0 1 0,0-1 0,0 0 1,0 1-1,1-2 0,-1 1 0,0 0 0,1 0 0,-1-1 0,1 0 1,0 0-1,-1 0 0,1 0 0,0-1 0,5 1 0,10 1-746,0-1-1,1-2 0,-1 1 1,0-2-1,0-1 0,0 0 1,18-7-1,46-23-7887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448 537 2473,'0'0'16302,"-4"-13"-14437,2 5-1483,1 5-268,1 0 1,-1 0 0,1 0 0,-1 0-1,0 0 1,0 0 0,-1 0-1,1 0 1,0 1 0,-1-1-1,0 0 1,0 1 0,1-1-1,-1 1 1,-1 0 0,1-1 0,0 1-1,-1 0 1,1 0 0,-1 1-1,1-1 1,-1 0 0,0 1-1,0 0 1,0 0 0,-3-2-1,-16 0 305,1 1-1,0 0 1,-1 2-1,1 0 1,-1 1-1,1 1 0,0 2 1,-25 6-1,36-7-389,0 0 0,0 1 0,0 0-1,1 0 1,0 1 0,0 1 0,0 0 0,0 0-1,1 0 1,0 1 0,0 0 0,1 1 0,0 0-1,0 0 1,1 0 0,0 1 0,1 0 0,-8 15-1,11-19-29,0 0 0,0 0 0,1 0 0,-1 1 0,1-1-1,0 0 1,1 0 0,-1 1 0,1-1 0,0 0 0,2 10-1,-2-13-4,1 0-1,-1 0 0,1 0 0,0 1 0,0-1 0,0 0 0,0 0 0,0-1 0,1 1 0,-1 0 0,1 0 0,-1 0 0,1-1 0,0 1 0,-1-1 0,1 0 0,0 1 0,0-1 0,0 0 0,0 0 0,0 0 0,0 0 0,0 0 0,0-1 0,1 1 0,-1-1 0,0 1 0,4-1 0,8 2-118,1-1 0,0 0 0,-1-1-1,1-1 1,-1 0 0,1-1 0,-1-1-1,1 0 1,-1-1 0,0-1 0,-1 0-1,1-1 1,17-10 0,-15 6-57,-1-1 0,0-1 0,0 0-1,-2-1 1,0 0 0,0-1 0,-1-1 0,-1 0 0,0 0 0,10-22 0,-4 4-305,-2-1 1,-1 0 0,-2-1 0,-1-1 0,11-70 0,-14 52 983,-1-88-1,-7 141-419,0-1-1,0 1 0,-1 0 0,1-1 0,-1 1 0,0 0 0,1 0 0,-1-1 1,0 1-1,1 0 0,-1 0 0,0 0 0,0 0 0,0 0 0,0 0 0,0 0 1,0 1-1,0-1 0,-1 0 0,1 0 0,0 1 0,0-1 0,-1 1 0,1-1 0,0 1 1,0 0-1,-1-1 0,1 1 0,-1 0 0,1 0 0,0 0 0,-1 0 0,1 0 1,0 0-1,-1 0 0,1 0 0,-3 1 0,-1 0-2,0-1-1,0 1 1,-1 0-1,1 0 1,0 1 0,0-1-1,0 1 1,0 0 0,-6 4-1,3 1-2,-1 1 1,1 0-1,0 0 0,1 0 0,0 1 0,1 0 1,-1 1-1,2-1 0,-1 1 0,1 0 0,1 1 0,0-1 1,0 1-1,-3 17 0,1 9 46,2-1 0,1 0-1,2 42 1,1-65-126,1-1 0,1 1-1,0-1 1,1 1 0,0-1-1,1 0 1,0 0 0,1 0-1,0-1 1,1 1 0,1-1-1,-1-1 1,2 1 0,-1-1-1,2 0 1,-1-1 0,1 0-1,0 0 1,1-1 0,0 0-1,1-1 1,-1 0 0,1-1-1,1 0 1,-1-1 0,1 0-1,0 0 1,0-2 0,0 1-1,0-2 1,1 1 0,23 0-1,-21-2-109,-1-1 1,0-1-1,1 0 0,-1-1 0,0 0 1,0-1-1,0-1 0,0 0 0,-1-1 1,1-1-1,-1 0 0,-1 0 0,1-1 0,-1-1 1,0 0-1,-1-1 0,16-14 0,-9 7 33,-1 0 0,0-1-1,-1 0 1,-1-2-1,-1 0 1,0 0 0,-1-1-1,13-29 1,-19 34 814,-6 28 129,-1 0-995,-1 14 297,0-9-80,1-1 1,1 1-1,0-1 1,2 1-1,4 17 1,-6-31-72,0 1-1,1-1 1,-1 0 0,1 0 0,0-1 0,1 1-1,-1 0 1,0-1 0,1 1 0,0-1 0,0 0-1,0 0 1,0 0 0,1 0 0,-1 0 0,1-1-1,0 1 1,-1-1 0,1 0 0,0 0 0,0-1-1,0 1 1,1-1 0,-1 0 0,8 1 0,-4-1-22,1 0 1,0 0 0,0-1 0,0 0 0,0-1-1,0 0 1,0 0 0,0-1 0,0 0 0,0-1-1,-1 0 1,1 0 0,-1-1 0,0 0-1,13-9 1,-5 1-195,1-2-1,-2 0 0,0-1 1,0 0-1,19-29 1,41-59-682,-74 101 1040,-2 19 106,-4 9-1,2-10-158,0 0 0,1 0 0,0 0 0,1 0 0,1 0 0,1 0 0,3 19 0,-3-33-96,1 1 1,-1 0 0,1-1 0,0 1 0,0-1 0,0 1 0,0-1 0,0 0 0,0 0 0,1 0 0,-1 0 0,1 0 0,-1-1 0,1 1-1,0-1 1,-1 1 0,1-1 0,0 0 0,0 0 0,0-1 0,0 1 0,0-1 0,0 1 0,0-1 0,1 0 0,-1 0 0,0 0 0,3-1 0,2 1-76,0 0 0,-1-1 1,1 0-1,0 0 1,-1-1-1,1 0 0,-1 0 1,1 0-1,-1-1 1,10-6-1,4-7-144,-2-1 0,1-1-1,-2-1 1,-1 0 0,0-1 0,-1-1 0,-1-1 0,-2 0-1,14-27 1,-27 52 2177,1 28-726,10 58-1,-8-79-1154,1 0 0,0 0 1,1 0-1,0-1 0,1 0 0,0 0 1,0-1-1,1 1 0,11 10 1,-13-15-336,-1 0 0,1 0 0,0-1 1,0 0-1,1 0 0,-1 0 0,12 4 0,-14-6-414,1 0 0,0 0-1,0 0 1,0-1 0,0 1-1,0-1 1,0 0 0,0-1-1,0 1 1,-1-1 0,1 1-1,0-1 1,5-2 0,5-7-10008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5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17284,'0'0'11986,"164"-33"-11770,-86 20-216,28-8-680,-21 3-3241,-17-4-5273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6369,'0'0'10305,"0"-14"-9249,0-27-331,0 11 3290,1 34-3851,1-1 0,-1 1 0,1 0 0,0-1 0,0 1 0,0-1 0,0 0 0,1 0-1,-1 0 1,5 4 0,5 8 308,16 22 203,4 9-420,3-1-1,1-1 1,2-3 0,54 47 0,-88-85-243,0 0 0,1 0 0,-1 0 0,1-1 0,-1 0 0,9 3 1,-11-4-6,-1-1 1,0 1-1,1-1 1,-1 0 0,1 0-1,-1 0 1,0 0 0,1 0-1,-1 0 1,1 0 0,-1 0-1,1 0 1,-1-1-1,0 1 1,1-1 0,-1 1-1,0-1 1,0 1 0,1-1-1,-1 0 1,0 0-1,0 1 1,0-1 0,0 0-1,0 0 1,0 0 0,0 0-1,0 0 1,0-1 0,1-1-1,7-16 20,-1 0 0,-1-1-1,-1 0 1,0 0 0,-2 0 0,0-1-1,1-26 1,-2 17-10,2-1-1,12-42 1,-7 57-428,0 17-2185,9 23-5319,-17-19 6719,6 7-5851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32 10938,'0'0'11161,"-9"-5"-10422,-1 0-593,1 1 0,-1 1-1,1-1 1,-1 2 0,0-1-1,0 1 1,-1 1 0,-17-1-1,4 2 32,-3 0 5,0 0-1,-31 6 1,50-5-170,1 0-1,0 1 1,-1 0-1,1 0 1,0 1 0,0 0-1,1 0 1,-1 1-1,1 0 1,-1 0-1,1 0 1,-10 10-1,13-10 7,0 1-1,0 0 1,0-1-1,0 1 1,1 0 0,-1 0-1,1 1 1,1-1-1,-1 0 1,1 1-1,0-1 1,-1 9-1,0 73 530,3-59-384,-1 223 1074,0-248-1227,0 0 0,0 0-1,0 1 1,0-1 0,1 0-1,-1 0 1,1 1 0,0-1-1,0 0 1,0 0-1,1 0 1,-1 0 0,1 0-1,-1-1 1,1 1 0,0 0-1,0-1 1,0 1 0,1-1-1,-1 0 1,1 0-1,-1 0 1,1 0 0,-1 0-1,1 0 1,0-1 0,0 1-1,0-1 1,0 0 0,4 1-1,8 2-11,0-2 0,0 0-1,0-1 1,1 0 0,19-2-1,-7 0-95,-3-1-701,-1-1 0,0-1 0,0-2 0,0 0 0,-1-2 0,0 0-1,0-1 1,29-18 0,-45 24 322,46-25-5970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11330,'0'0'11755,"23"-9"-11186,74-28-31,-89 34-440,1 0 1,0 0-1,0 1 1,0 0-1,0 1 1,0 0-1,0 0 1,0 1-1,0 0 1,0 0-1,0 1 1,12 3-1,-20-3-87,0-1 0,0 1 0,0 0-1,-1-1 1,1 1 0,0 0 0,0 0 0,-1-1 0,1 1-1,0 0 1,-1 0 0,1 0 0,-1 0 0,1 0 0,-1 0-1,0 0 1,1 0 0,-1 0 0,0 0 0,0 0 0,0 0-1,1 0 1,-1 0 0,0 0 0,-1 2 0,1 35 169,-1-26-114,0-4-43,0-1 0,-1 1 0,0-1 0,-1 1 0,1-1 0,-1 0-1,-1 0 1,0 0 0,0-1 0,0 1 0,0-1 0,-1 0 0,-10 10 0,9-10 9,1-1-1,0 1 1,0 0 0,1 0 0,0 1 0,0 0 0,0-1 0,1 1 0,0 1 0,0-1-1,0 0 1,1 1 0,-2 13 0,5-20-28,-1 0 0,0 0-1,1-1 1,-1 1 0,1 0-1,-1 0 1,1-1 0,-1 1 0,1 0-1,-1-1 1,1 1 0,0-1 0,-1 1-1,1-1 1,0 1 0,0-1 0,-1 1-1,1-1 1,0 0 0,0 0 0,0 1-1,0-1 1,-1 0 0,1 0 0,0 0-1,0 0 1,1 0 0,30 3 26,-27-3-22,7 1 29,7 0-579,1 0 1,0-1-1,0 0 0,-1-2 1,1-1-1,-1 0 1,1-1-1,18-7 1,34-22-4108,-24 6-1270,-2-6-4258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11026,'0'0'11942,"32"-4"-10958,105-15-169,-89 15-188,82 2 0,-66 4-422,-63-2-202,0 0 0,1 0 1,-1 1-1,0-1 1,1 1-1,-1-1 0,0 1 1,0-1-1,0 1 1,0 0-1,1-1 0,-1 1 1,0 0-1,0 0 1,0 0-1,0 0 0,-1 0 1,1 0-1,0 0 1,0 0-1,-1 0 0,1 1 1,0-1-1,-1 0 1,1 0-1,-1 1 0,0-1 1,1 0-1,-1 1 1,0-1-1,0 0 0,0 1 1,0 1-1,0 58 96,-2-39-72,2 4-3,0-3-11,0 0 0,5 29 0,-3-43-12,0-1-1,0 1 0,1-1 1,0 1-1,1-1 0,0 0 1,0 0-1,1 0 0,6 8 1,52 58-100,17 23-481,-72-85 424,0 0-1,0 0 1,-2 1-1,1 0 1,-2 0-1,6 18 1,-10-28 142,0 1 0,0-1 0,-1 1-1,1-1 1,-1 1 0,0-1 0,0 1 0,0-1 0,0 1 0,-2 6-1,1-8 19,0-1 0,1 1 0,-1-1 0,0 1-1,0-1 1,0 1 0,0-1 0,0 0 0,0 1-1,0-1 1,0 0 0,-1 0 0,1 0 0,0 0-1,-1 0 1,1 0 0,-2 0 0,-5 2 33,-1-1 0,1 0-1,-1 0 1,1-1 0,-1-1 0,0 1 0,-11-2 0,17 1-33,-140 0-304,127-5-1882,16 4 1937,-1 0 1,1 1-1,0-1 1,0 1-1,0-1 1,0 1-1,0-1 1,0 0-1,0 1 1,0-1 0,0 1-1,0-1 1,0 0-1,0 1 1,0-1-1,0 1 1,0-1-1,1 0 1,-1 1-1,0-1 1,0 1-1,1-1 1,-1 1 0,0-1-1,1 1 1,-1-1-1,1 0 1,16-14-8680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7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14347,'0'0'12099,"181"89"-11419,-151-49-200,-6-7-224,-7 1-152,-7 3-32,-10-7-72,0-2-504,0-7-1152,0-14-2033,-10-4-248,0-3-2857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11883,'0'0'11533,"21"12"-10634,136 83 425,-148-90-1265,1-1 0,0 1 1,0-1-1,1-1 0,-1 0 0,1-1 1,13 2-1,-20-3-43,0-1 0,0 1-1,1-1 1,-1-1 0,0 1 0,0 0 0,1-1 0,-1 0 0,0 0-1,0 0 1,0 0 0,0-1 0,0 0 0,0 0 0,-1 0-1,1 0 1,0 0 0,-1-1 0,0 0 0,6-5 0,0-5-5,0-1 0,0 0-1,-2-1 1,0 0 0,-1 0 0,0 0 0,-1-1 0,-1 0 0,5-29 0,-3-8 6,-1-88-1,-5 140-49,1 10-1961,1 5 457,0 1 1,1-1-1,1 0 0,0 0 0,10 21 1,-3-12-3787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52 11266,'0'0'14091,"-2"-8"-13338,2 6-735,-1 0 1,0 0-1,1 0 1,-1 0 0,0 0-1,0 0 1,0 0-1,0 1 1,0-1 0,-1 0-1,1 1 1,0-1-1,-1 1 1,1-1 0,-1 1-1,0 0 1,1-1 0,-1 1-1,0 0 1,-2-1-1,-3 0-1,0 1-1,0-1 0,0 1 1,0 1-1,0-1 1,-9 2-1,-20-2 3,20 0-10,0 0 0,0 2 0,1 0 0,-1 0 0,-30 8 0,42-7-9,0 0 1,0-1 0,0 2 0,0-1 0,0 0-1,0 1 1,1-1 0,-1 1 0,1 0 0,0 1 0,0-1-1,0 0 1,0 1 0,1-1 0,-1 1 0,1 0-1,0 0 1,0 0 0,0 0 0,1 0 0,-1 1 0,1-1-1,0 0 1,0 1 0,1-1 0,-1 5 0,-1 14 19,1 0 0,1 1 0,1-1 1,1 0-1,1 0 0,1-1 0,1 1 1,1-1-1,1 0 0,12 26 0,-6-15 2,-9-19 0,2 0 1,-1-1-1,2 1 0,10 16 1,-14-27-16,-1 1 1,1-1-1,-1 0 0,1-1 1,0 1-1,0 0 1,1-1-1,-1 0 1,0 1-1,1-1 1,-1-1-1,1 1 0,0 0 1,-1-1-1,1 0 1,0 0-1,0 0 1,0 0-1,0-1 0,7 1 1,9-2-338,-1 0 1,1-1-1,-1-1 1,0-1-1,35-12 1,41-25-5400,-46 14-392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8386,'0'0'14628,"15"-6"-13776,-5 2-690,-2 0-58,-1 0-1,1 1 0,0 0 0,1 1 0,-1 0 1,0 0-1,1 1 0,-1 0 0,1 0 0,-1 1 1,12 1-1,-17 0-84,-1 0 0,1 0 0,-1 1 0,0-1 0,0 1 0,1 0-1,-1 0 1,0 0 0,-1 0 0,1 0 0,0 0 0,-1 0 0,1 0 0,-1 1 0,1-1 0,-1 1 0,0-1 0,0 1 0,0 0 0,-1-1 0,1 1 0,0 0 0,-1-1 0,0 1 0,0 0 0,0 0 0,0 2 0,0 2-136,1 0 0,-1 0 0,-1 0 0,0 0 1,0 0-1,0-1 0,-1 1 0,0 0 0,-5 12 0,1-10-571,0-1 0,-1 1 0,0-1 0,-12 10 0,59-15-959,-37-3 1642,7 0 114,-1 0 1,1 0 0,-1 1-1,1 0 1,-1 1-1,12 3 1,-19-4-44,0 0 1,1 0-1,-1 1 0,0-1 1,0 0-1,0 1 1,0 0-1,0-1 1,0 1-1,0 0 0,0 0 1,-1 0-1,1 0 1,-1 0-1,0 1 1,1-1-1,-1 0 0,0 1 1,0-1-1,-1 0 1,1 1-1,0-1 1,-1 1-1,1 0 0,-1-1 1,0 1-1,0-1 1,0 4-1,0 0 47,-1 0 0,1 0 0,-1-1-1,0 1 1,0-1 0,-1 1 0,1-1 0,-1 1-1,-1-1 1,1 0 0,-1 0 0,0 0 0,0 0-1,0 0 1,-1 0 0,1-1 0,-1 0 0,0 0 0,-1 0-1,1 0 1,-1-1 0,1 0 0,-1 1 0,0-2-1,0 1 1,-9 3 0,-25 6 415,18-10-1302,21-2 653,-1 0 1,1 0 0,0 0-1,-1 0 1,1 0-1,-1 0 1,1 0 0,0 0-1,-1-1 1,1 1 0,0 0-1,-1 0 1,1 0-1,0-1 1,-1 1 0,1 0-1,0 0 1,-1-1-1,1 1 1,0 0 0,0 0-1,0-1 1,-1 1 0,1 0-1,0-1 1,0 1-1,0 0 1,-1-1 0,1 1-1,0 0 1,0-1 0,0 1-1,0-1 1,0 1-1,0-17-5162,0-4-3697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7218,'0'0'15895,"32"-6"-15403,12-4-365,128-17 250,-92 13-168,-55 8-171,0 2 1,43-3-1,-68 7-143,-5 11-266,-2 3 390,0 0 0,1 0 1,1 0-1,0 1 0,0 0 0,2 0 0,0 0 0,1 0 1,0 1-1,1 29 0,2-22-9,1-1 0,1 1 0,1-1 0,0 0 0,2 1 0,1-2 0,10 25 0,-4-12 0,0-5 1,-2 1-1,-1 0 0,11 61 1,-20-90-12,-1 1 1,0 0-1,1-1 1,-1 1 0,0 0-1,0-1 1,0 1-1,0 0 1,0-1-1,-1 1 1,1 0-1,0-1 1,-1 1-1,1 0 1,-1-1-1,0 1 1,1-1 0,-1 1-1,0-1 1,0 1-1,0-1 1,0 0-1,0 0 1,0 1-1,-1-1 1,1 0-1,0 0 1,-3 1-1,-1 0-6,0-1 0,1 0 0,-2 0 0,1 0-1,0-1 1,0 0 0,0 0 0,-5-1 0,-7 1-23,-7 1-288,-21 0-1544,20-7-2438,16-2-2266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3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15067,'0'0'11099,"146"125"-10811,-146-94-160,0 3-128,-23 3-24,-15-4-1129,-16 4-1175,6-3-1665,14-22-2952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5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246 537 1408,'0'0'20046,"-15"-7"-18568,-47-23-417,60 29-1002,-1 0-1,0 1 1,1-1 0,-1 1-1,0-1 1,0 1-1,0 0 1,1 0 0,-1 1-1,0-1 1,0 0-1,0 1 1,1 0 0,-1-1-1,0 1 1,1 0-1,-1 1 1,1-1 0,-1 0-1,-2 3 1,-2 1 83,0 1 0,1-1 0,0 1 0,-8 12 0,10-13-52,-4 4-36,1 0-1,0 1 1,1 0-1,1 0 1,-1 0 0,1 0-1,1 1 1,0 0-1,1 0 1,0 0-1,0 1 1,1-1 0,1 1-1,0-1 1,0 1-1,1-1 1,2 17-1,0-23-57,-1 0 0,1 0 0,0 0 0,0-1 0,1 1 0,-1-1 0,1 1 0,0-1 0,0 0 0,1 0 0,-1 0-1,1-1 1,0 1 0,0-1 0,0 0 0,0 0 0,0 0 0,1 0 0,-1-1 0,1 0 0,0 0 0,0 0 0,0 0 0,0-1-1,9 2 1,13 2-206,1-2 0,-1 0 0,42-2 0,-60-1 123,17 0-159,0-2-1,0-1 1,0 0 0,0-2 0,-1-2 0,0 0-1,0-1 1,42-20 0,-56 22 227,0 0 0,0-1 0,0 0 0,-1 0-1,0-1 1,0-1 0,-1 1 0,0-2 0,-1 1 0,0-1 0,0 0 0,-1-1 0,-1 0 0,0 0 0,0 0 0,-1-1 0,0 0 0,-1 0-1,0 0 1,1-14 0,-3 17 197,-1 0 0,0-1 0,0 1 0,-1-1 0,-1 1 0,-2-17 0,3 26-144,-1-1 1,1 1-1,-1-1 1,1 1-1,-1 0 1,0 0-1,1-1 1,-1 1-1,0 0 0,1 0 1,-1 0-1,0 0 1,1 0-1,-1 0 1,0 0-1,0 0 1,1 0-1,-1 0 1,0 0-1,1 0 0,-1 0 1,0 0-1,1 1 1,-1-1-1,1 0 1,-1 0-1,0 1 1,0 0-1,-20 10 202,16-6-218,1 0 1,0 0-1,0 0 0,0 1 1,1 0-1,-1-1 0,1 1 1,1 1-1,-1-1 0,1 0 1,0 1-1,-1 10 0,-1 5 8,2 0-1,0 34 1,2-50-27,0-1 1,1 0 0,-1 1 0,1-1 0,0 0 0,1 1 0,-1-1-1,1 0 1,0 0 0,1 0 0,-1 0 0,1-1 0,0 1 0,0-1-1,0 1 1,4 3 0,0-2 2,-1 0 0,1-1 0,1 0 0,-1 0 0,1 0-1,-1-1 1,1 0 0,0-1 0,10 3 0,10 1-165,0-1 0,0-1 0,1-1 0,57-1 0,-67-4-34,0 0 0,0-2 1,0 0-1,0-1 0,-1-1 0,1-1 1,-1-1-1,-1 0 0,1-1 0,-1-1 1,-1-1-1,0 0 0,0-1 0,-1-1 1,0 0-1,14-16 0,-11 10 133,-2-1 0,0-1 0,-1-1 0,-1 0 0,-1 0 0,-1-2 0,-1 1 0,0-2 0,-2 1 0,-1-1 0,9-45 0,-8-5 107,0-147-1,-9 211 67,0-1-1,-1 1 1,-1-1-1,1 1 0,-2 0 1,-5-17-1,8 25-21,-1 0-1,0 0 0,0 0 1,0-1-1,0 1 0,-1 0 1,1 0-1,0 1 0,-1-1 1,0 0-1,1 0 0,-1 1 1,0-1-1,0 1 1,0-1-1,0 1 0,0 0 1,0 0-1,0 0 0,0 0 1,0 0-1,-1 0 0,1 1 1,0-1-1,-1 1 0,1 0 1,0-1-1,-1 1 0,1 0 1,-1 0-1,1 1 0,0-1 1,-1 0-1,1 1 0,-3 0 1,1 1-41,0 0 0,1 0 0,-1 1 0,1-1 0,-1 1 1,1 0-1,0 0 0,0 0 0,0 0 0,0 0 0,1 0 1,-1 1-1,1 0 0,0-1 0,0 1 0,0 0 0,-2 7 1,-1-1 11,-10 23 111,2 1-1,1 1 0,2-1 1,-12 72-1,14-39 74,1 122 0,6-172-299,2 0 1,0-1-1,0 1 0,2-1 1,0 0-1,1 0 0,0 0 1,2 0-1,0 0 0,0-1 1,2 0-1,-1-1 1,2 0-1,0 0 0,1 0 1,19 20-1,-2-9-1260,2-1 0,0-1 0,1-2 0,44 23 0,12-3-5890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10298,'0'0'8754,"187"-22"-14667,-163 22-88</inkml:trace>
  <inkml:trace contextRef="#ctx0" brushRef="#br0" timeOffset="1">733 0 1688,'0'0'5898,"34"0"-7459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9090,'221'3'10210,"-218"-3"-9082,4 0-1128,10 0-120,-3 0-2384,0 0-4506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10986,'0'0'15604,"102"138"-14964,-95-95-192,-4 0-208,-3 0-112,0-3-128,-24-4-512,-17-2-1745,4-9-2456,3-13-3152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16988,'0'0'6889,"18"31"-5767,61 102-480,-53-92-277,44 56 0,-54-79-312,1-1 1,1 0-1,31 23 0,-48-38-54,1-1-1,0 1 0,0-1 0,0 0 0,-1 0 0,1 0 0,0 0 1,1 0-1,-1 0 0,0 0 0,0-1 0,0 1 0,0-1 1,1 1-1,-1-1 0,0 0 0,0 0 0,1 0 0,-1 0 1,0 0-1,0-1 0,1 1 0,-1-1 0,0 1 0,0-1 1,0 0-1,0 0 0,0 0 0,0 0 0,0 0 0,0 0 1,0-1-1,-1 1 0,1-1 0,0 1 0,-1-1 0,1 0 1,-1 1-1,1-1 0,0-2 0,6-9-9,-1 0 1,0-1-1,-1 0 0,9-28 1,-12 32 9,27-78 359,28-145 0,-57 228-548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438 148 13587,'0'0'13984,"-13"-16"-13602,-46-52-192,52 62-182,1 1 0,-1 0 0,0 0-1,0 1 1,-1 0 0,0 0 0,1 0 0,-1 1-1,0 1 1,-1-1 0,1 1 0,0 1 0,-10-2-1,2 0-6,-2 0-59,0 0 1,0 1 0,-26 1 0,40 1 36,-1 0 1,1 0 0,0 1-1,0 0 1,0-1 0,0 1-1,0 1 1,0-1 0,0 0-1,1 1 1,-1 0 0,0 0-1,1 0 1,-1 0 0,1 1-1,0-1 1,0 1 0,0 0 0,0 0-1,0 0 1,-2 4 0,-3 10 7,0 0 1,1 0 0,1 0 0,1 1-1,0 0 1,1 0 0,-2 33 0,2 137 32,5-119-17,-1 265 346,1-333-336,-1 1-1,1-1 1,0 0-1,0 0 1,-1 0-1,1 0 1,0 0-1,0 0 1,0 0-1,0 0 1,1 0-1,-1 0 1,0-1 0,0 1-1,0 0 1,1-1-1,-1 1 1,0-1-1,1 1 1,-1-1-1,0 0 1,1 0-1,-1 1 1,1-1-1,-1 0 1,0 0-1,1 0 1,-1-1-1,3 1 1,54-2 144,-50 1-146,25-3-393,0-1 0,-1-2 0,46-15 0,32-19-6781,-60 20-330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9210,'0'0'13372,"2"-21"-12400,11-63-195,-13 83-745,0 0 1,0 0-1,0-1 0,1 1 1,-1 0-1,0 0 1,1 0-1,-1 0 1,0 0-1,1 0 1,0 0-1,-1 0 1,1 0-1,-1 0 1,1 0-1,0 0 1,0 0-1,0 0 1,-1 1-1,1-1 1,0 0-1,0 1 1,0-1-1,0 0 1,0 1-1,0-1 1,1 1-1,-1 0 1,0-1-1,0 1 1,0 0-1,0 0 1,0 0-1,0-1 1,1 1-1,-1 0 1,0 1-1,2-1 1,29 14 116,-22-6-140,-1 1 0,0 0 0,0 0 0,-1 1 0,0 0 0,-1 0 0,0 1 0,0 0 0,-1 0-1,-1 1 1,0-1 0,5 20 0,-7-19-727,0 0 0,-1 1-1,0-1 1,-1 17-1,0-37-569,1-1 1125,-1 0-1,1 0 0,1 1 0,0-1 1,0 1-1,1-1 0,-1 1 0,2 1 1,-1-1-1,12-14 0,6-5 132,39-39-1,-45 50 94,1 0 0,20-14-1,-32 27 13,-1 0 0,1 0 0,-1 0 0,1 1-1,0-1 1,0 1 0,0 0 0,0 1 0,0-1-1,0 1 1,1 0 0,-1 0 0,0 1 0,1 0 0,4 0-1,-9 0-44,0 1-1,0-1 0,0 1 0,0-1 1,-1 1-1,1-1 0,0 1 0,-1 0 1,1-1-1,0 1 0,-1 0 0,1-1 0,-1 1 1,1 0-1,-1 0 0,1 0 0,-1 0 1,1 0-1,-1-1 0,0 1 0,0 0 1,1 0-1,-1 0 0,0 0 0,0 2 1,2 29 417,-2-24-264,1 31 272,-1-16-196,1 0 0,0 0 0,2 0 0,1 0 0,7 22 0,-10-40-311,1 0 0,0-1 1,0 1-1,0-1 0,0 0 0,1 1 0,0-1 0,0 0 0,0-1 0,0 1 1,0 0-1,1-1 0,0 0 0,0 0 0,0 0 0,0 0 0,0-1 0,0 1 1,1-1-1,-1 0 0,1-1 0,0 1 0,-1-1 0,1 0 0,0 0 1,0 0-1,0-1 0,0 1 0,5-1 0,0 0-634,-1 0-1,1-1 1,0 0-1,-1 0 0,13-4 1,-17 3-78,-1 0-1,1 0 1,-1 0-1,0 0 1,1-1 0,-1 0-1,6-5 1,18-22-7277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35 12003,'0'0'11382,"33"-1"-10706,240-13 803,-85-5-904,-188 19-583,1 1 1,0-1 0,0 1-1,0-1 1,-1 1-1,1 0 1,0-1-1,-1 1 1,1 0 0,0-1-1,-1 1 1,1 0-1,-1 0 1,0 0-1,1 0 1,-1-1-1,1 1 1,-1 0 0,0 0-1,0 0 1,0 0-1,1 0 1,-1 0-1,0 0 1,0 0-1,0 0 1,0 0 0,-1 0-1,1 1 1,0 45 81,-1-35-73,1 20 14,7 203 374,-4-193-303,3-1-1,1 1 0,22 64 0,-7-43-57,22 66 25,-41-117-49,0 0-1,-1 1 0,-1 0 1,0 0-1,0-1 0,-1 1 0,-1 0 1,-2 13-1,3-25-2,-1 1 0,0-1 0,1 1 0,-1-1 0,0 1 1,0-1-1,0 1 0,0-1 0,-1 0 0,1 0 0,0 1 0,0-1 0,-1 0 0,1 0 0,-1 0 0,1-1 1,-1 1-1,1 0 0,-1 0 0,1-1 0,-1 1 0,0-1 0,-1 1 0,-48 6 97,36-6-49,-46 5 42,-1-2-1,1-4 0,-95-10 0,84 0-2151,-79-23 1,63 9-3492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11466,'0'0'5718,"26"-22"-5101,85-71-25,-73 60 395,36-41 1,-49 47-412,-20 22-486,11-8 616,-15 14-698,0-1 1,0 1-1,0-1 0,0 1 0,0 0 1,0 0-1,-1-1 0,1 1 1,0 0-1,0 0 0,-1 0 0,1 0 1,-1-1-1,1 1 0,-1 0 1,1 0-1,-1 0 0,1 0 0,-1 1 1,1 0-1,33 80 173,-4 1 0,-3 1 0,-4 1 0,15 106 1,-36-179-176,-1-3 5,0 0 0,0 0-1,-1 1 1,0-1 0,-2 13-1,2-19-3,-1-1-1,0 0 1,1 0-1,-1 1 1,0-1-1,0 0 1,-1 0-1,1 0 0,0 0 1,-1 0-1,1 0 1,-1-1-1,1 1 1,-1 0-1,0-1 1,0 1-1,0-1 1,0 0-1,0 1 0,0-1 1,0 0-1,0 0 1,0-1-1,-1 1 1,-3 1-1,-8 1 22,0-1 0,-1 0 0,1-1 0,0 0 0,-1-1 0,-23-3 0,29 2 19,0-1 1,0 0-1,0 0 0,0-1 1,0 0-1,1-1 1,-1 0-1,1 0 0,0-1 1,0 0-1,-10-8 0,17 11-100,-1 0-1,1 0 0,0 0 0,-1-1 0,1 1 0,0 0 0,0 0 1,1-1-1,-1 1 0,0-1 0,1 1 0,0-1 0,-1 1 1,1 0-1,0-4 0,4-39-5253,5 16-3505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1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14091,'0'0'5193,"82"104"-18708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1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14131,'0'0'8354,"235"0"-6834,-150-3-704,4-6-432,-11 6-384,-13 3-328,-31 0-1808,-17 0-2457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3:4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1 416 6689,'0'0'6440,"22"-28"-5499,140-174 1334,-9 16 588,-153 186-2831,0 1-1,0-1 1,0 0 0,0 0-1,0 1 1,0-1-1,0 0 1,0 0 0,0 1-1,0-1 1,1 0-1,-1 0 1,0 1 0,0-1-1,0 0 1,0 0 0,1 0-1,-1 0 1,0 1-1,0-1 1,0 0 0,1 0-1,-1 0 1,0 0-1,0 0 1,1 1 0,-1-1-1,0 0 1,0 0 0,1 0-1,-1 0 1,0 0-1,1 0 1,-1 0 0,0 0-1,0 0 1,1 0-1,-1 0 1,0 0 0,0 0-1,1 0 1,-1-1 0,0 1-1,0 0 1,1 0-1,-1 0 1,0 0 0,0 0-1,1 0 1,-1-1-1,0 1 1,0 0 0,0 0-1,1 0 1,-1-1 0,0 1-1,0 0 1,0 0-1,0-1 1,1 1 0,-3 32 146,1-24-3,-5 45 313,-3-1-1,-16 56 1,-1 1 9,-39 252 28,48-206-2835,20-136-299,9-17-693,17-20-2254,1-11-2530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5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12947,'0'0'8422,"34"-27"-7261,110-80-233,-137 102-844,1 0-1,-1 1 1,1-1-1,0 1 0,1 1 1,-1 0-1,11-3 1,-14 6-7,0-1 0,0 1 0,0 0 0,0 0 0,0 1 0,0-1 0,8 3 0,-4-1 70,-6-1-121,0 1-1,0-1 0,0 1 0,0 0 1,0 0-1,0 0 0,-1 0 0,1 1 1,-1-1-1,0 1 0,1-1 1,-1 1-1,0 0 0,0 0 0,-1 0 1,1 0-1,-1 0 0,0 0 0,1 0 1,-1 0-1,-1 1 0,1-1 0,0 5 1,3 8 8,-2 1 1,0 0 0,0 22 0,-1-2-101,0-18-192,-1 0-1,0 0 0,-2-1 1,0 1-1,-1 0 0,-8 28 0,10-45-183,2-13 309,0 0 0,1 1 0,0-1 1,0 1-1,1-1 0,1 1 0,0 0 0,0 0 1,1 1-1,0-1 0,1 1 0,0 0 0,0 0 1,11-10-1,8-8 177,2 1 0,54-40 1,-73 60 13,0-1 0,1 2 0,-1-1 1,1 1-1,0 1 0,1-1 0,-1 1 1,1 1-1,-1 0 0,1 0 1,0 1-1,16-1 0,-24 3-21,1 1 1,-1-1-1,0 1 0,0-1 0,0 1 1,0 0-1,0 0 0,0 0 0,0 0 1,-1 0-1,1 1 0,0-1 0,0 0 0,-1 1 1,1 0-1,-1-1 0,0 1 0,1 0 1,-1-1-1,0 1 0,0 0 0,0 0 1,0 0-1,0 0 0,0 0 0,-1 0 1,1 3-1,13 65 532,-12-59-507,1 30 47,-3-29-117,1-1-1,0 0 0,1 1 0,0-1 0,6 19 0,-7-30-17,-1 1-1,0-1 1,1 1 0,-1-1 0,1 1 0,-1-1-1,1 0 1,-1 1 0,1-1 0,-1 1-1,1-1 1,0 0 0,-1 0 0,1 1 0,-1-1-1,1 0 1,0 0 0,-1 0 0,1 0 0,0 0-1,-1 0 1,1 1 0,0-2 0,-1 1-1,1 0 1,-1 0 0,1 0 0,0 0 0,-1 0-1,1 0 1,0-1 0,-1 1 0,1 0 0,-1 0-1,1-1 1,-1 1 0,1-1 0,-1 1-1,1 0 1,-1-1 0,1 1 0,-1-1 0,1 1-1,-1-1 1,0 1 0,1-2 0,21-22-207,-21 23 221,34-46-286,70-71 0,-93 106 294,1 1-1,0 0 0,0 1 1,1 0-1,0 2 1,1-1-1,0 2 0,0-1 1,0 2-1,31-8 1,-42 13 89,-1 0 0,1 0 1,0 0-1,0 1 0,0 0 1,-1-1-1,1 1 0,0 1 0,0-1 1,0 1-1,-1-1 0,1 1 1,0 0-1,0 0 0,-1 1 1,1-1-1,3 3 0,-4-1 19,0 0 1,-1 0-1,0 0 0,1 0 0,-1 0 1,0 1-1,0-1 0,-1 1 0,1-1 0,-1 1 1,0 0-1,0-1 0,0 1 0,0 0 1,-1 0-1,1 7 0,0 47 448,-2-44-790,1-1-1,1 0 1,0 0-1,0 0 0,1 1 1,5 12-1,-7-24 116,1-1 0,-1 1-1,1-1 1,0 0-1,0 1 1,0-1-1,0 0 1,0 0-1,0 0 1,0 1-1,0-1 1,0 0-1,0 0 1,0-1-1,1 1 1,-1 0-1,0 0 1,1-1-1,-1 1 1,1 0-1,1 0 1,36 1-4024,-26-3 1902,22 1-4151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1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16740,'0'0'8881,"211"0"-8712,-115-9-169,44 3-2169,-25 0-1912,-23 0-5809</inkml:trace>
  <inkml:trace contextRef="#ctx0" brushRef="#br0" timeOffset="1">1203 1 3673,'0'0'20475,"-7"18"-19724,7-16-738,-9 20 252,1 1 0,2 0 0,0 1 0,1 0 0,-2 43 0,7-58-220,0 1 0,0-1 1,1 1-1,1-1 0,-1 0 0,6 15 1,-6-21-52,1 1-1,0-1 1,0 0 0,0 0 0,0 1 0,0-1-1,1-1 1,-1 1 0,1 0 0,0-1 0,0 1 0,0-1-1,0 0 1,1 0 0,-1 0 0,0 0 0,1-1-1,-1 1 1,6 0 0,0 1-242,-1-1 0,1 0-1,0-1 1,0 0 0,-1-1 0,1 1-1,0-2 1,0 1 0,0-1 0,0-1-1,-1 1 1,1-2 0,0 1 0,9-5 0,-7 2-671,-1 0 1,0 0 0,-1-1-1,1 0 1,-1-1 0,12-12 0,25-31-7792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1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10842,'0'0'4081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1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6225,'0'0'19271,"11"22"-18981,-11-21-288,74 175 197,-47-76-1063,-27-99 816,1-1 1,-1 1-1,0-1 1,0 0 0,0 1-1,1-1 1,-1 0-1,0 1 1,0-1-1,1 0 1,-1 1-1,0-1 1,1 0 0,-1 0-1,1 1 1,-1-1-1,0 0 1,1 0-1,-1 0 1,1 0 0,-1 1-1,0-1 1,1 0-1,-1 0 1,1 0-1,-1 0 1,0 0 0,1 0-1,-1 0 1,1 0-1,-1 0 1,1 0-1,-1 0 1,0 0 0,1-1-1,-1 1 1,1 0-1,-1 0 1,0 0-1,1-1 1,-1 1-1,1 0 1,-1 0 0,0-1-1,1 1 1,-1 0-1,0-1 1,0 1-1,1 0 1,-1-1 0,0 1-1,0 0 1,1-1-1,17-19-635,7-19 715,2 1 0,2 1 1,2 1-1,1 2 0,65-54 0,-96 88 9,-1-1-1,0 1 0,0 0 0,1 0 1,-1 0-1,0-1 0,0 1 0,1 0 1,-1 0-1,0 0 0,1 0 0,-1 0 1,0 0-1,1 0 0,-1 0 0,0-1 1,1 1-1,-1 0 0,0 0 0,1 1 1,-1-1-1,0 0 0,1 0 0,-1 0 1,0 0-1,0 0 0,1 0 0,-1 0 1,0 0-1,1 1 0,-1-1 0,0 0 1,0 0-1,1 0 0,-1 0 0,0 1 0,6 15 729,-3 31-344,-3-29-243,1-5-243,1 1 0,0-1 0,1 0 0,0 0 0,8 19 0,15 8-2634,-22-35 1721,1-1 0,-1 0 0,1 0 0,0 0 1,1 0-1,5 3 0,19 4-8763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525 371 14523,'0'0'11581,"-36"-8"-11087,-115-26-230,143 32-244,0 1 0,-1 0 1,1 0-1,-1 1 1,1 0-1,-15 2 0,19 0-8,-1-1 0,1 1-1,-1-1 1,1 1 0,0 1 0,0-1-1,-5 3 1,-5 4 22,-13 6 30,1 2 0,1 0 0,-36 32-1,54-43-66,0 1-1,1-1 1,0 1-1,1 0 1,0 0-1,0 1 0,0-1 1,1 1-1,0 0 1,0 0-1,1 1 1,0-1-1,1 1 1,0 0-1,0-1 1,0 17-1,2-24-4,0 1 0,0 0-1,0 0 1,1-1 0,-1 1 0,0 0-1,1-1 1,0 1 0,-1 0 0,1-1-1,0 1 1,0-1 0,0 1 0,0-1-1,0 1 1,0-1 0,0 0 0,1 0-1,-1 1 1,0-1 0,1 0 0,-1 0-1,1 0 1,-1-1 0,1 1 0,0 0-1,-1 0 1,1-1 0,0 1 0,-1-1-1,1 0 1,2 1 0,8 1-105,0-1 1,0 0-1,22-2 1,-21 1 46,5-2-16,-1-1 0,0 0-1,-1-1 1,1-1 0,-1 0 0,0-1-1,0-1 1,0-1 0,-1 0 0,0-1 0,-1 0-1,20-18 1,-8 5-73,-1 0 0,-1-2 1,-2-1-1,0-1 0,28-44 0,-34 45 240,-1-1-1,-1 0 1,-1 0-1,-2-1 1,0-1-1,-2 0 1,-1 0-1,-2-1 1,0 0-1,2-52 1,-8 80-57,-1 1 0,1 0 0,0 0 0,-1 0 0,1-1 0,0 1 0,-1 0 0,1 0 0,-1 0 0,1 0 0,-1 0 0,1 0 0,0 0 0,-1 0 0,1 0 0,-1 0 0,1 0 0,-1 0 0,1 0 0,0 0 0,-1 0 0,1 1 0,-1-1 0,1 0 0,0 0 0,-1 0 0,1 1 0,0-1 0,-1 1 0,-6 4 21,0 0 0,0 1 1,1 0-1,0 0 0,0 1 0,1 0 0,0 0 1,0 0-1,0 1 0,1-1 0,0 1 0,-5 15 1,-1 3 24,2 1 1,-10 48 0,13-50-45,2 0-1,0 0 1,2 0 0,1 0-1,1 0 1,1-1 0,7 37-1,-7-53-45,0 1-1,1-1 1,0 0-1,0 0 1,1-1 0,-1 1-1,2-1 1,-1 1-1,1-1 1,0-1-1,1 1 1,0-1-1,0 0 1,0 0-1,1-1 1,-1 1 0,1-1-1,0-1 1,1 0-1,-1 0 1,1 0-1,0-1 1,0 0-1,0 0 1,11 1-1,-9-2-37,0 0 0,1-1 1,-1 0-1,0-1 0,1 0 0,-1 0 0,0-2 0,0 1 0,1-1 0,-1 0 0,0-1 0,-1 0 0,1-1 0,0 0 0,-1-1 0,17-10 0,-13 5-21,0-1 0,0 0 0,-2-1 0,1 0 0,-1-1 0,-1 0 0,-1 0 0,0-1 0,14-29 0,-15 28 148,0-1 0,-1 0 0,-1 0 0,-1 0 0,0-1 0,-1 0-1,2-22 1,-6 38 350,-2 17 70,-6 21-356,2 1-1,1 0 1,2 1-1,2-1 1,4 49-1,-3-83-243,1 0 0,0 1 0,1-1 0,-1 0 0,1 0 0,-1 0 0,1 0-1,1 0 1,-1 0 0,0 0 0,1-1 0,0 1 0,0-1 0,0 0 0,7 6 0,-8-8-202,-1 0 0,1 1 0,1-1 0,-1 0 0,0 0 1,0-1-1,0 1 0,0 0 0,1-1 0,-1 1 1,0-1-1,1 0 0,2 0 0,-2 0-238,-1 0 0,1-1 0,-1 1 0,1-1 0,-1 0 0,1 0 0,-1 0 0,0 0 0,0 0 0,0-1 0,1 1 0,-1 0 0,0-1 1,2-3-1,18-23-10575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16051,'0'0'7162,"41"25"-13691,-17-7-2361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196 202 12563,'0'0'11263,"-21"12"-10556,-70 45-75,85-53-588,0 0 0,0 1-1,0 0 1,0 0-1,1 0 1,0 1 0,0 0-1,0 0 1,1 0 0,0 0-1,0 1 1,0 0-1,1 0 1,0 0 0,1 0-1,-1 0 1,1 1-1,1-1 1,-1 1 0,1-1-1,1 1 1,-1-1-1,1 1 1,1 0 0,0-1-1,1 10 1,0-13-53,-1-1 1,1 1-1,0-1 0,0 0 1,1 0-1,-1 0 0,1 0 0,-1 0 1,1 0-1,0-1 0,0 1 1,0-1-1,0 0 0,0 0 1,1 0-1,-1 0 0,1 0 1,-1-1-1,1 0 0,0 0 0,0 0 1,5 1-1,8 1-195,1 0 1,0-1-1,26-1 0,-23 0 16,0-2-1,0-1 1,0-1-1,0 0 1,0-2-1,-1 0 1,1-1-1,-1-1 1,-1-1 0,0-1-1,0-1 1,18-12-1,-22 12 182,-1 0 0,1-1 0,-2-1 0,0 0 0,0-1-1,12-16 1,-19 21 77,-1 0-1,0 0 1,0-1 0,-1 1-1,0-1 1,0 0-1,-1 0 1,0-1 0,-1 1-1,0-1 1,-1 1-1,1-19 1,-2 28-18,0-1 1,0 1-1,0-1 0,-1 1 0,1-1 1,0 1-1,0 0 0,-1-1 0,1 1 1,0-1-1,-1 1 0,1 0 0,0-1 1,-1 1-1,1 0 0,-1-1 0,1 1 1,-1 0-1,1 0 0,-1-1 0,1 1 1,-1 0-1,1 0 0,-1 0 0,1 0 1,-1 0-1,1 0 0,-1-1 0,1 1 1,-1 0-1,1 1 0,-1-1 0,1 0 1,-1 0-1,-21 2 301,21-2-306,-4 1-27,1 1 1,-1-1 0,1 1 0,-1 0-1,1 0 1,0 1 0,0-1-1,0 1 1,0 0 0,0 0 0,0 0-1,1 1 1,0-1 0,-1 1 0,1 0-1,1 0 1,-1 0 0,1 0 0,-1 0-1,1 1 1,0-1 0,-2 9 0,0 0 19,0 0-1,1 0 1,1 1 0,0-1 0,1 1 0,1 25 0,0-35-43,1 0 0,0-1-1,0 1 1,0-1 0,1 0 0,-1 1 0,1-1 0,0 0 0,0 0 0,0 0 0,0 0 0,0 0 0,1 0-1,-1-1 1,1 1 0,0-1 0,0 0 0,-1 0 0,2 0 0,-1 0 0,0 0 0,0 0 0,1-1 0,-1 0 0,0 0-1,7 2 1,8 1-30,0 0-1,0-1 0,34 2 0,-1-2-88,1-3 0,-1-1 1,68-12-1,-102 11 92,-1-2 0,0 0 0,0-1 1,0 0-1,0-1 0,-1-1 0,0-1 0,-1 0 0,1-1 0,-2 0 1,1-1-1,-1-1 0,-1 0 0,15-17 0,-20 19 33,-1 0 1,0-1-1,0 0 0,-1-1 0,0 1 1,-1-1-1,0 0 0,-1 0 0,0 0 0,2-17 1,-1-9 78,-2-70 1,-2 66-12,0 39-53,0 0 0,0 0 0,0 1 0,0-1 0,0 0 0,0 0 0,0 0 0,-1 1 0,1-1 0,-1 0 0,1 1 0,-1-1 0,0 0 0,0 1 0,1-1 0,-1 1 0,-2-2 0,3 2-4,-1 1 0,0 0 0,1 0 1,-1-1-1,0 1 0,1 0 1,-1 0-1,0 0 0,0 0 1,1 0-1,-1 0 0,0 0 0,0 0 1,1 0-1,-1 0 0,0 0 1,1 1-1,-1-1 0,0 0 0,1 0 1,-1 1-1,0-1 0,1 0 1,-1 1-1,0-1 0,1 1 1,-1 0-1,-5 3 47,1 1 0,0 0-1,0 0 1,1 1 0,-1 0 0,-5 11 0,-5 8 6,2 1 0,2 0-1,0 1 1,1 0 0,2 1 0,1 0 0,1 1 0,1-1 0,2 1 0,1 0 0,1 32 0,1-57-71,1 0 1,-1-1-1,1 1 1,0 0-1,-1-1 1,2 1-1,-1-1 1,0 1-1,1-1 1,-1 0-1,1 0 1,0 0-1,0 1 1,1-2-1,-1 1 1,5 5-1,-2-4 0,1 0 0,-1-1 0,1 1-1,0-1 1,0 0 0,0 0 0,0-1 0,11 3-1,8 0-22,0-1 0,-1-1 0,47-2 0,-71-1 27,39 0-139,0-2 0,0-1 0,49-12-1,-67 10 46,0-1 0,-1-1 0,0-1 0,0-1 0,-1 0 0,0-2 0,28-19 0,-41 26 131,0-1 0,-1-1 0,1 1 0,-1-1 0,0 0 0,0 0 0,-1 0 1,0-1-1,0 0 0,0 0 0,-1 0 0,0 0 0,0 0 0,-1-1 0,0 1 1,0-1-1,-1 1 0,0-1 0,-1 0 0,1 1 0,-1-1 0,-1 0 0,-1-9 0,2 16-10,0 1 0,0-1 0,-1 0 0,1 0 0,-1 0 0,1 1 0,0-1 0,-1 0-1,0 1 1,1-1 0,-1 0 0,1 1 0,-1-1 0,0 1 0,1-1 0,-1 1 0,0-1-1,0 1 1,1 0 0,-1-1 0,0 1 0,0 0 0,0-1 0,1 1 0,-1 0 0,0 0-1,0 0 1,0 0 0,0 0 0,1 0 0,-1 0 0,0 0 0,0 0 0,0 0-1,0 1 1,0-1 0,1 0 0,-1 0 0,0 1 0,0-1 0,0 1 0,-2 0 0,0 0-1,1 0 1,-1 0 0,1 0 0,-1 0 0,1 1 0,-1-1 0,1 1 0,0 0 0,0-1 0,0 1 0,-3 3-1,0 9-23,0-1-1,1 1 0,0-1 0,2 1 0,-1 0 0,2 0 0,0 0 0,0 1 0,2 15 1,-1-23-26,0-3-85,1 1 1,-1-1-1,1 1 0,0-1 1,0 1-1,0-1 0,0 1 1,1-1-1,0 0 0,-1 0 1,2 0-1,-1 0 0,0 0 1,1 0-1,0-1 0,0 1 0,0-1 1,0 0-1,0 0 0,1 0 1,0 0-1,-1-1 0,1 1 1,5 2-1,9 3-1446,-1-1-1,1-1 1,0 0-1,29 4 1,-44-9 1225,75 10-10246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227 363 13707,'0'0'13211,"-29"-3"-12755,-90-6-228,116 9-219,1 0 1,-1 0-1,0 0 0,0 0 0,1 1 1,-1-1-1,0 1 0,1 0 1,-1 0-1,1 0 0,-1 0 1,1 0-1,0 0 0,-1 1 1,1-1-1,0 1 0,0 0 0,0-1 1,0 1-1,0 0 0,0 0 1,1 1-1,-1-1 0,0 0 1,1 0-1,0 1 0,0-1 1,0 1-1,0-1 0,0 1 0,0-1 1,0 1-1,1 0 0,0-1 1,-1 6-1,-1 3 17,-1-1-17,1-1 1,0 1-1,1-1 0,0 1 0,0 0 0,2 15 0,-1-22-15,1 0 0,-1 0 0,1 1-1,0-1 1,0 0 0,0 0 0,0-1 0,1 1 0,-1 0-1,1 0 1,-1-1 0,1 1 0,0 0 0,0-1 0,0 0 0,1 0-1,-1 1 1,0-1 0,1-1 0,-1 1 0,1 0 0,0-1-1,3 2 1,12 3-85,0-1-1,0-1 0,1-1 0,-1 0 1,1-1-1,0-2 0,30-1 0,-11 0-210,-21 1 158,0-2 0,0 0 1,-1-1-1,1-1 0,-1 0 0,0-2 0,0 1 0,-1-2 1,1 0-1,-1-1 0,24-17 0,-27 16 135,0 0-1,0-1 1,-1 0-1,-1 0 1,0-1-1,0-1 1,-1 0-1,0 0 1,-1 0-1,-1-1 1,0-1-1,-1 1 0,7-22 1,-8-12 992,-36 47 101,26 2-1061,0 0 0,1 0 0,-1 0-1,1 0 1,0 0 0,0 1 0,0 0 0,0 0-1,0 0 1,0 1 0,1-1 0,-1 1 0,1 0 0,0-1-1,0 2 1,1-1 0,-1 0 0,1 0 0,0 1-1,-2 4 1,1 0-17,0-1 0,0 1 0,1-1 0,0 1 0,1 0 0,0-1 0,0 1-1,1 0 1,0 0 0,2 14 0,-1-20-15,1 1 0,-1-1-1,1 0 1,-1 0 0,1 0 0,0 0-1,0 0 1,1 0 0,-1-1 0,0 1-1,1-1 1,0 1 0,0-1 0,-1 0-1,1 0 1,1 0 0,-1-1 0,0 1-1,0-1 1,0 1 0,1-1 0,-1 0-1,1 0 1,-1-1 0,6 1 0,12 3-195,0-2-1,41 0 1,-59-2 170,27 0-219,0-2 0,-1-1 0,1-1-1,-1-2 1,0 0 0,0-2-1,0-2 1,-1 0 0,35-20 0,-49 23 255,-1-1 0,0 0 0,-1-1 0,0-1 0,0 0-1,-1 0 1,0-1 0,-1 0 0,0-1 0,-1-1 0,0 1 0,-1-1 0,-1-1 0,0 1 0,0-1 0,-2 0 0,0-1 0,0 0 0,-1 0 0,2-16 0,-3-5 680,-1 0-1,-3-54 1,0 89-644,1-1 1,0 1 0,-1 0 0,1-1-1,-1 1 1,1 0 0,-1-1 0,0 1-1,0 0 1,1 0 0,-1 0 0,0 0-1,0 0 1,0 0 0,0 0 0,0 0 0,0 0-1,-1 0 1,1 0 0,0 1 0,0-1-1,-1 0 1,1 1 0,0-1 0,0 1-1,-1 0 1,1-1 0,-1 1 0,1 0-1,0 0 1,-1 0 0,1 0 0,-1 0-1,1 0 1,0 0 0,-1 0 0,1 1 0,-1-1-1,-1 1 1,-4 1 13,0-1 1,1 1-1,-1 0 1,1 0-1,-1 1 1,1 0-1,-6 4 0,-5 6-9,1 0-1,1 1 0,0 0 0,1 2 1,1-1-1,0 2 0,1 0 0,1 0 0,0 1 1,2 1-1,0-1 0,1 2 0,1-1 1,0 1-1,2 0 0,0 0 0,1 0 1,2 1-1,0 0 0,1 40 0,2-56-54,-1 0 0,1 0 0,0 0 1,0 0-1,1 0 0,-1 0 0,1 0 0,0-1 0,1 1 0,-1-1 0,1 1 0,0-1 0,0 0 0,0 0 0,5 4 0,-2-2-111,0-1-1,1 0 0,-1-1 0,1 0 0,1 0 1,-1 0-1,0-1 0,14 4 0,8 0-679,-1-2 0,1-1 0,0-1 0,31-1 0,-55-2 665,114 1-4686,-5-1-2129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8770,'0'0'13156,"1"-5"-12130,1-13-438,-2 24 161,-3 44 633,1-13-1050,1-20-238,-1-7-55,2 0-1,0 0 1,0 0 0,1 1-1,2 12 1,-2-20-41,0 0 1,0-1-1,0 1 0,0-1 1,0 1-1,1-1 1,-1 0-1,1 1 1,-1-1-1,1 0 0,0 0 1,0 0-1,0 0 1,0-1-1,0 1 1,1 0-1,-1-1 1,0 1-1,1-1 0,-1 0 1,1 0-1,-1 0 1,1 0-1,3 0 1,7 1-105,-1 0-1,1-1 1,-1 0 0,1-1 0,-1-1 0,1 0 0,-1 0 0,0-2 0,1 1 0,-1-2 0,0 1 0,0-2 0,-1 1 0,0-2 0,1 1-1,-2-2 1,21-14 0,-15 9 5,-1 0-1,-1-1 0,0-1 1,-1 0-1,0-1 1,-1 0-1,-1-1 0,0-1 1,-1 1-1,-1-2 1,7-18-1,-23 67 1162,0 1 0,-2 46-1,9-71-1030,0 1-17,0 0 0,0 0 1,0 0-1,1 0 0,1 0 0,2 10 1,-3-15-18,0-1 1,1 0 0,-1 0-1,1 1 1,-1-1 0,1 0-1,0 0 1,-1 0 0,1 0-1,0-1 1,0 1 0,0-1 0,1 1-1,-1-1 1,0 1 0,1-1-1,-1 0 1,1 0 0,-1 0-1,1-1 1,-1 1 0,1-1-1,3 1 1,3 0-59,1 0 0,-1-1 0,1 0 0,-1-1 0,0 0 0,0 0 0,1-1 0,-1 0 0,0-1 0,0 0 0,-1 0 0,1-1 0,-1 0 0,1-1-1,-1 0 1,-1 0 0,14-11 0,-11 7 15,1-1-1,-2 0 0,0 0 0,0-1 0,0 0 0,-2-1 1,1 0-1,-2 0 0,1 0 0,-2-1 0,7-21 1,-12 37 1303,-1 23-380,2 0 1,3 26-1,-4-45-898,1 0 0,0 0 0,0 0 0,0-1 0,1 1 0,0-1 1,1 1-1,-1-1 0,1 0 0,0 1 0,1-2 0,-1 1 0,1 0 0,0-1 0,1 1 0,-1-1 0,8 5 0,-4-6-596,0-1 0,1 0 0,-1 0 0,1-1 1,-1 0-1,1 0 0,10-1 0,15 0-4869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18108,'0'0'8362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10610,'0'0'14070,"-3"8"-13057,-3 12-663,1 1-1,1 0 0,1 0 0,-1 33 0,6 100-56,0-59-323,-2-94 16,1-1 0,-1 1 0,0-1 0,0 1 0,0-1 0,1 1 0,-1-1 0,0 1 0,1-1-1,-1 1 1,1-1 0,-1 0 0,0 1 0,1-1 0,-1 0 0,1 1 0,-1-1 0,1 0 0,-1 0 0,1 1 0,-1-1 0,1 0 0,-1 0 0,1 0 0,-1 0 0,1 1 0,-1-1 0,1 0 0,0 0 0,-1 0 0,1 0-1,-1 0 1,1-1 0,-1 1 0,1 0 0,-1 0 0,1 0 0,-1 0 0,1-1 0,-1 1 0,1 0 0,-1 0 0,1-1 0,0 1 0,27-14-180,105-120-1269,-103 101 898,1 0 1,2 2 0,70-52 0,-102 83 592,-1 0 0,0-1 0,0 1 0,1 0 0,-1 0 0,0 0 0,1 0 0,-1-1 0,0 1 0,0 0 0,1 0 0,-1 0 0,0 0 0,1 0 0,-1 0 0,0 0 0,1 0 0,-1 0 0,0 0 0,1 0 0,-1 0 0,0 0 0,1 0 0,-1 0 0,0 1 0,0-1 0,1 0 0,-1 0 0,0 0 0,1 0 0,-1 0 0,0 1 0,0-1 0,1 0 0,-1 0 0,0 1 0,0-1 0,1 0 0,4 18 617,-5 29-59,-1-36-413,1 15 32,-1-8-98,1 0 0,0 0 1,2-1-1,4 23 0,-6-37-103,1 1 0,0-1 1,0 0-1,0 0 0,0 0 0,0 0 0,1 0 1,-1 0-1,1 0 0,0-1 0,0 1 0,0 0 1,0-1-1,0 0 0,1 1 0,-1-1 0,1 0 1,-1 0-1,1 0 0,0-1 0,0 1 0,0-1 1,0 1-1,0-1 0,0 0 0,0 0 0,0-1 1,1 1-1,3 0 0,3-1-14,0-1 0,-1 0 1,1 0-1,-1-1 0,1-1 0,-1 1 1,0-1-1,0-1 0,0 0 0,0 0 1,-1 0-1,0-1 0,0-1 0,0 1 1,0-1-1,7-9 0,14-13-375,-2-1 0,36-50-1,-63 79 382,10-14-9,0-1 0,-1 1-1,0-1 1,9-23 0,-18 36 585,-5 22 407,0-5-961,0 0 1,0 0-1,2 0 1,0 0-1,1 0 1,0 1-1,1-1 1,1 1 0,2 20-1,-1-34-156,-1 0 1,1 1-1,0-1 1,0 0-1,0 1 1,0-1-1,0 0 0,1 0 1,-1 0-1,1 0 1,-1 0-1,1 0 1,0 0-1,-1-1 0,1 1 1,0 0-1,0-1 1,0 0-1,1 1 0,-1-1 1,4 1-1,56 15-5107,-53-16 3951,42 7-5561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5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82 9482,'0'0'15810,"-16"-4"-15226,8 2-528,4 1-26,-1-1 1,0 1 0,0 0 0,0 0-1,0 1 1,0-1 0,0 1 0,0 0-1,0 0 1,0 1 0,0 0 0,0 0 0,0 0-1,0 0 1,0 1 0,1 0 0,-1 0-1,0 0 1,1 0 0,0 1 0,-7 5-1,-11 10 138,2 1-1,0 1 0,-20 27 0,34-39-154,1 0 0,-1 1 0,1-1 0,1 1 0,0 0-1,0 0 1,1 0 0,0 1 0,1-1 0,0 1 0,0 0 0,0 16 0,1-25-26,1 0 1,0 0-1,0 1 1,0-1 0,0 0-1,0 1 1,0-1-1,1 0 1,-1 1 0,0-1-1,1 0 1,-1 0-1,1 0 1,-1 1 0,1-1-1,-1 0 1,1 0-1,0 0 1,0 0 0,-1 0-1,1 0 1,1 1-1,28 1-697,-13-3 453,-5-1-9,0 0-1,0-1 1,0 0-1,0-1 0,0 0 1,-1-1-1,1-1 1,-1 1-1,0-2 1,0 1-1,-1-2 0,10-7 1,18-15-904,62-62-1,4-4 992,-82 85 811,-21 10-595,-1 0 1,1 0 0,-1 0-1,1 0 1,-1 0-1,1 0 1,-1 0-1,1 1 1,-1-1-1,1 0 1,-1 0-1,1 1 1,-1-1 0,0 0-1,1 1 1,-1-1-1,0 0 1,1 1-1,-1-1 1,0 0-1,1 1 1,-1-1 0,0 1-1,1-1 1,-1 1-1,0-1 1,0 1-1,2 5 236,-2 0 0,1 0 0,0-1 0,-1 1 0,0 0 1,-1 6-1,0 19-277,1-27 4,1 1 0,-1-1 0,1 1-1,0-1 1,0 1 0,0-1 0,1 1-1,0-1 1,0 0 0,0 0 0,0 0-1,0 0 1,1 0 0,0-1 0,-1 1-1,2-1 1,-1 1 0,0-1-1,1 0 1,-1 0 0,1-1 0,0 1-1,0-1 1,0 0 0,0 0 0,0 0-1,0 0 1,1-1 0,-1 1 0,1-1-1,-1 0 1,1-1 0,-1 1 0,1-1-1,6 0 1,4 0-142,0-1 0,1 0-1,-1 0 1,0-2 0,0 0 0,0-1-1,0 0 1,-1-1 0,0-1 0,0 0-1,0-1 1,-1-1 0,0 0 0,17-13-1,-17 11 120,0-1 0,-1 0 0,0 0 0,-1-2 0,0 1 0,-1-2 0,0 1 0,-1-1 0,-1-1-1,0 1 1,-1-1 0,8-26 0,-18 78 4278,-3 111-3394,6-140-856,0 1 0,1-1 1,0 1-1,0-1 0,0 1 0,1-1 0,1 0 1,3 10-1,-5-16-171,1 1-1,-1-1 1,1 1 0,0-1 0,0 0 0,0 1 0,0-1 0,0 0-1,0 0 1,0 0 0,1-1 0,-1 1 0,1 0 0,-1-1 0,1 0-1,0 0 1,-1 1 0,1-1 0,0-1 0,0 1 0,0 0 0,0-1-1,0 0 1,-1 1 0,6-1 0,19-1-4963,-5-2-3362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89 11827,'0'0'15441,"-32"-7"-14891,-103-22-190,129 28-338,0 0-1,0 0 1,-1 1-1,1 0 1,0 0-1,0 1 1,0-1-1,-1 1 1,1 1-1,0-1 1,0 1-1,0 0 1,0 1-1,1-1 1,-1 1-1,1 0 1,-1 0-1,1 1 1,0 0-1,0 0 1,1 0-1,-9 9 1,4-4-5,-2 2-7,1 0 0,0 1-1,1 0 1,0 1 0,1 0-1,-10 21 1,14-28-21,1 1 1,1-1-1,-1 1 0,1 0 0,1 0 0,-1 0 0,1 0 1,0 0-1,1 0 0,-1 0 0,2 0 0,-1 0 0,1 0 1,0 0-1,0 0 0,3 9 0,-3-14-11,1-1 1,-1 1-1,1 0 0,0 0 1,0 0-1,-1-1 0,1 1 0,0-1 1,0 0-1,0 0 0,1 1 1,-1-1-1,0 0 0,0-1 0,1 1 1,-1 0-1,0-1 0,1 1 1,-1-1-1,0 0 0,4 0 0,64 2-390,-50-3 322,-7 0 15,0 0 1,-1-1 0,1 0-1,0-1 1,-1-1-1,0 0 1,0-1-1,0 0 1,-1 0 0,1-2-1,-1 1 1,-1-1-1,1-1 1,-1 0-1,14-14 1,6-10-147,-1 0 0,-2-2 0,28-46 0,-51 161 1946,-3-76-1718,0 0 0,0 0 0,0 0 0,0 0 0,1 0 0,-1 0 0,1 0 0,1 0 0,-1-1 0,1 1 0,-1-1 0,1 0 0,0 0 0,1 0 0,-1 0 0,1 0 0,0-1 0,0 0 0,0 0 0,0 0 0,0 0 0,1 0 0,-1-1 0,1 0 0,0 0 0,0 0 0,6 1 0,1 1-11,-1-1-1,1 0 1,0-1 0,0 0 0,0-1 0,0 0 0,0-1-1,0-1 1,0 0 0,23-4 0,-15-3-170,-1 0 1,0-1-1,0-1 0,-1-1 1,0 0-1,-1-2 1,-1 0-1,0 0 0,0-2 1,22-27-1,-29 32 94,-1-2 0,0 1 1,-1-1-1,-1-1 0,1 1 0,3-15 0,-2-20 2390,-22 80-1589,4-13-595,3 4-33,1 0 0,1 0 0,1 1 0,1-1 0,1 50-1,2-73-182,0 0 0,0 0 0,0 1 0,0-1 0,1 0 0,-1 0-1,0 0 1,1 0 0,-1 0 0,1 0 0,-1 0 0,1 0-1,-1 0 1,1 0 0,0 0 0,-1 0 0,1-1 0,0 1 0,0 0-1,0 0 1,-1-1 0,1 1 0,0 0 0,0-1 0,0 1 0,0-1-1,2 1 1,-1 0-368,0-1 1,0 1-1,0-1 0,0 0 0,0 0 1,0 0-1,0 0 0,0 0 0,0 0 1,0 0-1,0-1 0,0 1 0,0-1 1,0 1-1,0-1 0,2-1 0,17-16-6433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17012,'0'0'10258,"-11"3"-15323,18 12-2313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13731,'0'0'11156,"-1"14"-10403,-15 167 510,10-144-1236,2 0-1,0 39 1,8-75-46,1-1 1,-1 0-1,0 0 0,0 0 1,0-1-1,1 1 0,7-3 1,4-8-5,-1 0 1,0-1 0,0 0-1,-1-1 1,23-29-1,-11 13-140,122-118-1022,-145 153 2074,-5 17-536,-8 28-211,9-46-77,-1 13-19,0 0-1,1 0 1,1 21-1,1-9-23,-1-28-26,0 0 0,1 1 0,-1-1 0,1 0 0,0 0-1,0 1 1,-1-1 0,2 0 0,-1 0 0,0 0 0,0 0-1,1 0 1,-1 0 0,1-1 0,-1 1 0,1 0 0,0-1 0,0 1-1,0-1 1,-1 0 0,1 1 0,1-1 0,-1 0 0,0 0-1,0 0 1,0-1 0,1 1 0,-1-1 0,0 1 0,0-1-1,1 1 1,-1-1 0,1 0 0,3-1 0,3 2-39,-1-1 1,0-1 0,1 1-1,-1-1 1,0-1-1,0 0 1,0 0 0,0 0-1,10-5 1,0-4-91,-2-1 1,1-1-1,-2 0 0,0-1 1,0-1-1,-1 0 0,-1-1 1,-1 0-1,0-1 1,-1-1-1,-1 0 0,9-22 1,-12 23 612,-11 30-116,-11 34 29,12-32-317,1 0 0,1 0-1,0 0 1,2 21 0,-1-33-78,0-1 1,0 1-1,1-1 1,-1 0-1,0 1 1,1-1-1,0 1 1,0-1-1,-1 0 1,1 0-1,1 1 1,-1-1-1,0 0 1,0 0-1,1 0 1,-1 0-1,1 0 1,0 0-1,0-1 0,-1 1 1,1-1-1,0 1 1,0-1-1,1 0 1,-1 1-1,0-1 1,0 0-1,1 0 1,-1-1-1,0 1 1,1 0-1,-1-1 1,1 0-1,-1 1 1,3-1-1,3-1-45,0 0 0,-1-1-1,1 0 1,-1 0-1,1-1 1,-1 0 0,0 0-1,0-1 1,0 0-1,0 0 1,-1 0 0,0-1-1,0 0 1,0 0 0,0-1-1,7-9 1,11-13-241,-2-2 1,21-35-1,-43 65 288,0 0 6,0 1 1,0-1-1,0 0 1,0 0-1,0 0 0,0 0 1,0 0-1,0 0 1,0 0-1,0 1 1,0-1-1,0 0 0,0 0 1,0 0-1,0 0 1,0 0-1,0 1 1,0-1-1,0 0 0,0 0 1,0 0-1,0 0 1,0 0-1,0 0 1,0 1-1,0-1 0,0 0 1,0 0-1,0 0 1,0 0-1,0 0 1,0 0-1,1 0 0,-1 0 1,0 1-1,0-1 1,0 0-1,0 0 1,0 0-1,0 0 0,0 0 1,1 0-1,-1 0 1,0 0-1,0 0 1,0 0-1,0 0 0,0 0 1,0 0-1,1 0 1,-1 0-1,0 0 0,0 0 1,0 0-1,0 0 1,0 0-1,0 0 1,1 0-1,-1 0 0,0 0 1,0 0-1,0 0 1,0 0-1,0 0 1,0 0-1,0 0 0,1-1 1,-1 1-1,2 22 422,-1 26 131,-1-47-553,-1 26 189,0 26 103,1-50-325,0 0 1,0 0-1,0 0 0,1 0 1,-1 0-1,1-1 0,0 1 0,0 0 1,0 0-1,0-1 0,1 1 0,-1-1 1,2 3-1,-1-3-222,-1-1-1,1 0 1,-1-1-1,1 1 1,-1 0 0,1 0-1,0 0 1,-1-1 0,1 1-1,0-1 1,-1 0 0,1 1-1,0-1 1,0 0-1,-1 0 1,1 0 0,0 0-1,2-1 1,0 1-581,-1-1 1,0 1-1,0-1 0,0 0 1,0 0-1,0 0 0,0-1 1,0 1-1,4-3 0,13-16-7381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15131,'0'0'10522,"-7"-6"-11786,7 33-992,7-2-3345,3-1-3681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10842,'0'0'13286,"-20"0"-12091,-69 0-282,82 0-845,1 1 1,-1-1-1,0 1 0,1 0 0,-1 1 0,0 0 1,1 0-1,0 0 0,-1 1 0,1 0 0,0 0 1,1 1-1,-1-1 0,0 1 0,1 0 0,0 1 0,0-1 1,0 1-1,1 0 0,-1 1 0,1-1 0,-4 8 1,3-4-16,0 1 0,1-1 0,1 1 1,-1 0-1,2 0 0,-1 0 0,1 0 1,1 0-1,0 1 0,0-1 0,1 0 1,2 18-1,-1-23-48,0 0 0,1-1 1,-1 1-1,1-1 0,0 0 0,1 1 1,-1-1-1,1 0 0,-1 0 0,1-1 1,0 1-1,1 0 0,-1-1 1,0 0-1,1 0 0,0 0 0,0 0 1,0-1-1,0 1 0,0-1 0,9 3 1,2 1-34,0-1 1,0 0 0,0-2-1,1 1 1,27 1 0,11-3-1716,77-5 0,-59-10-3440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13203,'0'0'10847,"18"25"-10098,56 86-220,-57-82-336,-1 1 0,17 46-1,-28-61-173,1 0 0,0-1 0,2 0 0,-1 0 0,1 0 0,1-1 0,1-1-1,15 18 1,-23-28-15,0 0 0,0 0 0,0 0-1,0 0 1,0-1 0,1 1 0,-1 0-1,1-1 1,0 0 0,-1 0 0,1 1-1,0-2 1,-1 1 0,1 0 0,0 0 0,0-1-1,0 0 1,0 1 0,0-1 0,0 0-1,4-1 1,-3 0 13,0-1 0,0 0 0,0 1 0,0-1 1,-1 0-1,1-1 0,-1 1 0,0-1 0,1 0 0,-1 1 0,0-1 0,-1-1 0,4-3 0,7-12 33,-2 1 0,-1-1 0,0-1-1,10-30 1,11-58-1,-26 83-24,1 0 0,1 1 1,2-1-1,13-27 0,12 51-3581,-9 1-1206,4 0-2716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11330,'0'0'13235,"-32"2"-12132,-4 0-819,-151 15 942,121-8-831,15-2-217,-70 2 0,121-9-188,-1 1 0,1-1 0,0 0 0,0 1 0,0-1 1,0 1-1,-1-1 0,1 0 0,0 1 0,0-1 0,0 1 1,0-1-1,0 0 0,0 1 0,0-1 0,0 1 0,0-1 1,0 1-1,0-1 0,0 0 0,1 1 0,-1-1 0,0 0 1,0 1-1,0-1 0,0 1 0,1-1 0,-1 0 0,0 1 1,0-1-1,1 0 0,-1 1 0,0-1 0,1 0 0,-1 0 0,1 1 1,9 14 11,-3-7 6,-2 0 0,1 0 0,-1 0 0,0 1 0,-1 0-1,0 0 1,0 0 0,-1 0 0,-1 0 0,1 1 0,1 18 0,-1 8 126,-2 69 0,-3-51-11,-11 212 157,13-263-282,-1-1 0,1 1 0,0 0 0,0-1 0,1 1 0,-1 0 0,1-1 0,-1 1 0,1 0 0,0-1 0,0 1 0,0-1 0,0 0 0,1 1 0,-1-1 0,0 0 0,1 0 0,0 1 0,-1-1 0,1 0 0,0-1 0,0 1 0,3 2 0,0-2-53,1 0 0,0 0-1,0 0 1,0 0-1,0-1 1,0 0 0,1 0-1,-1-1 1,8 0-1,8 0-514,0-1-1,-1 0 0,1-2 0,-1 0 1,27-9-1,51-23-4512,-16-1-2386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12083,'0'0'12480,"23"-4"-11583,-3 0-715,-4-1-54,0 1 0,0 1 0,1 1 0,-1 1-1,0 0 1,1 1 0,-1 0 0,21 4-1,-35-4-123,1 1-1,-1 0 1,0-1 0,1 1-1,-1 0 1,0 0-1,1 0 1,-1 0-1,0 1 1,0-1-1,0 1 1,0-1 0,0 1-1,0-1 1,-1 1-1,1 0 1,0 0-1,-1 0 1,0 0-1,1 0 1,-1 1 0,0-1-1,0 0 1,0 0-1,0 1 1,-1-1-1,1 1 1,-1-1-1,1 1 1,-1-1-1,0 1 1,0-1 0,0 1-1,0-1 1,0 0-1,-1 1 1,1-1-1,-1 1 1,1-1-1,-1 1 1,-2 3 0,-1 5 36,-1 0 0,-1-1 1,0 1-1,0-1 0,-1 0 1,0-1-1,-11 12 0,-13 9 24,21-22-60,1 1 1,-1 0-1,2 0 1,-1 0-1,2 1 1,-1 1-1,1-1 1,1 1-1,-6 13 1,11-23-8,1 0 1,-1 0-1,1 0 1,0 0 0,-1 0-1,1 0 1,0 0 0,0 0-1,0 0 1,0 0 0,-1 0-1,1 0 1,1 0 0,-1 0-1,0 0 1,0 0 0,0 0-1,1 0 1,-1 0 0,0 0-1,1 0 1,-1 0 0,1 0-1,-1 0 1,1 0-1,-1 0 1,1-1 0,0 1-1,-1 0 1,1 0 0,0-1-1,0 1 1,0 0 0,0-1-1,-1 1 1,1-1 0,0 1-1,0-1 1,0 1 0,0-1-1,2 1 1,4 0-15,0 0 0,0-1 0,1 0 1,-1 0-1,10-2 0,7 1 3,1 0-205,0-1 0,0-1 0,-1-1 0,36-11-1,94-40-5154,-138 49 4407,58-24-6048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14067,'0'0'12428,"33"-2"-11968,102-3-192,-128 5-256,-1 0 1,0 0-1,0 1 0,0 0 1,0 0-1,0 0 0,0 1 1,0 0-1,0 0 0,0 0 1,-1 1-1,1 0 0,-1 0 1,0 0-1,0 1 0,9 8 1,0-1-3,15 16-75,-1 0 0,-1 1 0,-2 2 0,-1 1 0,21 34-1,-38-52-40,1 0 0,-1 1-1,-1 0 1,-1 0-1,0 0 1,0 1 0,-1-1-1,2 20 1,-2 10 166,-3 67 1,-1-62-49,0-32-4,-1 0-1,-1 0 0,0 0 1,-1 0-1,-1 0 0,0-1 1,-2 0-1,0 0 0,-11 23 1,14-37 6,0 0 0,1 0 0,-1 0 1,0 0-1,0 0 0,0-1 0,0 1 1,-1-1-1,1 0 0,0 0 1,0-1-1,-1 1 0,1 0 0,0-1 1,-1 0-1,1 0 0,-5 0 0,-5 0 90,0-1 0,0 0 0,-19-4 0,25 4-22,1-1-1,-1-1 1,1 1 0,-1-1 0,1 0 0,0-1 0,-9-6-1,-6-14-1018,20 22 422,0-1 0,0 1-1,0 0 1,0-1 0,0 0 0,1 1 0,-1-1 0,1 1-1,-1-6 1,1-2-5469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11162,'0'0'9132,"32"-5"-7203,-11 2-1597,222-23 2208,365 15-1011,-131 6-1806,-450 2-507,-27 3 753,0 0 1,0 0-1,0 0 0,0 0 1,-1 0-1,1 0 0,0 0 1,0 0-1,0 0 0,0 0 1,0 0-1,0 0 0,0-1 1,0 1-1,0 0 0,0 0 1,0 0-1,0 0 0,0 0 1,0 0-1,-1 0 0,1 0 1,0-1-1,0 1 0,0 0 1,0 0-1,0 0 0,0 0 1,0 0-1,0 0 0,0 0 1,0-1-1,0 1 0,1 0 1,-1 0-1,0 0 0,0 0 1,0 0-1,0 0 1,0 0-1,0 0 0,0-1 1,0 1-1,0 0 0,0 0 1,0 0-1,0 0 0,0 0 1,0 0-1,1 0 0,-1 0 1,0 0-1,0 0 0,0 0 1,0 0-1,0 0 0,0 0 1,0 0-1,0-1 0,1 1 1,-1 0-1,0 0 0,0 0 1,0 0-1,0 0 0,0 0 1,1 1-1,-39-12-5064,-6 2-1237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5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18396,'0'0'7962,"-3"22"-16636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33 184,'0'0'22981,"30"-5"-21243,100-18-415,-119 21-1121,0 1 0,1 0-1,-1 0 1,0 1 0,0 1 0,0 0 0,0 0 0,0 1 0,0 0 0,0 1 0,17 7 0,-22-7-128,1 1-1,-1 0 1,0 0-1,0 1 1,0 0-1,-1 0 1,1 0-1,-1 1 1,-1-1-1,1 1 1,-1 0-1,0 1 1,0-1-1,5 13 1,-6-12-71,0 1 1,0-1-1,-1 1 0,0-1 1,-1 1-1,1 0 1,-2 0-1,1 0 0,-1-1 1,0 1-1,0 0 1,-1 0-1,0 0 1,-3 9-1,0-7-17,0 0 0,0 0 0,-1 0 1,0 0-1,-1-1 0,0 0 0,-1 0 0,0 0 0,-9 8 0,-14 10-1352,-2-1 1,0-2-1,-2-1 0,-48 25 0,62-37-167,-56 31-6006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2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 11442,'0'0'15464,"-35"9"-14773,-115 31-147,116-31-371,1 1 1,0 2 0,-56 29 0,74-33-147,11-7-25,1 1-1,0 0 0,0 0 1,0 0-1,0 0 0,0 1 0,0-1 1,1 1-1,-1-1 0,1 1 0,0 0 1,0 0-1,-3 6 0,4-7-3,0-1 0,1 1-1,0 0 1,-1 0 0,1 0 0,0-1-1,0 1 1,0 0 0,0 0 0,0 0 0,1 0-1,-1-1 1,0 1 0,1 0 0,0 0-1,-1-1 1,1 1 0,0 0 0,0-1-1,0 1 1,0-1 0,0 1 0,0-1 0,0 1-1,0-1 1,1 0 0,-1 0 0,0 0-1,3 2 1,21 16-167,1-1-1,0-1 1,2-1 0,0-1-1,50 19 1,-37-20-3426,75 15 0,-47-20-3514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3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10786,'0'0'13726,"5"2"-12807,9 8-678,0 1 1,-1 0-1,0 1 0,0 1 1,-2 0-1,1 0 1,12 22-1,-3-8-81,141 181 177,-161-207-336,0 0 0,0 1-1,0-1 1,0 0 0,0 0-1,0 0 1,0 0 0,0 0-1,0 0 1,0 0 0,1-1-1,-1 1 1,0 0 0,1-1-1,-1 1 1,1-1 0,-1 1-1,0-1 1,1 1 0,-1-1 0,3 0-1,-3 0 5,0-1-1,0 1 1,0-1-1,0 0 1,0 1-1,0-1 1,0 0-1,0 1 1,-1-1-1,1 0 1,0 0-1,0 0 1,-1 0-1,1 0 1,0 0 0,-1 0-1,1 0 1,-1 0-1,1 0 1,0-2-1,2-10 41,0 0 0,0 0 0,1-23 0,-3 24-45,9-53-1,38-127 1,-32 136-53,-16 54 13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3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423 138 14347,'0'0'13326,"-23"-16"-13062,-1-3-218,12 9-30,0 1 0,0 0 0,-1 1 0,0 0 0,0 1 0,-1 0 0,0 1 0,0 1 0,-22-6 0,-2 4-4,0 0 0,0 3 0,-45-1 0,82 6-18,0-1 1,0 0-1,0 0 0,0 0 0,0 1 0,0-1 0,0 0 0,0 1 0,0-1 0,0 1 1,0-1-1,0 1 0,0 0 0,1-1 0,-1 1 0,0 0 0,0 0 0,1-1 0,-1 1 0,0 0 1,1 0-1,-1 0 0,1 0 0,-1 0 0,1 0 0,0 0 0,-1 0 0,1 0 0,0 0 0,0 0 1,-1 1-1,-1 40 18,2-33-22,10 600 371,-10-603-356,0 0 0,0-1-1,0 1 1,1 0 0,0-1 0,0 1-1,0 0 1,4 8 0,-3-12-9,-1 0 1,1 0 0,-1 0-1,1 0 1,0 0-1,0-1 1,0 1-1,0 0 1,0-1-1,0 1 1,0-1-1,0 0 1,1 0-1,-1 0 1,0 0 0,1 0-1,-1-1 1,1 1-1,-1-1 1,1 1-1,4-1 1,14 2-278,0-1 1,0-1 0,0-1-1,0-1 1,0 0 0,0-2-1,37-12 1,-4-3-4381,81-43 0,-47 14-5866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3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13571,'0'0'10489,"21"16"-9232,68 57-310,-80-63-865,0 0 0,-1 0 0,0 1 0,0 0 0,-1 1 0,0 0 0,-1 0 0,-1 0 0,0 0 0,0 1 0,-1 0 0,-1 0 1,0 0-1,-1 1 0,-1-1 0,0 0 0,-1 27 0,0-31-67,-1 0 0,1 0 0,-1 0 1,-1-1-1,0 1 0,0 0 0,-1-1 1,0 0-1,0 0 0,-1 0 0,0 0 0,-1 0 1,0-1-1,0 1 0,0-1 0,-1-1 1,0 1-1,0-1 0,0 0 0,-1 0 1,0-1-1,-1 0 0,1 0 0,-1-1 1,0 0-1,0 0 0,-14 4 0,8-4 18,-1-1 1,1-1-1,-27 1 0,36-2-44,1-1-1,0 0 1,-1 0 0,1 0-1,0-1 1,-1 1 0,1-1-1,0 0 1,-1 0 0,1 0-1,0-1 1,0 0 0,0 0-1,0 0 1,1 0 0,-7-5-1,7 1-480,0 0 1,1-1-1,0 1 0,0-1 0,1 1 0,-1-1 0,1 0 1,1 0-1,0 1 0,-1-1 0,2 0 0,-1 0 0,4-12 1,-3 0-2680,5-30-6726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3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13755,'0'0'8394,"119"-117"-15492,-88 117-3480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3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14931,'0'0'11237,"32"-6"-10550,13-4-507,143-25 384,-109 20-312,-45 7-113,0 2-1,67-3 1,-100 9-15,-14 221 429,11-188-542,2-1 0,2 0 0,1 1 0,1-1 1,2 0-1,18 58 0,88 170 385,-112-259-379,1 0 0,0-1 1,-1 1-1,1 0 0,-1 0 0,0 0 0,1 0 0,-1 0 0,0 0 0,0 0 0,1 0 0,-1 0 0,0 0 1,0 0-1,0 0 0,0 0 0,0 0 0,0 0 0,-1 0 0,1 0 0,0 0 0,0 0 0,-1 0 0,1 0 1,-1 0-1,1 0 0,-1 0 0,1 0 0,-1-1 0,1 1 0,-1 0 0,0 0 0,1-1 0,-2 2 0,-1-1 38,-1 0 1,1-1-1,0 1 0,-1-1 0,1 1 0,-1-1 0,1 0 0,-6-1 0,-8 0-94,-100 0-1098,-150-19 0,163 4-4425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5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9690,'5'0'12081,"29"0"-10934,143 0 717,-118 0-4278,-3 0-3972,-39 0-2122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5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14579,'0'0'10074,"157"3"-9722,-116-3-184,3 0-96,-3 0-72,-4 0-360,-6 0-976,3 0-528,-10 0-1265,-7 0-3184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5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10962,'0'0'9658,"177"-13"-8513,-122 7-545,-4 3 32,0 0-240,-3 0-256,-8 3-136,-6 0-144,-6 0-864,2 0-753,-9 0-1287,-4 0-3946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0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5577,'0'0'19599,"5"-16"-18975,-2 5-548,-1 4-46,0 0 0,0 0 0,1 0 0,0 0 0,0 1 0,0-1 0,1 1 0,0 0 0,0 0 0,1 0 0,0 0 0,0 1 0,0 0 0,7-5 0,4-2-10,0 1 0,0 1 1,1 1-1,1 0 0,-1 2 0,1 0 1,1 0-1,-1 2 0,1 0 1,0 1-1,0 1 0,39 0 1,-55 3-27,0 0 0,0 0 1,0 0-1,0 1 0,0 0 1,-1-1-1,1 1 0,0 0 1,0 0-1,-1 1 0,1-1 1,0 0-1,-1 1 0,0 0 1,1 0-1,-1-1 0,0 1 1,4 4-1,-3-1-50,1 1 0,-1-1-1,0 1 1,0-1 0,0 1 0,-1 0 0,0 0-1,2 8 1,1 11-302,-2 0 1,-1-1-1,0 36 0,-4-31 110,1 14 72,2-40 139,2-27 30,-1 14-55,0 0-1,1 0 1,1 0-1,0 1 1,0-1-1,0 1 1,1 0-1,1 0 1,11-14 0,4-2-244,43-41 1,-40 43 41,47-33-1,-65 51 251,1 1-1,0 0 1,0 0 0,0 0-1,1 1 1,-1 0 0,1 1 0,-1-1-1,1 1 1,0 1 0,0 0-1,0 0 1,11 0 0,-18 2 19,0-1-1,1 1 1,-1 0 0,0 0 0,0-1 0,1 1 0,-1 0 0,0 0 0,0 0-1,0 0 1,0 0 0,0 1 0,-1-1 0,1 0 0,0 0 0,0 1 0,-1-1-1,1 0 1,-1 1 0,1-1 0,-1 0 0,0 1 0,1-1 0,-1 1 0,0-1-1,0 1 1,0-1 0,0 2 0,0 56 290,0-42-221,-1 11 1,1 53 67,0-77-138,1 0 0,-1-1 0,1 1 0,0 0 0,0 0 0,0 0 0,0-1 0,1 1 0,-1 0 0,1-1 0,0 0 1,0 1-1,0-1 0,1 0 0,-1 0 0,4 3 0,-2-4-5,1-1 1,-1 0-1,1 0 1,-1-1-1,1 1 0,-1-1 1,1 0-1,0 0 1,-1 0-1,1-1 0,-1 1 1,1-1-1,-1 0 1,1-1-1,-1 1 0,0-1 1,7-3-1,19-13-260,-1-2 0,0 0 0,-2-2 0,0-1 0,32-37 0,12-9 20,-61 59 242,18-15-28,-28 24 34,1 0-1,0 0 1,0 0-1,0 1 0,0-1 1,0 0-1,0 1 1,1-1-1,-1 1 1,0-1-1,0 1 1,0 0-1,0-1 0,1 1 1,-1 0-1,0 0 1,0 0-1,1 0 1,-1 0-1,2 0 1,-1 3 70,0 0 0,0 0 0,0 1 1,-1-1-1,0 0 0,1 1 0,-1-1 1,0 0-1,-1 1 0,1 0 0,0 5 1,1 3 97,2 5-35,1-1-1,0-1 1,1 1-1,1-1 1,16 27-1,-21-39-131,0 0 0,0 0-1,0-1 1,0 1 0,0-1 0,0 1 0,1-1-1,-1 0 1,1 0 0,0 0 0,0 0 0,-1-1 0,1 1-1,0-1 1,0 0 0,1 0 0,-1 0 0,0 0-1,0 0 1,0 0 0,1-1 0,-1 0 0,0 0 0,1 0-1,-1 0 1,0 0 0,0-1 0,1 1 0,-1-1-1,0 0 1,0 0 0,0 0 0,0 0 0,0-1 0,0 1-1,0-1 1,4-3 0,6-4-98,0 0 0,-1-2 1,0 1-1,0-2 0,-2 1 0,1-2 1,10-15-1,55-100-461,-56 91 641,-19 35 235,-1 10 562,0 16-413,4 91 934,-3-103-1378,1 0 0,0-1 0,1 1 0,1 0 0,0-1 0,0 1 0,9 15 0,-12-25-124,0-1 0,0 0 0,0 1-1,0-1 1,0 0 0,0 0 0,0 1 0,1-1-1,-1 0 1,0 0 0,1 0 0,-1-1 0,1 1-1,-1 0 1,1 0 0,-1-1 0,1 1 0,-1-1-1,1 1 1,-1-1 0,3 0 0,23 0-4388,-23 0 3440,16-3-5976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5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7162,'0'0'15259,"112"0"-15091,-67 0-168,-1 0-392,7 0-328,4 0-1801,-14 0-2224,-7 6 136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5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4689,'0'0'18028,"116"0"-17324,-72 0-328,10-6-376,14 6-16,7 0-400,31 0-1056,-21 0-1609,-17 9-4016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0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10218,'0'0'14035,"184"-34"-13763,-133 22-272,3 9-464,38 3-920,-13 0-1089,-8 0-4840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0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71 7906,'0'0'7235,"22"-23"-4862,-9 16-2129,0-1 0,0 0 0,18-17 3927,-48 47-3664,-411 414 270,428-435-890,-1-1 0,1 0 0,0 1 0,0-1 0,0 0 0,0 1 0,-1-1 0,1 0 0,0 0 0,0 1 0,-1-1 0,1 0 0,0 0 0,0 0 0,-1 1 0,1-1 0,0 0 0,-1 0 0,1 0 0,0 0 0,-1 1 0,1-1 0,0 0 0,-1 0 0,1 0 0,0 0 0,-1 0 0,1 0 0,-1 0 0,1 0 0,0 0-1,-1 0 1,1 0 0,0 0 0,-1-1 0,1 1 0,0 0 0,-1 0 0,1 0 0,0 0 0,-1 0 0,1-1 0,-1-13-5373,4-2-1276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0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9090,'0'0'10522,"-12"14"-10067,-45 60 927,-54 92 1,103-154-1343,-22 39-113,-48 63 0,62-100-1587,8-15-4747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0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402 455 11482,'0'0'9310,"-33"-6"-8189,-105-16-422,130 20-661,1 1 1,0 0-1,-1 1 1,1 0-1,-1 0 1,1 0 0,-1 1-1,1 0 1,0 1-1,-1 0 1,1 0 0,0 0-1,0 1 1,0 0-1,1 0 1,-1 1 0,1 0-1,0 0 1,0 0-1,0 1 1,0 0-1,-7 8 1,4-5 38,4-2-38,-1 0 0,0 0 0,1 0 0,1 1 0,-1 0 0,1 0-1,-7 13 1,10-16-45,-1 1-1,0-1 0,1 0 0,0 0 0,0 1 1,0-1-1,1 1 0,0-1 0,-1 1 0,1-1 0,1 1 1,-1-1-1,1 1 0,0-1 0,2 8 0,-2-11-7,0 1-1,0-1 1,0 1-1,0-1 1,0 0-1,0 0 1,0 1-1,0-1 0,1 0 1,-1 0-1,1 0 1,-1 0-1,1-1 1,-1 1-1,1 0 0,-1-1 1,1 1-1,-1-1 1,1 1-1,0-1 1,2 1-1,42 0-278,-33-1 166,3 0-39,0-1 0,-1-1-1,1 0 1,-1-1 0,1 0-1,-1-1 1,0-1 0,-1-1-1,1 0 1,-1-1 0,0 0 0,-1-1-1,0-1 1,0 0 0,0-1-1,14-15 1,-11 10 38,-2-1 0,0-1 0,-1 0 0,0-1 0,-1 0 0,-2-1 0,0 0 1,0 0-1,-2-1 0,6-23 0,-7 19 536,-1-1-1,-1 0 1,-1 0 0,1-47 0,-30 85 1738,12 0-2054,0 0 1,1 2 0,0-1-1,1 1 1,1 1-1,1 0 1,0 0-1,1 1 1,1 0-1,-7 21 1,8-14 2,0 0 0,1 0 0,1 0 0,2 1 0,0-1 0,2 1 0,3 33 0,-2-49-101,1 0 1,0 0-1,1 0 1,0-1-1,0 1 1,0-1-1,1 1 1,1-1-1,0-1 1,0 1-1,0-1 1,1 1-1,0-2 1,0 1-1,1-1 1,-1 0-1,2 0 1,-1 0-1,0-1 1,1 0-1,10 4 1,-5-3-92,0 0-1,0-1 1,1-1 0,0 0 0,0-1 0,0 0-1,0-1 1,0-1 0,0 0 0,1-1 0,-1 0 0,28-5-1,-31 1 37,0 0 1,0 0-1,0-1 0,0 0 0,-1-1 0,0 0 0,0 0 1,-1-1-1,0-1 0,0 0 0,8-9 0,-3 3-4,-1-1-1,-1-1 1,0 0-1,-1 0 1,15-31-1,-20 32 123,-1 0-1,-1-1 0,-1 1 0,0-1 0,0 0 0,-2 0 1,0 0-1,-2-19 0,2 34-15,-1 0 0,0 0 0,0 0 1,-1 0-1,1 0 0,0 0 0,0 0 0,0 0 0,-1 0 1,1 0-1,0 0 0,-1 0 0,1 0 0,-1 0 0,1 0 1,-1 1-1,0-1 0,1 0 0,-1 0 0,0 1 0,1-1 1,-1 0-1,0 1 0,0-1 0,0 1 0,0-1 0,1 1 1,-1-1-1,0 1 0,0-1 0,0 1 0,0 0 0,0 0 1,0-1-1,0 1 0,0 0 0,0 0 0,0 0 0,0 0 1,0 0-1,0 0 0,0 1 0,0-1 0,0 0 0,-2 1 1,0 0-11,0 0 0,-1 0 0,1 0 0,0 0 0,0 0 0,0 1-1,0 0 1,0 0 0,0-1 0,0 2 0,0-1 0,-3 4 0,0 1-12,1 1 0,0 0 0,1 0 0,0 0-1,0 1 1,1-1 0,0 1 0,0 0-1,1 0 1,0 0 0,0 0 0,1 0 0,1 1-1,0-1 1,1 15 0,0-18-25,0 0-1,0-1 1,0 1-1,1 0 1,0 0-1,1-1 1,-1 1 0,1-1-1,0 0 1,0 0-1,1 0 1,-1 0-1,1 0 1,0-1 0,1 1-1,-1-1 1,1 0-1,0-1 1,-1 1 0,2-1-1,-1 0 1,0 0-1,1-1 1,8 4-1,1-2-66,1 1-1,0-2 1,0 0-1,1-1 1,-1-1-1,0 0 1,1-1-1,-1-1 0,0-1 1,0 0-1,1-1 1,-2 0-1,1-2 1,0 0-1,-1 0 1,0-2-1,0 0 1,0 0-1,16-13 0,-3 1-7,0-2-1,-1 0 1,-2-2-1,0-1 1,-1-1 0,-2-1-1,0-1 1,23-41-1,-30 43 112,-2 0-1,0 0 1,-2-2-1,-1 1 1,-1-1-1,-2-1 1,0 0 0,-2 0-1,-1 0 1,1-40-1,-5 63 21,0 2 15,0 0-1,0 1 1,0-1 0,0 0-1,0 0 1,-1 0-1,1 0 1,-1 0 0,0 1-1,-1-4 1,1 5-22,0 0-1,-1 0 1,1 0-1,0 0 1,0 0-1,-1 1 1,1-1-1,0 1 1,-1-1-1,1 1 1,-1-1-1,1 1 1,-1 0 0,1-1-1,-1 1 1,1 0-1,0 0 1,-1 0-1,1 0 1,-1 1-1,1-1 1,-3 1-1,1 0-35,-1 0 0,1 0 0,0 1 0,0-1 0,-1 1 0,1 0-1,1 0 1,-1 0 0,0 0 0,0 0 0,1 1 0,-1-1 0,1 1 0,0 0-1,0 0 1,0 0 0,0 0 0,-2 4 0,-30 65-4,31-64 14,-5 14 45,0 0-1,2 0 1,1 1-1,-5 40 1,5 93 292,5-155-352,1 11 9,0 0 0,0-1 0,1 1 0,1-1 0,0 0 0,0 0 0,1 0 0,1 0-1,-1-1 1,2 1 0,0-1 0,0 0 0,0-1 0,2 1 0,-1-2 0,1 1 0,0-1 0,1 0 0,-1 0 0,12 6-1,-12-8-30,0-1 0,1 0-1,0-1 1,-1 0-1,2 0 1,-1-1-1,0 0 1,1-1 0,-1 0-1,1 0 1,-1-1-1,1 0 1,0-1 0,0 0-1,-1 0 1,1-1-1,0-1 1,-1 1-1,1-2 1,-1 1 0,1-1-1,-1-1 1,0 0-1,11-6 1,5-5-169,0-2 0,-1 0 0,-1-2 0,31-32 0,-42 38 165,0 0 1,-1-1 0,-1 0-1,0-1 1,-1 0 0,-1-1-1,0 0 1,11-32 0,-17 40 56,-1-1 1,0 0-1,0 0 0,-1-14 0,0 14 24,0 8-36,-1 0 1,1 1-1,0-1 1,-1 0-1,1 0 1,-1 0 0,1 0-1,-1 0 1,1 1-1,-1-1 1,0 0-1,1 0 1,-1 1 0,0-1-1,0 0 1,1 1-1,-1-1 1,0 1-1,0-1 1,0 1-1,0 0 1,0-1 0,1 1-1,-1 0 1,0-1-1,0 1 1,0 0-1,0 0 1,0 0 0,0 0-1,-2 0 1,-41 0 485,31 0-403,10 1-97,1-1 0,-1 0 1,1 0-1,-1 1 0,1-1 0,-1 1 0,1 0 0,0 0 0,-1 0 0,1 0 1,0 0-1,0 0 0,0 1 0,0-1 0,0 1 0,0 0 0,0-1 0,-2 4 1,0 0 17,1 0 0,-1 0 0,1 0 0,1 1 0,-1-1 0,1 1 0,-3 8 0,1 4 20,0 1-1,1-1 1,1 1-1,1 21 1,1-36-46,0 0 0,0 1 0,1-1 0,-1 0 0,1 0 0,0 1 0,1-1-1,-1 0 1,1 0 0,-1 0 0,1-1 0,0 1 0,1 0 0,-1-1 0,1 1 0,-1-1 0,5 5 0,-1-4-1,0 1 1,0-1-1,0-1 1,0 1-1,0-1 1,1 0-1,0 0 1,-1-1-1,12 3 1,10 0-152,1-1-1,0-1 1,-1-2 0,31-2 0,-57 0 127,10 1-73,0-1 0,0-1 0,1-1 0,-1 1 0,-1-2 0,1 0 0,0 0 0,-1-1 0,0 0 0,15-11 0,4-4-139,-2-2-1,32-31 1,14-12-203,-73 64 440,32-21-127,-32 21 143,0 1-1,1-1 0,-1 0 1,1 1-1,0-1 1,-1 1-1,1-1 1,-1 1-1,1 0 1,0 0-1,-1-1 0,1 1 1,0 1-1,-1-1 1,1 0-1,0 0 1,-1 0-1,1 1 1,0-1-1,2 2 0,-2 1 63,-1 0 0,0 0-1,0 1 1,0-1 0,0 0-1,0 1 1,-1-1 0,1 0-1,-1 1 1,0-1 0,0 1-1,0-1 1,0 0 0,-2 5-1,1 5 95,-1 40 383,0-36-450,1 1 0,1 0 0,1 0-1,5 34 1,-5-49-124,1 0 0,-1-1 0,1 1 0,-1-1 0,1 1-1,0-1 1,0 1 0,0-1 0,0 0 0,1 0 0,-1 0 0,0 0-1,1-1 1,0 1 0,-1-1 0,1 1 0,0-1 0,0 0 0,-1 0 0,1 0-1,0-1 1,0 1 0,0 0 0,0-1 0,0 0 0,0 0 0,0 0-1,4-1 1,3 1-429,1 0 0,0-1 0,-1-1-1,1 0 1,-1 0 0,17-7-1,18-17-3573,-7-6-2819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0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14835,'0'0'11043,"256"0"-10523,-55-6-520,-24-3-1889,-17-13-4912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0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 12875,'0'0'11392,"-6"24"-10740,2-8-558,-4 13 117,1 1-1,1 1 0,-3 59 1,9-87-208,-1 4 13,1 1 1,0 0 0,1 0 0,0 0-1,0-1 1,5 16 0,-5-21-31,0 0 0,0 0 0,1 0 0,-1 0 0,1 0 0,-1 0 0,1-1 0,0 1 0,0-1 0,0 1 0,0-1 1,0 1-1,0-1 0,0 0 0,0 0 0,0 0 0,0 0 0,1-1 0,-1 1 0,0 0 0,1-1 0,-1 0 0,1 1 1,-1-1-1,0 0 0,5-1 0,5 1-149,0 0 0,0-1 0,0 0 0,0-1 0,-1 0 0,1-1 0,-1 0 0,0-1 0,0 0 0,0-1 0,0 0 0,-1-1 0,0 0 0,12-9 0,30-28-577,-1-3 0,86-99 0,-130 136 788,28-24 508,-34 32 17,-1 16 645,-11 187 250,11-200-1466,0 0 0,0 1-1,1-1 1,-1 0-1,0 1 1,1-1 0,-1 0-1,1 0 1,0 1-1,0-1 1,-1 0 0,2 0-1,-1 0 1,0 0 0,0 0-1,1 0 1,-1 0-1,1 0 1,-1-1 0,1 1-1,0-1 1,0 1-1,0-1 1,-1 1 0,1-1-1,1 0 1,-1 0 0,0 0-1,0 0 1,3 0-1,6 2-73,1-2 0,-1 1-1,0-1 1,1-1-1,13-1 1,-4 1-196,-12-1 179,0-1-1,0 0 1,0 0-1,0-1 1,-1 0 0,1 0-1,-1-1 1,0 0-1,0 0 1,0-1-1,-1 0 1,0-1 0,1 0-1,-2 0 1,1 0-1,5-8 1,16-17-306,-2-2 0,24-38 1,-39 59 877,-11 29 655,-1 6-1048,1-6 101,0-1 1,1 1-1,1-1 1,1 1-1,0-1 1,7 21-1,-8-32-177,0 0-1,1 0 1,-1 0-1,1 0 1,0 0 0,0-1-1,1 1 1,-1-1-1,1 0 1,0 0-1,0 0 1,1-1-1,-1 1 1,1-1 0,-1 0-1,1 0 1,0-1-1,0 1 1,0-1-1,1 0 1,-1-1-1,10 3 1,-4-3-71,1 1-1,-1-2 1,1 1-1,0-2 1,-1 0-1,1 0 1,-1-1 0,1 0-1,-1-1 1,0 0-1,0-1 1,0 0 0,-1-1-1,18-10 1,-13 6-41,-1-1 1,-1-1 0,1 0-1,-2 0 1,0-2-1,0 1 1,-1-2 0,-1 1-1,13-21 1,-21 29 132,1 0 0,-1 0 0,0 0-1,0 0 1,0 0 0,-1 0 0,0 0 0,0-1 0,0 1 0,0-1 0,-1-5 940,-3 34-79,2-13-865,0 0 0,1 0 0,0 0-1,1 0 1,0 0 0,1-1 0,0 1 0,6 18 0,-6-24-149,0 0 1,0 0 0,0-1 0,0 1 0,1-1 0,0 0 0,0 0 0,0 0 0,0 0 0,0 0 0,1 0-1,-1-1 1,1 0 0,-1 1 0,1-1 0,0-1 0,0 1 0,0-1 0,0 1 0,0-1 0,0 0-1,1-1 1,-1 1 0,6 0 0,2 0-1451,1-1 1,-1 0-1,23-2 0,-1-9-3381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16596,'0'0'8697,"27"6"-24924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0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13971,'0'0'12247,"-3"26"-12003,1-14-231,-4 33 41,-2 1 0,-24 78-1,22-84-262,10-38-91,19-17-1050,34-28 1109,75-54-924,-111 86 1118,1 0 0,1 1 0,0 1 0,0 0 0,32-8 0,-50 16 104,0 1 0,0-1 0,1 1 0,-1-1 0,0 1 0,1 0 0,-1 0 0,0-1 0,1 1 0,-1 0 0,0 0 0,1 1 0,-1-1 0,0 0 0,1 0 0,-1 0 0,0 1 0,1-1-1,-1 1 1,0-1 0,0 1 0,0 0 0,1-1 0,-1 1 0,0 0 0,0 0 0,0 0 0,0 0 0,0 0 0,0 0 0,0 0 0,-1 0 0,1 0 0,1 1 0,-1 4 143,1-1 0,-1 1 0,0-1 0,-1 1 0,1-1 0,-1 1 0,-1 5 0,2 10-341,-1-13 76,0 1 0,1 0 0,0 0 1,1-1-1,0 1 0,0-1 0,1 1 0,3 7 1,-4-12-223,1-1 0,-1 0 0,1 0 0,0 0 0,-1 0 0,1 0 0,1-1 0,-1 1 1,0-1-1,0 0 0,1 0 0,-1 0 0,1 0 0,0-1 0,0 1 0,0-1 0,-1 0 0,1 0 1,0-1-1,0 1 0,6-1 0,140 2-8043,-75-2 726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0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 17532,'0'0'8626,"-34"-4"-13395,47 23-3881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0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91 9434,'0'0'14877,"-3"-15"-13649,-13-45-381,15 59-830,0 0 1,0 0 0,-1-1 0,1 1-1,0 0 1,0 0 0,-1 0 0,1 0-1,-1 0 1,1 0 0,0 1 0,-1-1-1,0 0 1,1 1 0,-1-1 0,1 1-1,-1 0 1,0-1 0,1 1 0,-1 0-1,0 0 1,1 0 0,-1 0-1,0 0 1,1 1 0,-1-1 0,0 0-1,1 1 1,-1-1 0,-1 2 0,-51 21 40,48-20-29,-29 16-20,1 1 0,-32 26 0,52-36-9,0 1-1,1 1 0,1 0 0,0 1 1,1 0-1,0 1 0,-10 16 0,20-28-21,0 0 0,0-1 0,0 1 0,0 0 0,0-1 0,0 1 0,0 0 0,1 0 0,-1 0 0,0 0 0,1 0 0,0 0 0,-1 0 0,1 0 0,0 0 0,0 0 0,0 0 0,0 0 0,1 0 0,-1 0 0,1 0 0,0 3 0,1-3-71,-1-1 1,0 0-1,1 0 0,-1 0 1,1 0-1,-1-1 0,1 1 1,0 0-1,-1-1 0,1 1 1,0-1-1,-1 1 0,1-1 1,0 0-1,0 1 0,-1-1 1,1 0-1,0 0 0,0-1 1,1 1-1,10-2-351,-1 0 0,1-1 0,-1 0 0,1-1-1,18-8 1,114-70-2585,-118 64 3648,35-32 2914,-62 78-687,0-20-2768,1 0 1,-1 1-1,1-1 0,1 0 0,-1 0 1,1 0-1,1 0 0,-1 0 0,6 9 1,-6-13-200,0-1 0,1 1 0,-1-1 0,1 0 0,-1 0 0,1 0 0,0 0 0,0-1 0,1 1 1,-1-1-1,0 1 0,1-1 0,-1 0 0,1-1 0,0 1 0,0-1 0,0 1 0,0-1 0,0 0 0,0-1 0,6 1 0,63-1-7096,-39-5 858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0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10626,'0'0'7890,"184"-21"-7306,-113 21-584,24 0-184,-20 0-2080,-17 0-2978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0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14363,'0'0'10826,"0"11"-10416,0 204 113,0-214-606,0 0 1,0 0 0,0 0 0,0-1 0,0 1 0,0 0 0,0 0 0,0 0 0,0 0 0,1-1 0,-1 1-1,0 0 1,1 0 0,-1-1 0,0 1 0,1 0 0,-1 0 0,1-1 0,-1 1 0,1-1 0,0 1 0,-1 0-1,1-1 1,0 1 0,-1-1 0,1 1 0,0-1 0,-1 0 0,1 1 0,0-1 0,1 1 0,1-1-80,-1 0 0,1 0 0,0 0 0,-1 0 0,1 0 0,0 0 0,-1-1 0,1 1 0,-1-1 0,5-1 0,1-1 28,0-1 0,0 0 0,-1 0 0,1 0 1,12-11-1,18-22 483,-2-1 0,52-74 0,-87 173 2438,-4-33-2626,0-8-39,1 0 0,1 0 0,1 0 0,3 26 0,-3-45-129,1-1 1,-1 1-1,1 0 0,-1-1 1,1 1-1,0-1 1,-1 1-1,1-1 0,0 1 1,0-1-1,-1 1 1,1-1-1,0 0 0,0 1 1,-1-1-1,1 0 1,0 0-1,0 0 0,0 1 1,0-1-1,-1 0 1,1 0-1,0 0 0,0 0 1,0-1-1,1 1 1,25-3-163,-17-1 160,-1 0 0,0-1-1,0 0 1,0 0 0,0-1 0,-1 0-1,0 0 1,9-10 0,58-64-121,-66 70 112,11-15 30,-16 18 65,1 0 0,1 1 0,-1-1 0,1 1 0,0 1 0,1-1 0,13-9 1498,-20 39-444,-2 6-692,1-18-347,0-1 0,1 1-1,0 0 1,4 22-1,-4-32-121,1 1 1,0-1-1,0 1 1,0 0-1,0-1 1,0 1-1,0-1 0,1 0 1,-1 0-1,1 1 1,-1-1-1,1 0 1,0 0-1,0 0 1,0-1-1,0 1 0,0 0 1,0-1-1,1 1 1,-1-1-1,1 0 1,-1 0-1,1 0 0,-1 0 1,1 0-1,4 1 1,81 5-2862,-23-7-2509,16 0-6184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0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345 485 9354,'0'0'16876,"-10"-6"-15884,2 1-932,0 1 0,0 0 1,0 0-1,0 1 0,-1 0 1,1 0-1,-1 1 0,0 1 0,1-1 1,-1 1-1,0 1 0,0-1 1,0 1-1,0 1 0,0 0 1,0 0-1,0 1 0,-13 4 0,10-1-25,1 0 0,0 1-1,0 0 1,0 1 0,1 0-1,0 0 1,1 1 0,-1 0-1,-13 17 1,18-19-33,1-1 0,0 1 0,0 0 0,1 0 0,0 0 0,0 0-1,0 0 1,1 1 0,0-1 0,0 1 0,0 0 0,1 0 0,0 0 0,1-1 0,-1 1 0,1 0 0,1 0 0,-1 0 0,2 7 0,0-10-11,0 0-1,0 0 1,0-1 0,0 1-1,1-1 1,0 1 0,-1-1-1,1 0 1,0 0 0,0 0 0,1-1-1,-1 1 1,1-1 0,-1 0-1,1 1 1,0-2 0,0 1 0,0 0-1,0-1 1,0 0 0,0 0-1,6 1 1,12 3-132,0-1 0,42 1-1,-25-3-373,0-3-1,1-1 0,74-13 0,-91 9 202,0 0-1,-1-1 0,0-2 0,-1 0 0,1-1 0,-2-1 0,37-27 0,-44 29 194,-2 0 0,1-1 0,-1 0 0,-1-1 0,10-13 0,-16 18 265,0 0 0,0 0-1,-1-1 1,0 1 0,0-1 0,-1 0-1,0 0 1,0 0 0,0 0 0,-1 0-1,0 0 1,-1-12 0,0 18-101,-1 1 0,0-1 0,0 0 0,0 0 0,0 1 0,0-1-1,0 1 1,0-1 0,0 1 0,0 0 0,-1-1 0,1 1 0,0 0 0,0 0 0,0 0 0,0-1 0,0 1 0,-1 1 0,1-1 0,0 0 0,0 0 0,0 0-1,0 0 1,0 1 0,0-1 0,-1 1 0,1-1 0,0 1 0,0-1 0,-1 2 0,-2 2-12,1 0 0,-1 0 1,1 1-1,0 0 0,0 0 0,0 0 1,1 0-1,-1 0 0,1 0 0,0 1 1,1-1-1,0 1 0,-1-1 0,1 12 0,-1-2 36,1 1 0,1 0-1,1 0 1,3 20-1,-4-33-64,1 0-1,0 0 1,-1 0-1,2 0 1,-1 0-1,0 0 1,1-1 0,-1 1-1,1 0 1,0-1-1,-1 1 1,1-1-1,1 0 1,-1 1-1,0-1 1,0 0-1,4 2 1,0-1-10,0 0 0,0 0 0,0 0 0,0-1 0,0 0 0,1 0 0,11 1 1,8 0-119,0-2 0,0-1 1,32-3-1,-46 2 30,5-2-11,0 0 0,0-1 0,0-1 0,-1-1 0,0 0 0,0-1 0,0-1 0,-1 0 0,0-1 0,0-1 0,-1 0 0,13-13 0,-5 4 6,-1-1-1,-2-1 1,0-1 0,-1-1 0,-1 0 0,22-40-1,-28 39-8,0-1 0,-1 0 0,-2 0-1,-1-1 1,6-35 0,-6 9 478,-1-91 0,-6 141-252,0 0-1,1 1 1,-1-1 0,0 0-1,-1 0 1,1 0-1,0 0 1,0 0 0,-1 1-1,1-1 1,-1 0 0,0 0-1,1 1 1,-1-1-1,0 0 1,0 1 0,0-1-1,0 1 1,0-1-1,-3-2 1,1 3 7,0 0-1,0 0 1,0 0-1,0 0 1,0 1-1,0-1 1,0 1-1,0 0 1,0 0-1,-1 0 1,-4 1-1,2 0-70,0 1 0,0 0-1,0 0 1,0 0-1,1 1 1,-1 0 0,1 0-1,0 0 1,-1 1 0,1-1-1,1 1 1,-1 0-1,1 1 1,0-1 0,0 1-1,-5 6 1,-7 12 168,0 1-1,-15 27 1,20-30-138,1 1 1,1 1-1,1-1 1,1 1-1,1 0 1,1 1 0,1-1-1,1 1 1,1 0-1,2 45 1,0-64-93,0 0 0,0 0 0,0 0 1,1 0-1,0-1 0,0 1 0,0 0 0,0-1 1,1 1-1,0-1 0,0 1 0,0-1 0,0 0 1,1 1-1,0-1 0,-1-1 0,2 1 1,-1 0-1,0-1 0,1 1 0,-1-1 0,1 0 1,0-1-1,0 1 0,8 4 0,13 3-562,1 0-1,0-2 0,0-1 1,1-1-1,47 4 1,25-7-5490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0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10282,'0'0'11275,"21"-21"-10843,69-69-67,-75 77-238,0 0-1,0 1 1,2 0-1,-1 1 1,2 1-1,-1 1 1,24-9-1,-35 15-61,-1 1 0,1-1 0,-1 1 1,1 1-1,0-1 0,0 1 0,0 0 0,-1 0 0,1 1 0,0-1 0,0 1 0,0 1 0,7 0 0,-11 0-33,1 1 0,0-1 0,0 0-1,-1 1 1,1 0 0,-1 0 0,1 0 0,-1 0 0,0 0 0,0 0-1,0 0 1,0 1 0,0-1 0,-1 1 0,1 0 0,-1-1 0,1 1-1,-1 0 1,0 0 0,0 0 0,0 0 0,-1 0 0,1 0 0,-1 0-1,1 4 1,3 33 156,-1 1-1,-2 0 0,-6 60 1,5-95-193,-1 0-1,0 1 1,0-1 0,0 1 0,-1-1 0,0 0-1,0 0 1,-1 0 0,1 0 0,-1 0-1,-8 10 1,11-17-120,-1-1-1,0 1 1,1 0-1,0-1 0,-1 1 1,1-1-1,0 1 1,0-1-1,0 0 1,0 1-1,0-1 1,0 1-1,0-1 1,1-2-1,3-8-22,1 0 1,0 0-1,0 0 0,1 0 0,1 1 1,0 0-1,1 1 0,13-16 0,1 2 166,1 0-1,32-25 1,-51 46-19,-1-1 0,1 1 1,1 0-1,-1 0 0,0 1 0,1-1 1,-1 1-1,1 0 0,0 0 1,-1 0-1,1 1 0,0 0 1,0 0-1,0 0 0,10 0 1,-13 2 19,-1 0 0,0 0 1,1 0-1,-1 0 0,0 0 1,0 0-1,0 1 0,0-1 1,0 0-1,0 1 0,0-1 1,-1 1-1,1-1 0,0 1 1,-1-1-1,1 1 0,-1-1 1,0 1-1,1-1 0,-1 1 1,0 0-1,0 2 0,6 46 576,-7-18-344,0-25-226,0 1 0,1-1 0,0 0 1,1 1-1,-1-1 0,1 0 0,1 1 0,-1-1 0,4 9 0,-4-15-40,0 0 0,0 0 0,0 0 0,0-1 0,0 1-1,-1 0 1,1-1 0,0 1 0,0-1 0,1 1 0,-1-1-1,0 1 1,0-1 0,0 0 0,0 0 0,0 1 0,0-1-1,0 0 1,1 0 0,-1 0 0,0 0 0,0 0-1,0 0 1,0-1 0,1 1 0,-1 0 0,2-1 0,31-14-282,83-80-339,-2 1 421,-115 93 243,1 1 0,-1-1 0,1 1 0,-1 0 0,0-1 0,1 1 0,-1-1 0,1 1 0,-1 0 0,1 0-1,-1-1 1,1 1 0,0 0 0,-1 0 0,1 0 0,-1 0 0,1 0 0,-1 0 0,1-1 0,0 1 0,-1 0 0,1 1 0,-1-1 0,1 0 0,-1 0 0,1 0 0,-1 0-1,1 0 1,0 1 0,-1-1 0,1 0 0,-1 0 0,1 1 0,-1-1 0,1 0 0,-1 1 0,0-1 0,1 0 0,-1 1 0,1-1 0,-1 1 0,0-1 0,1 1-1,-1-1 1,1 2 0,6 30 666,-4-14-534,-1-11-238,0 0 0,1-1 0,0 1 0,0-1-1,0 1 1,1-1 0,0 0 0,0-1 0,0 1 0,1-1-1,0 1 1,0-1 0,0-1 0,1 1 0,-1-1 0,1 0-1,0 0 1,1-1 0,-1 0 0,12 5 0,-5-5-821,0 0 0,0-1 0,0 0 0,0-1 0,0-1 1,0 0-1,0 0 0,0-2 0,1 1 0,18-6 0,-3-1-539,0-2 1,-1 0-1,36-20 0,-24 8 2749,57-40-1,-91 58-979,39-33 2933,-43 35-2844,0 0-1,0-1 1,0 1-1,0 0 1,0-1-1,-1 0 1,1 0-1,-1 1 1,0-1 0,1 0-1,-1 0 1,-1 0-1,1 0 1,0 0-1,0-5 1,-2 7-264,1 1 0,0-1 0,0 0 0,-1 1 0,1-1 1,-1 0-1,1 1 0,0-1 0,-1 0 0,1 1 0,-1-1 1,1 1-1,-1-1 0,0 0 0,1 1 0,-1 0 0,0-1 1,1 1-1,-1-1 0,0 1 0,1 0 0,-1-1 0,0 1 1,0 0-1,1 0 0,-1 0 0,0 0 0,0 0 0,0 0 0,1 0 1,-3 0-1,-32 0 493,25 0-181,-1 1-382,-1 0-1,1 0 0,-1 1 1,1 0-1,-1 1 0,1 0 1,0 1-1,0 0 0,1 1 1,-1 0-1,1 0 1,0 1-1,-12 10 0,15-10-89,1-1-1,0 1 1,0 0-1,0 1 1,1-1-1,0 1 1,0 0-1,1 0 1,0 1-1,0 0 1,1-1-1,0 1 1,0 0-1,1 1 1,0-1-1,0 0 1,1 1-1,-1 14 1,2-22-17,0 0 1,1 0-1,-1 0 1,0 0-1,1-1 0,-1 1 1,0 0-1,1 0 1,-1-1-1,1 1 1,-1 0-1,1-1 0,-1 1 1,1 0-1,0-1 1,-1 1-1,1-1 1,0 1-1,0-1 0,-1 1 1,1-1-1,0 0 1,0 1-1,-1-1 1,1 0-1,0 0 0,0 0 1,0 1-1,0-1 1,-1 0-1,1 0 0,1 0 1,38 0-757,-25-1 474,-8 1 196,0-1 0,0 0 0,1 0 0,-1-1 0,0 0 0,0-1 1,0 1-1,-1-1 0,1 0 0,-1-1 0,1 0 0,-1 0 0,0 0 0,-1 0 0,1-1 0,7-9 1,0 0 36,-1-1 0,0-1 1,-1 0-1,-1-1 0,8-18 1,-18 35 81,0 0 0,0 0 0,0 0 1,0-1-1,0 1 0,0 0 0,0 0 0,0 0 1,0 0-1,0 0 0,0-1 0,0 1 0,0 0 1,0 0-1,0 0 0,0 0 0,0 0 1,0-1-1,0 1 0,0 0 0,0 0 0,0 0 1,0 0-1,0 0 0,1-1 0,-1 1 0,0 0 1,0 0-1,0 0 0,0 0 0,0 0 1,0 0-1,0 0 0,1 0 0,-1-1 0,0 1 1,0 0-1,0 0 0,0 0 0,0 0 0,1 0 1,-1 0-1,0 0 0,0 0 0,0 0 1,0 0-1,0 0 0,1 0 0,-1 0 0,0 0 1,0 0-1,0 0 0,0 0 0,0 0 1,1 0-1,-1 0 0,0 0 0,0 0 0,0 0 1,0 1-1,0-1 0,1 0 0,-1 0 0,0 0 1,2 16 280,6 26 8,-3-33-247,1 1 0,0-1 0,0 0 0,1-1 0,0 0 0,0 0 0,1 0 1,0-1-1,0 0 0,1 0 0,-1-1 0,2-1 0,-1 1 0,1-1 0,-1-1 0,19 6 0,-19-7-59,0-1-1,1 0 1,-1-1-1,0 0 0,1 0 1,-1-1-1,0 0 1,1-1-1,-1 0 1,0 0-1,0-1 1,0 0-1,0-1 0,0 0 1,0 0-1,-1-1 1,1 0-1,-1-1 1,12-8-1,12-11-580,53-55-1,-72 65 515,-1 0-1,0 0 0,-2-1 0,1-1 0,-2 0 0,11-23 0,-19 85 3153,4 63-2979,-4-103-141,0-1 1,1 1-1,-1-1 1,1 1-1,1-1 0,-1 0 1,1 0-1,0 0 1,0 0-1,6 7 1,-6-8-607,1-1 0,-1 0 0,0 0 1,1 0-1,0 0 0,0-1 1,0 0-1,6 4 0,8-2-6134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0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19908,'0'0'8178,"92"-40"-15492,-24 40-7305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1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11827,'0'0'8589,"17"-28"-7690,58-92-311,-68 112-496,0 1 0,0-1 0,0 1 0,1 1 0,0-1 0,1 1 0,0 1 0,-1 0 0,2 0 0,-1 1 0,0 0 0,1 0 0,0 1 0,0 0 0,0 1 0,0 0 0,11 0 0,-11 0 51,3 0 45,-1-1 0,1 2 0,0 0 0,0 1 0,24 1 0,-34 0-173,1 0 0,-1 0 1,1 0-1,-1 0 1,1 1-1,-1-1 0,0 1 1,0 0-1,0 0 1,0 0-1,0 0 0,0 0 1,-1 1-1,1-1 1,-1 1-1,1 0 0,-1 0 1,0 0-1,0 0 1,0 0-1,-1 0 1,1 0-1,-1 1 0,2 3 1,2 14 52,-1 0 1,-1 0-1,0 0 1,-2 0-1,0 1 1,-3 22 0,1 2-56,1-37-47,0 0-1,-1 0 1,-1 0 0,0 0-1,0 0 1,0 0 0,-5 10-1,6-17-157,7-25-972,5 4 1047,1 0 1,0 1-1,1 0 0,1 1 0,26-26 1,1 6 133,48-34 1,-87 68-26,0 1 1,1 0 0,0 0 0,-1 0-1,1 0 1,0 1 0,0-1 0,0 1-1,0-1 1,0 1 0,0 0-1,1 0 1,-1 1 0,0-1 0,1 1-1,-1 0 1,0-1 0,0 1 0,6 1-1,-7 2 60,-1 1-1,1-1 0,-1 1 1,0-1-1,0 1 0,0-1 1,-1 1-1,1 0 0,-1-1 1,1 1-1,-2 4 0,2 3 19,1 3-31,1 1 1,0-1-1,1 0 1,1 0-1,7 17 1,-10-28-44,0 1 0,0-1 0,0 0 0,0 1 0,1-1 0,-1-1 0,1 1 0,0 0 0,0 0 0,0-1 0,0 0 0,0 0 1,1 0-1,-1 0 0,1 0 0,-1 0 0,1-1 0,0 0 0,0 0 0,-1 0 0,1 0 0,0-1 0,0 1 0,6-1 0,-1 0-20,0-1 0,-1 0-1,1 0 1,-1-1-1,1 0 1,-1-1 0,1 1-1,-1-2 1,0 1-1,-1-1 1,1 0-1,-1-1 1,1 0 0,-1 0-1,9-9 1,168-140-439,-184 154 469,0 0-1,1 0 1,-1 0 0,1 0-1,-1 0 1,1 0 0,-1 0 0,0 0-1,1 0 1,-1 0 0,1 0-1,-1 0 1,1 0 0,-1 0-1,0 0 1,1 0 0,-1 1 0,1-1-1,-1 0 1,0 0 0,1 0-1,-1 1 1,0-1 0,1 0-1,-1 1 1,0-1 0,1 0 0,-1 1-1,0-1 1,0 0 0,1 1-1,-1-1 1,0 0 0,0 1-1,0-1 1,1 1 0,-1-1 0,0 1-1,0-1 1,0 0 0,0 1-1,0-1 1,0 1 0,0-1-1,0 1 1,0-1 0,0 0 0,0 1-1,7 40 534,-1-7-195,-4-28-334,1 0 1,0-1-1,0 1 1,1 0-1,0-1 1,0 0-1,0 0 1,0 0-1,1-1 1,0 0-1,0 1 1,0-2-1,0 1 1,1 0 0,0-1-1,-1 0 1,1-1-1,0 1 1,1-1-1,-1 0 1,0-1-1,0 1 1,1-1-1,-1 0 1,1-1-1,-1 0 1,1 0-1,-1 0 1,1-1 0,-1 0-1,0 0 1,1 0-1,-1-1 1,0 0-1,0 0 1,0-1-1,0 0 1,6-4-1,5-3-138,-1 0 0,0-2 0,-1 0 0,0 0 0,19-23 0,-25 25 84,-1 0-1,0 0 1,-1-1 0,0 1 0,-1-2-1,0 1 1,-1-1 0,0 0 0,4-16-1,-8 25 1246,-1 13-70,-1 14-797,1 1 44,0 1-1,7 42 1,-5-60-359,0 1-1,1-1 1,0 1 0,0-1-1,1 0 1,0 0-1,0 0 1,1-1 0,0 0-1,0 1 1,10 9 0,-12-14-110,-1-1 0,1 0 0,0 0 0,-1 0 0,1 0 0,0-1 0,0 1 0,0-1 0,0 0 1,1 0-1,-1 0 0,0 0 0,7 1 0,24-1-4329,-29-1 3370,17 0-6321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1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17820,'0'0'7329,"31"24"-11906,-7 1-2064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1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8874,'0'0'15549,"-20"0"-14204,-66 0-242,75 1-917,1-1 1,0 2-1,0-1 0,0 1 1,0 1-1,0 0 0,1 0 1,-1 1-1,1 0 0,0 1 0,0 0 1,0 0-1,-13 12 0,17-13-162,1-1 0,0 1 0,0 1 0,1-1 0,-1 0-1,1 1 1,0 0 0,0 0 0,0 0 0,1 0 0,-1 0 0,1 1-1,1-1 1,-1 1 0,1-1 0,0 1 0,0-1 0,1 1-1,-1 0 1,1-1 0,0 1 0,1 0 0,1 7 0,-1-10-31,0 0 0,0 0 0,1 0 0,-1 0 0,1 0 1,0 0-1,-1 0 0,1-1 0,1 1 0,-1-1 0,0 1 1,1-1-1,-1 0 0,1 0 0,0 0 0,-1 0 0,1 0 0,0-1 1,5 3-1,5 1-126,0-1 0,0 0-1,21 4 1,5-3-783,-1-1-1,73-2 0,-66-3 4,96 1-3607,-7 0-2308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1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1 589 13691,'0'0'11140,"31"0"-10487,103-1-302,-124 2-349,0-2 0,0 1 1,-1-1-1,1-1 0,-1 1 1,1-2-1,-1 1 0,1-2 1,-1 1-1,0-1 0,-1 0 1,1-1-1,-1 0 0,0 0 1,0-1-1,0 0 0,-1 0 1,0-1-1,0 0 0,0 0 1,7-12-1,-6 5-117,-1 0 1,-1-1-1,-1 1 0,0-1 0,0 0 1,-2-1-1,0 1 0,0-1 0,-2 1 1,0-30-1,-1 44 143,0 1 1,0-1 0,-1 1-1,1-1 1,0 1-1,-1-1 1,1 1-1,0-1 1,-1 1-1,1-1 1,-1 1-1,1 0 1,-1-1-1,1 1 1,-1 0-1,1-1 1,-1 1-1,1 0 1,-1 0-1,0-1 1,1 1 0,-1 0-1,1 0 1,-1 0-1,0 0 1,1 0-1,-1 0 1,1 0-1,-1 0 1,0 0-1,0 0 1,-25 2 223,23-2-201,-5 2-1,0 0-1,0 0 1,0 1-1,1 0 0,-1 0 1,1 1-1,0 0 1,0 0-1,0 1 1,0 0-1,1 0 1,0 1-1,0-1 1,0 1-1,-5 7 1,2-1 13,0-1 0,1 1 0,1 1 1,-1-1-1,2 1 0,0 1 1,-9 27-1,12-27-30,0 0 1,1 0-1,0 0 0,1 0 1,1 1-1,0-1 1,3 22-1,-2-30-29,0 1 0,1-1 0,0 0 0,0 0 1,0 0-1,1 0 0,0-1 0,0 1 0,0-1 0,1 1 0,0-1 0,0 0 0,0-1 1,0 1-1,1-1 0,0 1 0,0-2 0,0 1 0,7 3 0,3 1-35,1-1 0,1-1 0,-1-1 0,1 0 0,0-1-1,0-1 1,31 2 0,-5-3-483,85-8 0,-110 4 372,-1-1 0,1-1 0,-1 0 0,0-1 0,0-1 0,0 0 0,-1-1 0,0-1 0,-1-1 1,1 0-1,-2-1 0,23-19 0,-22 14 24,0 0 0,-1-1 0,-1-1 0,0 0 0,-2-1 0,0 0-1,-1-1 1,0 0 0,-2 0 0,9-27 0,-2-10 186,-2-1-1,-3 0 1,-2 0 0,-3-1-1,-1-61 1,-4 117 11,0 0 1,0 1 0,0-1 0,0 0-1,0 0 1,0 1 0,-1-1-1,1 0 1,-1 0 0,1 1 0,-1-1-1,1 0 1,-1 1 0,0-1 0,0 1-1,0-1 1,0 1 0,0-1-1,0 1 1,0 0 0,-1-1 0,1 1-1,-2-1 1,0 0 2,-1 1-1,1 0 1,0 0-1,0 1 0,-1-1 1,1 1-1,0 0 1,-1 0-1,1 0 1,0 0-1,-6 1 1,3 0-46,1 1-1,0 0 1,-1 0-1,1 0 1,0 0 0,0 1-1,0 0 1,1 0 0,-1 1-1,1-1 1,0 1-1,0 0 1,0 0 0,0 0-1,-5 9 1,-6 7 82,1 2 1,-12 24-1,12-14-31,1 1 0,1 0 0,2 0-1,1 1 1,2 1 0,2 0-1,0-1 1,3 1 0,1 1-1,4 45 1,-2-72-93,1 1 0,-1-1-1,1 1 1,1-1 0,0 0 0,0 0-1,1 0 1,0 0 0,1-1 0,0 0-1,0 0 1,1 0 0,0 0 0,0-1-1,0 0 1,1 0 0,0-1 0,1 0-1,0 0 1,-1 0 0,2-1 0,-1-1-1,1 1 1,-1-1 0,16 4 0,-11-3-103,0-1 0,0-1 0,0 0 0,1-1 0,0 0 0,-1-1 0,1 0 0,0-1 0,0-1 0,-1-1 0,1 1 0,-1-2 0,1 0 0,-1-1 0,0 0 0,0-1 0,17-8 0,-6-3-186,0-1 1,0 0 0,-2-2-1,0 0 1,33-41 0,-43 47 424,-1-1 0,-1-1 0,0 0 0,-1 0 0,-1-1 0,0 0 0,-1 0 1,-1 0-1,-1-1 0,6-29 0,-11 46-98,0 0 1,0 0-1,0 0 1,0 0-1,0 0 1,-1 0-1,1 0 1,0 0-1,0 0 1,0 0 0,0 0-1,0 0 1,0 0-1,-1 0 1,1 0-1,0 0 1,0 0-1,0 0 1,0 0-1,0 0 1,0 0-1,-1 0 1,1 0-1,0 0 1,0 0-1,0 0 1,0 0-1,0 0 1,0-1-1,0 1 1,-1 0-1,1 0 1,0 0-1,0 0 1,0 0-1,0 0 1,0 0-1,0 0 1,0-1 0,0 1-1,0 0 1,0 0-1,0 0 1,0 0-1,0 0 1,0 0-1,0-1 1,0 1-1,0 0 1,0 0-1,-14 20 253,-10 31-346,20-39 74,1 0 1,0 1-1,1-1 1,0 1-1,1-1 0,1 1 1,0 0-1,1-1 1,3 21-1,-3-29-27,0 0 0,0 0 0,0 0 0,1 0 0,0 0 0,0-1 0,0 1 0,0 0 0,0-1 0,1 1 0,-1-1 0,1 0 0,0 0 0,0 0 0,0 0 0,0-1 0,1 1 0,-1-1-1,1 0 1,-1 0 0,1 0 0,0 0 0,0-1 0,0 0 0,0 1 0,0-1 0,0-1 0,0 1 0,0-1 0,0 1 0,8-2 0,-2 2-131,0-1 0,0-1 0,0 0 0,0 0 0,0-1 0,0-1 1,-1 1-1,1-1 0,-1-1 0,1 0 0,-1 0 0,0-1 0,-1 0 0,1-1 0,-1 0 0,0 0 1,0-1-1,-1 0 0,8-9 0,75-93-731,3-4 964,-87 111 1861,-7 12-1399,-7 21-702,7-27 344,-4 14-106,1 0 1,0 1-1,2 0 0,0-1 1,1 1-1,1 0 0,4 32 1,-4-49-86,1-1 0,-1 0 0,0 1 0,1-1 0,-1 1 0,1-1 0,0 0 0,-1 0 0,1 1 0,0-1 0,0 0 0,0 0 1,0 0-1,0 0 0,0 0 0,0 0 0,0 0 0,0 0 0,1-1 0,-1 1 0,0 0 0,3 0 0,0 1-7,0-1 0,0-1-1,0 1 1,0 0 0,0-1-1,0 0 1,0 0 0,6-1-1,-2 1-45,0-2-1,0 1 0,0-1 1,0-1-1,0 1 1,0-1-1,13-8 0,3-8-183,-1-2 0,-1 0 0,-1-2 0,-1 0 0,-1-1 0,-1-1 0,-1-1 0,14-29 0,-31 54 876,-1 6-479,0 1 0,0-1-1,0 0 1,-1 1 0,0-1 0,0 0-1,-5 9 1,-5 15 161,8-14-195,2-1-1,0 1 0,1 0 0,1 29 0,1-18-42,-1-25-83,0 0-1,0 0 0,1-1 1,-1 1-1,0 0 0,1 0 1,-1-1-1,1 1 1,-1 0-1,1 0 0,-1-1 1,1 1-1,-1-1 0,1 1 1,0-1-1,-1 1 1,1-1-1,0 1 0,0-1 1,-1 1-1,1-1 0,0 0 1,0 1-1,-1-1 0,1 0 1,0 0-1,0 0 1,0 0-1,0 0 0,-1 0 1,1 0-1,2 0 0,31-1-32,-32 1 27,7-2-17,-1 0 1,1-1-1,-1 0 1,0 0-1,0-1 1,0 0-1,0 0 1,0-1-1,10-9 1,64-56-128,-74 61 143,21-24-10,-24 27 37,0-1 0,1 1 0,0-1 0,0 1 0,0 1 0,1-1 0,9-5 0,-4 50 1209,-10-35-1342,0-1 0,0 1 0,1-1 0,-1 0 0,1 0 1,0 0-1,0 0 0,0 0 0,0-1 0,0 0 0,5 3 0,27 13-4190,-3-4-1771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0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95 17340,'0'0'5768,"-16"-15"-5482,-50-45 220,64 58-459,0 0 0,-1 0 0,1 1 0,-1-1 0,0 0 0,0 1 0,1 0 0,-1 0 0,0 0 0,0 0 0,0 0 0,0 0 0,0 1 0,-1-1 0,1 1 0,0 0 0,0 0 0,0 0 0,-5 1 0,-6 0 182,5 0-92,-1 0 0,1 0 0,0 1 0,-1 0 0,1 1 0,0 0-1,0 1 1,1 0 0,-1 0 0,1 0 0,0 1 0,0 1 0,0-1 0,1 1-1,-1 1 1,2-1 0,-1 1 0,1 0 0,-6 9 0,5-7-52,0 2 0,0-1-1,1 1 1,0 0 0,1 0 0,1 1 0,-1-1 0,2 1-1,0 0 1,0 0 0,1 0 0,1 1 0,0-1 0,0 16 0,2-25-76,-1 1 0,1-1 0,0 1 1,-1-1-1,2 0 0,-1 1 0,0-1 1,1 0-1,-1 0 0,1 0 0,0 0 1,0 0-1,0-1 0,0 1 0,0 0 1,4 2-1,-1-1-2,0 0 0,1 0 0,0-1 1,0 0-1,0 0 0,0 0 0,13 3 1,8 0-44,0-1 1,0-1-1,42 0 1,12-3-2146,148-16 0,-82-13-4846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1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404 624 14835,'0'0'10971,"-35"-10"-10093,-112-30-296,140 38-553,-1 0 0,1 1 0,0 0 0,-1 0 0,0 1 0,1 0 0,-1 0 0,1 1 0,-1 0 0,1 0 0,-1 1 0,1 0 0,0 0 0,0 1 0,0-1 1,0 2-1,0-1 0,1 1 0,-1 0 0,1 0 0,0 1 0,0 0 0,1 0 0,-1 0 0,1 1 0,-8 11 0,10-13-31,0 1-1,-1-1 1,2 1 0,-1 0-1,0 0 1,1 0 0,0 0-1,0 1 1,1-1 0,0 1 0,0-1-1,0 1 1,0-1 0,1 1-1,0-1 1,0 1 0,0 0-1,3 8 1,-3-12-6,1 0 0,0-1 0,0 1 0,0 0 0,1-1 0,-1 1 0,0-1 0,1 1 0,-1-1 0,0 0 0,1 0 0,0 1 0,-1-1 0,1 0 0,0 0 0,0 0 0,-1-1 0,1 1 0,0 0 0,0-1 0,0 1 0,3-1 0,47 7-279,-46-7 238,18 2-216,0-2 1,0 0-1,0-2 0,0 0 0,0-2 1,0 0-1,36-13 0,-45 11 121,-1-1-1,0 0 0,0-1 0,0 0 1,-1-2-1,-1 1 0,1-1 0,-1-1 0,-1 0 1,0-1-1,-1 0 0,15-22 0,-10 8-17,-1 1-1,-2-2 1,0 0-1,-2 0 1,-1-1-1,-1 0 1,7-49-1,-5 1 54,-2-130-1,-7 200 252,-1 1-1,0 0 0,0 0 0,-1 0 0,1 0 0,-1-1 0,-1 1 1,-2-8-1,4 12-89,-1 0 1,1 1 0,-1-1-1,0 0 1,1 0 0,-1 1-1,0-1 1,1 1-1,-1-1 1,0 0 0,0 1-1,0 0 1,1-1 0,-1 1-1,0-1 1,0 1-1,0 0 1,0 0 0,-1-1-1,-30 6 747,24-1-697,1 0-1,0 0 0,0 1 0,0 0 0,1 0 0,-1 0 0,1 1 1,0 0-1,1 0 0,0 1 0,0 0 0,0-1 0,1 2 1,0-1-1,-5 11 0,0 2 39,1 0 0,1 1-1,1 0 1,-7 39 0,7-14 34,1 87 0,5-113-160,2 0 1,0 0-1,1 0 0,1 0 1,1-1-1,13 34 0,-8-30-6,1-1-1,1-1 1,1 0 0,0-1-1,26 28 1,-32-39-31,1-2 0,0 1 0,1-1 0,0-1 0,0 1 1,0-1-1,1-1 0,0 0 0,0 0 0,0-1 0,0-1 0,1 1 1,0-2-1,16 3 0,-14-3-50,0-1 1,0 0-1,1-1 1,-1-1-1,0 0 1,0 0-1,0-2 1,0 0-1,0 0 0,0-1 1,-1 0-1,1-1 1,-1-1-1,-1 0 1,1-1-1,-1 0 1,0 0-1,-1-1 0,18-17 1,-5 1-32,0-1-1,-2-1 1,0 0 0,-2-2-1,-1 0 1,-2-2 0,-1 0-1,20-52 1,-37 90 991,-2 20-736,0 1 1,2-1-1,1 0 1,3 33-1,-1-58-151,0-1-1,0 1 1,0-1-1,0 0 1,0 1-1,1-1 1,-1 0-1,1 0 0,0 0 1,-1 0-1,1 0 1,0 0-1,0 0 1,1-1-1,-1 1 1,0-1-1,0 1 1,1-1-1,-1 0 0,1 0 1,-1 0-1,1 0 1,-1-1-1,1 1 1,0-1-1,-1 1 1,4-1-1,10 2-105,0-2-1,0 0 1,21-2-1,-25 1-12,0-1-1,1 0 0,-1-1-1,1-1 1,-1 0 0,0 0-1,-1-1 1,1-1 0,13-8-1,87-65-127,-85 58 372,-24 19-40,1 0 1,-1 0-1,0 1 0,1-1 0,0 1 0,-1 0 0,1 0 0,0 0 0,0 0 0,-1 0 0,1 1 0,0 0 1,0 0-1,0 0 0,7 1 0,62 18 641,-22-4-406,195 38 584,-260-53-4406,-22-7-2864,-8-9-5964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1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45 162 21149,'0'0'8249,"-21"-144"-14714,-3 126-7794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1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9970,'0'0'9237,"1"-6"-8154,5-19 641,-5 25-1580,0 0-1,1 1 0,-1-1 1,0 0-1,1 1 1,-1-1-1,0 1 1,1 0-1,-1-1 1,0 1-1,0 0 1,0 0-1,0-1 1,0 1-1,0 0 1,1 2-1,15 20 411,-1 2 0,22 48 0,16 25-290,-41-78-259,-8-11 7,0 0-1,1 0 0,0-1 0,1 0 1,-1 0-1,2 0 0,-1-1 1,1 0-1,0-1 0,9 6 0,-16-12-7,0 1 1,0-1-1,0 0 0,0 0 0,0 0 0,0 0 0,0 0 0,0 0 1,0 0-1,0 0 0,0 0 0,0-1 0,0 1 0,0 0 0,0-1 1,0 1-1,0-1 0,0 1 0,0-1 0,0 1 0,-1-1 0,1 0 1,0 1-1,0-1 0,-1 0 0,1 0 0,0 1 0,-1-1 0,1 0 1,-1 0-1,1 0 0,-1 0 0,1 0 0,-1 0 0,0 0 0,1 0 1,-1-1-1,16-51 61,-11 35-54,36-122 73,26-161 1,-72 304-4687,-8 13 1476,8-9 340,-9 9-4609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2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19 1280,'0'0'20063,"-12"-3"-19201,-55-5 714,-129 0 0,118 8-1297,77 4-293,-1 0 0,1 0 1,1 0-1,-1 0 0,0 0 0,1 0 0,0 0 0,0 0 1,0 0-1,1 4 0,-1-3-6,7 506 131,-7-499-107,0 8 13,0 0 0,1 0 0,7 32 0,-8-49-17,1 0 0,-1 0 1,1 0-1,0 0 0,0 0 0,0 0 0,0 0 0,1 0 0,-1 0 0,1 0 0,0-1 0,0 1 0,-1-1 0,2 1 0,-1-1 0,0 0 0,0 0 0,1 0 0,-1 0 0,1 0 0,0 0 0,-1-1 0,1 1 0,0-1 0,0 0 0,0 0 0,0 0 0,0 0 0,0-1 0,6 1 0,3 0-260,0-1-1,0-1 1,0 0-1,0-1 1,0 0-1,-1 0 1,1-2-1,-1 1 1,1-1-1,-1-1 1,20-12-1,17-15-2996,-9 3-2293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2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8450,'0'0'7616,"8"-24"-3447,0 14-3920,1 2-1,1-1 1,-1 1 0,1 0-1,1 1 1,-1 0 0,1 1-1,16-7 1,95-33-245,-117 45-5,0-1 1,-1 1-1,1 0 0,0 1 1,-1-1-1,1 1 0,0 0 1,0 0-1,5 1 0,-9-1 2,1 1-1,0-1 1,-1 1-1,1-1 1,-1 1-1,1-1 1,-1 1-1,1 0 1,-1 0-1,0 0 1,1 0 0,-1 0-1,0 0 1,1 0-1,-1 0 1,0 1-1,0-1 1,0 0-1,0 1 1,-1-1-1,1 1 1,0-1-1,0 1 1,-1-1-1,1 1 1,-1-1-1,1 4 1,3 30 85,-1 0 1,-3 1 0,-4 52 0,2-71-75,-1-1 1,-1 0-1,0 0 1,-1 0-1,-1-1 1,-13 26 0,19-40-81,0-9-291,1-3 303,1 1 0,0-1 1,0 1-1,1 0 0,1 0 1,0 0-1,0 0 0,1 1 1,0-1-1,9-11 0,3-3 0,0 1 0,34-34-1,-49 55 62,-1 1 0,1-1-1,-1 1 1,1-1-1,-1 1 1,1-1 0,0 1-1,0 0 1,-1 0 0,1 0-1,0 0 1,0 0 0,0 1-1,0-1 1,0 0-1,0 1 1,1 0 0,-1-1-1,0 1 1,0 0 0,0 0-1,0 0 1,3 1-1,-3 0 21,1 0 1,-1 0-1,0 1 0,0-1 0,1 1 0,-1-1 0,0 1 0,-1 0 0,1 0 0,0 0 0,0 0 0,-1 0 0,1 0 0,-1 1 0,2 3 0,4 9 63,-1 1-1,-1-1 0,0 1 0,3 27 1,-4-9-527,-2 1 1,-1 35 0,-2-35-3883,1-25-1293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2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13259,'0'0'6689,"205"-27"-7321,-175 27-1568,-9 0-3145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2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4945,'0'0'14203,"10"-26"-13009,1-9-756,-3 10 216,1 0 0,21-40 0,-18 47 1588,-12 17-2213,0 1-1,0 0 1,0 0 0,0 0 0,1 0 0,-1 0 0,0 0-1,0 0 1,0 0 0,0 0 0,0 0 0,1 0-1,-1-1 1,0 1 0,0 0 0,0 0 0,0 0 0,1 0-1,-1 0 1,0 0 0,0 0 0,0 0 0,1 1-1,-1-1 1,0 0 0,0 0 0,0 0 0,0 0 0,0 0-1,1 0 1,-1 0 0,0 0 0,0 0 0,0 0-1,0 1 1,0-1 0,1 0 0,-1 0 0,0 0 0,0 0-1,0 0 1,0 1 0,0-1 0,0 0 0,0 0-1,0 0 1,0 0 0,0 1 0,5 35 895,-4-19-1060,6 247-940,-7-221-1352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2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11923,'0'0'8463,"36"-3"-7331,116-12-2,25 11 1401,-113 5-1512,-64 31-667,5 34-306,2 1 0,3-1 0,3-1 1,30 91-1,-16-59-24,-23-83-71,-1 0 1,0 0-1,-1 1 0,0-1 0,-1 1 0,-2 19 1,0-32 40,1-1 1,-1 1 0,0-1 0,0 0 0,0 1-1,0-1 1,-1 0 0,1 1 0,0-1 0,0 0-1,-1 0 1,1 0 0,-1 0 0,1 0 0,-1-1-1,-2 2 1,-27 11-30,30-13 37,-29 8-173,-1-1 0,1-1 0,-1-2 0,0-1 0,-52-2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2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10474,'0'0'14162,"8"14"-12943,3 4-969,-2 0 0,0 1 0,-1 0 0,-1 0 0,-1 0 0,0 1 0,4 37 0,-8-31-223,0 37 176,-2-58-317,0-1 0,0 0 0,-1 0-1,0 0 1,0 0 0,0 1 0,0-1-1,0 0 1,-1-1 0,-4 8-1,-7 0-1997,3-12-5238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2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5393,'0'0'16016,"3"12"-14906,15 58 291,-4-13-462,37 97 1,-49-150-932,0 1 0,0-1 0,1 1 0,0-1 0,0 0 0,0 0 0,0 0 0,7 5 0,-9-8-4,-1-1 0,1 1-1,0-1 1,0 1 0,0-1 0,0 1-1,0-1 1,0 0 0,0 0-1,0 1 1,0-1 0,0 0 0,0 0-1,0 0 1,0 0 0,0 0-1,0 0 1,0 0 0,0 0 0,0-1-1,0 1 1,0 0 0,-1-1-1,1 1 1,0 0 0,0-1 0,0 1-1,0-1 1,0 1 0,-1-1-1,1 0 1,0 1 0,0-1 0,-1 0-1,1 0 1,0 1 0,-1-1-1,1 0 1,-1 0 0,1 0 0,-1 0-1,0 0 1,1 0 0,-1 0-1,0 0 1,0 0 0,1-1 0,150-344 672,-148 340-85,7-12-2650,12 16-7977,-18 2 8762,6 0-6257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0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0 658 9882,'0'0'11448,"19"8"-10208,-1 1-912,-8-4-174,0 0 1,0-1 0,0 0 0,0-1-1,1 0 1,-1 0 0,1-1 0,0-1-1,20 1 1,-5-2 29,1-1 0,-1-1 0,40-8 0,-59 8-188,0 1 1,0-1-1,-1-1 1,1 1-1,-1-1 1,1 0-1,-1 0 1,0-1 0,0 0-1,0 0 1,-1 0-1,0-1 1,1 0-1,-2 0 1,1 0-1,0-1 1,-1 1-1,5-11 1,-7 14-31,-1-1 0,0 1 1,0 0-1,0-1 1,0 1-1,0-1 1,0 1-1,-1-1 0,0 0 1,1 1-1,-1-1 1,0 0-1,0 1 0,0-1 1,-1 0-1,1 1 1,0-1-1,-1 1 0,0-1 1,0 1-1,-1-5 1,0 5 6,-1-1 0,1 1 0,0-1 0,0 1 0,-1 0 0,0 0 1,1 0-1,-1 1 0,0-1 0,0 1 0,0-1 0,0 1 1,0 0-1,0 0 0,-4-1 0,-5 0 13,-1 0 0,0 1 1,0 0-1,0 1 0,0 0 0,0 1 1,-22 4-1,27-2 43,0 0 1,1 0-1,-1 0 0,0 1 1,1 0-1,0 1 0,0 0 1,0 0-1,1 0 0,-1 1 1,1 0-1,1 0 1,-1 1-1,1 0 0,0 0 1,1 0-1,-1 0 0,1 1 1,1-1-1,-3 9 1,0-3 78,2 1 1,0 0 0,0-1 0,1 1 0,1 0 0,1 1 0,0-1-1,0 0 1,1 0 0,1 1 0,3 16 0,-1-24-88,-1 1 1,1-1-1,0 0 1,0-1-1,0 1 0,1 0 1,0-1-1,1 0 1,-1 0-1,1 0 0,1-1 1,-1 1-1,1-1 1,-1-1-1,1 1 1,1-1-1,-1 0 0,1 0 1,-1-1-1,1 0 1,0 0-1,11 3 1,7 1-79,-1-1 0,1-1 1,0-2-1,1 0 1,35-1-1,-43-3-85,0 0 0,0-1 0,0-1 0,-1 0 0,1-1-1,-1-1 1,0-1 0,0-1 0,-1 0 0,18-11 0,-12 4-87,0-1 0,-1-1 0,-1 0 0,-1-2 0,0 0 0,22-29 0,-11 6-351,-2-1 1,-1-2 0,-3 0 0,-1-2-1,-2 0 1,24-85 0,-29 73-247,15-96 1,-26 105 1922,-1-49 1,-3 97-986,-1 0 0,0 0 0,0 0 0,0 0 0,0-1 0,0 1 0,-1 0 0,1 0 0,0 0 0,0 0 0,-1 0 0,1 0 0,0 0 0,-1 0 0,1 0 0,-1 0 0,0 0 0,1 0 0,-1 0 0,0 0 0,0 0 0,1 1 0,-1-1 0,0 0 0,0 0 0,0 1 0,0-1 0,-1 0 0,0 1-14,0-1-1,0 1 1,0 0 0,-1 0-1,1 0 1,0 0 0,0 1 0,0-1-1,0 0 1,0 1 0,0-1 0,0 1-1,-4 2 1,-2 0 53,1 1 0,0 1-1,0-1 1,0 1 0,0 0 0,1 1 0,-7 7-1,-2 6 38,1 2-1,2 0 0,0 0 0,1 2 0,1-1 0,1 1 1,1 0-1,1 1 0,-7 48 0,6-2 69,3 0 1,5 87-1,1-141-237,0-1-1,1 1 1,1-1-1,1 0 1,0 0-1,1 0 1,0 0 0,14 25-1,-15-33-29,0 0-1,0 0 1,0-1-1,1 0 1,0 0-1,0 0 1,1 0-1,0-1 1,0 0-1,0 0 1,0-1-1,1 0 1,0 0-1,0 0 1,0-1-1,0 0 1,0 0-1,1-1 1,11 3-1,-4-4-111,0-1 0,0 0 1,0-1-1,0-1 0,0 0 0,0-1 0,-1 0 0,1-2 0,-1 1 1,0-2-1,0 0 0,0 0 0,-1-2 0,0 1 0,0-2 0,-1 0 0,13-11 1,-4 0-78,0 0 1,-1-1 0,-1-1 0,-1-1 0,-1-1 0,-1 0 0,-1-1 0,12-29 0,-21 40 348,0 0 0,-1-1 0,-1 0 1,0 1-1,-2-2 0,1 1 0,0-30 0,-4 44-101,1 0-1,0 0 0,-1 1 1,1-1-1,0 0 0,-1 0 1,1 1-1,-1-1 0,1 1 1,-1-1-1,1 0 0,-1 1 0,0-1 1,1 1-1,-1-1 0,0 1 1,1-1-1,-1 1 0,0 0 1,1-1-1,-1 1 0,0 0 1,0 0-1,0-1 0,1 1 1,-1 0-1,0 0 0,0 0 1,0 0-1,1 0 0,-1 0 1,0 0-1,0 0 0,0 0 1,1 1-1,-1-1 0,-1 1 1,-34 10 92,28-6-111,0 1 0,1 1 0,0-1 0,0 1 0,1 1-1,0-1 1,0 1 0,0 0 0,1 0 0,1 1 0,-1 0-1,1 0 1,1 0 0,0 0 0,-3 10 0,0 9-6,2-1 0,0 0 0,1 1 0,2 28 0,1-51-32,0 0 0,0 0 1,0 0-1,1 0 1,0 0-1,0-1 0,0 1 1,0 0-1,1-1 1,0 1-1,0-1 1,0 1-1,0-1 0,1 0 1,0 0-1,0 0 1,0 0-1,0 0 1,0-1-1,1 0 0,0 1 1,-1-1-1,1-1 1,0 1-1,1 0 1,-1-1-1,8 3 0,5 0-212,-1 0-1,1-2 0,0 0 0,1-1 0,-1 0 0,26-2 0,-32-1 108,0 0-1,-1-1 1,1 0 0,-1 0 0,1-1-1,-1-1 1,0 0 0,0 0 0,0-1-1,13-9 1,11-9-93,45-39 1,-40 29 207,-11 10 55,0-2-1,-2-1 0,45-57 1,-70 81 827,-3 28-330,-5 11-444,1-11-63,1 0 0,1 0 0,1 1 0,2-1 0,0 1 0,4 30 0,-2-54-44,0 1 1,0-1-1,0 0 0,1 1 1,-1-1-1,1 0 0,0 0 1,0 0-1,0 0 0,0 0 1,0-1-1,0 1 0,1 0 1,0-1-1,-1 0 0,1 0 1,0 0-1,0 0 0,0 0 1,0 0-1,0-1 0,1 0 1,-1 1-1,0-1 0,1 0 1,-1-1-1,6 2 0,-2-1-34,-1-1 1,1 1-1,-1-1 0,0 0 0,1-1 0,-1 1 0,1-1 1,-1-1-1,0 1 0,0-1 0,0 0 0,1 0 0,-2-1 1,10-5-1,21-21-219,-2-1 0,-2-2 1,0-1-1,-2-1 0,-2-1 0,41-68 1,-57 87 509,-12 29 402,-1 7-552,0 40 415,-1-30-269,2 0 1,4 44-1,-3-72-250,-1 0 0,1 0 0,-1 0 0,1 0-1,0 0 1,0-1 0,0 1 0,0 0 0,0 0 0,0-1 0,0 1 0,1-1 0,-1 1 0,1-1 0,-1 1-1,1-1 1,-1 0 0,1 0 0,0 0 0,2 2 0,1-1-5,0 0 1,0-1-1,0 1 1,0-1-1,0 0 1,1 0-1,9 0 1,-6-1-46,1 0 1,-1-1 0,0 0-1,1 0 1,-1-1 0,0 0-1,0-1 1,16-6 0,-8-2-8,0-1-1,0 0 1,-2-1 0,1-1-1,-2 0 1,23-29 0,-13 11 56,-1-2-1,26-51 1,-36 67 1474,-19 41 257,2-7-2006,0-3 391,1 0 0,1 1 0,0-1 1,1 1-1,0 21 0,1-31-113,1 0 0,-1 0 1,1 0-1,-1-1 0,1 1 1,0 0-1,1-1 0,-1 1 0,1-1 1,-1 1-1,1-1 0,0 0 0,0 0 1,0 1-1,1-1 0,-1-1 1,1 1-1,0 0 0,0-1 0,0 1 1,0-1-1,0 0 0,0 0 1,4 2-1,13 2-77,-1-1 0,1-1 0,0 0 0,0-1-1,0-2 1,0 0 0,28-2 0,-19 1-261,-17 0-26,1-1 0,-1 0 0,0-1 1,1-1-1,-1 1 0,0-2 0,-1 0 1,1 0-1,-1-1 0,17-10 0,-12 5-1348,0-1-1,-1 0 1,21-21-1,3-10-6506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3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44 1632,'0'0'21126,"-1"-6"-19846,1 4-1218,0 1 0,0-1 0,-1 1 0,1-1 0,-1 1 0,1 0-1,-1-1 1,0 1 0,1-1 0,-1 1 0,0 0 0,0 0-1,0-1 1,0 1 0,0 0 0,0 0 0,0 0 0,-1 0-1,1 0 1,0 1 0,-1-1 0,1 0 0,0 0 0,-1 1 0,-2-2-1,-3 1 89,0-1-1,0 1 0,0 0 0,0 0 0,-12 1 1,17-1-129,0 1 1,0 0-1,-1 0 1,1 0-1,0 0 1,0 1 0,0-1-1,0 0 1,0 1-1,0 0 1,0-1-1,0 1 1,0 0-1,0 0 1,0 0-1,1 0 1,-4 3 0,3-1-26,0 0 0,1 0 0,0 0 0,-1 0 0,1 0 0,0 1 0,1-1 0,-1 0 0,0 6 0,0-2 17,-18 79 64,-4-2 1,-34 85-1,48-145-36,1 0 1,2 0-1,0 0 0,1 1 0,1 0 0,2 0 0,0 0 1,4 46-1,-1-70-34,-1 1 0,1-1 0,-1 1 0,1 0 0,0-1-1,0 0 1,0 1 0,0-1 0,0 1 0,0-1 0,0 0 0,0 0 0,0 1 0,1-1 0,-1 0 0,1 0 0,-1-1 0,0 1 0,1 0 0,0 0 0,-1-1-1,1 1 1,-1-1 0,1 1 0,0-1 0,-1 1 0,1-1 0,0 0 0,2 0 0,61 0-346,-44-1-330,-17 1 82,1-1 0,0 0-1,0 0 1,0 0 0,0-1 0,-1 0 0,1 0 0,-1 0 0,1 0 0,-1-1 0,0 1 0,0-1-1,0 0 1,4-4 0,1 0-2261,9-9-8162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3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2 151 6305,'0'0'13879,"0"13"-12925,0 16-442,-1 78 898,1-74-789,1-32-392,0-14-78,1-3-149,1 0 0,0 1 0,2 0 0,-1 0 0,2 0 1,0 0-1,1 1 0,13-21 0,-8 16 32,1-1 1,1 2-1,1 0 1,1 0-1,21-18 1,-32 32 56,1-1 0,-1 1 1,1 1-1,0-1 0,0 1 1,1 0-1,-1 0 1,9-2-1,-14 5-58,1 0 0,-1-1 1,1 1-1,-1 0 0,1 0 0,-1 0 1,1 0-1,-1 0 0,1 0 0,-1 0 1,1 0-1,-1 1 0,1-1 0,-1 1 1,1-1-1,-1 1 0,1-1 1,-1 1-1,0 0 0,1 0 0,-1 0 1,0 0-1,0 0 0,0 0 0,1 0 1,-1 0-1,0 0 0,0 0 0,-1 1 1,1-1-1,0 0 0,0 1 0,-1-1 1,1 0-1,-1 1 0,1-1 0,-1 1 1,1-1-1,-1 1 0,0 0 0,0 1 1,5 37 368,-2 1 1,-5 79 0,0-34-632,2-85 107,0 0 0,0 0-1,0 1 1,1-1 0,-1 0 0,0 0 0,1 0 0,-1 0 0,0 0 0,1 1 0,-1-1 0,1 0 0,0 0 0,-1 0 0,1 0 0,0 0 0,0-1 0,-1 1 0,1 0 0,0 0 0,0 0 0,0-1 0,0 1 0,0 0 0,0-1 0,0 1 0,0-1 0,1 1 0,-1-1 0,0 0 0,0 1 0,0-1 0,2 0 0,2 1-955,0-1 0,0 0 0,0 0 1,0 0-1,1 0 0,9-3 0,5-5-4743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3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11202,'0'0'12578,"4"0"-11409,219 3 1521,-222-3-2594,-25 518 214,21-446-293,3-50-4,0 1 0,-2-1 0,-1 0 0,-9 39 0,12-59-13,-1 0 0,0 0 1,1-1-1,-1 1 0,0 0 0,0 0 0,0 0 0,0-1 0,-1 1 0,1 0 0,0-1 0,-1 1 0,1-1 0,-1 0 0,1 1 0,-1-1 0,0 0 1,0 0-1,1 0 0,-4 1 0,1-1-124,-1 0 0,-1 0 0,1-1 0,0 1 0,0-1 0,-8-1 0,-6 0-674,11 1-11,0 0 1,0-1-1,0 0 1,0 0-1,0-1 1,-14-5-1,-12-8-5495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3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3441,'0'0'11117,"7"-1"-10304,-1-1-424,1 1 0,-1-1 1,1 0-1,-1-1 0,0 1 0,0-1 0,0-1 0,0 1 0,-1-1 0,1 0 0,5-5 0,5-4-188,1 1 0,0 0 0,1 2 0,19-9 0,-6 2-67,-31 17-104,1-1 1,-1 1-1,1-1 0,0 1 0,-1-1 0,1 1 1,0-1-1,-1 1 0,1 0 0,0-1 0,-1 1 1,1 0-1,0-1 0,0 1 0,-1 0 0,1 0 0,0 0 1,0 0-1,0 0 0,-1 0 0,1 0 0,0 0 1,0 0-1,0 0 0,-1 0 0,1 1 0,0-1 1,0 0-1,-1 0 0,1 1 0,0-1 0,0 1 1,-1-1-1,1 0 0,-1 1 0,1-1 0,0 1 1,-1 0-1,1-1 0,-1 1 0,1-1 0,-1 1 1,1 0-1,-1-1 0,0 1 0,1 0 0,-1 0 1,1 0-1,-1 46 1569,-1-28-1747,1-3 251,0 1 0,-1-1-1,-1 1 1,-5 17-1,-11 9-2004,-15-4-5081,9-21-6178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3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8690,'0'0'8911,"24"-12"-7935,49-25-88,68-47 1,-122 71-455,0-1 1,0 0 0,-2-1 0,0-1-1,0-1 1,-2 0 0,23-32 1016,-37 58-1382,11 38-59,32 79 0,-29-87 1,-1 0 0,-2 0-1,12 73 1,-23-105-3,2 15 2,-1 0-1,0 0 1,-2 0-1,0 1 1,-6 29-1,5-49-16,-1 0 0,0 0 0,0-1-1,0 1 1,0 0 0,0-1 0,-1 0-1,1 0 1,-1 1 0,0-2 0,1 1-1,-1 0 1,0 0 0,0-1 0,0 0-1,0 1 1,0-1 0,-1 0 0,1-1-1,0 1 1,0 0 0,-1-1 0,-3 0-1,0 1 18,-1 0 1,1 0-1,0-1 0,0 0 0,-1-1 1,1 0-1,0 0 0,0 0 0,-14-5 0,19 5-24,0 0-1,0 0 1,1-1-1,-1 1 0,0 0 1,1-1-1,-1 1 1,1-1-1,-1 0 0,1 1 1,0-1-1,0 0 1,0 0-1,0 0 0,0 0 1,0 0-1,0 0 1,1 0-1,-2-3 1,1-45-3212,1 31 530,0-7-3085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3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 14451,'0'0'11931,"-4"-18"-11747,4 24-184,4 6-168,9 9-2001,1-2-2248,-4-4-3969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3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12523,'0'0'12458,"201"9"-12314,-160-9-144,-4 12-1328,-9-5-1208,-15 2-3498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3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14243,'0'0'11434,"61"16"-11153,-16-10-281,9 0-24,4-6-1369,41 0-1287,-14 0-3802,-10 0-6168</inkml:trace>
  <inkml:trace contextRef="#ctx0" brushRef="#br0" timeOffset="1">1391 61 13179,'0'0'7898,"191"-49"-9763,-140 37-4992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8370,'0'0'9274,"215"-82"-10955,-157 63-4208</inkml:trace>
  <inkml:trace contextRef="#ctx0" brushRef="#br0" timeOffset="1">876 68 16187,'0'0'9659,"-4"-68"-24511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10818,'0'0'9468,"18"21"-8996,128 168 735,-128-163-918,1-1 0,42 41 1,-60-65-273,-1-1 0,1 1 1,-1-1-1,1 1 0,-1-1 1,1 1-1,0-1 0,-1 1 0,1-1 1,0 0-1,-1 1 0,1-1 1,0 0-1,-1 0 0,1 0 1,0 0-1,0 1 0,-1-1 0,1 0 1,0 0-1,-1 0 0,1 0 1,0 0-1,0-1 0,-1 1 0,1 0 1,0 0-1,0-1 0,14-18 426,-1-40 52,-12 48-499,16-105 194,-14 77-458,15-61-1,-19 97 273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0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271 503 7074,'0'0'10479,"8"-7"-9173,21-22 51,-29 29-1288,1 0-1,-1 0 0,0 0 0,1-1 1,-1 1-1,0 0 0,1 0 0,-1 0 1,0-1-1,0 1 0,1 0 1,-1 0-1,0-1 0,0 1 0,1 0 1,-1-1-1,0 1 0,0 0 0,0-1 1,0 1-1,0 0 0,0-1 0,1 1 1,-1 0-1,0-1 0,0 1 1,0 0-1,0-1 0,0 1 0,0 0 1,0-1-1,0 1 0,0-1 0,-1 1 1,1 0-1,0-1 0,0 1 0,0 0 1,0-1-1,0 1 0,-1 0 1,1 0-1,0-1 0,0 1 0,0 0 1,-1-1-1,1 1 0,0 0 0,-1 0 1,1 0-1,0-1 0,0 1 0,-1 0 1,1 0-1,0 0 0,-1 0 1,1-1-1,0 1 0,-1 0 0,1 0 1,0 0-1,-1 0 0,1 0 0,-1 0 1,1 0-1,-1 0 0,-26 0-40,23 0 261,-6 0-257,0 0 0,0 0 0,0 1 0,-1 1 0,1 0 1,0 0-1,0 1 0,1 0 0,-1 0 0,1 1 0,-1 1 0,1-1 1,0 2-1,1-1 0,0 1 0,-1 0 0,2 1 0,-9 8 0,5-4-20,1 0-1,1 0 1,0 1-1,1 1 1,-13 22-1,18-28-15,0 0-1,0 0 0,1 0 1,0 1-1,0-1 0,0 1 1,1-1-1,0 1 0,1 0 1,0-1-1,0 1 0,2 14 1,-1-21-2,0 1 0,0-1 0,-1 0 1,1 1-1,0-1 0,1 0 1,-1 0-1,0 1 0,0-1 0,0 0 1,1 0-1,-1 0 0,1-1 1,-1 1-1,0 0 0,1 0 1,0-1-1,-1 1 0,1-1 0,-1 1 1,1-1-1,0 0 0,-1 0 1,1 0-1,-1 0 0,1 0 1,2 0-1,48-4-193,-41 1 148,-1-1 0,1 0 0,-1-1 0,0 0 0,-1-1 0,1 0 0,-1 0 0,0-1 0,-1 0 0,1-1 0,7-9 0,13-15-358,36-53 0,-36 43 58,-2 0 0,-2-2 0,30-75 0,-43 88 411,-1 0-1,-2-1 1,-2 0-1,-1 0 1,-1-1 0,1-50-1,-6 82 23,0-1-1,0 1 0,1 0 1,-1 0-1,0-1 1,0 1-1,-1 0 0,1 0 1,0-1-1,0 1 1,-1 0-1,1 0 0,-1-1 1,1 1-1,-1 0 1,1 0-1,-1 0 0,0 0 1,1 0-1,-1 0 1,0 0-1,0 0 0,-1-1 1,1 2-56,0 0 0,0 0 0,0 0 0,0 0 0,0 0 1,0 0-1,0 0 0,0 1 0,0-1 0,0 0 0,0 0 0,0 1 0,0-1 1,0 1-1,0-1 0,0 1 0,0 0 0,0-1 0,0 1 0,-1 1 0,-6 5-18,1 1-1,0 0 0,0 0 0,-8 13 0,-2 10 54,1 1-1,1 0 1,1 1-1,3 1 1,0 0 0,2 0-1,-8 69 1,9-18-32,4-1 0,9 103 0,-5-179-31,0 0 1,1-1-1,0 1 0,1-1 0,-1 1 0,2-1 0,-1 1 0,1-1 1,0 0-1,0 0 0,1 0 0,0-1 0,0 1 0,1-1 1,-1 0-1,8 7 0,-7-9-18,1 0 0,0 0 0,0-1 0,0 0 0,1 0 0,-1 0 0,1-1 0,-1 0 0,1 0-1,0 0 1,0-1 0,-1 0 0,1-1 0,0 1 0,0-1 0,0-1 0,0 1 0,8-3 0,0 0-47,0-1 0,0 0 0,-1-2-1,1 0 1,-1 0 0,-1-1 0,0-1 0,0 0 0,0-1-1,18-17 1,14-15-453,50-59-1,-91 96 487,39-43-114,-3-2-1,64-100 0,-103 148 331,-1 22 125,0 215 732,0-231-1029,0 0 0,0 0 1,0 0-1,1 1 0,0-1 0,0 0 0,0 0 1,1 0-1,0 0 0,0-1 0,0 1 0,0 0 1,1-1-1,-1 0 0,1 1 0,1-1 0,-1 0 1,0 0-1,1-1 0,0 1 0,0-1 0,6 4 1,-3-3-11,0 0 1,1-1 0,0-1 0,-1 1-1,1-1 1,0 0 0,0-1 0,0 0 0,0 0-1,1-1 1,-1 0 0,0 0 0,13-3-1,-13 2-34,0-2 0,0 1-1,-1-1 1,1 0-1,0-1 1,-1 0 0,0 0-1,0 0 1,0-1 0,6-6-1,63-63-674,-61 59 499,15-16-271,-2 0 1,-1-2-1,39-64 1,-62 224 1061,-4-112-522,-1-10-30,1-1-1,0 1 0,0 0 1,0-1-1,1 1 1,0-1-1,0 1 0,2 7 1,-1-10-23,-1-1 0,0 1 0,1-1 0,-1 1 0,1-1 0,-1 1 0,1-1 1,0 0-1,-1 0 0,1 0 0,0 0 0,0 0 0,0-1 0,-1 1 0,1 0 0,0-1 0,0 1 1,0-1-1,0 0 0,0 0 0,0 0 0,0 0 0,1 0 0,1 0 0,4-1-18,-1 0 0,1-1-1,-1 1 1,1-1 0,-1-1 0,0 1-1,0-1 1,0 0 0,0-1-1,0 0 1,-1 0 0,1 0 0,-1-1-1,0 0 1,-1 0 0,1-1 0,6-8-1,0 0-31,-1-2 0,0 1-1,-1-2 1,-1 1 0,0-1 0,7-21-1,-18 45 181,1-1 0,1 1 0,0-1 0,-1 1 0,2-1 0,-1 1 0,1-1 0,0 0 0,0 1 0,1-1 0,0 0 0,0 1-1,1-1 1,-1-1 0,1 1 0,0 0 0,1-1 0,-1 1 0,1-1 0,7 7 0,-6-5-166,1 0 0,0-1 1,1 1-1,-1-1 0,1 0 0,0-1 0,1 0 1,-1 0-1,1-1 0,0 0 0,0 0 0,1 0 1,-1-1-1,1-1 0,15 4 0,-22-6-24,3 1-343,1-1-1,-1 1 1,1-1-1,-1 0 0,1-1 1,-1 1-1,1-1 1,-1-1-1,1 1 0,-1 0 1,5-3-1,12-18-6027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0 10746,'0'0'12434,"-18"0"-11900,-124 9 338,-65 4-1709,207 16 585,0 20 580,-2-1 1,-2 1-1,-18 88 1,5-72-16,5-25-175,2 0 0,2 0 0,2 1 0,-2 49 0,8-88-148,0 1 0,1-1 0,-1 0 0,0 0 0,1 0 0,0 0 0,-1 0 1,1 0-1,0 0 0,0 0 0,0 0 0,1 0 0,-1-1 0,0 1 0,1 0 1,-1-1-1,1 1 0,-1-1 0,1 1 0,0-1 0,-1 0 0,1 0 0,0 0 1,0 0-1,0 0 0,0 0 0,0 0 0,0-1 0,0 1 0,0-1 1,4 1-1,9 1-391,1 0 0,-1-1 1,25-2-1,-18 1-373,33 1-1337,68-3-6983,-91-3 2875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8330,'0'0'11944,"0"11"-11222,0 195-233,1-217-609,1 1 1,0-1 0,1 0-1,0 0 1,8-19-1,5-15 159,-10 22-25,-1 1-1,0 0 1,2 1-1,0 0 1,2 0-1,0 1 1,1 0-1,13-19 0,-22 37 4,0 0-1,1 0 0,-1 1 0,0-1 0,1 0 0,-1 1 1,1-1-1,-1 1 0,1 0 0,0-1 0,0 1 0,-1 0 1,1 0-1,0 0 0,0 0 0,0 0 0,0 1 0,0-1 0,0 1 1,1-1-1,-1 1 0,0 0 0,0 0 0,0 0 0,0 0 1,0 0-1,1 0 0,-1 0 0,0 1 0,0-1 0,0 1 1,0 0-1,0-1 0,0 1 0,0 0 0,3 2 0,-1 1 44,1 0-1,-1 0 1,1 1-1,-1 0 0,-1 0 1,1 0-1,-1 0 1,1 0-1,-2 1 1,1-1-1,2 8 0,3 13 128,-1-1 0,-2 2 0,0-1 0,-2 0 0,0 51 0,-4 14-2523,0-17-4665,1-64 51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10842,'0'0'10931,"85"-6"-10923,-47 6-8,-4 0-1049,13 0-1479,-9 0-2873,-11 0-2209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9898,'0'0'9145,"11"-26"-8504,35-81 58,-33 87 2247,-13 20-2919,1 0-1,-1 0 1,0 0-1,1 0 1,-1 0-1,0 0 1,0 0-1,0 0 1,1 0-1,-1 1 1,0-1-1,0 0 1,1 0-1,-1 0 1,0 0-1,0 1 1,0-1-1,0 0 1,1 0 0,-1 1-1,0-1 1,0 0-1,0 0 1,0 1-1,0-1 1,0 0-1,0 0 1,0 1-1,0-1 1,1 0-1,-1 0 1,0 1-1,0-1 1,0 0-1,0 0 1,-1 1-1,1-1 1,0 0-1,0 1 1,-1 38 175,1-35 66,-4 40 176,-11 54-1,-3 27-1493,17-106-596,0 0-1,4 28 1,3-24-4397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11146,'0'0'11413,"35"-12"-10304,107-40-156,-134 48-857,0 1 0,0 0-1,0 1 1,0 0 0,1 0 0,-1 0-1,1 1 1,-1 1 0,12 0 0,1 1 127,-20-1-204,0 0 0,0 1 0,0-1 0,0 0 0,0 1 0,0-1 1,0 1-1,0-1 0,0 1 0,-1 0 0,1-1 0,0 1 0,0 0 1,-1-1-1,1 1 0,0 0 0,-1 0 0,1 0 0,-1 0 0,1 0 1,-1 0-1,0-1 0,1 1 0,-1 0 0,0 0 0,1 0 0,-1 0 1,0 0-1,0 0 0,0 1 0,0-1 0,0 1 0,0 46 464,-1-32-356,0 56 136,-2-44-236,2 0 1,2 0 0,0 0 0,2-1 0,0 1 0,11 38 0,3-26-160,26 46 0,-28-60 21,-2 0-1,-1 1 0,-1 0 1,14 53-1,-25-79 110,0 1-1,1 0 1,-1 0-1,0-1 1,0 1 0,0 0-1,0 0 1,0 0 0,-1-1-1,1 1 1,-1 0-1,1 0 1,-1-1 0,1 1-1,-1 0 1,0-1-1,0 1 1,0-1 0,0 1-1,0-1 1,-2 3-1,0-2 35,0 1-1,0-1 1,0 0-1,-1-1 0,1 1 1,0 0-1,-1-1 0,1 0 1,-1 0-1,-5 1 1,-11 1-233,0-1 0,-1-1 0,-26-2 0,23 0-1095,13 1-1690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8162,'0'0'16770,"31"1"-15823,189 10 177,197 28-1725,-416-39 433,0 0 1,0 0 0,0 0-1,0 0 1,0 1 0,0-1-1,0 0 1,0 0 0,0 1-1,0-1 1,0 1 0,0-1-1,0 1 1,0-1 0,0 1-1,0-1 1,0 1 0,0 0-1,0 0 1,-1-1 0,2 3-1,-2-3-42,0 1-1,0 0 1,-1-1-1,1 1 1,0-1-1,0 1 1,-1-1-1,1 1 1,0-1-1,-1 1 1,1-1-1,0 1 1,-1-1-1,1 1 1,-1-1-1,1 0 1,-1 1-1,1-1 1,-1 0-1,1 1 1,-1-1-1,1 0 1,-1 0-1,0 0 1,1 1-1,-1-1 1,1 0-1,-1 0 1,0 0-1,1 0 1,-1 0-1,1 0 1,-1 0-1,-1 0 1,-23 1-8109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12523,'0'0'12081,"21"5"-10946,67 17-308,-85-21-778,1 0 1,-1 0 0,0 1-1,0-1 1,0 1 0,0 0-1,0 0 1,0 0 0,0 0 0,0 1-1,-1-1 1,1 1 0,-1-1-1,0 1 1,0 0 0,0 0-1,0 0 1,0 0 0,-1 0-1,2 4 1,-1 1-5,0 0 0,-1 0 0,0 0 0,0 0 0,-1 1 0,0 8 0,0-3-36,-1-11-16,1 1-1,0-1 1,-1 1 0,0 0 0,0-1 0,0 1 0,0-1 0,-1 0 0,1 1 0,-1-1 0,0 0 0,0 0 0,0 0 0,-4 4-1,0 0-163,-1-1-1,0 0 0,0 0 0,0 0 1,-13 6-1,-5 1-1323,-1-2-1,-46 16 1,0-6-4888,3-4-5007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11 3817,'0'0'20360,"-36"-2"-19177,-110-6-367,136 8-696,0-1 1,1 2-1,-1-1 0,0 1 0,0 1 0,-18 5 0,25-6-75,-1 0-1,1 1 1,-1 0 0,1-1-1,0 2 1,-1-1-1,1 0 1,0 0-1,1 1 1,-1 0-1,0-1 1,1 1-1,-3 4 1,1 1 4,1 0 1,0 0 0,0 1-1,1 0 1,0-1-1,0 1 1,1 0-1,0 0 1,1 0-1,1 16 1,-1-20-76,0 0 1,1-1-1,0 1 0,0-1 0,0 1 1,1-1-1,0 0 0,-1 0 1,1 1-1,1-1 0,-1-1 0,1 1 1,-1 0-1,1 0 0,0-1 1,0 0-1,1 1 0,-1-1 0,1-1 1,0 1-1,-1 0 0,1-1 0,0 0 1,0 0-1,6 2 0,7 3-787,1-1 0,-1 0 0,2-1 0,32 4 0,21-1-4275,-9-7-2314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11386,'0'0'14388,"2"23"-13419,1 11-669,1 0 0,2 0 0,1-1 0,15 42 0,-15-57-279,0-1 0,1 1 0,0-2 0,1 1 0,1-1-1,1 0 1,14 15 0,-24-29-38,0-1 0,0 0 0,1 0-1,-1 0 1,0 0 0,0 0 0,0 0 0,1 0 0,-1-1-1,1 1 1,-1 0 0,0-1 0,1 1 0,-1-1 0,1 1-1,-1-1 1,1 0 0,0 0 0,-1 1 0,1-1 0,-1 0 0,1 0-1,-1-1 1,1 1 0,-1 0 0,1 0 0,-1-1 0,1 1-1,-1-1 1,1 0 0,-1 1 0,1-1 0,-1 0 0,0 0-1,1 1 1,-1-1 0,0 0 0,0-1 0,2-1 0,4-5-11,-1 0 0,0 0 1,0-1-1,9-18 0,-9 15-8,77-168-29,-1 2 24,-80 176-39,-8 24-4191,-5 3-418,0-5-2536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590 111 10418,'0'0'12904,"-33"-11"-12364,-206-62 311,211 63-732,20 7 48,0 0-1,0 0 1,0 1-1,0 0 1,0 1-1,-15-2 1,20 6-135,0 1 1,1-1 0,-1 0-1,1 1 1,0-1 0,0 1-1,0 0 1,1 0 0,-1 0-1,1 0 1,-2 7 0,1-5 21,-57 177 641,-24 64-529,73-225-147,2 0 0,1 0 0,0 1 0,2-1 1,0 2-1,-2 41 0,8-64-47,-1 0 1,1 0-1,-1 0 0,1 0 0,0 0 0,-1-1 0,1 1 1,0 0-1,0 0 0,-1-1 0,1 1 0,0-1 0,0 1 1,0 0-1,0-1 0,0 0 0,0 1 0,0-1 0,0 1 1,0-1-1,0 0 0,0 0 0,0 0 0,0 0 0,0 0 1,0 0-1,0 0 0,0 0 0,0 0 0,0 0 0,2-1 1,40-3-1059,-42 4 1060,24-4-1965,0-2 0,47-18 0,-19 0-4142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0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20420,'0'0'6298,"-24"25"-15292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5513,'0'0'9169,"32"-25"-8225,100-78 7,-69 60 222,-59 41-876,-1 0 0,0 0 0,1 0 0,-1 0 0,0-1 0,-1 0-1,1 1 1,0-1 0,3-6 0,-7 20 3430,2 20-3310,1-4-255,-3 14 47,0-7-144,2 0-1,0 0 1,12 59-1,-8-73-83,-1 0 0,-1 0 0,-1 0 0,-1 0 0,-1 0 0,-2 28 0,1-46 10,1 1 1,-1-1-1,0 0 1,0 0-1,0 0 1,0 0-1,0 0 1,0 0-1,-1 0 1,1 0-1,-1-1 1,1 1-1,-1 0 1,0-1-1,1 1 1,-1-1-1,0 0 1,0 0-1,0 1 1,0-1-1,0 0 1,0-1-1,-1 1 1,1 0-1,0-1 1,0 1-1,0-1 1,-3 1-1,-10 1-1,0-1-1,0 0 1,-19-2 0,13 0 8,17 1-29,0 0-1,0 0 1,0 0-1,0-1 0,0 1 1,0-1-1,0 0 1,0 0-1,0-1 0,0 1 1,0-1-1,1 0 1,-1 0-1,1 0 1,-1 0-1,1-1 0,0 1 1,0-1-1,-4-4 1,4 2-499,0 1 0,1-1 1,0 0-1,0 0 0,0 0 1,0 0-1,1 0 0,-1 0 1,1 0-1,1-1 0,-1 1 1,1 0-1,0 0 1,1-10-1,2-12-5953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14067,'0'0'9290,"21"-37"-14683,-8 46-2817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0:4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14699,'0'0'8147,"21"2"-7444,277 15 539,-293-17-1211,0 0 0,0 1 0,0-1 0,0 1 0,0 0 0,0 0 0,8 4 0,-12-4 23,0 0 0,1-1 1,-1 1-1,0 0 1,0 1-1,0-1 0,0 0 1,0 0-1,-1 0 0,1 1 1,0-1-1,0 0 0,-1 1 1,1-1-1,-1 0 1,1 1-1,-1-1 0,0 1 1,0-1-1,1 1 0,-1-1 1,0 1-1,0-1 1,0 1-1,-1-1 0,1 1 1,0-1-1,-1 0 0,1 2 1,-22 73 804,15-59-792,2 1 1,-7 37-1,5 161 66,6-60-111,1-152-20,0 0-1,-1-1 1,1 1-1,-1 0 1,1 0-1,-1-1 1,0 1-1,0-1 1,-1 1-1,1-1 1,-1 1 0,0-1-1,0 0 1,0 0-1,0 0 1,0 0-1,-1 0 1,1 0-1,-1-1 1,0 1 0,0-1-1,0 0 1,0 0-1,0 0 1,-4 2-1,-3-1 26,0 0 1,-1 0-1,1-1 0,-1 0 0,0-1 0,0-1 0,-15 0 0,-13 0-53,15 0-2823,16 0-2111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1:5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2697,'0'0'13086,"4"-16"-11179,14-47-369,-13 47-475,-2 37 163,7 75-437,-4 0 0,-5-1 0,-20 187 0,6-133-3364,11-52-7276,2-75 1085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1:5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10658,'0'0'8410,"-14"166"-7762,4-96-184,-1 1-248,5-1-120,2-3-96,4-8-408,0-10-816,0-6-1329,0-13-2736,0-14-1432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1:5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8954,'0'0'8498,"9"6"-7973,17 17-385,-1 1 0,-1 1 0,-1 1 0,-1 1 0,19 30 0,-15-19 13,3-2 0,55 57 0,-83-92-148,0 0-1,0 0 0,0 0 1,1 0-1,-1 0 0,0-1 1,0 1-1,1 0 1,-1 0-1,0-1 0,1 1 1,-1-1-1,1 1 1,-1-1-1,0 0 0,1 1 1,-1-1-1,3 0 1,-3-1 5,0 1 0,0 0 0,0-1 0,0 1 0,0-1-1,0 1 1,0-1 0,0 0 0,0 1 0,0-1 0,-1 0 0,1 0 0,0 0 0,-1 1 0,1-1 0,0 0 0,-1 0 0,1 0 0,0-2 0,2-6 78,0-1 0,-1 1-1,0-1 1,1-16 0,-1 10-19,16-114 34,2-184 1,-20 312-615,0 9-816,0 68-3306,0-37-64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1:5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11266,'0'0'6271,"0"27"-5637,-3 215 255,1-179-885,0-40-447,1 0-1,1 0 1,1 0-1,1 0 1,7 31 0,-1-43-1231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1:5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4001,'0'0'12964,"13"32"-11964,42 104-288,-42-108-527,2-1-1,0 0 0,2-1 1,37 44-1,-15-21-29,14 19-12,-22-31-70,48 78 0,-77-111-59,1 0 0,-1 0 0,0 1 0,0-1 1,-1 1-1,0-1 0,1 1 0,-1 0 0,-1 0 0,1 8 0,-1-11-7,0 0 0,-1 0 0,1 0-1,-1 0 1,1 0 0,-1-1 0,0 1 0,0 0-1,0 0 1,0-1 0,0 1 0,0 0-1,0-1 1,-1 1 0,1-1 0,0 0 0,-1 1-1,1-1 1,-1 0 0,0 0 0,1 0 0,-1 0-1,0 0 1,0 0 0,1-1 0,-1 1 0,-2 0-1,-45 14 24,-1-3-1,0-2 1,0-2 0,-1-2-1,-52-1 1,100-5-1171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1:5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8 347 12515,'0'0'8081,"27"186"-7536,-17-130-129,4-1-184,3 0-128,-7-6-56,0-6-48,-3-6-224,0-7-424,-4-8-609,-3-19-1127</inkml:trace>
  <inkml:trace contextRef="#ctx0" brushRef="#br0" timeOffset="1">1 0 14859,'0'0'5337,"31"0"-13859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1:5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8 7618,'0'0'14188,"-20"-1"-13130,0-1-823,-1 0 48,0 0 0,-1 1 0,1 1-1,0 1 1,-30 6 0,41-4-212,1 0-1,-1 1 1,1 1 0,1-1 0,-1 1-1,0 1 1,1 0 0,0 0 0,1 0-1,-1 1 1,1 0 0,1 1-1,-1 0 1,1 0 0,1 0 0,-10 18-1,9-15-51,1 0 0,1 1 0,0 0 0,0-1 0,1 1 0,1 1 0,0-1 0,1 0-1,0 0 1,0 1 0,2-1 0,-1 0 0,5 19 0,-3-26-24,0 1 0,0 0 0,1 0 1,-1-1-1,2 0 0,-1 1 0,0-1 0,1-1 1,0 1-1,0 0 0,1-1 0,-1 0 0,1 0 0,0 0 1,0-1-1,0 1 0,1-1 0,-1 0 0,1-1 0,8 4 1,5 1-177,1-1 0,0-1 0,0 0 0,37 2 0,-18-3-1052,0-3 1,65-5-1,-86 2 42,-1-1 0,1 0 1,-1-2-1,0 0 1,0-1-1,0-1 1,-1 0-1,16-10 1,15-17-6653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0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36 104,'0'0'15951,"6"1"-14816,-2 0-986,0 0-1,-1 1 1,1-1 0,-1 1-1,0 0 1,0 0-1,1 0 1,-1 0 0,0 1-1,-1-1 1,1 1-1,0 0 1,-1 0-1,0 0 1,1 0 0,-1 0-1,0 0 1,-1 1-1,3 3 1,7 17 614,14 46 1,-6-19-235,1-2-191,-8-16-241,1 0 0,2-1 0,1 0 0,2-1 0,41 53 0,-59-83-91,0-1-1,1 1 1,-1-1-1,1 1 1,-1 0-1,1-1 1,0 0-1,-1 1 1,1-1-1,-1 1 1,1-1-1,0 0 1,-1 1-1,1-1 0,0 0 1,0 0-1,-1 1 1,1-1-1,0 0 1,-1 0-1,1 0 1,0 0-1,0 0 1,-1 0-1,1 0 1,0 0-1,0-1 1,-1 1-1,1 0 1,0 0-1,-1 0 1,1-1-1,0 1 1,-1 0-1,1-1 1,0 1-1,-1-1 0,1 1 1,-1-1-1,1 1 1,-1-1-1,1 1 1,-1-1-1,1 1 1,-1-1-1,1 0 1,-1 1-1,0-1 1,1 0-1,-1 0 1,18-45 219,-14 34-227,44-142 76,-36 108-105,2 0 0,1 1 1,3 1-1,41-74 0,-46 105-661,-10 26-1598,-10 28-6160,-5-22 18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1:5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11378,'0'0'12071,"-8"23"-11259,7-21-801,-11 30 188,2 0 0,1 1 1,2 0-1,-7 61 0,12-43-122,3 149-427,0-181-203,1-1 0,1 0-1,1 0 1,0 0-1,2 0 1,0-1 0,0 1-1,14 22 1,-20-39 415,1-1-1,-1 1 1,1 0-1,-1 0 1,1-1-1,-1 1 1,1 0-1,-1-1 1,1 1 0,0 0-1,-1-1 1,1 1-1,0-1 1,0 1-1,-1-1 1,1 0-1,0 1 1,0-1 0,0 0-1,-1 1 1,1-1-1,0 0 1,0 0-1,0 0 1,0 0 0,0 0-1,0 0 1,-1 0-1,1 0 1,0 0-1,0 0 1,0 0-1,0-1 1,0 1 0,-1 0-1,1-1 1,0 1-1,0 0 1,0-1-1,-1 1 1,1-1 0,1 0-1,1-2-283,0 1 0,-1-1 0,1 0 0,-1 0 0,1 0 0,-1 0 0,0 0 0,2-5 0,10-27-2384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1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402 481 9642,'0'0'11431,"0"10"-10814,-6 239 2473,1-113-3553,2-2-5873</inkml:trace>
  <inkml:trace contextRef="#ctx0" brushRef="#br0" timeOffset="1">0 0 15347,'0'0'7658,"96"31"-10523,-56-4-2728,-6-5-6489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1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 16644,'0'0'9674,"-7"-27"-14163,17 27-3849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1:5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12427,'0'0'8796,"6"22"-8110,24 107 18,36 132-105,-66-259-593,1 0 1,-1 0-1,1 0 1,-1 1 0,1-1-1,0 0 1,0-1-1,0 1 1,1 0 0,-1 0-1,0 0 1,1-1-1,-1 1 1,1-1 0,-1 1-1,1-1 1,2 2-1,8-8 205,-1-18 68,115-460-434,-124 476-2331,-1 12 349,-1 18-1563,0-19 2574,0 21-4232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0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10882,'0'0'7747,"1"32"-6578,3 107-245,-3-113-749,2 0 0,0 0 0,2 0 0,0 0 0,2-1 0,1 0 0,1-1 0,14 28 0,-19-45-212,-1-1 0,1 1 0,0-1 0,0 0 0,1 0 0,0 0 0,0-1 1,0 0-1,0 0 0,1 0 0,0-1 0,0 1 0,1-1 0,-1-1 0,1 1 0,-1-1 1,1 0-1,0-1 0,0 0 0,1 0 0,-1 0 0,0-1 0,1 0 0,-1-1 0,0 1 0,13-2 1,-16 1-118,0-1 0,0 1 1,1-1-1,-1 1 0,0-1 1,0-1-1,0 1 0,0 0 1,-1-1-1,1 0 0,0 0 1,-1 0-1,1 0 0,-1-1 1,0 1-1,1-1 0,3-5 1,1-1-1050,-1-1 1,0 0 0,-1 0 0,0-1-1,5-11 1,8-30-9279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0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14075,'0'0'6001,"184"-89"-5265,-116 74-471,-3 5-265,-4 10-1297,-20 0-1463,-24 0-5362</inkml:trace>
  <inkml:trace contextRef="#ctx0" brushRef="#br0" timeOffset="1">55 405 15459,'0'0'6442,"232"-101"-5402,-147 67-776,7 3-264,27 7-1648,-23 9-2129,-25 2-4041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0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12427,'0'0'10297,"-28"0"-9471,-87 5-125,110-3-649,0-1 1,0 1 0,1-1 0,-1 1 0,1 0-1,-1 1 1,1-1 0,0 1 0,0 0 0,0 0-1,0 0 1,1 1 0,-1-1 0,1 1 0,0 0-1,0 0 1,0 0 0,1 0 0,-1 0 0,1 1 0,0-1-1,0 1 1,1 0 0,-1-1 0,-1 10 0,2-9-16,-2 4-2,1-1-1,0 1 0,0 0 0,1 0 0,0 0 0,1 0 0,-1 0 0,2 0 1,0 0-1,0 0 0,3 14 0,-2-17-41,1 0 1,-1-1 0,1 1-1,0 0 1,0-1-1,0 1 1,1-1-1,0 0 1,0 0-1,1-1 1,-1 1 0,1-1-1,0 0 1,0 0-1,0 0 1,1-1-1,5 3 1,9 2-329,0-1 0,1-1 0,-1-1 0,1-1 1,0-1-1,1 0 0,-1-2 0,0-1 0,1 0 0,22-4 0,-31 3-100,0-1 0,0 0-1,0-1 1,0-1-1,0 0 1,-1 0-1,17-9 1,0-4-3050,46-33 1,-19 5-3142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0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0 808,'0'0'22637,"0"5"-21826,-2 259 2013,0 7-5376,5-257 840,-2-32-9349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0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10162,'0'0'16348,"228"-110"-15868,-150 89-312,0 8-160,-3 4-8,-3 9-976,17 0-1377,-18 12-680,-16 7-4912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1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1 760 11626,'0'0'1922,"17"-31"-1570,6-8-134,73-140 1175,-68 119-958,27-82 0,-44 106 493,8-47-1,-13 12 3491,-6 107-4321,-1-10-58,2 0 0,5 45 0,-4-61-49,1-1-1,-1 1 1,1-1 0,1 0-1,0 0 1,0-1-1,1 1 1,0-1 0,0 0-1,1 0 1,8 8 0,3 0-220,1-1 1,0-1-1,1 0 1,1-2-1,0 0 1,26 10-1,-25-12-32,1 2-1,-2 0 1,1 1 0,-2 0-1,27 25 1,-42-34 240,0 1 0,0 0 0,0 1 0,-1-1 0,0 1 0,0-1 0,3 11 0,-5-14 39,0 0-1,0 1 0,0-1 1,-1 0-1,1 1 0,-1-1 1,0 1-1,0-1 0,0 1 1,0-1-1,0 1 0,0-1 0,-1 1 1,1-1-1,-1 1 0,1-1 1,-1 0-1,0 1 0,0-1 1,0 0-1,-1 0 0,1 0 1,-2 3-1,-5 1 22,1 1 1,-1-2-1,0 1 1,-1-1-1,1 0 0,-1-1 1,0 0-1,0-1 1,-19 6-1,9-4 34,-1-1-1,-1-1 1,-38 1 0,58-4-72,0 0 0,-1 0 0,1 0 1,-1 0-1,1 0 0,0-1 0,-1 1 1,1 0-1,0-1 0,-1 1 0,1-1 1,0 1-1,0-1 0,0 0 0,-1 0 0,1 1 1,0-1-1,0 0 0,0 0 0,0 0 1,0 0-1,0 0 0,1 0 0,-1 0 1,-1-3-1,1 1-19,0 0 0,0 0 1,1 0-1,-1 0 0,1 0 0,-1 0 1,1-1-1,0 1 0,0 0 0,1 0 1,0-3-1,0-3-17,1 1 1,0 0-1,0 0 1,1 0-1,0 0 1,1 1-1,0-1 0,6-8 1,20-17-25,1 1 1,1 1-1,2 2 0,1 2 1,2 1-1,0 1 1,1 3-1,2 1 0,42-16 1,-82 36 61,6-1 30,-1 0-1,1 0 1,0 0-1,0 0 1,0 1-1,0 0 1,7 0 0,-12 38 733,-1 0-430,-1-8-164,1 0 0,6 49 1,-5-72-168,0 0 1,1 0-1,-1 0 0,1 0 1,0 0-1,0 0 0,1 0 1,0-1-1,0 1 1,0-1-1,1 0 0,0 0 1,0 0-1,0 0 1,0-1-1,1 0 0,0 1 1,6 3-1,-6-6-12,-1 0 0,1 0-1,0 0 1,0 0 0,0-1 0,0 0-1,1 0 1,-1 0 0,0-1 0,0 0-1,1 0 1,-1 0 0,0-1 0,0 1-1,0-1 1,0-1 0,6-1 0,-2 0-25,0-1 0,0 0 0,-1 0 0,0-1 0,0 0 1,0 0-1,-1-1 0,13-12 0,-1-1-45,-2-1-1,-1-2 1,0 1-1,-2-2 1,0 0-1,-2 0 0,12-32 1,-24 65 179,-1 1 0,2-1 0,0 1 1,0-1-1,1 0 0,5 19 0,1 2 4,19 47 1,-26-74-101,1-1 1,0 1-1,0-1 0,0 1 1,1-1-1,-1 0 0,1 1 1,0-2-1,0 1 0,0 0 1,0 0-1,5 2 0,-6-4-7,0 0-1,0 0 1,0 0 0,-1-1-1,1 1 1,0-1 0,0 0-1,0 1 1,0-1 0,0 0-1,0 0 1,0 0 0,0 0-1,-1 0 1,1-1 0,0 1-1,0-1 1,0 1 0,0-1-1,0 0 1,-1 1 0,1-1-1,0 0 1,-1 0 0,1 0-1,0 0 1,-1-1 0,3-1-1,51-56-69,-45 46 17,1 0 0,0 1 0,0 1 0,2 0 0,-1 0 0,1 1 0,23-13 0,-35 23 44,-1 0-1,1 0 1,0 1-1,-1-1 1,1 0-1,-1 0 1,1 0-1,-1 1 1,1-1-1,0 0 1,-1 1 0,1-1-1,-1 1 1,0-1-1,1 0 1,-1 1-1,1-1 1,-1 1-1,1-1 1,-1 1-1,0-1 1,0 1-1,1-1 1,-1 1-1,0 0 1,0-1 0,1 1-1,-1-1 1,0 2-1,8 21 134,-7-20-127,2 7 13,0-1 0,1 0-1,0 1 1,1-2-1,0 1 1,8 11-1,-12-19-24,0 1 0,1-1-1,-1 0 1,0 0-1,1 1 1,-1-1-1,1 0 1,-1 0-1,1-1 1,-1 1-1,1 0 1,0 0 0,-1-1-1,1 1 1,0-1-1,0 0 1,-1 1-1,1-1 1,0 0-1,0 0 1,0 0-1,-1 0 1,1-1 0,0 1-1,0 0 1,-1-1-1,1 1 1,0-1-1,0 1 1,-1-1-1,1 0 1,-1 0-1,1 0 1,-1 0 0,1 0-1,-1 0 1,1 0-1,-1 0 1,0-1-1,0 1 1,0-1-1,2-1 1,37-47-26,-34 41 40,0 1 0,0 0 0,0 0 0,1 0 0,1 1 0,-1 0 0,1 1 0,0-1 0,13-6 0,-20 12 27,0 0 1,1 1 0,-1 0-1,0-1 1,1 1 0,-1-1-1,1 1 1,-1 0 0,0 0-1,1 0 1,-1 0 0,1 0-1,-1 0 1,0 0 0,1 1-1,-1-1 1,0 0 0,1 1-1,-1-1 1,0 1 0,1 0-1,-1-1 1,2 2 0,22 26 99,-22-24-120,0 0 0,0 0 0,0-1 1,0 1-1,1-1 0,-1 0 0,8 6 0,-6-7-29,0 0 0,0 1 1,0-1-1,0-1 0,0 1 0,0-1 0,0 0 0,1 0 1,-1-1-1,0 1 0,1-1 0,-1 0 0,0-1 0,1 1 1,-1-1-1,10-3 0,-8 1-14,0 0 1,0 0-1,-1-1 0,1 0 0,-1 0 1,0-1-1,0 0 0,-1 0 1,0 0-1,9-11 0,0-3-136,-2 0 0,0-1 0,-1-1 0,-1 0 1,-1 0-1,11-41 0,-11 25 242,-2 0 1,-2 0-1,-1-1 0,-1-51 1,-4 87 84,1-1 0,-1 1 0,1 0 0,-1-1 0,0 1 0,1 0 0,-1 0 1,0 0-1,-1-1 0,1 1 0,0 0 0,-1 0 0,1 1 0,-1-1 0,1 0 0,-1 0 0,0 1 0,0-1 0,-3-2 0,3 3-102,1 1 0,0-1 0,-1 0-1,1 0 1,-1 1 0,1-1-1,-1 1 1,1-1 0,-1 1 0,1 0-1,-1-1 1,1 1 0,-1 0 0,1 0-1,-1 0 1,0 0 0,1 1-1,-1-1 1,1 0 0,-1 1 0,1-1-1,-1 1 1,1-1 0,-1 1-1,1 0 1,0-1 0,-1 1 0,1 0-1,0 0 1,-1 0 0,1 0 0,-1 1-1,-5 8-33,1-1-1,-1 1 0,2 0 1,-1 0-1,2 0 0,-1 1 0,1 0 1,-3 18-1,0-1 92,2 0 0,-2 39 0,5-33 151,1 0 1,1 0-1,8 50 0,-6-73-222,1 1-1,0 0 0,1-1 0,0 0 0,1 0 0,0 0 0,1-1 0,0 1 0,1-1 0,0-1 0,0 1 0,1-1 0,13 12 0,-8-11-52,0 0-1,0-1 0,0-1 1,1 0-1,1 0 0,-1-2 1,1 0-1,30 8 0,-20-9-361,-1 0 1,0-2-1,1-1 1,0 0-1,28-3 0,-45 0 37,-1 1-1,0-1 1,1 0 0,-1 0-1,0-1 1,0 0 0,0 0-1,0-1 1,0 0-1,0 0 1,-1-1 0,1 0-1,-1 0 1,9-7-1,13-26-6141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3:5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7394,'0'0'1480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0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9722,'0'0'10400,"-14"8"-8627,-8 0-1373,0 0 0,0-1 0,-1-2 0,0 0 0,-37 2 0,-123-2 126,129-5-388,53 0-146,1 1 0,-1-1 0,1 1 1,-1-1-1,0 1 0,1 0 0,-1 0 1,1-1-1,0 1 0,-1 0 0,1 0 1,0-1-1,-1 1 0,1 0 0,0 0 0,0 0 1,-1 0-1,1-1 0,0 1 0,0 0 1,0 0-1,0 0 0,0 0 0,1 1 1,-1 33-44,0-25 56,0 13 10,7 262 301,-3-224-237,4-1 0,24 100 0,-31-156-77,0 0 0,0-1 0,0 1 0,1-1 0,-1 1 0,1-1 0,0 0 1,-1 0-1,2 0 0,-1 0 0,0 0 0,1 0 0,-1 0 0,1-1 0,0 1 0,-1-1 0,1 0 0,5 3 1,-3-3 1,1 0 0,0-1 0,1 1 0,-1-1 0,0 0 0,0-1 1,0 0-1,1 0 0,-1 0 0,9-2 0,-1 0-189,0-1 0,-1 0 1,1-1-1,-1-1 0,1 0 0,-1-1 0,-1 0 0,20-14 0,91-73-5120,-111 83 4334,49-43-6027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1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17148,'0'0'7497,"198"-40"-6144,-100 19-1241,66-7-112,-24 4-2761,-8 2-3840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1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5129,'0'0'19036,"7"-23"-18358,50-172 789,-44 151-1087,-6 16-136,1 1-1,2 0 0,18-36 0,-24 63-108,-1 11-99,3 16-23,-6-25 5,25 199 317,8 44-1521,-31-237 514,0 1-1,1 0 1,-1-1 0,2 0 0,7 15 0,20 12-7115,-11-21-2006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1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7938,'0'0'18244,"75"147"-17588,-58-89-184,-10 4-248,-7 2-224,0 3-32,-24-2-616,-17 2-1441,10-18-1527,11-21-2202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1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7314,'0'0'19476,"-4"0"-19476,55-15-1689,4-4-3344,-8 1-2208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1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16796,'0'0'6521,"198"-70"-7713,-116 42-3281,-11 7-3833</inkml:trace>
  <inkml:trace contextRef="#ctx0" brushRef="#br0" timeOffset="1">682 43 15019,'0'0'8786,"228"-33"-14731,-167 23-2353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1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13971,'0'0'8042,"61"-16"-19773</inkml:trace>
  <inkml:trace contextRef="#ctx0" brushRef="#br0" timeOffset="0.99">703 62 18692,'0'0'9690,"143"205"-9482,-130-135-208,-13 10-232,0 18-1312,-30-18-3225,-4-22-4225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2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9482,'0'0'11156,"1"-22"-10615,7-71 51,-7 89-496,0-1 0,0 0 0,0 1 0,1 0 0,-1-1 0,1 1 0,0 0 0,1 0 0,-1 0 0,1 0 0,-1 0-1,1 0 1,1 1 0,-1-1 0,0 1 0,1 0 0,-1 0 0,1 0 0,0 1 0,0-1 0,0 1 0,8-3 0,-2 2 97,0 0 1,0 0 0,0 1 0,1 1 0,-1 0 0,0 0-1,19 2 1,-24 0-173,1 0 0,-1 1 0,1 0 0,-1 0 0,1 0-1,-1 1 1,0 0 0,0 0 0,-1 0 0,1 0 0,0 1 0,-1 0 0,0 0 0,0 0-1,0 0 1,-1 1 0,1 0 0,-1-1 0,0 1 0,3 7 0,5 9 8,0 1 1,-2 0 0,11 35 0,-15-32-206,0 0 0,-2 0 0,-1 0 0,-2 50 0,0-36-527,0-39 698,0 0 1,0 0-1,0 0 1,0 0-1,0 1 1,0-1-1,0 0 1,0 0-1,0 0 1,0 0-1,0 0 1,0 1 0,0-1-1,0 0 1,0 0-1,0 0 1,0 0-1,0 0 1,0 0-1,-1 1 1,1-1-1,0 0 1,0 0-1,0 0 1,0 0-1,0 0 1,0 0 0,0 0-1,0 1 1,0-1-1,-1 0 1,1 0-1,0 0 1,0 0-1,0 0 1,0 0-1,0 0 1,0 0-1,-1 0 1,1 0 0,0 0-1,0 0 1,0 0-1,0 0 1,0 0-1,0 0 1,-1 0-1,1 0 1,0 0-1,0 0 1,0 0-1,0 0 1,0 0-1,-1 0 1,-5-9-180,4-2 132,0 0-1,1 0 1,0 0-1,0 0 1,1 0-1,1 0 1,0 0-1,1 0 0,-1 0 1,2 1-1,0-1 1,0 0-1,1 1 1,0 0-1,1 0 1,0 0-1,1 1 1,0-1-1,0 1 1,13-14-1,-3 7 21,0 0 0,0 1 0,31-21 0,-42 32 110,0 1 0,0 0 0,0 0 0,0 0 0,1 0 0,-1 1 0,1 0 0,0 0 0,0 1 0,0 0 0,-1 0 0,1 0 0,0 0-1,0 1 1,0 0 0,0 1 0,0-1 0,0 1 0,6 2 0,-8-1-16,0 0 1,0 1-1,0 0 0,0 0 0,-1 0 0,0 0 0,1 1 1,-1-1-1,0 1 0,-1 0 0,1 0 0,-1 0 0,0 0 0,3 7 1,23 65 332,-21-46-326,-2 1-1,0-1 0,-3 1 1,-1 56-1,1 8-131,-2-93-24,-1-1-1,1 1 1,0-1-1,1 1 1,-1-1-1,0 0 1,0 1 0,0-1-1,1 1 1,-1-1-1,1 0 1,-1 1-1,1-1 1,0 0-1,0 1 1,-1-1-1,1 0 1,0 0 0,0 0-1,0 0 1,0 0-1,0 0 1,0 0-1,0 0 1,1 0-1,-1 0 1,0-1-1,0 1 1,1-1-1,-1 1 1,1-1 0,-1 1-1,0-1 1,1 1-1,2-1 1,0 0-546,0-1 0,0 1 0,0-1-1,0 0 1,0 0 0,-1 0 0,1-1 0,0 0 0,0 1 0,-1-1 0,1 0 0,4-4 0,29-26-10276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2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1430 11739,'0'0'11623,"6"-2"-10844,13-3-480,0 2-1,0 0 1,1 1 0,-1 0-1,1 2 1,30 3 0,10-1 55,635-1 1048,752-3-1176,-43-62-134,-1028 40-80,1205-56 39,-1216 55-33,-290 15-6,0-3 1,131-40 0,-179 45-14,1 1 1,0 1-1,0 2 1,0 1 0,50 0-1,-19 3 851,-59-32-735,-2 0 1,-1 0 0,-1 1 0,-2-1 0,-14-44-1,-60-184-373,-60-350-1,140 609 223,0 1 1,0-1-1,0 1 0,0-1 1,0 1-1,0-1 1,0 1-1,0-1 0,-1 1 1,1-1-1,0 1 0,0 0 1,-1-1-1,1 1 1,0-1-1,0 1 0,-1 0 1,1-1-1,0 1 0,-1 0 1,1-1-1,-1 1 1,1 0-1,0 0 0,-1-1 1,1 1-1,-1 0 0,1 0 1,-1 0-1,1 0 1,0-1-1,-2 1 0,-16 7-1720,-19 23-3404,32-25 3727,-28 22-5128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32:2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1032,'0'0'12447,"0"-4"-10956,2 26 4362,-1 149-4446,2-22-935,7-1-1,6 0 0,57 234 1,-8-163-446,-68-218-147,0 0 0,0-1-1,0 1 1,0-1-1,0 0 1,0 1-1,0-1 1,0-1-1,0 1 1,-4-1-1,3-1-203,0-1-1,0 1 1,1-1-1,-1 0 0,1 0 1,-1 0-1,1 0 1,0-1-1,1 1 1,-1-1-1,1 0 0,-1 0 1,1 0-1,0 0 1,0 0-1,-1-5 1,0 2-1169,-11-27-7114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1:4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96 496,'0'0'2790,"-4"-2"-2485,-1 0-206,-16-8 832,10-1 3430,10 10-4313,1 1 0,-1-1 0,1 0 0,0 1 1,-1-1-1,1 1 0,-1-1 0,0 1 0,1-1 0,-1 1 0,0-1 0,1 1 1,-1-1-1,0 1 0,1 0 0,-1-1 0,0 1 0,0 0 0,1 0 1,-1-1-1,0 1 0,0 0 0,1 0 0,-2 0 0,1 0 40,1 0 0,-1 0 0,0 0 0,1 0 0,-1 0-1,1-1 1,-1 1 0,0 0 0,1 0 0,-1-1 0,1 1 0,-1 0-1,0-1 1,1 1 0,-1 0 0,1-1 0,0 1 0,-1-1 0,1 1-1,-1-1 1,1 1 0,0-1 0,-1 1 0,1-1 0,0 0 0,-1 1-1,1-1 1,0 1 0,0-1 0,0 0 0,-1 1 0,1-1 0,0 1 0,0-1-1,0 0 1,0 1 0,0-1 0,0 0 0,0 1 0,1-1 0,-1 0-1,0 1 1,0-1 0,1 0 0,-1-1-58,1 0-1,-1 0 1,1 0 0,0 1 0,0-1-1,0 0 1,0 1 0,0-1-1,1 0 1,-1 1 0,0-1 0,1 1-1,-1 0 1,1-1 0,-1 1-1,1 0 1,0 0 0,-1 0 0,1 0-1,0 0 1,0 1 0,0-1-1,0 1 1,0-1 0,0 1-1,0-1 1,0 1 0,3 0 0,62-5 699,-36 4-616,1 2 0,-1 1-1,0 2 1,0 1 0,41 12-1,-59-12-61,-1-1 0,0 2 0,0 0 0,0 0 0,-1 1 0,0 0 0,0 1 0,0 1 0,-1-1 0,-1 2 0,1-1 0,-2 1 0,1 1 0,-1-1 0,7 15 0,8 15 246,-2 2-1,-2 1 1,-2 0-1,-2 1 1,-1 1-1,-3 0 1,-1 0-1,-3 1 1,3 75-1,-1 65 642,56 324 0,-37-332-788,2 17 187,-22-163-271,1 1 0,1-2 0,28 60 0,-31-76-50,2 0-1,-1-1 1,1 0 0,1-1-1,1 0 1,21 20-1,-26-27-10,1-1 0,0 0 0,0-1 0,0 1 0,1-1 0,0-1 0,-1 1 0,1-2 0,1 1 0,-1-1 0,0 0 0,1 0 0,-1-1 0,17 0 0,-24-1-7,0-1-1,1 1 0,-1 0 1,1 0-1,-1 0 0,1 0 1,-1 0-1,1 0 0,-1 1 0,1-1 1,-1 0-1,1 1 0,-1-1 1,0 1-1,1-1 0,0 2 1,-15 11 98,-13 8-100,2 8 105,0 2 0,2 1 1,1 1-1,1 0 0,2 2 0,2 0 1,1 1-1,2 1 0,-11 46 0,5 4 206,3-1 0,-6 177-1,23-28-44,39 279-1,-24-360-236,-12-107-19,16 250 38,-19-271-35,-1-15-7,1 0 1,-1 1 0,-1-1 0,-3 17 0,3-25 2,1 0 0,-1-1 0,0 1 0,0-1 0,0 1 0,0-1 0,-1 1 0,1-1 0,-1 0 0,1 0 0,-1 0 0,0 0 1,0 0-1,0 0 0,0 0 0,0-1 0,0 1 0,0-1 0,-1 1 0,1-1 0,-1 0 0,1 0 0,-1 0 0,-2 1 0,-88 18 285,-1-4 1,-96 3-1,-103 17 217,28 21-259,264-56-323,0-1 0,-1 0 0,1 1 0,0-1 0,0 0 1,0 0-1,0 0 0,0 0 0,0 0 0,-1 0 0,1 0 0,0 0 1,0 0-1,0 0 0,0-1 0,0 1 0,0-1 0,-1 1 0,1-1 0,0 1 1,0-1-1,0 1 0,1-1 0,-2-1 0,1 0-627,0 0 0,1 0-1,-1 0 1,1-1 0,-1 1 0,1 0-1,0 0 1,0-1 0,0 1 0,0 0-1,1-1 1,0-2 0,4-27-12302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0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7378,'0'0'12894,"16"-25"-11984,120-176 1092,-112 165-1529,-17 23-241,0 1-1,1 1 1,1-1 0,11-11 0,-19 22 115,-1 4-35,-10 203 659,4-97-951,5-46-1891,1-40-1342,0-23 2947,0 0 1,0 1-1,1-1 0,-1 1 0,0-1 1,0 1-1,1-1 0,-1 1 1,0-1-1,1 0 0,-1 1 1,0-1-1,1 0 0,-1 1 0,1-1 1,-1 0-1,1 1 0,-1-1 1,0 0-1,1 0 0,-1 1 1,1-1-1,-1 0 0,1 0 0,-1 0 1,1 0-1,-1 0 0,1 0 1,-1 0-1,1 0 0,0 0 1,-1 0-1,1 0 0,-1 0 0,1 0 1,-1 0-1,1-1 0,-1 1 1,0 0-1,1 0 0,0-1 1,1 1-141,12-5-6586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1:4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7458,'0'0'12737,"2"-23"-11887,1 17-847,0 0 0,1 0 1,-1 0-1,1 1 1,0-1-1,1 1 1,-1 0-1,1 0 0,11-8 1,56-39 35,-55 41-15,-5 2-22,-6 4-7,0 1 1,0-1 0,0 1-1,1 0 1,-1 1 0,1 0 0,0 0-1,0 0 1,0 1 0,0 0-1,0 0 1,0 0 0,1 1-1,10 0 1,-16 2 2,0 0 0,0 0 0,0 1 0,-1-1 0,1 0 0,0 1 0,-1-1 0,1 1 0,-1 0 1,1-1-1,-1 1 0,0 0 0,0 0 0,0 0 0,0 0 0,1 2 0,17 40 41,-17-38-30,17 48 62,-3 1 1,-2 1-1,9 72 0,-23-127-77,-1-1 0,1 0 1,0 0-1,0 0 0,0 1 0,0-1 0,0 0 0,0 0 0,0 1 0,0-1 0,0 0 0,0 0 1,0 0-1,0 1 0,0-1 0,0 0 0,0 0 0,0 1 0,1-1 0,-1 0 0,0 0 0,0 0 0,0 1 1,0-1-1,0 0 0,0 0 0,1 0 0,-1 0 0,0 1 0,0-1 0,0 0 0,0 0 0,1 0 1,-1 0-1,0 0 0,0 1 0,0-1 0,1 0 0,-1 0 0,0 0 0,0 0 0,1 0 0,-1 0 1,0 0-1,0 0 0,0 0 0,1 0 0,-1 0 0,0 0 0,0 0 0,1 0 0,-1 0 0,12-16-112,15-41 75,-17 35-86,5-6-78,2 2 1,32-40-1,-27 37 62,28-46 1,-48 73 136,-1 1 1,1 0-1,0 0 1,-1-1-1,1 1 1,0 0-1,0 1 1,0-1-1,0 0 1,0 0-1,0 1 0,0-1 1,0 1-1,0 0 1,0 0-1,0 0 1,0 0-1,0 0 1,0 0-1,0 0 1,3 1-1,-1-1 9,-1 1-1,0-1 1,0 1 0,0-1 0,1 1-1,-1 0 1,0 0 0,0 1-1,0-1 1,-1 1 0,1-1-1,0 1 1,4 3 0,5 14 80,-1 0-1,0 0 1,9 28 0,-13-29 9,1 0 1,1-1-1,0 0 0,20 26 1,-28-42-86,1 1 0,-1 0 1,1 0-1,0 0 0,-1-1 0,1 1 1,0-1-1,0 0 0,0 1 0,0-1 1,0 0-1,0 0 0,0 0 0,1 0 1,-1-1-1,0 1 0,1-1 1,-1 1-1,0-1 0,1 0 0,4 0 1,-4-1 0,1 0 0,0 0 0,-1 0 0,1-1 0,-1 1 0,1-1 0,-1 0 1,0 0-1,0 0 0,0 0 0,0-1 0,4-3 0,4-7-37,0 0 0,0-1 0,-1 0 0,14-27 0,-12 13-86,-1-1 0,-1 1 0,-1-2 0,-2 0 1,-1 0-1,-1 0 0,-2 0 0,0-1 0,-4-42 0,1 72 142,0-1 0,-1 1 0,1-1 0,-1 1 0,1-1 0,-1 1 0,1-1 0,-1 1 0,0 0 0,0-1 0,0 1-1,0 0 1,0-1 0,0 1 0,0 0 0,0 0 0,0 0 0,0 0 0,-1 0 0,1 0 0,0 1 0,-1-1 0,1 0-1,-1 1 1,1-1 0,-1 1 0,1-1 0,-3 0 0,1 1 25,-1-1 0,1 0-1,0 1 1,-1-1 0,1 1 0,-1 0-1,1 0 1,-1 0 0,1 1 0,0-1 0,-1 1-1,-5 2 1,8-2-49,0 0-1,0 0 1,1 0 0,-1 1 0,0-1-1,0 0 1,1 1 0,-1-1-1,0 1 1,1-1 0,0 1-1,-1-1 1,1 1 0,0-1-1,0 1 1,-1-1 0,1 1-1,0-1 1,1 3 0,1 35-19,-2-35 13,1 1 2,1-1 0,0 1 0,-1 0 0,1-1 0,1 1 0,-1-1 0,1 1 0,0-1 0,0 0 0,0 0 0,0-1 0,1 1 0,0 0 0,4 2 0,59 43 0,-33-31 24,0-1 1,52 18 0,2 0-58,-86-34 49,0 0 1,1 0-1,-1 0 0,0 0 1,0 0-1,0 0 1,0 0-1,0 1 0,0-1 1,0 1-1,0 0 0,-1-1 1,1 1-1,0 0 0,-1 0 1,0 0-1,1 0 0,-1 0 1,0 0-1,0 1 0,0-1 1,-1 0-1,1 0 0,0 1 1,-1-1-1,1 1 0,-1-1 1,0 0-1,0 1 1,0 2-1,-2 4 274,-1-1 0,1 1 0,-2-1 0,1 1 0,-1-1 0,-9 13 0,9-14-80,0-1 0,0 0 0,1 1-1,0 0 1,0 0 0,1 0-1,0 0 1,-3 12 0,6-18-206,-1 1 1,0-1 0,0 0 0,1 0-1,-1 1 1,1-1 0,-1 0-1,1 0 1,0 0 0,-1 0 0,1 0-1,0 1 1,0-2 0,0 1-1,0 0 1,0 0 0,0 0 0,0 0-1,0 0 1,0-1 0,0 1-1,0-1 1,0 1 0,1-1 0,-1 1-1,0-1 1,0 1 0,1-1 0,-1 0-1,0 0 1,0 0 0,3 0-1,55 1-1479,-39-2 339,-11 1 102,0-1 0,1 1 0,-1-2-1,0 1 1,0-1 0,12-5 0,10-5-5595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1:4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11322,'0'0'16052,"7"-18"-15748,-7 15-304,3 0-640,11 0-1609,-1-3-3080,1-1-4577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1:4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444 503 10562,'0'0'11067,"-33"-3"-10430,-102-12-163,125 14-395,-1 1 1,1 0-1,0 0 1,0 1 0,0 0-1,0 0 1,1 1 0,-1 1-1,0 0 1,1 0 0,-1 1-1,1 0 1,-15 9-1,11-4 10,0 1 0,1 1 0,0 0 0,1 1-1,0 0 1,-9 15 0,16-22-94,1 0 0,-1 0 0,1 1 0,0-1 0,0 1 1,1 0-1,0 0 0,0 0 0,0 0 0,1 1 0,0-1 0,0 0 0,1 0 0,0 10 1,0-15-3,1 0 0,-1 0 0,1 0 0,0 0 0,-1 0 1,1 0-1,0 0 0,0 0 0,-1 0 0,1 0 1,0-1-1,0 1 0,0 0 0,0 0 0,0-1 0,0 1 1,1-1-1,-1 1 0,0-1 0,0 1 0,0-1 1,0 0-1,1 0 0,-1 0 0,0 1 0,0-1 0,1 0 1,1-1-1,45 3-187,-41-2 127,4 0 1,-1-1 0,0 0 0,0 0 1,0-1-1,0 0 0,-1-1 0,1 0 1,0-1-1,-1 0 0,0 0 0,0-1 1,0 0-1,-1-1 0,0 1 0,0-2 0,0 1 1,0-1-1,9-13 0,1 0-18,-1-1 1,-1-1-1,-1-1 0,-1 0 1,-1-1-1,-1 0 0,-1-1 0,-1 0 1,-2-1-1,9-41 0,-5 0-9,-3 0 0,-3-1 0,-3-68 0,-4 135 201,-1 1 0,1 0 0,-1-1 0,0 1 0,1 0 0,-1 0 0,0 0 0,1 0 0,-1 0 0,0 0 0,1 1 0,-1-1 0,0 0 0,1 1 0,-3 0 0,-2 3-59,1 1 1,0-1-1,0 1 0,0 0 0,0 0 1,1 1-1,-1-1 0,1 1 1,1 0-1,-1 0 0,-2 8 0,-30 75 468,28-54-414,1 1 1,1-1-1,2 2 0,2-1 0,1 0 1,4 39-1,-2-64-114,0 1 0,1-1 0,0 0 0,1-1 0,0 1-1,0 0 1,1-1 0,1 0 0,0 0 0,0 0 0,1 0 0,0-1 0,0 0 0,1 0 0,1-1-1,-1 1 1,1-2 0,1 1 0,-1-1 0,1-1 0,1 1 0,-1-2 0,1 1 0,0-1 0,0-1-1,1 1 1,-1-2 0,1 0 0,0 0 0,14 1 0,-5-2-91,1-1-1,-1-1 1,1-1 0,20-4-1,-32 4 66,0-2-1,0 1 1,-1-1-1,0 0 1,1-1-1,-1 0 1,0 0-1,0-1 1,-1 0-1,0-1 1,10-8-1,-7 4 25,-1-1 0,-1 0 0,0 0 0,0-1-1,-1 0 1,-1 0 0,0-1 0,-1 0 0,0 0-1,-1 0 1,0 0 0,-1-1 0,0 1 0,-2-1-1,1 0 1,-2 0 0,0 0 0,-3-27 0,3 40 70,-1 0 0,0 0 0,1-1 0,-1 1 0,0 0 0,0 0 0,1 0 0,-1 0 1,0 0-1,0 0 0,0 1 0,0-1 0,0 0 0,-1 0 0,1 1 0,0-1 0,0 1 0,0-1 1,-1 1-1,1-1 0,0 1 0,0 0 0,-1 0 0,1-1 0,0 1 0,-1 0 0,1 0 0,0 0 1,-2 1-1,-2-2 42,1 1 0,-1 1 0,1-1 0,-1 1 1,1-1-1,0 1 0,-1 0 0,-4 2 1,3 1-38,0 0 0,0 0 0,1 1 0,0-1 0,-1 1 0,1 0 0,1 1 1,-1-1-1,1 1 0,0 0 0,0 0 0,1 0 0,0 1 0,0-1 1,-3 13-1,0-2-7,2-1-1,1 2 1,0-1 0,1 0 0,0 25 0,2-35-113,0 1 0,1-1 1,0 1-1,0-1 1,1 0-1,0 1 0,0-1 1,1 0-1,0 0 1,0 0-1,1-1 0,0 1 1,0-1-1,0 0 1,1 0-1,0 0 1,6 6-1,6 3-1112,2-1 1,-1-1-1,2 0 1,27 12-1,19 8-5891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297 160 7210,'0'0'15148,"-14"-7"-13596,3 0-1220,6 4-243,1 0 0,-1 0-1,0 0 1,0 0 0,0 1 0,0 0 0,-1 0 0,1 1 0,-1-1 0,1 1 0,-1 0 0,1 0 0,-1 1 0,1 0 0,-1 0 0,-8 1-1,5 2-7,-1 1 0,0 1 0,1-1-1,0 1 1,0 1 0,0-1-1,1 2 1,0-1 0,0 1 0,1 0-1,0 1 1,0 0 0,0 0-1,1 0 1,-9 18 0,10-18-75,0 1 1,0 0 0,1 0-1,1 0 1,0 1-1,0-1 1,0 1-1,2 0 1,-1 0-1,1-1 1,0 1 0,1 0-1,0 0 1,1 0-1,0 0 1,4 17-1,-3-23-14,0 0-1,1 0 0,-1 0 0,1-1 0,-1 1 1,1-1-1,0 0 0,0 0 0,0 0 0,1 0 0,-1-1 1,1 1-1,0-1 0,-1 0 0,1 0 0,0 0 1,0 0-1,0-1 0,1 0 0,-1 1 0,0-2 1,7 2-1,13 1-207,0 0-1,44-2 1,-49-1 46,4-2-78,1 0 0,-1-1 0,0-1 1,0-2-1,0 0 0,-1-1 0,0-1 0,37-20 1,-29 12 162,-1-2 1,-1-1-1,0-1 1,-2-1 0,36-36-1,-57 52 127,0 0 0,0 0 0,0 0 0,-1-1 0,1 1 0,-1-1 0,0 0-1,-1 0 1,0-1 0,0 1 0,0-1 0,-1 1 0,0-1 0,0 0 0,0 0 0,0-8-1,-2 15 340,-13 2-209,9 2-158,1-1 1,-1 0 0,1 1 0,0 0-1,1 0 1,-1 0 0,1 0 0,-1 0 0,1 0-1,1 1 1,-1-1 0,0 1 0,0 4-1,-10 62 205,11-63-186,0 6 4,1 0 1,0 0-1,0 0 1,2-1 0,3 19-1,-4-29-34,0 1 0,0-1 0,0 0 0,1 1-1,0-1 1,-1 0 0,1 0 0,0 0 0,1 0 0,-1-1-1,0 1 1,1 0 0,-1-1 0,1 0 0,0 0 0,0 0-1,0 0 1,0 0 0,0 0 0,1-1 0,-1 1 0,0-1 0,1 0-1,-1 0 1,7 1 0,-4-1-29,0 0 0,-1 0 0,1-1 0,0 0 1,0 0-1,0 0 0,0-1 0,0 0 0,0 0 0,0 0 0,-1-1 0,1 0 0,0 0 0,-1 0 0,0-1 1,1 1-1,-1-1 0,0-1 0,0 1 0,-1-1 0,8-7 0,-6 4-32,-1 0-1,1 0 1,-2-1 0,1 0-1,-1 0 1,0 0-1,-1 0 1,0-1 0,0 0-1,-1 1 1,0-1 0,-1 0-1,0 0 1,0-9-1,0 8 49,-1 0-1,0 0 0,-1 0 1,0 0-1,-1 0 0,0 0 0,-1 0 1,0 1-1,0-1 0,-1 1 1,-7-15-1,7 19 12,0-1 0,0 1 0,0 0 0,-1 0 0,0 0 0,0 0 0,0 1 0,0 0 0,-1 0 0,0 0 0,0 1 0,0 0 0,0 0 0,0 0 0,-1 1 0,1 0 0,-1 0 0,-9-1 0,12 3 28,-27-1 234,30 1-266,0 1-1,1 0 1,-1 0-1,0-1 1,0 1-1,1 0 1,-1 0-1,0 0 0,1 0 1,-1 0-1,1 0 1,-1 0-1,1 0 1,0 0-1,-1 0 1,1 0-1,0 0 1,0 0-1,0 1 0,0-1 1,0 0-1,0 0 1,0 0-1,0 0 1,0 1-1,0 2 3,0-1-1,0 1 0,0-1 1,1 1-1,-1-1 1,1 0-1,0 1 0,0-1 1,0 0-1,0 1 1,1-1-1,-1 0 0,1 0 1,0 0-1,2 3 1,1-2 5,-1 0 0,1 0 1,0-1-1,0 1 0,0-2 1,0 1-1,1 0 0,7 2 0,6 1 10,1 0-1,-1-1 0,1-1 0,0-1 0,32 2 0,-8-4-38,67-8 0,-89 3-87,0 0 1,0-2-1,31-12 1,31-9-89,-83 29 223,0-1-1,0 1 1,0-1-1,0 0 1,-1 1-1,1 0 1,0-1-1,-1 1 1,0-1 0,1 1-1,-1 0 1,0-1-1,0 1 1,0-1-1,0 4 1,0-2 31,2 7-35,1 27 103,3 0 1,1 0 0,1-1 0,25 63 0,-32-97-129,-1-1-1,1 0 1,0 0-1,0 0 1,0 0-1,0 0 1,0 0-1,1 0 1,-1 0-1,0 0 1,0 0-1,0-1 1,1 1-1,-1-1 1,0 1 0,1-1-1,-1 1 1,1-1-1,-1 0 1,0 1-1,1-1 1,-1 0-1,1 0 1,-1 0-1,1 0 1,-1 0-1,1-1 1,-1 1-1,0 0 1,1-1-1,-1 1 1,1-1-1,-1 1 1,0-1-1,2-1 1,45-26-412,-45 25 376,51-35-373,-1-3 1,-3-2-1,65-71 0,-115 118 1293,1 17-584,1-1 1,6 35-1,-6-52-298,0 0 0,0 0 0,0 0 0,0 0 0,1 0-1,-1-1 1,1 1 0,0-1 0,-1 0 0,1 0 0,0 1-1,1-2 1,-1 1 0,0 0 0,0-1 0,1 0 0,-1 1-1,1-1 1,-1-1 0,1 1 0,0 0 0,-1-1 0,1 0-1,0 0 1,5 0 0,-2 0-70,-1-1 0,0 0-1,1 0 1,-1 0 0,0-1 0,0 1 0,0-2 0,0 1-1,0-1 1,0 1 0,-1-2 0,1 1 0,8-8 0,-2 0 20,-1-1 0,0 0 0,-1-1 1,0-1-1,-1 1 0,-1-2 0,0 1 1,-1-1-1,9-23 0,-16 34 90,0 3 213,0 6-246,0 5 45,0 1 1,0 0-1,1 0 0,0 0 0,1-1 1,5 17-1,-6-24-38,1 0 1,-1-1 0,1 1-1,-1 0 1,1-1 0,0 0-1,0 1 1,1-1-1,-1 0 1,0 0 0,1 0-1,-1 0 1,1-1-1,-1 1 1,1-1 0,0 1-1,0-1 1,0 0-1,0 0 1,0 0 0,0 0-1,0-1 1,0 1-1,0-1 1,0 0 0,0 0-1,5-1 1,5 2-107,-1-1-1,1-1 1,-1 0 0,0-1 0,0 0-1,1-1 1,-2-1 0,1 1 0,0-2-1,-1 0 1,0 0 0,0-1 0,0 0-1,-1-1 1,1 0 0,16-17 0,-22 19 66,1-1 1,-1 0 0,-1 0-1,1 0 1,-1 0 0,0-1-1,-1 0 1,1 0 0,-1 0-1,-1 0 1,4-13 0,-2 0 209,-2-1 0,0 1 0,-2-24 764,0 53-704,12 335 2386,0 2-2083,-12-78-543,0-267-22,0-5-94,0-643 118,0 637-3,0 0 0,1 0 1,0-1-1,1 1 1,0 0-1,1 0 1,0 1-1,5-11 0,-7 17 6,1-1 0,-1 1 1,1 0-1,0 0 0,1 0 0,-1 0 0,0 0 0,1 1 0,0-1 0,0 1 0,-1-1 0,1 1 0,0 0 0,1 0 0,-1 0 1,0 1-1,1-1 0,-1 1 0,1 0 0,-1 0 0,1 0 0,-1 0 0,1 1 0,0-1 0,4 1 0,1 0 21,1 0-1,-1 1 0,0 0 1,0 0-1,0 1 1,0 1-1,0-1 0,-1 1 1,1 1-1,-1 0 1,0 0-1,0 0 0,0 1 1,0 0-1,-1 1 1,0 0-1,0 0 0,0 0 1,-1 1-1,0 0 1,0 0-1,-1 0 0,6 11 1,-10-16-11,0 0 1,0-1 0,0 1-1,0 0 1,0-1 0,-1 1-1,1 0 1,-1 0 0,1 0-1,-1 0 1,0-1-1,0 1 1,1 0 0,-1 0-1,-1 0 1,1 0 0,0 0-1,0 0 1,-1 0 0,1-1-1,-1 1 1,1 0 0,-1 0-1,0-1 1,0 1-1,0 0 1,0-1 0,0 1-1,0 0 1,0-1 0,-1 0-1,1 1 1,0-1 0,-1 0-1,1 0 1,-1 1 0,1-1-1,-1-1 1,0 1 0,-2 1-1,-8 3 34,0 0 0,-1 0 0,1-2 0,-24 5 0,22-6-46,-22 5-324,-1-2 0,-41 1 0,-22-9-4934,56-4-1267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0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1 157 216,'0'0'2827,"7"-9"-4043,-5 9 1340,-1 0-1,0 0 1,1 0 0,-1 0 0,0 0-1,1 0 1,-1 0 0,0 0-1,1-1 1,-1 1 0,0 0 0,0-1-1,1 1 1,-1-1 0,0 0-1,0 1 1,0-1 0,0 0 0,1 0-1,-1 1 1,0-1 0,-1 0-1,1 0 1,1-2 0,-1 1-81,0-1 0,0 0 0,-1 0 1,0 0-1,1 0 0,-1 0 0,0 0 0,0 0 1,-1-3-1,1-11 477,0 15-520,3 1-5,-3-1 2,45 1-4179,-43 1 4259,-1 1 1,1-1 0,0-1 0,-1 1-1,1 0 1,0 0 0,-1-1-1,1 1 1,-1 0 0,1-1 0,0 0-1,-1 1 1,0-1 0,1 0 0,-1 0-1,1 0 1,-1 0 0,0 0-1,1 0 1,-1 0 0,0 0 0,0-1-1,0 1 1,0 0 0,0-1-1,0 1 1,-1-1 0,1 1 0,0-1-1,-1 1 1,1-3 0,12-18 213,-12 20-278,0 1-11,-1 0 0,1 0 0,-1 0-1,1 0 1,0 1 0,0-1 0,-1 0 0,1 0-1,0 0 1,0 1 0,0-1 0,0 0-1,0 1 1,0-1 0,0 1 0,0 0 0,0-1-1,0 1 1,1 0 0,-1-1 0,0 1 0,2 0 1558,14-7-1614,-17 7 53,-1-1 0,1 1 0,0 0 0,-1-1 0,1 1 0,0 0 0,-1-1 0,1 1 0,0 0 0,-1 0 0,1-1 0,-1 1 0,1 0 0,0 0 0,-1-1 0,1 1 0,-1 0 0,1 0 0,-1 0 0,1 0 0,-1 0 0,1 0 0,-1 0 0,1 0 0,0 0 0,-1 0 0,1 0 0,-1 0 0,1 0 0,-1 0 0,1 0 0,-1 1 0,1-1 0,-1 0 0,1 0 0,0 0 0,-1 1 0,1-1 0,0 0 0,-1 1 0,0 0 0,-18 10-215,19-9 207,-1 1-21,-15-2 123,15-1-99,-46 0-160,46 0 162,1 0 1,-1 0-1,0-1 1,1 1 0,-1 0-1,1 0 1,-1 0-1,0 0 1,1 0 0,-1 0-1,1 0 1,-1 0-1,1 0 1,-1 1 0,0-1-1,1 0 1,-1 0-1,1 0 1,-1 1 0,1-1-1,-1 0 1,1 1-1,-1-1 1,1 0 0,-1 1-1,1-1 1,-1 0-1,1 1 1,0-1 0,-1 1-1,1-1 1,0 1 0,-1-1-1,1 1 1,0-1-1,0 1 1,-1 0 0,1-1-1,0 1 1,0-1-1,0 1 1,0-1 0,0 1-1,0 0 1,0-1-1,0 1 1,0-1 0,0 1-1,0 0 1,0-1-1,0 1 1,1 0 0,0 8-443,-1-8 438,-21 5 844,22 5-1198,-1-10 360,0 0 0,0 0 0,1-1-1,-1 1 1,0 0 0,0 0 0,0-1-1,0 1 1,0 0 0,0 0 0,0-1 0,0 1-1,0 0 1,0 0 0,0-1 0,0 1 0,0 0-1,-1 0 1,1-1 0,0 1 0,-1 0 0,1-1-1,0 1 1,-1 0 0,1-1 0,-1 1 0,1 0-1,-1-1 1,1 1 0,-1-1 0,0 1-1,1-1 1,-1 0 0,0 1 0,1-1 0,-1 1-1,0-1 1,1 0 0,-1 0 0,0 1 0,0-1-1,1 0 1,-1 0 0,0 0 0,0 0 0,1 0-1,-1 0 1,0 0 0,0 0 0,-1 0-1,2 0 47,-14 18-3526,11-12 2526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0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63 440,'0'0'3245,"0"-49"545,0 48-3868,0 1-1,0-1 1,0 1 0,0-1-1,0 1 1,0-1 0,0 1-1,1-1 1,-1 1-1,0-1 1,0 1 0,0-1-1,1 1 1,-1-1 0,0 1-1,0 0 1,1-1 0,-1 1-1,0-1 1,1 1 0,-1 0-1,1-1 1,-1 1 0,0 0-1,1-1 1,-1 1 0,1 0-1,-1 0 1,1 0 0,-1-1-1,1 1 1,-1 0 0,1 0-1,-1 0 1,1 0 0,-1 0-1,1 0 1,-1 0 0,1 0-1,-1 0 1,1 0-1,-1 0 1,1 0 0,-1 0-1,1 1 1,0-1 0,3 0-664,2 0-125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2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1288 6 392,'0'0'1836,"-37"3"-563,-558-12-2662,509 12 2164,-109 16 0,-141 20-2866,298-35 784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3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11642,'0'0'4915,"-1"29"-4066,1-20-737,-12 204 2574,-6 188 78,18-229-4425,0-70-1394,0-99 548,0-12-5204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3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59 123 5513,'0'0'6994,"-31"-92"-6850,31 86 16,-3 0-160,3 0-96,-4 3-736,-3 0-1201,-6-4-5577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3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8858,'0'0'10333,"-9"12"-9710,-51 67 738,-83 146 0,127-195-1249,1 0 1,2 2-1,1-1 1,1 2-1,2 0 0,1 0 1,1 0-1,3 1 0,-2 40 1,6-68-121,0 0-1,0 0 1,1 1 0,0-1 0,0 0 0,1 0 0,-1 0 0,1 0 0,1-1-1,-1 1 1,1 0 0,0-1 0,0 0 0,0 0 0,6 7 0,-3-7-2,-1 0 1,1 0-1,1 0 1,-1-1-1,1 0 1,0 0-1,0 0 1,0-1-1,0 0 1,0 0-1,15 2 1,-2-1 48,0 0 0,1-1 0,0-2 0,-1 0 1,1-1-1,0-1 0,-1-1 0,1-1 0,-1-1 0,1 0 1,-1-2-1,-1 0 0,1-1 0,-1-1 0,0-1 0,-1-1 1,0 0-1,-1-2 0,0 0 0,-1 0 0,0-2 0,-1 0 1,0-1-1,-1 0 0,-1-1 0,0-1 0,-2 0 0,0 0 1,0-1-1,-2-1 0,0 1 0,-1-2 0,-1 1 0,5-26 1,-4 0 2,-2 1 1,-2-1 0,-2 0-1,-6-68 1,4 106-4,-1 0 0,0-1 1,0 1-1,0 0 0,-1 0 0,0 0 0,-1 0 1,0 0-1,0 0 0,0 1 0,-1-1 0,0 1 1,0 0-1,0 0 0,-1 0 0,0 1 0,0 0 1,0 0-1,-1 0 0,0 0 0,0 1 0,0 0 1,0 0-1,-1 1 0,1 0 0,-1 0 0,0 0 1,0 1-1,0 0 0,0 0 0,-1 1 0,-13-1 1,8 1 2,-1 1 0,1 0 1,0 2-1,0-1 0,-1 1 1,1 1-1,0 0 0,1 1 1,-1 1-1,1 0 0,-1 0 1,2 1-1,-1 1 0,1 0 1,0 0-1,0 1 0,1 1 1,0 0-1,0 0 0,1 1 1,0 0-1,1 0 0,-9 16 1,10-16-138,2 1 0,0-1 0,0 1 0,1 0 1,0 0-1,1 1 0,0-1 0,1 1 0,0-1 0,0 14 0,2 8-1477,1 0-1,7 42 1,11 13-4078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12123,'0'0'9384,"24"-4"-8525,-15 2-762,37-6 828,90-3 0,-130 11-894,1 1 0,-1-1 0,1 1 1,0 0-1,-1 1 0,0-1 0,1 1 0,-1 1 0,0-1 0,0 1 0,0 0 0,0 1 0,-1-1 0,1 1 0,-1 0 1,0 0-1,0 1 0,0 0 0,-1-1 0,0 2 0,0-1 0,0 0 0,0 1 0,3 8 0,5 13-9,-1 0 0,-2 0 0,0 1-1,6 41 1,4 12-76,-8-46-273,1 1 22,-2-1 0,-1 2 0,-2-1 0,5 66 0,-13-101 312,1 0-1,0 0 1,0 0 0,-1 0-1,1 0 1,0 0 0,-1 0-1,1 0 1,-1 0 0,1 0-1,-1 0 1,0 0 0,1 0-1,-1-1 1,0 1 0,0 0-1,1 0 1,-1-1 0,0 1-1,0 0 1,0-1 0,0 1-1,0-1 1,0 1 0,0-1-1,0 0 1,0 1 0,0-1-1,0 0 1,0 0 0,0 0-1,-2 0 1,-45 1 228,33-2-127,0 1-145,0 0 1,0-1 0,-1 0 0,1-1-1,1-1 1,-1-1 0,0 0-1,-18-8 1,30 11-1062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3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15563,'0'0'6244,"-4"26"-5399,-33 389 1148,36-26-492,1-299-3400,1-16-3003,-1-13-4102,0-93 2936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3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9522,'0'0'5387,"5"-32"-3776,2-10-797,14-48 1,-20 86-730,1 0 0,-1 0-1,1 0 1,0 0 0,1 0 0,-1 0-1,1 0 1,-1 1 0,1-1 0,0 1-1,0 0 1,1 0 0,-1 0-1,1 0 1,-1 1 0,1-1 0,0 1-1,0 0 1,0 0 0,0 0 0,1 1-1,-1-1 1,0 1 0,1 0 0,-1 0-1,7 0 1,-4 0 37,13-3 203,1 1 0,-1 2 0,1 0 1,-1 1-1,1 0 0,0 2 0,-1 1 0,28 7 0,-37-8-216,-1 2-1,1-1 1,-1 1 0,1 1-1,-1 0 1,-1 0 0,1 1-1,-1 1 1,0-1 0,0 1-1,-1 1 1,0-1 0,0 2-1,-1-1 1,0 1-1,11 18 1,-15-23-72,-1 1-1,0-1 1,0 1-1,0 0 1,0-1-1,-1 1 1,0 0-1,0 0 1,0 0-1,-1 0 1,0 0-1,0 0 1,0 0-1,0 0 1,-1 0-1,0 0 1,0 0-1,0 0 1,-1-1-1,1 1 1,-5 7-1,3-6 24,-1-1-1,-1 1 0,1-1 1,-1 1-1,0-1 0,0-1 1,0 1-1,-1-1 1,1 0-1,-1 0 0,0-1 1,-1 1-1,1-1 0,-9 2 1,0 0-75,-1 0 0,-1-2 1,1 0-1,0 0 0,-1-2 1,-20 0-1,36-1-59,0 0 1,0 0-1,0 0 1,0 0-1,0 0 0,-1 0 1,1-1-1,0 1 0,0 0 1,0 0-1,0-1 0,0 1 1,0-1-1,0 1 0,0-1 1,0 0-1,0 1 1,0-1-1,0 0 0,0 0 1,1 1-1,-1-1 0,0 0 1,1 0-1,-1 0 0,0 0 1,1 0-1,-1 0 0,1 0 1,-1 0-1,0-2 1,1-40-5004,1 26 1872,2-23-7519</inkml:trace>
  <inkml:trace contextRef="#ctx0" brushRef="#br0" timeOffset="1">863 264 15211,'0'0'5193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3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569 427 13171,'0'0'10942,"-29"-15"-10532,-94-42-173,117 54-216,-1 1 1,1-1-1,0 1 0,-1 1 1,0-1-1,1 1 1,-1 0-1,0 1 0,0-1 1,0 1-1,1 1 0,-1-1 1,0 1-1,0 1 0,1-1 1,-1 1-1,1 0 1,-1 0-1,1 1 0,0 0 1,0 0-1,-8 6 0,1-2 28,-21 11 182,2 1 0,-58 44 0,82-57-211,1 1 0,0-1-1,0 1 1,0 0 0,1 1-1,0 0 1,0 0-1,1 0 1,0 1 0,1-1-1,0 1 1,0 0-1,1 1 1,0-1 0,0 1-1,-1 14 1,4-22-37,-1 1 0,1-1-1,1 0 1,-1 0 0,0 1 0,0-1 0,1 0 0,0 1-1,-1-1 1,1 0 0,0 0 0,0 0 0,0 0 0,0 0-1,0 0 1,1 0 0,-1 0 0,1 0 0,-1-1 0,1 1-1,-1 0 1,1-1 0,0 1 0,0-1 0,0 0-1,0 0 1,0 0 0,0 0 0,0 0 0,0 0 0,1 0-1,-1-1 1,0 1 0,4 0 0,9 1-121,-1-1-1,0-1 1,1 0-1,21-3 1,-18 2 83,-1-2-38,1 0 1,-1-1 0,0-1-1,0-1 1,-1 0 0,0-1-1,0-1 1,0 0 0,-1-1 0,0-1-1,-1 0 1,0-1 0,-1-1-1,0 0 1,17-22 0,-5 5-60,-2-1 0,-1-1 0,-2-1 1,-1-1-1,-2-1 0,17-44 0,-22 47 353,-2 0 0,-1-1 0,-1 0 0,-2 0 0,-1 0 0,1-44 0,-6 76-159,0 0 0,0 0 0,0-1-1,-1 1 1,1 0 0,0 0 0,0-1-1,0 1 1,0 0 0,0 0 0,0 0-1,0-1 1,-1 1 0,1 0-1,0 0 1,0 0 0,0 0 0,0-1-1,-1 1 1,1 0 0,0 0 0,0 0-1,0 0 1,-1 0 0,1 0 0,0 0-1,0 0 1,-1 0 0,1-1-1,0 1 1,0 0 0,-1 0 0,1 0-1,0 0 1,0 0 0,-1 0 0,1 1-1,0-1 1,0 0 0,0 0 0,-1 0-1,1 0 1,0 0 0,0 0 0,-1 0-1,1 1 1,-13 5 170,4 2-174,1 0-1,0 0 1,0 1-1,1 0 1,0 0-1,0 1 1,1 0-1,0 0 1,1 1-1,1-1 1,-8 23-1,6-10-29,0 1 0,2-1-1,0 1 1,0 46-1,4-59-11,0 1-1,1 0 0,0 0 1,1 0-1,1-1 0,0 1 1,0-1-1,1 0 1,0 0-1,1 0 0,0-1 1,1 1-1,0-1 0,1 0 1,0-1-1,1 0 0,0 0 1,0-1-1,0 1 1,1-2-1,1 1 0,18 10 1,-16-10-92,-1-1 0,1-1 0,1 0 0,-1-1 0,1 0 0,0-1-1,0 0 1,0-1 0,1-1 0,-1 0 0,1 0 0,-1-2 0,1 1 0,0-2 0,13-2 0,-22 2 77,1-1 0,-1 1-1,0-2 1,0 1 0,1 0-1,-2-1 1,1 0 0,0 0-1,-1-1 1,1 1-1,-1-1 1,0 0 0,0 0-1,0 0 1,-1 0 0,0-1-1,0 0 1,0 1 0,0-1-1,-1 0 1,1-1 0,-1 1-1,-1 0 1,1-1 0,1-8-1,2-14 52,-1 1 0,-1-1 0,-1-48-1,-2 70-5,0 5-5,0 1 0,1-1 0,-1 0 0,0 0 0,0 1 0,0-1 0,0 0 0,0 0 0,0 1 0,0-1 0,0 0 1,0 0-1,0 0 0,-1 1 0,1-1 0,0 0 0,0 1 0,-1-1 0,1 0 0,0 0 0,-1 1 0,1-1 0,-1 1 0,1-1 1,-1 0-1,1 1 0,-1-1 0,0 1 0,1-1 0,-1 1 0,0 0 0,1-1 0,-1 1 0,0-1 0,1 1 0,-1 0 1,0 0-1,0-1 0,1 1 0,-1 0 0,0 0 0,0 0 0,1 0 0,-1 0 0,0 0 0,0 0 0,1 0 0,-1 0 0,0 1 1,0-1-1,1 0 0,-1 0 0,0 1 0,0-1 0,-2 1-2,1 1 0,0-1 1,0 0-1,-1 1 0,1 0 1,0-1-1,0 1 0,1 0 0,-1 0 1,0 0-1,1 0 0,-1 0 0,1 0 1,0 1-1,-1-1 0,0 3 1,-1 5-77,1 0 0,0-1 0,1 1 1,0 0-1,0 0 0,1 0 0,0 0 1,1 0-1,0-1 0,3 15 0,-2-18-94,0 1 0,1-1 0,-1 1 0,1-1 0,1 0 0,-1 0 0,1 0 0,0-1 0,1 1 0,-1-1 0,1 0 0,0 0 0,0-1 0,1 1 0,-1-1 0,8 4 0,15 7-1503,1-2 0,0-1 0,51 14 0,-1-9-4098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3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12051,'0'0'12806,"0"8"-12263,-5 392 1635,7-227-2121,9 108-41,-7-260-139,3-27-36,5-34-100,-11 39 251,7-31-86,2 1 1,19-41 0,-23 59 77,0 1 0,1 0 0,0 1 0,1-1 0,0 2 0,0-1 0,2 1 0,14-14 0,-21 23-1,-1 0 0,1-1 1,-1 1-1,1 0 0,0 0 1,-1 0-1,1 0 0,0 1 1,0-1-1,0 1 0,-1 0 1,1 0-1,0 0 0,0 0 1,0 0-1,0 0 0,-1 1 0,1 0 1,0-1-1,0 1 0,-1 0 1,1 0-1,-1 0 0,1 1 1,-1-1-1,1 1 0,2 1 1,7 6-17,-1-1 0,0 1 1,17 20-1,-20-22 43,-1 0-1,0 1 0,-1 0 1,1 0-1,-2 0 0,1 1 1,-1 0-1,0 0 0,-1 1 1,0-1-1,-1 1 0,0 0 1,0 0-1,-1 0 0,0 0 1,0 17-1,-2-25-2,-1 0 0,0 0-1,1 0 1,-1 0 0,0 0 0,0 0 0,0 0 0,0 0-1,0-1 1,-1 1 0,1 0 0,-1-1 0,1 1 0,-1-1-1,1 1 1,-1-1 0,0 0 0,0 0 0,1 0 0,-1 0-1,0 0 1,0 0 0,0 0 0,0 0 0,0-1 0,0 1-1,-5 0 1,-62 8 117,22-6-81,0-1 1,-56-7-1,100 5-80,1-1-1,-1 1 1,1-1-1,-1 1 1,1-1-1,-1 0 1,1 0-1,0 0 0,-1 0 1,1 0-1,0-1 1,-4-2-1,5 3-84,0 0 0,1 0-1,-1 0 1,0 0 0,1 0 0,-1 0-1,1 0 1,-1 0 0,1 0 0,-1 0-1,1 0 1,0-1 0,0 1-1,-1 0 1,1 0 0,0 0 0,0 0-1,0-1 1,0 1 0,1-1 0,0-2-415,0 1 0,0 0 1,0 0-1,1-1 1,0 1-1,0 0 0,0 0 1,0 0-1,0 1 1,0-1-1,1 0 1,-1 1-1,1 0 0,0-1 1,5-2-1,29-17-6904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3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34 12043,'0'0'11138,"2"-7"-10028,-1 6-1066,-1 0 1,1 0 0,-1 0-1,1 0 1,-1 0-1,0 0 1,1-1 0,-1 1-1,0 0 1,0 0 0,0 0-1,0 0 1,0-1 0,0 1-1,0 0 1,0 0 0,0 0-1,-1 0 1,1-1 0,-1 0-1,0 1-6,0 1-1,1 0 0,-1 0 0,0 0 0,0 0 1,0 0-1,1 0 0,-1 0 0,0 0 0,0 0 0,0 1 1,1-1-1,-1 0 0,0 0 0,0 1 0,1-1 1,-1 0-1,0 1 0,0-1 0,1 1 0,-1-1 1,0 1-1,-55 47 610,54-46-675,-21 19 90,1 2 1,2 0-1,-27 39 0,41-53-71,0 0 0,0 1 1,1 0-1,1 0 0,0 0 0,0 1 0,1-1 0,0 1 0,1 0 0,0 0 0,0 0 0,2 0 0,0 16 0,0-26-16,0 0-1,0 0 1,0 0-1,1 0 0,-1 0 1,1 0-1,-1 0 1,1 0-1,-1 0 1,1 0-1,0 0 1,-1 0-1,1 0 1,0 0-1,0-1 1,-1 1-1,1 0 1,0-1-1,0 1 1,0 0-1,0-1 1,0 1-1,2 0 1,32 5-673,-26-6 547,0-1 1,-1 0-1,1 0 1,0 0 0,-1-1-1,10-4 1,-3-1-40,-1-1 1,0-1-1,-1 0 1,0 0-1,-1-2 1,12-11-1,63-76-461,-80 90 717,-3 4 37,0 0-1,0-1 1,-1 1 0,0-1 0,0 1 0,0-1-1,-1 0 1,4-10 767,-6 29-149,0-2-733,1 1 0,-1-1 0,2 1 0,0-1 0,1 0 0,0 0 0,0 0 0,1 0 0,1-1 0,0 0 0,1 1-1,0-2 1,0 1 0,1-1 0,1 0 0,0 0 0,0-1 0,1 0 0,11 9 0,5 1-2227,0-1 0,42 22 0,-17-16-5358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3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9338,'0'0'12524,"32"-12"-11610,107-37-2,-131 46-852,-1 1 0,1 0 0,0 0 0,0 1 1,0 0-1,0 1 0,0-1 0,0 2 0,0-1 0,0 1 0,-1 0 1,1 1-1,11 3 0,-14-3-38,-1 0 1,1 1-1,-1-1 0,0 1 0,1 0 1,-2 1-1,1-1 0,0 1 1,-1 0-1,1-1 0,-1 2 1,0-1-1,0 0 0,-1 0 1,4 9-1,0 6 56,0 0 0,-2 0 0,0 0 1,-2 1-1,0-1 0,-1 1 0,-1 0 1,-2 20-1,0-18-16,-1 1 1,-1-1-1,-1 0 0,-1 0 1,-10 25-1,-52 104 156,-1-1-32,61-128-140,1 1 1,1-1 0,0 1 0,2 0 0,-1 24 0,4-35-39,0 0 0,1 1-1,0-1 1,1 1 0,5 20 0,-5-29-14,1 0 0,-1 0 0,1-1 0,0 1 0,0-1 0,0 1 0,0-1 0,1 0 0,-1 0 0,1 0 0,0 0 0,0 0 0,0-1 0,0 1 0,0-1 0,1 0 0,-1 0 0,1 0-1,-1 0 1,1-1 0,4 2 0,4 1-210,1-1 1,0 0-1,-1 0 0,1-2 0,0 1 0,0-2 0,0 0 0,0 0 1,0-1-1,0-1 0,0 0 0,0-1 0,-1 0 0,1-1 0,-1 0 1,0-1-1,0-1 0,-1 0 0,1 0 0,-1-1 0,13-11 0,-19 13-77,0 0 0,-1 0 0,1-1-1,-1 1 1,-1-1 0,1 0 0,-1 0 0,0 0-1,0-1 1,-1 1 0,1-1 0,1-11-1,-1-2-1420,-1-1 0,-1-38 0,-1 34-175,0-49-5010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3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81 375 7042,'0'0'16018,"-18"-27"-15108,4 4-749,0 0-1,-18-45 1,31 66-156,1 0-1,-1 0 1,1 1 0,0-1-1,-1 0 1,1 0 0,0 0-1,1 0 1,-1 0 0,0 0-1,0 0 1,1 0 0,-1 0-1,1 0 1,0 0 0,-1 0-1,1 0 1,0 0 0,0 1-1,0-1 1,0 0 0,1 1-1,-1-1 1,0 1 0,1-1-1,2-1 1,3-2-6,0 0 1,0 1-1,0 0 1,15-6-1,-5 2-13,33-16-89,2 1-1,0 2 1,1 3 0,0 3-1,2 1 1,0 3-1,0 2 1,110-2-1,-165 11 150,0 0 0,1 0 0,-1 1 1,0-1-1,1 0 0,-1 0 0,0 1 0,1-1 0,-1 0 0,0 1 0,0-1 0,1 0 0,-1 1 0,0-1 0,0 0 0,1 1 0,-1-1 0,0 0 0,0 1 0,0-1 0,0 1 0,0-1 0,0 0 0,0 1 0,0-1 0,0 1 0,0-1 0,0 1 0,0-1 0,0 0 0,0 1 0,0-1 0,0 1 0,0-1 0,0 0 0,-1 1 0,1-1 1,0 0-1,0 1 0,0-1 0,-1 1 0,-8 19 769,-13 4-63,-38 35-1,38-40-614,2 1-1,0 1 0,-19 27 0,10 3-85,27-48-75,1 0-1,0 0 1,0 1-1,0-1 0,0 0 1,1 1-1,-1-1 0,1 0 1,0 1-1,0-1 0,0 1 1,0-1-1,1 0 0,1 7 1,-1-9-42,0 0 1,0-1 0,0 1 0,0 0 0,0-1-1,0 1 1,0 0 0,0-1 0,0 1 0,0-1-1,0 1 1,0-1 0,0 0 0,0 0 0,1 1-1,-1-1 1,0 0 0,0 0 0,0 0 0,2-1-1,33 1-739,-24-1 420,-3 0 226,1 0 0,0-1 0,0 0 0,0-1-1,-1 0 1,0 0 0,1-1 0,-1 0 0,0-1-1,-1 0 1,1 0 0,-1-1 0,0 0 0,13-13-1,-4 2 229,-1-1 0,0 0 1,-1-1-1,-1-1 0,13-24 2411,-27 52-2432,1 1 0,0-1-1,1 0 1,0 1 0,0-1 0,1 0 0,0 0 0,0 0-1,1-1 1,0 1 0,0-1 0,0 0 0,1 0 0,1 0-1,-1-1 1,1 0 0,0 0 0,0 0 0,1-1 0,-1 0-1,1 0 1,12 6 0,-15-9-304,0 0 0,0 0 1,1 0-1,-1-1 0,1 1 0,-1-1 0,1 0 0,-1 0 0,1-1 1,5 1-1,26-2-4746,-26 0 2705,16-2-7195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3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19716,'0'0'8554,"215"-46"-9274,-55 43-3353,-24 3-1976,-23 0-6026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3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61 14771,'0'0'13779,"221"-39"-13651,-129 26-128,-10 7-328,-10 3-744,-25 3-2569,-20 3-1016,-23 12-3809</inkml:trace>
  <inkml:trace contextRef="#ctx0" brushRef="#br0" timeOffset="1">1 261 16315,'0'0'9707,"190"-34"-9203,-64 9-248,14 4-256,58-7-1753,-42 7-3664,-26 2-5841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4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298 173 1504,'0'0'23923,"-17"-8"-22851,-58-23-503,69 30-523,0 0-1,0 1 0,-1 0 0,1 0 0,0 0 0,0 1 0,0 0 1,0 0-1,0 0 0,0 1 0,0 0 0,0 1 0,0-1 0,1 1 0,-1 0 1,1 0-1,0 0 0,0 1 0,-5 5 0,-4 0 66,8-4-82,-1-1 0,1 1-1,0 1 1,1-1 0,0 1 0,-1 0 0,2 0-1,-1 1 1,1-1 0,-4 8 0,7-11-36,0-1 0,-1 1 1,1 0-1,0-1 0,1 1 0,-1 0 0,0 0 1,1 0-1,0 0 0,0-1 0,0 1 1,0 0-1,0 0 0,0 0 0,1 0 0,-1 0 1,1 0-1,0-1 0,0 1 0,0 0 1,0-1-1,0 1 0,1-1 0,-1 1 0,1-1 1,0 1-1,-1-1 0,1 0 0,0 0 1,1 0-1,1 2 0,7 3-15,-1 0-1,1-1 1,1-1 0,-1 1-1,1-2 1,0 0 0,0 0-1,0-1 1,24 3-1,15-1-179,53-1-1,-101-4 192,45 2-353,-1-2 0,1-3 1,0-1-1,0-2 0,-1-3 1,86-27-1,-91 20-178,71-39 0,-100 48 537,-1 0 0,0-1 0,-1-1 0,0 0 0,0 0 0,-1-1 0,0 0 0,0-1 0,14-22 0,-22 29 231,0 1-1,-1-1 0,1 1 0,-1-1 0,0 1 0,0-1 0,0 0 1,-1 0-1,1 1 0,-1-7 0,-22 9 1101,18 1-1313,0 0 1,-1 1 0,1 0-1,0 0 1,-1 0 0,1 0 0,0 1-1,0 0 1,0 0 0,0 0 0,1 0-1,-1 0 1,0 1 0,1 0-1,0 0 1,-1 0 0,1 0 0,0 0-1,1 1 1,-1-1 0,1 1 0,-1-1-1,1 1 1,0 0 0,0 0-1,-2 8 1,-1 3-17,1 0 0,0 0 0,1 1-1,1-1 1,0 1 0,1 20 0,1-31-6,0 0 0,1 0 0,0 0 0,0 0 0,0-1 0,1 1 0,-1 0 0,1-1 0,0 1 0,1-1 0,-1 0 0,1 0 0,-1 0 1,1 0-1,1 0 0,-1 0 0,0-1 0,1 1 0,0-1 0,0 0 0,0-1 0,8 6 0,-2-3-71,0-1 0,0 1 0,0-2 0,1 1 0,-1-2 0,1 1 0,0-1 0,-1-1 0,19 1 0,-26-3 65,1 1 0,0-1 0,-1 1 0,1-1-1,0 0 1,-1-1 0,1 1 0,-1 0 0,0-1 0,1 0 0,-1 0-1,0 0 1,0 0 0,0-1 0,0 1 0,-1-1 0,1 1 0,0-1-1,-1 0 1,0 0 0,0 0 0,0 0 0,0-1 0,-1 1 0,1-1 0,-1 1-1,0-1 1,1 1 0,-2-1 0,2-6 0,2-13-22,-1 1 0,0-2 0,-2-39 0,-1 49-2,-1 1-20,0 1-1,-1 0 1,0-1 0,0 1 0,-1 0-1,-1 0 1,0 0 0,-11-19-1,12 25 98,0 0-1,0 0 1,-1 1-1,0-1 0,0 1 1,-1 0-1,1 0 1,-1 0-1,0 0 1,-1 1-1,1 0 0,-1 0 1,0 1-1,1-1 1,-2 1-1,1 1 1,-11-5-1,16 7-33,0 0 1,0-1-1,0 1 1,1 0-1,-1 0 0,0 0 1,0-1-1,0 1 1,0 0-1,0 0 0,0 0 1,0 0-1,0 1 1,0-1-1,1 0 0,-1 0 1,0 1-1,0-1 1,0 0-1,0 1 0,0-1 1,1 0-1,-1 1 1,0 0-1,0-1 1,1 1-1,-1-1 0,0 1 1,1 0-1,-1-1 1,1 1-1,-1 0 0,1 0 1,-1-1-1,1 1 1,-1 0-1,1 0 0,0 0 1,-1 0-1,1 0 1,0-1-1,0 1 0,0 0 1,0 1-1,0 1-23,0-1 0,0 1-1,0-1 1,1 1 0,-1-1-1,1 1 1,0-1 0,-1 1-1,1-1 1,0 0 0,1 1 0,-1-1-1,0 0 1,1 0 0,2 3-1,2 0-88,0 0 0,0 0 0,1-1 0,0 0 0,0 0 0,0-1-1,0 0 1,0 0 0,1-1 0,-1 0 0,13 2 0,90 8-1189,-107-12 1273,79 1-361,-42-2 333,78 9 1,-109-6 51,1-1 1,-1 1-1,0 1 0,1 0 0,-1 0 1,-1 1-1,1 0 0,0 0 1,-1 1-1,0 0 0,0 1 1,-1 0-1,10 9 0,-12-8 48,0 0-1,0 1 1,-1 0 0,0 0-1,0 0 1,-1 0-1,0 1 1,-1-1-1,0 1 1,0 0-1,0-1 1,-1 18-1,0 11 366,-6 60-1,5-96-408,0 19 163,6-15-255,15-22-461,-5 1 260,204-163-1681,-188 154 2019,-30 28 1301,23 35-53,-24-36-1298,1 1 0,-1-1 0,1 0 0,0 0 0,0 0 0,0 0 0,0-1 1,0 1-1,1 0 0,-1-1 0,0 0 0,1 1 0,-1-1 0,1 0 0,-1 0 0,5 1 0,1-2 40,-1-1 0,0 0-1,0 0 1,0 0 0,0-1 0,-1 0 0,1 0 0,0-1 0,-1 0-1,1 0 1,7-5 0,5-6 27,-1 0 0,21-22 1,-12 11-43,-26 24 62,-1 19 489,0 126-21,0-142-556,-1 0 0,1 0-1,0 1 1,0-1-1,0 0 1,1 0 0,-1 0-1,0 1 1,1-1 0,0 0-1,-1 0 1,1 0-1,0 0 1,0 0 0,0 0-1,0 0 1,0 0-1,1-1 1,-1 1 0,0 0-1,1 0 1,0-1 0,-1 1-1,1-1 1,0 0-1,0 0 1,-1 1 0,1-1-1,0 0 1,0 0-1,0-1 1,1 1 0,-1 0-1,0-1 1,0 1 0,0-1-1,0 0 1,1 0-1,-1 1 1,0-2 0,0 1-1,0 0 1,1 0 0,1-1-1,5-1-14,-1 0 0,0 0-1,1-1 1,-1 0 0,0 0-1,0-1 1,-1 0 0,1-1 0,-1 1-1,7-7 1,48-43-402,75-86 0,-137 141 447,0-1 0,0 0-1,0 0 1,0 0-1,0 0 1,0 0-1,0 1 1,0-1-1,0 0 1,0 0-1,0 0 1,0 0 0,0 0-1,0 0 1,0 1-1,0-1 1,0 0-1,0 0 1,0 0-1,0 0 1,0 0-1,1 0 1,-1 1 0,0-1-1,0 0 1,0 0-1,0 0 1,0 0-1,0 0 1,0 0-1,0 0 1,1 0-1,-1 0 1,0 0 0,0 1-1,0-1 1,0 0-1,0 0 1,0 0-1,1 0 1,-1 0-1,0 0 1,0 0-1,0 0 1,0 0 0,0 0-1,1 0 1,-1 0-1,0 0 1,0 0-1,0-1 1,0 1-1,0 0 1,1 0-1,-1 0 1,0 0 0,0 0-1,0 0 1,0 0-1,0 0 1,0 0-1,1-1 1,-3 26 491,-11 44-585,11-57 291,-49 286 351,-9 49-409,38-248-658,-49 138 1,57-196-220,13-39 399,1-9 71,3-25-4,1 0-1,2 0 0,1 1 0,14-39 1,0-2 170,111-368-684,-104 364 1193,3 3 0,3 0 0,77-117 1,-97 172 694,-14 18-785,0 8-117,2 31-30,-1-23-137,-1 1 0,0 0 0,-4 24 1,3-36-72,0-1-1,0 1 1,0-1 0,-1 0 0,1 0 0,-1 0 0,0 0 0,-1 0 0,1 0 0,-1 0 0,1 0 0,-1-1 0,0 0 0,0 1 0,-1-1 0,1 0 0,-7 4 0,-15 5 304,5-2-6119,40-8-920,12-4 860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11618,'0'0'10915,"113"163"-10427,-113-123-200,0-7-192,-7-5-72,-3-7-24,3-5-872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4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365 443 9514,'0'0'17561,"1"-16"-16487,3-52-452,-4 67-614,0 0 0,0 0-1,0 1 1,0-1 0,0 0-1,-1 0 1,1 0-1,0 0 1,-1 0 0,1 1-1,-1-1 1,1 0-1,-1 0 1,1 1 0,-1-1-1,0 0 1,1 1-1,-1-1 1,0 0 0,1 1-1,-1-1 1,0 1 0,0 0-1,0-1 1,1 1-1,-1-1 1,0 1 0,0 0-1,0 0 1,0-1-1,0 1 1,0 0 0,1 0-1,-1 0 1,0 0-1,0 0 1,0 0 0,0 0-1,0 1 1,0-1 0,0 0-1,1 0 1,-1 1-1,-1 0 1,-6-1 6,-4 1-11,0 0 0,0 1 0,0 1 0,0 0 1,0 0-1,1 1 0,-1 1 0,1-1 0,0 2 1,1 0-1,-11 7 0,-11 10 5,2 0 0,-32 32 0,57-51-20,-1 1 0,2-1 0,-1 1 0,0 0-1,1 0 1,0 0 0,0 0 0,1 1 0,-1 0-1,1 0 1,0-1 0,1 2 0,-1-1 0,-2 12 0,6-17-40,0 0 0,-1 0 0,1 0 0,0 0 0,0 0 0,0 0 0,-1-1 0,1 1 0,0 0 0,0-1 0,0 1 0,0-1 0,0 1 0,1-1 0,-1 1 0,0-1 0,0 0 0,0 1 0,0-1 0,0 0 0,1 0 0,-1 0 0,0 0 0,0 0 0,0 0 0,0 0 0,1 0 0,0-1 1,40-2-736,-29 0 575,0-1 1,0 0-1,-1-1 0,0 0 1,0-1-1,0-1 1,0 0-1,-1 0 1,0-1-1,15-14 1,13-15-733,43-51 0,-66 70 722,-16 18 215,20-19 178,-18 34 522,-3 4-449,1 1 165,0-9-231,-1 0-1,2 0 0,-1 1 0,2-1 0,-1 0 0,6 18 0,-5-26-166,0 1 0,-1-1-1,1 0 1,0-1-1,0 1 1,0 0 0,1-1-1,-1 1 1,1-1-1,-1 1 1,1-1 0,0 0-1,0 0 1,0-1-1,0 1 1,0 0-1,1-1 1,-1 0 0,0 0-1,1 0 1,-1 0-1,0-1 1,1 1 0,-1-1-1,1 0 1,4 0-1,6 1 43,-1-2 0,1 1 0,-1-2 0,1 0 0,-1 0 0,0-1 0,0-1 0,18-7 0,3-6-188,56-35-1,-77 45 28,11-8-67,8-6-288,1 1 1,1 2-1,63-24 0,-96 41 611,-1 16 711,-17 74 758,11-66-1282,1 0 0,-4 38 0,8-39-235,0-10-111,1 1 1,-1-1-1,2 0 0,0 0 0,3 16 0,-3-25-93,0 1-1,0-1 1,1 0 0,-1 0 0,1 0 0,-1 0-1,1 0 1,0 0 0,0-1 0,1 1 0,-1 0-1,0-1 1,1 0 0,-1 0 0,1 0 0,0 0-1,0 0 1,0 0 0,0-1 0,0 1 0,0-1-1,0 0 1,6 2 0,16 2-866,0-1-1,0-1 1,1-1-1,-1-1 1,1-2 0,-1 0-1,0-2 1,1 0-1,-1-2 1,32-11 0,-33 7 296,0-1 0,-1-1 0,0-1 1,-1-1-1,-1-1 0,0-1 0,22-22 0,-33 28 1037,-2 0-1,1-1 1,-1 0-1,0-1 0,-1 0 1,11-23-1,-15 26 580,0 0 0,0-1 0,-1 1 0,0-1-1,0 1 1,-1-1 0,0 0 0,-1 0 0,0 1-1,0-1 1,-2-11 0,1 20-785,1-1 1,-1 0-1,1 0 1,-1 1-1,1-1 0,-1 0 1,1 1-1,-1-1 0,0 1 1,0-1-1,1 1 1,-1-1-1,0 1 0,0-1 1,1 1-1,-1 0 0,0 0 1,0-1-1,0 1 0,0 0 1,1 0-1,-1 0 1,0 0-1,0 0 0,0 0 1,-1 0-1,-33 0 647,22 1-465,4 0-291,0 0-1,0 1 1,1 1 0,-1-1-1,1 2 1,-1-1 0,1 1-1,0 0 1,0 1 0,0-1-1,1 2 1,-7 5 0,-2 2-37,1 0 0,1 1 0,0 0 1,-18 25-1,28-34-83,1 0 1,0 0-1,0 0 1,0 0-1,1 1 0,0-1 1,0 1-1,0 0 0,1-1 1,-1 1-1,1 0 0,1 0 1,-1 9-1,2-14-40,0-1 0,-1 1 0,1 0 0,0 0-1,0 0 1,0 0 0,-1-1 0,1 1 0,0 0-1,0-1 1,0 1 0,0 0 0,0-1 0,1 0 0,-1 1-1,0-1 1,0 0 0,0 1 0,0-1 0,0 0 0,1 0-1,-1 0 1,0 0 0,0 0 0,0 0 0,0 0 0,3-1-1,38-2-1069,-27 0 951,0 0 0,0-2 1,0 1-1,-1-2 1,0 0-1,23-14 1,-12 5 293,-1-1 1,37-32 0,-60 58 4354,6 37-3887,-4-41-532,1 1 0,1-1 1,-1 0-1,1 0 0,0 0 0,0-1 1,0 0-1,1 0 0,0 0 1,0-1-1,0 1 0,0-1 1,1-1-1,0 0 0,0 1 0,0-2 1,10 4-1,-3-2-345,0-1 0,1 0-1,-1-1 1,1-1 0,-1 0 0,1 0-1,0-2 1,15-2 0,-22 1 164,0 0 0,0-1 0,0 0-1,0-1 1,0 0 0,0 0 0,-1-1 0,0 0 0,0 0-1,0 0 1,-1-1 0,0 0 0,0-1 0,0 1 0,-1-1-1,0 0 1,0 0 0,-1-1 0,6-11 0,7-17-258,-1-1-1,18-70 1,-31 97 435,22-69-86,34-136 2795,-54 185-554,-5 30-2096,0 0 1,0 0-1,0 0 1,0 0 0,0 0-1,-1 0 1,1 0 0,0 0-1,0 1 1,0-1 0,0 0-1,0 0 1,0 0 0,0 0-1,0 0 1,0 0-1,-1 0 1,1 0 0,0 0-1,0 0 1,0 0 0,0 0-1,0 0 1,0 0 0,0 0-1,-1 0 1,1 0 0,0 0-1,0 0 1,0 0-1,0 0 1,0 0 0,0 0-1,0 0 1,-1 0 0,1 0-1,0 0 1,0 0 0,0 0-1,0 0 1,0 0 0,0-1-1,0 1 1,0 0-1,0 0 1,0 0 0,-1 0-1,1 0 1,0 0 0,0 0-1,0 0 1,0 0 0,0-1-1,0 1 1,0 0 0,0 0-1,0 0 1,-23 47 1534,5 0-1473,3 1-1,2 0 1,1 1 0,3 1 0,2 0 0,2 0 0,3 69 0,2-116-155,-1 1 1,1 0 0,0-1 0,1 1 0,-1-1-1,1 1 1,-1-1 0,1 1 0,0-1 0,0 1-1,1-1 1,-1 0 0,1 1 0,-1-1 0,1 0-1,0 0 1,0 0 0,1 0 0,-1-1 0,1 1-1,-1-1 1,1 1 0,0-1 0,0 0 0,0 0 0,0 0-1,0 0 1,0-1 0,0 1 0,1-1 0,-1 0-1,1 0 1,-1 0 0,1 0 0,-1-1 0,1 1-1,0-1 1,-1 0 0,1 0 0,6-1 0,6-1-242,0 0 1,-1-1 0,1-1 0,-1 0 0,0-1 0,0-1 0,-1 0-1,17-10 1,-9 2-129,0 0 0,-1-2 0,0 0 0,18-20 0,-30 28 354,-1-1 0,-1 0-1,0 0 1,0 0 0,-1-1 0,0 0-1,0 0 1,-1 0 0,-1-1 0,0 0-1,5-18 1,-8 10 1738,-7 31 249,-8 28-1038,10-19-775,2 1 0,0 0 0,2 42 1,1-26-33,-2-35-122,1-1-1,0 1 0,0 0 1,0 0-1,1 0 0,-1 0 1,1 0-1,-1 0 0,1 0 1,0 0-1,0 0 0,0-1 1,1 1-1,-1 0 1,0-1-1,1 1 0,0-1 1,0 0-1,0 1 0,0-1 1,0 0-1,0 0 0,0 0 1,1 0-1,-1-1 0,6 3 1,0-1-697,1-1 0,0 0 1,1 0-1,-1-1 0,0 0 0,0-1 0,11 0 1,9 0-5377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4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12619,'0'0'12514,"235"-25"-12202,-143 22-312,6 0-232,8-3-1336,37-9-1177,-24-1-2472,-20 1-2216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4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906 38 6569,'0'0'20989,"-20"-37"-20989,-7 46-184,-48 59-2185,3-7-3160,-3 3-3761</inkml:trace>
  <inkml:trace contextRef="#ctx0" brushRef="#br0" timeOffset="1">75 1340 10162,'0'0'16468,"-75"89"-19757,95-86-3080,11-3-7610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3:4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12 10474,'0'0'13738,"-31"-3"-12362,-105-5-330,130 8-972,-1 0 1,0 1-1,0 0 1,0 0-1,1 0 1,-1 1-1,0 0 1,1 0-1,0 1 1,-1 0 0,1 0-1,0 0 1,1 1-1,-9 6 1,-4 2 108,-2 1-24,1 0 0,1 1 0,0 0 0,-26 28 0,38-35-159,1 0 1,-1 0-1,1 0 1,1 1-1,-1-1 1,1 1 0,1 0-1,-1 1 1,1-1-1,1 1 1,-1-1-1,2 1 1,-1 0 0,0 16-1,2-24-28,0-1 0,0 1 0,1 0 0,-1 0 0,0-1-1,0 1 1,1 0 0,-1 0 0,0-1 0,1 1 0,-1 0 0,1-1 0,-1 1 0,1 0-1,-1-1 1,1 1 0,-1-1 0,1 1 0,0-1 0,-1 1 0,1-1 0,0 0-1,-1 1 1,1-1 0,0 0 0,1 1 0,30 4-628,-21-5 454,0 0 1,0-1-1,20-4 0,-9-4 109,0 0-1,0-2 1,-1 0-1,36-27 1,-6 4 8,-34 23 92,-11 7 42,1-1 0,0 1 1,0 0-1,1 1 1,-1 0-1,8-3 0,-12 6 374,-4 50 823,-1-27-977,2-1-1,0 0 1,2 1-1,0-1 1,6 23-1,-6-39-263,0 1-1,1-1 1,-1 0-1,1 0 0,1 0 1,-1-1-1,1 1 1,0-1-1,0 1 0,0-1 1,1-1-1,0 1 0,0-1 1,0 0-1,0 0 1,1 0-1,-1-1 0,1 1 1,0-1-1,0-1 1,11 4-1,1-1-110,1-1 0,0 0 1,0-2-1,1 0 0,-1-1 0,0-1 0,1-1 0,-1 0 0,23-6 1,-3-1-1557,0-2 1,-1-1-1,51-24 1,17-16-7549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3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56 5953,'0'0'1008,"-157"0"-1680,143 0 304,-3-6 8,4 0 200,-21-10-16,3 1-528,0 3-2161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98 723 7090,'0'0'13292,"-21"-5"-12175,7 2-918,-41-14 239,55 17-429,-1 0 0,1 0 0,0 0 0,-1 0 1,1-1-1,-1 1 0,1 0 0,0 0 1,-1-1-1,1 1 0,0 0 0,-1-1 0,1 1 1,0 0-1,-1-1 0,1 1 0,0-1 1,0 1-1,-1 0 0,1-1 0,0 1 1,0-1-1,0 1 0,0-1 0,0 1 0,0 0 1,0-1-1,0 1 0,0-1 0,0 1 1,0-1-1,0 1 0,0-1 0,1-1 27,0 1 0,1-1 0,-1 1 0,1-1 0,-1 1 0,1 0 0,0 0 0,-1 0 0,1 0 0,0 0 0,0 0 0,0 1 0,2-2 0,370-156 1400,-291 117-1523,-1-3 1,105-75-1,-179 114 54,-1 0 1,1-1-1,-1 0 0,0 0 0,-1 0 0,0-1 1,0 0-1,0 0 0,-1-1 0,0 0 1,0 1-1,-1-2 0,0 1 0,-1 0 0,1-1 1,-2 0-1,1 0 0,-1 0 0,-1 0 0,1 0 1,-2 0-1,1 0 0,-2-12 0,1 17 28,0-1 0,-1 1 0,0 0 0,0 0 0,0 0 0,0 0 0,0 0 0,-1 0 0,0 0 0,0 0 0,0 1 0,0-1 0,-1 1 0,1-1 0,-1 1 0,0 0 0,0 0 0,-6-4 0,3 2 8,-1 1 0,0 1 0,1-1 0,-2 1-1,1 0 1,0 0 0,-1 1 0,1 0 0,-16-1 0,13 1 21,-1 1 0,0 1 0,0 0 0,0 0 1,0 1-1,0 1 0,1 0 0,-1 0 0,1 1 0,-1 0 1,1 1-1,0 0 0,0 1 0,0 0 0,-9 6 0,4 4 61,1 0 0,0 0-1,1 1 1,1 1-1,1 0 1,0 1-1,1 0 1,1 1 0,1 0-1,0 0 1,2 1-1,0-1 1,-6 42-1,2 17 196,3 1 0,5 105 1,3-117-200,4 23 43,3 1 0,27 112-1,-3-14-1878,-24-131-1243,-1 73 0,-9-84-1746,-10-14-1386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4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14027,'0'0'4582,"15"-28"-3317,-7 11-1072,1-1 24,0 0 1,2 0-1,0 1 1,0 0-1,2 1 0,0 0 1,1 1-1,0 1 0,27-21 1,35-17 45,2 4 1,2 3-1,1 4 1,112-39-1,-180 75-493,0 0-1,1 1 0,0 1 0,0 0 0,0 1 0,0 1 1,0 0-1,0 0 0,0 2 0,19 2 0,-29-2 227,0 1 0,-1 0 0,1 0-1,-1 1 1,1-1 0,-1 1 0,0 0 0,0 0-1,0 0 1,0 0 0,-1 0 0,1 0-1,-1 1 1,0-1 0,3 7 0,-2-4 22,0 1 1,0-1 0,0 1-1,-1 0 1,0 0-1,0 0 1,-1 0 0,1 10-1,-2 104 781,0-119-794,1-1-1,0 1 1,-1-1-1,1 0 1,0 1-1,0-1 1,0 0 0,0 0-1,0 1 1,0-1-1,1 0 1,-1 0-1,0 0 1,0-1 0,1 1-1,-1 0 1,1 0-1,-1-1 1,1 1-1,-1 0 1,1-1 0,-1 0-1,1 1 1,-1-1-1,1 0 1,-1 0-1,1 0 1,0 0-1,-1 0 1,3 0 0,56-1-17,-57 0 17,1 1-29,-1-1 1,0 0 0,1 0 0,-1-1-1,0 1 1,0-1 0,0 1 0,0-1-1,0 0 1,-1 0 0,1 0 0,0-1-1,-1 1 1,1-1 0,-1 1 0,0-1 0,0 0-1,0 0 1,0 0 0,-1 0 0,1 0-1,-1 0 1,0 0 0,0 0 0,0-1-1,1-4 1,2-7-154,-1-1 1,-1 1-1,0-1 0,-1-21 1,-1 17-28,1 4 41,-1 0 0,-1 0 0,0 0-1,-6-23 1,5 33 155,0 0 0,0 1 0,0-1 0,-1 1 0,0 0-1,0 0 1,-1 0 0,1 0 0,-1 1 0,0-1 0,0 1 0,-1 0 0,1 0-1,-1 0 1,-9-5 0,3 4 106,-1 0 0,0 1 0,0 0 0,0 1 1,-1 0-1,1 1 0,0 1 0,-1 0 0,0 0 0,1 1 0,-1 1 0,-19 3 0,30-4-104,0 1-1,1-1 0,-1 1 1,1-1-1,-1 1 1,1-1-1,-1 1 1,1 0-1,-1 0 0,1 0 1,-1 0-1,1 0 1,0 0-1,0 0 1,-1 1-1,1-1 1,0 0-1,0 1 0,0-1 1,1 0-1,-1 1 1,-1 2-1,-10 40-3310,6-16-1058,5-27 4427,0 0 0,0-1 0,0 1 0,0 0 0,0-1 0,-1 1 0,1 0 0,0-1 0,0 0 0,-1 1 0,1-1 0,0 0 0,0 1 0,-1-1 0,1 0 1,0 0-1,-2 0 0,-3-1 2173,21 1-1370,192-9-112,-107 3-585,107 6 0,-202 1-135,0-1 0,0 1 0,0 0 0,0 1 0,0-1 1,0 1-1,0 0 0,-1 0 0,1 0 0,-1 1 0,1 0 0,-1 0 0,0 0 0,0 0 1,0 0-1,4 6 0,-2-1 115,0 0 0,-1 0 0,1 1 0,-2-1-1,0 1 1,0 0 0,0 1 0,2 9 0,1 13 247,-2 0-1,0 0 1,-3 0-1,0 37 1,-2-57-307,1 22 68,-1-33-136,0 0 0,0 0 0,0-1-1,0 1 1,0 0 0,0 0 0,0-1-1,0 1 1,-1 0 0,1-1 0,0 1-1,0 0 1,-1 0 0,1-1 0,0 1 0,-1 0-1,1-1 1,0 1 0,-1-1 0,1 1-1,-1-1 1,1 1 0,-1 0 0,1-1-1,-1 0 1,0 1 0,1-1 0,-1 1-1,-1 0 1,2-2 11,-1 1-1,0 0 1,1-1-1,-1 1 1,0 0-1,1-1 1,-1 1-1,1-1 0,-1 1 1,1-1-1,-1 1 1,1-1-1,-1 1 1,1-1-1,-1 0 1,1 1-1,0-1 1,-1 0-1,1 1 1,0-1-1,0 0 1,0 1-1,-1-1 1,1 0-1,0 1 1,0-1-1,0-1 1,-3-24 134,3 21-89,-3-29 176,1 1 1,5-58-1,-1 78-172,0-1 0,1 1 0,0 0 0,1 0 0,0 0 0,1 1 0,1 0 0,0 0 0,13-19 0,-10 18-23,1 0 0,0 1 0,1 0 1,1 1-1,-1 0 0,20-13 0,-23 19-120,1 0 1,0 0-1,0 1 1,0 0-1,0 0 0,1 1 1,0 0-1,-1 1 0,1 0 1,0 1-1,17-1 0,65 4-5852,-50 9-1458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4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14251,'0'0'11197,"0"32"-10475,0 190 188,0-218-895,0 26 121,1 0 0,8 46 0,-8-68-136,0 0 0,1-1 1,1 1-1,-1-1 0,1 0 0,0 1 1,1-1-1,0-1 0,0 1 1,0 0-1,1-1 0,0 0 0,0 0 1,1-1-1,8 8 0,-11-11-159,0 0-1,-1 0 0,1-1 0,0 1 1,0-1-1,0 0 0,0 0 1,0 0-1,1 0 0,-1 0 1,0-1-1,0 1 0,1-1 1,-1 0-1,0 0 0,1 0 1,-1-1-1,0 1 0,0-1 1,0 0-1,1 1 0,-1-1 0,0-1 1,0 1-1,0 0 0,0-1 1,0 0-1,-1 1 0,5-5 1,1-1-1100,0 0 0,0-1 0,-1 0 1,0-1-1,-1 0 0,0 0 0,9-16 1,10-32-9477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4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13355,'0'0'7377,"10"-58"-9065,27 58-2249,-3 9-3928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4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9642,'0'0'14771,"201"34"-14011,-130-31-472,-3-3-288,-6 3-48,-18 3-1496,-17 9-720,-13 4-1905,-14-4-2313</inkml:trace>
  <inkml:trace contextRef="#ctx0" brushRef="#br0" timeOffset="1">1 340 14659,'0'0'11539,"204"-43"-11139,-109 25-336,8 6-64,2 6-1553,42 3-1391,-28 0-2161,-17-1-3361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0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12083,'0'0'10516,"19"17"-9923,62 56-141,-71-62-364,0 0 0,-1 0 0,0 1 0,-1 0 0,8 17 0,-13-23-67,1 1 1,0 0-1,0-1 1,0 0-1,1 0 1,0 0-1,0-1 1,0 0-1,12 9 1,-15-12-9,0-1 1,0 0 0,0 0 0,1 0-1,-1 0 1,0 0 0,0 0 0,1 0-1,-1-1 1,0 1 0,1-1 0,-1 0-1,1 0 1,-1 0 0,1 0 0,-1 0-1,0-1 1,1 1 0,-1-1 0,0 1-1,1-1 1,-1 0 0,0 0-1,0 0 1,1 0 0,-1 0 0,0 0-1,0-1 1,0 1 0,-1-1 0,1 1-1,0-1 1,0 0 0,-1 0 0,1 0-1,1-3 1,7-9 17,-2 0 1,0 0-1,0-1 0,6-19 0,-7 18-5,8-25 172,-1-1 0,-2-1-1,13-81 1,-23 117-160,-2 6-357,1 10-3202,2 6-873,0-2-2476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4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1 505 11843,'0'0'11049,"2"-30"-10068,7-97-58,-5 101-719,0 1-1,2 0 1,1 0 0,1 1 0,12-27-1,4-10 35,-16 34-135,-4 16 42,-1-1 1,1 1-1,1 0 0,0 0 1,10-16-1,-15 27-136,0 0-1,0 0 1,0 0-1,0 0 1,0 0-1,0 0 1,0 1-1,0-1 1,0 0 0,0 0-1,0 0 1,-1 0-1,1 0 1,0 0-1,0 1 1,0-1-1,0 0 1,0 0-1,0 0 1,1 0 0,-1 0-1,0 1 1,0-1-1,0 0 1,0 0-1,0 0 1,0 0-1,0 0 1,0 0-1,0 0 1,0 1 0,0-1-1,0 0 1,0 0-1,0 0 1,1 0-1,-1 0 1,0 0-1,0 0 1,0 0-1,0 0 1,0 0-1,0 1 1,1-1 0,-1 0-1,0 0 1,0 0-1,0 0 1,0 0-1,0 0 1,0 0-1,1 0 1,-1 0-1,0 0 1,0 0 0,0 0-1,0 0 1,0 0-1,0 0 1,1 0-1,-1-1 1,0 1-1,0 0 1,15 323 1269,34 49-3126,-48-365 1129,-1-2-1332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4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2713,'0'0'19050,"10"-1"-17753,167-27 1558,1179-196 340,18 104-2851,-1044 119-302,-317 3 136,-32 1-71,-35 2-1149,39-5-1629,1 0-3937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77 2681,'0'0'8835,"-7"33"4362,8-38-13200,-1 0-1,1-1 1,1 1 0,-1 0-1,1 0 1,-1 0 0,1 1-1,1-1 1,-1 0-1,1 1 1,0 0 0,0-1-1,0 1 1,0 0-1,1 0 1,-1 1 0,1-1-1,0 1 1,0 0-1,1 0 1,5-3 0,-7 4-6,0 0 0,-1 1 0,1 0 1,0-1-1,0 1 0,0 0 0,0 0 0,0 1 1,0-1-1,1 1 0,-1-1 0,0 1 1,6 1-1,-8-1 32,-22 0-15432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0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4657,'0'0'7178,"1"-8"-5658,-1-2-1104,1 1 0,1 0 0,0 0 0,0 0-1,0 0 1,1 0 0,1 0 0,0 1 0,0-1 0,0 1 0,1 0 0,0 0 0,1 1 0,12-14 0,2 3-10,2 1 1,-1 1-1,2 1 1,30-14-1,-42 23-341,0 1-1,0 0 0,0 1 1,1 1-1,0-1 1,0 2-1,0 0 1,0 0-1,0 1 1,0 1-1,23 1 0,-31 1-29,0-1 0,-1 1 0,1 0 0,-1 0 0,0 0 0,1 0 0,-1 1 0,0-1 0,0 1 0,-1 0 0,1 0 0,0 0 0,-1 0 0,0 0 0,0 0 0,0 1 0,0-1 0,0 1 0,-1 0 0,0-1 0,1 1 0,-1 5 0,5 9 138,-2 1 0,0 0 0,1 23 0,-3-23-40,4 99 440,-7-105-484,1 0 1,-2 0 0,1 0-1,-2-1 1,0 1 0,-8 23-1,12-49 121,1 0 0,0 1 1,7-20-1,31-57-178,93-149 0,-132 237-31,-1 0 0,1 1 1,0-1-1,0 0 0,0 0 1,-1 0-1,1 1 0,0-1 1,0 0-1,0 1 0,0-1 0,0 1 1,1-1-1,-1 1 0,0-1 1,0 1-1,0 0 0,0 0 1,0-1-1,1 1 0,-1 0 1,0 0-1,0 0 0,0 0 1,0 1-1,1-1 0,-1 0 1,0 0-1,0 1 0,0-1 1,0 1-1,0-1 0,0 1 1,0-1-1,0 1 0,0-1 1,0 1-1,0 0 0,0 0 1,0 0-1,0-1 0,-1 1 1,1 0-1,1 2 0,34 42 133,-24-21 34,0 2 1,-1-1-1,-2 2 0,0-1 1,-2 1-1,4 34 0,-3-20 83,21 61-1,-28-100-259,0 1 0,0-1 0,1 1 0,-1-1 0,0 0-1,1 1 1,0-1 0,-1 0 0,1 0 0,0 0 0,0 0 0,0-1 0,0 1 0,0-1 0,1 1 0,-1-1 0,0 1-1,1-1 1,-1 0 0,1 0 0,0-1 0,-1 1 0,1 0 0,-1-1 0,1 1 0,0-1 0,0 0 0,-1 0 0,1 0-1,0 0 1,-1-1 0,1 1 0,0-1 0,-1 0 0,4 0 0,7-4-412,0 1 0,0-2 0,0 1-1,-1-2 1,22-13 0,50-40-3097,-26 14-1835,-1-3-5951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0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9938,'0'0'13075,"92"-22"-11955,-51 16-416,0-3-368,3 0-168,4-1-168,-1 4-152,8 3-1288,20 3-696,-11 0-1601,-12 0-1912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0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1 579 6449,'0'0'11971,"14"-27"-10998,42-87-184,-37 71-178,-3 0 0,18-77 1,-3 8 365,-21 81-568,-4 12 567,1 0-1,14-29 0,-21 48-959,0 0 1,0-1-1,0 1 0,0 0 0,0 0 0,1 0 1,-1 0-1,0 0 0,0 0 0,0-1 0,0 1 0,0 0 1,0 0-1,0 0 0,1 0 0,-1 0 0,0 0 1,0 0-1,0 0 0,0 0 0,0 0 0,1 0 1,-1 0-1,0 0 0,0 0 0,0 0 0,0 0 0,1 0 1,-1 0-1,0 0 0,0 0 0,0 0 0,0 0 1,0 0-1,1 0 0,-1 0 0,0 0 0,0 0 0,0 0 1,0 0-1,0 0 0,1 0 0,-1 0 0,0 0 1,0 1-1,0-1 0,0 0 0,0 0 0,0 0 0,0 0 1,0 0-1,1 1 0,6 12 241,3 16-43,0 13 122,-1 1 1,3 78 0,-8 91-3,-4-156-290,0 263 19,0-319-180,1 0 0,-1 0 0,1 0 0,0 0 0,-1 0 0,1 0 0,0-1 0,-1 1 0,1 0 0,-1-1 0,1 1 0,-1 0 0,1-1 1,-1 1-1,1-1 0,-1 1 0,1 0 0,-1-1 0,1 1 0,-1-1 0,0 0 0,1 1 0,-1-1 0,0 1 0,1-1 0,-1 0 0,0 1 1,0-1-1,0 1 0,1-2 0,15-66-10151,-9 37-114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1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46 8754,'0'0'11088,"-21"-7"-9443,0 0-1248,-1 0 0,-25-4 0,43 11-312,-1 0 0,0 0 0,0 0 0,0 1 0,0 0 0,1 0 0,-1 0 0,0 1 0,1-1 0,-1 1 0,1 0 0,-1 0 0,1 1 0,0-1 0,0 1 0,0 0 0,0 0 0,1 0 1,-1 1-1,1-1 0,0 1 0,-5 6 0,-1 1 134,-11 12 211,0 0-1,2 1 1,-27 48-1,37-57-344,0 0-1,2 1 1,0-1-1,0 1 1,2 1-1,0-1 0,1 1 1,-2 22-1,5-36-80,0-1 0,0 1 0,0 0 1,0 0-1,1 0 0,-1 0 0,1-1 0,-1 1 0,1 0 0,0-1 0,0 1 0,0 0 1,1-1-1,-1 1 0,1-1 0,-1 0 0,1 1 0,0-1 0,0 0 0,0 0 0,0 0 1,0 0-1,0 0 0,0-1 0,1 1 0,-1-1 0,1 1 0,-1-1 0,1 0 0,-1 0 1,5 1-1,7 1 0,0-1 0,1 0 0,-1-1 1,0 0-1,17-2 0,-10 1 1,16-1-161,0-2 0,0-2 1,0-1-1,0-2 1,-1-2-1,-1-1 1,0-1-1,0-2 1,-1-2-1,35-21 1,-12 1-371,-2-2 0,-2-3 0,-1-2 0,81-88 0,-128 129 1222,-8 14-119,-25 48 317,17-39-683,1 0-1,1 1 1,1 0-1,1 0 1,0 0-1,-4 39 0,10-54-194,0-1 0,1 1-1,0 0 1,1 0 0,-1 0-1,1 0 1,0-1-1,1 1 1,0 0 0,0-1-1,5 12 1,-4-15-15,-1 1 0,1-1 1,0 0-1,0 0 0,0 0 0,1 0 0,-1-1 0,1 0 1,-1 1-1,1-1 0,0 0 0,0-1 0,0 1 0,0-1 0,0 1 1,0-1-1,0 0 0,1-1 0,-1 1 0,5-1 0,2 2-8,1-2 0,-1 1 0,0-1-1,1-1 1,-1 0 0,1 0-1,-1-1 1,0-1 0,0 0-1,14-6 1,-19 6-40,1 0 0,-1-1 0,-1 0 0,1 0-1,0-1 1,-1 1 0,0-1 0,0 0 0,-1-1 0,1 1-1,-1-1 1,0 0 0,0 0 0,-1 0 0,0 0 0,0-1 0,-1 1-1,3-8 1,-2 2-78,0 0 0,0-1 0,-1 1-1,0 0 1,-1-1 0,-1 1 0,0 0-1,-1-1 1,0 1 0,0-1 0,-2 1-1,1 0 1,-8-19 0,6 23 95,0 0 0,0 0 0,-1 0 0,0 0 0,0 1 0,-1 0 0,0 0 0,0 1 0,-1-1 0,0 1 0,0 1 0,0-1 0,-1 1 0,0 0 1,0 1-1,0 0 0,0 0 0,-1 1 0,-10-3 0,7 3 128,0 0 1,1 1-1,-1 1 0,0 0 1,0 0-1,0 1 0,-1 1 1,1 0-1,-19 4 1,28-4-75,0 0 1,-1 0 0,1 0-1,0 0 1,0 0 0,0 1-1,0-1 1,0 1 0,0 0-1,0 0 1,1 0 0,-1 0-1,1 0 1,-1 1 0,1-1-1,0 1 1,0-1 0,0 1-1,0 0 1,0 0 0,1 0-1,-1 0 1,1 0 0,0 0-1,0 0 1,0 1 0,1-1-1,-1 0 1,1 1-1,-1-1 1,1 0 0,0 1-1,0-1 1,1 1 0,-1-1-1,1 0 1,-1 0 0,3 5-1,-3-7-24,1 1 0,0 0 0,0 0 0,0 0 0,0-1 0,1 1 0,-1-1 0,0 1 0,1-1 0,-1 1 0,1-1 0,-1 0 0,1 1 0,0-1 0,0 0 0,-1 0 0,1 0 0,0-1 0,0 1 0,0 0 0,0-1 0,0 1 0,2-1 0,53 7 1,-50-7 0,87 1-107,0-5 0,114-19 0,-62 17-246,-142 6 351,-1 0 0,1 0-1,0 1 1,-1 0-1,1 0 1,-1 0 0,1 0-1,-1 0 1,0 1-1,1-1 1,-1 1 0,0 0-1,0 0 1,0 0-1,0 0 1,4 6 0,-1-2 3,-1 1 1,0 0 0,0 0-1,-1 0 1,0 1 0,0-1 0,2 9-1,4 15 37,-1 0-1,8 60 0,-16-83-29,2 18 1,5 24 26,-7-50-61,-1 1 0,0-1-1,1 1 1,-1-1 0,1 0-1,-1 1 1,1-1-1,-1 0 1,1 1 0,-1-1-1,1 0 1,0 0 0,-1 0-1,1 0 1,-1 1-1,1-1 1,-1 0 0,1 0-1,0 0 1,-1 0 0,1 0-1,-1 0 1,1-1-1,-1 1 1,1 0 0,0 0-1,-1 0 1,1 0 0,-1-1-1,1 1 1,-1 0-1,1-1 1,-1 1 0,1 0-1,-1-1 1,1 1 0,-1 0-1,1-2 1,19-14-603,9-26-217,-2-1 0,22-50 1,9-15 624,-41 88 278,-17 20-46,0 0-1,0 0 1,1 0-1,-1 0 1,0 0-1,1 0 1,-1 0-1,0 0 0,1-1 1,-1 1-1,0 0 1,1 1-1,-1-1 1,0 0-1,1 0 1,-1 0-1,0 0 1,1 0-1,-1 0 1,0 0-1,1 0 1,-1 1-1,0-1 1,1 0-1,-1 0 1,0 0-1,0 1 1,1-1-1,-1 0 1,0 0-1,0 1 1,0-1-1,1 0 1,-1 0-1,0 1 1,11 41 1006,-7-21-852,-4-18-131,4 13 100,0 0-1,1 0 1,1-1 0,0 1-1,11 18 1,-15-30-134,0-1 0,0 0 0,1 0 1,-1-1-1,1 1 0,-1 0 0,1-1 0,0 0 0,0 1 1,0-1-1,0 0 0,0-1 0,0 1 0,1 0 0,-1-1 0,1 0 1,-1 0-1,1 0 0,-1 0 0,1 0 0,0-1 0,-1 0 1,1 0-1,0 0 0,-1 0 0,1 0 0,0-1 0,-1 1 1,1-1-1,5-2 0,-3 0-74,0 1 0,0-1 1,0-1-1,0 1 0,-1-1 0,0 0 0,0 0 1,0-1-1,0 1 0,0-1 0,5-8 1,43-67-764,-38 55 666,39-72 37,-47 107 735,0 16-388,-5-20-110,2 7-50,0-1 1,1 0-1,0 0 1,1 0-1,0 0 1,1-1-1,0 0 1,10 11-1,-13-17-51,1 0-1,0 0 1,0-1-1,0 0 1,0 0-1,1 0 1,-1 0 0,1-1-1,0 0 1,0 0-1,0-1 1,0 1-1,1-1 1,-1-1-1,1 1 1,-1-1-1,13 1 1,-13-2-33,-1 0-1,1 0 1,-1-1 0,1 1-1,-1-1 1,0 0 0,0-1 0,1 1-1,-1-1 1,0 0 0,0 0-1,0-1 1,-1 1 0,1-1 0,0 0-1,-1-1 1,0 1 0,0-1-1,0 0 1,0 0 0,-1 0 0,1 0-1,2-6 1,9-8 56,-1 0-1,0-2 1,-2 0-1,0 0 0,-1-1 1,-2 0-1,0-1 1,10-39-1,-20 89 1217,2 49 0,0-16-812,-1 1-107,-16 433 444,10-418-747,4-40-27,-8 48-1,5-75-80,1-21 71,-1-20 5,4 8-12,-7-64-287,3 0 0,5-1 1,14-113-1,-11 178 255,2 0 0,0 1-1,2 0 1,0 0 0,2 0 0,0 1-1,1 1 1,1 0 0,1 0 0,1 1-1,16-18 1,-25 33 84,1-1 0,1 1 0,-1 1 1,0-1-1,1 1 0,0 0 0,0 0 0,0 1 0,0 0 0,0 0 0,1 0 0,-1 1 1,0 0-1,1 0 0,-1 0 0,13 1 0,-15 0 0,-1 0-1,1 1 1,-1-1 0,1 1-1,-1 0 1,1 0 0,-1 0 0,1 0-1,-1 0 1,0 1 0,1 0-1,-1-1 1,0 1 0,0 0-1,0 1 1,-1-1 0,1 0-1,0 1 1,-1 0 0,0-1 0,1 1-1,-1 0 1,0 0 0,-1 1-1,1-1 1,0 0 0,-1 0-1,0 1 1,0-1 0,1 7-1,-1-4 1,0 1 0,-1-1-1,0 0 1,0 1 0,0-1 0,-1 0-1,0 0 1,0 0 0,-1 1-1,0-1 1,0 0 0,0-1-1,-1 1 1,0 0 0,0-1-1,0 1 1,-1-1 0,1 0-1,-1 0 1,-1-1 0,1 1-1,-1-1 1,1 0 0,-8 5-1,-4 1-116,1 0 0,-1-1 0,-1-1 0,0-1 0,0 0 0,0-1 0,-22 5 0,18-9-2537,16-2-13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1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 18804,'0'0'10826,"-10"-9"-12138,-4 9-6170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1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6465,'0'0'18376,"0"23"-17301,-3 70-325,-1 0 28,10 110 0,-5-195-775,0 1 1,1-1-1,0 0 0,1 0 0,0 0 1,0 0-1,0 0 0,1 0 1,1-1-1,-1 0 0,1 0 1,0 0-1,1 0 0,-1-1 0,1 0 1,1 0-1,-1-1 0,9 6 1,-10-8-208,1 1 0,0-2 1,-1 1-1,1-1 1,0 0-1,1 0 1,-1 0-1,0-1 1,0 0-1,1 0 0,-1-1 1,0 0-1,1 0 1,-1 0-1,0-1 1,1 0-1,-1 0 1,0 0-1,0-1 0,0 0 1,0 0-1,0-1 1,0 0-1,7-4 1,-4 1-952,0 0 0,-1-1 0,0 0 0,11-11 0,21-36-8592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1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15987,'0'0'8250,"248"-34"-10594,-186 34-3938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16 6185,'0'0'11559,"7"-2"-9584,20-9-191,-20 9-262,-43 2 1647,-200 0-1473,234 0-1697,0 0 0,1 1 0,-1-1 0,0 1 0,0 0 0,1 0 0,-1-1 0,0 1 0,1 0 0,-1 0 0,0 0 0,1 1 0,0-1 0,-1 0 0,1 1 0,0-1 0,0 0 0,-1 1 0,1 0 0,0-1 0,0 1 0,1-1 0,-1 1 0,0 0 0,1 0 0,-1 0 0,1-1 0,-1 1 0,1 0 0,0 0 0,0 0 0,0 2 0,-2 12-6,1 1 0,2 29 1,0-26 15,9 377 64,-10-393-72,0 0 0,1 0-1,-1 0 1,1 1-1,0-1 1,0 0 0,0 0-1,0 0 1,1 0 0,-1 0-1,1-1 1,3 6 0,-3-8-3,0 1 0,0 0 0,0 0 0,1-1 0,-1 1 0,1-1 0,-1 0 0,1 0 0,-1 0 0,1 0 1,-1 0-1,1 0 0,0-1 0,-1 1 0,1-1 0,0 0 0,0 0 0,4 0 0,5 0-235,-1-1-1,0 0 0,0-1 1,0 0-1,0-1 0,-1 0 1,1 0-1,-1-1 0,1-1 1,15-9-1,-6 1-2242,-1-1 0,-1-1 0,34-34 0,-20 12-7180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2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18060,'0'0'8394,"211"6"-8026,-126-12-248,-3-3-120,-7 6-584,-17 3-1897,-20 0-424,-21 9-2256,-17 9-3240</inkml:trace>
  <inkml:trace contextRef="#ctx0" brushRef="#br0" timeOffset="1">109 234 12515,'0'0'11946,"177"0"-11802,-88-10-144,6 4-1160,35 3-832,-28 3-2217,-10-3-2361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2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12099,'0'0'12753,"0"-26"-12094,1 0-486,0 1 1,7-34-1,-7 55-139,1 0 0,-1 0-1,1 1 1,0-1 0,0 1 0,1-1 0,-1 1-1,1 0 1,-1 0 0,1 0 0,0 0 0,0 0-1,1 1 1,-1 0 0,0-1 0,1 1 0,-1 0-1,1 1 1,0-1 0,0 1 0,0-1 0,-1 1-1,1 0 1,8 0 0,-3-2 42,19-2 122,0 0-1,1 2 1,56 2-1,-70 1-166,-7 0-24,0 0 0,0 1 0,-1 0 0,1 0 0,0 1 0,-1 0 0,1 0 1,-1 1-1,0 0 0,0 0 0,0 1 0,0 0 0,0 0 0,-1 0 0,0 1 0,0 0 1,0 0-1,-1 1 0,1-1 0,-1 1 0,-1 1 0,6 6 0,-3 1 5,0-1 0,-1 1-1,0 0 1,-1 0 0,-1 1-1,0-1 1,-1 1 0,-1 0-1,0 0 1,-1 26 0,-1-22 8,1-4-9,0 0 0,-2-1 0,0 1 0,0-1 0,-1 1 0,-1-1 0,-1 0 0,0 1 0,-7 15 0,-12 10 26,-2-1 0,-1-1-1,-35 38 1,28-37 69,2 2 0,-26 47 1,42-52-53,14-35-53,1 0-1,0-1 1,0 1-1,0 0 1,0 0-1,0 0 1,0-1-1,0 1 0,0 0 1,0 0-1,1 0 1,-1-1-1,0 1 1,0 0-1,1-1 1,-1 1-1,0 0 0,1 0 1,-1-1-1,1 1 1,-1-1-1,1 1 1,-1 0-1,1-1 1,-1 1-1,1-1 0,0 1 1,-1-1-1,1 1 1,0-1-1,-1 0 1,1 1-1,0-1 1,0 0-1,-1 0 0,1 1 1,0-1-1,0 0 1,0 0-1,-1 0 1,1 0-1,0 0 1,0 0-1,0 0 0,29 1 24,0-1 0,-1-1 0,1-1 0,-1-2-1,50-12 1,75-27 166,287-41-1,-458 81-334,-39-5-6886,16 0-3167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0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1 801 9914,'0'0'8209,"8"-28"-7344,62-197 309,-47 149-673,-4 0 0,-3-2 0,-3 0 0,-4-1 0,0-82 0,-31 417 2990,0-15-3376,20-183-229,0 9-233,6 82 1,-1-125-584,1 0 1,9 32 0,-8-41-295,0 0 0,1-1 0,1 0-1,13 22 1,12 5-6336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0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8 317 11162,'0'0'9110,"-3"29"-8189,0 5-633,1 54 0,2-85-277,1 0 0,-1 0 0,1 0 0,0-1 0,0 1 0,0 0 0,0-1 0,0 1 0,1-1 0,-1 1 1,1-1-1,0 0 0,-1 1 0,1-1 0,0 0 0,0 0 0,1 0 0,-1 0 0,0-1 0,1 1 0,-1-1 0,1 1 0,-1-1 1,1 0-1,-1 0 0,1 0 0,0 0 0,0-1 0,0 1 0,-1-1 0,1 1 0,0-1 0,3 0 0,5 2 14,7 1 15,-1 0 0,1-1 0,0-1 0,0 0 0,0-2 0,0 0 0,-1 0 0,1-2 0,34-9 0,-39 7-22,-1 0-1,1-1 0,-1 0 1,0-1-1,-1 0 0,0-1 1,0 0-1,0-1 0,-1 0 1,0-1-1,-1 0 0,0 0 1,12-20-1,-12 15 6,0-1 0,-1-1 0,-1 1 0,-1-1 1,0-1-1,-1 1 0,-1-1 0,0 1 0,-2-1 0,0 0 0,-1-1 1,0 1-1,-5-32 0,4 45 7,-1 0 0,0 0 0,0 0 0,0 0 0,-1 0 0,0 0 0,0 1-1,0-1 1,0 1 0,-1-1 0,0 1 0,0 0 0,0 0 0,0 0 0,0 0 0,-1 0 0,-4-3 0,2 3 95,-1 0-1,1 0 1,-1 1 0,0 0 0,0 0 0,0 0 0,0 1-1,0 0 1,-1 1 0,-12-2 0,6 2 6,1 0 0,-1 2 1,1-1-1,-1 2 0,1 0 0,-1 0 1,1 1-1,0 1 0,0 0 0,1 1 1,-1 1-1,-19 11 0,20-10-225,0 1 0,1 1 0,0 0-1,1 0 1,0 1 0,0 0 0,1 1 0,0 0 0,1 1 0,0 0-1,1 0 1,1 0 0,0 1 0,0 0 0,1 0 0,1 0-1,0 1 1,1 0 0,-2 17 0,3 37-3803,2-13-2803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0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13475,'0'0'7674,"48"175"-6202,-48-108-832,0 10-640,-10 3-176,-11 9-1937,8-22-2784,2-21-3792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0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16235,'0'0'8093,"-5"30"-6740,-34 188-282,27-159-930,-2 1-29,4 2 1,-5 98-1,15-159-114,0 0 1,0 0 0,0-1-1,0 1 1,0 0 0,1 0-1,-1-1 1,0 1-1,0 0 1,1 0 0,-1-1-1,1 1 1,-1 0 0,1-1-1,-1 1 1,1-1-1,-1 1 1,1 0 0,0-1-1,-1 1 1,1-1 0,0 0-1,-1 1 1,1-1-1,0 1 1,0-1 0,29 6 58,35-10 86,-62 3-142,33-6-36,-1-1 1,-1-3-1,0-1 1,36-17-1,15-5-536,-85 34 571,27-9-916,-1-2 0,-1 0 1,31-19-1,-49 26 534,0-1 0,0-1 0,-1 1 0,1-1-1,-1 0 1,-1-1 0,1 1 0,-1-1 0,0-1-1,-1 1 1,1 0 0,-1-1 0,-1 0 0,5-14-1,-5 13 519,-1 0-1,0 0 1,-1-1-1,1-14 3386,-2 27-1809,-1 27 360,-9 60-1,-34 92-438,4-19-1353,35-135-811,1-1 1,1 2 0,2 39-1,6-41-4205,10-15-3352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0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14579,'0'0'13411,"31"199"-13307,-28-150-104,1 0-448,-1-3-880,11-6-1729,-1-12-2304,4-16-4713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0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 4441,'0'0'1784,"-20"-3"1053,18 4-2234,1 1 1,0 0-1,0-1 1,0 1-1,0 0 1,1 0-1,-1 0 1,0-1-1,1 1 1,-1 0-1,1 0 1,0 0-1,0 0 1,0 3-1,-1 8 587,1-11-1619,0-1 506,-37 35 621,26-28-1480,9-6 1038,0 0 0,0-1 0,-1 1 0,1-1 0,0 1 0,-1-1 0,1 0 0,-1 0 0,1 0 0,-1 0 1,0 0-1,-4 0 0,6-1-216,-36 3 128,34-3-170,2 0-12,-13 3-9866,1-3 5541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0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304 301 2481,'0'0'12860,"-3"-4"-11544,-19-8 1276,6 5-846,13 6-1703,0-1-1,0 0 1,0 0-1,0-1 1,0 1 0,0-1-1,1 1 1,-1-1-1,1 0 1,-1 0-1,1 0 1,0 0 0,0 0-1,1 0 1,-1-1-1,1 1 1,0-1-1,-1 1 1,1-1-1,0-4 1,-2-8 15,2 0 0,0 0 0,1-22 1,0 18-18,1 15-26,-1 0-1,1 0 0,1 0 0,-1 0 0,1 0 0,-1 0 0,1 0 0,1 1 0,-1-1 0,1 1 0,-1-1 1,1 1-1,1 0 0,-1 0 0,0 1 0,1-1 0,0 1 0,0-1 0,0 1 0,6-3 1,-7 4 15,0 0 1,0 1 0,0-1 0,0 1-1,0-1 1,0 1 0,0 0 0,0 1-1,1-1 1,-1 0 0,0 1 0,0 0-1,1 0 1,-1 0 0,0 0 0,1 0-1,-1 1 1,0-1 0,0 1 0,1 0-1,-1 0 1,0 0 0,0 0 0,0 1-1,0-1 1,0 1 0,-1 0 0,1 0-1,0 0 1,-1 0 0,1 0 0,3 6-1,4 5 185,-1 2 0,0-1-1,-2 1 1,1 0 0,-2 1-1,0 0 1,4 18-1,23 121 651,-33-152-855,11 72 308,0 142 1,-12-197-290,-1-1-1,-1 1 1,0-1 0,-2 0-1,0 0 1,-1 0 0,-1 0-1,0-1 1,-2 0-1,0-1 1,-1 0 0,-1-1-1,-17 22 1,19-27-16,1-1 1,-1-1-1,-1 1 1,0-2-1,0 1 1,-1-1-1,0-1 1,0 0-1,-1 0 1,1-1-1,-2-1 1,1 0-1,0-1 1,-1 0-1,0-1 1,0 0-1,0-1 1,0 0-1,-1-1 1,-23-2-1,32 1-21,0-1 0,-1-1 0,1 1 0,0-1 0,0 0 0,0 0 0,1 0 0,-1-1 0,0 1 0,1-1 0,0 0 0,-1-1 0,1 1 0,0-1 0,1 0 0,-1 0 0,1 0 0,0 0 0,0-1-1,-4-7 1,2 3-12,0-1 0,1 0-1,1-1 1,0 1-1,0 0 1,1-1-1,0 0 1,1 1-1,0-16 1,1 24 21,0-1 0,1 0 0,-1 1 0,1-1 1,0 0-1,0 1 0,0-1 0,0 1 0,0-1 1,1 1-1,-1-1 0,1 1 0,-1 0 0,1 0 0,0 0 1,0 0-1,0 0 0,0 0 0,0 0 0,0 1 0,1-1 1,-1 1-1,0-1 0,1 1 0,-1 0 0,1 0 0,0 0 1,-1 0-1,1 1 0,5-1 0,9-3 41,1 2 0,0 0-1,29 2 1,-36 0-9,46-1 79,0 4 1,0 2 0,-1 2-1,83 22 1,12 21-1243,-87-27-2413,-2-3-4216,-36-12-156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0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12443,'0'0'14099,"99"104"-13915,-79-73-184,-2-4-544,16 13-1745,-7-9-1616,-3-10-2440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14403,'0'0'9218,"20"-4"-8595,4-1-395,-3 1 48,-1 0 0,1 2 0,36-1 0,-56 3-266,0 0-1,0 1 1,0-1-1,0 0 1,-1 0-1,1 0 1,0 1-1,0-1 1,-1 1 0,1-1-1,0 0 1,0 1-1,-1-1 1,1 1-1,0 0 1,-1-1-1,1 1 1,-1-1-1,1 1 1,-1 0 0,1 0-1,-1-1 1,0 1-1,1 0 1,0 1-1,5 30 143,-5-23-115,-1-1 1,-1 1-1,1-1 0,-1 1 0,-4 13 0,0-12-12,0-1-1,0 0 1,-1 0 0,0 0-1,-1-1 1,0 1 0,-12 9-1,12-11 21,0-1-1,0 1 0,1 0 1,0 1-1,1 0 1,0-1-1,0 2 0,0-1 1,1 1-1,-4 10 0,8-18-39,-1 0 0,1 1-1,0-1 1,0 0 0,0 0-1,0 0 1,0 0 0,0 1-1,0-1 1,0 0 0,0 0-1,0 0 1,0 0-1,1 0 1,-1 1 0,1-1-1,-1 0 1,1 0 0,-1 0-1,1 0 1,-1 0 0,1 0-1,0 0 1,0-1 0,-1 1-1,1 0 1,0 0 0,0 0-1,0-1 1,0 1-1,0 0 1,0-1 0,0 1-1,0-1 1,0 1 0,0-1-1,1 0 1,0 1 0,6 0 10,1 0 0,-1 0 1,0-1-1,14 0 1,-5-1 4,22 1-439,47-6 1,-73 4-141,-1 0 0,0-1 0,0 0 0,0-1 0,0 0 0,0-1 0,18-11 0,19-19-4658,-10-1-2530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0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11883,'0'0'15117,"-17"10"-14659,9-5-424,-3 0 7,0 2 0,0 0 1,1 0-1,0 1 0,0 0 1,1 1-1,0 0 0,0 0 0,1 1 1,-11 17-1,1 8-3,1 0 0,2 0 1,1 2-1,2 0 0,2 0 1,2 1-1,1 0 0,1 1 0,3-1 1,1 1-1,2 0 0,4 41 0,-2-70-38,0 1 0,0-1 1,0 0-1,1-1 0,1 1 0,0 0 0,0-1 0,1 0 0,0 0 0,1 0 0,0-1 0,0 0 0,0 0 0,1 0 0,1-1 0,-1 0 0,1-1 0,12 9 0,-6-7 5,0 0-1,1 0 1,-1-1 0,2-1-1,-1-1 1,1 0 0,-1-1-1,1 0 1,0-2 0,31 2-1,-33-3-28,0-1-1,0 0 1,0-1-1,-1-1 1,1 0-1,20-6 1,-28 5 21,0 0 1,0 0 0,0 0 0,0 0 0,-1-1-1,0 0 1,1 0 0,-1-1 0,-1 1 0,1-1-1,-1 0 1,0 0 0,0-1 0,0 1-1,-1-1 1,3-6 0,-2 3 8,-1 1 1,-1-1-1,0 0 0,0 0 0,0 1 0,-1-1 1,-1 0-1,1-1 0,-2-9 0,1 9 3,0 8-3,0 0 0,-1 0 0,1 0 0,0 0 0,-1 0 0,1 0 0,-1 0 0,0 0 0,0 0-1,0 0 1,0 0 0,0 0 0,0 1 0,0-1 0,0 0 0,-1 1 0,1-1 0,-1 1 0,1-1 0,-1 1 0,-3-2 0,0 0 16,0 0 0,0 1 0,-1 0 0,1 0 0,-1 0-1,0 0 1,-11 0 0,2 0 31,1 1-1,0 1 0,-1 1 1,1 0-1,-1 0 1,-19 6-1,20-2-23,-1 1-1,1 0 1,0 1 0,1 1-1,0 0 1,0 1-1,-12 11 1,-5 6-7,-43 48-1,59-58-51,1 1 0,1 0-1,1 1 1,0 0 0,1 1 0,-9 25-1,4-2-1487,-16 82 0,15-33-5028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1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13299,'0'0'13707,"0"128"-13099,0-66-280,0 5-224,-7 1-40,4-10-64,3-9-416,0-12-1088,20-16-3113,1-18-2729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1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17820,'0'0'6549,"36"-4"-5726,6-2-632,184-17 360,58 19-367,-206 4-168,-72 0-20,-1 0 1,1 0 0,0 1-1,0 0 1,-1-1-1,1 2 1,-1-1 0,1 1-1,-1 0 1,1 0 0,7 4-1,-11-4 6,1 1-1,-1-1 1,0 0-1,1 1 1,-1-1-1,0 1 1,-1 0-1,1 0 1,0 0 0,-1 0-1,0 0 1,1 0-1,-1 0 1,0 0-1,-1 0 1,1 0-1,0 1 1,-1-1-1,0 0 1,0 1-1,0 3 1,-1 32 313,-1 0 0,-1 0 1,-3 0-1,-20 74 0,4-30-202,4 0 0,3 0 1,4 2-1,-1 154 0,12-237-212,0 0 0,0 0 0,0-1 0,0 1 0,0 0 0,1-1 0,-1 1 0,1-1 0,-1 1 0,1 0 0,0-1 0,-1 1 0,1-1 0,0 1 0,0-1 0,0 0 0,0 1 0,0-1 0,0 0 0,1 0 0,-1 0 0,0 0 0,2 2 0,-1-3-274,0 1 1,0 0-1,-1-1 0,1 0 1,0 1-1,0-1 0,0 0 0,-1 0 1,1 0-1,0 0 0,0 0 0,0 0 1,-1 0-1,1-1 0,0 1 1,0-1-1,-1 1 0,1-1 0,0 0 1,-1 0-1,4-1 0,13-17-6590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1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15779,'0'0'12259,"156"-83"-12043,-50 46-216,20-3-232,0 6-680,20 7-3385,-33 12-880,-35 8-5369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1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14723,'0'0'8466,"4"174"-6682,-4-125-879,0 0-545,0-3-216,-4-3-144,4-6-400,0-13-1625,24-20-1680,14-4-1880,3 0-3825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1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123 204 16756,'0'0'9654,"4"4"-9525,29 32-8,-1 2-1,-2 1 1,-2 2-1,28 53 1,-42-73-118,-2 1 1,-1 0-1,-1 1 1,0 0-1,-2 0 1,-1 1-1,-1 1 1,0-1-1,-2 1 1,1 36-1,-5-56 5,0 0 0,-1 1 0,0-1-1,0 1 1,0-1 0,-1 0-1,1 0 1,-1 0 0,0 0-1,-1 0 1,1 0 0,-1 0-1,0-1 1,0 1 0,-1-1 0,1 0-1,-1 0 1,0 0 0,0-1-1,0 1 1,-1-1 0,1 0-1,-1 0 1,0-1 0,1 1-1,-1-1 1,-7 2 0,-6 2 18,-1 0 0,1-2 0,-1 0 0,0-2 0,-1 0 0,-27 0 0,40-3-24,1 1-1,-1-1 1,1-1 0,-1 1-1,1-1 1,0 0 0,-1 0 0,1-1-1,0 0 1,1 0 0,-1-1 0,0 1-1,1-1 1,0 0 0,0 0-1,0-1 1,1 0 0,-1 0 0,1 0-1,0 0 1,0-1 0,1 1-1,-5-11 1,5 10-4,0-1 0,1 1 0,-1 0 0,1-1 0,1 1 0,-1-1 0,1 0 0,1 1 0,-1-1 0,1 0 0,0 0 0,1 1 0,-1-1 0,1 0 0,1 1 0,-1-1 0,1 0 0,0 1 0,1 0 0,0 0 0,0 0 0,0 0 0,7-9 0,17-15-43,1 2 1,2 1-1,1 2 0,1 0 0,51-28 0,67-53-171,-135 93 212,0 0 0,-1-2 0,24-29 0,-34 37 5,1 0 1,-1-1-1,0 1 0,0 0 1,-1-1-1,0 0 0,0 0 1,-1 0-1,0 0 0,-1 0 0,1-1 1,-1-9-1,-1 14 4,1-1 0,-1 1 0,0-1 0,0 1 0,0 0 0,-1-1 0,0 1 0,0-1 0,0 1 0,0 0 0,0 0 0,-1 0 0,0 0 0,0 0 0,0 0 0,-1 0 0,1 1 0,-1-1 0,0 1 0,1-1 0,-2 1 0,1 0 0,0 0 0,-1 1 0,1-1 0,-1 1 0,0-1 0,0 1 0,0 0 0,-6-1 0,-7-4 31,0 0 0,0 2 1,0 0-1,-1 1 0,0 1 0,0 0 1,0 2-1,0 0 0,0 1 0,-19 2 1,31-2-46,0 0-1,1 1 1,-1 0 0,0 0 0,1 0 0,-1 1 0,1-1 0,0 1 0,0 1 0,-1-1 0,1 1 0,1 0 0,-1 0 0,0 0 0,1 1 0,-1 0 0,1-1-1,0 2 1,1-1 0,-1 0 0,1 1 0,-1-1 0,1 1 0,1 0 0,-1 0 0,1 1 0,0-1 0,-3 11 0,2 3-728,0 1 0,2 0 1,0 0-1,1-1 0,1 1 0,6 31 1,-3-37-877,1 0 1,0-1 0,9 18-1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1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21261,'0'0'6721,"3"104"-6585,4-49-80,-4 13-56,-3 2-392,0 19-704,-3-15-3417,-7-22-2673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1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522 164 11266,'0'0'15370,"-27"-27"-14068,-88-79-562,112 103-719,-1 0-1,1 0 1,-1 0-1,0 0 1,0 1 0,0 0-1,-1 0 1,1 0-1,0 1 1,-1-1 0,1 1-1,-1 0 1,1 0-1,-1 0 1,0 1 0,1 0-1,-1 0 1,0 0-1,0 0 1,-7 3-1,-4-1 22,4 0-23,0 0 1,1 1 0,-1 0 0,1 1 0,0 1 0,0 0 0,1 0-1,-1 1 1,1 0 0,0 1 0,1 0 0,0 0 0,0 1 0,0 1-1,1-1 1,0 1 0,-10 17 0,8-12-51,1 0 0,0 1 0,2 0 0,0 1 0,0 0 0,1 0 0,1 0 0,1 1 0,0-1 0,2 1 0,-2 29 0,4-44 1,0 0 0,0 0 0,0-1 0,0 1-1,1 0 1,-1-1 0,1 1 0,-1-1 0,1 1 0,0-1 0,-1 1 0,1-1 0,0 1 0,0-1 0,0 1-1,0-1 1,0 0 0,1 0 0,-1 0 0,0 1 0,1-1 0,-1 0 0,0-1 0,1 1 0,-1 0 0,1 0-1,-1-1 1,1 1 0,0-1 0,-1 1 0,1-1 0,0 1 0,-1-1 0,1 0 0,0 0 0,1 0 0,1 0 29,-1 0 1,0 0 0,1 0 0,-1-1 0,0 1 0,1-1 0,-1 0 0,0 0 0,0 0 0,0 0 0,0-1 0,0 1-1,0-1 1,0 0 0,0 0 0,-1 0 0,6-5 0,10-16 4,2 0 0,0 1-1,2 0 1,0 2 0,32-22 0,-37 31-25,1 0 1,0 2 0,0 0 0,0 1 0,1 1-1,0 1 1,1 1 0,-1 0 0,1 2 0,0 0-1,0 1 1,26 1 0,-45 3-208,-1 1 1,0-1-1,1 1 0,-1-1 1,0 0-1,-1 1 0,1-1 1,0 1-1,-1-1 0,1 1 1,-1-1-1,0 0 0,-2 4 1,-114 33-15906,80-26 8271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4001,'5'-2'15994,"21"-9"-14978,13-14-572,-1-2 0,-2-2 0,-1-1 1,51-57-1,-83 85-435,0 0 1,-1 0-1,1 0 1,0 0-1,0 1 1,0-1-1,0 1 0,1 0 1,-1 0-1,0 0 1,0 0-1,1 1 1,-1-1-1,6 1 1,56 1 90,-34 1 42,18-4 228,-31 1-125,1 0 0,-1 1-1,36 5 1,-52-5-236,0 1-1,-1 0 0,0-1 0,1 1 1,-1 0-1,1 0 0,-1 0 0,0 0 0,1 0 1,-1 0-1,0 0 0,0 1 0,0-1 1,0 0-1,0 1 0,0-1 0,-1 1 1,1-1-1,0 1 0,-1-1 0,1 1 0,-1-1 1,1 1-1,-1-1 0,0 1 0,1 3 1,-1 51 173,-2-35 0,2-11-160,-2 0 0,1 0 1,-2 0-1,1-1 0,-1 1 0,-1-1 0,1 0 0,-2 0 0,1 0 1,-1 0-1,-1-1 0,-9 13 0,-12 11 42,-51 47 1,60-61-22,15-15-74,-31 26 166,32-28-170,1 0 0,0 0 0,-1 0 0,1 0 0,-1 0 0,1 0 0,-1-1 0,0 1 0,1 0 0,-1-1 0,0 0 0,1 1 1,-1-1-1,0 0 0,0 0 0,1 0 0,-1 0 0,0 0 0,0 0 0,1 0 0,-4-1 0,5 0 19,0 1 0,0-1 0,-1 1 0,1 0 0,0-1 0,0 1 1,0-1-1,0 1 0,-1-1 0,1 1 0,0-1 0,0 1 0,0-1 0,0 1 0,0-1 1,0 1-1,0-1 0,1 1 0,-1-1 0,0 1 0,0 0 0,0-1 0,0 1 0,1-1 1,-1 1-1,0-1 0,0 1 0,1 0 0,-1-1 0,0 1 0,1-1 0,-1 1 1,0 0-1,1 0 0,-1-1 0,0 1 0,1 0 0,-1-1 0,1 1 0,-1 0 0,1 0 1,-1 0-1,1-1 0,17-11 13,5 1-5,1 2 0,0 1 0,1 1 0,0 1 0,45-5 0,129 4 368,-196 7-342,1 0 1,0 1-1,-1-1 0,1 1 0,-1 0 0,1 0 0,-1 0 0,1 1 1,-1-1-1,0 1 0,0-1 0,1 1 0,-1 0 0,-1 1 1,1-1-1,0 0 0,0 1 0,-1 0 0,0-1 0,1 1 0,-1 0 1,0 0-1,0 0 0,-1 0 0,1 1 0,-1-1 0,1 1 0,-1-1 1,0 0-1,0 1 0,-1 0 0,1-1 0,-1 5 0,1-1 16,0 1 0,-1-1 0,1 1 0,-2-1 0,1 1 1,-1-1-1,-1 1 0,1-1 0,-1 1 0,0-1 0,-1 0 0,0 0 0,0 0 0,0 0 0,-6 7 0,-5 4 34,-2-2 0,1 0 0,-2 0 0,0-2 0,-1 0 0,0-1 0,-1 0 1,-1-2-1,1 0 0,-2-2 0,0 0 0,0-1 0,0-1 0,-1-1 0,0-1 0,0-1 0,0-1 0,-1-1 0,-34-1 1,51 0-77,-18-1 189,23 0-197,1 0 1,-1 0 0,1 0 0,-1 0 0,0 0-1,1 0 1,-1-1 0,1 1 0,-1 0 0,1 0-1,-1 0 1,1 0 0,-1-1 0,1 1 0,-1 0-1,1-1 1,-1 1 0,1 0 0,-1-1 0,1 1-1,-1 0 1,1-1 0,0 1 0,-1-1 0,1 1-1,0-1 1,-1 1 0,1-1 0,0 1 0,0-1-1,-1 0 1,2 0-125,-1 0-1,1 0 1,-1 1-1,1-1 1,-1 0-1,1 1 0,0-1 1,-1 0-1,1 1 1,0-1-1,0 1 1,-1-1-1,1 1 1,0-1-1,0 1 1,0 0-1,-1 0 1,1-1-1,0 1 1,0 0-1,0 0 1,0 0-1,0 0 1,0 0-1,1 0 1,2-1-963,26-5-5649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1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16900,'0'0'10330,"27"193"-10146,-44-135-184,-14 0-96,-3-2-776,4-4-1529,9-6-1264,11-16-2600,10-17-4417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8026,'0'0'17063,"21"-2"-16218,158-8 5,-93 11-756,-84 0-95,0 0 1,0 0 0,0 0-1,0 1 1,0-1-1,0 1 1,0 0 0,-1-1-1,1 1 1,0 0 0,-1 0-1,0 0 1,1 0-1,-1 0 1,0 0 0,0 0-1,0 1 1,0-1 0,-1 0-1,1 3 1,12 50-8,-5 19 30,-6-42-53,2 1-1,0-1 1,3 0 0,1 0 0,14 39-1,13-6-70,-28-54 69,0 1 0,0 0 0,-2 0-1,1 0 1,-1 1 0,-1-1-1,0 1 1,-1 0 0,2 19 0,-5-30 32,0-1 1,0 1 0,0-1-1,-1 1 1,1-1 0,-1 1 0,1-1-1,-1 1 1,0-1 0,1 0-1,-1 1 1,0-1 0,0 0 0,0 0-1,0 1 1,0-1 0,0 0-1,0 0 1,-1 0 0,1 0 0,0 0-1,0-1 1,-1 1 0,1 0-1,-1-1 1,-2 2 0,-46 9 72,33-8-63,-39 7-343,0-3-1,-70 1 1,126-9 26,0 0-1,-1 1 1,1-1 0,0 1-1,-1-1 1,1 0-1,0 1 1,0-1 0,-1 0-1,1 1 1,0-1-1,0 0 1,0 1 0,0-1-1,0 0 1,0 1 0,0-1-1,0 0 1,0 1-1,0-1 1,1-1 0,2-19-9958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1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477 148 12635,'0'0'12286,"-22"-24"-11297,-74-70-308,93 91-652,0 0 1,0 0-1,0 1 1,0 0-1,-1-1 0,1 1 1,-1 1-1,1-1 1,-1 0-1,0 1 1,0 0-1,0 0 0,0 0 1,0 0-1,0 0 1,0 1-1,0 0 0,0 0 1,0 0-1,-6 1 1,-8 1 56,6-2-58,1 2 0,-1-1-1,1 1 1,-1 1 0,1 0 0,0 1 0,0 0-1,1 1 1,-1 0 0,1 1 0,0 0-1,0 0 1,1 1 0,0 0 0,0 1 0,-9 9-1,11-9-27,0-1 0,1 1-1,-1 1 1,2-1 0,-1 1-1,1 0 1,0 0-1,1 1 1,0-1 0,1 1-1,0 0 1,0 0 0,1 0-1,1 0 1,-1 1 0,2-1-1,-1 0 1,3 18 0,-1-24-9,0 0 1,0-1-1,1 1 1,-1 0-1,1-1 1,0 1 0,0-1-1,0 0 1,1 1-1,-1-1 1,1 0-1,0 0 1,-1-1 0,1 1-1,1-1 1,-1 1-1,0-1 1,1 0-1,-1 0 1,1 0 0,-1-1-1,1 1 1,0-1-1,0 0 1,0 0-1,5 0 1,14 3-122,-1-1-1,1-1 1,30-1-1,-47-1 75,12 0-23,0-1-1,-1-1 1,1-1 0,-1 0-1,0-1 1,0-1-1,0-1 1,-1 0 0,0-1-1,0-1 1,0 0 0,-1-1-1,-1-1 1,1-1-1,-2 0 1,1 0 0,-2-1-1,1-1 1,-2 0-1,18-26 1,-24 173 2100,-3-31-1955,0-49-38,-1 0 0,-3 0-1,-15 90 1,15-134-16,-1-1 0,0 1 1,0 0-1,-1-1 0,0 0 1,-1 0-1,0 0 0,0 0 0,-1-1 1,0 0-1,-12 13 0,12-16-2,0-1-1,-1 1 0,1-1 1,-1 0-1,0 0 0,0-1 1,0 0-1,0 0 1,-1 0-1,1-1 0,-1 0 1,0-1-1,1 0 1,-1 0-1,-13-1 0,10 0-300,0 0-1,-1-1 1,1 0 0,-1-1-1,1 0 1,-12-5-1,16 5-840,-1-2 0,1 1-1,0-1 1,0 0 0,-11-10-1,-14-15-7974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1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5105,'0'0'6891,"10"-27"-4010,-5-2-1395,0-53 1,-3 79-1460,1-1-1,-1 1 0,1 0 0,0 0 0,0 0 0,0 0 0,1 0 0,-1 1 0,1-1 0,-1 1 0,1 0 0,0 0 0,4-2 0,-2 1 35,1-1-87,6-5 338,2 0 1,-1 1-1,1 1 1,0 0-1,1 1 1,0 0-1,0 2 1,0 0-1,0 0 1,32-1-1,-22 4-167,-14 1-78,0-1-1,-1 1 1,1 1-1,0 0 1,-1 1 0,1 0-1,20 7 1,-29-5 55,0 0 0,0 0 0,0 0 0,-1 1 0,0-1 0,0 1 0,0 0 0,0-1 0,-1 1 0,2 9 0,2 3 33,1 3-67,-1 1-1,0 0 0,-2 0 0,0 0 0,-1 41 0,-3-60-85,1-1 0,0 1-1,-1-1 1,1 1 0,-1-1-1,1 0 1,-1 1 0,0-1-1,0 0 1,1 1-1,-1-1 1,0 0 0,0 0-1,0 0 1,0 0 0,0 0-1,-1 0 1,1 0 0,-2 1-1,-31 18-488,19-13-56,-54 32-6164,38-23-1036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2:2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5 184 8026,'0'0'12597,"-1"-5"-11319,0 4-1242,1 1 0,0-1 1,-1 0-1,1 0 0,0 1 1,-1-1-1,1 0 0,0 0 1,0 1-1,0-1 0,0 0 0,0 0 1,0 0-1,0 1 0,0-1 1,0 0-1,0 0 0,1 1 1,-1-1-1,0 0 0,0 0 1,1 1-1,-1-1 0,0 0 1,1 1-1,-1-1 0,1 0 1,-1 1-1,1-1 0,-1 1 1,1-1-1,-1 0 0,1 1 0,0-1 1,36-7 1042,-19 6-779,180-28 1194,377-48 277,10 42-800,-584 36-589,-17 1-463,0 0-1,0 1 1,1 1 0,-18 5 0,1 0-1626,-11-3-3728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2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1040 0 9162,'0'0'6771,"-24"30"-5482,1-2-815,-10 11 692,2 2 0,-50 87 0,-105 235 3395,-94 165-3181,93-241-1401,54-107-4590,97-136-698,11-23-3019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2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0 13451,'0'0'10706,"-211"233"-8641,115-119-729,-30 33-424,-44 43-296,-38 37-304,10-16-136,35-39-104,50-53-64,42-42-8,10-4-200,6-5-544,35-35-808,20-23-2585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2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436 151 12723,'0'0'11522,"0"16"-10339,0 249 916,0-264-1999,0-13 87,0-71-137,2-106 28,-2 182-76,1 1 0,0-1-1,0 0 1,1 1 0,0-1 0,0 1 0,1-1-1,-1 1 1,1 0 0,1 0 0,-1 0 0,1 1 0,0-1-1,1 1 1,-1 0 0,1 0 0,0 0 0,0 1-1,0 0 1,1 0 0,-1 0 0,1 0 0,0 1 0,0 0-1,1 0 1,-1 1 0,0 0 0,1 0 0,0 0-1,-1 1 1,1 0 0,0 0 0,0 1 0,-1 0-1,1 0 1,0 1 0,0-1 0,-1 1 0,1 1 0,0 0-1,-1-1 1,1 2 0,-1-1 0,0 1 0,0 0-1,0 0 1,0 1 0,0 0 0,5 4 0,1 4 42,0 0 0,0 0 1,-1 1-1,-1 0 0,0 1 1,-1 0-1,-1 0 0,0 1 1,-1 0-1,0 1 0,8 31 1,-8-17 37,-1 1 1,-1 0 0,-2 0-1,-2 0 1,-2 50 0,-2-60-63,-1-1 0,0 0-1,-2 0 1,0 0 0,-1-1 0,-1 1 0,-1-2 0,-1 1 0,0-1 0,-2-1 0,0 0-1,0-1 1,-2 0 0,-21 20 0,2-5-5,-3 0-1,0-2 1,-2-2-1,-1-2 1,-59 29-1,69-41-13,-1-1-1,-1-1 0,0-2 1,0-1-1,-1-2 1,1-1-1,-2-1 0,1-2 1,-46-3-1,46-3-46,31 4 42,0 0 0,1 0 0,-1-1 1,0 1-1,1 0 0,-1 0 0,1 0 1,-1-1-1,0 1 0,1 0 0,-1-1 0,1 1 1,-1 0-1,1-1 0,-1 1 0,1-1 0,-1 1 1,1-1-1,-1 1 0,1-1 0,0 1 0,-1-1 1,1 1-1,0-1 0,0 0 0,-1 1 0,1-1 1,0 1-1,0-1 0,0 0 0,0 1 0,-1-1 1,1 0-1,0 1 0,0-1 0,0 0 0,1 1 1,-1-1-1,0 0 0,0 1 0,0-1 0,0 0 1,1 0-1,14-8-128,27 2 91,0 2 1,0 2-1,54 2 1,4 0 41,382-30 494,-242-5-1507,-12-22-4323,-133 24-1065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2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105 712 7154,'0'0'8239,"-14"0"-7091,-44 0-36,56-1-1051,1 1-1,-1 0 1,1 0-1,-1-1 1,1 1-1,-1-1 1,1 1-1,0-1 1,-1 0-1,1 0 1,0 1-1,-1-1 1,1 0-1,0 0 1,0 0-1,0 0 1,0-1-1,0 1 1,0 0-1,0 0 1,1-1-1,-1 1 1,0 0-1,1-1 1,-1 1-1,1-1 1,-1 1-1,1 0 1,-1-1-1,1 1 1,0-1-1,0 1 1,0-1-1,0 1 1,0-1-1,0 1 1,0-1-1,1 1 1,0-4-1,-1-2 178,-1-319 1771,5 261-1218,3 0 1,30-125 0,-32 178-80,-2 20-417,-1 27-227,-2-29-27,1 395 621,-2-213-731,1-169-246,1-1 0,0 0 0,1 1 0,9 35 0,-9-48-172,0 0 0,1 0 0,0 0 0,0 0 0,0 0 0,0 0 0,1-1 0,0 0-1,0 0 1,1 0 0,-1 0 0,1-1 0,0 1 0,1-1 0,-1-1 0,11 7 0,18 2-6564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2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23 186 2593,'0'0'18497,"-4"24"-17784,-12 77-146,15-94-504,0-1 0,1 1 0,0-1-1,0 1 1,0-1 0,1 0 0,-1 1 0,2-1-1,-1 1 1,1-1 0,0 0 0,4 10 0,-3-12-39,-1 0 0,1 0 0,0-1 0,0 1 0,0-1 0,1 1 1,-1-1-1,1 0 0,0 0 0,0-1 0,0 1 0,0-1 0,6 3 0,7 0-1,-1-1-1,1 0 1,0-1-1,0-1 1,0 0-1,33-2 1,-50 0-23,10-1 10,0 1-1,-1-2 0,1 0 1,-1 0-1,1 0 0,-1-1 1,0-1-1,0 1 0,0-1 1,0-1-1,-1 0 0,0 0 1,0-1-1,0 0 0,-1 0 1,1-1-1,-1 0 0,-1 0 1,0 0-1,0-1 0,0 0 1,-1 0-1,0-1 0,-1 1 1,0-1-1,0 0 0,-1 0 1,0-1-1,0 1 0,-1-1 1,0 1-1,-1-1 0,0-17 1,0 17 7,-1 1 0,0 0 0,0 0 0,-1-1 0,0 1 0,-1 0 0,0 0 1,0 0-1,-1 0 0,0 1 0,0-1 0,-1 1 0,0 0 0,-1 0 0,0 0 0,0 0 0,-1 1 1,0 0-1,0 0 0,0 0 0,-1 1 0,0 0 0,-1 1 0,1-1 0,-1 1 0,0 1 0,-11-6 1,9 6 72,0 0 0,0 0 0,-1 1 0,0 0 0,1 1 0,-1 0 0,0 1 0,0 0 0,0 1 0,0 0 0,0 0 0,0 1 1,0 1-1,-20 5 0,24-5-90,1 0 0,0 1 0,0 0 0,0 0 0,0 0 0,0 1 0,1 0 0,-1 0 0,1 0 0,0 1 0,0-1 0,1 1 0,-1 1 0,1-1 0,0 0 0,1 1 0,-1 0 0,1 0 0,0 0 0,1 0 0,-1 1 0,1-1 0,0 1 0,1-1 0,-2 10 0,3-10-267,-1 0 0,1 0 0,1 1 0,-1-1 0,1 0 0,0 0 0,0 0 1,0 0-1,1 0 0,0 0 0,0-1 0,1 1 0,0 0 0,0-1 0,0 0 1,0 0-1,5 6 0,32 33-6220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2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16 18436,'0'0'6905,"-106"-15"-25237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2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4401,'0'0'13695,"-4"9"-12603,-2 18-788,1 0 0,1 0-1,1 0 1,1 1 0,2-1 0,4 45 0,-3-44-118,7 69 395,4 0 1,27 106 0,67 192 745,-75-287-992,59 206 299,174 639 83,-67 16 629,-179-795-970,-5 228 0,-12-402-373,-1 1-1,0-1 1,1 0 0,-1 1 0,0-1-1,1 0 1,-1 0 0,1 1 0,-1-1 0,0 0-1,1 0 1,-1 0 0,1 0 0,-1 0 0,1 1-1,-1-1 1,0 0 0,1 0 0,-1 0-1,1 0 1,-1 0 0,1 0 0,-1-1 0,1 1-1,-1 0 1,1 0 0,-1 0 0,0 0-1,1 0 1,-1-1 0,1 1 0,-1 0 0,1-1-1,15-6 74,8-8 3,7-6-50,1 1 0,67-30 0,45 2 3,2 5-1,153-23 1,-75 18 40,417-105 80,720-153-44,1547-177-12,-1783 357-43,5 49 3,405 55-48,-408 16 32,-851-12-39,273-55-1,-548 73 0,20-6-105,-16 0-72,-19-4-125,-150-34-6050,56 20-155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16235,'0'0'11891,"62"64"-11651,-62-27-80,-7 3-80,-27 6-80,0-3-264,0-3-672,3-10-2129,11-11-2496,6-13-4809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2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1185 992,'0'0'8774,"-21"-5"-7283,-70-23 400,12-3 5756,82 31-7539,712-25 2065,-11-36-899,1353-101 311,-340 31-1313,-9-72-107,33-19-125,213-33 3,-1757 227-24,263-4-1,-422 32-22,-17-1 2,0 1 0,0 0 0,40 8-1,-54-7 2,-1 1 0,0 0-1,0 0 1,0 1 0,0 0 0,-1 0-1,1 0 1,-1 0 0,1 1 0,-1 0-1,0 0 1,-1 0 0,1 1-1,-1 0 1,0 0 0,0 0 0,5 8-1,2 9 2,-1 0 0,0 1 0,-2 0 0,-1 0 0,7 34 0,10 127 34,-15-106-21,16 137 3,80 537 29,-90-675-22,3-2-1,3 0 0,4-2 1,2 0-1,4-2 1,3-1-1,3-2 0,48 67 1,30 21 3,-36-53 43,-5 4 0,90 171 0,-6 95 209,-130-290-227,-4 1 0,22 141 0,-41-190-20,0 44 1,-5-79 16,-76 4 634,1 3 1,-78 17 0,-17 4-690,-317 28-2341,232-34-3057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4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1 2713,'0'0'8616,"1"0"-8361,-1 0 1,1 0-1,-1 0 0,1 0 1,-1 0-1,1 0 1,-1 0-1,1 1 0,-1-1 1,1 0-1,-1 0 0,1 1 1,-1-1-1,1 0 0,-1 1 1,0-1-1,1 0 0,-1 1 1,0-1-1,1 1 0,-1-1 1,0 1-1,1-1 1,-1 0-1,0 1 0,0-1 1,0 1-1,1-1 0,-1 1 1,0 0-1,0-1 0,0 1 1,0-1-1,0 1 0,0-1 1,0 1-1,0 0 0,-5 11 128,0 1-1,-1-1 1,0 0-1,-1-1 0,-15 20 1,-9 15 220,-476 924 2391,462-878-3084,35-72-242,-40 77-1477,8-39-4523,20-37-1363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4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0 120,'0'0'22994,"-22"33"-21572,-147 211 601,-278 356-544,444-595-1577,-12 13-47,-23 40-1,21-21-2986,40-60-10343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4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8586,'0'0'12707,"10"-2"-12161,23-3-72,0 1 0,0 2 0,0 1 0,42 5 0,-70-3-439,-1 0 0,1 1 0,-1-1 0,0 1 0,1 0 0,-1 1 0,0-1 0,0 1 0,0 0 0,-1 0 0,1 0 0,-1 0 0,0 0 0,1 1 0,-2 0 0,1 0 0,0-1 0,-1 2 0,1-1 0,-1 0 0,0 0 0,-1 1 0,1-1 0,1 9 0,1 3 24,-2 1 0,1-1 0,-2 0 0,0 1-1,-3 30 1,0-37-84,0 1 0,-1-1 0,-1 0 0,1 0 0,-2-1 0,1 1 0,-1-1 0,-1 0 0,1 0 0,-2-1-1,1 0 1,-1 0 0,0 0 0,-1-1 0,-12 10 0,20-17-195,2-3-133,0 0 287,1 0 0,0 1-1,-1-1 1,1 1 0,0-1 0,0 1 0,0 0-1,1 0 1,-1 0 0,0 0 0,1 1 0,-1 0-1,1-1 1,0 1 0,-1 0 0,8 0 0,66-6 137,-59 7 25,1 0 0,-1 1 0,0 1 0,0 1 0,23 6 0,-36-7-69,1 0 1,-1 0-1,0 0 1,-1 1-1,1-1 0,0 1 1,-1 0-1,0 1 1,1-1-1,-1 1 1,-1 0-1,1 0 1,0 0-1,-1 0 0,0 1 1,0-1-1,0 1 1,-1 0-1,0 0 1,0 0-1,0 0 0,2 9 1,-2-5 54,0 0 1,-1 0 0,0 1-1,0-1 1,-1 0-1,-1 0 1,1 0-1,-1 0 1,-1 1-1,0-1 1,0-1 0,-1 1-1,0 0 1,0 0-1,-1-1 1,0 0-1,-1 0 1,-10 14-1,4-8 26,-1-1-1,-1-1 0,0 0 0,0 0 0,-1-2 1,-1 1-1,0-2 0,0 0 0,-19 7 0,18-9-71,0-1-1,-1 0 0,0-2 0,0 0 0,0 0 0,-1-2 0,-31 1 0,48-3-76,0 0 1,0 0 0,0 0-1,0-1 1,0 1 0,0 0-1,0 0 1,0-1 0,0 1-1,0 0 1,0-1 0,0 1-1,0-1 1,0 1 0,1-1-1,-1 0 1,0 1-1,0-1 1,1 0 0,-1 1-1,0-1 1,1 0 0,-1 0-1,1 0 1,-1 1 0,1-1-1,-1 0 1,1 0 0,0 0-1,-1 0 1,1 0 0,0 0-1,0 0 1,0 0 0,0-1-1,2-41-3919,-1 39 3218,7-30-5821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5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26 145 1304,'0'0'4074,"-4"6"-3755,-1 2-195,-11 14 16536,22-33-13244,6-12-6209,-9 16 4181,0 0-1392,0 0-1,1 1 1,-1 0 0,1 0 0,1 0-1,-1 1 1,1-1 0,0 1 0,0 0-1,1 0 1,-1 1 0,1-1 0,0 1-1,7-3 1,6-5 20,-10 5-28,0 1-1,1 0 1,0 1 0,0 0 0,0 1-1,14-4 1,-21 7 4,0 1-1,-1-1 1,1 1 0,-1 0-1,1-1 1,0 1-1,-1 1 1,1-1-1,0 0 1,-1 0 0,1 1-1,-1 0 1,1-1-1,0 1 1,-1 0 0,0 0-1,1 1 1,-1-1-1,0 0 1,0 1 0,1 0-1,-1-1 1,0 1-1,0 0 1,-1 0 0,1 0-1,0 0 1,-1 0-1,1 0 1,-1 1 0,2 3-1,3 7 23,-1 0 1,-1 0-1,0 1 1,-1-1-1,0 1 0,1 24 1,-4 88 127,-1-57-85,-1-53-47,1 1 0,-2 0 0,0-1 0,-7 20 0,5-19-9,1 0 0,0 0 1,2 1-1,-2 21 0,4-38-25,0-20-188,1-2 210,1 1 1,0 0-1,2 0 0,0 1 1,1-1-1,9-21 0,57-109 36,-63 136-38,0 0 0,1 1 0,1 0 1,0 1-1,13-12 0,-17 18 1,1-1 0,0 1-1,1 1 1,-1-1 0,1 1-1,0 1 1,1 0 0,-1 0-1,1 0 1,9-2 0,-14 5 15,1-1 0,-1 1 0,1 0 0,0 1 0,-1-1 1,1 1-1,0 0 0,-1 0 0,1 1 0,0-1 0,-1 1 0,1 0 0,-1 0 1,1 1-1,-1-1 0,1 1 0,-1 0 0,0 0 0,0 0 0,0 1 0,0-1 1,0 1-1,-1 0 0,1 0 0,-1 1 0,0-1 0,0 1 0,0-1 1,0 1-1,-1 0 0,1 0 0,-1 0 0,0 1 0,0-1 0,-1 0 0,1 1 1,-1-1-1,0 1 0,0-1 0,0 1 0,-1 0 0,0 5 0,2 25 311,-2 0-1,-2 0 0,-1 0 0,-2 0 1,-13 50-1,12-59-118,2 0-1,0 1 1,1 52 0,3-78-204,0 0 0,0 0 1,0 0-1,0 0 0,0 0 0,1-1 1,-1 1-1,0 0 0,1 0 0,-1 0 1,1 0-1,-1 0 0,1-1 0,-1 1 1,1 0-1,-1 0 0,1-1 1,0 1-1,0 0 0,-1-1 0,1 1 1,0-1-1,0 1 0,1 0 0,30 6 11,33-11-244,-50 0-169,-1-1 1,0 0 0,1-1-1,-2-1 1,1 0 0,-1-1-1,0 0 1,0-1 0,18-17-1,2 0-1767,26-20-4727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5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15507,'0'0'12003,"188"9"-11419,-120-9-176,0 0-216,0-12-128,-3-3-64,-4-4-560,7 1-1024,-17 3-3129,-13 3-3017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4:5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207 135 1480,'0'0'25275,"0"28"-24919,0 149 71,-1-177-421,1 0-1,-1 0 1,1 0 0,-1 0 0,0 0 0,1 0-1,-1-1 1,0 1 0,1 0 0,-1 0-1,1-1 1,-1 1 0,0 0 0,1-1 0,-1 1-1,1-1 1,-1 1 0,1-1 0,0 1-1,-1-1 1,1 1 0,-1-1 0,0 0 0,-3-10-10,1-1 1,0 1 0,0-1 0,1 0 0,0 0 0,1 0 0,1 0 0,0 0-1,0 0 1,1 0 0,1 1 0,0-1 0,1 0 0,0 0 0,0 1-1,1 0 1,1 0 0,0 0 0,8-12 0,-7 15 64,0 1 0,1 0 0,0 0 1,1 1-1,-1-1 0,1 2 0,0-1 0,1 1 0,-1 0 0,1 1 1,0 0-1,0 1 0,0 0 0,1 0 0,-1 0 0,1 2 1,0-1-1,-1 1 0,1 0 0,18 2 0,-25 0-42,0-1 0,1 1 0,-1 0 0,0 0 0,1 1 1,-1-1-1,0 1 0,0 0 0,0-1 0,0 1 0,0 1 0,-1-1 0,1 0 0,-1 1 0,1-1 0,-1 1 0,0 0 0,0 0 0,0-1 0,0 1 0,0 1 0,-1-1 1,0 0-1,1 0 0,-1 1 0,0-1 0,-1 0 0,2 6 0,2 12 49,-1-1 0,-1 0 0,-1 32 1,0-29-41,-1 1 1,-2 0 0,0-1-1,-1 1 1,-2-1 0,0 0-1,-14 38 1,-3-12-15,-2-2 0,-1 0 0,-40 52 0,50-78-11,-1-1 0,-1 0 0,-1-2-1,-1 0 1,0 0 0,-1-2 0,-1-1 0,-36 21-1,51-33-19,0 0 0,0-1 0,0 0 0,-1 0 1,1 0-1,0-1 0,-1 0 0,0 0 0,-6 0 0,11-1 5,1 0 0,-1 0 1,0 0-1,0-1 1,0 1-1,1-1 0,-1 1 1,0-1-1,0 1 1,1-1-1,-1 0 0,1 0 1,-1 0-1,1 0 0,-1 0 1,1 0-1,-1 0 1,1 0-1,0-1 0,0 1 1,-1 0-1,1-1 1,0 1-1,0-1 0,1 0 1,-1 1-1,0-1 1,0 0-1,1 1 0,-1-1 1,1 0-1,-1 0 1,1 1-1,0-4 0,-1-1 14,0 0 0,0 0-1,1 0 1,0-1-1,0 1 1,0 0 0,1 0-1,0 0 1,0 0 0,1 0-1,0 0 1,0 0-1,0 1 1,0-1 0,1 0-1,0 1 1,0 0 0,1 0-1,-1 0 1,1 0 0,0 0-1,1 1 1,-1 0-1,1 0 1,0 0 0,0 0-1,0 1 1,0 0 0,1 0-1,-1 0 1,1 1-1,0-1 1,-1 2 0,1-1-1,12-2 1,2 0 58,1 1 0,0 1 1,0 1-1,0 1 0,0 0 0,0 2 0,-1 0 0,30 7 1,13 8 107,83 35 0,-98-33-776,2-1 0,0-3 0,54 9 0,-26-15-3723,-11-8-2281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0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361 162 15795,'0'0'13222,"-18"-8"-12622,5 1-481,8 4-81,0-1 1,0 1-1,-1 1 1,1-1-1,-1 1 1,0 0-1,0 0 1,0 1-1,0-1 0,0 1 1,0 1-1,0-1 1,0 1-1,0 0 1,0 0-1,-1 1 1,1 0-1,0 0 1,-9 3-1,1 3 2,0 1 0,1 1 0,0 0 0,0 1-1,1 0 1,0 1 0,1 0 0,0 1 0,1 1 0,0-1-1,1 1 1,0 1 0,1 0 0,1 0 0,0 0 0,1 1 0,0 0-1,2 0 1,-1 1 0,2 0 0,0-1 0,1 1 0,0 31-1,2-41-43,1 0 0,0-1-1,0 1 1,0 0 0,0-1-1,1 1 1,0-1-1,0 1 1,1-1 0,-1 0-1,1 0 1,0 0 0,1 0-1,-1-1 1,1 1 0,0-1-1,0 0 1,0 0-1,1 0 1,-1-1 0,1 1-1,0-1 1,0 0 0,0-1-1,0 1 1,0-1-1,7 2 1,10 3-21,1 0 0,0-2 0,0-1-1,0 0 1,35 0 0,-12-2-99,1-2 0,-1-2 0,0-3 0,0-1 1,69-18-1,-90 16 44,0 0 0,-1-2 0,1-1 0,-2-1 0,0-1 1,0-1-1,-2 0 0,1-2 0,-2-1 0,0 0 0,22-27 0,-32 32 86,0 1 1,-1-2-1,-1 1 0,0-1 0,-1 0 0,0-1 0,-1 0 0,-1 0 1,0 0-1,-1-1 0,0 1 0,-1-1 0,-1 0 0,1-23 0,-4 37 34,-1 0 0,0 1-1,0 0 1,1-1 0,-1 1-1,0 0 1,0 0 0,1 0 0,-1 0-1,0 0 1,0 0 0,0 1-1,1-1 1,-1 1 0,0-1-1,-1 2 1,-2 1-18,1 1 0,-1 0 0,1 1 0,0-1 0,0 1 0,0-1 0,1 1 0,-1 1 0,1-1 0,1 0 0,-1 1 0,1-1 0,0 1 0,0 0 0,0 0 0,1 0 0,-1 9 0,-2 15 33,1 0 0,2 34 0,1-59-52,0 4 1,0-1 0,1 1-1,0 0 1,1-1-1,0 1 1,0-1 0,0 1-1,1-1 1,1 0 0,-1 0-1,2 0 1,6 10 0,-7-13-17,0 0 0,0 0 0,1-1-1,-1 0 1,1 0 0,0 0 0,0 0 0,0-1 0,1 0 0,-1 0 0,1-1 0,0 1 0,0-1 0,0 0 0,0-1 0,0 1 0,0-1 0,10 0 0,-13 0-10,1-1 0,-1 0-1,0 1 1,0-1-1,0 0 1,1-1 0,-1 1-1,0-1 1,0 1 0,0-1-1,0 0 1,0 0 0,0 0-1,0-1 1,0 1 0,0-1-1,0 1 1,-1-1-1,1 0 1,-1 0 0,1 0-1,-1-1 1,0 1 0,0 0-1,0-1 1,0 0 0,0 1-1,0-1 1,-1 0 0,0 0-1,1 0 1,-1 0-1,0 0 1,1-5 0,3-12-55,-1 0 0,0 0 1,-1-1-1,-1 1 0,-2-1 1,0 1-1,-1-1 0,0 1 1,-2-1-1,-1 1 0,0 0 1,-1 0-1,-2 1 0,0-1 0,-12-23 1,10 26 56,0 1-1,-1 1 1,-1 0 0,0 0 0,-24-23 0,31 35 31,0-1 1,0 1-1,0 0 1,0 0-1,0 1 1,-1 0-1,0-1 1,1 1-1,-1 1 1,0-1-1,-7-1 1,9 3 11,0 0 0,0 0 0,-1 0 0,1 0 0,0 1 0,0-1 0,0 1 0,0 0 0,0 0 1,0 0-1,0 0 0,0 0 0,0 1 0,1-1 0,-1 1 0,0 0 0,1 0 0,0 0 0,-1 0 0,-1 3 1,-3 2-2,1 0 0,1 1 0,0 0 0,0-1 0,0 2 0,1-1 0,0 1 0,1-1 0,0 1 0,0 0 0,1 0 0,0 0 0,0 1 0,1-1 0,0 0 0,1 1 0,0-1 0,1 0 0,3 18 0,-3-24-25,1 0 1,-1-1-1,1 1 1,0-1-1,0 1 1,0-1-1,0 1 1,0-1-1,0 0 1,1 0 0,-1 0-1,1 0 1,-1-1-1,1 1 1,0-1-1,0 1 1,0-1-1,0 0 1,0 0-1,0-1 1,0 1-1,0 0 1,0-1 0,4 0-1,14 3-36,1-2-1,31-3 1,-25 1-36,4-1 21,-1-3 1,0 0-1,0-2 1,-1-1-1,0-2 1,0 0-1,32-18 1,-26 12 37,1 1 0,1 2 1,65-13-1,-102 25 16,1 1 0,-1-1 1,1 1-1,0 0 0,-1 0 1,1-1-1,-1 1 0,1 0 1,-1 0-1,1 0 0,0 1 1,-1-1-1,1 0 0,-1 1 1,1-1-1,-1 1 0,1-1 1,-1 1-1,1 0 0,-1-1 1,0 1-1,1 0 0,-1 0 0,2 2 1,-2 0 18,0 0 0,0 0 1,0 0-1,-1 0 0,1 0 0,-1 0 1,0 1-1,0-1 0,0 0 0,0 4 1,-1 11 117,-5 122 176,2 67 17,4-206-335,0 1-1,0-1 0,0 1 0,0-1 1,1 1-1,-1-1 0,0 0 0,0 1 1,1-1-1,-1 1 0,1-1 1,-1 0-1,1 0 0,0 1 0,0-1 1,-1 0-1,1 0 0,0 0 0,0 0 1,0 0-1,0 0 0,0 0 0,0 0 1,1 0-1,-1 0 0,0 0 0,0-1 1,1 1-1,-1-1 0,0 1 1,1-1-1,-1 1 0,0-1 0,2 1 1,0-2-10,0 1 0,-1 0 0,1-1 0,-1 1 0,1-1 0,0 0 0,-1 0 1,1 0-1,-1 0 0,0 0 0,1 0 0,-1-1 0,0 1 0,0-1 0,0 1 1,0-1-1,3-3 0,19-25-201,0-2 0,26-47 0,19-27-38,42-18 161,-110 122 379,-1 28 116,-2 31-41,0-35-324,1-1 0,1 1-1,1-1 1,5 30 0,-5-48-38,-1 0 0,1 0 0,0 0 0,0 0 0,0 0 0,0 0 0,0-1 0,0 1 0,1 0 0,0-1 0,-1 1 0,1-1 0,0 1 0,0-1 0,0 0 0,0 0 0,1 0 0,-1 0 0,1 0 0,-1-1 0,1 1 0,0-1 0,-1 1 0,1-1 0,0 0 0,0 0 0,0 0 0,0-1 0,0 1 0,0-1 0,0 1 0,0-1 0,0 0 0,0 0 0,0-1 0,0 1 0,0-1 0,0 1 0,0-1 0,4-1 0,8-4-59,0 0 1,0 0 0,-1-2-1,0 0 1,0 0-1,16-14 1,-9 5-170,0 0 1,-2-1-1,28-34 1,-38 41 145,0-1 1,-1 0-1,-1 0 1,0-1-1,0 0 1,-1 0-1,-1-1 1,5-19-1,-21 103 1586,11-62-1508,0 0 0,0 1-1,0-1 1,2 0 0,1 9-1,-3-14 11,1 0-1,0-1 1,0 1 0,0 0-1,0-1 1,1 1 0,-1-1-1,1 1 1,-1-1-1,1 0 1,0 0 0,0 1-1,0-1 1,0 0 0,0-1-1,4 3 1,3 1-12,1-1 1,1-1-1,-1 1 1,1-2-1,-1 1 1,1-2 0,0 1-1,0-1 1,-1-1-1,16-1 1,-11 0-48,0 0 0,0-1 0,0-1 0,-1-1 0,1 0 0,26-11 0,-30 10 40,-1-1 0,0 1 0,0-2 0,-1 0 0,0 0 1,0 0-1,-1-1 0,1-1 0,-2 1 0,1-1 0,8-15 0,-9 11 2,-1 0 1,0-1-1,-1 0 1,-1 0-1,0-1 1,-1 1-1,0-1 1,0-21-1,0-49 1256,-21 196-718,-7 63-214,24 223-37,6-250-256,-30 291-1,24-432-34,1-1-9,0 1 0,-1-1 1,0 0-1,0 0 0,0 1 1,-1-1-1,0 0 0,0 0 0,-3 6 1,1-32-233,-2-53 160,6-102 0,2 68 128,-1 5-20,29-201 1,-20 250-10,2 0 1,3 1 0,2 0 0,2 2 0,38-72 0,-48 107 18,0 0 1,2 1 0,-1 0 0,2 1-1,22-22 1,-31 33-7,1-1 0,0 1 0,0-1 1,0 1-1,0 0 0,1 1 0,0-1 0,-1 1 0,1 0 0,0 0 1,0 1-1,0-1 0,0 1 0,0 0 0,0 0 0,0 1 0,0-1 1,1 1-1,-1 0 0,0 1 0,0-1 0,0 1 0,0 0 0,0 0 1,5 3-1,-6-2 1,0 0 0,0 1 0,0 0 0,-1 0 0,1 0 0,-1 0 0,0 0 0,0 1-1,0-1 1,0 1 0,-1 0 0,0 0 0,1 0 0,-2 0 0,1 0 0,0 1 0,-1-1 0,1 0 0,-1 1 0,0 6 0,3 13 55,-2-1 1,-1 41-1,-1-50-26,-1-3-28,0-1-1,-1 1 1,0-1-1,-1 1 1,0-1 0,-1 0-1,0 0 1,0-1-1,-1 1 1,-1-1-1,1 0 1,-1 0-1,-1-1 1,0 0 0,0 0-1,-1 0 1,-14 11-1,-6 3-34,-1-1 0,-1-2 0,0-1 0,-36 16 1,45-24-192,-1-2 0,-1 0 1,0-1-1,0-1 1,-34 4-1,-60-2-6063,36-7-6025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0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15899,'0'0'9650,"48"59"-9482,-45-32-168,-3 22-1736,0-6-1144,0-6-3810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0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5857,'0'0'17028,"38"71"-18668,-32-50-3041,-6 4-6002</inkml:trace>
  <inkml:trace contextRef="#ctx0" brushRef="#br0" timeOffset="1">38 524 12227,'0'0'2032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16412,'0'0'7889,"92"-18"-16011,-68 12-7257</inkml:trace>
  <inkml:trace contextRef="#ctx0" brushRef="#br0" timeOffset="1">600 22 14163,'0'0'10138,"157"-15"-16635,-117 9-2865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0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11763,'0'0'11522,"0"9"-17131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0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6849,'0'0'16092,"-11"10"-14480,8-6-1491,-5 3 77,0 0-1,1 1 0,-1 0 0,2 1 1,-1 0-1,1 0 0,1 0 0,0 0 1,-5 14-1,0 10 153,2 1 0,1 1 0,2-1 0,2 1 0,1 64 0,2-93-336,0-1-1,1 1 0,0-1 0,0 0 0,0 1 1,0-1-1,1 0 0,0 1 0,0-1 0,0 0 1,1 0-1,0-1 0,0 1 0,0 0 0,1-1 1,-1 0-1,1 0 0,0 0 0,0 0 0,0-1 0,1 1 1,-1-1-1,1 0 0,0-1 0,0 1 0,10 3 1,-3-2-68,1 0 0,0 0 0,0-2 1,1 0-1,-1 0 0,0-1 1,1-1-1,-1 0 0,1-1 0,16-3 1,-20 1-405,0 0 0,-1-1 0,1 0 1,-1-1-1,0 0 0,0-1 0,0 0 1,-1 0-1,0-1 0,0 0 0,-1 0 0,0-1 1,10-13-1,-9 12-631,27-31-5067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0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18076,'0'0'10106,"27"-21"-10610,21 21-2225,-4 0-4080,-6 0-7450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0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8282,'0'0'16106,"20"16"-14650,-2-1-1131,-12-9-234,0 0 0,1 0 0,0-1 0,0 0 0,0 0 0,0 0-1,1-1 1,0 0 0,0-1 0,0 0 0,0 0 0,0-1 0,1 0-1,-1 0 1,1-1 0,15 1 0,32-2 233,-1-3 0,1-3 0,87-19 0,-67 4-281,-1 0-972,-27 12-3645</inkml:trace>
  <inkml:trace contextRef="#ctx0" brushRef="#br0" timeOffset="1">232 200 11642,'0'0'15932,"180"12"-15684,-112-12-248,41 0-1008,-17-15-3233,-13-3-2977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0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6 249 8026,'0'0'11836,"-1"-16"-10831,0 4-765,0 7-154,0 1 0,0-1 1,1 0-1,-1 0 0,1 0 0,0 0 0,1 0 1,0 0-1,-1 0 0,1 0 0,1 0 0,-1 0 1,1 1-1,0-1 0,0 0 0,0 1 0,1 0 1,4-7-1,4-2 322,1 1 1,0 0-1,1 1 1,0 0-1,0 1 0,28-15 1,-30 20-268,0 1 0,0-1 1,1 2-1,-1-1 0,1 2 0,0-1 1,0 2-1,0 0 0,0 0 1,14 1-1,-21 1-125,0 0-1,0 1 1,-1-1 0,1 1 0,0 0 0,-1 0-1,0 0 1,1 1 0,-1-1 0,0 1-1,0 0 1,0 1 0,-1-1 0,1 0 0,-1 1-1,0 0 1,0 0 0,0 0 0,0 0 0,-1 0-1,1 1 1,1 6 0,5 8 35,-2 1 0,0 0 0,8 41 0,-8-19-39,-2 1 1,-2 0-1,-2 0 1,-8 72-1,7-113-26,0 0 0,-1 0 0,1 0-1,0 0 1,-1 0 0,0 0 0,0-1-1,1 1 1,-1 0 0,0 0 0,0-1-1,-1 1 1,1 0 0,0-1 0,-1 1-1,1-1 1,0 0 0,-1 1 0,0-1-1,1 0 1,-4 2 0,4-3 5,0 0-1,0 0 1,0 0-1,-1 0 1,1 0 0,0 0-1,0 0 1,0 0-1,0 0 1,0 0 0,0-1-1,0 1 1,0 0-1,0-1 1,0 1 0,0-1-1,0 1 1,0-1-1,0 0 1,0 1-1,0-1 1,0 0 0,0 0-1,1 0 1,-1 1-1,0-1 1,1 0 0,-1 0-1,1 0 1,-1 0-1,1 0 1,-1 0 0,1 0-1,-1 0 1,1 0-1,0 0 1,0-1 0,0 1-1,0 0 1,0-1-1,-4-13-6,1 0 1,1 0-1,1 0 0,0-1 0,1 1 0,1 0 0,0 0 0,1-1 0,0 1 0,1 1 0,1-1 0,1 0 0,0 1 0,10-20 0,-4 13 17,1 0 1,1 1-1,1 1 0,1 0 0,0 1 1,1 1-1,1 0 0,29-22 0,-38 34 6,-1-1 0,1 2 0,0-1 0,0 1 0,0 0 0,1 1 0,15-4-1,-21 6 13,0 0-1,0 1 0,0-1 0,0 1 0,0 0 1,0 0-1,1 0 0,-1 0 0,0 0 0,0 1 1,0-1-1,0 1 0,0 0 0,0 0 0,0 0 1,0 1-1,0-1 0,0 0 0,-1 1 0,1 0 1,-1 0-1,1 0 0,-1 0 0,0 0 0,3 3 1,6 12 60,0 1 1,-1 0 0,-1 1-1,-1 0 1,0 0 0,8 37-1,18 126 123,-32-172-209,0 6-348,2 15 227,5-16-7012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0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13811,'0'0'15115,"171"0"-14723,-130 0-224,0 0-80,-4 0-88,0 0-144,-2 0-680,-1 0-904,6 0-3041,-9 0-1225,-4 0-2903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0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0 381 1376,'0'0'21729,"12"-14"-20373,38-49 533,82-139-1,-74 101-712,-51 129-1062,-1 26 49,-1 56 1,2 21-107,0-56-39,-2 0-1,-9 118 1,-1-152 106,2-28-269,2-20-798,4-60-4296,1 31-1095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1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21 333 4545,'0'0'7218,"-2"6"-5273,-3 14 410,0 1 0,2 0-1,0-1 1,1 35-1,2-54-1633,2-2-676,0 1 0,0-1 1,1 0-1,-1-1 0,0 1 0,0 0 1,-1 0-1,1-1 0,0 1 1,0-1-1,-1 0 0,1 0 1,-1 1-1,1-1 0,-1 0 1,0 0-1,2-3 0,3-4 93,47-69 5,-3-2-1,-3-2 0,47-116 1,-91 264-133,-16 748 1385,13-813-1533,17-29-6328,0 0-1085,3-2-6264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1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236 371 1608,'0'0'23329,"-10"-11"-21740,-33-36-505,41 45-1045,1 1 0,-1 0 1,0-1-1,1 1 0,-1 0 0,0 0 1,0 1-1,0-1 0,0 0 0,0 1 1,0-1-1,0 1 0,0-1 0,0 1 1,0 0-1,0 0 0,0 0 0,0 0 1,0 0-1,0 0 0,0 1 0,0-1 1,0 1-1,0-1 0,0 1 0,-2 1 1,-1 1 19,-1 1 1,1-1 0,0 1 0,1 0-1,-1 0 1,-4 6 0,7-8-40,-6 7 21,-1 0 0,1 1 0,0 0 0,1 1 0,0 0 0,1 0 0,0 0 0,1 1 0,0 0 0,1 0 1,0 0-1,1 1 0,0-1 0,1 1 0,-1 18 0,3-29-44,0 1-1,0-1 1,1 1-1,-1 0 1,0-1 0,1 1-1,0-1 1,-1 1-1,1-1 1,0 0-1,0 1 1,0-1 0,1 0-1,-1 0 1,1 1-1,-1-1 1,1 0 0,-1 0-1,1-1 1,0 1-1,0 0 1,0-1-1,0 1 1,0-1 0,1 1-1,-1-1 1,0 0-1,1 0 1,3 1 0,6 1-9,0-1 1,0 0-1,0-1 1,0 0 0,14-2-1,-14 1 11,26-1-181,0-1-1,0-2 1,-1-2-1,0-2 1,0-1-1,-1-2 1,0-1-1,-1-2 1,0-1-1,62-38 1,-59 30 31,0-1 0,-2-2 0,-1-2 0,-1-1 0,-1-1 1,38-48-1,-70 78 179,-1 0 0,0 0 1,0 1-1,1-1 0,-1 0 1,0 0-1,1 0 0,-1 0 1,0 0-1,0 0 0,1 0 1,-1 1-1,0-1 0,0 0 1,0 0-1,1 0 0,-1 1 1,0-1-1,0 0 0,0 0 1,0 0-1,1 1 1,-1-1-1,0 0 0,0 1 1,0-1-1,0 0 0,0 0 1,0 1-1,0-1 0,0 0 1,0 0-1,0 1 0,0-1 1,0 0-1,0 1 0,0-1 1,0 0-1,0 0 0,0 1 1,0-1-1,0 0 0,0 0 1,0 1-1,0-1 0,-1 1 1,4 34 337,-2 46-308,-1-79-37,0 4-22,0 1 0,1 0 0,0-1 0,0 1 0,1-1 0,0 1 0,0-1 0,0 1 0,1-1 0,0 0 0,0 0 0,0 0 0,1-1 0,0 1 0,0-1 0,0 0 0,1 0 0,0 0 0,0-1 0,0 0 0,0 0 0,1 0 0,0 0-1,-1-1 1,1 0 0,1 0 0,-1-1 0,0 0 0,1 0 0,-1 0 0,1-1 0,-1 0 0,1 0 0,0 0 0,8-1 0,-13 0-4,0-1-1,0 1 1,0-1 0,0 1-1,0-1 1,0 0 0,0 0-1,0 0 1,0 0-1,0 0 1,0-1 0,0 1-1,-1 0 1,1-1 0,0 1-1,-1-1 1,0 0 0,3-2-1,-1-1-17,0-1 0,0 1 0,0-1-1,-1 0 1,0 0 0,2-8 0,1-8-138,-2 0 1,2-37 0,-4 44 85,0-5 30,-1 0 1,0-1-1,-1 1 1,-6-30-1,6 46 46,0 0 0,0 0-1,-1 0 1,1 0 0,-1 0-1,1 0 1,-1 1 0,0-1-1,-1 1 1,1-1 0,-1 1 0,1 0-1,-1 0 1,0 0 0,0 0-1,0 0 1,-1 1 0,1-1-1,-1 1 1,1 0 0,-1 0-1,0 0 1,0 1 0,1-1-1,-1 1 1,0 0 0,-1 0-1,-4 0 1,1 0 20,0 0 0,0 1-1,0 0 1,0 1 0,0-1-1,1 1 1,-1 1 0,0 0-1,0 0 1,-11 5 0,16-6-14,-1 1 0,1 1 0,0-1 0,-1 0 0,1 1 0,0-1 1,1 1-1,-1 0 0,0 0 0,1 0 0,0 1 0,0-1 0,0 0 1,0 1-1,0 0 0,0-1 0,1 1 0,0 0 0,0 0 0,0-1 1,0 1-1,1 0 0,-1 6 0,1-7-8,-1 0 0,1 0 0,0 0 0,-1 0 0,1 0 0,1 0 0,-1 0 0,0 0 0,1 0 0,0 0 0,0 0 0,-1 0 0,2 0 0,-1 0 0,0-1 0,1 1 0,-1 0 0,1-1 0,0 1 0,-1-1 0,1 0 0,0 0 0,1 1 0,-1-1 0,0 0 0,1-1 0,-1 1 0,1 0 0,-1-1 0,1 0 0,0 1 0,0-1 0,0 0 0,0 0 0,0-1 0,0 1 0,0 0 0,4-1 0,14 4-9,1-1 0,0 0 0,0-2-1,0-1 1,0-1 0,0 0 0,0-2 0,23-6-1,11-5-189,98-41 0,-146 52 194,0 0 0,0 0 0,0 0 0,1 1 0,-1 0 0,1 1 0,13-1 1,-19 3 2,0-1 0,0 0 0,0 1 0,0 0 0,0 0 0,-1 0 1,1 0-1,0 0 0,0 0 0,-1 1 0,1-1 0,-1 1 1,0 0-1,1 0 0,-1 0 0,0 0 0,0 0 0,0 0 1,0 1-1,0-1 0,-1 1 0,1-1 0,-1 1 0,2 3 0,6 16-14,0 1 0,8 38-1,-12-40 32,1-1-1,1 1 0,16 32 1,-23-52-19,0 0 0,1 0 0,-1 0 0,1 0 0,-1 0 0,1-1 0,0 1 0,-1 0 0,1 0 0,0-1 0,-1 1 0,1-1 0,0 1 0,0 0 0,0-1 0,-1 1 0,1-1 0,0 0 0,0 1 0,0-1 0,0 0 0,0 1 0,0-1 0,0 0 0,0 0 0,0 0 0,0 0 0,0 0 0,0 0 0,0 0 0,0 0 0,0 0 0,0-1 0,-1 1 0,1 0 0,0-1 0,0 1 0,0 0 0,0-1 0,0 1 0,0-1 0,-1 0 0,1 1 0,0-1 0,0 0 0,34-39-385,-29 33 310,42-58-1099,-25 31 832,2 1 0,52-51-1,-77 84 390,1 0-1,-1 0 1,1 0-1,0 1 1,-1-1-1,1 0 1,-1 0-1,1 0 1,-1 1-1,1-1 1,-1 0-1,1 1 1,-1-1-1,1 0 1,-1 1-1,1-1 1,-1 1-1,0-1 1,1 1-1,-1-1 1,0 1-1,1-1 1,-1 1-1,0-1 1,0 1-1,1-1 1,-1 1-1,0 0 1,0-1-1,0 1 1,0-1-1,0 2 1,17 39 351,6 14-161,-22-52-250,1-1 0,-1 0 0,1 0 0,0 1 0,0-1 0,0 0 0,0-1 0,0 1-1,0 0 1,0-1 0,0 1 0,1-1 0,-1 0 0,1 1 0,-1-1 0,1 0 0,0-1 0,-1 1 0,1 0 0,0-1-1,-1 1 1,1-1 0,0 0 0,0 0 0,-1 0 0,1 0 0,0-1 0,0 1 0,-1-1 0,1 0 0,-1 1-1,1-1 1,0 0 0,-1-1 0,1 1 0,2-2 0,9-6-294,-1 0 1,0-1-1,-1 0 0,21-23 0,-22 23 177,13-14-136,3-2-506,37-47-1,-58 197 3538,-5-118-2747,1 0 0,0 1 0,0-1 0,1 0 0,-1 0 0,1 0 0,0 0 0,1-1 0,0 1 1,0-1-1,0 0 0,0 0 0,1 0 0,-1-1 0,1 1 0,1-1 0,-1-1 0,0 1 0,1-1 0,0 1 1,0-2-1,0 1 0,0-1 0,0 0 0,1 0 0,-1 0 0,0-1 0,9 1 0,-5-1-80,1 0-1,0 0 0,0-1 1,0 0-1,0-1 0,0 0 1,0-1-1,0 0 0,0-1 0,-1 0 1,1-1-1,-1 0 0,0-1 1,0 1-1,-1-2 0,12-7 1,-9 2-19,0 0 0,0-1 0,-1 0 0,-1 0-1,0-1 1,-1-1 0,0 0 0,-1 0 0,-1 0 0,0-1 0,6-18 0,-10 20 536,0 0 0,0 1-1,-1-2 1,1-25 616,-3 51-535,-2 249 640,8 356-662,-4-589-521,-2-26-62,1-7-25,-1-43-275,0 28 384,-2-188 6,8-281 32,-5 467-28,1 0-1,1 0 1,2 0 0,10-33 0,-14 50-7,1 0 0,0 1 1,0-1-1,0 0 0,0 1 0,1 0 0,-1-1 1,1 1-1,1 0 0,-1 1 0,0-1 1,1 0-1,0 1 0,0 0 0,0 0 0,0 0 1,0 0-1,1 1 0,-1 0 0,1-1 1,-1 2-1,1-1 0,0 0 0,0 1 0,9-1 1,-9 2 2,1-1 1,-1 2 0,1-1 0,0 1 0,-1-1 0,1 1 0,-1 1-1,0-1 1,1 1 0,-1 0 0,0 0 0,0 1 0,0 0-1,0 0 1,-1 0 0,1 0 0,-1 0 0,0 1 0,0 0 0,0 0-1,0 0 1,0 1 0,-1-1 0,0 1 0,0 0 0,0-1-1,-1 1 1,0 1 0,0-1 0,0 0 0,0 0 0,-1 1 0,0-1-1,0 1 1,0-1 0,-1 1 0,0 9 0,-1-12 2,0 0 0,0 1 0,0-1 0,0 0 0,-1 0-1,1 0 1,-1 0 0,0-1 0,0 1 0,0 0 0,0-1 0,0 1 0,0-1 0,-1 0 0,1 1 0,-1-1 0,0 0 0,0-1 0,1 1 0,-1 0 0,0-1 0,-4 2 0,-14 6 14,1-1-1,-23 6 1,35-11-28,-16 3-240,0 0 0,-49 5 1,47-10-3900,1 0-3979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1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16796,'0'0'12882,"-3"15"-13234,-11-2-2072,-13-4-6618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3:5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1 0 7706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13339,'0'0'12010,"99"-15"-14914,-59 15-1025,-5 0-4745</inkml:trace>
  <inkml:trace contextRef="#ctx0" brushRef="#br0" timeOffset="1">444 19 10506,'0'0'15284,"139"83"-15020,-125-52-152,-14 5-112,-10 29-1153,-24-10-1615,-7-6-3698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1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2202 11210,'0'0'8865,"4"-1"-8225,53-9 519,68-3 0,-27 4-442,310-29 870,-109 11-1072,1552-132 1304,-1478 135-1789,405-42 27,375-99 22,-571 101-48,116-16 3,602-69-33,294-37-25,-1225 123 7,135-18-64,-414 70 28,853-118-232,351-48 75,-1083 151 199,574-90 46,-128 15-37,1164-138 17,-1140 110 34,34-4-92,-690 129-106,-34 3-928,-51 4-2470,-34 7-1720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1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1 640,'0'0'22949,"13"175"-21125,1-77-855,3 9-273,-3-6-168,-1-3-256,-3-3-136,-3-15-88,-3-4-48,-4-14-96,0-13-616,0 3-1625,-4-22-2912,-13-11-2672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1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1 582 17772,'0'0'4940,"43"-18"-3630,146-58-371,-142 60-781,0 1 0,2 2 0,85-10-1,-90 17-136,33-3-789,111 1-1,-185 8 737,1-1 0,-1 1-1,0 0 1,1 1 0,-1-1 0,1 1 0,-1-1 0,0 1 0,1 0 0,-1 0 0,0 0-1,0 1 1,0-1 0,0 1 0,0 0 0,0 0 0,0 0 0,-1 0 0,1 0 0,-1 1-1,5 4 1,-4-1 96,-1 0 0,1-1 0,-1 1 0,-1 1 0,1-1 0,-1 0 0,0 0 0,0 0 0,-1 1 0,0 11 0,-4 274 2790,4-291-2855,1 1 0,-1-1 0,0 1 0,0-1 1,1 1-1,-1-1 0,1 0 0,-1 1 0,1-1 0,-1 1 0,1-1 0,0 0 0,0 0 0,0 1 0,0-1 0,0 0 1,0 0-1,0 0 0,0 0 0,0 0 0,0 0 0,0-1 0,3 2 0,0 0 5,0 0-1,1 0 1,-1-1-1,0 0 1,1 0-1,-1 0 1,1 0-1,5-1 1,-4 1 3,0-1 0,1 0 1,-1 0-1,0-1 0,0 0 0,0 0 1,0-1-1,0 1 0,0-1 0,-1 0 1,1-1-1,10-5 0,-13 4-16,0 0 0,1 1 0,-1-2 0,0 1 0,-1 0-1,1 0 1,-1-1 0,0 0 0,0 1 0,0-1 0,-1 0 0,0 0 0,0 0 0,0 0 0,0 0-1,-1 0 1,0 0 0,0 0 0,0 0 0,-1 0 0,1 0 0,-1 0 0,-2-6 0,-1-2-35,0 0 1,-1 0 0,0 1 0,-1 0 0,0 0-1,-1 0 1,-12-15 0,-20-17-310,29 35 301,1-1-1,-1-1 0,2 0 1,-13-19-1,21 29 49,-1 0 1,0 0 0,1 0-1,-1 0 1,0 0 0,1 0-1,0 0 1,-1 0-1,1 0 1,0 0 0,-1 0-1,1-1 1,0 1-1,0 0 1,0 0 0,0 0-1,0 0 1,0-1-1,0 1 1,0 0 0,1 0-1,-1 0 1,0 0-1,1 0 1,-1 0 0,1-1-1,-1 1 1,1 0-1,-1 0 1,1 1 0,0-1-1,-1 0 1,1 0 0,0 0-1,0 0 1,0 0-1,0 1 1,0-1 0,0 0-1,0 1 1,0-1-1,0 1 1,0-1 0,0 1-1,0 0 1,0-1-1,2 1 1,7-2 37,0 1 0,0 0 0,0 0 0,17 2 0,-12 0 4,497 5 600,-492-6-693,0-1 1,0-1-1,0-1 1,0 0-1,0-2 1,-1 0 0,0-1-1,0-1 1,19-10-1,-28 12-18,-1-1 0,0 0 0,0 0 0,0-1 0,-1 0 0,0 0 0,0-1 0,-1 0 0,0-1 0,0 1 0,-1-1 0,0-1 0,-1 1 0,0-1 1,0 0-1,-1 0 0,0 0 0,2-13 0,-2 2 209,0 1 0,-2-1 0,0 1 0,-2-1 1,0 0-1,-6-38 0,6 58-51,0-1 0,-1 0 0,1 0 0,-1 1 0,1-1 0,-1 1 0,0-1 0,0 0-1,0 1 1,0 0 0,0-1 0,0 1 0,0 0 0,0-1 0,-1 1 0,1 0 0,-1 0 0,1 0 0,0 0 0,-1 0 0,-1-1 0,1 2-53,1 0 1,0 0 0,0 0 0,-1 0 0,1 0 0,0 0-1,-1 0 1,1 0 0,0 1 0,0-1 0,-1 0 0,1 1 0,0-1-1,0 1 1,-1-1 0,1 1 0,0 0 0,0-1 0,0 1 0,0 0-1,0 0 1,0 0 0,0 0 0,0 0 0,1 0 0,-1 0-1,0 0 1,0 0 0,0 1 0,-13 22 51,2 0-1,0 1 1,2 0 0,0 1 0,2 0-1,-6 31 1,2 11 116,-6 90 0,12-72-116,10 168 1,-2-240-113,0 1-1,1 0 1,7 18-1,-8-29-179,-1 0-1,0 0 0,1-1 1,-1 1-1,1-1 1,0 1-1,1-1 1,-1 1-1,0-1 0,1 0 1,0 0-1,0-1 1,0 1-1,0 0 1,0-1-1,6 4 1,-8-6-48,0 0 1,0 0 0,1 0-1,-1 0 1,0 0 0,0 0 0,0 0-1,0 0 1,0 0 0,0-1-1,0 1 1,0-1 0,0 1 0,0 0-1,0-1 1,0 0 0,0 1-1,0-1 1,0 1 0,0-1 0,-1 0-1,1 0 1,0 0 0,-1 1-1,1-1 1,0 0 0,-1 0 0,1 0-1,-1 0 1,1 0 0,-1 0-1,1 0 1,-1 0 0,0 0 0,0 0-1,0 0 1,1-2 0,7-29-8124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1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0 472 16956,'0'0'7791,"33"-2"-7051,224-6-327,218 48-4693,-325-22 3292,-191-20 7635,-12 4-4885,45-1-1747,-1 0 0,1 0 0,-1 1 0,1 0 1,0 1-1,0 0 0,0 0 0,0 1 0,0 0 0,-12 8 1,3 3 35,0 1 0,1 0 1,1 1-1,1 0 0,-20 31 1,28-39-55,1 0 0,0 1 0,1-1 0,-1 1 0,2 0-1,0 0 1,0 1 0,1-1 0,0 0 0,1 1 0,0-1 0,0 1 0,1 0 0,2 13 0,-1-22-11,0-1 0,0 0 0,0 1-1,0-1 1,0 0 0,0 0 0,0 0 0,0 0-1,1 0 1,-1 0 0,0 0 0,1 0 0,-1 0-1,0 0 1,1-1 0,-1 1 0,1-1 0,0 1-1,-1-1 1,1 0 0,-1 1 0,1-1 0,0 0-1,-1 0 1,1 0 0,0 0 0,1-1 0,52-3-456,-47 2 399,1-1-1,-1 0 0,0-1 1,0 0-1,-1 0 0,1 0 1,-1-1-1,0 0 0,0-1 0,0 0 1,-1 0-1,0 0 0,10-13 1,-1-1-103,-1 0 1,0-1 0,17-37 0,-27 46 248,1 1 0,-1-1 0,-1 0-1,0 0 1,-1 0 0,0 0 0,-1 0 0,0-17 524,-1 53-409,-1-10-163,1-1 0,1 1-1,0 0 1,1 0 0,1 0-1,0-1 1,1 1 0,5 12 0,-6-21-28,-1 0 1,1-1 0,1 1-1,-1 0 1,0-1 0,1 0-1,0 0 1,0 0 0,0-1-1,1 1 1,-1-1-1,1 0 1,0 0 0,0-1-1,0 1 1,0-1 0,0 0-1,1 0 1,-1-1 0,1 0-1,-1 0 1,1 0 0,8 0-1,-3 1-4,0-1 0,0 0 0,0-1-1,0 0 1,1-1 0,-1 0 0,0-1-1,0 0 1,-1-1 0,1 0 0,0 0-1,-1-1 1,0-1 0,0 0 0,0 0-1,0-1 1,15-12 0,-7 3-1,-1-2 0,0 0 0,-1 0 0,-1-1 1,-1-1-1,0-1 0,-2 0 0,0-1 0,-1 0 0,-1 0 1,-1-1-1,-1-1 0,-1 0 0,-1 0 0,-1 0 1,-1 0-1,-1-1 0,0-31 0,-3 38 10,-6-115 11,4 118-3,0-1 0,-1 1 0,-1 0 0,-1 0 0,0 0 0,-12-24 0,16 37 4,1-1 1,-1 0-1,0 1 1,0-1-1,0 0 1,0 1-1,0-1 1,0 1-1,0 0 1,0-1-1,-1 1 1,1 0-1,-1 0 1,1 0-1,-1 0 1,1 0-1,-1 0 1,1 0-1,-1 0 1,0 1-1,0-1 1,1 0-1,-1 1 1,-4-1-1,4 2 0,0-1 1,0 1-1,0 0 0,0 0 0,0 0 0,0 0 0,0 1 1,0-1-1,0 0 0,1 1 0,-1 0 0,0-1 1,1 1-1,-1 0 0,1 0 0,-3 3 0,-5 12 54,0 0-1,0 1 1,-8 28 0,15-40-55,-12 38 99,2 0 0,2 1-1,2 0 1,2 1 0,2 0-1,2 0 1,4 46 0,-2-83-144,1 0 1,0 0-1,1-1 1,0 1-1,0 0 1,0-1-1,1 1 1,1-1-1,-1 0 1,1 0-1,1 0 1,-1-1-1,2 1 1,-1-1-1,1 0 1,0-1-1,0 1 1,0-1-1,1-1 1,0 1-1,0-1 1,1 0-1,-1-1 1,1 1-1,0-1 1,1-1-1,-1 0 1,0 0-1,1-1 1,0 0-1,14 2 1,55 1-2265,100-5-1,-148-1 1017,110-4-6608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4401,'0'0'17624,"1"-4"-15799,-1 3-1725,1-1-1,0 1 1,-1-1-1,1 1 1,0 0-1,0 0 1,0-1-1,0 1 1,0 0-1,0 0 1,0 0-1,0 0 1,1 0-1,-1 0 1,0 1-1,0-1 1,1 0-1,-1 0 1,1 1-1,-1-1 1,3 0-1,42-10 725,-26 6-499,49-12 237,295-84-130,-357 98-963,0 1 0,1 0 1,-1 1-1,1-1 0,8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12707,'0'0'13731,"194"-22"-12691,-119 4-224,0 3-288,0-1-264,-4 4-152,-9 0-112,-8-4-136,-13 10-704,-27 6-1977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1 438 3753,'0'0'15558,"4"-9"-14331,50-128 1681,-17 43-1955,52-97 0,-90 191-939,1-1 0,0 1 0,0 0 0,0 0-1,0 0 1,0-1 0,0 1 0,0 0 0,0 0 0,1-1 0,-1 1 0,0 0 0,0 0-1,0 0 1,0-1 0,0 1 0,0 0 0,0 0 0,0 0 0,0-1 0,1 1 0,-1 0-1,0 0 1,0 0 0,0 0 0,0 0 0,1-1 0,-1 1 0,0 0 0,0 0 0,0 0-1,1 0 1,-1 0 0,0 0 0,0 0 0,0 0 0,1 0 0,-1 0 0,0 0 0,0 0-1,1 0 1,-1 0 0,0 0 0,0 0 0,0 0 0,1 0 0,-1 0 0,0 0-1,0 0 1,0 0 0,1 0 0,-1 0 0,0 0 0,0 0 0,0 1 0,1-1 0,-1 0-1,0 0 1,0 0 0,0 0 0,0 0 0,1 1 0,-1-1 0,4 25 376,-3 58-212,-2-56-12,-2 761 669,3-786-878,0-22-2571,0-63-6200,0 42-1476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9450,'0'0'13440,"11"0"-12418,84-6 755,153-27 0,-16-1-1302,-164 29 7,-24 1-775,-34 3-3381,-40 1-11436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9522,'0'0'13434,"0"13"-12030,5 51 303,25 107 1,-14-85-1548,-12-64-190,1 1 0,11 29 0,7-8-1935,-20-41 1354,0 0 0,0 0 0,0 0 0,0 0 0,0 0 0,0-1 1,1 0-1,0 1 0,4 1 0,16 4-5277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10818,'0'0'11732,"23"-15"-10702,75-45-127,-88 55-757,0 0 1,0 1 0,0 0 0,0 1 0,1 0 0,0 1 0,-1 0 0,1 1-1,0 0 1,0 1 0,0 0 0,18 2 0,11 0 200,-35-2-327,0 0 0,0 0 1,0 0-1,1 1 0,-1 0 0,0 0 0,0 0 1,0 1-1,-1-1 0,1 1 0,0 0 0,0 1 1,-1-1-1,0 1 0,1 0 0,4 5 0,-5-4-15,-1 0-1,0 0 0,0 1 1,-1-1-1,1 1 0,-1 0 0,0 0 1,0 0-1,-1 0 0,1 0 0,-1 0 1,0 0-1,-1 0 0,1 1 1,-1-1-1,0 6 0,-1 3 32,1 0-1,-2 0 1,0 0-1,-1-1 1,0 1 0,-1-1-1,-1 1 1,-5 12-1,-3-1 10,-1-1-1,-1 0 0,-18 22 1,19-28-19,-34 49 50,45-62-74,0 1 0,0 0 0,0-1 0,1 1 0,-1 0 0,1 0-1,1 0 1,-1 0 0,0 12 0,2-17-6,0-1 1,0 1-1,0-1 1,0 1-1,1-1 1,-1 1-1,0-1 0,0 1 1,0-1-1,1 1 1,-1-1-1,0 1 1,1-1-1,-1 0 1,0 1-1,1-1 0,-1 1 1,0-1-1,1 0 1,-1 1-1,1-1 1,-1 0-1,1 0 1,-1 1-1,1-1 0,-1 0 1,1 0-1,-1 0 1,1 0-1,-1 1 1,1-1-1,-1 0 1,2 0-1,20 0-1,-14-1-2,16 1-172,1-2 1,0-1 0,-1-1 0,1-1 0,-1-1-1,0-1 1,38-17 0,95-43-7522,-99 41 491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7906,'0'0'16905,"11"19"-15984,7 13-641,75 122 645,-72-121-833,2-1-1,46 50 0,-68-80-86,1 0 1,-1 0-1,1 0 0,0-1 0,0 1 1,0 0-1,0-1 0,1 1 0,-1-1 1,0 1-1,0-1 0,1 0 0,-1 0 1,1 0-1,-1-1 0,1 1 1,-1-1-1,1 1 0,0-1 0,-1 0 1,1 0-1,-1 0 0,1 0 0,0 0 1,-1-1-1,1 1 0,-1-1 0,1 1 1,-1-1-1,1 0 0,-1 0 0,1 0 1,-1-1-1,0 1 0,0-1 0,1 1 1,-1-1-1,0 1 0,-1-1 0,1 0 1,0 0-1,0 0 0,-1 0 0,1-1 1,-1 1-1,2-3 0,5-9 14,0-1 0,-1 0 0,0-1 0,-1 0-1,7-31 1,2-26 10,-4-1 0,-2 0 0,-3-87 0,-6 159-127,21 50-7652,-5-24 1042,-2-4-4046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13379,'0'0'11872,"29"-1"-10955,180-12-66,-24 2-422,-145 8-5249,1 1-5248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10658,'0'0'14177,"-1"8"-13008,-3 25-711,3 0 0,0-1 0,2 1 0,7 45 0,1 13-377,-6-51-1030,15 71 0,12-14-7415,-17-67 1861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6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13219,'0'0'12761,"22"-16"-12195,74-48-157,-90 60-375,1 1 0,-1-1 0,1 2 0,-1-1 0,1 1-1,0 0 1,0 0 0,0 1 0,0 0 0,0 0 0,0 1 0,0 0 0,0 0 0,0 0-1,13 3 1,-17-2-31,1 0-1,0 1 0,0-1 1,-1 1-1,1 0 0,-1 0 1,1 0-1,-1 0 1,0 0-1,0 1 0,0 0 1,0-1-1,0 1 0,0 0 1,-1 0-1,1 1 0,-1-1 1,0 0-1,0 1 0,-1 0 1,1-1-1,-1 1 1,2 6-1,0 1 4,-2-1 0,1 0 0,-1 1 0,-1 0 0,0-1 0,-1 1 0,0-1 0,0 1 0,-1-1 0,0 1 0,-1-1 0,0 0 0,-1 0 0,0 0 0,-8 13 0,-1-2-746,-2 0 0,0-2-1,-1 1 1,-1-2 0,-28 24 0,95-42-819,-23-1 1513,0 0-1,0 2 0,0 1 1,37 8-1,-57-8 91,0 0 0,0 1-1,0-1 1,0 1 0,0 1 0,-1-1 0,1 1-1,-1 0 1,0 1 0,0-1 0,-1 1 0,1 1-1,-1-1 1,0 1 0,0 0 0,-1 0 0,0 0-1,0 0 1,0 1 0,3 10 0,-4-12 26,-1 0 0,0 0 0,-1 0 0,1 0 0,-1 0 0,0 1 0,0-1 0,-1 0 0,1 0 0,-1 1-1,0-1 1,-1 0 0,1 1 0,-1-1 0,0 0 0,-1 0 0,1 0 0,-1 0 0,0 0 0,0 0 0,0 0 0,-1 0 0,0-1 0,0 1 0,0-1 0,0 0 0,-1 0 0,0 0 0,1-1 0,-1 1 0,-5 3 0,-10 2 77,0-1-1,0-1 1,0 0 0,-1-1-1,0-1 1,0-1 0,-1-1 0,1-1-1,-1-1 1,-28-1 0,47 0-235,0 0 0,1 0 0,-1 0 0,0 0 0,0 0 0,0-1 0,0 1 0,0-1 0,1 1 0,-1-1 1,0 1-1,0-1 0,1 0 0,-1 0 0,0 0 0,1 0 0,-1 0 0,1 0 0,-1-1 0,1 1 0,0 0 1,-1-1-1,1 1 0,0-1 0,0 1 0,0-1 0,-1-2 0,0-2-1278,1-1 0,-1 1 0,1-1 0,0 1 0,1-1 0,0-12 0,0-14-9551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15715,'0'0'9266,"228"-40"-8369,-153 34-297,0 0-288,-10-7-216,-7 7-96,-14 3-488,-3-3-1345,-11 6-759,-6-6-2657,-14 0-3345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9754,'0'0'16092,"28"166"-15452,-11-111-336,0 0-144,3 3-160,0-3-240,18 7-1681,-7-7-1888,-1-22-3408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7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18900,'0'0'9050,"34"-34"-11451,-7 28-2760,-3 3-3296</inkml:trace>
  <inkml:trace contextRef="#ctx0" brushRef="#br0" timeOffset="1">406 99 12579,'0'0'2120</inkml:trace>
  <inkml:trace contextRef="#ctx0" brushRef="#br0" timeOffset="2">784 38 13035,'0'0'8009,"150"-37"-20251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56 15211,'0'0'11267,"-7"-37"-19357,17 19-5649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16772,'0'0'10858,"184"-40"-10682,-116 28-80,4 0-48,-11 3-48,-6 3-8,-11 6-336,-10 0-424,-10 0-1041,-14 0-799,-3 0-1497</inkml:trace>
  <inkml:trace contextRef="#ctx0" brushRef="#br0" timeOffset="1">140 0 14891,'0'0'13035,"14"184"-12579,6-135-240,1 3-216,2 3-16,-2 0-832,9 7-2041,-2-19-2984,-8-10-3945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16051,'0'0'11291,"-28"35"-10314,-88 118-316,110-145-617,1 0 0,0 0 1,1 0-1,0 1 1,0-1-1,1 1 1,0 0-1,0 0 1,1 0-1,0 1 1,1-1-1,0 0 1,0 1-1,2 15 1,-1 2 45,-1 9-1,2 0 0,6 43 0,-4-64-86,0-1 1,1 1 0,0-1-1,1 0 1,0-1 0,2 1 0,-1-1-1,12 16 1,-7-13-170,0 0-1,1 0 1,0-1-1,1-1 1,1 0 0,1-1-1,-1 0 1,2-1-1,0-1 1,0 0-1,1-2 1,1 1 0,25 8-1,-13-11-2092,1-1 1,-1-1-1,39 0 0,-5-4-5459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48 223 8010,'0'0'15808,"-9"-24"-14355,-26-78-570,34 100-859,0 0 0,1 0 1,-1-1-1,1 1 0,0 0 0,-1 0 1,1-1-1,0 1 0,0 0 1,1-1-1,-1 1 0,0 0 1,1-1-1,-1 1 0,1 0 1,0 0-1,0 0 0,0 0 0,0 0 1,0 0-1,0 0 0,1 0 1,-1 0-1,0 0 0,1 0 1,0 1-1,-1-1 0,1 1 1,0-1-1,0 1 0,0 0 1,0-1-1,0 1 0,0 0 0,0 1 1,0-1-1,0 0 0,1 0 1,2 0-1,5-2 61,-2-1-56,1 0-1,0 1 1,0 1-1,0-1 1,0 1-1,1 1 1,-1 0-1,1 0 1,-1 1-1,1 0 1,-1 0-1,0 1 1,1 1-1,-1-1 1,0 2 0,0-1-1,0 1 1,0 1-1,0-1 1,0 1-1,-1 1 1,0 0-1,0 0 1,0 1-1,-1-1 1,0 2-1,0-1 1,0 1-1,-1 0 1,6 8-1,-6-5-14,0 0 0,-1 1-1,0-1 1,0 1 0,-1 0-1,-1 1 1,0-1-1,3 15 1,-3 8-318,0 52 0,-3-81 223,-1-5 36,1 0 0,-1 0 0,0 0 1,1-1-1,-1 1 0,1 0 0,-1 0 1,1-1-1,0 1 0,-1 0 1,1-1-1,-1 1 0,1 0 0,-1-1 1,1 1-1,0-1 0,-1 1 0,1 0 1,0-1-1,-1 1 0,1-1 0,0 1 1,0-1-1,0 1 0,-1-1 1,1 0-1,0 1 0,0-1 0,0 1 1,0-1-1,0 1 0,0-1 0,0 1 1,0-1-1,0 0 0,0 0 1,0-20-262,1 0 1,1 0-1,1 0 1,1 0-1,9-28 1,-9 37 314,0 1 1,1-1-1,1 1 1,0 0 0,0 1-1,1-1 1,1 1 0,0 1-1,0-1 1,16-13-1,-20 20 81,-1 0-1,1 0 0,-1 1 1,1-1-1,0 1 0,0 0 1,0 0-1,0 0 0,0 1 1,0-1-1,0 1 0,1 0 1,-1 0-1,0 1 0,1-1 1,7 1-1,-9 1-22,0 0 0,0 0 1,0 0-1,0 0 0,0 0 0,0 1 0,0-1 0,0 1 1,-1 0-1,1 0 0,0 0 0,-1 0 0,0 0 0,1 0 1,-1 1-1,0-1 0,0 1 0,0 0 0,-1-1 0,1 1 1,-1 0-1,2 5 0,6 16 22,-1 0 1,-1 0-1,-1 1 1,4 41-1,-2-10-1490,0-35-1247,5-12-2941,-3-8-235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6 13635,'0'0'13312,"-19"-1"-12900,-18 0-282,-97-2 230,114 3-324,0 2 0,0 0 0,0 1 1,-36 10-1,54-12-37,0 0 1,0 1-1,0-1 0,-1 0 1,1 1-1,1-1 1,-1 1-1,0 0 0,0 0 1,1 0-1,-1 0 1,1 0-1,-1 0 0,1 0 1,0 0-1,0 0 0,0 1 1,0-1-1,0 0 1,0 1-1,1-1 0,-1 1 1,1 2-1,-2 8-4,1 1-1,1-1 1,1 16-1,0-5 3,-1 272 92,0-287-82,1 1-1,-1-1 0,1 1 0,1-1 0,0 1 1,0-1-1,1 0 0,1 0 0,-1 0 1,1-1-1,6 11 0,-7-15-4,0 0 1,1 0-1,-1 0 0,1 0 1,0 0-1,0-1 1,0 1-1,0-1 0,1 0 1,-1-1-1,1 1 0,0-1 1,-1 0-1,1 0 0,0 0 1,0-1-1,1 0 1,-1 0-1,0 0 0,0 0 1,9-1-1,2-1-361,-1 0 0,1-1 0,-1-1 0,1 0 0,-1-1 0,0-1 0,-1 0 1,1-1-1,-1-1 0,0 0 0,-1-1 0,1 0 0,12-11 0,36-27-4603,-10 6-2095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6969,'0'0'17556,"170"-61"-18188,-95 55-1136,-13 0-1209,-15 3-5593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11923,'0'0'12666,"9"-27"-11807,26-83-160,-21 77-239,-7 27 266,-4 28-92,-3-21-643,-2 94 444,0-35-463,10 115 0,-7-168-365,0 1 1,1 0 0,0-1-1,0 1 1,6 12 0,-8-18 22,1-1 0,0 1 0,0-1 1,0 0-1,1 1 0,-1-1 0,0 0 0,0 0 1,1 0-1,-1 0 0,0 0 0,4 2 1,-3-2-211,-1-1 1,1 1-1,0-1 1,0 0-1,0 1 1,-1-1-1,1 0 1,0 0 0,0 0-1,0 0 1,0-1-1,-1 1 1,1 0-1,3-2 1,9-5-6704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7842,'0'0'17147,"36"12"-15860,121 41-270,-129-42-717,-1 1 1,0 2 0,-1 0 0,0 2 0,-1 0 0,40 36 0,-46-36-163,9 7 37,0 2 1,-2 1-1,0 1 0,26 38 0,-41-49-158,-1 0 0,0 1 0,-1 0 0,-1 1-1,-1 0 1,0 0 0,-1 0 0,-1 1-1,4 36 1,-6-37-44,-1 0-1,-1 1 0,-1-1 1,-1 1-1,-1-1 1,0 1-1,-1-1 0,-1 0 1,-1 0-1,0 0 0,-1-1 1,-1 0-1,-1 0 1,0 0-1,-2-1 0,-18 25 1,8-16-124,-1 0 0,-39 33-1,47-47-140,1-1 0,-2 0 0,1-1 0,-1 0 0,-1-1 0,-28 11 0,32-17-261,10-2 369,1 0 0,-1 0 0,1 0 1,-1 0-1,1 0 0,0-1 1,-1 1-1,1 0 0,-1 0 1,1-1-1,0 1 0,-1 0 0,1 0 1,0-1-1,-1 1 0,1 0 1,0-1-1,-1 1 0,1-1 1,0 1-1,0 0 0,0-1 0,-1 1 1,1-1-1,0 1 0,0 0 1,0-1-1,0 1 0,0-1 1,0 1-1,0-1 0,0 1 0,0-1 1,0 1-1,0 0 0,0-1 1,0 1-1,0-1 0,0 1 1,0-1-1,0 1 0,1-1 0,-1 1 1,0 0-1,0-1 0,1 1 1,5-23-5865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2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4257,'0'0'22537,"14"-8"-21640,1 0-733,1 0 1,0 2-1,0-1 0,1 2 0,-1 0 1,26-3-1,112-5-142,163 7 0,-227 6-1900,-114 10-4321,11-2 4115,-26 5-4789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3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5641,'0'0'18972,"194"6"-17211,-108-6-537,9 0-304,0 0-296,1 0-240,-8 0-152,-13-3-152,-17 0-80,-17-3-56,-21 6-512,-47 0-6625,-20 0-3834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4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10418,'0'0'12044,"0"25"-11517,-20 342-272,16-254-897,4-92-885,15-35-6620,-13 10 6605,12-17-5283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4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9298,'0'0'10253,"28"-4"-9694,201-41 171,-124 25-420,-91 17-1070,-1 2-1,1 0 1,0 1-1,0 0 1,23 4 0,-34 10-5146,-3-4 1401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4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9130,'0'0'10866,"0"128"-10154,6-79-191,-2-3-289,-1 3-128,1-6-104,-1-3-545,11 0-1191,-1-13-2281,1-8-2016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4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9898,'0'0'7498,"11"-5"-7308,1 0-112,1 1-1,0 0 0,0 1 0,1 1 1,-1 0-1,1 0 0,-1 1 0,1 1 0,22 2 1,-31-1-60,-1-1 0,1 1 0,-1 0 0,1 0 1,-1 1-1,1-1 0,-1 1 0,0 0 0,0 0 0,0 1 1,0-1-1,0 1 0,0-1 0,-1 1 0,1 1 0,-1-1 1,0 0-1,0 1 0,0 0 0,0-1 0,-1 1 0,1 0 1,-1 0-1,0 1 0,0-1 0,-1 0 0,1 1 1,-1-1-1,0 1 0,0-1 0,-1 1 0,1 0 0,-1-1 1,0 7-1,-1-4 22,1-1 0,-1 1 0,0 0 0,0-1 1,-1 1-1,0-1 0,0 1 0,0-1 0,-1 0 1,0 0-1,-6 9 0,-3 1 72,0 0 0,-23 21 0,22-25-21,2 0 0,0 1 0,0 0 0,1 0 0,-8 16 0,17-27-87,0-1 0,1 1 1,-1-1-1,0 1 0,1-1 0,-1 1 1,1-1-1,0 1 0,-1 0 0,1-1 0,0 1 1,0 0-1,0-1 0,0 1 0,0 0 1,1 1-1,-1-2-1,1 0 0,-1 0-1,1 0 1,-1-1 0,1 1 0,-1 0 0,1 0 0,0-1 0,-1 1 0,1 0 0,0-1-1,0 1 1,0-1 0,-1 1 0,1-1 0,0 1 0,0-1 0,0 0 0,0 1 0,1-1-1,7 1 4,-1 0 0,1-1 0,-1 1-1,1-2 1,10-1 0,3 0-45,-5 1-398,-1-1 1,0-1-1,0 0 0,0-1 0,22-9 1,34-18-6663,-42 15-580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4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12275,'0'0'7161,"133"9"-6769,-92-3-192,-3-3-104,-1 0-88,-10 0-8,1-3-256,-11 0-896,-4 4-432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10138,'0'0'12962,"1"-17"-12086,3-50-144,-4 66-702,0-1 0,0 0 0,1 1 1,-1-1-1,1 1 0,-1-1 0,1 1 0,0-1 0,0 1 1,0-1-1,0 1 0,0 0 0,0-1 0,0 1 0,0 0 0,0 0 1,0 0-1,1 0 0,-1 0 0,0 0 0,1 0 0,-1 0 1,1 1-1,-1-1 0,1 0 0,-1 1 0,1-1 0,0 1 0,-1 0 1,1 0-1,-1-1 0,1 1 0,0 0 0,-1 0 0,4 1 1,-1-1-20,0 0 0,-1 1 0,1 0 0,0-1 0,-1 1 1,1 1-1,-1-1 0,1 0 0,-1 1 0,0 0 1,1-1-1,2 4 0,2 5-137,-1 1 0,0-1 0,-1 1 0,0 1 0,-1-1 0,0 1 0,-1 0 0,0 0 0,-1 1 1,-1-1-1,0 0 0,0 1 0,-1 23 0,-1-35 104,0-1 1,0 0-1,0 1 1,1-1 0,-1 0-1,0 0 1,0 1-1,0-1 1,0 0-1,0 0 1,1 1-1,-1-1 1,0 0-1,0 0 1,0 1 0,1-1-1,-1 0 1,0 0-1,0 0 1,1 0-1,-1 1 1,0-1-1,1 0 1,-1 0-1,0 0 1,0 0 0,1 0-1,-1 0 1,0 0-1,1 0 1,-1 0-1,0 0 1,1 0-1,-1 0 1,0 0-1,0 0 1,1 0-1,-1 0 1,0 0 0,1 0-1,-1 0 1,0-1-1,0 1 1,1 0-1,-1 0 1,0 0-1,0 0 1,1-1-1,-1 1 1,16-11-149,20-37-269,-22 27 389,0 1 0,2 0-1,1 1 1,0 0 0,1 2-1,36-27 1,-54 44 84,1 0-1,-1 0 1,1 0 0,-1 0 0,1 0-1,-1 0 1,1 1 0,-1-1-1,1 0 1,-1 0 0,1 0-1,-1 1 1,1-1 0,-1 0-1,1 1 1,-1-1 0,0 0 0,1 1-1,-1-1 1,0 0 0,1 1-1,-1-1 1,0 1 0,1-1-1,-1 1 1,0-1 0,0 1-1,0-1 1,1 1 0,-1-1 0,0 1-1,0-1 1,0 1 0,0-1-1,0 1 1,0-1 0,0 1-1,0 0 1,0-1 0,0 1-1,0-1 1,0 1 0,-1 0 0,4 38 212,-3-28-111,0 6-36,2-1 0,0 1 0,0 0-1,8 23 1,-9-37-171,0 1 0,0-1 0,1 1 0,0-1-1,-1 0 1,1 0 0,0 0 0,0 1 0,1-2 0,-1 1 0,0 0 0,1 0 0,0-1-1,0 0 1,0 1 0,0-1 0,0 0 0,0-1 0,0 1 0,1 0 0,-1-1-1,1 0 1,-1 0 0,1 0 0,-1 0 0,8 0 0,-4 0-590,0 0 0,1-1 1,-1 0-1,0 0 0,0-1 1,0 0-1,0 0 0,1-1 1,-1 0-1,-1 0 0,1 0 1,12-7-1,13-12-4919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4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3993,'0'0'16907,"-7"113"-16514,7-67-177,0 0-136,0 3-80,0 3-360,10 15-1217,10-11-2688,-2-13-2928</inkml:trace>
  <inkml:trace contextRef="#ctx0" brushRef="#br0" timeOffset="1">648 399 12963,'0'0'6553,"65"-52"-14747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4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14251,'0'0'4065</inkml:trace>
  <inkml:trace contextRef="#ctx0" brushRef="#br0" timeOffset="1">822 38 17748,'0'0'9378,"-38"-31"-11403,48 31-2728,7-6-4281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4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10538,'0'0'8386,"5"4"-8147,3 1-117,0 0 0,1 0 0,0-1 0,0 0 0,1 0 0,-1-1 0,1 0 1,-1-1-1,1 0 0,12 0 0,117 3 387,-50-4-485,-66 0-114,-14-1-197,0 0 0,0 1 0,0 0 1,0 1-1,0-1 0,0 2 0,0-1 1,11 6-1,-19-8 44,-1 1 0,1 0 0,0 0 0,-1 0 0,1 0-1,-1 0 1,1 0 0,-1 0 0,1 0 0,-1 0 0,0 0 0,0 0 0,1 0 0,-1 0 0,0 0 0,0 0 0,0 0 0,0 0-1,0 0 1,0 0 0,-1 0 0,1 0 0,0 0 0,0 0 0,-1 2 0,-5 3-4507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4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11330,'0'0'11427,"0"89"-10747,0-43-224,0 9-256,0 9-80,0 4-120,0 2-880,3 16-1280,14-19-3090,0-15-3519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10610,'0'0'8471,"1"26"-7173,38 405 1604,-5-166-3191,-26-243-1647,-8-21 1801,0-1-1,1 0 1,-1 1-1,0-1 1,0 0 0,1 0-1,-1 1 1,0-1-1,1 0 1,-1 0 0,0 1-1,1-1 1,-1 0-1,1 0 1,-1 0-1,0 0 1,1 0 0,-1 0-1,0 0 1,1 1-1,-1-1 1,1 0-1,-1 0 1,1 0 0,-1-1-1,0 1 1,1 0-1,-1 0 1,0 0-1,1 0 1,-1 0 0,1 0-1,-1-1 1,0 1-1,1 0 1,-1 0-1,0 0 1,1-1 0,-1 1-1,0 0 1,1 0-1,-1-1 1,0 1 0,0 0-1,1-1 1,-1 1-1,0 0 1,0-1-1,0 1 1,0-1 0,1 1-1,-1 0 1,0-1-1,0 1 1,0-1-1,0 1 1,0 0 0,0-1-1,0 0 1,10-20-5434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 11266,'0'0'11013,"-24"21"-10212,-12 12-494,-92 75 654,102-88-770,0-1 0,-1-1 0,0-2 0,-2-1 0,-55 23-1,82-38-114,15 1 0,38 8 132,-2 3 0,1 1-1,-2 3 1,54 25-1,40 30-2475,-6 10-8631,-111-65 1376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15131,'0'0'10659,"174"13"-10291,-126-10-224,-7 0-144,0 3-1057,-11-3-1943,-16 0-4210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13083,'0'0'9130,"221"-27"-9130,-142 5 0,19-5-1641,-19-1-3712,-14 4-4321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16484,'0'0'9053,"0"26"-8306,0 215 173,9-12-834,-1-133-2400,-8-95 2182,0-1 1,0 1-1,0-1 1,0 1-1,0-1 1,0 1-1,0-1 1,0 1-1,0-1 1,0 1-1,0-1 1,0 1-1,0-1 0,0 1 1,0-1-1,1 1 1,-1-1-1,0 1 1,0-1-1,1 1 1,-1-1-1,0 1 1,1-1-1,-1 0 1,0 1-1,1-1 1,-1 1-1,0-1 0,1 0 1,-1 0-1,1 1 1,-1-1-1,1 0 1,-1 0-1,1 1 1,-1-1-1,1 0 1,-1 0-1,1 0 1,-1 0-1,1 0 0,-1 0 1,1 0-1,-1 0 1,1 0-1,-1 0 1,2 0-1,-1-1-359,1 0-1,-1 0 1,1 0 0,-1 0-1,1 0 1,-1 0-1,0 0 1,0-1 0,0 1-1,1 0 1,-1-1-1,-1 1 1,2-2 0,9-23-6107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13483,'0'0'11772,"-15"11"-11205,-220 134 567,233-144-1139,0 0 0,0 0 0,0 0 0,0 1 0,1-1 0,-1 0 0,0 1 0,1-1 0,-1 1-1,1-1 1,0 1 0,-1 0 0,1 0 0,0-1 0,0 1 0,0 0 0,1 0 0,-1 0 0,0 0 0,1 0-1,-1 1 1,1-1 0,-1 0 0,1 0 0,0 0 0,0 0 0,0 0 0,0 0 0,1 1 0,-1-1-1,1 0 1,-1 0 0,1 0 0,-1 0 0,1 0 0,0 0 0,0 0 0,0 0 0,0-1 0,1 1 0,-1 0-1,3 2 1,3 5 39,1 1 0,0-2 0,1 1 0,-1-1 0,2 0 0,12 8 0,-2-4 41,0-1-1,1-1 0,0-1 1,1-1-1,0-1 1,0 0-1,43 6 0,10-7-2123,-1-7-3364,-38-5-1236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1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12083,'0'0'12618,"28"0"-11906,206 0 110,-198-2-739,-23 1-60,-1 1-1,1 0 1,0 0-1,12 3 1,-24-2-16,0-1 0,0 1 0,-1 0 0,1 0-1,0 0 1,0 0 0,-1-1 0,1 1 0,0 0 0,-1 0 0,1 0 0,-1 0-1,0 0 1,1 0 0,-1 0 0,0 1 0,1-1 0,-1 0 0,0 0 0,0 0 0,0 0-1,0 2 1,1 32 192,-2-29-157,5 32 88,2 0 1,1-1 0,1 0 0,3 0-1,18 45 1,41 79-101,-43-105-8,28 88-1,-53-141-19,-1 0 0,0 0 0,-1 0 0,1 0 0,0 0 0,-1 1 0,0-1 0,0 0 0,0 0 0,0 0 0,0 1 0,-1-1-1,1 0 1,-1 0 0,-1 5 0,0-6 5,0 0 0,1 0 0,-1 0 0,0 0 0,0-1 0,0 1 0,0 0 0,0-1 0,0 0 0,-1 1 0,1-1-1,0 0 1,-1 0 0,1-1 0,-1 1 0,1 0 0,-1-1 0,-5 1 0,-47 5 207,-1-2 0,-86-6 0,39 0-541,61 2-699,-9 0-5693,22 0-6451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5281,'0'0'21147,"-30"14"-20377,-94 49-185,120-61-552,0 1 1,0 0-1,1 0 0,-1 0 0,1 1 0,-1-1 0,1 1 0,0 0 0,0 0 1,1 0-1,-1 0 0,1 0 0,0 1 0,0-1 0,0 1 0,1-1 0,-1 1 1,1 0-1,0-1 0,1 1 0,-1 5 0,-2 9 70,-5 23-7,1 0-1,3 0 1,1 1-1,3 0 0,8 83 1,-3-108-182,0-1 1,0-1 0,2 1 0,0-1 0,1 0 0,1 0-1,0-1 1,1-1 0,0 1 0,2-1 0,-1-1 0,2 0-1,15 13 1,-20-21-401,0 0-1,0-1 1,0 1-1,0-1 0,1-1 1,0 0-1,-1 0 1,1-1-1,0 0 0,0 0 1,1-1-1,-1 0 1,0-1-1,0 0 1,13-2-1,-11 2-472,38 0-5049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11426,'0'0'14309,"-1"12"-13605,5 64-81,3 0 0,30 130-1,-9-60-2899,-23-129-1020,7-14-4469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8090,'0'0'16354,"-7"16"-15334,-2 7-738,-1-2 0,-1 1 0,-1-2 0,-1 1 0,-21 24 0,-38 23 126,55-55-385,1 1 0,1 1 0,1 0 0,0 1 1,0 0-1,-16 29 0,29-44-27,0 1 1,0-1-1,1 1 0,-1-1 0,0 1 1,1-1-1,0 1 0,-1-1 1,1 1-1,0 0 0,0-1 1,-1 1-1,1-1 0,1 1 1,-1 0-1,0-1 0,0 1 0,1-1 1,-1 1-1,0 0 0,1-1 1,0 1-1,-1-1 0,1 1 1,0-1-1,0 0 0,0 1 1,0-1-1,0 0 0,0 0 1,0 1-1,0-1 0,0 0 0,1 0 1,-1 0-1,0 0 0,1-1 1,-1 1-1,1 0 0,-1 0 1,1-1-1,-1 1 0,1-1 1,-1 0-1,1 1 0,2-1 0,11 3 11,0 0-1,0-1 1,0-1-1,16-1 0,-15 0-35,154 1-3769,-94-1-1104,-37 0-2246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10442,'0'0'15964,"184"0"-15668,-133 0-144,-3 0-104,-7 3-48,-4-3-240,-10 3-825,-6 0-959,-8-3-304</inkml:trace>
  <inkml:trace contextRef="#ctx0" brushRef="#br0" timeOffset="1">154 1 8970,'0'0'17772,"-7"144"-17276,14-95-248,3-3-152,1-3-96,-1-1-336,0-2-1577,7 6-1767,-7-12-1626,4-10-3167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2761,'0'0'19456,"1"-30"-18204,2-90-236,-3 112-779,1-1 1,0 1-1,0 0 0,1 0 0,2-10 1,0-6 1491,-4 24-1284,0 12-229,-2 100-158,6 136-1393,6-204-1884,-9-43 2669,0 1 0,0 0 1,0-1-1,0 1 1,0-1-1,0 1 1,1-1-1,-1 0 0,0 1 1,1-1-1,-1 0 1,3 2-1,7-1-7426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12259,'0'0'9835,"32"4"-7610,108 19-606,-128-20-1420,0 0 0,0 1 1,0 1-1,0 0 1,-1 1-1,1 0 1,-2 0-1,1 1 1,15 14-1,-8-7 48,0 0-121,-1 1 0,0 1 0,-1 0 0,-1 2-1,-1-1 1,0 2 0,-2 0 0,0 0 0,-1 2-1,-1-1 1,0 1 0,10 38 0,-14-39-150,-2 0 1,0 0-1,-2 0 1,0 1-1,-1-1 1,-1 1-1,-1-1 1,0 1-1,-2-1 1,0 1-1,-2-1 1,0 0-1,-1-1 1,-13 29-1,3-18-388,0-1-1,-2 0 1,-2-1-1,-42 48 1,-106 82-7270,64-74-2770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1 624,'0'0'18085,"-6"1"-16859,-16 8 2773,31-6-3057,12 2-130,70 5 476,0-5-1,100-6 0,-55-1-925,1038 22 238,-459-4-1043,-348-15-2200,-205-1-2833,-187 16 883,-26 5 95,-15 3-2784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12619,'0'0'10637,"29"-3"-10035,-4 0-467,192-13 613,-213 16-739,0 0 0,1 0 0,-1 0 0,1 0 0,-1 1-1,0 0 1,1 0 0,-1 0 0,0 0 0,1 1 0,-1 0 0,7 3-1,-9-2 6,0-1-1,0 0 0,0 1 0,0 0 1,-1-1-1,1 1 0,-1 0 0,0 0 1,0 0-1,0 0 0,0 0 0,0 0 1,0 0-1,-1 0 0,0 0 0,1 0 1,-1 0-1,0 0 0,-1 4 0,1 2 100,0 1 0,0-1 0,-1 1 0,-1-1 0,0 0 0,0 0 0,0 0 0,-1 0 0,-1 0 0,1 0 0,-1-1 0,-1 0 0,0 0 0,-7 11 0,-18 19 221,-23 37 386,49-69-646,0 1 1,1 0-1,0 0 1,1 0 0,-1 0-1,2 1 1,-1-1-1,1 0 1,-1 15-1,2-21-64,0 1-1,1-1 0,-1 0 0,1 0 1,-1 0-1,1 0 0,0 1 0,-1-1 1,1 0-1,0 0 0,0 0 0,-1 0 1,1-1-1,0 1 0,0 0 0,0 0 1,0 0-1,0-1 0,1 1 0,-1-1 1,0 1-1,0-1 0,0 1 0,0-1 1,3 1-1,39 8 197,-33-7-134,55 6 76,-1-2 0,2-3-1,118-10 1,-130-1-1089,1-2 0,86-28 0,-119 28-371,-49 8-19725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5:5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9874,'0'0'7615,"19"-32"-6863,62-101 11,-73 121-608,0-1 1,0 2-1,1-1 1,1 1-1,0 1 0,0-1 1,1 2-1,1 0 0,-1 0 1,1 1-1,1 0 0,0 1 1,14-6-1,-23 11-105,0 0 0,1 0 0,-1 0 1,1 1-1,-1-1 0,1 1 0,0 0 0,-1 0 0,1 1 0,0 0 0,0 0 0,-1 0 0,1 0 0,0 1 0,0-1 1,-1 1-1,1 0 0,6 3 0,-6-1-10,0 0 1,0 0-1,0 1 1,-1 0-1,1-1 1,-1 1-1,0 1 1,0-1-1,-1 1 1,1-1-1,-1 1 1,0 0-1,0 0 1,3 9-1,2 10 32,-1 0 0,-1 1-1,-1 0 1,-1 0 0,-1 0 0,-1 0 0,-3 48-1,1-58-39,0-14 0,0-4 22,2-14-114,0 1-1,0-1 1,2 1 0,0 0-1,1 0 1,1 0-1,0 1 1,1 0-1,16-27 1,-10 22 43,0 0 0,1 1 0,1 1 0,1 0 0,1 1 0,27-22 1,-42 38 15,-1-1 1,1 1 0,-1 0 0,1 0 0,0 0 0,-1 0-1,1 1 1,0-1 0,0 0 0,-1 1 0,1-1 0,0 1-1,0 0 1,0-1 0,3 1 0,-4 0 10,0 1 1,0-1 0,0 0-1,0 1 1,0-1-1,0 1 1,0-1-1,0 1 1,0 0 0,0-1-1,0 1 1,-1 0-1,1 0 1,0-1-1,0 1 1,-1 0-1,1 0 1,0 0 0,0 1-1,2 6 73,0 0 0,0 0 0,-1 0 0,0 0 0,1 15 0,-2-14-53,11 137 824,-9-89-2576,10 57 0,-7-91-2931,-2-8-2890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0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11306,'0'0'10875,"181"-31"-10731,-140 28-144,-1 3-1024,15-6-1513,-11 0-3072,-6-3-4929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3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5129,'0'0'17210,"6"0"-16748,383 6 1126,-89-3-1364,-278-2-560,11-1 1877,-33 0-1508,0 0 0,0 0 0,0 0 0,0 0 0,0-1 0,0 1 0,0 0 0,0 0 0,0 0 0,0 0 0,0 0 0,0 0 0,0 0 0,0 0 0,0 0 0,0 0 0,0 0 0,0 0 0,0 0-1,0 0 1,0 0 0,0 0 0,0 0 0,-20-3 156,-186-4-203,40 5-4,-63-2-130,135 5 110,94-1 220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0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14091,'0'0'12235,"-11"174"-11867,15-134-200,9 0-96,1-6-72,3-1-120,0-8-776,4-7-945,-1-8-359,7-10-705,-3 0-2064,-7 0-1352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0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 10426,'0'0'12462,"29"-2"-10739,96 0-271,-116 4-1307,1-1 1,-1 1-1,0 1 1,0 0-1,0 0 1,0 1-1,0 0 1,-1 0-1,1 1 1,-1 0-1,0 1 1,-1-1-1,1 2 0,-1-1 1,-1 1-1,10 11 1,0-1 37,-2-3-166,-1 2 0,-1 0 0,0 0 0,-2 1 0,1 1 0,-2 0 0,-1 0 0,0 0 0,-1 1 0,-1 1 0,0-1 0,-2 1 0,-1 0 0,0 0 0,-1 0 0,-1 0 0,-1 0 0,-5 39 0,2-43-257,0-1 1,0 0-1,-2 0 0,0-1 0,-1 1 0,0-1 0,-1 0 1,-1-1-1,0 0 0,0 0 0,-2 0 0,-10 10 0,-5 5-1111,-2-2 0,-1-2-1,-50 36 1,-30 9-4808,5-15-3888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0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10546,'0'0'16252,"-27"218"-15124,23-136-288,4 10-288,0 0-200,28 3-160,16-3-96,17-3-96,14-12-72,89-1-584,-21-21-1624,0-18-4762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0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10114,'0'0'10612,"4"-26"-9567,15-81-179,-19 103-782,1-1-1,0 1 1,1 0 0,-1 0 0,1 0-1,0 0 1,0 0 0,0 0 0,5-7 0,19-4 456,-19 12-376,-3 1-120,1 1 1,0-1 0,-1 1-1,1 0 1,0 0 0,0 0-1,0 1 1,0-1 0,0 1-1,0 1 1,-1-1 0,1 1-1,0-1 1,0 1 0,0 1-1,8 2 1,-6 0-14,0 0 0,0 0 0,-1 0 0,0 1-1,1 0 1,-2 0 0,1 1 0,0 0 0,7 10 0,0 4 2,0 1 0,-2 0 0,0 1 0,-1 0 0,13 44 0,-12-25-247,-1 1 0,7 68 0,-16-136 205,1 0 0,1 0-1,1 0 1,1 1 0,2 0 0,0 0 0,12-26 0,-13 37 20,1 0 0,0 1-1,0-1 1,1 1 0,1 1-1,0 0 1,1 0 0,0 1-1,1 0 1,0 1 0,1 0 0,0 0-1,21-11 1,-30 19 39,0 1 0,0-1 0,0 1 0,0-1 0,0 1 0,1 0 0,-1 1-1,0-1 1,1 0 0,-1 1 0,1 0 0,-1 0 0,1 0 0,-1 0 0,1 0 0,-1 1 0,1 0 0,-1-1 0,5 3 0,-4-1 3,0 1 0,0-1 0,-1 1 0,1 0 0,-1 0 0,0 0 0,0 0 0,0 1 1,0-1-1,-1 1 0,1 0 0,-1-1 0,2 7 0,5 11 130,-1 1 1,-2 1-1,0-1 0,4 38 0,-8-49-127,26 222 464,-26-183-3946,-1 0-3701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0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10018,'0'0'10410,"42"-4"-8535,280-29 1191,235-41-680,622-71-553,13 79-1693,-1175 66-153,68 4-341,-84-4 315,0 0 1,0 0-1,-1 0 1,1 0-1,0 0 0,0 0 1,-1 1-1,1-1 1,0 0-1,-1 0 1,1 0-1,0 1 0,-1-1 1,1 1-1,0-1 1,-1 0-1,1 1 0,-1-1 1,1 1-1,-1-1 1,1 1-1,-1-1 1,1 1-1,-1 0 0,1-1 1,-1 1-1,0-1 1,1 1-1,-1 0 0,0-1 1,0 1-1,1 0 1,-1 0-1,0-1 1,0 1-1,0 0 0,0 0 1,0 0-1,-1 1-92,0-1 0,0 1-1,0-1 1,0 1 0,0-1-1,0 0 1,0 1 0,-1-1-1,1 0 1,0 0 0,-1 0 0,1 0-1,-1 0 1,0 0 0,1 0-1,-1-1 1,0 1 0,-2 0-1,-152 37-10627,72-22 1550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0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12259,'0'0'10982,"39"-18"-9694,130-54-149,-147 64-957,0 0 0,0 1-1,1 1 1,0 2 0,0 0-1,0 1 1,1 2 0,-1 0 0,30 3-1,-24-1-99,-24-1-74,-1 1 0,0-1 0,1 1 0,-1-1-1,0 1 1,0 1 0,0-1 0,0 0 0,0 1 0,0 0-1,0 0 1,-1 0 0,1 1 0,0-1 0,-1 1 0,0-1-1,0 1 1,0 1 0,0-1 0,0 0 0,0 0 0,-1 1 0,0 0-1,0-1 1,0 1 0,0 0 0,0 0 0,-1 0 0,2 8-1,1 8 48,-1 1 0,-1-1-1,0 1 1,-4 38 0,2-56-48,-1 7 18,0 1-1,-1 0 0,0-1 1,-1 1-1,0-1 1,-1 0-1,0 1 0,0-2 1,-7 11-1,-8 11 131,-32 38 0,32-45 18,1 1 0,-22 40 0,40-65-174,-1 1 1,1-1-1,0 0 1,0 1 0,0-1-1,0 1 1,-1-1 0,1 0-1,0 1 1,0-1-1,0 1 1,0-1 0,0 1-1,0-1 1,0 0 0,0 1-1,0-1 1,0 1-1,0-1 1,1 1 0,-1-1-1,0 0 1,0 1 0,0-1-1,0 1 1,1-1-1,-1 0 1,0 1 0,0-1-1,1 0 1,-1 1 0,1-1-1,17 6 26,33-6 75,-36 0-60,53-4 26,0-3 1,112-26 0,-105 17-54,133-11 0,-145 25-13,-65 2-57,-1 1 0,1 0 0,0-1 0,0 1 0,0 0 0,0 0 0,0 0 0,0 0-1,0 0 1,0 1 0,-1 1 0,-10 5-542,-39 14-3010,-10 2-2356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1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12227,'0'0'11275,"6"-12"-10364,13-28 121,48-72 0,-60 102-928,0 0-1,1 0 1,0 0-1,1 1 1,0 0-1,0 1 1,1 0 0,0 0-1,0 1 1,1 1-1,0-1 1,22-8-1,-29 14-95,-1 0-1,0 0 1,0 1-1,0-1 1,1 1-1,-1 0 1,0 0-1,0 0 1,1 0 0,-1 1-1,0-1 1,0 1-1,1 0 1,-1 0-1,0 0 1,0 0-1,0 1 1,4 2-1,-3-1-4,0 0-1,0 1 1,-1 0-1,1-1 1,-1 1-1,0 1 1,0-1-1,0 0 1,0 1-1,3 8 1,2 9-10,-1 1 0,-1 0 0,-1 0 0,2 27 0,-5-38 13,5 82-929,-6-93 831,0-1 93,0-1 0,0 1 0,0-1 0,-1 0 0,1 1-1,0-1 1,0 0 0,-1 0 0,1 0 0,0 0 0,-1 0 0,1 1 0,-1-1 0,1 0 0,-1 0 0,0 0 0,1 0 0,-1-1 0,0 1 0,0 0 0,1 0 0,-1 0 0,0-1 0,1-2 0,11-33-14,2 1 0,1 1 0,34-57 0,-38 73 10,2 1-1,0 0 1,1 0-1,1 1 0,1 1 1,0 1-1,34-25 1,-45 36 6,2 1 0,-1-1 0,0 1 0,1 0 0,0 1 0,-1-1 0,1 1 0,0 1 1,0-1-1,0 1 0,0 0 0,13 1 0,-16 0 20,1 1-1,-1 0 1,1 0 0,0 0 0,-1 0-1,1 1 1,-1 0 0,0 0-1,0 0 1,0 0 0,0 1 0,0-1-1,0 1 1,-1 0 0,1 0 0,-1 1-1,0-1 1,0 1 0,5 6 0,4 13 87,0 0 0,-1 0 0,-2 1 0,-1 1 0,0-1 0,-2 1 1,4 31-1,-2-16-475,21 65 1,-16-86-2599,-12-18 2301,1-1 0,0 1 0,-1 0 0,1-1 0,0 1 0,-1-1 0,1 0 0,0 0 0,-1 1 0,1-1 0,0 0 0,0 0 0,-1-1 0,1 1 0,0 0 0,2-1 0,10-4-7197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1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13123,'0'0'11573,"34"-8"-10821,113-23-189,-132 28-441,0 1 0,-1 0 0,1 1 1,0 0-1,-1 1 0,27 4 0,-38-4-112,0 1 0,0 0-1,0 0 1,0 0 0,0 1 0,0-1-1,-1 1 1,1-1 0,0 1 0,-1 0-1,1 0 1,-1 0 0,0 0-1,1 1 1,-1-1 0,0 0 0,0 1-1,-1 0 1,1-1 0,-1 1 0,1 0-1,-1 0 1,0 0 0,0 0 0,0 0-1,0 0 1,0 0 0,-1 5-1,2 3-5,-2-1 0,1 1-1,-1-1 1,-1 1-1,0-1 1,-1 1-1,0-1 1,0 0 0,-1 1-1,0-1 1,-1-1-1,-6 13 1,-6 5 84,0-1-1,-37 43 1,-17 27 64,68-94-146,0 0 0,1 1 0,-1-1 0,1 1 0,0-1-1,0 1 1,0 0 0,0 0 0,0-1 0,1 1 0,-1 0 0,1 0 0,-1 0 0,1 0 0,0-1 0,0 1 0,1 0 0,0 5 0,0-6-4,0 0 0,1 0 1,-1-1-1,1 1 0,-1 0 1,1-1-1,-1 0 1,1 1-1,0-1 0,0 0 1,0 0-1,-1 0 0,1 0 1,0 0-1,0 0 1,1 0-1,-1-1 0,0 1 1,0-1-1,0 0 0,0 1 1,0-1-1,1 0 1,1-1-1,160 5-718,-53-5-2781,14 0-7329,-81 1 2972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1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7618,'0'0'19388,"181"0"-18988,-127 0-184,-3 0-216,-6 0-64,2 0-1008,-12 0-3241,-12 0-4209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1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15795,'0'0'10527,"18"-26"-9962,57-79-127,-47 78-179,-15 27-136,-8 2-89,-2-1-25,1 0 0,-1 0-1,0 1 1,0-1 0,-1 1 0,1 0 0,0 0 0,0 0 0,-1 0 0,1 0 0,-1 1 0,0-1 0,0 1 0,0-1 0,0 1 0,0 0 0,2 4 0,26 53 64,-24-40-152,0 1-1,-2-1 0,0 1 0,2 39 0,-4 54-1220,-2-105 971,1-27 354,1 1-1,1 0 1,0-1 0,2 1-1,0 0 1,1 1 0,0-1 0,1 1-1,1 0 1,1 1 0,0 0-1,1 0 1,0 1 0,1 0-1,1 1 1,0 0 0,1 1 0,25-18-1,-36 28 34,0 1 1,1-1-1,0 0 0,-1 1 0,1 0 0,0 0 0,-1 0 0,1 0 0,0 0 0,0 0 1,0 1-1,0-1 0,0 1 0,0 0 0,0 0 0,0 0 0,0 0 0,0 1 1,0-1-1,0 1 0,0 0 0,4 1 0,-4 0-8,1 1 0,-1-1 0,0 1 0,0 0 0,0 0 0,0 0 0,0 0 0,-1 1 0,1-1 0,-1 1 0,0-1 0,0 1 0,2 8 0,3 7 26,-2 0 1,0 1 0,-1 0-1,-1 0 1,0 25 0,-3 132-572,0-176 344,0 1 0,0 0 0,-1-1 0,1 1 1,0-1-1,-1 1 0,0-1 0,1 1 0,-1-1 0,0 1 0,1-1 0,-1 1 0,0-1 0,0 0 0,0 0 0,0 1 1,0-1-1,-1 0 0,1 0 0,-2 1 0,-20 5-7528,6-6-3362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3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77 968,'0'0'10364,"0"-7"-9521,0-14-348,0 6 7262,31 15-6981,205-17 285,1 0-863,-84 35-65,-153-18 326,0 1-496,0 0 0,0-1 0,-1 1 0,1-1-1,0 1 1,-1-1 0,1 1 0,0-1 0,-1 1-1,1-1 1,-1 1 0,1-1 0,-1 1 0,1-1-1,-1 0 1,1 1 0,-1-1 0,1 0 0,-1 0 0,0 1-1,1-1 1,-1 0 0,1 0 0,-1 0 0,0 0-1,1 0 1,-1 1 0,0-1 0,1 0 0,-2-1 0,-29 1-3289,20 0 87,-16 0-7681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0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14723,'0'0'10698,"252"13"-9833,-167-13-257,4 0-168,-4-3-160,-10-7-152,-14 1-72,-17 0-56,-16 6-408,-25 3-848,-13 0-3041,-35 12-1040,-6 3-3905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1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16468,'0'0'11658,"238"0"-11122,-163 0-304,-3-6-232,-14-3-64,6 2-944,-16 1-2985,-10 0-3200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1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12963,'0'0'11990,"29"1"-10551,679-6 1300,22-32-2490,-577 28-144,291-2-1755,-442 11 1377,1 0 1,-1 0-1,0 0 0,0 0 0,0 0 0,1 0 0,-1 1 0,0-1 0,0 1 0,0-1 1,0 1-1,0 0 0,0 0 0,0 0 0,0 0 0,0 1 0,0-1 0,0 0 1,-1 1-1,1-1 0,-1 1 0,1-1 0,-1 1 0,1 0 0,1 3 0,0 15-6768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1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14891,'0'0'9525,"37"0"-8409,126 0-393,-89-2-354,-47 1-95,48 3 0,-68-1-253,0 0 0,0 1 1,0-1-1,0 2 1,0-1-1,-1 1 1,1 0-1,-1 0 0,1 1 1,7 5-1,-11-6-22,0-1 0,0 2-1,0-1 1,0 0 0,0 1 0,-1-1-1,1 1 1,-1 0 0,0-1 0,0 1-1,0 0 1,-1 1 0,1-1 0,-1 0-1,0 0 1,0 1 0,-1-1-1,1 0 1,-1 1 0,0-1 0,0 0-1,0 1 1,-1-1 0,0 1 0,0-1-1,0 0 1,0 0 0,0 0 0,-1 1-1,-2 3 1,-5 11 25,0-1 0,-1 0 0,-1-1 0,-26 31 1,-2-2 21,-35 43 27,67-79-42,0 0 0,1 1 0,0-1 0,1 1 1,0 0-1,-7 23 0,12-31-24,-1-1-1,0 0 1,1 1-1,-1-1 1,1 0 0,-1 1-1,1-1 1,0 1-1,0-1 1,1 1 0,-1-1-1,0 0 1,1 1 0,-1-1-1,1 1 1,0-1-1,0 0 1,0 0 0,0 1-1,0-1 1,0 0-1,1 0 1,-1 0 0,0 0-1,1-1 1,0 1 0,0 0-1,-1-1 1,1 1-1,0-1 1,0 1 0,0-1-1,1 0 1,-1 0-1,4 2 1,6 0 9,1-1 1,-1 0-1,1 0 0,-1-1 1,24-2-1,-19 1-1,26 1-19,-13 0-187,-1-2 0,1 0 1,31-7-1,-17-2-1532,50-20 1,-2-5-5143,-3-5-6810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2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2 203 9234,'0'0'8119,"-1"-4"-7716,1 0-324,0 0 1,1-1-1,-1 1 1,1 0-1,0 0 1,0-1-1,0 1 1,1 0-1,0 0 1,0 0-1,0 1 1,0-1-1,0 0 1,1 1-1,-1-1 1,1 1-1,0 0 0,6-5 1,9-11 437,36-29 0,-53 48-501,62-42 651,-60 40-588,0 1 0,0-1 0,0 1 0,0 0 0,0 0 0,0 0 0,1 0 0,-1 0 0,0 1 0,1 0 0,-1-1 0,0 1 0,1 0 0,-1 1 0,1-1 0,-1 1 0,0-1 0,1 1 0,3 2 0,-4-1 14,0 1 0,-1-1 0,1 1 0,-1-1 0,0 1 0,0 0 0,0 0 0,0 0 0,0 0 0,-1 1 0,1-1 0,-1 0 0,0 1 0,1 4 0,11 55 612,-11-56-637,2 23 52,-2-1 0,0 1 1,-2 0-1,-6 41 0,6-67-111,-2 1-1,1-1 1,0-1-1,-1 1 1,0 0 0,1 0-1,-2 0 1,1-1-1,-4 6 1,-6 9 81,11-17-103,1-5-160,0 0 134,1 1 0,-1-1 1,1 1-1,-1-1 1,1 1-1,0-1 1,0 1-1,0 0 1,1-1-1,-1 1 0,1 0 1,3-5-1,-3 4-10,25-43-65,3 1 0,1 1 0,45-49 0,-26 33 100,-50 61 17,0-1 0,0 1 1,0 0-1,0-1 0,0 1 0,0 0 0,0 0 0,0-1 0,1 1 0,-1 0 1,0-1-1,0 1 0,0 0 0,0 0 0,1 0 0,-1-1 0,0 1 0,0 0 1,1 0-1,-1 0 0,0 0 0,0-1 0,1 1 0,-1 0 0,0 0 0,1 0 1,-1 0-1,0 0 0,0 0 0,1 0 0,-1 0 0,0 0 0,1 0 0,-1 0 0,0 0 1,0 0-1,1 0 0,-1 0 0,0 0 0,1 0 0,-1 0 0,0 0 0,0 0 1,1 1-1,-1-1 0,0 0 0,1 0 0,-1 0 0,0 0 0,0 1 0,0-1 1,1 0-1,-1 0 0,0 1 0,0-1 0,0 0 0,0 0 0,1 1 0,-1-1 1,0 0-1,0 0 0,0 1 0,4 20 405,-4-18-366,5 39 520,-1 2 77,16 69 1,-18-102-606,1-1 1,1 0 0,-1 0-1,2 0 1,-1 0-1,2 0 1,-1-1-1,1 0 1,0 0-1,1-1 1,0 1-1,8 6 1,-9-11-100,-1-1 1,1 1 0,0-1-1,0 0 1,0-1-1,0 0 1,0 0 0,1 0-1,-1-1 1,1 0-1,-1 0 1,1 0-1,-1-1 1,1 0 0,0 0-1,-1-1 1,1 0-1,6-1 1,2-2-833,0 0 0,0 0 0,0-2 0,0 1 0,-1-2 0,18-11 0,14-17-5539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2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14931,'0'0'9049,"38"-15"-8037,122-44-212,-147 54-687,0 2 0,0-1 0,0 2-1,0 0 1,0 0 0,1 1 0,-1 1 0,23 2-1,6 0 144,-39-2-246,0 0-1,-1 0 1,1 0-1,0 1 1,0-1 0,0 1-1,-1 0 1,1 0-1,0 0 1,-1 0 0,1 0-1,-1 1 1,1-1-1,-1 1 1,0-1-1,0 1 1,1 0 0,-1 0-1,3 4 1,-2-2-1,-1 1 1,1-1 0,-1 1-1,0-1 1,0 1-1,0 0 1,-1 0 0,1 0-1,-1 0 1,0 8-1,0-2 30,-1 1 0,0-1 0,0 0 0,-1 1 0,-1-1 0,0 0 0,-1 1 0,0-1 0,-8 19 0,-1-9 1,-1-1 1,0-1-1,-20 21 1,17-20-7,0 1 1,-14 24-1,28-42-35,1 0 1,-1 0-1,1 0 0,0 0 0,-1 0 0,1 0 0,1 1 1,-1-1-1,0 0 0,1 0 0,0 1 0,0-1 0,0 0 0,0 1 1,1 2-1,0-4-2,-1 0 0,1 0 0,0 0 0,0-1 1,0 1-1,0 0 0,0-1 0,0 1 0,0-1 1,1 1-1,-1-1 0,1 0 0,-1 0 0,1 1 1,-1-1-1,1 0 0,0 0 0,-1 0 0,1-1 1,0 1-1,0 0 0,0-1 0,-1 1 0,1-1 0,3 1 1,25 2-26,-1-1 0,46-2 1,-26-1-233,-31 1-290,1-1 0,0-2 1,0 1-1,-1-2 0,33-11 0,39-23-5665,-33 9-1839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2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0 9034,'0'0'17712,"10"6"-17005,2 2-547,0 0 0,0 1 0,-1 0 0,0 1 0,-1 0 1,0 1-1,-1 0 0,0 0 0,8 14 0,6 10-62,-3 1 1,0 0-1,-3 2 0,-1 0 1,-1 1-1,-3 0 0,-1 1 1,-2 0-1,6 61 0,-12-63-131,-3 0 0,0-1-1,-3 1 1,-1 0 0,-2-1 0,-1 0 0,-2 0-1,-2-1 1,-24 58 0,9-44-124,-2-1 0,-2-1 0,-2-1 0,-2-2 0,-3-2 0,-1-1 1,-1-2-1,-3-1 0,-1-3 0,-2-1 0,-67 40 0,107-72 1,-1 0 1,1 0-1,-1 0 0,1-1 1,-1 0-1,0 0 0,0 0 1,0-1-1,0 1 0,-13-1 1,19-1 42,-1 0 0,0 0 1,0 0-1,0-1 0,0 1 1,0 0-1,0 0 0,0-1 1,0 1-1,1-1 0,-1 1 0,0-1 1,0 1-1,0-1 0,1 0 1,-1 1-1,0-1 0,1 0 1,-1 0-1,1 1 0,-1-1 1,1 0-1,-1 0 0,1 0 1,-1 0-1,1 1 0,0-1 1,0 0-1,-1 0 0,1 0 1,0 0-1,0 0 0,0 0 1,0-1-1,1-41-3393,0 32 2112,5-34-4262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2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34 20708,'0'0'12059,"-20"0"-12059,10-9-520,-7-3-896,-11-1-5338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1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15507,'0'0'12339,"242"0"-11651,-157 0-280,7 0-192,-3 0-112,-7 0-32,-11 0-64,-13 0-8,-14 0-344,-20 0-744,-48 22-15380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1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13755,'0'0'14259,"204"88"-14019,-132-82-136,6-2-104,4-4-832,27-4-3241,-17-14-2496,-17-9-8827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3:5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92 174 1664,'10'-5'15738,"-10"4"-15730,0 1 0,-2 0-5,1-2 4,0-31 30,0 23-24,0 1 0,0 0 1,1-1-1,1 1 1,-1 0-1,2 0 0,-1 0 1,1-1-1,0 1 0,1 1 1,0-1-1,7-14 0,-9 52 1924,-42 109-683,20-76-629,-15 85 0,27-91-429,2 1 0,1 57-1,18-116-43,102-75-2,-80 58-381,0 2 1,1 1 0,1 1 0,0 3-1,0 0 1,2 3 0,49-7 0,-84 16-404,0 0 0,0 0 0,0-1 0,0 1 0,0-1 0,0 0 0,0 1 0,-1-1 0,1 0 0,0-1 0,-1 1 0,1 0 0,3-4 0,3-16-4662,-8-3 5880,-1 3-1241,-2-20 9860,2 41-9132,0 0 0,0 0 0,0 0 0,0 0 1,0 0-1,0 0 0,0 0 0,0-1 0,0 1 0,-1 0 0,1 0 0,0 0 0,0 0 0,0 0 0,0 0 0,0 0 0,0 0 0,-1 0 0,1 0 0,0 0 1,0 0-1,0 0 0,0 0 0,0 0 0,0 0 0,-1 0 0,1 0 0,0 0 0,0 0 0,0 0 0,0 0 0,0 0 0,0 0 0,-1 0 0,1 0 1,0 0-1,0 0 0,0 0 0,0 0 0,0 1 0,0-1 0,0 0 0,0 0 0,-1 0 0,1 0 0,0 0 0,0 0 0,0 0 0,0 0 0,0 1 0,0-1 1,0 0-1,0 0 0,0 0 0,0 0 0,0 0 0,0 0 0,0 1 0,0-1 0,0 0 0,0 0 0,0 0 0,0 0 0,0 0 0,0 1 0,-11 26 554,-104 433 1702,109-416-3600,5-15-4991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1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216 106 17396,'0'0'10579,"-29"31"-9947,-89 107-91,113-131-501,0-1 1,1 1-1,-1 0 1,1 0-1,1 0 1,-1 1-1,1-1 1,1 1-1,-1 0 1,1-1 0,1 1-1,-1 1 1,2-1-1,-1 0 1,1 0-1,1 11 1,-1 7 71,-2 24 83,3 108 223,1-143-406,0 1 1,0-1 0,2 0-1,0 0 1,0 0-1,2 0 1,12 25 0,-10-27-16,0 1 0,0-2 0,2 1 0,0-1 0,0 0 0,1-1 1,0 0-1,1-1 0,0-1 0,18 12 0,-19-16-31,-1 0 0,1 0-1,0-1 1,1 0-1,-1-1 1,1-1 0,-1 1-1,1-2 1,0 0 0,0 0-1,0-1 1,-1-1-1,1 0 1,14-2 0,-14 0-6,1-1 1,-1 0 0,0-1-1,0 0 1,-1-1 0,1 0-1,-1-1 1,0 0-1,-1-1 1,0 0 0,0 0-1,9-11 1,-5 4-7,-1 0 1,-1-1-1,0-1 1,-1 0-1,-1 0 1,0-1-1,7-20 1,-9 9 0,0 0 1,-2 0-1,-2 0 1,0 0-1,-2-1 1,-1 1-1,-2-1 1,-5-42-1,2 51 22,0 1-1,-1 0 1,0 0-1,-2 0 0,-1 0 1,0 1-1,-1 1 0,-1-1 1,-1 1-1,-1 1 0,0 0 1,-24-24-1,23 27 57,-1 1 0,0 0 0,-1 1 1,-1 1-1,1 0 0,-2 2 0,0-1 0,0 2 0,0 0 0,-1 1 0,0 1 0,-1 1 0,-36-6 1,41 9 36,-1 1 0,0 0 0,0 1 1,0 1-1,1 0 0,-1 1 0,-24 7 1,32-7-54,1 1-1,-1-1 1,1 2 0,0-1 0,0 0 0,0 1 0,1 0 0,-1 1 0,1-1 0,0 1 0,0 0 0,0 0 0,1 1 0,0-1 0,0 1 0,0 0 0,1 0 0,-4 10 0,1 1 4,1 1 1,1 0-1,1 0 0,0 0 1,2 1-1,0-1 1,2 23-1,-1-27-19,0-2 1,1 0 1,1-1-1,0 1 0,1-1 1,0 1-1,1-1 0,0 0 0,0 0 1,1-1-1,1 0 0,0 1 1,0-2-1,1 1 0,0-1 0,1 0 1,0 0-1,0-1 0,1 0 1,0-1-1,17 11 0,-6-5-28,0-1 0,1-1 0,1-1 0,0-1 0,0-1 0,1-1 0,0 0 0,0-2 0,32 3 0,-11-5-622,1-1 0,-1-3 0,66-9 0,-60 2-1869,0-3 0,83-29 0,-21-5-4209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19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0 15563,'0'0'11129,"-34"20"-10043,-107 70-214,132-83-784,0 1-1,1 0 0,-1 1 1,1 0-1,1 0 1,0 1-1,0 0 0,1 0 1,0 0-1,1 1 1,0 0-1,-5 17 1,-1 3 113,-18 44 13,5 2 0,2 0 0,4 2 0,4 0 0,3 1 0,3 0 0,4 86 0,4-137-221,1 0 0,2 0 0,1 0 0,1-1 0,1 0 0,2 0 0,1 0 1,17 36-1,-19-49-160,0-1 1,2 0 0,0-1 0,0 0 0,1-1 0,1 1 0,0-2 0,0 0 0,1 0 0,1-1 0,0-1 0,0 0-1,1 0 1,0-1 0,0-1 0,20 6 0,38 7-3812,-12-16-2702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4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97 310 4153,'0'0'4676,"-13"10"-3907,-66 52 1948,77-58-3624,-1 6 9437,6-17-6753,0-1-1682,1-1 0,1 1 1,-1 0-1,1 1 0,1-1 0,0 1 0,0 0 0,0 1 0,0-1 0,9-5 0,5-4 83,1 0 0,31-16 1,-32 22 6,1 2 0,0-1 1,1 2-1,41-8 1,25-8 110,-34 6-149,89-33 24,-133 45-131,1 1 0,0 1 0,0-1 0,1 2 0,17-3 0,-24 5 23,0 0 1,-1 0-1,1 0 1,-1 1-1,1-1 1,-1 1-1,1 0 1,-1 0-1,1 1 1,-1-1-1,0 1 1,0 0-1,0 0 1,0 1-1,0-1 1,6 6-1,40 40 301,-36-32-291,0-1 0,1-1 0,1 0 0,1-1 0,0-1-1,0 0 1,31 14 0,-34-22-37,-1-2-1,1 1 0,0-1 1,0-1-1,0-1 1,-1 0-1,1-1 1,0 0-1,0-1 0,0 0 1,-1-1-1,1-1 1,14-6-1,-18 5-135,-1 0 0,-1 0 0,1 0 0,-1-1 0,0-1 0,0 1 0,-1-1 0,0-1 0,0 1 0,-1-1 0,0 0 0,0-1 0,-1 0 0,0 1 0,0-2 0,-1 1 0,0 0 0,-1-1 0,0 0 0,0 0 0,-1 0 0,1-19 0,-3 27-173,1 0 0,-1 0 0,0 0 1,0 0-1,0 0 0,0-1 0,0 1 1,-1 0-1,1 0 0,-1 0 0,1 0 0,-1 0 1,0 0-1,0 0 0,0 1 0,0-1 1,0 0-1,0 0 0,0 1 0,-1-1 1,1 0-1,-1 1 0,1-1 0,-1 1 0,1 0 1,-1 0-1,-2-2 0,-26-6-6858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46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86 5401,'0'0'11727,"-16"-12"-5163,65 12-5544,-1-2 1,69-11 0,19-9-503,143-5 1,140 17-288,-460 16-182,1 2 0,0 1 0,-66 25 0,-40 10 35,-596 78 15,741-122-99,-25 1 983,20-1-2889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4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6545,'0'0'7215,"11"-15"-4014,140-108 936,-88 74-3381,-29 23-7,0 1 0,59-32 0,-83 51-596,1 0 1,0 2-1,0-1 0,1 1 0,-1 1 0,1 0 0,0 0 1,-1 1-1,1 1 0,0 0 0,0 1 0,0 0 1,0 1-1,14 2 0,-19 0-85,0-1 0,1 2 0,-1-1 1,-1 1-1,1 0 0,0 1 0,-1-1 0,6 7 0,46 45 320,-58-55-381,15 16 84,-1 2 0,17 27 0,-24-33-71,2 0 1,-1 0 0,2-1 0,-1 0 0,2 0-1,-1-1 1,20 15 0,-22-21-6,1-1 0,0 0 1,-1 0-1,1 0 0,1-1 0,-1-1 1,0 1-1,1-1 0,-1-1 0,1 0 1,0 0-1,-1-1 0,1 0 0,0-1 1,16-3-1,-9 0-6,-1 0 0,0-1 0,0-1 1,-1-1-1,0 0 0,0-1 0,0 0 0,14-12 1,-6 2-257,0 0 0,-2-1 1,0-2-1,-1 0 0,-1-1 0,-1-1 1,-1 0-1,-1-2 0,23-48 0,-30 39-1971,-9 33 2068,0 0 1,0 1-1,0-1 1,0 0 0,0 0-1,0 1 1,-1-1 0,1 0-1,0 1 1,0-1-1,-1 0 1,1 1 0,0-1-1,-1 1 1,1-1 0,-1 0-1,1 1 1,-1-1 0,1 1-1,-1-1 1,1 1-1,-1 0 1,0-1 0,1 1-1,-1-1 1,0 1 0,1 0-1,-1 0 1,0-1-1,1 1 1,-1 0 0,0 0-1,0 0 1,1 0 0,-1 0-1,0 0 1,1 0-1,-1 0 1,-1 0 0,-29 3-4778,-4 9-1569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6:4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10018,'0'0'9829,"34"-6"-9118,112-23-219,62-17 620,149-24-254,-260 58-729,114 1 2091,-251 15-1550,-120 44 44,0 3-907,-140 19-5451,159-41-1861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1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5353,'0'0'5013,"-7"0"-3616,-2 0-2194,-17 0 5012,14 0 206,31 0-3099,697 0 959,-761 0-10657,19 0 4485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3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10778,'0'0'9073,"18"-17"-8282,62-59-278,-71 68-420,0 1-1,1 0 1,0 1 0,0 0-1,1 0 1,0 1 0,0 1-1,0 0 1,0 0 0,1 1-1,-1 1 1,1 0 0,0 0-1,-1 1 1,1 0 0,0 1-1,12 2 1,-16-2-54,-5 0-26,-1 0 1,1 0-1,-1 1 0,0-1 1,1 1-1,-1-1 0,0 1 0,1 0 1,-1 0-1,0 0 0,0 0 0,0 0 1,0 1-1,0-1 0,0 0 0,0 1 1,0 0-1,-1-1 0,1 1 0,0 0 1,-1 0-1,0 0 0,1 0 0,-1 0 1,0 0-1,0 0 0,0 1 0,0-1 1,-1 0-1,2 5 0,1 6 19,-1 0 0,-1 1 0,0-1-1,-1 19 1,0-19-7,-1-1-5,-1 0-1,0 1 1,0-1 0,-2 0-1,1 0 1,-1 0-1,-1-1 1,0 1 0,-1-1-1,0-1 1,-11 15 0,-12 15-132,-52 52 0,81-92 97,0 0-1,0 1 1,0-1-1,0 0 1,0 0-1,-1 0 1,1 1-1,0-1 1,0 0-1,0 0 1,0 1-1,0-1 1,0 0-1,0 0 1,0 1 0,0-1-1,0 0 1,0 0-1,0 1 1,0-1-1,0 0 1,0 0-1,0 1 1,0-1-1,0 0 1,0 0-1,0 1 1,0-1-1,0 0 1,1 0 0,-1 0-1,0 1 1,0-1-1,0 0 1,0 0-1,1 0 1,-1 1-1,0-1 1,0 0-1,0 0 1,1 0-1,-1 0 1,0 0-1,0 1 1,20 7-189,35 3 353,-39-8-214,13 2 91,1 2-1,-1 1 1,-1 2 0,29 13 0,-51-21-13,0 1 0,0 0 0,-1 1 0,1-1 0,-1 1-1,1 0 1,-1 1 0,-1-1 0,1 1 0,0 0 0,-1 0 0,0 0 0,-1 1 0,1-1 0,-1 1 0,0 0 0,0 0 0,-1 0-1,1 0 1,-2 1 0,1-1 0,-1 1 0,1-1 0,-1 11 0,-1-11 52,0 0 1,-1-1-1,0 1 0,0 0 0,0-1 1,-1 1-1,0-1 0,0 1 1,0-1-1,0 0 0,-1 0 1,0 0-1,0 0 0,-1-1 1,-6 8-1,3-4 58,-2-1 1,1 0-1,-1-1 1,1 0-1,-2 0 0,1-1 1,-20 8-1,3-5 47,1 0-1,-1-1 0,0-2 1,-1-1-1,1-1 1,-32 0-1,54-3-179,-1 0 1,0 0-1,0 0 0,0-1 0,1 0 1,-1 1-1,0-2 0,1 1 0,-5-2 1,7 2-50,1 0 0,0 0 0,0 0 0,0 0 1,0 0-1,1-1 0,-1 1 0,0 0 0,0 0 0,1-1 1,-1 1-1,1 0 0,-1-1 0,1 1 0,-1-1 0,1 1 1,0-1-1,0 1 0,0 0 0,0-1 0,0 1 0,0-1 1,0 1-1,0-1 0,1 1 0,-1-1 0,0 1 0,1 0 1,-1-1-1,1 1 0,0 0 0,-1-1 0,1 1 0,1-1 0,1-3-375,-1 0-1,1 1 0,0 0 0,0-1 1,0 1-1,7-6 0,30-24-5421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3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63 17412,'0'0'4333,"-30"-4"-3160,-96-6-333,123 10-809,0 0 0,0 0 0,0 0-1,0 0 1,0 1 0,0-1 0,0 1 0,0 0-1,0 0 1,0 0 0,0 0 0,0 1-1,1-1 1,-1 1 0,0-1 0,1 1-1,-1 0 1,1 0 0,0 0 0,0 0 0,0 1-1,0-1 1,0 0 0,0 1 0,0 0-1,1-1 1,-1 1 0,0 4 0,-4 4 94,-3 6 0,2 0 1,0 0-1,1 1 1,0 0-1,2 0 1,0 1-1,1-1 1,1 1-1,1-1 1,0 1-1,1 0 1,4 25-1,-3-39-117,0 1 1,0-1-1,1 0 0,0 1 1,-1-1-1,2 0 1,-1 0-1,1-1 0,-1 1 1,1 0-1,1-1 0,-1 0 1,0 1-1,1-1 0,5 3 1,-2-1-5,1-1 0,-1 0 0,1 0 0,1-1 0,-1 0 0,1 0 0,-1-1 0,12 3 0,13 0-49,0-1 0,1-1 0,59-2 0,-88-2 36,20 0-185,1-1 0,-1-2 0,1 0 0,-1-1-1,36-12 1,-45 10 38,-1 0 0,1-1 0,-2 0-1,1-2 1,-1 0 0,0 0 0,-1-1-1,0-1 1,17-18 0,-16 15 78,-1 0-1,-1-1 0,0-1 1,-1 0-1,0 0 1,-2-1-1,0 0 1,-1-1-1,10-29 1,-17 200 1734,-1-148-1649,0-1 1,0 0-1,0 0 1,1 0-1,0 0 1,0 0-1,0 0 1,0 0-1,1 0 0,-1 0 1,1 0-1,0-1 1,0 1-1,0-1 1,1 1-1,-1-1 1,1 0-1,0 0 0,0 0 1,0 0-1,0-1 1,1 1-1,-1-1 1,4 2-1,2 1-9,0-2-1,0 0 0,0 0 1,1 0-1,-1-1 0,1-1 1,-1 1-1,1-1 1,12-1-1,-21 0 9,1-1 1,-1 1-1,1-1 0,-1 1 1,1-1-1,-1 1 0,1-1 1,-1 0-1,0 0 0,1 0 1,-1 0-1,0 0 1,0 0-1,0 0 0,0 0 1,0 0-1,0 0 0,0-1 1,0 1-1,0 0 0,-1-1 1,1 1-1,0 0 0,-1-1 1,1 1-1,-1-1 0,1-2 1,6-46-112,-5 33-31,-1 0-1,-1 0 0,0 0 0,-1 0 1,-1 0-1,-1 0 0,-1 0 0,0 1 1,-1-1-1,0 1 0,-2 0 0,-8-17 1,11 27 109,-5-10-34,-1 0 0,-1 0 0,-14-14 0,22 26 77,0 1 0,-1-1-1,1 1 1,-1 0 0,0 0-1,0 1 1,0-1 0,0 1-1,-1 0 1,1 0 0,-1 0-1,1 1 1,-1-1 0,1 1 0,-1 0-1,0 0 1,-5 1 0,8 0-10,1 0 0,-1 1 0,1-1 0,-1 1 0,1 0 0,0-1 1,-1 1-1,1 0 0,0 0 0,0 0 0,0 0 0,0 0 0,-1 0 0,1 0 1,0 0-1,1 0 0,-1 1 0,0-1 0,0 0 0,1 0 0,-1 1 1,0-1-1,1 1 0,-1-1 0,1 1 0,0-1 0,-1 1 0,1-1 0,0 3 1,-4 50 84,4-51-84,0 4-5,0-1-1,0 1 1,1 0-1,0-1 1,0 1-1,0 0 1,1-1-1,0 0 1,1 1-1,4 9 1,-4-12-7,0 1-1,1-1 1,0-1 0,-1 1-1,1 0 1,0-1 0,1 0 0,-1 0-1,0 0 1,1 0 0,0-1-1,0 0 1,0 0 0,5 2 0,11 1-150,0-2 1,1 0 0,-1-1 0,1-1 0,-1-1-1,1 0 1,25-6 0,-22 2-14,0-2 0,-1-1-1,0-1 1,0-1 0,-1-1 0,23-13 0,-22 10 140,1 1 1,0 2 0,1 0 0,42-9-1,-66 19 49,-1-1 0,1 1 0,0-1 0,0 1 0,0 0 0,-1 0 0,1-1 0,0 2 0,0-1 0,0 0 0,-1 0 0,1 0 0,0 1 0,0-1 0,-1 1 0,1-1 0,0 1 0,-1 0 0,1 0 0,0 0 0,-1 0 0,1 0 0,-1 0 0,0 0 0,1 0 0,-1 1 0,0-1 0,2 2-1,-1 2 91,0 1 0,-1-1-1,0 0 1,1 0-1,-2 1 1,1-1-1,0 11 1,0 7 50,1 3 63,6 45 142,-7-66-354,0-1 1,0 1-1,0-1 0,1 1 1,0-1-1,-1 0 1,2 0-1,-1 0 0,0 0 1,1 0-1,0 0 1,3 3-1,-3-6-50,0 1 1,0-1 0,0 0-1,0 0 1,0 0-1,0-1 1,0 1-1,1-1 1,-1 1 0,0-1-1,1 0 1,-1 0-1,0-1 1,0 1-1,1-1 1,-1 0 0,0 1-1,0-1 1,0-1-1,0 1 1,0 0-1,0-1 1,0 0-1,0 1 1,-1-1 0,1 0-1,3-3 1,38-43-517,-1-2 1,38-59-1,-40 52 560,-26 41 524,-10 29 572,-3 5-1050,1-4 8,1 0 0,0-1 0,1 0 0,0 0-1,1 0 1,0 0 0,13 16 0,-17-26-68,0 0-1,0 0 1,0 0 0,0-1-1,1 1 1,-1-1 0,1 1-1,0-1 1,0 0 0,0 0-1,0 0 1,0-1 0,0 1-1,0-1 1,0 0 0,1 0-1,-1 0 1,1 0 0,-1 0-1,0-1 1,1 1 0,-1-1-1,1 0 1,-1 0 0,1 0-1,-1-1 1,1 1 0,-1-1-1,1 0 1,-1 0-1,0 0 1,1 0 0,-1-1-1,0 1 1,5-5 0,12-8-109,0-1 0,-2-1-1,0-1 1,28-35 0,-6 8 80,-40 43 34,1 1 0,-1-1 0,1 1 1,-1 0-1,0 0 0,1-1 0,-1 1 0,1 0 1,-1 0-1,1-1 0,-1 1 0,1 0 0,-1 0 0,1 0 1,-1 0-1,1 0 0,-1 0 0,1 0 0,-1 0 1,1 0-1,-1 0 0,1 0 0,-1 0 0,1 0 0,-1 0 1,1 0-1,-1 0 0,1 1 0,-1-1 0,1 0 0,-1 0 1,1 1-1,-1-1 0,1 0 0,-1 1 0,0-1 1,1 0-1,-1 1 0,0-1 0,1 0 0,-1 1 0,0-1 1,1 1-1,-1-1 0,0 1 0,0-1 0,0 1 0,1-1 1,-1 1-1,0-1 0,0 1 0,0 0 0,13 40 181,-8-24-153,-3-12-43,0 0 0,0 0 0,1 0 0,0 0 0,0 0 0,0 0 0,0-1 0,1 0 0,0 0 0,-1 0 0,2 0 0,-1 0 0,0-1 0,1 0 0,0 0 0,-1 0 0,1 0 0,0-1 0,1 0 0,-1 0 0,0 0-1,1-1 1,-1 0 0,1 0 0,-1 0 0,1 0 0,-1-1 0,1 0 0,-1 0 0,1-1 0,0 0 0,-1 0 0,1 0 0,-1 0 0,0-1 0,1 0 0,-1 0 0,0 0 0,8-6 0,2-2 1,1-2 0,-2 0-1,1 0 1,-2-2 0,1 1 0,-2-2 0,0 0 0,-1 0 0,0-1 0,-1 0 0,12-30-1,-21 134 2866,-3 75-1867,-23 166-1,-36 172-754,54-682 273,7 80-586,4-1 1,23-136 0,-24 222 57,43-197-271,-35 173 261,2 0 0,1 0 1,25-44-1,-37 80 38,0 1-1,0 0 1,0 0 0,0 0 0,1 0 0,-1 0-1,1 0 1,0 0 0,0 1 0,0 0 0,0-1 0,0 1-1,1 0 1,-1 1 0,7-3 0,-8 3 16,0 1 0,0-1-1,0 1 1,0 0 0,0 0 0,0 0 0,0 0 0,0 0 0,0 1 0,0-1 0,0 0-1,0 1 1,0 0 0,-1-1 0,1 1 0,0 0 0,0 0 0,-1 0 0,1 0 0,0 0-1,-1 0 1,1 1 0,-1-1 0,1 0 0,-1 1 0,0-1 0,0 1 0,0 0 0,0-1-1,0 1 1,2 3 0,2 9 57,0 0-1,-1 0 0,0 0 1,-1 0-1,-1 0 1,0 1-1,-1-1 0,-1 1 1,0-1-1,-2 17 1,1-25-139,0 0 1,-1 0 0,1 0 0,-1 0-1,0 0 1,-1 0 0,1 0 0,-1-1-1,0 1 1,-1-1 0,1 0 0,-1 0-1,-6 7 1,4-6-1020,1-1 0,-1 0 0,0 0-1,0-1 1,0 1 0,-9 3 0,-3-3-6851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3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42 108 18860,'0'0'9978,"-17"-98"-12018,-7 88-4786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3:5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10578,'0'0'7234,"27"171"-5426,-27-113-880,0 4-448,-4-1-303,-16-3-177,-7-6-425,-7 3-1183,3-15-2137,7-18-2464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1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13731,'0'0'9514,"9"9"-8789,25 29-157,-1 2 0,-2 1-1,38 67 1,-38-57-463,2-2 0,74 85 0,-105-130-106,1-1-1,0 0 0,0 0 0,0 0 1,0-1-1,0 1 0,0-1 1,1 0-1,0 1 0,-1-2 0,1 1 1,0 0-1,0-1 0,0 1 0,0-1 1,6 1-1,-8-3 5,-1 1 0,0-1 0,0 1 1,0-1-1,0 0 0,0 0 0,0 1 0,0-1 0,0 0 1,0 0-1,0 0 0,0 0 0,-1 0 0,1 0 0,0 0 0,-1 0 1,1 0-1,-1 0 0,1-1 0,-1 1 0,1 0 0,-1-1 0,11-34 75,-10 30-69,16-75 83,7-87 0,8-41-60,-26 177-27,18-62 12,-14 131-4886,-6 1 55,-1-2-2793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1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15811,'0'0'10251,"215"3"-9691,-147-3-296,-3 0-184,-7 0-80,-7 0-536,-7 0-1569,-10 6-1792,-17 7-2696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1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17492,'0'0'10898,"289"-36"-10898,-180 14-1960,-24 7-5674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3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1799 376 7458,'0'0'6190,"-29"-16"-5271,-95-52-184,-70-19 1393,143 67-1788,-55-31 1,52 21-283,-76-30 1,105 51-53,0 1-1,-1 1 1,1 1-1,-1 2 1,-49-3-1,14 4 3,-1 4-1,1 2 1,0 3-1,-105 23 1,131-20-8,-17 4 6,1 3 1,-54 24-1,91-34-3,0 1 0,1 0 0,0 2 0,0-1 0,0 2 0,1-1 0,1 2 0,0 0 0,0 0 1,1 1-1,-17 24 0,14-10 57,0 1 0,2-1 0,0 2 0,2-1 0,2 1 0,0 1 1,-4 41-1,1 206 682,10-227-660,1-20-40,2 0 1,1 0-1,2 0 0,0-1 0,2 0 0,1 0 0,1-1 0,2-1 1,0 1-1,19 26 0,4 2 91,2-2-1,2-2 1,69 68 0,-89-100-105,2 0 0,0-2 0,1-1-1,0 0 1,2-2 0,0 0 0,0-2 0,1-1 0,36 12 0,-18-12-3,0-1 0,0-2 0,1-2 0,0-2 0,47-1 1,-91-3-26,59 1 20,1-2 0,-1-3 0,115-23 0,-138 18-9,0-3 1,-1-1-1,0-1 1,-1-2 0,-1-1-1,44-31 1,-56 33-3,0-2-1,-1 0 1,-1-1 0,-1-2 0,-1 1 0,0-2-1,-2 0 1,0-1 0,23-46 0,-29 48 1,0 1-1,-2-1 1,0 0-1,-1-1 1,-1 0 0,-1 1-1,-1-1 1,1-36 0,-5 24-6,-1-1 1,-2 1-1,-1 0 1,-2 0-1,-1 0 0,-1 1 1,-2 0-1,-1 0 1,-2 2-1,-22-39 1,19 38-13,0 1 1,-3 0-1,0 2 1,-2 1-1,0 0 1,-2 2-1,-1 0 0,-1 2 1,-1 1-1,-1 1 1,-49-28-1,-36-5-1179,-155-52 0,133 56-1687,32 12-1903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4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6529,'0'0'15518,"16"-10"-14444,-1 2-850,0-1-9,-1 1-1,2 0 1,-1 2-1,1-1 0,24-5 1,-10 5 76,-1 2-1,1 1 1,-1 1 0,1 1 0,53 5-1,-73-3-253,1 2 0,0-1 0,-1 1 0,1 1 0,-1 0 0,0 0 0,0 1-1,0 1 1,0-1 0,-1 2 0,0-1 0,0 1 0,0 1 0,-1-1-1,0 1 1,0 1 0,0 0 0,-1 0 0,7 11 0,-11-14-28,0 0-1,0 0 1,-1 0 0,0 0 0,0 0-1,-1 1 1,1-1 0,-1 1 0,0-1 0,0 1-1,-1-1 1,0 1 0,0 0 0,0-1-1,-1 1 1,0-1 0,0 1 0,0-1 0,-1 1-1,1-1 1,-1 0 0,0 0 0,-1 0-1,-5 9 1,-5 5 31,-1-1-1,-1 0 1,-1-2-1,-30 27 1,24-23-29,-25 21 69,30-28-7,1 1-1,0 0 0,1 1 0,0 1 1,2 0-1,0 1 0,-18 29 1,30-43-50,0-1 0,0 1 0,0-1 0,0 1 0,0-1 1,0 1-1,1 0 0,-1-1 0,1 1 0,0 0 0,-1-1 1,1 1-1,1 0 0,-1-1 0,0 1 0,1 0 0,-1-1 0,2 4 1,-1-3-8,1-1 0,-1-1 0,1 1 1,-1 0-1,1 0 0,0 0 1,-1-1-1,1 1 0,0-1 1,0 0-1,0 1 0,0-1 1,0 0-1,1 0 0,-1 0 0,4 1 1,11 1 26,-1-1 0,1 0-1,-1-1 1,33-2 0,-23 1-33,-17 0-9,29 1-341,-1-2 1,1-2-1,-1-1 0,55-13 1,143-48-7727,-134 34 538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4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223 249 13795,'0'0'11925,"-11"-12"-11039,-36-35-390,46 46-478,-1-1-1,0 1 1,0 0 0,0-1 0,0 1 0,1 0-1,-2 0 1,1 1 0,0-1 0,0 0-1,0 1 1,0-1 0,0 1 0,-1 0 0,1-1-1,0 1 1,0 0 0,0 1 0,-1-1 0,1 0-1,0 1 1,0-1 0,0 1 0,0-1 0,0 1-1,0 0 1,0 0 0,0 0 0,-3 2-1,-1 2 7,0 0 0,0 0-1,0 1 1,1 0 0,-10 12-1,11-12 18,-3 3-27,1 0 0,1 0 0,-1 0 0,1 1 0,1 0 0,0 0-1,0 1 1,1-1 0,0 0 0,1 1 0,0 0 0,1 0 0,0 0 0,1-1 0,0 1 0,1 0 0,2 14 0,-2-21-36,1 0 1,-1-1 0,1 1-1,0 0 1,0-1 0,0 0 0,0 1-1,1-1 1,-1 0 0,1 0-1,0 0 1,0-1 0,0 1 0,0-1-1,0 1 1,1-1 0,-1 0-1,1 0 1,0-1 0,-1 1-1,1-1 1,0 0 0,6 2 0,9 1-217,0 0 0,1-1 1,29 0-1,-20-1-85,0-1 0,0-2-1,0-1 1,0-1 0,-1-2 0,1-1 0,-1-1 0,0-1-1,-1-1 1,0-2 0,0-1 0,-1 0 0,-1-2-1,42-31 1,-40 23 360,-1-1-1,-1-1 0,-1-1 1,-1-1-1,-1-1 1,28-46-1,-49 120 3630,0-20-3272,-1-17-322,0 0 0,0-1 0,1 1 0,1 0 0,-1-1 0,2 1 0,-1-1 1,1 1-1,8 15 0,-9-21-98,1 0 1,0 0-1,0-1 0,0 1 1,1-1-1,-1 1 1,1-1-1,0 0 1,0 0-1,0-1 1,0 1-1,0-1 0,1 0 1,-1 0-1,1-1 1,-1 1-1,1-1 1,0 0-1,0 0 0,-1 0 1,11-1-1,-10 1-104,1 0-1,0-1 0,0 0 0,0-1 1,0 1-1,-1-1 0,1 0 0,0-1 1,-1 1-1,1-1 0,8-4 0,-11 3 60,0 1 0,0-1 0,0 0 0,0 1 0,0-1 0,0-1 0,-1 1 0,0 0 0,1-1-1,-1 1 1,-1-1 0,1 0 0,0 0 0,-1 1 0,0-1 0,0 0 0,1-8 0,1-1-86,-1-1 1,-1 1 0,0-1-1,0 1 1,-2-1 0,0 1-1,0-1 1,-1 1 0,-7-25-1,7 31 171,-1 1 0,1 0 0,-1 0 0,-1 0 0,1 0 0,-1 1 0,0-1-1,0 1 1,0 0 0,-1 0 0,0 0 0,0 1 0,0 0 0,0 0 0,-1 0 0,1 0 0,-1 1-1,0 0 1,0 0 0,-1 1 0,-11-4 0,12 5 72,0-1-1,0 1 1,0 0 0,0 1-1,0-1 1,-1 1 0,1 1-1,0-1 1,-9 3 0,13-3-66,0 1 1,0 0-1,0 0 0,0 0 1,0 0-1,0 0 1,0 0-1,0 0 0,0 1 1,1-1-1,-1 1 1,0-1-1,1 1 0,-1 0 1,1 0-1,0 0 1,0 0-1,0-1 0,0 1 1,0 1-1,0-1 1,0 0-1,0 0 0,1 0 1,-1 0-1,1 1 1,0-1-1,0 4 0,-1-2-9,1 1-1,0 0 0,0-1 1,0 1-1,0 0 0,1-1 1,0 1-1,0 0 1,0-1-1,0 1 0,1-1 1,0 0-1,0 1 0,0-1 1,1 0-1,-1 0 0,6 6 1,-2-5-50,0 0 0,0 0 0,1-1 1,-1 0-1,1 0 0,0-1 0,0 1 1,1-2-1,-1 1 0,10 1 0,22 5-235,0-3 0,0-1-1,1-2 1,63-3 0,-58 0 125,-19-2 111,0-1-1,0 0 1,-1-3-1,33-9 1,-33 7 197,0 2-1,0 0 0,1 2 1,32-1-1,-56 5-106,0 1 0,0-1 0,-1 1 0,1-1 0,0 1 0,-1 0 0,1 0 0,-1 0 0,1 0-1,-1 0 1,1 0 0,-1 0 0,0 0 0,1 1 0,-1-1 0,0 1 0,0-1 0,0 0 0,0 1 0,0 0 0,-1-1 0,1 1 0,0 0 0,-1-1-1,1 1 1,-1 0 0,1 2 0,12 66 338,-7-33-153,-6-35-248,0 0 0,1 1 0,-1-1 0,1 0 0,-1 0 0,1 0 1,0 0-1,0-1 0,0 1 0,0 0 0,1 0 0,-1 0 0,0-1 1,1 1-1,-1-1 0,1 1 0,-1-1 0,1 0 0,0 1 1,-1-1-1,1 0 0,0 0 0,0 0 0,0 0 0,0-1 0,0 1 1,0 0-1,0-1 0,0 0 0,0 1 0,0-1 0,1 0 0,-1 0 1,0 0-1,0 0 0,0 0 0,0-1 0,0 1 0,0-1 1,0 1-1,0-1 0,0 0 0,3-1 0,7-4-216,0 0-1,-1-1 1,0-1 0,0 1-1,0-2 1,-1 0 0,14-15-1,29-23-320,-39 37 620,-8 4 43,1 1 0,0 0-1,0 0 1,0 0-1,0 1 1,1 0-1,0 1 1,0 0-1,0 0 1,11-2-1,-19 38 416,-1-10-420,1 28 28,1-50-144,-1 0-1,0 1 0,1-1 0,-1 0 0,1 0 1,-1 0-1,1 1 0,0-1 0,-1 0 0,1 0 1,0 0-1,0 0 0,0 0 0,0 0 0,0 0 0,0-1 1,0 1-1,0 0 0,0 0 0,0-1 0,0 1 1,0-1-1,1 1 0,-1-1 0,0 1 0,0-1 1,1 0-1,-1 0 0,0 0 0,0 1 0,1-1 1,1-1-1,13 1-132,1-2 1,0 0 0,-1-1-1,1-1 1,-1-1 0,0 0-1,-1-1 1,1 0 0,14-9-1,19-14-91,59-44 0,-106 71 231,-1 4 71,0-1 1,0 0 0,0 1-1,-1-1 1,1 1 0,0-1-1,-1 1 1,0-1 0,1 1-1,-1-1 1,0 1 0,1-1-1,-1 1 1,0 0 0,0-1-1,0 1 1,-1-1 0,1 2-1,1 46 184,-1-46-193,-1 2-66,1 1-1,0-1 1,0 0 0,1 0 0,0 0 0,0 1 0,0-1 0,0 0 0,1 0 0,0 0 0,0 0-1,0-1 1,1 1 0,0-1 0,-1 1 0,2-1 0,-1 0 0,0 0 0,1 0 0,0 0 0,0-1-1,0 0 1,0 1 0,0-1 0,1-1 0,-1 1 0,1-1 0,0 0 0,0 0 0,0 0 0,0 0-1,0-1 1,0 0 0,0 0 0,0-1 0,9 1 0,-8-1-42,0 0 1,-1 0-1,1 0 0,0-1 1,0 1-1,-1-1 0,1-1 1,-1 1-1,1-1 0,-1 0 1,0 0-1,0-1 0,1 0 1,-2 1-1,1-2 0,0 1 0,-1 0 1,1-1-1,-1 0 0,0 0 1,6-8-1,18-25-75,45-75 1,-53 78 129,1 0 1,50-59-1,-65 87 82,-4 5 1,-1 0 0,1-1 0,-1 1 0,0-1 0,1 1 0,-1-1 0,0 0-1,0 1 1,0-1 0,0 0 0,0 0 0,1-2 0,-2 4 247,0 3-128,-7 139 762,-25 148 0,-1-6-765,10 61-496,19-538-1124,2 79 1419,6-151-13,-1 236 14,1 0 1,2-1 0,0 2 0,2-1-1,2 1 1,22-49 0,-28 70 14,-1 0 0,1 1 0,0-1 0,1 1 0,-1 0 0,1 0 0,11-9 0,-12 12 38,0 1 0,0-1-1,0 1 1,0 0 0,0 1 0,1-1 0,-1 1 0,1 0 0,-1 0 0,1 0 0,0 0 0,-1 1 0,8 0 0,-9 0-37,-1 1 0,0-1 0,0 1 0,0 0 0,0-1 0,1 1 0,-1 0 0,0 0 0,0 0 0,-1 1 0,1-1 0,0 0 0,0 1 0,-1-1 0,1 1 0,0 0 0,-1-1 0,0 1 0,1 0 0,-1 0 0,0 0 0,0 0 0,0 0 0,0 0 0,0 0 0,-1 1 0,1-1 0,-1 0 0,1 0 0,-1 0 0,0 4 0,3 11 60,-2 1 0,0 35 0,-1-37-71,-1-11-46,0 0 0,0 1 1,-1-1-1,1-1 0,-1 1 0,0 0 0,-1 0 0,1-1 0,-1 1 0,0-1 0,0 0 0,0 0 0,-1 0 0,1 0 0,-1 0 0,0-1 0,0 0 1,0 0-1,-1 0 0,-6 3 0,-4 4-397,-1-2 1,0 0 0,-1-1-1,-30 9 1,35-14-741,1 0 1,0 0-1,-22-1 0,15-1-4985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4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17108,'0'0'10802,"-71"0"-12306,27 6-3353,-8 3-5058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0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47 17396,'0'0'13363,"17"-46"-13363,-24 46-4657,-17 0-9698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0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1 600 12547,'0'0'8995,"25"-29"-8115,12-11-560,9-9 319,50-71 0,-57 68 141,-3-2 1,-3-2-1,-2-1 1,34-85-1,-64 159-233,-6 45-433,-3-1 1,-2 0-1,-3 0 0,-22 59 1,10-29-48,16-57-212,-45 200 443,49-204-1006,2 0-1,0 0 1,2 0 0,2 0 0,6 54 0,-5-76-97,0 0 0,0-1 0,1 1 0,0 0-1,1-1 1,4 8 0,22 26-8105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0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7666,'0'0'18228,"0"211"-17564,-27-147-336,-4 1-184,0-1-144,7-6-680,11 1-1921,3-20-2384,10-17-2977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3:5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68 9914,'0'0'8961,"-5"31"-8136,0 9-650,1-9-24,-1 0 0,-16 53 0,12-62-48,-3 17 62,12-38 21,0-5-45,0-26-116,1 1 0,2-1 0,11-53 0,-11 72-25,0 0-1,1 0 1,0 0-1,1 0 0,0 1 1,1 0-1,0 0 1,0 0-1,1 1 0,0 0 1,1 0-1,0 1 1,11-10-1,-16 16 25,0-1-1,1 1 1,-1 0-1,1 0 1,-1 0 0,1 0-1,-1 1 1,1 0-1,0-1 1,0 1-1,0 0 1,0 1 0,0-1-1,0 1 1,0 0-1,0 0 1,0 0 0,0 0-1,0 1 1,0 0-1,0 0 1,0 0-1,6 2 1,-5 0 37,1 0-1,-1 1 1,0-1-1,0 1 1,0 0 0,0 1-1,-1-1 1,0 1-1,0 0 1,0 0 0,0 0-1,-1 0 1,0 1 0,3 6-1,2 6 53,-1-1 0,-2 1 0,1 0 0,-2 0 0,0 0 0,-2 1 0,0-1 0,-1 1 0,0 0 0,-2-1 0,0 1 0,-7 35 0,1-30-55,0 0 0,-1 0 0,-1-1 0,-1 0 1,-2-1-1,0 0 0,-1-1 0,-1 0 0,-18 20 0,11-16-20,-1-2 0,-1 0-1,-1-2 1,-1 0 0,-30 18 0,42-31-38,-1 0 0,0 0 1,0-2-1,-1 0 0,0 0 1,0-2-1,0 1 0,-1-2 0,1 0 1,-1-1-1,0-1 0,-20 0 1,34-2-16,0 1-1,0-1 1,0 0 0,0 0 0,0 0 0,0 0 0,0 0 0,0 0 0,0 0 0,0-1 0,1 1-1,-1-1 1,1 1 0,-1-1 0,1 0 0,-1 1 0,1-1 0,0 0 0,0 0 0,0 0 0,0 0-1,0 0 1,0 0 0,1-1 0,-1 1 0,1 0 0,-1 0 0,1 0 0,0-3 0,-1 2 7,1 1 0,0-1 0,-1 1 0,1-1 0,0 1 0,0-1 0,1 1 0,-1-1-1,0 1 1,1-1 0,0 1 0,-1-1 0,1 1 0,0 0 0,0-1 0,1 1 0,-1 0 0,0 0 0,1 0 0,-1 0 0,1 0 0,0 0 0,-1 0 0,1 1 0,0-1 0,2-1 0,7-1 3,-1 1-1,0 1 1,1 0-1,0 0 0,-1 1 1,1 0-1,11 1 1,79 8 215,-42 4 46,80 28 0,-15-3-191,32-5-829,-53-20-2525,-41-10-2371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0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11018,'0'0'13294,"36"-16"-12587,117-47-194,-144 59-461,0 1 1,-1 0-1,1 1 0,0 0 0,0 0 0,0 1 1,1 0-1,-1 0 0,0 1 0,0 1 0,0-1 1,1 2-1,8 1 0,-14-2-35,-1 0 1,1 0-1,-1 1 0,1-1 1,-1 1-1,0 0 1,0 0-1,0 0 0,0 0 1,0 1-1,0-1 0,0 1 1,-1 0-1,1 0 1,-1 0-1,0 0 0,0 0 1,0 0-1,0 0 0,-1 1 1,1-1-1,-1 1 1,0-1-1,0 1 0,0-1 1,0 1-1,-1 0 0,1-1 1,-1 1-1,0 0 1,-1 6-1,1 1 17,-1 1 0,-1-1 0,1 0 0,-2 1 0,0-1 0,0 0 0,-1 0 0,0-1 0,-8 14 0,-18 23 77,-68 78-1,57-76-40,-35 55 1,73-99-66,0 0 0,0 0 0,0 0 0,1 1 0,0-1 0,0 1 1,0-1-1,1 1 0,-1 7 0,1-11-5,2-1-1,-1 1 0,0-1 1,0 1-1,0 0 1,1-1-1,-1 1 1,1-1-1,-1 0 1,1 1-1,0-1 1,-1 1-1,1-1 0,0 0 1,0 1-1,0-1 1,0 0-1,0 0 1,0 0-1,0 0 1,1 0-1,-1 0 0,0 0 1,0 0-1,1-1 1,-1 1-1,1 0 1,-1-1-1,1 1 1,-1-1-1,1 1 1,-1-1-1,1 0 0,-1 0 1,1 0-1,-1 0 1,4 0-1,33 2-342,0-1 0,1-3-1,-1-1 1,59-12 0,144-48-6270,-207 53 5113,72-24-4243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0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12187,'0'0'13795,"174"187"-12899,-168-126-464,-6 6-264,0 7-64,-17-1-104,-6-8-56,2-10-680,8-12-1681,9-19-471,4-14-2298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0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15851,'0'0'10099,"39"-24"-9414,131-70-240,-162 89-405,0 1-1,0 1 0,0-1 1,1 1-1,-1 1 0,1 0 1,0 0-1,-1 1 0,1 0 1,0 0-1,0 1 0,12 1 0,3 0 61,-20-2-90,0 1 0,0 0-1,0 0 1,0 0 0,0 1-1,0 0 1,0-1-1,0 1 1,0 1 0,-1-1-1,1 0 1,0 1 0,-1 0-1,1 0 1,-1 0 0,7 5-1,-8-3-7,1-1 0,-1 1 0,0 0-1,0 0 1,0 0 0,-1 1 0,0-1-1,1 0 1,-1 0 0,-1 1 0,1-1-1,-1 1 1,1-1 0,-1 1 0,-1 4-1,0 0 6,0-1-1,0 0 0,-1 1 1,0-1-1,0 0 0,-1 0 1,0 0-1,0 0 0,-1-1 1,0 1-1,-1-1 1,-5 8-1,-10 11-62,-43 42-1,40-45-21,-45 44-256,-36 40-1048,90-84 178,14-22 1161,0-1 1,0 1-1,0-1 1,0 1-1,0-1 1,0 1 0,0-1-1,0 0 1,0 1-1,1-1 1,-1 1-1,0-1 1,0 1-1,0-1 1,0 0-1,1 1 1,-1-1-1,0 1 1,0-1 0,1 0-1,-1 1 1,0-1-1,1 0 1,-1 0-1,0 1 1,1-1-1,-1 0 1,0 0-1,1 1 1,0-1-1,4 1-158,0 0 0,0 0-1,0 0 1,1-1 0,-1 0-1,10-1 1,4 1 567,14 0-402,17-1 228,72 9 1,-107-5-37,1-1 0,-1 2 1,0 0-1,-1 1 0,1 0 0,-1 1 1,0 1-1,0 0 0,13 10 1,-24-15-111,1 1 1,-1-1 0,-1 1-1,1 0 1,0-1 0,-1 1-1,1 0 1,-1 1 0,0-1-1,0 0 1,0 1 0,0-1-1,-1 1 1,0-1 0,1 1-1,-1 0 1,-1 0 0,1-1-1,0 1 1,-1 0 0,0 0-1,0 0 1,0 0 0,0 0-1,-1 0 1,1-1 0,-1 1-1,0 0 1,0 0 0,-1-1 0,1 1-1,-1-1 1,1 1 0,-1-1-1,0 1 1,-1-1 0,1 0-1,0 0 1,-1 0 0,0-1-1,0 1 1,-4 3 0,-33 20 172,0-2 0,-2-2 0,0-2 0,-78 26 0,-57 27-1881,169-67-1923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0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16412,'0'0'7353,"-58"177"-5641,41-118-831,0 2-529,0 0-192,4-3-112,2-9-48,5-9-936,6-9-1505,0-25-1304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0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13299,'0'0'12768,"1"31"-11651,1 3-860,5 161 779,-7 282-269,0-476-782,0 0 1,0 0 0,0-1 0,0 1 0,0 0 0,0 0 0,1 0-1,-1-1 1,0 1 0,1 0 0,-1 0 0,0-1 0,1 1-1,-1 0 1,1-1 0,-1 1 0,1 0 0,-1-1 0,1 1 0,-1-1-1,1 1 1,0-1 0,-1 1 0,1-1 0,0 1 0,-1-1-1,1 0 1,1 1 0,29 1-228,-22-4 209,0 0 0,0 0 1,0 0-1,0-1 0,9-5 0,168-110-79,-31 16 51,-154 102 65,-1-1 1,1 1 0,0-1-1,0 1 1,-1 0-1,1-1 1,0 1 0,0 0-1,0-1 1,0 1-1,0 0 1,0 0 0,-1 0-1,1 0 1,0 0 0,0 0-1,0 0 1,0 0-1,0 0 1,0 1 0,-1-1-1,1 0 1,0 1-1,0-1 1,0 0 0,0 1-1,-1-1 1,1 1 0,0-1-1,-1 1 1,1-1-1,0 1 1,-1 0 0,1-1-1,0 1 1,-1 0-1,1 0 1,-1-1 0,0 1-1,1 0 1,-1 0 0,0 0-1,1-1 1,-1 1-1,0 0 1,0 0 0,1 0-1,-1 0 1,0 0-1,0 0 1,0-1 0,0 1-1,-1 1 1,2 64 238,-2-49-203,1 54-55,-3-1 0,-18 104 1,15-119-2422,6-19-3373,0-16-652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2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6385,'0'0'6712,"4"-6"-5961,11-11-419,1 1 0,0 0 0,1 1-1,1 1 1,0 0 0,1 2 0,0 0-1,1 1 1,0 1 0,30-10-1,26-7 30,126-28 0,-83 34-212,1 5 1,0 6 0,140 5-1,-224 5-118,0 2-1,-1 1 1,0 2-1,37 9 0,-60-11-7,-1 0-1,-1 0 0,1 1 1,0 1-1,-1 0 0,0 0 1,0 1-1,0 0 1,-1 1-1,0 0 0,0 0 1,-1 1-1,0 0 0,0 1 1,-1 0-1,11 16 0,-13-15 31,-1 1 0,-1-1 0,0 1 0,0-1 0,-1 1 0,0 0 0,-1 0-1,-1 0 1,0 15 0,0-19-26,0 0 0,-1 0-1,0 0 1,0 0 0,0 0-1,-1 0 1,0 0 0,-1-1 0,1 1-1,-1-1 1,0 1 0,-1-1-1,0 0 1,0 0 0,-7 7 0,8-59-6274,3 13 382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2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1 456 5329,'0'0'7951,"11"-31"-5525,16 10-1998,0 2 1,2 1-1,0 1 1,42-17-1,-23 11-113,4-3 8,264-122 1280,-259 126-1361,2 2 0,0 3 1,104-17-1,-64 21 27,2 3 0,185 8 0,-264 5-166,-1 0 0,1 2 0,-1 1 0,0 0 0,0 2 1,22 11-1,118 71 435,-115-63-401,29 21 292,-1 2-1,105 96 1,-141-118-293,-30-23-85,0 0 0,0 1 1,-1 0-1,0 0 0,12 13 0,-19-19-19,0 1 0,1-1 0,-1 0 0,1 1 0,-1-1 1,0 0-1,1 1 0,-1-1 0,0 0 0,0 1 0,1-1 0,-1 1 1,0-1-1,0 1 0,0-1 0,0 1 0,1-1 0,-1 1 0,0-1 1,0 1-1,0-1 0,0 1 0,0-1 0,0 1 0,0-1 1,0 1-1,-1-1 0,1 0 0,0 1 0,0-1 0,0 1 0,0-1 1,-1 1-1,1-1 0,0 1 0,0-1 0,-1 0 0,1 1 0,-23 3-196,-27-13-2182,11-15-2865,-5-11-4198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2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41 916 4905,'0'0'5385,"-5"-6"-4503,-26-25 1281,30 30-1987,1 0 0,-1 0 0,1 1 0,-1-1 0,1 0 0,0 0 0,0 0 0,-1 0 0,1 0 0,0 0 0,0 1 0,0-1 0,0 0 0,0 0 1,0 0-1,0 0 0,0 0 0,0 0 0,1 0 0,-1 0 0,0 1 0,1-1 0,-1 0 0,0 0 0,1 0 0,-1 0 0,1 1 0,-1-1 0,1 0 0,0 1 0,-1-1 0,2-1 0,22-22 366,153-113 624,251-148 0,-340 232-1048,1 3-1,3 4 1,2 4 0,1 5-1,2 3 1,1 5 0,104-17 0,32 14 41,2 10 0,315 10 0,-499 15-125,1 3 0,-2 2 0,1 3 1,62 20-1,194 86 290,-297-113-310,81 36 264,-2 5 0,-2 3 0,-3 4 0,111 87 0,-159-107-146,-2 1-1,-2 2 1,-1 1 0,-2 2-1,-1 1 1,45 82 0,-71-114-39,0-1 0,0 1 0,0 0 0,-1 0 1,0 0-1,-1 0 0,1 1 0,-1-1 1,0 13 1024,-91-20-5317,40-3-2037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40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1029 149 7402,'0'0'5402,"-10"-14"-4770,-34-45-100,40 53-382,-1 0 0,0 1-1,0 0 1,0 0 0,-1 0-1,0 1 1,0 0 0,0 0 0,0 1-1,-1-1 1,1 1 0,-1 1-1,-11-4 1,2 3 5,0 0 0,0 1 0,0 1-1,-17 1 1,-67-2 250,24 0 112,-81 7-1,135-2-417,1 0 0,-1 1 0,1 1 0,-1 0 0,2 2 0,-1 1 0,1 1 0,-26 14 0,32-12-46,0 0 0,0 1 0,1 0 1,0 1-1,1 1 0,1 0 0,0 1 0,1 0 0,1 0 1,-9 21-1,0 2 85,2 0-1,1 2 1,-11 52 0,16-36 88,3 0 1,3 1-1,2-1 1,9 99-1,-4-134-158,0-1 0,2 1-1,0-1 1,1 0 0,1 0-1,1-1 1,16 28 0,8 8 118,45 57 1,-64-94-147,1 0 0,1-1 0,1-1 1,0-1-1,1 0 0,1-1 0,0-1 0,1 0 0,0-2 0,22 10 1,-14-10 44,1-1 0,1-1 1,-1-1-1,1-2 0,0-1 1,1-1-1,33-1 0,-24-2-14,12 3-18,0-3-1,0-3 1,0-1-1,91-19 1,-131 18-44,0 0 0,0-1 1,0-1-1,0 0 0,-1 0 0,0-1 1,0 0-1,-1-1 0,0 0 1,0 0-1,-1-1 0,0 0 1,0-1-1,-1 1 0,0-2 0,-1 1 1,7-16-1,2-7-43,-2 0 1,-2-1-1,-1 0 0,10-58 0,-15 48 26,-2 1-1,-5-76 1,0 34-49,-1 58 51,0 0-1,-2 0 1,-1 1 0,-1 0 0,-17-38-1,9 26 22,-2 2-1,-2 0 1,-1 0-1,-43-54 1,16 31-417,-89-84-1,127 135-222,-1-1-1,-1 2 0,0-1 1,0 2-1,0-1 1,-1 1-1,1 1 0,-18-5 1,-9-1-4568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4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3089,'0'0'8952,"0"-5"-7467,0-15-154,0 15 480,0 8-1183,1 7-353,1 1 0,0 0 0,1-1 0,0 1 0,1-1 0,0 0 0,0 0 0,1 0 0,1-1 0,-1 0 0,2 0 0,-1 0 0,15 14 0,6 6 101,1-2 0,49 37 0,-47-43-252,1-2-1,0-1 1,1-1-1,1-1 1,1-2-1,0-2 1,1-1 0,70 12-1,-15-11 12,0-4 0,127-4-1,-159-7-106,-1-3 0,1-1-1,-1-4 1,-1-2 0,0-2-1,-1-3 1,88-40 0,-137 55-7,45-26 32,-50 29-43,1-1-1,-1 1 1,0-1-1,0 0 1,1 0-1,-1 0 1,0 0 0,0 0-1,0 0 1,0 0-1,0 0 1,0 0-1,-1 0 1,1 0-1,0 0 1,-1-1 0,1 1-1,0 0 1,-1-1-1,1 1 1,-1-1-1,0 1 1,0 0-1,1-1 1,-1 1 0,0-1-1,0 1 1,0 0-1,-1-1 1,1 1-1,-1-3 1,0 3-144,-1 0-1,0 0 1,0 1 0,0-1-1,1 1 1,-1 0 0,0-1-1,0 1 1,0 0 0,0 0-1,0 0 1,0 0 0,0 0-1,-3 1 1,0 0-398,-28-1-2996,-6 0-3155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3:5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95 7706,'-5'-20'1379,"4"20"-1325,1 0 1,0 0 0,0-1 0,0 1 0,0 0 0,-1 0 0,1 0-1,0 0 1,0 0 0,0 0 0,0 0 0,-1-1 0,1 1-1,0 0 1,0 0 0,0 0 0,-1 0 0,1 0 0,0 0 0,0 0-1,0 0 1,-1 0 0,1 0 0,0 0 0,0 0 0,-1 0-1,1 0 1,0 1 0,0-1 0,0 0 0,0 0 0,-1 0 0,1 0-1,0 0 1,0 0 0,0 0 0,-1 1 0,1-1 0,0 0 0,0 0-1,0 0 1,0 0 0,0 1 0,-22 37 4171,19-31-4028,-8 19 444,2 1 0,0 1 1,2 0-1,2 0 0,0 0 0,2 0 1,1 1-1,2 45 0,0-67-588,0 0 1,1 1-1,0-1 1,0 0-1,1 0 0,0 0 1,0 0-1,1 0 1,0-1-1,0 1 0,0-1 1,1 0-1,0 1 1,0-2-1,0 1 0,1 0 1,0-1-1,0 0 1,0 0-1,1 0 0,0-1 1,0 0-1,0 0 1,0-1-1,0 1 0,1-1 1,0-1-1,10 4 1,9 1-3,1 0 0,0-2 1,1-1-1,-1-1 1,0-2-1,35-2 0,-50 1-44,0-2 0,-1 0 0,1 0-1,-1-1 1,1-1 0,-1 0-1,0 0 1,-1-1 0,1-1 0,-1 0-1,0 0 1,0-1 0,-1 0-1,0 0 1,0-1 0,0-1-1,7-9 1,-6 6-17,-1 0 0,0-1 0,-1-1 0,0 1 1,-1-1-1,0 0 0,-1-1 0,-1 0 0,0 0 0,-1 0 0,-1 0 0,2-23 0,-4 25 12,0-1-1,-1 1 1,-1 0 0,0-1-1,0 1 1,-2 0-1,-5-19 1,5 24 4,-1 1-1,1-1 1,-2 0-1,1 1 1,-1 0 0,0 0-1,-1 1 1,1-1-1,-1 1 1,-1 0 0,1 1-1,-11-8 1,0 2 12,1 2 1,-2 0-1,1 0 1,-1 2-1,0 0 1,-1 1-1,0 1 1,-22-3-1,11 3 9,0 2-1,0 2 1,0 1 0,-47 5-1,69-4-72,0 1 0,0 0 0,0 0 0,0 1 0,1 0-1,-1 0 1,1 0 0,0 1 0,0 1 0,0-1 0,1 1 0,0 0 0,-1 0-1,2 1 1,-1 0 0,-7 10 0,1 1-651,0 1 0,2 1 0,0-1 0,1 2 0,-7 21-1,-4 30-4925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3:5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13675,'0'0'10418,"55"172"-9666,-55-126-440,-27 6-312,-18 9-1064,8-12-1936,6-15-4418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4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6849,'0'0'8708,"0"-6"-7600,0-18-87,0 17 2009,1 11-2876,6 11 110,1 0 1,0 0 0,1-1-1,1 0 1,0-1-1,1 0 1,1 0-1,17 14 1,6 4 479,73 47 0,-41-38-340,3-2 0,1-4 1,87 30-1,234 56 95,-269-85-413,3-5 1,0-6-1,224 13 0,-235-34-34,0-5 0,1-5 0,120-24-1,-101 4-39,-2-6 0,-1-6-1,180-79 1,-294 109-11,0 0 1,-1-1-1,0 0 1,-1-2 0,0 0-1,-1 0 1,26-28-1,-34 31 76,0 0 0,0-1 1,-1 0-1,-1 0 0,1 0 0,-2-1 0,1 0 0,-1 0 1,-1 0-1,0 0 0,-1 0 0,0-1 0,-1 1 0,1-19 630,-2 30-691,0-2 19,0 1 11,-5 1-2560,-48 0-6485,22 0-1853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4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1 320,'0'0'0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4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1192 357 5881,'0'0'2989,"-9"-31"-2260,-30-97-95,36 117-445,-1 0-1,0 0 1,0 1 0,-1-1-1,-1 1 1,1 0 0,-2 1-1,1-1 1,-1 1 0,-1 1-1,0-1 1,0 1 0,0 1-1,-1 0 1,0 0 0,-1 0-1,1 1 1,-1 0 0,-1 1-1,1 1 1,-1-1 0,1 1-1,-1 1 1,-12-2 0,7 3 5,-1 0 1,0 2-1,0 0 0,0 1 1,0 0-1,0 2 0,1 0 1,-1 0-1,1 2 0,0 0 1,0 1-1,0 0 0,1 2 1,-16 9-1,-38 27 331,3 2 0,1 4 0,3 3 0,2 2 0,-99 119 0,135-144-449,2 2 0,2 0 0,1 1 0,1 2 0,2-1 0,1 2 0,2 0 0,2 1-1,1 0 1,2 0 0,1 1 0,3 0 0,-1 50 0,4-74-60,0 10 10,0 0 1,1 0-1,1 0 1,2 0-1,0 0 0,2 0 1,0-1-1,12 30 0,-2-21-22,1-1 0,2-1 0,1 0-1,1-1 1,2-1 0,0-1 0,2-2 0,1 0-1,1-1 1,1-2 0,1 0 0,1-2-1,1-1 1,0-2 0,2-1 0,0-1-1,0-2 1,1-1 0,1-1 0,0-2-1,44 5 1,-5-4-5,2-4 1,-1-3-1,83-7 0,-134 2-18,-1-2 0,0 0 0,-1-1-1,1-1 1,-1-1 0,0-1-1,-1 0 1,0-2 0,0 0-1,-1-2 1,26-19 0,-33 21 17,0 0 0,0-1 0,-1-1 0,0 0 1,-1 0-1,0-1 0,-1 0 0,-1-1 0,0 0 1,-1 0-1,0-1 0,-1 1 0,-1-2 0,0 1 0,-1 0 1,3-26-1,-3-13-45,-2 0 0,-2 0 0,-3-1 1,-2 1-1,-16-70 0,13 88 22,-2 1 0,-1 0 0,-2 1 0,-1 0 0,-2 1 0,-1 1 0,-1 0 0,-43-53 0,48 70 51,0 1-1,-2 1 0,1 0 1,-2 1-1,1 0 1,-2 1-1,1 1 0,-2 1 1,1 0-1,-34-11 0,24 12-34,0 2-1,-1 0 0,0 2 0,0 1 1,0 1-1,-52 3 0,71 0-112,-1 0 0,1 1-1,0 0 1,0 0 0,1 1 0,-1 0-1,0 1 1,1 0 0,0 0 0,0 1-1,-9 6 1,-1 3-886,2 1 0,0 0 0,-21 27 0,-9 16-4641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4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32 3545,'0'0'8303,"-3"-7"-6891,-11-17 4424,12 37-4912,2 14-853,2-15 70,1 0 0,1-1-1,0 1 1,0-1 0,1 0 0,1 0-1,0-1 1,8 12 0,65 79 351,-67-87-413,44 54 221,-10-11 65,3-1 0,84 74 0,-113-114-285,-1-2 0,2 0 0,0-1-1,0-1 1,1-1 0,1 0 0,0-2-1,0-1 1,1-1 0,-1-1-1,42 5 1,62-3 215,185-10 0,-255-4-285,0-2 0,0-3 0,-1-2 1,-1-3-1,0-2 0,-1-2 1,-1-3-1,-1-2 0,65-43 0,-85 47-9,0-1-1,-1-2 1,-2 0 0,35-39-1,-50 48-6,0-2-1,-1 0 0,-1 0 1,-1-1-1,0-1 1,-1 0-1,-1 0 1,-1-1-1,7-29 1,-12 36 86,-2 0 0,0 0 0,0-23 0,-2 19 1684,-19 17-5539,-1 1 991,-32 5 0,-2 5-4802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5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117 256 2296,'0'0'4900,"-18"26"-3958,-54 80 323,46-63 10762,28-63-11817,2 0 0,0 0 0,1 1 0,1 0 0,0 0 0,2 0 0,0 1 0,17-27 1,-8 13-128,16-43 1,-23 45 476,-2 0 1,6-35-1,-25 727-568,11-653-761,0 0-1,1-1 1,0 1-1,0-1 1,0 1-1,1-1 1,1 0-1,5 14 1,6 3-5849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5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242 189 14227,'0'0'10682,"-20"-12"-9707,-65-33-305,83 44-646,0 0 0,0 0 0,0 1 0,0-1 1,-1 0-1,1 1 0,0 0 0,-1 0 0,1 0 1,0 0-1,0 0 0,-1 0 0,1 0 0,0 1 1,0-1-1,-1 1 0,1-1 0,0 1 0,0 0 0,0 0 1,0 0-1,0 0 0,0 0 0,0 1 0,0-1 1,0 1-1,1-1 0,-1 1 0,1 0 0,-1-1 1,1 1-1,-1 0 0,-1 4 0,-2 1 47,-2 1-6,0 2-1,1-1 1,0 1-1,1 0 1,0 0-1,1 1 1,0-1-1,1 1 1,-3 12 0,2-2 2,1 1 0,2-1 1,1 39-1,0-56-65,0 1-1,0-1 1,1 1 0,0-1-1,0 0 1,0 1-1,1-1 1,0 0 0,-1 0-1,1 0 1,1 0-1,-1 0 1,0-1 0,1 1-1,0-1 1,0 1-1,4 3 1,-1-3-18,1 1-1,-1-1 1,1 0 0,0 0-1,0-1 1,0 0-1,1 0 1,-1 0 0,9 1-1,12 0-219,0 0-1,0-2 0,0-1 0,40-3 0,-48 0 14,0-1 1,0-1-1,0-1 0,0-1 0,-1-1 0,0 0 1,-1-2-1,1 0 0,-2-1 0,1 0 1,26-22-1,-20 12-63,-1-1 1,-1 0-1,-1-2 0,-1 0 1,-1-1-1,0-2 0,14-27 1,-12 2 2297,-21 71-1197,0 18-526,-1-22-204,0 1 1,2-1-1,0 0 1,1 1-1,7 29 1,-8-41-96,1-1 1,1 1 0,-1 0 0,1-1 0,-1 1-1,1-1 1,1 0 0,-1 0 0,1 0-1,-1 0 1,1-1 0,0 1 0,0-1-1,1 0 1,-1 0 0,1-1 0,-1 1 0,1-1-1,0 0 1,0 0 0,0-1 0,9 2-1,-11-1-38,-1-2-1,1 1 1,0 0-1,-1 0 0,1-1 1,-1 1-1,1-1 1,0 0-1,-1 0 0,1 0 1,0 0-1,0 0 1,-1-1-1,1 1 0,-1-1 1,1 0-1,0 0 0,-1 0 1,0 0-1,1 0 1,-1 0-1,1-1 0,-1 1 1,0-1-1,0 1 1,0-1-1,0 0 0,3-4 1,-2 0-58,0-1 1,-1 1 0,0-1-1,-1 0 1,1 0 0,-1 0-1,0 0 1,-1 0 0,0-14-1,-1 0-115,0 0-1,-1-1 1,0 2 0,-2-1-1,-8-25 1,9 37 213,0-1 1,-1 1 0,-1 0-1,1 0 1,-1 0-1,-1 1 1,0 0-1,0 0 1,0 0 0,-1 0-1,0 1 1,-1 1-1,-9-8 1,16 13 25,0 0 0,0 0 1,1 1-1,-1-1 0,0 0 0,0 1 0,0-1 1,1 1-1,-1-1 0,0 1 0,0 0 0,0-1 1,0 1-1,0 0 0,0-1 0,0 1 0,0 0 1,0 0-1,0 0 0,0 0 0,0 0 0,0 0 1,0 0-1,0 1 0,0-1 0,0 0 0,0 0 1,0 1-1,0-1 0,0 1 0,0-1 0,0 1 1,0-1-1,0 1 0,1-1 0,-1 1 0,0 0 1,0-1-1,1 1 0,-1 0 0,0 0 0,1 0 0,-1 0 1,1-1-1,-1 1 0,1 0 0,0 0 0,-1 0 1,1 0-1,0 0 0,-1 0 0,1 0 0,0 0 1,0 0-1,0 0 0,0 0 0,0 2 1,-1 7-13,1 0 0,0 0 0,0 0 1,3 15-1,-1-18-7,0-1 1,0 0-1,0 0 1,0 0-1,1 0 1,0-1-1,1 1 1,-1-1-1,1 0 1,0 0-1,0 0 1,0 0-1,1 0 1,0-1-1,0 0 1,0 0-1,0-1 1,1 1-1,-1-1 1,1 0-1,0-1 1,0 1-1,0-1 1,9 2-1,6 1-25,1 0 0,-1-2 1,1 0-1,-1-1 0,43-3 0,-47-1-97,0 0 0,-1-1 1,1-1-1,-1-1 0,1 0 0,26-14 1,90-56-551,-90 48 643,-42 26 31,1 0-1,-1 0 1,1 0-1,-1 1 1,1-1 0,-1 0-1,1 1 1,0-1-1,-1 1 1,1 0 0,0 0-1,0-1 1,-1 1-1,3 0 1,-3 1 14,0-1-1,-1 0 1,1 0-1,0 1 1,0-1-1,-1 0 1,1 1 0,0-1-1,-1 1 1,1-1-1,-1 1 1,1-1-1,-1 1 1,1 0 0,-1-1-1,1 1 1,-1-1-1,1 1 1,-1 0-1,0 0 1,1-1 0,-1 2-1,2 5 135,-1-1 1,0 1-1,-1 0 0,1 0 1,-2 13-1,1 3 33,0-14-142,1 15 242,8 46 0,-9-65-260,1 0 1,1 0-1,-1 0 1,1 0-1,-1 0 1,2 0-1,-1-1 1,0 1-1,1-1 1,0 0-1,0 1 1,0-1-1,0-1 1,1 1-1,6 5 1,-7-7-46,1-1 0,-1 1 0,1-1-1,-1 0 1,1 0 0,-1 0 0,1 0 0,0-1 0,-1 1 0,1-1-1,0 0 1,0 0 0,-1-1 0,1 1 0,0-1 0,-1 0 0,1 0 0,-1 0-1,1 0 1,-1 0 0,1-1 0,-1 0 0,0 1 0,6-5 0,8-6-204,-1-1 0,0 0 0,18-20 0,-16 16 82,25-23-275,-17 18 223,-1-1-1,-1-2 1,41-53-1,-65 93 481,2 0 0,0 0 0,1-1-1,1 1 1,0-1 0,1 0-1,0 0 1,12 21 0,-14-30-270,1-1 1,0 1-1,0-1 1,0 0 0,0 0-1,0-1 1,1 1-1,0-1 1,0 0-1,0-1 1,0 1-1,0-1 1,0 0-1,9 2 1,-10-2-17,0-2 0,0 1 1,0 0-1,0-1 0,0 0 1,0 0-1,0 0 0,0 0 1,0-1-1,0 0 0,0 1 1,0-1-1,0-1 0,0 1 1,0-1-1,-1 1 0,1-1 1,-1 0-1,1 0 0,5-5 1,7-10-226,0-1 0,-1 0 0,-1-1 0,20-38 0,24-29-171,-58 85 396,0 1 0,0 0 0,0 0 0,0-1 1,1 1-1,-1 0 0,0 0 0,0 0 1,0-1-1,1 1 0,-1 0 0,0 0 0,0 0 1,0 0-1,1-1 0,-1 1 0,0 0 0,0 0 1,1 0-1,-1 0 0,0 0 0,0 0 0,1 0 1,-1 0-1,0 0 0,0 0 0,1 0 1,-1 0-1,0 0 0,0 0 0,1 0 0,-1 0 1,0 0-1,1 0 0,-1 0 0,0 0 0,0 0 1,0 1-1,1-1 0,-1 0 0,0 0 0,0 0 1,1 1-1,7 15 77,3 34 310,-8-36-262,-1-3-90,1-1-1,0 0 1,1 0 0,0 0-1,1 0 1,0 0 0,0-1-1,1 0 1,0 0 0,0-1-1,1 0 1,1 0 0,-1 0-1,1-1 1,0 0 0,1 0-1,0-1 1,0 0 0,0-1-1,0 0 1,1-1 0,0 1-1,0-2 1,0 1 0,1-2-1,-1 1 1,1-1 0,-1-1-1,1 0 1,12-1 0,-14 1-64,0-1 1,1 0 0,-1-1 0,1 0 0,-1 0-1,0-1 1,0 0 0,0 0 0,0-1 0,0-1-1,-1 0 1,1 0 0,-1 0 0,0-1 0,0 0-1,-1-1 1,1 0 0,-1 0 0,0 0-1,-1-1 1,0 0 0,0 0 0,0-1 0,5-9-1,-3 4-28,0-1-1,-1 1 1,0-1-1,-1-1 1,-1 1-1,0-1 1,-1 0-1,-1 0 1,3-20-1,-2-39 2288,-5 89-1896,-1 0 1,0-1-1,-7 25 0,-4 19 215,3 63 453,10 237-1,0-343-973,2 35-32,9 390-478,-11-439 245,-1-17-588,-2-355-1428,4 304 2140,1 8 66,16-105-1,-13 139 104,0 0-1,2 0 1,1 1 0,1 0-1,0 0 1,24-38-1,-28 54 28,0 0-1,1 1 1,0 0-1,0 0 1,1 0-1,0 1 1,0-1-1,0 2 1,1-1-1,0 1 0,0 0 1,1 1-1,-1 0 1,1 0-1,0 1 1,0 0-1,0 1 1,0 0-1,0 0 1,1 1-1,-1 0 1,1 0-1,-1 1 1,18 2-1,-24-1-66,-1 0 1,0-1-1,1 1 0,-1 0 0,0 0 0,0 0 1,0 0-1,1 0 0,-1 1 0,-1-1 0,1 0 1,0 1-1,0 0 0,0-1 0,-1 1 0,1 0 0,-1 0 1,0 0-1,1 0 0,-1 0 0,0 0 0,0 1 1,0-1-1,0 0 0,-1 0 0,1 1 0,-1-1 0,1 0 1,-1 1-1,0-1 0,0 4 0,1-1 10,-1 1-1,0 0 0,-1 0 1,1 0-1,-1 0 0,0 0 0,-1-1 1,1 1-1,-1 0 0,0-1 1,-1 1-1,-4 7 0,-6 4-87,0-2-1,-2 1 0,0-2 0,0 0 0,-2-1 0,1-1 1,-2 0-1,1-1 0,-2-1 0,-30 13 0,47-23-267,0 1-1,0 0 1,0-1 0,0 1-1,0-1 1,-1 0-1,1 0 1,0 0 0,0 0-1,0 0 1,0 0-1,0 0 1,0-1 0,-4 0-1,4-9-7054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5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71 22109,'0'0'8097,"-61"-55"-13658,17 39-14195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5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10162,'0'0'6790,"29"-24"-5787,10-9-287,53-34 1,-83 62-590,1 0 0,1 0 1,-1 1-1,0 0 0,1 1 0,0 0 0,0 1 0,0 0 1,0 1-1,0 0 0,0 1 0,0 0 0,14 2 0,10-1 183,-3 0-38,1 1 0,-1 2-1,0 1 1,32 10 0,119 46 330,-133-43-505,-16-6-55,1-2 0,0-2 1,0-1-1,1-1 1,0-2-1,0-2 0,0-1 1,57-7-1,-81 4-42,0 0 0,-1-2 0,1 1 0,-1-1 0,0-1 1,0 0-1,-1 0 0,1-1 0,-1 0 0,0-1 0,-1-1 0,11-9 0,-15 13 5,-1-1 0,1 0 0,-1 0 1,0-1-1,0 1 0,0-1 0,-1 0 0,0 0 0,0 0 0,0-1 0,-1 1 1,0-1-1,0 1 0,-1-1 0,1 0 0,-2 1 0,1-1 0,-1 0 0,0 0 0,0 0 1,-1 1-1,-2-11 0,3 16 20,-1 0 0,0 0-1,0 0 1,1 0 0,-1 1 0,0-1 0,0 0 0,0 1 0,0-1-1,0 0 1,0 1 0,0-1 0,0 1 0,-1-1 0,1 1 0,0 0-1,0 0 1,0-1 0,0 1 0,0 0 0,-1 0 0,1 0 0,0 0-1,0 0 1,0 1 0,0-1 0,-1 0 0,1 0 0,0 1 0,0-1 0,0 1-1,0-1 1,0 1 0,0-1 0,0 1 0,0 0 0,0-1 0,0 1-1,0 0 1,0 0 0,0 1 0,-6 5 34,1 1-1,1 0 1,0 0 0,0 1 0,0-1-1,1 1 1,-6 19 0,-16 76 102,24-94-130,-63 400 322,-14 63-420,72-441 66,-2-1-1,-2 1 0,-21 46 1,28-70 3,1-1 0,-2 1 0,1-1 0,-1 0 0,0 0 0,0 0 0,-1-1 0,0 0 0,0 0 0,0 0 0,-1-1 0,0 0 0,0 0 0,-1-1 0,1 1 0,-1-2 0,0 1 0,0-1 0,-9 2 0,2-3 12,0-1 1,0 0-1,0-1 1,0-1 0,0-1-1,0 0 1,0-1 0,1 0-1,-1-1 1,1-1 0,0 0-1,0-1 1,0 0-1,-22-15 1,15 7-42,2 0-1,0-1 1,0-1 0,2-1-1,0 0 1,1-1 0,0-1-1,-18-31 1,20 22-81,12 14-1774,2 14 1643,0 0-1,1-1 1,-1 1 0,0 0 0,0-1 0,0 1 0,0 0 0,0 0 0,6-4-4542,-6 4 4542,1 0 0,-1 0 0,1 0-1,14 0-8233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5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 13539,'0'0'7711,"-8"-8"-7644,8 12-57,0 0 0,1 0 0,-1 0 0,1 0 0,0 0 0,0 0 0,0 0 1,1 0-1,1 3 0,2 6 39,18 72 1017,23 164-1,-34-169-797,-9-65-148,1 29 766,-20-57-266,12 6-628,0 1 0,1-1 1,0 0-1,0-1 0,1 1 0,0 0 0,0-1 0,1 0 0,-1 1 0,2-1 1,-1 0-1,1 1 0,2-16 0,-1 8-99,1 0 0,1-1 0,0 1 0,1 0 0,1 1 0,6-16 0,8-9-84,1 2 0,2 0 0,2 2 0,36-44 0,-58 77 204,0-1-1,0 1 0,-1 0 1,1 0-1,1 0 1,-1 0-1,0 1 0,0-1 1,1 1-1,-1-1 0,1 1 1,-1 0-1,1 0 0,0 0 1,-1 0-1,1 0 0,0 1 1,0-1-1,-1 1 0,1 0 1,0 0-1,0 0 1,0 0-1,4 1 0,-3 1 46,-1-1 0,1 1 0,-1 0 0,1 0 0,-1 1 0,0-1 0,0 1 0,0-1 0,-1 1 0,1 0 0,-1 0 0,1 0 0,-1 1 0,0-1 0,0 0 0,2 6 0,15 36 201,-2 0 0,-3 1 0,-1 0 0,-2 1 0,8 83 0,-19-128-271,1 9-48,0 0 0,1 0 0,0 0 1,1-1-1,4 12 0,-6-20-175,1 1 1,-1 0-1,1-1 0,-1 1 1,1-1-1,0 0 1,0 1-1,0-1 1,4 3-1,-3-3-258,-1-1-1,1 1 0,-1-1 1,1 0-1,0 0 0,0 0 1,-1 0-1,1 0 0,0-1 1,0 1-1,4-1 0,17 1-5902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5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597 713 11602,'0'0'13403,"-23"-18"-12228,-79-51-469,98 67-679,-1-1 0,1 1 1,0 1-1,0-1 0,-1 1 0,1-1 1,0 1-1,-1 1 0,0-1 0,1 0 1,-1 1-1,1 0 0,-1 0 1,1 1-1,-1-1 0,0 1 0,1 0 1,0 0-1,-1 1 0,1-1 0,0 1 1,-1 0-1,1 0 0,-6 4 1,-6 2 30,-15 7 27,1 2 1,1 0 0,0 2-1,1 1 1,1 2-1,-27 27 1,43-38-72,0 0 0,1 1 1,0 1-1,1-1 0,1 1 1,0 1-1,1 0 0,0 0 1,1 0-1,1 1 0,0 0 1,1 0-1,1 0 0,0 0 1,-1 28-1,4-40-20,0-1 0,0 1 0,0-1 0,1 1 0,-1-1 0,1 1 0,0-1 0,-1 0 0,1 1 0,0-1 0,1 0 0,-1 0 0,0 0 0,1 1 0,-1-1 0,1 0 0,-1-1 0,1 1-1,0 0 1,0 0 0,3 1 0,0 0-36,0 0 1,0-1-1,1 0 0,-1 0 0,0 0 0,1 0 0,0-1 0,-1 0 0,9 0 0,0 0-106,-1-1-1,1-1 0,-1 0 1,1 0-1,-1-2 0,1 0 1,-1 0-1,13-6 0,-7 0-16,-1-1 0,0-1 0,-1-1 0,0 0 0,-1-1-1,0-1 1,-1-1 0,-1 0 0,0 0 0,-1-2 0,-1 0-1,0 0 1,-2-1 0,0 0 0,-1-1 0,0 0 0,6-25-1,1-7-70,-4 0 0,-1-1 0,-2 0 0,-3-1 0,-1-86 0,-5-239 335,-2 361 1218,-3 14 331,-6 31-553,1 55-487,3-1 1,8 165 0,0-235-574,1 39 11,2-1-1,2 0 0,2-1 0,2 1 0,3-2 1,2 0-1,2 0 0,2-1 0,26 46 0,-38-81-96,1 0-1,1 0 0,0-1 0,0 0 0,1-1 0,0 0 0,21 15 0,-28-23-19,1 1 0,0-1-1,0 0 1,0 0 0,0 0 0,0 0-1,0 0 1,0-1 0,1 0-1,-1 0 1,0 0 0,1-1 0,-1 1-1,1-1 1,-1 0 0,1-1-1,-1 1 1,1-1 0,-1 1-1,0-1 1,1-1 0,-1 1 0,0-1-1,0 1 1,0-1 0,0 0-1,0-1 1,0 1 0,3-3 0,7-9-255,0 1 1,-1-2 0,-1 0 0,0 0 0,-1-1-1,-1 0 1,0-1 0,9-23 0,6-18-544,20-74 0,-31 75 841,-10 40 2906,-3 56-733,-1-32-2106,0 23 485,1 1 0,1-1 0,8 43 0,-7-64-615,-1 0 1,2 0-1,-1 0 0,1 0 0,0-1 1,8 13-1,-8-16-241,0-1 0,0 1 0,0-1 1,0 1-1,1-1 0,0 0 0,0-1 1,0 1-1,0-1 0,0 0 0,7 3 0,7 0-5263,-5-5-3718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3:5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 9402,'0'0'14756,"-24"1"-13797,3 0-776,8-1-107,1 0 1,0 1-1,-1 0 0,1 1 0,0 0 0,0 1 0,0 1 0,1 0 0,-1 0 0,1 1 1,-13 8-1,4-1 30,0 2 1,1 0 0,1 1 0,0 1-1,1 1 1,0 1 0,2 0 0,0 1-1,-18 31 1,24-33-80,0 0 0,2 1 0,0 0 0,1 0-1,1 1 1,0-1 0,2 1 0,0 0 0,1 0-1,1 1 1,1-1 0,2 24 0,0-34-22,-1-1-1,1 0 1,1 0 0,-1 0-1,1-1 1,1 1 0,0 0-1,0-1 1,0 0 0,1 0-1,0 0 1,0-1 0,0 0-1,1 0 1,0 0-1,1 0 1,-1-1 0,1 0-1,0-1 1,0 1 0,0-1-1,1-1 1,8 4 0,-2-2-32,0 0 0,1 0-1,0-1 1,0-1 0,0-1 0,0 0 0,0-1 0,1 0 0,-1-1 0,0-1 0,30-6 0,-38 5 18,1 0 0,-1 0 1,-1-1-1,1-1 1,0 1-1,-1-1 0,1 0 1,-1 0-1,0-1 0,-1 0 1,1 0-1,-1 0 1,0-1-1,0 1 0,-1-1 1,0 0-1,0-1 1,4-6-1,-4 4 19,0 0 0,0-1-1,-1 1 1,0-1 0,-1 0 0,0 0 0,-1 0-1,0 0 1,0 0 0,-1 0 0,0 0 0,-3-19 0,2 25 3,0 0 1,-1 0 0,1 1 0,-1-1 0,0 1-1,0-1 1,0 1 0,0-1 0,-1 1 0,1 0-1,-1 0 1,0 0 0,0 1 0,0-1 0,0 0 0,0 1-1,-1 0 1,1 0 0,-1 0 0,1 0 0,-1 1-1,0-1 1,0 1 0,1 0 0,-1 0 0,-7 0-1,-6-2 30,0 1-1,0 1 0,0 1 0,-32 3 1,40-1-33,-1-1 1,1 1-1,0 0 1,0 1-1,0 0 1,1 1-1,-1 0 1,1 0-1,0 1 1,0 0-1,0 0 1,0 1-1,1 0 1,0 0-1,-8 10 1,7-6-493,0 0 0,0 1 0,1 1 0,1-1 0,0 1 0,0 0-1,2 1 1,-1-1 0,1 1 0,-2 14 0,0 21-6369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5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20684,'0'0'5786,"55"7"-14972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5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0 634 14723,'0'0'7316,"5"5"-6623,2-1-621,-1 0 0,0 0 0,1-1 0,0 0 0,0 0 0,0-1 0,0 0 0,0 0 0,0 0 0,1-1 0,-1 0 0,1-1 0,-1 1 0,0-2 0,1 1 0,9-2 1,8-1-1,-1-1 1,1 0-1,46-17 1,-24 3-29,-1-2 1,69-40-1,-99 50-58,0-1-1,-1 0 1,0-1-1,0 0 0,-1-1 1,-1-1-1,0 0 1,-1-1-1,20-33 1,-27 38 2,-1-1 1,0 0 0,-1-1 0,0 1-1,0-1 1,-1 1 0,-1-1 0,0 0-1,0 0 1,-2 1 0,1-1 0,-1 0-1,-1 0 1,0 1 0,-1-1 0,0 1 0,-1 0-1,0 0 1,0 0 0,-1 0 0,-1 1-1,0 0 1,0 0 0,-1 0 0,0 1-1,-1 0 1,0 0 0,-1 1 0,1 0-1,-1 1 1,-1 0 0,-14-9 0,19 12 58,-1 1 1,1 0-1,0 1 1,-1-1-1,1 1 0,-1 0 1,0 0-1,0 1 1,0 0-1,0 0 1,0 0-1,0 1 0,0 0 1,0 0-1,0 0 1,0 1-1,0 0 1,0 0-1,0 0 1,-7 3-1,6 0 16,0 0-1,0 0 1,0 0-1,0 1 1,1 0 0,0 0-1,0 1 1,0 0-1,1 0 1,0 0-1,0 1 1,0-1 0,1 1-1,-5 10 1,-5 13 144,2 1 1,1 0-1,1 1 1,2-1-1,1 2 1,-4 58-1,8 204 737,4-235-824,10 78 25,5 0-1,42 164 0,-2-15-241,-40-182-1900,3 172 0,-19-269 1670,1-4-12,-1-1 1,1 1 0,-1-1 0,0 1 0,-1-1-1,1 1 1,-1 0 0,1-1 0,-1 1 0,0-1-1,0 1 1,0-1 0,-1 0 0,1 0 0,-1 1-1,0-1 1,0 0 0,-3 4 0,-21 5-5195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5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1075 14899,'0'0'5296,"34"-17"-3796,-2 1-1119,9-5 124,1 1 0,1 2 0,63-16 0,-36 15-15,238-71 447,-239 66-918,-1-3 0,88-49 0,-141 68-49,1-2 1,-1 0-1,-1-1 0,0 0 0,14-15 1,-23 21 36,-1-1 0,1 1 1,-1-1-1,0 0 0,-1 0 1,1-1-1,-1 1 0,0-1 1,-1 0-1,0 1 0,0-1 0,0 0 1,-1 0-1,0-1 0,1-9 1,-3 14 21,0 0 0,1 1 0,-1-1 1,0 0-1,0 1 0,0-1 0,-1 1 0,1 0 1,0-1-1,-1 1 0,0 0 0,0 0 0,1 0 1,-1 0-1,0 0 0,-1 0 0,1 0 0,0 1 1,0-1-1,-1 1 0,1-1 0,-1 1 0,1 0 1,-1 0-1,0 0 0,1 1 0,-1-1 0,0 1 1,-4-1-1,0-1 83,-1 1 0,0 0 0,0 0-1,0 1 1,1 0 0,-1 1 0,0-1 0,0 2 0,-14 3 0,16-2-82,0 0 1,0 1-1,0 0 0,1 0 1,0 0-1,0 1 0,0-1 1,0 1-1,1 1 0,0-1 1,0 0-1,0 1 0,0 0 1,-3 10-1,-1 0 54,2 0 0,0 1 0,0 0 0,-3 27 0,4-19-7,2 0 0,1 0-1,1 0 1,1 0 0,4 30 0,-2-41-63,1 0-1,0 0 1,1-1-1,1 0 0,0 1 1,1-1-1,0-1 1,1 1-1,0-1 1,16 19-1,-16-21-59,2-1 1,-1 0-1,1-1 0,1 0 0,0 0 1,0-1-1,0 0 0,1 0 1,0-1-1,0-1 0,0 0 0,1-1 1,0 0-1,-1 0 0,2-1 0,-1-1 1,0 0-1,0-1 0,1 0 0,-1-1 1,1 0-1,-1-1 0,0-1 0,1 0 1,-1 0-1,0-1 0,0-1 0,-1 0 1,16-7-1,12-14-354,-2-1 1,0-2 0,-2-1-1,-1-2 1,33-40-1,-35 37 266,0 1 0,2 2 0,2 1 0,76-49 0,-58 58 138,-53 21 24,1-1-1,-1 1 1,1-1-1,-1 1 1,1 0-1,-1 0 1,1-1-1,-1 1 1,1 0-1,-1 0 1,1 0-1,0 1 1,-1-1-1,1 0 1,-1 1-1,1-1 1,-1 1-1,0-1 1,1 1-1,-1-1 1,1 1-1,-1 0 1,0 0-1,0 0 1,1 0-1,-1 0 1,0 0-1,0 0 1,0 0-1,0 1 1,0-1-1,1 2 1,2 14 279,0 0 0,-1 1 1,-1-1-1,-1 1 0,-1 28 0,-1-28-197,2 0-1,0 1 0,0-1 0,9 32 0,-8-44-105,0 1 0,1-1 0,0 1 0,0-1 0,1 0 0,-1 0 0,1-1 0,1 1 0,-1-1 0,1 0 0,0 0 0,0 0 0,0-1-1,1 0 1,0 0 0,11 6 0,0-3-57,0-1 1,0-1-1,0-1 0,1 0 0,-1-1 0,1-1 0,0-1 0,0-1 1,33-3-1,-29 3-132,-7-1 110,0 0 1,1-1 0,-1-1-1,0 0 1,0-1-1,-1-1 1,1 0 0,-1-1-1,0 0 1,-1-1-1,1-1 1,-1 0 0,-1-1-1,0 0 1,0-1-1,-1 0 1,0-1 0,0 0-1,-1-1 1,-1 0-1,0-1 1,-1 0 0,0 0-1,-1-1 1,-1 0-1,0 0 1,-1 0 0,0-1-1,-1 0 1,-1 0-1,0 0 1,1-25 0,-4 31 252,0 1 1,0 0 0,-1-1-1,0 1 1,0 0 0,-1-1 0,-5-14-1,6 20-102,-1 1 0,1 0 0,-1-1 0,0 1 0,0 0 0,0 0 0,0 0 0,0 0 0,0 1 0,0-1-1,-1 1 1,1-1 0,-1 1 0,1 0 0,-1 0 0,1 0 0,-1 0 0,0 0 0,1 0 0,-1 1 0,0-1 0,0 1-1,0 0 1,1 0 0,-1 0 0,0 0 0,-4 1 0,4 0-58,0 0-1,0 0 1,1 0 0,-1 0-1,0 0 1,0 1-1,1-1 1,-1 1 0,1 0-1,-1-1 1,1 1 0,0 1-1,-1-1 1,1 0 0,0 0-1,1 1 1,-1-1-1,0 1 1,1-1 0,-1 1-1,1 0 1,0 0 0,-2 4-1,-2 9 30,0-1 0,1 0 0,-2 20 0,2-10-15,1 0 0,1 1 1,1-1-1,1 0 0,6 43 1,-5-61-44,0-1 0,0 0-1,1 1 1,0-1 0,0 0 0,0 0 0,1 0 0,0 0 0,0-1 0,0 1 0,1-1 0,0 0 0,0 0 0,0 0 0,1 0 0,-1-1 0,1 0-1,0 0 1,0 0 0,1 0 0,-1-1 0,1 0 0,0 0 0,0-1 0,0 1 0,0-1 0,11 2 0,2-2-188,-1-1 1,1-1-1,-1 0 1,0-2-1,1 0 1,-1-1-1,0 0 1,0-2-1,0 0 0,-1-1 1,0-1-1,0-1 1,0 0-1,19-13 1,20-17-345,-2-1 1,76-72 0,-80 67 2102,-50 230 823,0-181-2415,0 0-1,1 1 0,-1-1 1,1 0-1,0 0 1,1 0-1,-1 0 0,1 0 1,0-1-1,0 1 0,0 0 1,1-1-1,0 1 1,-1-1-1,2 0 0,-1 0 1,0 0-1,1 0 0,0-1 1,0 0-1,0 1 0,0-1 1,0-1-1,1 1 1,-1-1-1,1 1 0,0-1 1,0 0-1,-1-1 0,1 1 1,0-1-1,1 0 0,-1-1 1,0 1-1,0-1 1,0 0-1,0 0 0,0 0 1,1-1-1,-1 0 0,0 0 1,0 0-1,0-1 1,0 0-1,-1 1 0,6-4 1,5-4-160,-1-1 0,-1 0 1,0 0-1,0-2 0,-1 0 1,0 0-1,-1-1 0,16-23 1,-6 3-117,-2 0 0,27-63 0,-46 106 597,1-1-1,-1 1 1,1-1 0,1 1-1,0-1 1,0 1 0,1-1-1,0 0 1,1 0 0,4 8-1,-3-11-285,1-1 0,-1 0 0,1 0 0,1 0 0,-1-1 0,0 0 0,1 0 0,0 0 0,0-1 1,0 0-1,0-1 0,1 0 0,-1 0 0,1 0 0,14 1 0,5-1-10,0-1 0,1-1 0,31-5 1,-41 2-35,-1-1 1,1 0-1,-1-2 0,1 0 1,-1 0-1,-1-2 1,0 0-1,0-1 0,28-21 1,-21 12-7,-1-1 0,0 0 0,-2-2 1,0 0-1,25-38 0,-25 27-147,-2 0-1,-2-1 1,-1 0-1,-1-1 1,-2-1 0,-1-1-1,6-38 1,-7 14 83,-2 0-1,-3-1 1,-4-89 0,-1 148 189,0 0 0,0 0 0,-1 0 0,1 0 1,-1 0-1,1 0 0,-1 0 0,1 0 0,-1 0 1,0 1-1,0-1 0,0 0 0,0 0 1,-1 1-1,1-1 0,0 0 0,-1 1 0,1-1 1,-1 1-1,1 0 0,-1 0 0,0-1 0,1 1 1,-1 0-1,0 0 0,0 0 0,0 1 1,0-1-1,0 0 0,0 1 0,0 0 0,0-1 1,-4 1-1,2 0-1,0-1 1,0 2 0,0-1-1,-1 0 1,1 1-1,0 0 1,0 0-1,0 0 1,0 1 0,0-1-1,0 1 1,1 0-1,-1 0 1,0 0 0,1 0-1,-5 5 1,-3 5 12,1 0 1,1 0 0,0 1-1,0 1 1,2-1 0,0 1 0,0 1-1,1-1 1,-7 29 0,4-7 58,1 1 0,2 0 0,-1 40 0,3-29-43,3 0 1,2 0-1,2 0 1,10 52-1,-11-86-119,2 1-1,0-1 0,0-1 1,2 1-1,0-1 1,0 1-1,1-2 1,1 1-1,0-1 0,0 0 1,1-1-1,1 0 1,0 0-1,0-1 1,1 0-1,1-1 0,23 15 1,-22-17-226,0-1 1,1-1-1,0 1 0,0-2 1,0 0-1,17 2 1,-22-4-487,0-1 0,-1-1 1,1 1-1,0-1 0,-1-1 1,1 0-1,0 0 0,-1 0 1,1-1-1,-1-1 0,12-4 1,14-20-7287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5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19244,'0'0'10042,"212"9"-10034,6-42-8,58-13-1560,-34 9-4017,-48 6-4801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7:5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558 843 11843,'0'0'12682,"-31"-6"-10632,-101-18-660,121 22-1274,1 2 1,0-1 0,-1 1 0,1 1-1,-1-1 1,1 2 0,0 0 0,0 0-1,0 1 1,0 0 0,-19 9-1,10-2 8,0 2 0,1 0 1,-28 25-1,29-22-48,3-4-51,1 0-1,1 1 0,0 1 1,1 0-1,1 0 0,0 2 0,-13 23 1,18-28-25,0 0 0,1 0 0,1 0 0,0 1 0,0-1 0,1 1 0,1 0 0,-1-1 0,2 1 0,0 0 0,0 0 0,1 0 0,2 12 0,-2-20-19,0 1 0,1 0-1,-1-1 1,1 1 0,0 0 0,0-1 0,1 0-1,-1 0 1,0 1 0,1-1 0,0-1 0,0 1-1,0 0 1,0-1 0,0 0 0,1 1 0,-1-1-1,1 0 1,-1-1 0,1 1 0,0-1-1,0 0 1,-1 1 0,1-2 0,0 1 0,6 0-1,2 1-68,0-1 0,-1 0 0,1-1 0,0 0 0,-1-1-1,1-1 1,0 1 0,14-6 0,-9 1-17,0-2-1,-1 0 1,0-1 0,0 0 0,-1-1 0,0-1-1,24-24 1,-6 3-97,-3-2 0,30-40 0,-35 36 61,-1-1 1,-1-2 0,-3 0 0,-1-2 0,-2 0 0,-2 0 0,-2-2 0,-2 1 0,5-50 0,0-45-264,-3-230 0,-13 366 493,0 0 0,0 0 0,0 0-1,-1 0 1,1 0 0,-1 0 0,0 0 0,0 1 0,0-1 0,0 0 0,0 0-1,0 1 1,-3-4 0,3 5-54,0 1 0,0-1 0,0 0 0,0 1 0,0-1 0,0 0 0,0 1 0,0 0 0,0-1 0,0 1 0,0 0 0,-1-1 0,1 1 0,0 0 0,0 0 0,0 0 0,-1 0 0,1 0 0,0 0 0,0 0 0,0 1 0,-1-1 0,1 0 0,0 1 0,0-1 0,0 1 0,0-1 0,0 1 0,0-1 0,0 1 0,0 0 0,0-1 0,0 1 0,0 0 0,0 0 0,0 1 0,-8 6 68,1 0 0,1 0-1,-1 1 1,2 0 0,-1 0-1,1 1 1,0 0 0,-6 16 0,-33 94 574,29-61-521,2 0 0,2 1 0,4 0-1,1 0 1,4 1 0,2 0 0,10 89 0,-5-123-160,2-1 1,0 0-1,1 0 0,2 0 1,1-1-1,0 0 0,2-1 1,1 0-1,1-1 0,1 0 1,1-1-1,37 39 0,-40-48-71,0 0 0,1 0 0,1-2 0,0 0 0,1 0 0,0-1 0,1-1 0,0-1-1,0-1 1,0 0 0,1-1 0,0-1 0,1 0 0,-1-2 0,1 0 0,-1-1 0,1-1-1,0 0 1,26-4 0,-35 2 16,-1-1-1,1 0 1,0-1-1,0 0 1,-1-1-1,0 0 1,0 0-1,0-1 1,0 0-1,-1-1 1,0 0-1,8-7 1,-5 3 19,-1-1 0,0-1 0,-1 1 0,0-2 0,-1 1 0,0-1 0,8-20 0,-5 5 48,-1-1 0,-1 0 0,-1-1 0,-2 0 0,-1 0 0,-2-1 0,0-40 0,-2 63 65,-1 0 1,0 0 0,-1 0-1,0 0 1,-1 1 0,1-1-1,-4-9 1,4 15-27,0 0-1,-1 0 1,1 0 0,0 0 0,0 1 0,-1-1-1,1 1 1,-1-1 0,1 1 0,-1-1-1,0 1 1,0 0 0,1 0 0,-1 0-1,0 0 1,0 0 0,0 0 0,0 0 0,0 1-1,0-1 1,0 1 0,-1 0 0,1-1-1,0 1 1,0 0 0,0 0 0,0 0-1,0 1 1,-1-1 0,-2 1 0,-1 1 16,1 0 1,0 0-1,0 0 1,0 1-1,0 0 1,0 0-1,0 0 0,1 0 1,-1 1-1,1-1 1,0 1-1,0 1 1,0-1-1,1 0 1,0 1-1,0 0 1,0-1-1,-5 12 1,0 1 77,0 1 1,1 1-1,1-1 1,-5 25-1,7-27-95,1 1-1,1-1 0,1 1 0,0-1 0,1 1 1,1-1-1,0 1 0,2-1 0,6 26 0,-6-33-63,0-1-1,1 0 1,0 0-1,0 0 0,1 0 1,0-1-1,0 0 1,1 0-1,0 0 0,0-1 1,0 1-1,1-1 1,0-1-1,1 0 0,-1 0 1,1 0-1,0-1 1,0 0-1,0 0 0,10 2 1,26 6-729,1-2 1,0-2-1,87 4 1,-5-10-5354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0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0 380 12915,'0'0'6269,"22"-26"-5018,140-159-164,-124 143-866,73-74 984,-110 115-1164,0 0 1,-1 0 0,1 1-1,0-1 1,0 0 0,1 0 0,-1 0-1,0 1 1,0-1 0,0 1-1,0-1 1,1 1 0,-1-1 0,0 1-1,0 0 1,1-1 0,-1 1-1,2 0 1,-3 0-26,1 1-1,0-1 1,-1 0-1,1 1 1,-1-1 0,1 1-1,-1-1 1,1 1-1,-1-1 1,1 1 0,-1-1-1,1 1 1,-1-1-1,1 1 1,-1-1 0,0 1-1,1 0 1,-1-1-1,0 1 1,0 0 0,0-1-1,1 1 1,-1 0 0,0 0-1,0 58 286,-1-38-73,-2 83 260,1-54-385,1 1 0,2-1-1,3 1 1,15 74-1,-18-119-98,1 0 0,0 1 1,1-1-1,-1 0 0,1-1 0,1 1 0,-1 0 0,1-1 0,0 0 0,0 1 0,0-2 1,1 1-1,4 4 0,-6-7 0,-1-1-1,1 1 1,-1-1 0,1 0-1,0 0 1,0 0 0,-1 0 0,1-1-1,0 1 1,0-1 0,0 0-1,0 1 1,-1-1 0,1-1-1,0 1 1,0 0 0,0-1 0,0 1-1,0-1 1,-1 0 0,1 0-1,0 0 1,-1 0 0,1 0 0,-1-1-1,1 1 1,-1-1 0,1 0-1,-1 0 1,0 1 0,0-1-1,2-3 1,10-10 7,0 0 0,-1-1-1,0 0 1,-2-1 0,0-1-1,-1 0 1,0 0 0,-2-1 0,12-37-1,-12 30-27,-2 0 0,0-1 0,-2 0 0,-1 0 0,-1 0 0,-1 0 0,-3-29 0,2 55 27,0 0 0,0 0-1,-1 0 1,1 0 0,0 0 0,-1 1 0,1-1-1,-1 0 1,1 0 0,-1 0 0,1 1 0,-1-1 0,1 0-1,-1 1 1,0-1 0,1 0 0,-1 1 0,0-1 0,0 1-1,1-1 1,-1 1 0,0 0 0,0-1 0,0 1 0,0 0-1,0-1 1,1 1 0,-1 0 0,0 0 0,0 0-1,0 0 1,0 0 0,0 0 0,0 0 0,0 0 0,0 0-1,1 0 1,-1 1 0,0-1 0,0 0 0,0 0 0,0 1-1,0-1 1,1 1 0,-1-1 0,0 1 0,0-1-1,1 1 1,-1-1 0,0 1 0,1 0 0,-1-1 0,1 1-1,-1 0 1,1 0 0,-2 1 0,1 2 5,0-1 0,0 1 0,0-1 0,0 1-1,0 0 1,1 0 0,-1 0 0,1-1 0,0 1 0,1 0 0,-1 0 0,0 0-1,1-1 1,0 1 0,0 0 0,0-1 0,1 1 0,-1-1 0,4 7 0,-1-6-9,-1 0-1,1 0 1,0 0 0,0 0 0,0-1 0,1 0 0,-1 0 0,1 0-1,0 0 1,0-1 0,0 1 0,7 1 0,13 3-21,0-2 1,0 0-1,1-2 1,46 1-1,-39-3-22,1-1 0,-1-2-1,1-1 1,33-8-1,-57 8 6,1 1 0,-1-2-1,0 1 1,0-2-1,0 1 1,-1-1 0,1-1-1,-1 0 1,-1 0 0,1 0-1,-1-1 1,0-1-1,0 1 1,-1-1 0,0-1-1,10-15 1,-15 21 44,0 0 1,0 0-1,-1 0 0,1 0 1,-1 0-1,0 0 0,0 0 1,0-1-1,0 1 0,-1 0 1,1-1-1,-1 1 0,0-1 1,0 1-1,0 0 0,0-1 1,0 1-1,-2-4 0,1 4 20,0 1 0,-1 0 0,1 0 0,0 1 0,-1-1 0,0 0 0,1 0 0,-1 1 1,0-1-1,0 1 0,0 0 0,0-1 0,0 1 0,0 0 0,0 0 0,0 0 0,-1 0 0,1 1 0,0-1 0,-1 1 0,1-1 0,0 1 0,-1 0 0,1 0 0,-4 0 0,0-1 38,-1 1 0,0 0-1,1 0 1,-1 1 0,1 0 0,-1 0 0,1 0 0,-1 1 0,1 0 0,0 0 0,0 0 0,0 1 0,0 0-1,0 1 1,0-1 0,1 1 0,0 0 0,0 0 0,0 0 0,0 1 0,1 0 0,-1 0 0,-4 8-1,0-2 20,1 1 0,1 1 0,0-1 0,0 1 0,1 0 0,1 1 0,1-1 0,-1 1 0,2 0 0,0 0 0,-1 20 0,3-25-86,0-1 0,1 1 0,1-1 1,-1 1-1,1-1 0,1 1 0,0-1 0,0 1 1,0-1-1,1 0 0,0 0 0,1 0 1,0-1-1,0 1 0,1-1 0,-1 0 0,2 0 1,-1-1-1,1 1 0,7 5 0,1-1-297,1-1-1,1-1 1,0 0-1,0-1 0,0-1 1,1 0-1,1-1 0,-1-1 1,1-1-1,20 3 1,-22-5-1206,0 0 1,1-2-1,-1 0 0,0 0 1,0-2-1,30-5 1,-3-12-6056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0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23 10282,'0'0'15186,"-30"-5"-13955,-96-12-323,118 17-815,0 0 0,0 1 0,-1 0 0,1 0-1,0 1 1,0 0 0,1 1 0,-1 0 0,0 0 0,1 0 0,0 1-1,0 0 1,0 0 0,0 1 0,1 0 0,-1 0 0,-10 13-1,2-5 95,5-4-103,1 0-1,0 1 1,0 0-1,1 0 1,1 1 0,-1 0-1,2 0 1,-8 17-1,11-21-75,0 1 0,0 0 0,1 0 0,0 0 0,1 0 0,-1 0 0,2 0 0,-1 1-1,1-1 1,0 0 0,1 0 0,0 0 0,0 0 0,4 12 0,-3-15-11,0-1 0,1 1-1,0-1 1,0 0 0,0 0 0,0 0 0,0 0 0,1 0 0,0-1-1,0 1 1,0-1 0,0 0 0,1 0 0,-1-1 0,1 1 0,-1-1-1,1 0 1,0-1 0,0 1 0,5 1 0,10 2-42,0-1 1,1-1-1,35 2 1,-33-4-343,-1 0-1,0-2 1,1-1 0,-1 0 0,0-2-1,0 0 1,-1-2 0,1 0 0,-1-1-1,0-1 1,-1-2 0,0 0 0,0 0-1,-1-2 1,20-16 0,6-10-2655,-1-2 1,48-55-1,-27 12-3663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0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15835,'0'0'11233,"-3"28"-10218,-3 7-746,1-9-66,2-1 1,0 1-1,2-1 1,4 48-1,23 138 514,6 60-582,-16 44-1406,-15-248-3490,0 0-4354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0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14619,'0'0'8674,"42"-14"-8055,4-1-516,26-10 51,128-25 0,-140 38-115,157-27 52,-176 34-104,1 2 0,0 1-1,49 6 1,-89-4 16,0 0 0,0 1 0,0-1 0,0 1 0,0 0 0,-1-1 0,1 1 0,0 0 0,0 0 0,-1 0 0,1 0 0,0 1 0,-1-1 0,0 0 0,1 1 0,-1-1 0,0 1 0,1-1 0,-1 1 0,0 0 0,0-1 0,0 1 0,-1 0 0,1 0-1,0 0 1,-1 0 0,1 0 0,0 3 0,1 6 192,-1 1-1,0 0 0,-1 21 0,-1-16 195,-1 28 602,-11 63 1,6-63-553,-1 65 0,8-109-438,0 0 1,0 0-1,0 0 0,0 0 1,0 0-1,0 0 1,1 0-1,-1 0 1,0 0-1,1 0 0,-1 0 1,1-1-1,-1 1 1,1 0-1,-1 0 1,1 0-1,0 0 0,-1-1 1,1 1-1,0 0 1,0-1-1,0 1 1,-1-1-1,1 1 0,2 0 1,-1 0 1,1 0 1,0 0-1,0 0 1,0-1-1,-1 1 1,1-1 0,0 0-1,0 0 1,4 0-1,-1-1 3,1 1 1,-1-1-1,0-1 0,0 1 0,0-1 1,0 0-1,0-1 0,0 1 0,5-4 0,-3-1-2,0 0 0,0 0 0,0-1 0,-1 0 0,-1 0-1,1-1 1,-1 0 0,-1 0 0,0 0 0,0-1 0,0 0 0,5-19-1,-4 6-51,-1-1 0,-1 1-1,-1-1 1,0-43-1,-3 60 39,0-1-1,-1 1 0,0 0 1,0-1-1,0 1 0,-1 0 0,0 0 1,-1 0-1,1 0 0,-1 0 1,-1 1-1,1-1 0,-1 1 1,0 0-1,-1 0 0,0 0 0,1 0 1,-2 1-1,1 0 0,-1 0 1,1 1-1,-1-1 0,-1 1 0,1 1 1,-1-1-1,1 1 0,-1 0 1,0 0-1,0 1 0,0 0 1,0 0-1,-1 1 0,1 0 0,0 0 1,-1 1-1,-11 0 0,4 0 44,6-1 17,1 1 0,0 0 0,0 1 0,-1 0-1,-12 3 1,19-3-43,0-1 0,0 1 0,0 0 0,1 0 0,-1 0 0,0 0 0,1 0-1,-1 0 1,1 0 0,-1 1 0,1-1 0,0 1 0,-1-1 0,1 1 0,0-1 0,0 1-1,0 0 1,0-1 0,0 1 0,1 0 0,-1 0 0,1 0 0,-1-1 0,1 1 0,-1 0 0,1 0-1,0 0 1,0 0 0,0 3 0,1-4-7,-1 0 0,1 1 0,-1-1 0,1 0 0,0 0 0,-1 0 0,1 0-1,0 0 1,0 0 0,0-1 0,0 1 0,0 0 0,0 0 0,0-1 0,0 1 0,0 0 0,0-1 0,1 1 0,-1-1-1,0 1 1,0-1 0,0 0 0,1 0 0,-1 1 0,0-1 0,3 0 0,45 4 7,-42-3-3,277-7 48,10 1-98,-287 6 46,0-1 0,0 1 0,0 1 0,0-1 1,0 1-1,0 0 0,-1 1 0,1 0 0,-1 0 0,1 0 1,-1 1-1,0-1 0,0 2 0,-1-1 0,1 1 0,-1-1 1,0 2-1,0-1 0,0 0 0,-1 1 0,0 0 0,0 0 1,-1 0-1,1 1 0,-1-1 0,-1 1 0,1-1 0,1 9 1,2 13 26,0 0 1,-2 1-1,-1 0 1,-1-1-1,-3 33 1,1-40 30,1-43-49,1 1-1,1-1 1,0 1 0,2-1-1,1 1 1,0 0 0,2 1 0,0 0-1,1 0 1,13-20 0,1 5-22,1 0 0,1 1 0,2 2 0,42-39-1,-66 68-114,0 0-1,1 0 0,0 0 0,-1 1 0,1 0 1,0 0-1,0 0 0,0 0 0,8-2 0,-9 3-431,0 1-1,0-1 0,0 1 0,-1 0 1,1 0-1,0 0 0,0 0 0,0 0 1,-1 1-1,1-1 0,0 1 0,0 0 1,-1-1-1,1 2 0,0-1 0,3 2 1,11 11-5480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0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2 722 9882,'0'0'14350,"0"22"-13055,0 173 967,0-169-2055,-1-15-133,1 0 0,0 0-1,1 0 1,0 0-1,0 0 1,6 17 0,-6-25-75,1 1 0,-1-2 0,1 1 0,0 0 0,0 0 0,0 0 0,0-1 0,1 1 0,-1-1 0,1 0 0,-1 0 0,1 0 0,0 0 0,0 0 0,0 0 0,0-1 1,0 0-1,0 1 0,0-1 0,0 0 0,1 0 0,-1-1 0,0 1 0,1-1 0,-1 0 0,7 0 0,-1 0-72,1-1 0,0 0 0,0 0 0,-1-1 0,1-1-1,-1 0 1,0 0 0,0-1 0,0 0 0,0 0 0,0-1 0,-1 0 0,0 0 0,0-1 0,0 0-1,-1-1 1,9-9 0,12-15-260,-1-1 0,38-61 0,-55 78 308,36-62-59,-42 69 227,-1 0 0,1 0-1,-2 0 1,1-1-1,-1 1 1,0-1 0,0 0-1,-1-9 1,-1 17 466,1 13-390,0 1-176,1 0 1,1 0-1,0 0 1,1 0-1,0-1 1,1 0-1,0 0 0,1 0 1,1 0-1,0-1 1,11 15-1,-12-19-42,0-1-1,0 0 0,0 0 1,1 0-1,0-1 0,0 0 1,0 0-1,1-1 1,-1 0-1,1 0 0,0-1 1,0 0-1,1-1 0,-1 1 1,0-1-1,1-1 0,0 0 1,13 0-1,-9-2-43,0 0 1,0-1-1,-1-1 0,1 0 0,-1-1 1,0 0-1,0-1 0,0-1 1,-1 1-1,0-2 0,0 0 0,0 0 1,-1-1-1,0 0 0,12-12 0,-3 0-42,0-1 0,-2 0-1,0-1 1,-1-1-1,-1-1 1,14-31 0,-18 29 78,-1-1 0,0 0 0,-3-1 0,0 0 0,5-46 0,-4-145-5,-8 215 12,0-16 4,-1-1 0,-1 0 1,-7-31-1,7 44 38,0 0 0,-1 0 0,0 0 0,0 0 0,-1 1 0,1-1 0,-2 1 0,1 0 0,-1 0 0,0 1 1,-10-10-1,13 14-3,-1-1 0,0 1 0,0 0 0,0 0 0,0 0 0,0 1 1,0-1-1,-1 1 0,1 0 0,0 0 0,-1 0 0,1 0 0,-1 1 0,1-1 1,-1 1-1,1 0 0,-1 0 0,1 0 0,-1 0 0,1 1 0,-1-1 0,1 1 1,-1 0-1,1 0 0,0 0 0,-1 1 0,1-1 0,-4 3 0,-1 1 28,1 0 0,-1 0 0,1 1 0,0 0 0,0 1-1,1 0 1,0 0 0,0 0 0,-7 12 0,2 0 26,1 0 0,2 1 0,-1 0 0,2 0 0,1 1 0,1 0 0,-5 33 0,5-2 12,2 0 0,5 52 0,0-80-96,1 0 1,0 0-1,3-1 1,0 1 0,1-1-1,1 0 1,1-1 0,1 0-1,1-1 1,0 0 0,16 20-1,-15-24-111,1 0 0,1-1 0,0-1 0,1 0 0,1-1 0,0-1 0,1 0 0,1-1 0,-1-1 0,2 0 0,0-2 0,0 0 0,26 8 0,4-6-2057,1-2-1,84 6 1,-30-13-4510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3:5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13275,'0'0'11066,"10"175"-9994,-24-126-527,-13 6-321,-7 0-208,-7 0-16,-34 16-1601,14-10-2384,0-15-4520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0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12779,'0'0'13212,"23"33"-12040,75 105-338,-66-87-295,45 94 0,-60-109-474,1 0 0,39 54 0,-56-88-63,0-1 0,-1 1 0,1-1-1,0 1 1,0-1 0,1 1 0,-1-1 0,0 0-1,0 0 1,1 1 0,-1-1 0,0 0 0,1 0-1,-1 0 1,1 0 0,0-1 0,-1 1 0,1 0-1,-1-1 1,1 1 0,0-1 0,0 1 0,-1-1-1,1 0 1,0 0 0,0 0 0,0 0 0,-1 0-1,1 0 1,0 0 0,0-1 0,-1 1 0,1-1-1,0 1 1,-1-1 0,1 1 0,0-1 0,-1 0-1,1 0 1,-1 0 0,1 0 0,-1 0 0,0 0-1,1-1 1,1-1 0,5-7 17,1-1 0,-2 0 0,1-1 0,-2 0 0,6-12 0,-4 9-24,146-314 51,-57 118 482,-101 214-778,-15 15-1610,-9 2-3583,-6-4-5301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0 601 7762,'0'0'14755,"32"8"-13707,-5-1-836,-13-2-133,-1-1-1,1-1 0,1 0 1,-1 0-1,0-2 1,1 0-1,-1 0 0,1-1 1,-1-1-1,0-1 0,1 0 1,-1-1-1,19-5 1,9-8 39,-1-1 0,-1-2 1,-1-1-1,-1-2 0,-1-2 1,-1-2-1,61-55 1,-90 74-114,-1 1 0,0-1 0,-1 0 0,0-1 0,0 1 0,0-1 0,-1 0 1,0-1-1,-1 1 0,0 0 0,0-1 0,-1 0 0,0 0 0,0 0 0,-1 0 1,0 0-1,-1 0 0,0-10 0,-1 16-22,0 0 0,0-1 0,0 1-1,-1 0 1,1 0 0,-1 0 0,0 0 0,0 0 0,0 0 0,0 1 0,0-1-1,-1 1 1,1-1 0,-1 1 0,1 0 0,-1 0 0,0 0 0,0 0 0,0 0-1,0 1 1,0-1 0,0 1 0,-1 0 0,1 0 0,0 0 0,-1 1 0,1-1-1,-7 1 1,1-2-5,1 2 0,-1-1 0,1 1 0,-1 0 1,1 1-1,-1 0 0,1 0 0,0 1 0,-1 0 0,1 1 0,-12 4 0,11-1 25,-1 1-1,1 0 1,1 0 0,-1 0 0,1 1 0,1 0 0,-1 1-1,2 0 1,-1 0 0,1 1 0,0-1 0,1 1 0,0 0-1,1 1 1,0-1 0,-5 21 0,2 4 108,0-1 1,3 2-1,1-1 1,1 38-1,2-66-104,0 0 0,0 0-1,1 0 1,0 0 0,0 0-1,0 0 1,1-1 0,0 1 0,1-1-1,-1 1 1,1-1 0,0 0-1,1 0 1,-1 0 0,1 0-1,1-1 1,-1 1 0,1-1 0,0 0-1,0-1 1,0 1 0,1-1-1,-1 0 1,1 0 0,0-1 0,0 0-1,1 0 1,-1 0 0,0-1-1,1 1 1,0-2 0,0 1-1,-1-1 1,1 0 0,0 0 0,10-1-1,28 0-19,-1-3 1,1-1-1,-1-2 0,63-17 1,-49 10-53,-14 5 22,-1 2 0,1 2 0,0 2 0,0 1 0,56 8-1,-84-5 15,-1 1 0,0 1-1,-1 1 1,1 0-1,-1 1 1,0 0-1,0 2 1,24 16-1,-33-21 25,-1 1-1,1 0 0,-1 0 0,0 0 1,0 1-1,0-1 0,-1 1 1,0 0-1,1 0 0,-2 0 1,5 10-1,-6-11 14,0 0 1,0 0-1,-1 0 0,1 0 1,-1 0-1,0 1 0,0-1 1,-1 0-1,1 0 1,-1 0-1,0 0 0,0 0 1,0 0-1,-1 0 0,1-1 1,-1 1-1,0 0 0,-4 5 1,0-2 11,1 0 0,-2 0 1,1-1-1,-1 0 0,0-1 0,0 1 1,-1-1-1,1-1 0,-1 1 0,0-1 1,-1-1-1,1 0 0,0 0 0,-12 2 1,-4 1 54,0-1 1,0-1 0,-1-1 0,-25-1 0,49-2-74,0 0 1,0 0 0,-1 0-1,1 0 1,0 0 0,0 0-1,0 0 1,0-1 0,0 1-1,-1 0 1,1-1-1,0 1 1,0-1 0,0 1-1,0-1 1,0 0 0,0 1-1,0-1 1,0 0 0,0 0-1,1 1 1,-1-1 0,0 0-1,0 0 1,1 0 0,-1 0-1,1 0 1,-1 0 0,1 0-1,-1 0 1,1 0 0,-1-2-1,1 0-7,0 1 0,0 0 0,0 0 0,0 0 0,1-1 0,-1 1 0,1 0-1,-1 0 1,1 0 0,0 0 0,0 0 0,0 0 0,0 0 0,0 0 0,0 0 0,0 0-1,1 0 1,2-2 0,17-14-12,1 2-1,0 0 0,2 1 1,0 2-1,0 0 1,35-12-1,-7 1 16,49-23-5,153-79 1,-211 102-12,-2-2-1,-1-2 1,64-57-1,-94 75 22,1-1-1,-2-1 0,0 1 1,0-2-1,-1 1 1,0-1-1,-1 0 0,-1-1 1,0 0-1,0 0 0,-2 0 1,0 0-1,0-1 1,-2 0-1,0 1 0,0-1 1,-1 0-1,-2-22 1,1 29 7,-1 1 0,0-1 0,0 0 0,-1 0 0,0 1 1,0-1-1,-1 1 0,1-1 0,-2 1 0,1 0 0,-1 0 1,0 0-1,-10-11 0,10 14 19,1 0 0,-1 0 0,0 1 0,0-1 0,0 1 0,0 0 0,-1 0 0,1 1 0,-1 0-1,1-1 1,-1 1 0,0 1 0,0-1 0,0 1 0,0 0 0,0 0 0,0 0 0,-1 1 0,1 0 0,0 0 0,0 0 0,-8 2 0,8-1-11,0 1 0,0 0 0,1 1 1,-1-1-1,0 1 0,1 0 0,0 0 0,0 0 0,0 1 1,0-1-1,0 1 0,0 0 0,1 0 0,0 1 1,0-1-1,0 1 0,1-1 0,-1 1 0,1 0 1,-2 5-1,-6 17 95,1 1-1,-8 38 1,15-58-78,-8 47 194,2 1 0,2 0 1,3 1-1,7 99 0,-2-140-214,1 0-1,0 0 0,0 0 0,2 0 1,0-1-1,1 1 0,1-1 0,0-1 1,1 1-1,0-1 0,1-1 0,1 1 1,0-2-1,0 1 0,2-1 0,-1-1 1,2 0-1,-1-1 0,2 0 0,-1-1 0,1-1 1,0 0-1,1 0 0,0-2 0,0 0 1,1 0-1,-1-2 0,1 0 0,0-1 1,25 3-1,-24-5-41,-1 0 0,0-1 0,1-1 0,-1-1 1,25-5-1,-33 5-25,1-1 0,-1 0 0,1-1 0,-1 0 0,0 0 0,0-1 0,-1 0 0,0-1 0,0 1 1,0-1-1,8-9 0,-2-1-46,0-1 0,-2 0 0,0 0 0,0-1 0,-2-1 0,-1 1 0,0-1 0,-1-1 0,-1 0 0,-1 1-1,0-2 1,-2 1 0,0 0 0,-2-1 0,-1-31 0,0 51 116,0 0 0,0 1 0,0-1-1,0 0 1,0 1 0,0-1 0,0 0-1,0 1 1,0-1 0,-1 0-1,1 1 1,0-1 0,-1 0 0,1 1-1,0-1 1,-1 1 0,1-1 0,-1 1-1,1-1 1,0 1 0,-1-1 0,1 1-1,-1-1 1,0 1 0,1 0 0,-1-1-1,1 1 1,-1 0 0,0-1-1,1 1 1,-1 0 0,0 0 0,1 0-1,-1 0 1,0-1 0,1 1 0,-1 0-1,0 0 1,1 0 0,-1 0 0,0 1-1,1-1 1,-1 0 0,0 0-1,1 0 1,-1 0 0,1 1 0,-1-1-1,0 0 1,1 1 0,-1-1 0,1 0-1,-2 2 1,-2-1 31,1 1 0,-1 0-1,0 1 1,1-1 0,0 0-1,0 1 1,-1 0 0,-4 5 0,-1 7 30,1 0 0,0 1 1,2-1-1,-1 1 0,2 1 1,0-1-1,1 1 0,0 0 1,2 0-1,0 0 1,1 0-1,0 0 0,3 24 1,-2-36-96,1 0-1,-1 0 1,1 0 0,0 0 0,0 0 0,1 0 0,-1-1 0,1 1 0,0 0 0,0-1 0,1 1 0,-1-1 0,1 0 0,0 1 0,0-1 0,1-1 0,-1 1 0,1 0 0,0-1 0,0 0-1,0 0 1,0 0 0,0 0 0,1-1 0,-1 0 0,1 0 0,0 0 0,-1 0 0,8 1 0,11 2-1481,0-2 1,0 0-1,0-1 0,45-3 0,-68 1 1496,53-2-6709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1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19324,'0'0'8522,"355"-117"-8282,-110 65-240,4 9-2385,-62 19-4424,-61 14-10739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1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27 15659,'0'0'9326,"-33"-6"-7701,-110-14-589,137 20-978,-1 0 0,1 0-1,-1 1 1,1-1 0,0 1 0,-1 1 0,1-1 0,0 1-1,0 0 1,0 1 0,0-1 0,0 1 0,0 1-1,1-1 1,0 1 0,0-1 0,0 2 0,-8 7 0,0-1 52,-6 6 15,0 1 0,1 0-1,1 1 1,-20 31 0,29-38-104,1 0 1,0 0-1,1 0 0,0 1 1,1 0-1,0 1 1,1-1-1,1 1 1,-3 21-1,6-32-26,-1-1 0,1 1 0,0-1 0,0 1 0,0 0 0,0-1 0,0 1 0,0-1 0,1 1 0,-1-1 0,1 1 0,0-1 0,-1 1 0,1-1 0,1 0 0,-1 1 0,0-1 0,0 0 0,1 0 0,-1 0 0,1 0 0,0 0 0,0 0 0,0 0 0,0-1 0,0 1 0,0-1 0,0 1 0,0-1 0,0 0 0,1 0 1,-1 0-1,0 0 0,1 0 0,-1 0 0,1-1 0,-1 1 0,1-1 0,0 0 0,-1 0 0,4 0 0,10 1-166,0 0 1,0-2 0,0 0 0,0 0-1,0-2 1,0 0 0,-1-1 0,1 0-1,-1-1 1,0-1 0,-1-1 0,1 0 0,-1 0-1,0-2 1,-1 0 0,13-10 0,3-6-165,-1-1 0,-1-1 0,-1-1 0,-1-1 0,34-54 0,-58 82 433,-1-1 1,1 1-1,0-1 1,0 1-1,0-1 1,0 1-1,0-1 1,0 1-1,0 0 1,0-1-1,1 1 0,-1 0 1,1 0-1,-1 0 1,0 0-1,1 0 1,0 1-1,1-2 1,-2 3 40,0 0 0,0 0 0,0-1 0,0 1 1,0 0-1,-1 0 0,1 0 0,0 1 0,-1-1 0,1 0 1,0 0-1,-1 0 0,1 0 0,-1 1 0,0-1 1,1 2-1,11 27-403,-5-19 169,0 0-1,1 0 1,0 0 0,1-1-1,0 0 1,1 0 0,0-1 0,1-1-1,-1 0 1,1 0 0,1-1 0,0 0-1,18 7 1,-10-6-1300,0-1-1,40 8 1,44-4-6072,-38-10 903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1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233 633 13835,'0'0'14394,"-29"10"-13885,-94 36-62,118-43-417,-1 0 1,1 1-1,0-1 1,0 1 0,0 1-1,1-1 1,-1 1-1,1-1 1,0 1-1,1 0 1,-1 1-1,1-1 1,0 1-1,0-1 1,1 1-1,-1 0 1,1 0-1,1 0 1,-1 0 0,1 0-1,0 1 1,1-1-1,-1 0 1,1 8-1,-1-4 0,0 2-10,0-1-1,0 0 0,1 1 0,1-1 1,0 0-1,0 1 0,1-1 0,6 20 1,-5-25-21,0 0 1,0 0 0,1 0 0,0-1 0,0 0 0,0 1 0,1-1 0,-1-1 0,1 1 0,0-1 0,1 1 0,-1-2 0,1 1 0,0 0 0,0-1 0,7 3-1,3-1-17,0 0 0,0-1 0,1 0 0,-1-1 0,1-1 0,0-1 0,0 0 0,26-3 0,-4 1-58,-6-1-73,0-2 0,0-1 0,-1-1 0,0-2 1,0-1-1,-1-2 0,0-1 0,0-1 0,-2-2 0,0-1 1,0-1-1,-2-1 0,0-2 0,47-45 0,-67 59 142,0-2 0,0 1 0,-1-1-1,0 0 1,-1 0 0,1-1 0,-1 1 0,-1-1-1,0 0 1,0-1 0,-1 1 0,0-1-1,-1 1 1,0-1 0,0 0 0,0-18 0,-2 26 41,-1-1 0,1 1 0,-1 0 1,1 0-1,-1 0 0,0 0 1,0-1-1,0 1 0,0 0 1,0 0-1,0 1 0,-1-1 1,1 0-1,-1 0 0,1 1 0,-1-1 1,0 1-1,1-1 0,-1 1 1,0 0-1,0-1 0,0 1 1,0 0-1,0 0 0,0 0 1,-1 1-1,1-1 0,0 1 0,0-1 1,0 1-1,-1 0 0,1-1 1,-4 2-1,0-2 9,0 1 1,1 0-1,-1 0 0,0 0 0,1 1 1,-1 0-1,0 0 0,1 0 1,-1 1-1,1 0 0,0 0 0,0 0 1,-6 4-1,6-2-22,0 1 1,0-1 0,1 1-1,-1 0 1,1 0-1,1 1 1,-1-1-1,1 1 1,0 0-1,0-1 1,0 1-1,1 1 1,0-1-1,0 0 1,-1 8-1,0 7 34,1 0-1,1 0 0,1 30 0,1-45-51,-1 0 0,1 0 0,0-1 0,0 1 1,0 0-1,1 0 0,0-1 0,0 1 0,0-1 0,1 1 0,0-1 0,0 0 0,0 0 0,1 0 0,4 4 0,-2-3-1,1 0-1,-1-1 1,1 0 0,1 0 0,-1-1-1,0 0 1,1 0 0,0-1 0,12 4 0,7 0-44,0-2 0,0-1 0,0-1 1,1-1-1,42-3 0,-46-1-23,0-1-1,0-2 0,-1 0 1,0-1-1,0-2 0,-1 0 1,1-1-1,23-15 0,3-4-98,-2-2 0,60-50 0,-78 56 104,-1-2 0,-1 0 0,-2-2 0,44-60 0,-56 67 27,0 0-1,-1-1 0,-2 0 1,0-1-1,-2-1 1,0 1-1,-1-1 0,5-38 1,-7 17-95,-1-74 0,-5 103 125,0 0-1,-1 0 0,0 0 0,-1 0 1,-1 0-1,-1 1 0,-11-28 0,14 39 38,1 1-1,-1 0 1,0-1-1,0 1 0,0 0 1,-1 0-1,1 0 1,-1 1-1,1-1 1,-1 0-1,0 1 1,0 0-1,0 0 0,0 0 1,-1 0-1,1 0 1,0 0-1,-1 1 1,0 0-1,1 0 1,-1 0-1,1 0 0,-1 0 1,0 1-1,0 0 1,-7 0-1,5 1 4,0 0 0,0 1 0,0 0 0,0 0 0,0 0 0,0 1 0,1 0 0,-1 0-1,1 0 1,0 1 0,0 0 0,0 0 0,1 0 0,-1 0 0,-3 6 0,-8 9 50,2 1 0,0 0 0,1 1 0,2 0 0,0 1 0,1 0 1,1 1-1,1 0 0,-5 27 0,4-3 44,2 0 1,2 1-1,3 81 0,3-110-114,0 0-1,2 1 0,1-1 1,0 0-1,1 0 0,1-1 1,1 0-1,1 0 0,0 0 1,1-1-1,1 0 0,14 17 1,-16-22-68,2 0 0,0-1 1,0-1-1,1 0 0,0 0 1,0-1-1,1-1 1,1 0-1,-1 0 0,1-1 1,1-1-1,-1 0 1,1-1-1,0 0 0,0-1 1,25 3-1,-13-5-320,0-1-1,0-1 1,0-2-1,0 0 1,0-2 0,0-1-1,-1-1 1,0-1-1,48-21 1,-37 11-199,0-2 1,-1-1-1,-1-2 0,-1-1 1,51-48-1,-77 65 787,0 0 1,-1 0-1,0-1 0,0 0 0,0 0 1,-1 0-1,0-1 0,-1 0 1,0 0-1,0 0 0,0 0 1,-1-1-1,-1 1 0,1-1 1,-1 0-1,-1 1 0,1-1 1,-2 0-1,1 0 0,-2-13 1,1 19-139,-1 0 0,0 0 1,0 0-1,0 0 1,0 0-1,-1 0 1,1 0-1,-1 0 1,0 0-1,1 1 1,-1-1-1,0 1 1,-1-1-1,1 1 1,0 0-1,-1 0 1,1 0-1,-1 0 1,0 0-1,0 0 1,1 1-1,-1 0 1,0-1-1,0 1 1,-1 0-1,1 0 0,-5 0 1,2-1-56,0 1 0,0 0 0,-1 1-1,1-1 1,0 1 0,0 0 0,0 1 0,0-1 0,0 1-1,0 1 1,0-1 0,0 1 0,0 0 0,-8 4 0,2 2-15,1 1 1,0-1 0,1 2 0,0-1-1,0 1 1,1 1 0,1 0-1,0 0 1,0 1 0,1 0 0,0 0-1,-7 22 1,6-15 4,2 0 0,0 1 0,1 0 0,2 0 0,0 0 0,1 1 0,1 39 0,1-57-19,1-1-1,-1 0 0,1 0 0,0 0 0,0 0 0,-1 0 0,2 0 0,-1 0 0,0 0 0,0 0 0,1-1 0,-1 1 1,1 0-1,-1-1 0,1 1 0,0-1 0,-1 0 0,1 1 0,0-1 0,0 0 0,0 0 0,0 0 0,0 0 0,0-1 1,0 1-1,0 0 0,1-1 0,-1 0 0,0 1 0,4-1 0,1 1-25,-1-1-1,1 1 0,-1-2 1,1 1-1,0 0 1,-1-1-1,1-1 1,-1 1-1,13-5 1,-10 1-59,1-1 0,-1-1 1,-1 1-1,1-2 0,-1 1 1,0-1-1,0 0 0,-1 0 1,9-16-1,7-10-422,21-45 0,0-8 76,-44 87 443,1-1 0,-1 1 0,0-1 1,0 1-1,0 0 0,0-1 0,1 1 0,-1 0 0,0-1 0,0 1 0,0 0 0,1-1 1,-1 1-1,0 0 0,1 0 0,-1-1 0,0 1 0,1 0 0,-1 0 0,0-1 0,1 1 0,-1 0 1,1 0-1,-1 0 0,0 0 0,1 0 0,-1 0 0,1-1 0,-1 1 0,0 0 0,1 0 0,-1 0 1,1 0-1,-1 1 0,0-1 0,1 0 0,-1 0 0,1 0 0,-1 0 0,0 0 0,1 0 1,-1 1-1,0-1 0,1 0 0,-1 0 0,0 0 0,1 1 0,-1-1 0,0 0 0,1 1 0,-1-1 1,0 0-1,0 1 0,1-1 0,-1 0 0,0 1 0,0-1 0,12 27 412,-9-20-346,4 10 52,2 0 0,0-1-1,1 0 1,20 25 0,-26-35-109,1-1 1,0 0-1,0-1 1,0 1-1,0-1 1,1 0-1,0 0 1,-1-1-1,1 1 1,1-1-1,-1-1 1,0 1-1,1-1 1,-1 0 0,1 0-1,10 0 1,-7-2-8,1 0 0,-1-1 0,0 0 0,0-1 0,0 0 0,0 0 0,0-1 0,17-8 0,3-4-20,40-26 0,22-12-107,-71 43 89,0 1 1,1 1-1,0 1 1,1 0-1,0 2 1,0 1-1,0 1 0,0 0 1,1 2-1,-1 1 1,40 4-1,-58-2 34,-1-1 0,0 0 0,1 1 0,-1 0 1,0 0-1,0 0 0,0 1 0,-1-1 0,1 1 0,0 0 0,-1 0 0,0 0 0,0 1 0,0-1 0,0 1 0,0 0 1,-1-1-1,0 1 0,0 0 0,0 0 0,0 1 0,0-1 0,-1 0 0,2 6 0,-2-6 17,-1 0 0,1 0 0,0 0-1,-1 1 1,0-1 0,0 0 0,0 0-1,-1 1 1,1-1 0,-1 0 0,0 0 0,0 0-1,-1 0 1,1 0 0,-1 0 0,0 0 0,0 0-1,0-1 1,0 1 0,-1-1 0,1 1-1,-1-1 1,0 0 0,0 0 0,-7 5 0,4-4-3,0-1 0,0 1 0,0-1 0,-1 0 1,1-1-1,-1 0 0,0 0 0,1 0 0,-1-1 1,0 0-1,0 0 0,0-1 0,0 1 0,-8-2 1,14 0-30,0-1 1,0 1-1,0 0 0,0-1 1,0 1-1,1-1 1,-1 1-1,0-1 1,1 1-1,-1-1 0,1 1 1,0-1-1,-1 0 1,1 1-1,0-1 1,0 1-1,0-1 1,0 0-1,0 1 0,1-4 1,5-36-314,-2 34 275,0 0 0,1 0 0,0 0 0,0 1 1,1-1-1,-1 1 0,1 1 0,1-1 0,-1 1 1,1 0-1,0 0 0,0 1 0,13-6 0,7-3-36,1 2 0,41-12 0,-27 11 241,2 3 1,0 1-1,0 2 1,0 2-1,77 3 0,-119 1-124,1 0-1,0 0 0,-1 1 0,1 0 1,0-1-1,-1 1 0,1 0 1,-1 0-1,1 0 0,-1 1 0,1-1 1,-1 1-1,0-1 0,0 1 0,0 0 1,0-1-1,0 1 0,0 0 1,0 1-1,0-1 0,-1 0 0,1 0 1,-1 1-1,0-1 0,0 1 1,0-1-1,0 1 0,0-1 0,0 1 1,0 4-1,4 51-136,-7-19-3476,1-6-4302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1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18916,'0'0'9562,"-126"40"-12266,85 6-2186,-6 0-4840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1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65 475 13315,'0'0'12106,"-51"178"-10489,41-144-921,6 2-440,4-5-256,0-10-280,0-5-1889,14-16-1863,10-9-1626,-1-19-9185</inkml:trace>
  <inkml:trace contextRef="#ctx0" brushRef="#br0" timeOffset="1">1428 9 12579,'0'0'18908,"-45"0"-18908,4 0-744,7-3-2185,-3-3-10898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71 10882,'0'0'13515,"20"-70"-12034,-17 97-441,1 25 24,-4 16-448,0 15-320,0 12-152,-7 3-136,-7-3-8,1-7-688,13-14-1752,0-28-3146,0-28-4624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09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1 509 12499,'0'0'8942,"30"-29"-8189,100-92-25,-117 109-532,1 1 1,-1 1-1,31-17 0,-36 23-93,1 1-1,-1 0 1,1 1 0,0 0 0,10-1 0,-16 2-72,1 0-12,0 0 1,-1 0-1,1 1 1,0 0-1,0-1 1,0 1-1,-1 1 1,1-1-1,0 0 1,0 1-1,-1 0 1,1 0-1,0 0 1,-1 0-1,1 1 1,-1-1-1,1 1 1,-1 0 0,0 0-1,0 0 1,0 1-1,0-1 1,0 1-1,0-1 1,-1 1-1,3 3 1,1 4 23,-1 0 1,0 1-1,-1-1 1,0 1-1,-1 0 0,0 0 1,2 20-1,1 20 35,-2 0 1,-3 71-1,-1-53-55,1-77-71,0 1 0,1-1 0,0 0 1,1 1-1,-1 0 0,1-1 0,1 1 0,0 1 1,0-1-1,5-6 0,4-9-77,9-21-64,2 2 1,2 1-1,2 0 0,1 2 0,44-43 1,-72 79 186,0 1 0,0 0 0,1 0 1,-1-1-1,0 1 0,0 0 0,0 0 0,1 0 1,-1 0-1,1 0 0,-1 1 0,1-1 0,-1 0 1,1 1-1,-1-1 0,1 1 0,-1-1 0,1 1 1,0 0-1,-1 0 0,1-1 0,0 1 0,-1 0 1,1 1-1,0-1 0,-1 0 0,1 0 0,0 1 1,-1-1-1,1 1 0,-1-1 0,1 1 1,-1 0-1,1 0 0,-1 0 0,3 1 0,1 4 41,-1 0 0,1 1 0,-1-1 0,-1 1 0,1 0-1,4 13 1,3 6 133,-8-20-144,8 17 73,1 0 0,1 0 1,21 27-1,-29-44-91,0 0 0,0-1 0,0 0 0,0 0 1,1 0-1,0-1 0,0 0 0,0 0 0,0-1 0,1 1 1,-1-1-1,1-1 0,0 1 0,0-1 0,0 0 0,14 1 1,-13-2 5,-1-1 0,1 0-1,-1 0 1,1-1 0,-1 0 0,1 0 0,-1-1 0,1 0 0,-1 0 0,0-1 0,0 0 0,0 0 0,10-7 0,-5 1-1,-1 0-1,0 0 1,0-2-1,-1 1 1,-1-1-1,11-16 1,-7 9-13,-2-1 0,0 0-1,-1-1 1,-1 0 0,0 0 0,-2-1 0,-1 0 0,8-43-1,-7-1-76,-1-114 0,-6 172 78,0 6-117,2 15-181,0-8 224,1-1 0,-1 0 0,1 1 0,1-1 0,-1-1 0,1 1 0,0 0 0,0-1 0,0 0 0,1 0 0,-1 0 0,1-1-1,8 6 1,80 41-653,-64-36 620,13 5 70,-26-12-27,1 1-1,-1 0 1,29 21 0,-41-26 113,-1 0-1,1 0 1,-1 1 0,0-1-1,1 1 1,-2 0 0,1 0-1,0 0 1,-1 0 0,0 0-1,0 1 1,0-1 0,0 1 0,-1 0-1,1-1 1,-1 1 0,-1 0-1,1 0 1,-1 7 0,-1 8 440,-1 0 0,-1 0 0,-1 0 0,-1-1 1,0 1-1,-14 29 0,-2 10 232,5 9-67,15-67-653,1 1-1,-1 0 1,1 0 0,0 0-1,0 0 1,-1 0 0,1 0-1,0-1 1,1 1 0,-1 0-1,0 0 1,0 0 0,1 0-1,-1 0 1,1-1 0,0 1-1,-1 0 1,1 0 0,0-1-1,0 1 1,0 0 0,0-1-1,0 1 1,1-1 0,-1 0-1,0 1 1,1-1 0,-1 0-1,1 0 1,-1 0 0,4 2-1,9-1-572,-1-1-1,1-1 1,0 0 0,-1-1-1,1 0 1,0-1-1,-1 0 1,1-1-1,-1-1 1,0 0-1,24-12 1,32-16-6174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1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14523,'0'0'14451,"4"-3"-15387,26-3-1953,1 3-1976,3-3-3616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1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3993,'0'0'296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1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485 548 12843,'0'0'14700,"-19"-12"-14004,-68-34-225,83 44-451,0 1 1,1 0-1,-1 0 1,0 0-1,0 0 0,0 0 1,0 1-1,0-1 0,0 1 1,1 0-1,-1 1 0,0-1 1,0 1-1,0-1 0,0 1 1,0 0-1,0 1 0,1-1 1,-1 1-1,1-1 0,-1 1 1,1 0-1,-1 0 0,-3 4 1,-4 1 24,-18 10 32,1 2 1,0 1 0,1 2-1,2 0 1,0 1 0,1 2-1,-29 39 1,49-59-82,1 1-1,-1 0 1,1 0-1,0 0 1,0 1-1,1-1 1,0 0-1,0 1 1,1 0-1,0-1 1,0 1-1,0 0 1,1 0-1,0-1 1,0 1-1,2 13 1,-1-19-6,0 0 0,0 1 0,0-1 1,0 0-1,0 0 0,0 0 0,0 0 0,0 0 0,0 0 1,1 0-1,-1 0 0,0-1 0,0 1 0,1 0 0,-1-1 0,1 1 1,-1-1-1,1 1 0,-1-1 0,0 0 0,1 0 0,-1 0 1,1 1-1,1-2 0,44 0-189,-38 1 145,5-2-41,-1-1 0,1 0-1,-1-1 1,1 0 0,-1-1-1,-1-1 1,1 0 0,-1 0-1,0-2 1,0 1 0,-1-1 0,0-1-1,-1 0 1,16-18 0,-10 10-16,0-1 1,-2-1 0,0 0 0,-1-1 0,-1-1-1,-1 0 1,17-44 0,-21 39 89,0-1 0,-2 0 0,-1-1 0,0-28 0,-4-114-115,-2 75 124,2 93 17,-4-63 216,4 62-167,-1-1 0,0 1 0,1 0 0,-1 0 1,-1 0-1,1 0 0,0 0 0,-1 0 0,1 1 0,-1-1 0,0 0 0,0 1 0,0-1 1,0 1-1,0-1 0,0 1 0,-4-2 0,5 3-34,0 1 0,0-1 0,-1 1 1,1-1-1,0 1 0,0-1 0,-1 1 0,1 0 0,0 0 0,-1 0 1,1 0-1,0 0 0,-1 0 0,1 0 0,0 0 0,-1 0 0,1 1 1,0-1-1,0 1 0,-1-1 0,1 1 0,0-1 0,0 1 1,0-1-1,0 1 0,-1 0 0,1 0 0,0 0 0,0 0 0,1-1 1,-1 1-1,0 1 0,-1 1 0,-22 38 42,16-20-30,1 1 0,1-1 1,1 1-1,1 0 0,-2 27 1,1 116 131,5-125-129,1-14-21,1-1-1,0 0 0,2 1 1,1-1-1,1 0 1,1-1-1,1 0 1,1 0-1,1 0 0,20 32 1,-23-44-55,0-1 0,1-1 1,0 1-1,1-1 0,0-1 0,0 0 1,1 0-1,0-1 0,1 0 1,0 0-1,0-1 0,1-1 0,-1 0 1,1-1-1,1 0 0,-1-1 1,1 0-1,0 0 0,-1-2 0,1 0 1,27 1-1,-34-3 26,1-1 0,0 1 0,0-1 0,-1-1 0,1 1 1,0-1-1,-1-1 0,0 1 0,1-1 0,-1 0 0,0 0 0,-1-1 0,11-7 0,-7 2-23,1 0 1,-2 0-1,1-1 0,-1 0 0,-1 0 1,13-22-1,-8 8-8,-1-1 0,-1 0-1,-1-1 1,-2 0 0,0 0 0,4-39 0,-6-61 147,-6 99-33,1 25-28,0 0 0,0-1-1,0 1 1,0 0 0,-1 0-1,1-1 1,-1 1 0,0 0-1,0 0 1,0 0 0,0 0-1,0 0 1,0 0 0,0 0 0,-1 0-1,1 0 1,-4-3 0,4 5-11,0-1 0,0 0 1,-1 0-1,1 1 1,-1-1-1,1 0 1,-1 1-1,1 0 1,-1-1-1,1 1 1,-1 0-1,1 0 0,-1-1 1,1 1-1,-1 1 1,0-1-1,1 0 1,-1 0-1,1 0 1,-1 1-1,1-1 0,-1 1 1,1-1-1,-1 1 1,1 0-1,0 0 1,-1-1-1,-1 3 1,-3 2 10,1 0 1,0 0-1,0 1 1,0-1-1,0 1 1,1 1-1,0-1 1,0 0-1,1 1 1,0 0-1,0 0 1,-3 12-1,0 2 20,0 1-1,2-1 0,-2 27 1,4-31-59,1 0-1,1 0 1,1 1 0,0-1 0,5 23 0,-4-33-103,0 0 1,0 0 0,1-1-1,0 0 1,0 1 0,1-1-1,-1 0 1,1-1 0,1 1-1,-1-1 1,1 1 0,0-1-1,0-1 1,0 1 0,1-1-1,9 6 1,7 1-1368,1 0 0,0-2 0,0-1 0,1-1 0,29 6 0,27 0-7361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1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46 12699,'0'0'16119,"-10"-1"-15352,6 0-715,-1 1-1,0 0 1,0 1-1,0-1 1,0 1-1,1-1 1,-1 2 0,0-1-1,1 0 1,-1 1-1,-7 4 1,4-1 5,0 0 1,0 1-1,0 0 0,0 0 1,1 1-1,-8 9 0,0 1-27,1 1-1,1 0 1,1 0-1,0 2 0,2-1 1,0 1-1,1 1 1,1 0-1,1 0 1,1 1-1,1-1 0,0 1 1,2 0-1,-1 41 1,4-57-44,0-1 0,0 0 0,1 0 0,0 0 0,0 0 0,0 1 0,1-1 1,0-1-1,0 1 0,0 0 0,0 0 0,1-1 0,-1 1 0,1-1 0,0 0 1,1 0-1,-1 0 0,1 0 0,0-1 0,0 1 0,0-1 0,0 0 0,0 0 1,1 0-1,0-1 0,-1 0 0,1 0 0,0 0 0,8 2 0,10 2-88,1-2-1,1 0 1,-1-1 0,1-2-1,24-1 1,-30-1-42,0 0 1,0-2 0,-1 0-1,1-2 1,-1 0 0,0 0-1,0-2 1,-1 0 0,0-1-1,0-1 1,-1-1 0,0 0-1,0-1 1,-1 0 0,16-17-1,-19 16 210,1-1 1,-2 0-1,1-1 0,-2 0 0,0-1 0,-1 0 1,0-1-1,-1 0 0,-1 0 0,-1 0 0,0-1 1,-1 0-1,-1 0 0,0-1 0,-1 1 0,0-26 0,-17 61 351,10 5-381,1-1 1,1 1 0,0 0 0,2 0 0,1 0 0,0 0-1,8 34 1,-7-49-50,1 1-1,0-1 0,1 1 1,0-1-1,0 0 0,1 0 1,0-1-1,0 1 0,0-1 1,1 0-1,0 0 1,1-1-1,0 0 0,0 0 1,0-1-1,0 0 0,1 0 1,0 0-1,0-1 0,0 0 1,1-1-1,-1 0 0,1 0 1,0-1-1,0 0 0,0-1 1,0 0-1,0 0 1,9-1-1,-16 0-4,1-1 1,0 1-1,-1-1 0,1 0 1,-1 0-1,1 0 0,-1-1 1,0 1-1,1-1 0,-1 1 1,0-1-1,0 0 0,0 1 1,0-1-1,0 0 0,0-1 1,-1 1-1,1 0 0,-1 0 1,1-1-1,-1 1 0,0 0 1,0-1-1,0 0 0,0 1 1,-1-1-1,1 1 0,-1-1 1,1-3-1,2-12-55,-1-1-1,-1 1 1,-1-22-1,0 27 16,1-22-66,-3 0 1,0 0-1,-11-49 0,10 74 106,1 0 1,-1 0 0,0 0 0,-1 1-1,0-1 1,-1 1 0,0 0-1,-1 1 1,1-1 0,-1 1 0,-1 0-1,0 0 1,0 1 0,0 0-1,-1 0 1,-13-8 0,17 13 25,0-1 1,0 1 0,0 0-1,0 1 1,-1-1-1,1 1 1,0-1 0,-1 1-1,1 1 1,-1-1-1,0 1 1,1-1-1,-1 1 1,1 0 0,-1 1-1,1-1 1,-1 1-1,1 0 1,-1 0 0,1 1-1,-1-1 1,1 1-1,-7 4 1,6-3 22,0 1 1,1-1-1,-1 1 0,1 0 1,0 1-1,0-1 0,1 0 1,-1 1-1,1 0 0,0 0 1,1 0-1,-1 0 0,1 1 1,0-1-1,0 1 0,0-1 1,1 1-1,-1 6 0,1-5-8,0 1 0,0-1 0,1 1-1,0-1 1,1 1 0,2 12-1,-3-17-22,1 0 0,0 0 0,0 0 0,1 0 0,-1-1 0,1 1 0,-1-1 0,1 1 0,0-1 0,0 1-1,0-1 1,0 0 0,0 0 0,0 0 0,1 0 0,-1-1 0,1 1 0,-1 0 0,5 1 0,12 3-18,0-1 0,0 0 0,0-2 0,1 0 0,-1-1 0,1-1 1,36-3-1,-13 1-49,-2-2-36,0-1-1,0-3 0,-1-1 1,1-1-1,38-16 1,41-10 38,-117 34 65,5-1 1,0-1 0,0 2 0,1-1 1,-1 1-1,0 0 0,1 1 0,-1 0 0,1 0 0,12 2 1,-20-1 10,0 0 1,0 0-1,0 0 1,0-1 0,0 1-1,0 0 1,0 0 0,0 0-1,0 1 1,-1-1-1,1 0 1,0 0 0,-1 0-1,1 1 1,-1-1-1,1 0 1,-1 1 0,1-1-1,-1 0 1,0 1 0,0-1-1,0 0 1,0 3-1,0 40 273,0-32-182,-3 317 680,3-329-797,0 1 0,0-1-1,0 1 1,1 0-1,-1-1 1,0 1 0,0-1-1,1 1 1,-1-1 0,1 1-1,-1 0 1,0-1 0,1 0-1,-1 1 1,1-1 0,-1 1-1,1-1 1,0 0 0,-1 1-1,1-1 1,-1 0 0,1 1-1,-1-1 1,1 0 0,0 0-1,-1 0 1,1 0 0,0 0-1,-1 1 1,1-1-1,0 0 1,-1 0 0,1-1-1,0 1 1,0 0 0,29-8-489,-20 1 328,-1-1-1,0 1 0,-1-1 0,0-1 0,0 0 1,12-17-1,37-70-979,-19 31 708,-22 37 606,2 2 0,1 0 0,0 1 0,27-26 0,-42 103 1142,-3-48-1282,10 97 337,-10-95-344,0 1 0,1-1 0,0 0 0,0 1-1,0-1 1,1 0 0,0-1 0,0 1 0,0 0 0,1-1 0,0 0 0,0 1 0,5 4 0,-6-9-19,-1 1 1,1 0 0,0-1-1,0 1 1,0-1 0,0 0 0,0 0-1,0 0 1,0 0 0,1 0 0,-1-1-1,0 0 1,0 1 0,1-1-1,-1 0 1,0-1 0,0 1 0,1 0-1,-1-1 1,0 0 0,0 0 0,0 0-1,0 0 1,0 0 0,0-1-1,0 0 1,3-1 0,7-6-108,1-1-1,-2 0 1,1 0 0,11-14 0,-19 19 63,21-21-179,-2 5 47,-2-1-1,0-1 1,-1-1 0,-2-1-1,0 0 1,21-41-1,-35 55 1913,-6 24-1400,0 33-94,0-26-165,0 1 1,1 0 0,1 0-1,2 0 1,5 28 0,-6-44-71,-1-1 1,1 1-1,0-1 1,0 1-1,0-1 1,0 0-1,1 0 1,0 0 0,0 0-1,0-1 1,0 1-1,1-1 1,-1 0-1,1 0 1,0 0-1,0 0 1,0-1-1,0 1 1,0-1 0,0 0-1,1 0 1,-1-1-1,1 1 1,0-1-1,-1 0 1,1 0-1,0-1 1,0 1-1,5-1 1,-2 0-67,1 0 0,0 0 0,0-1-1,0 0 1,-1 0 0,1-1 0,0-1 0,-1 1 0,0-1-1,14-7 1,-10 3-47,-1-1 1,0 0-1,0-1 0,0 0 0,-1-1 0,9-11 0,-6 6 9,-1-1 0,0-1 0,-1 0 0,-1-1 0,-1 0 0,0 0-1,8-27 1,-5 3 562,-1 0 1,6-58-1,-21 168 613,6 74 1,1-30-737,-17 914-494,38-1988-1568,-23 941 1726,10-110-13,-9 116 66,0 1-1,1 0 1,1 0 0,1 0-1,0 0 1,11-20 0,-15 32-37,0-1 0,0 1 1,0 0-1,1 0 1,-1 0-1,1 0 0,-1 0 1,1 0-1,0 0 0,0 0 1,0 1-1,0-1 0,0 1 1,0 0-1,0-1 1,0 1-1,1 0 0,-1 0 1,0 0-1,1 1 0,-1-1 1,1 0-1,-1 1 0,1 0 1,-1 0-1,1-1 1,-1 2-1,1-1 0,-1 0 1,1 0-1,-1 1 0,1-1 1,-1 1-1,1 0 0,-1 0 1,4 1-1,-1 1 11,-1 0-1,1 0 1,-1 1-1,0-1 1,0 1 0,0 0-1,0 0 1,-1 0-1,1 0 1,-1 1-1,0-1 1,-1 1 0,1 0-1,-1 0 1,3 9-1,-2-8-12,-1 1 0,0-1 0,-1 1 0,0 0 0,0 0 0,0-1 0,-1 1 0,0 0 0,0 0-1,0 0 1,-1 0 0,0-1 0,-1 1 0,0 0 0,0-1 0,0 1 0,-1-1 0,1 0 0,-2 0 0,1 0 0,-1 0-1,0 0 1,0-1 0,0 1 0,-1-1 0,1 0 0,-2-1 0,1 1 0,0-1 0,-1 0 0,-10 5 0,6-2-76,0-1 1,0 0-1,-1-1 0,0 0 1,0-1-1,0 0 1,0-1-1,-1 0 1,-14 1-1,27-4 0,-1 0 0,0 0 0,0 0 0,0 0 0,0 0 0,1 0 0,-1-1 0,0 1 0,0 0 0,0 0 0,0 0 0,0 0 0,1-1 0,-1 1 0,0 0 0,0 0 0,0 0 0,0-1 0,0 1 0,0 0 0,0 0 0,0 0 0,0-1 0,0 1 0,0 0 0,0 0 0,0 0 0,0-1 0,0 1 0,0 0 0,0 0 0,0 0 0,0-1 0,0 1 0,0 0 0,0 0 0,-1 0 0,1-1 0,0 1 0,0 0 0,0 0 0,0 0 0,0 0 0,0-1 0,-1 1 0,1 0 0,0 0 0,0 0 0,0 0 0,-1 0 0,1 0 0,0 0 0,0-1 0,0 1 0,-1 0 0,1 0 0,0 0 0,0 0 0,0 0 0,-1 0 0,23-21-4785,10-4-1900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358 135 8850,'0'0'14347,"0"-10"-12509,0-29-210,0 39-1594,1 0 0,-1-1 0,0 1-1,0 0 1,0-1 0,0 1 0,0 0 0,0-1 0,0 1-1,0 0 1,0-1 0,0 1 0,0 0 0,0-1-1,0 1 1,0 0 0,0-1 0,-1 1 0,1 0 0,0-1-1,0 1 1,0 0 0,0 0 0,-1-1 0,1 1 0,0 0-1,0 0 1,0-1 0,-1 1 0,1 0 0,0 0 0,0-1-1,-1 1 1,1 0 0,0 0 0,-1 0 0,1 0 0,0 0-1,-1-1 1,1 1 0,0 0 0,-1 0 0,1 0 0,0 0-1,-1 0 1,1 0 0,0 0 0,-1 0 0,1 0 0,0 0-1,-1 0 1,1 1 0,0-1 0,-1 0 0,1 0 0,-3 1 218,-8 0-138,-1 1 0,1 0 0,0 1 0,0 0 0,0 1 0,0 1 0,0-1 0,1 2 0,0-1 0,0 1 0,0 1 0,1 0 0,0 0 0,-12 14 0,-2 2-46,1 0 0,1 2 1,1 0-1,-17 31 0,29-42-68,0 1 0,1 0-1,1 0 1,1 0-1,0 1 1,1 0 0,0 0-1,2 0 1,-1 0 0,2 31-1,1-46-8,0 0-1,0 0 1,0 1-1,0-1 1,0 0-1,1 0 1,-1 0 0,0 0-1,1 0 1,-1 0-1,1-1 1,-1 1-1,1 0 1,-1 0-1,1 0 1,0 0-1,-1 0 1,1-1-1,0 1 1,0 0-1,0-1 1,-1 1-1,1-1 1,0 1 0,0-1-1,0 1 1,1 0-1,2 0-22,0 0-1,0 0 0,0 0 1,0-1-1,0 1 1,0-1-1,7 0 1,-1-1-53,0 0-1,0-1 1,0 0 0,0-1 0,18-6 0,-11-1-57,0-1 0,-1-1-1,-1 0 1,0-1 0,0 0-1,-1-1 1,-1-1 0,-1 0 0,16-24-1,-3-1-278,-1-1-1,32-78 1,-56 117 450,1 0 0,-1 0 1,1 0-1,-1 1 0,1-1 1,0 0-1,0 0 0,0 0 1,0 1-1,0-1 0,0 1 1,0-1-1,1 1 0,2-3 1,0 28 779,-1 13-407,1-18-330,0 0 1,1-1-1,1 0 1,9 21 0,-11-31-65,0 1 0,0-2 0,1 1 0,0 0 1,0-1-1,1 0 0,0-1 0,0 1 1,1-1-1,0 0 0,7 5 0,-11-9-7,0 0 0,0 0 1,0-1-1,0 1 0,1-1 0,-1 1 0,0-1 0,1 0 0,-1-1 0,0 1 0,1-1 1,-1 1-1,1-1 0,-1 0 0,1 0 0,-1 0 0,1-1 0,-1 1 0,1-1 0,3-1 1,-2 0-11,-1-1 1,0 1 0,0-1 0,0 0-1,0 0 1,0-1 0,-1 1 0,1-1-1,-1 1 1,0-1 0,0 0 0,4-8-1,2-4-56,-2-1 0,0 0 0,-1-1 0,0 0 0,-1 1 0,3-28 0,-1-36-252,7-38 69,-14 118 245,1 0 1,-1 0-1,0 0 1,1 0-1,-1 0 0,1 0 1,-1 0-1,1 0 0,-1 1 1,1-1-1,-1 0 1,1 0-1,0 0 0,0 1 1,-1-1-1,1 0 1,0 1-1,0-1 0,0 1 1,0-1-1,0 1 0,0-1 1,0 1-1,-1 0 1,1-1-1,0 1 0,0 0 1,1 0-1,-1 0 0,0 0 1,0 0-1,0 0 1,0 0-1,0 0 0,0 0 1,0 0-1,0 0 1,0 1-1,0-1 0,0 0 1,0 1-1,0-1 0,-1 1 1,1-1-1,0 1 1,0 0-1,0-1 0,1 2 1,43 30-22,-45-32 24,65 50-15,-44-36 13,-1 1 0,-1 1 0,0 1 0,22 27 0,-38-40 21,0 1 0,-1-1 0,0 1 0,0 0 0,0 0 0,0 0 1,-1 0-1,0 0 0,0 0 0,0 0 0,0 1 0,-1-1 0,0 0 0,0 0 1,-2 9-1,-1 8 225,-2 0 1,-9 28 0,6-20-96,5-17-113,1 1 0,0-1 0,1 1 0,1 13 0,0-25-45,1-1-1,-1 0 0,0 0 0,1 0 0,-1 1 1,0-1-1,1 0 0,0 0 0,-1 0 1,1 0-1,-1 0 0,1 0 0,0 0 1,0 0-1,0 0 0,0 0 0,0-1 0,0 1 1,0 0-1,0 0 0,0-1 0,0 1 1,0-1-1,0 1 0,0-1 0,0 1 1,0-1-1,1 0 0,-1 0 0,0 1 1,0-1-1,3 0 0,50 0-617,-41-1 448,7-1-239,-1 0 1,0-2-1,-1 0 1,1-1-1,-1-1 1,0-1-1,33-17 0,-17 5-298,-1-2-1,60-47 1,-79 56 664,0 0 0,0-2 0,-2 0 0,17-22 0,-24 29 478,-1-1 0,1 1 0,-1-1-1,-1 0 1,0 0 0,0-1 0,0 1 0,-1-1-1,0 1 1,-1-1 0,1-15 0,-4 23-310,0 0 0,0 1 0,0-1 0,0 0 0,0 1 0,0 0 0,0 0 0,0-1 0,0 1 0,0 0 0,0 1 0,0-1 0,0 0 0,-2 1 0,-6 1-60,1 1-1,0 0 1,0 1 0,0-1-1,0 2 1,1-1-1,0 1 1,0 1 0,0-1-1,0 1 1,-12 14-1,1-1 12,1 0 0,1 2-1,-15 24 1,28-40-82,1 0 1,0 1 0,0-1-1,1 1 1,-1 0 0,1 0-1,1 0 1,-1 0 0,1 0-1,0 0 1,1 0-1,-1 10 1,3-15-47,-1 0 1,1-1-1,-1 1 1,1 0-1,-1-1 0,1 1 1,0-1-1,-1 0 0,1 1 1,0-1-1,0 0 0,-1 0 1,1 0-1,0 0 1,-1 0-1,1-1 0,2 0 1,-1 1-37,3-1-19,1 0 0,-1-1 1,1 0-1,-1 0 0,0-1 0,0 1 1,0-1-1,0-1 0,-1 1 0,1-1 1,-1 0-1,7-6 0,61-66-1214,-44 45 876,-25 27 388,18-17 153,-21 21-58,-1-1-1,1 1 1,-1 0 0,0-1-1,1 1 1,-1 0-1,1 0 1,-1 0-1,1-1 1,-1 1-1,1 0 1,-1 0 0,1 0-1,-1 0 1,1 0-1,-1 0 1,1 0-1,-1 0 1,1 0-1,-1 0 1,1 0 0,-1 0-1,0 0 1,1 1-1,-1-1 1,1 0-1,-1 0 1,1 0-1,-1 1 1,1-1 0,-1 0-1,0 1 1,1-1-1,-1 0 1,0 1-1,1-1 1,-1 0-1,0 1 1,1-1 0,-1 1-1,0-1 1,0 0-1,0 1 1,1-1-1,-1 1 1,0-1 0,0 1-1,0-1 1,0 1-1,0 0 1,6 18 280,0 0 0,1 0 0,1-1 1,17 30-1,-20-41-404,-1-1 0,1 1-1,1-1 1,-1-1 0,1 1 0,9 7-1,-11-10-217,0-1 0,0 0-1,0 0 1,0 0-1,0 0 1,0 0-1,0-1 1,1 0-1,-1 0 1,1 0-1,-1 0 1,7-1-1,-9 0 55,0-1 0,0 0-1,0 1 1,0-1-1,0 0 1,0 0 0,0 0-1,0 0 1,0 0-1,-1-1 1,1 1 0,-1-1-1,1 1 1,-1-1-1,1 1 1,-1-1 0,0 0-1,0 0 1,0 1 0,0-1-1,0 0 1,0 0-1,0 0 1,-1 0 0,2-4-1,12-60-5474,-13 59 4591,4-36-3965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1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6025,'0'0'19054,"6"-6"-17513,11-6-732,-17 12-788,1 0 0,-1 0 0,0 1 0,1-1 0,-1 0 0,1 0 1,-1 0-1,0 1 0,1-1 0,-1 0 0,0 0 0,1 1 0,-1-1 1,0 0-1,1 1 0,-1-1 0,0 0 0,0 1 0,1-1 0,-1 0 1,0 1-1,0-1 0,0 1 0,1-1 0,-1 1 0,0-1 0,0 0 1,0 1-1,0 0 0,1 57 856,-2-24-565,-8 488 987,8-496-1303,-2 45-43,8 103 0,-5-171 20,0 0 0,1 1 0,-1-1 0,1 0 0,0 1 0,0-1 0,0 0 0,1 0 1,-1 0-1,1 1 0,-1-2 0,1 1 0,0 0 0,0 0 0,1-1 0,-1 1 0,0-1 0,1 1 0,0-1 0,-1 0 0,1 0 0,0 0 0,0-1 0,0 1 0,0-1 0,6 3 0,-4-4-10,0 1 0,-1 0 0,1-1 0,-1 0 0,1 0 0,-1-1 0,1 1 0,0-1 0,-1 0 0,1 0 0,-1 0 0,0-1 0,1 1 0,-1-1 0,0 0 0,0-1 0,0 1 0,0-1 0,4-3 0,21-22-182,-2 0 0,0-1-1,-3-2 1,30-45 0,-27 35-55,66-74 1,-93 115 277,1 0 0,-1-1 0,0 1 0,0 0 1,0-1-1,0 1 0,0 0 0,0-1 0,0 1 0,1 0 1,-1-1-1,0 1 0,0 0 0,0 0 0,1-1 0,-1 1 0,0 0 1,1 0-1,-1 0 0,0-1 0,0 1 0,1 0 0,-1 0 1,0 0-1,1 0 0,-1 0 0,0-1 0,1 1 0,-1 0 0,0 0 1,1 0-1,-1 0 0,0 0 0,1 0 0,-1 0 0,0 0 0,1 0 1,-1 0-1,0 1 0,1-1 0,-1 0 0,0 0 0,1 0 1,-1 0-1,0 0 0,0 0 0,1 1 0,-1-1 0,0 0 0,0 0 1,1 1-1,-1-1 0,0 0 0,0 0 0,1 1 0,-1-1 1,0 0-1,0 0 0,0 1 0,0-1 0,1 0 0,-1 1 0,0-1 1,0 0-1,0 1 0,0 26 354,-1-18-301,0 63 375,3 83-106,-2-153-332,0-1 0,0 1 0,1-1 0,-1 1 1,1-1-1,-1 0 0,1 1 0,-1-1 0,1 0 0,0 1 1,0-1-1,-1 0 0,1 0 0,0 0 0,0 0 0,0 0 0,0 0 1,1 0-1,-1 0 0,0 0 0,0 0 0,1-1 0,-1 1 1,0 0-1,1-1 0,-1 1 0,0-1 0,1 0 0,-1 1 1,1-1-1,-1 0 0,1 0 0,-1 0 0,1 0 0,-1 0 0,0 0 1,1 0-1,1-1 0,1 1-46,1-1 0,-1 0 0,1 0 0,-1 0 0,0 0 0,1-1 0,-1 0 0,0 0 0,0 0 0,0 0 0,4-4 0,5-6-10,-1-1 0,0-1-1,-1 0 1,-1-1 0,0 1 0,-1-2 0,-1 1 0,0-2 0,-1 1 0,-1-1 0,-1 1 0,0-2 0,-1 1 0,3-29 0,-7 44 655,0 17 165,-8 52-244,5-56-481,1 1 0,0-1-1,1 1 1,0-1-1,1 1 1,0-1 0,1 1-1,4 18 1,-4-28-62,0 0 0,0 0 0,0 0 0,0 0 0,1-1 0,-1 1 0,1 0 0,-1-1 0,1 1 0,-1-1 0,1 0-1,0 1 1,0-1 0,0 0 0,0 0 0,0 0 0,0 0 0,0-1 0,0 1 0,0-1 0,0 1 0,0-1 0,3 1 0,57 1-2067,-48-2 1195,30-3-2944,-5-12-1129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1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18636,'0'0'9546,"255"9"-9250,-166-9-296,-4 0-384,10 0-2145,-20-9-3168,-20-6-5889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1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19 15915,'0'0'11099,"9"17"-10788,-9-17-310,63 135 215,-62-133-273,-1 0 0,1 1 0,0-1 0,0 0 0,0 0 0,0 0 0,0 0 0,1 0 0,-1 0 0,1 0 0,-1-1 0,1 1 0,-1 0 0,1-1 0,0 1 1,0-1-1,0 0 0,0 0 0,0 1 0,0-1 0,0-1 0,0 1 0,0 0 0,1 0 0,-1-1 0,0 1 0,0-1 0,1 0 0,-1 0 0,0 0 0,1 0 0,-1 0 0,0 0 0,1 0 0,-1-1 0,0 1 0,0-1 0,1 0 0,3-2 0,0 0-144,1 0-1,-1-1 0,1 0 1,-1-1-1,0 1 0,-1-1 1,1-1-1,-1 1 0,0-1 1,8-11-1,-1-2 575,-1 0 0,-1 0 0,-1-1 1,-1 0-1,7-24 0,-15 41 789,-1 6-390,-28 44-572,-39 49 1,-1-1-1042,-121 178-6403,98-146-824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1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1432,'0'0'25278,"-61"169"-23502,47-126-912,1-3-552,3-1-312,-4 7-264,0-6-1448,1-12-5642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2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28 169 3953,'0'0'9162,"-4"-5"-7775,-19-23 5530,60 29-6309,0 3 0,42 9 0,23 2-238,739 5 955,-685-22-1212,1000-54 88,-646 23-176,874-55 283,-1312 82 2374,-156 3-5562,25 3-2831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4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12779,'0'0'7847,"-11"24"-6310,-165 444 3119,136-354-4199,-7 18-181,-57 255-1,97-299-3279,7-88 2967,0 0 0,0 0 0,0 0 0,0 0 0,0 0 0,0 0 0,0 0 0,0 0 0,0-1 0,0 1 0,1 0 1,-1 0-1,0 0 0,0 0 0,0 0 0,0 0 0,0 0 0,0 0 0,0 0 0,0 0 0,0 0 0,1-1 0,-1 1 0,0 0 0,0 0 1,0 0-1,0 0 0,0 0 0,0 0 0,0 0 0,1 0 0,-1 0 0,0 0 0,0 0 0,0 0 0,0 0 0,0 0 0,0 0 1,0 0-1,1 0 0,-1 1 0,0-1 0,0 0 0,0 0 0,0 0 0,0 0 0,0 0 0,0 0 0,0 0 0,1 0 0,-1 0 0,0 0 1,0 0-1,0 1 0,0-1 0,0 0 0,0 0 0,7-6-948,1 0 0,-2-1 1,1 0-1,-1 0 0,0 0 0,7-13 0,18-30-4416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4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8874,'0'0'9238,"1"-3"-8215,1 9-110,6 153 907,7 0-1,38 164 0,4 30-1337,-50-226-1143,-16-135-1196,-1-3 842,2 0-1,-1 0 1,2-1-1,-1 0 1,2 0-1,0-1 1,0 0 0,-4-15-1,-3-6-4369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2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34 14539,'0'0'8597,"-29"-6"-7321,-96-18-545,121 23-711,-1 0 0,1 1 1,-1-1-1,1 1 0,-1 0 0,1 0 1,-1 0-1,1 1 0,-1 0 0,1 0 1,-1 0-1,1 0 0,0 1 0,-1-1 1,1 1-1,0 0 0,0 0 1,0 1-1,0-1 0,1 1 0,-1 0 1,1 0-1,0 0 0,-1 0 0,1 1 1,1 0-1,-1-1 0,0 1 0,-2 7 1,0 0-31,1 1 0,1 0 1,0 0-1,0 0 1,1 0-1,1 0 0,0 0 1,1 14-1,0-18-32,1 1 0,0-1 0,0 1-1,1-1 1,0 0 0,1 0 0,-1 0 0,2 0 0,-1 0-1,1 0 1,0-1 0,10 14 0,4 1-251,2-1-1,33 30 1,-34-34 203,0 0 1,-1 2 0,20 27-1,-35-42 87,-1 0-1,1 0 1,-1 0-1,0 0 1,0 0-1,0 0 1,-1 1-1,0-1 0,0 1 1,0-1-1,0 1 1,0-1-1,-1 1 1,0 0-1,0-1 0,0 1 1,-1 0-1,1-1 1,-2 5-1,-1-3 16,1-1 0,0 0 0,-1 0 0,0 0 0,0 0 0,-1 0 0,1-1 0,-1 1 0,0-1 0,0 0 0,0 0 0,-1 0 0,0-1 0,-5 4-1,-14 8-79,0-2-1,-1-1 0,-1 0 0,1-2 1,-2-1-1,1-1 0,-1-1 1,0-2-1,-1-1 0,-46 2 0,73-6 4,0 0-1,1 0 0,-1 0 1,0 0-1,1 0 1,-1 0-1,0 0 0,1 0 1,-1 0-1,0 0 1,1 0-1,-1-1 0,0 1 1,1 0-1,-1 0 0,1-1 1,-1 1-1,0-1 1,1 1-1,-1 0 0,1-1 1,-1 1-1,1-1 1,-1 1-1,1-1 0,0 1 1,-1-1-1,1 0 1,0 1-1,-1-1 0,1-1 1,5-22-1855,-1 16 944,0 0 0,1 0 0,0 1 0,9-10 0,29-26-5121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13035,'0'0'11322,"146"21"-10586,-64-15-264,7-6-231,3 0-145,3 0-96,-7 0-713,-6-6-1023,17-9-432,-21 3-1881,-20-4-1929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11002,'0'0'13182,"-5"24"-12274,-34 283 1405,31-197-2354,-13 244-110,24-123-8214,3-191 3288,7-21-1580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57 13379,'0'0'12297,"-10"-9"-11343,-36-30-330,43 37-602,1 1 0,-1 0 0,0 0 0,0 0 0,0 0 1,0 1-1,0-1 0,0 1 0,0-1 0,0 1 0,0 0 0,0 0 0,0 1 1,0-1-1,0 1 0,0-1 0,0 1 0,1 0 0,-1 0 0,0 0 0,0 0 1,0 1-1,1-1 0,-5 4 0,3-2 0,-14 7 16,0 1 1,1 0-1,1 2 1,0 0-1,1 1 1,0 0-1,-25 33 1,33-37-39,-1 1 0,2-1 1,-1 1-1,2 0 0,-1 1 1,2-1-1,-1 1 0,2 0 1,-1 1-1,2-1 1,0 0-1,0 1 0,1-1 1,1 16-1,0-26-20,0-1 0,1 1-1,-1 0 1,1-1 0,-1 1 0,1-1 0,0 1 0,0 0-1,-1-1 1,1 0 0,0 1 0,0-1 0,1 1-1,-1-1 1,0 0 0,0 0 0,1 0 0,-1 0-1,1 0 1,-1 0 0,0 0 0,1 0 0,0-1 0,-1 1-1,1 0 1,0-1 0,-1 1 0,1-1 0,0 0-1,2 1 1,8 0-202,-1-1 1,1 1-1,17-3 0,-19 1 49,1-1 41,-1 0-1,0-1 1,0 0-1,0-1 1,0 0-1,0-1 1,-1 0-1,1 0 1,-1-1-1,-1 0 1,1-1-1,-1 0 1,0 0 0,-1-1-1,11-13 1,6-8-13,-2-1 0,-2-1 0,21-39 0,-13 6 1149,-27 64-966,-1 0 0,1 0 0,-1 0 0,0 0-1,1-1 1,-1 1 0,0 0 0,1 0 0,-1 0-1,1 0 1,-1 0 0,1 0 0,-1 0 0,0 0-1,1 0 1,-1 0 0,1 0 0,-1 0 0,0 1-1,1-1 1,-1 0 0,0 0 0,1 0 0,-1 0-1,1 1 1,-1-1 0,0 0 0,0 0 0,1 1-1,-1-1 1,0 0 0,1 1 0,-1-1 0,0 0-1,0 1 1,1-1 0,-1 0 0,0 1 0,0-1-1,0 0 1,0 1 0,0-1 0,1 1 0,-1-1-1,0 0 1,0 1 0,0-1 0,0 1 0,45 136 850,-15-41-696,10 16-93,60 195 28,-85-251-138,-3 1 1,-3 0-1,4 93 1,-12-125-23,-1 0 0,-1 0 0,-1 0 0,-12 48 0,12-64 29,-1 0 0,-1 0 0,0-1 0,0 0 0,0 1 0,-1-2 0,0 1 0,-1 0 0,0-1 0,0 0 0,-1-1 1,1 1-1,-1-1 0,-1-1 0,1 1 0,-16 7 0,7-5 6,0-2-1,0 0 1,0-1 0,-1 0-1,0-1 1,0-1 0,0-1-1,0-1 1,-26 0 0,31-1 18,1-1 0,-1 0 0,0 0 0,1-1 0,0-1 0,0 0 0,0 0 0,0-1 0,0-1 0,1 0 0,-1 0 0,1-1 0,0 0 0,-15-14 0,19 14-11,0-1 0,1 0 1,0 0-1,0-1 0,0 1 0,1-1 0,1 0 0,-1-1 0,1 1 0,0 0 0,1-1 0,0 0 0,1 1 0,0-1 0,0 0 0,0 0 1,1 0-1,1 0 0,0 0 0,0 1 0,0-1 0,4-11 0,1 0-119,1 0 0,1 0-1,0 1 1,1 0 0,1 1 0,1 0 0,1 1 0,19-23-1,14-7-1102,2 2 0,3 1 0,96-64 0,-144 107 1150,169-114-6611,-17 19-5716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0 833 56,'0'0'21635,"34"-12"-20536,107-40-404,-129 48-635,0-1 0,0 0-1,-1-1 1,0 0 0,0-1 0,-1 0 0,1-1-1,-2 0 1,1 0 0,-1-1 0,0 0 0,8-12 0,-12 14-54,0 0 0,0 0 1,-1-1-1,0 1 1,0-1-1,-1 0 1,0 0-1,0 0 0,-1 0 1,0-1-1,-1 1 1,1 0-1,-2-1 1,1 0-1,-1 1 1,0-1-1,-3-10 0,3 14-4,-1 1-1,0 0 0,-1 0 0,1 0 0,-1 0 0,0 1 1,0-1-1,0 0 0,0 1 0,-1-1 0,1 1 0,-1 0 0,0 0 1,0 0-1,0 0 0,0 0 0,-1 1 0,1-1 0,-1 1 0,1 0 1,-1 0-1,0 0 0,0 1 0,0-1 0,0 1 0,0 0 1,0 0-1,0 0 0,-1 1 0,1 0 0,0 0 0,0 0 0,-1 0 1,1 0-1,-7 2 0,8-1 14,-1 1-1,0-1 1,1 1 0,-1-1 0,1 1 0,-1 0-1,1 0 1,0 1 0,0-1 0,0 1-1,0 0 1,0-1 0,1 1 0,-1 0-1,1 1 1,0-1 0,-1 0 0,2 1 0,-1-1-1,0 1 1,-1 4 0,-3 8 65,0 0-1,1 0 1,-4 28 0,5-27-28,2 0 1,0 1-1,1-1 1,1 1-1,1 0 1,3 22-1,-3-33-50,1 0 1,0 0-1,1 0 0,-1 0 0,1 0 0,1 0 0,-1-1 0,1 0 0,0 0 1,1 0-1,-1 0 0,1 0 0,0-1 0,1 0 0,-1 0 0,1 0 0,7 4 0,3-1-44,-1 0-1,1-1 0,0-1 0,0 0 0,1-1 1,-1-1-1,1-1 0,0 0 0,34 0 0,-7-2-340,-1-3-1,77-13 0,-13-11-147,-82 19 453,0 0-1,0 1 0,1 2 0,0 0 0,0 2 0,33 1 1,-58 2 83,1 0 0,-1 0 0,0 0 1,0 0-1,0 0 0,0 1 0,0-1 0,0 0 1,0 1-1,-1-1 0,1 0 0,0 1 1,-1-1-1,1 1 0,-1-1 0,1 1 1,-1-1-1,0 1 0,0-1 0,0 1 1,0 0-1,0-1 0,0 1 0,0-1 1,0 1-1,-1 2 0,-8 47 322,0-37-251,-1 0 0,-1-1 0,1 0 0,-2 0 0,0-2 0,0 1 1,-1-2-1,-1 1 0,0-2 0,0 0 0,-24 11 0,31-20-286,11-13-429,18-19-370,1 1 1,2 2 0,0 0 0,33-27 0,-3 1-932,102-100-2674,25-27 1053,-18-11 3988,-150 174 360,0-1 0,-2-1 0,12-24 0,-19 33 45,-1 1-1,0-1 1,-1 0-1,0 0 1,-1 0 0,-1-1-1,1-19 1,-2 29-610,0 0 1,-1 0-1,1 0 1,-1 0-1,0 0 0,0 1 1,0-1-1,0 0 0,-1 0 1,1 1-1,-1-1 1,1 1-1,-1-1 0,0 1 1,0 0-1,0 0 1,0 0-1,-1 0 0,1 0 1,0 0-1,-1 1 1,0-1-1,1 1 0,-1-1 1,0 1-1,-3-1 1,3 1-97,-1 0 0,1 0 0,0 0 1,-1 1-1,1-1 0,-1 1 0,1 0 1,-1 0-1,1 0 0,-1 0 0,1 1 0,-1-1 1,1 1-1,0 0 0,-1 0 0,1 0 1,0 0-1,0 1 0,0 0 0,0-1 1,0 1-1,0 0 0,0 0 0,-2 3 1,-4 6-69,0 0 0,1 1 0,1 0 0,0 1 0,0 0 1,1 0-1,1 0 0,0 0 0,1 1 0,1 0 0,-3 15 1,-1 15 96,2 0 1,1 59 0,4-52-43,8 63 0,-5-95-101,1 0 0,0-1-1,1 1 1,2-1 0,0 0-1,14 27 1,-10-26-8,1 0 0,1 0 0,0-1 0,2-1 0,28 28 0,-33-37-15,-1 0 1,1 0-1,1-2 0,-1 1 0,1-1 1,0-1-1,1 0 0,-1 0 0,1-1 0,0-1 1,25 5-1,-19-7-47,0 0 0,1-1 0,-1 0 0,1-2 0,-1 0 0,0-1 0,0-1 0,0-1 0,-1 0 0,1-2 0,-1 1 0,-1-2 0,1-1 0,-1 0 0,-1-1 0,0 0 0,0-1 0,-1-1 0,0 0 0,-1-1 0,-1-1 0,0 0 0,-1 0 0,0-1 0,-1-1 0,9-19 0,-12 21 57,0 0-1,-1-1 0,-1 0 1,0 0-1,-2-1 1,1 1-1,-2-1 0,0 0 1,0-26-1,-3 40 35,1 1 0,0 0 1,-1 0-1,1-1 0,0 1 0,-1 0 0,0 0 0,1 0 1,-1 0-1,0 0 0,1 0 0,-1 0 0,0 0 0,0 0 0,0 0 1,0 0-1,0 0 0,0 0 0,0 1 0,0-1 0,0 0 0,-1 1 1,1-1-1,0 1 0,0 0 0,0-1 0,-1 1 0,1 0 1,0 0-1,-1-1 0,1 1 0,-3 1 0,0-2 12,0 1-1,0 0 1,0 0-1,-1 0 1,1 1-1,0 0 1,0 0-1,0 0 1,-7 3-1,5 0-13,0 0-1,1 0 1,-1 1-1,1 0 1,0 0-1,1 0 1,-1 0-1,1 1 1,0 0-1,1 0 1,-1 0-1,1 0 1,1 0-1,-1 1 1,1 0-1,0-1 1,-2 11-1,-1 8 66,1 1-1,2 0 1,0 35-1,2-52-120,1-1 0,0 1 0,0 0 0,1-1 0,0 1 0,0-1 0,1 1 0,0-1 0,1 0 0,0 0 0,0-1 0,1 1 0,0-1 0,0 0 0,0 0 0,1-1 0,0 1 0,1-1 0,-1 0 0,1-1 0,0 0 0,1 0 0,-1 0 0,1-1 0,0 0 0,0-1 0,13 4 0,10 0-1626,0-3-1,0 0 1,61-2-1,-11-2-5252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21517,'0'0'6801,"276"-61"-6801,17 24-528,41 0-2209,-65 10-2344,-65 8-5481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570 777 13955,'0'0'5875,"-33"-2"-3300,-16-2-1691,-10-1 442,-68 4 1,111 2-1144,1 1 1,0 0 0,0 1 0,0 0 0,0 2 0,1 0-1,-1 0 1,1 1 0,0 1 0,1 1 0,-23 16-1,27-18-137,1 0-1,0 1 0,1 0 0,-1 0 0,1 1 0,1 0 0,0 1 0,0-1 1,0 1-1,1 0 0,0 1 0,1-1 0,0 1 0,1 0 0,0 0 0,0 0 1,1 0-1,-1 14 0,2-14-39,1-2 6,-1 1 0,1-1-1,1 0 1,2 16 0,-3-22-14,1 1 1,0-1 0,-1 0 0,1 0-1,0 0 1,0 0 0,1-1 0,-1 1-1,0 0 1,0 0 0,1-1 0,-1 1-1,1 0 1,0-1 0,-1 0 0,1 1-1,0-1 1,0 0 0,0 0 0,0 0-1,0 0 1,0 0 0,3 0 0,5 2-48,1 0 1,0-1-1,1-1 1,-1 0-1,0 0 1,0-1-1,0-1 1,1 0 0,-1 0-1,12-4 1,-5 0-39,0-1-1,-1 0 1,0-1 0,0-2 0,23-13 0,5-10-206,-2-1 0,0-2 0,40-46 0,-34 30-36,-3-3 1,-2-1-1,-2-2 0,-3-2 0,-3-2 0,-2-1 0,-3-2 0,-3-1 0,-2-1 0,16-72 0,-37 121 652,-1 1 0,0 0 0,-2-1 0,0 0 0,0 0 0,-3-31 0,1 48-296,0 0 0,0 0 1,0 0-1,0-1 0,0 1 0,0 0 1,0 0-1,0 0 0,0-1 0,0 1 1,0 0-1,-1 0 0,1 0 0,0-1 1,0 1-1,0 0 0,0 0 1,0 0-1,-1 0 0,1 0 0,0-1 1,0 1-1,0 0 0,0 0 0,-1 0 1,1 0-1,0 0 0,0 0 0,-1 0 1,1 0-1,0 0 0,0 0 1,0 0-1,-1 0 0,1 0 0,0 0 1,0 0-1,0 0 0,-1 0 0,1 0 1,0 0-1,0 0 0,0 0 0,-1 0 1,-5 1 37,1 1-1,-1-1 1,1 1 0,0 0 0,0 0 0,-1 0 0,1 1 0,1 0-1,-1 0 1,0 0 0,1 1 0,0 0 0,-1-1 0,1 1 0,1 1-1,-1-1 1,1 0 0,-1 1 0,-2 5 0,-12 19 129,-27 59 0,41-80-119,-16 38 42,1 2 0,3 0 0,2 1 0,3 0-1,1 1 1,3 0 0,1 1 0,3 0 0,2-1 0,7 61 0,-4-97-121,1 0 0,0 1 1,1-1-1,1 0 1,0-1-1,0 1 0,2-1 1,-1 0-1,2-1 0,0 1 1,0-1-1,1-1 0,1 0 1,0 0-1,22 18 1,-24-22-47,1-1 1,0 0-1,0 0 1,0-1-1,1-1 1,0 1-1,0-2 1,0 1-1,0-1 1,0-1-1,1 0 1,-1 0-1,1-1 1,-1 0-1,1-1 1,0-1-1,-1 1 1,1-2-1,-1 1 1,1-1-1,-1-1 1,17-6-1,-12 2-58,-1-1-1,0 0 0,-1-1 0,0 0 0,0-1 0,-1-1 0,-1 0 0,12-14 0,-2 1-181,-2 0-1,-1-2 1,19-34 0,-30 47 279,0-1 1,-1 0-1,0 0 0,-2-1 1,1 1-1,-2-1 1,0 0-1,0 0 1,-2 0-1,0-1 0,0 1 1,-3-19-1,2 32 58,-1 1 0,1 0 0,-1 0 0,1-1 0,-1 1 0,0 0 0,1 0 0,-1 0-1,0 0 1,0 0 0,0 0 0,0 0 0,0 0 0,0 0 0,0 0 0,0 0 0,0 1 0,-1-1 0,1 0-1,0 1 1,0-1 0,-1 1 0,1-1 0,0 1 0,-1 0 0,1 0 0,0 0 0,-1-1 0,1 1 0,-1 0 0,-1 1-1,-2-1 39,-1 0-1,1 0 0,-1 1 0,1 0 1,0 0-1,0 0 0,-7 3 0,2 1-22,1 0-1,0 1 0,0 0 0,0 0 0,1 1 1,0 0-1,0 1 0,1 0 0,0 0 0,0 0 1,1 1-1,-10 18 0,9-15-46,1 1 0,1-1-1,0 1 1,1 0 0,1 0-1,0 1 1,0-1 0,1 0 0,0 27-1,3-35-72,-1 0 0,1 0 0,-1 0 1,1 0-1,1 0 0,-1 0 0,1 0 0,0-1 0,0 1 0,0 0 0,1-1 0,-1 0 0,1 1 0,0-1 0,0 0 0,1-1 0,-1 1 0,1 0 1,0-1-1,0 0 0,6 4 0,5 1-440,0 0 1,0-1-1,1-1 1,29 8-1,-29-10 41,97 25-4214,-3-13-2006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77 17804,'0'0'9530,"-31"21"-9078,-95 69-75,120-86-350,1 1 0,-1 1 0,1-1-1,0 1 1,0 0 0,1 0 0,-1 0-1,2 0 1,-1 1 0,1 0 0,0 0-1,0 0 1,0 0 0,1 0 0,0 1-1,1-1 1,0 0 0,0 1 0,0-1-1,2 15 1,-1-7 5,-1 7 16,0-13-38,0 1 1,1-1 0,0 1 0,1-1-1,0 1 1,3 9 0,-3-16-12,0 0-1,0 0 1,1 0 0,-1-1-1,1 1 1,0-1 0,0 1 0,0-1-1,0 0 1,0 1 0,0-1-1,1 0 1,-1 0 0,1-1 0,-1 1-1,1-1 1,0 1 0,-1-1-1,1 0 1,0 0 0,0 0-1,6 1 1,0 0-36,0 0-1,0-1 1,0 0-1,1 0 1,-1-1-1,0 0 1,1-1-1,-1 0 1,0 0-1,0-1 1,0 0-1,0-1 1,0 0-1,0-1 1,-1 1-1,1-2 1,-1 1-1,0-1 1,0 0-1,9-9 1,-8 6-11,-1 0-1,0-1 1,0 0 0,-1 0 0,-1 0 0,1-1 0,-1 0 0,-1-1 0,0 1-1,-1-1 1,0 0 0,0 0 0,-1 0 0,0-1 0,-1 1 0,0-16-1,-1 16-50,0-1-1,-1 0 0,-1 0 0,0 1 0,0-1 0,-1 1 0,-8-23 1,7 26 30,-1 1 0,0-1 0,0 1 1,-1 0-1,0 0 0,-1 1 0,1 0 1,-1 0-1,0 0 0,-1 0 1,1 1-1,-8-5 0,-1 2 99,0 0 0,0 0 1,-1 1-1,0 1 0,0 1 0,-1 0 0,0 1 0,1 1 1,-1 1-1,0 0 0,-1 1 0,-26 2 0,41-1-29,1 1-1,0-1 0,0 1 1,-1 0-1,1-1 1,0 1-1,0 0 0,0 0 1,0 1-1,0-1 1,0 0-1,0 1 0,0-1 1,1 1-1,-1 0 1,1 0-1,-1-1 1,1 1-1,-1 0 0,1 0 1,0 0-1,0 0 1,0 1-1,0-1 0,1 0 1,-1 0-1,0 0 1,1 1-1,0-1 0,-1 0 1,1 1-1,0-1 1,0 0-1,0 1 0,1-1 1,-1 0-1,0 1 1,1-1-1,0 0 0,-1 1 1,1-1-1,0 0 1,0 0-1,0 0 0,2 2 1,1-1-9,-1 1 1,1-1 0,0 0-1,1-1 1,-1 1-1,0-1 1,1 0-1,0 0 1,-1 0-1,1-1 1,9 3 0,62 6-31,-73-10 40,169 11-40,-92-8 13,0 3 1,149 31 0,-219-34 23,1 0 0,-1 0 0,0 1 0,0 1 0,-1 0 0,1 0 0,-1 1 0,-1 0 0,1 0 0,-1 1 1,0 0-1,9 10 0,-13-11 20,1 0 0,-1 0 0,-1 1 0,1-1 1,-1 1-1,0 0 0,0 0 0,-1 0 0,0 0 0,-1 0 1,1 1-1,-1-1 0,-1 0 0,1 1 0,-1-1 0,0 1 1,-1-1-1,-1 9 0,0-10 20,0-1-1,0 1 1,0-1-1,-1 0 1,1 0-1,-7 9 1,8-12-2,-1 0 0,1 0 0,0 0 0,-1 0 0,0 0 0,1 0 0,-1 0-1,0-1 1,0 1 0,0-1 0,0 1 0,0-1 0,-1 0 0,1 0 0,0 0 0,0 0 0,-4 1 0,5-2 173,1-24 423,-1 9-588,1 1 1,0-1-1,1 0 1,1 0 0,1 0-1,0 1 1,0-1-1,1 1 1,1 0-1,10-19 1,-4 14-203,0 0 0,2 0-1,1 1 1,0 0 0,1 1 0,1 1 0,0 1 0,1 0-1,1 1 1,0 1 0,1 0 0,1 2 0,-1 0-1,2 1 1,0 1 0,0 1 0,0 1 0,1 1-1,0 1 1,0 1 0,0 0 0,24 1 0,98 2-6673,-91 1 1288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569 631 14723,'0'0'14218,"-13"-6"-13690,2 1-477,0 0 0,0 1 1,-1 0-1,0 1 0,0 0 0,0 1 1,0 0-1,0 1 0,0 1 0,0 0 1,-24 2-1,8 6-23,1 1 1,0 1-1,0 1 1,2 1-1,-1 1 1,2 2-1,0 0 1,0 2-1,2 0 1,0 1-1,1 2 1,-30 35 0,46-49-31,0 0 0,1 1 0,0-1 0,0 1 0,1 0 0,0 0 0,0 1 0,0-1 0,1 0 0,0 1 0,1 0 0,-1 0 1,1-1-1,1 1 0,0 12 0,0-19-4,1 1 0,-1-1 0,0 0 1,1 0-1,-1 0 0,1 0 0,0 0 0,-1 0 1,1 0-1,0 0 0,-1 0 0,1 0 0,0 0 1,0 0-1,0-1 0,0 1 0,0 0 0,0-1 1,0 1-1,0 0 0,0-1 0,0 0 0,0 1 1,1-1-1,-1 1 0,0-1 0,0 0 0,0 0 1,2 0-1,44 2-194,-34-3 106,12 0-71,0-2 0,0-1 0,0-1 0,0-1 0,-1-1 0,0-1 0,0-1 0,-1-1 1,0-1-1,-1-1 0,39-29 0,-18 9-165,-1-3 1,-2-1 0,-2-1-1,55-71 1,-67 74 203,-3 0 0,0-2 1,-3 0-1,-1-2 0,-1 0 1,21-71-1,-29 73 714,-2-1 0,-1-1 0,-3 1 0,2-57 0,-6 93-529,0-1 0,0 1 0,-1-1 0,1 1 0,0-1 0,0 1 0,-1 0 0,1-1 0,-1 1-1,1-1 1,-1 1 0,0 0 0,1 0 0,-1-1 0,0 1 0,0 0 0,0 0 0,0 0 0,0 0 0,0 0 0,0 0 0,0 0 0,-1 0 0,1 0 0,0 1-1,0-1 1,-1 0 0,1 1 0,0-1 0,-3 0 0,1 1-37,1 0 0,-1-1 0,0 1 0,1 0 0,-1 0 0,0 0 0,1 1 0,-1-1-1,1 1 1,-1-1 0,1 1 0,-1 0 0,1 0 0,-1 0 0,1 0 0,0 0 0,-4 3 0,-2 4-7,0 0-1,0 0 1,1 1 0,0-1 0,1 2 0,-1-1 0,2 1-1,0 0 1,-8 19 0,0 6 53,-14 61 0,17-44-33,3 1-1,2 0 1,3 0 0,6 90-1,-2-126-33,0 0 0,1 0-1,1-1 1,1 1 0,0-1-1,1 0 1,1-1 0,0 1 0,1-1-1,1-1 1,0 0 0,19 22-1,-18-24-29,0-2-1,1 1 0,0-2 0,0 1 0,1-2 0,1 1 1,-1-2-1,1 1 0,0-2 0,1 0 0,0 0 1,-1-2-1,2 1 0,-1-2 0,15 2 0,-7-2-81,0-2-1,0 0 1,0-1-1,0-2 0,1 0 1,-2-1-1,1-1 1,0-2-1,-1 0 1,0-1-1,0-1 0,-1 0 1,0-2-1,-1-1 1,0 0-1,0-1 1,-1-1-1,-1-1 1,0 0-1,-1-2 0,-1 0 1,24-32-1,-33 40 117,-1 0 1,-1 0-1,0-1 0,0 1 0,0-1 0,-1 0 0,-1 0 0,1 0 0,-2 0 0,1-1 1,0-13-1,-2 22 209,-1 11 84,-9 61-31,5-49-198,2 1 0,0 0 0,2 0-1,0 0 1,2 0 0,3 30 0,-3-49-76,1 0-1,-1 0 1,0 0-1,1 0 1,0 0-1,0 0 0,0 0 1,0-1-1,1 0 1,0 1-1,-1-1 1,1 0-1,0 0 1,0 0-1,1 0 0,-1-1 1,1 0-1,-1 1 1,1-1-1,0 0 1,0-1-1,0 1 1,5 1-1,-3-2-54,-1 1 0,1-1 0,0-1 0,-1 1 0,1-1 0,0 0 0,-1 0-1,1-1 1,0 1 0,0-1 0,-1-1 0,1 1 0,-1-1 0,0 0 0,1 0 0,9-6 0,4-6-377,0 0 1,0-1-1,-2-1 1,27-30-1,56-83-2311,-58 72 1512,-41 55 1294,-1 1 0,1-1 0,0 1 0,0 0 0,0-1 1,0 1-1,0 0 0,0 0 0,1 0 0,-1-1 0,0 1 1,1 0-1,-1 1 0,0-1 0,1 0 0,1 0 0,-1 22 2213,-3 0-2018,1 8 398,-1-15-454,0 0 0,2 1 0,0-1-1,0 0 1,6 22 0,-6-33-186,0 1 1,1-1 0,-1 1-1,1-1 1,0 0-1,0 0 1,0 0 0,0 0-1,0 0 1,1 0 0,-1 0-1,1-1 1,0 0-1,0 1 1,0-1 0,0 0-1,0 0 1,1 0 0,-1-1-1,0 1 1,1-1-1,-1 0 1,1 0 0,0 0-1,-1 0 1,7 0 0,-2-1-18,0 1 0,0-1 0,1 0 0,-1 0 0,0-1 0,0 0 0,0-1 0,0 0 0,0 0 0,0 0 0,0-1 0,-1-1 0,1 1 0,-1-1 0,11-8 0,-7 3-69,0 0-1,0-2 1,-1 1 0,-1-1 0,0-1 0,0 1 0,-1-2 0,7-13 0,-9 15 115,0 0 0,-1 0 0,0-1 0,0 0 0,-1 0 0,-1 0 0,0-1 0,2-23-1,-5 35 470,0 4-113,-2 50 299,1-23-413,1 1 0,5 46 0,-4-69-276,1 0-1,0-1 0,0 1 0,0 0 0,1 0 1,0-1-1,1 0 0,0 0 0,0 0 0,0 0 1,1 0-1,0-1 0,0 0 0,9 8 0,-10-10-161,1-1 0,0 0 0,0-1 0,0 1 0,0-1 1,0 0-1,0 0 0,1 0 0,-1-1 0,1 0 0,-1 0 0,1 0 0,10-1 0,41-4-6857,-21-7-4867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21621,'0'0'7961,"106"-61"-11257,-38 51-4442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462 285 14251,'0'0'14107,"-32"-3"-13371,-3 0-541,-64 1 0,93 3-179,0 0 0,1 0 0,-1 1 1,1 0-1,0 0 0,-1 1 0,1-1 0,0 1 1,0 0-1,0 0 0,1 1 0,-1-1 1,1 1-1,0 0 0,0 0 0,0 1 1,1-1-1,-1 1 0,1 0 0,0 0 0,-2 6 1,-6 5 24,-5 10-3,0 0 0,2 1 0,1 1 0,1 0 0,1 1 0,-9 41 0,10-23-19,2-1 0,3 1 0,0 70 0,5-106-39,0 0 0,1 1-1,0-1 1,1 0 0,0 0 0,1 0 0,0 0 0,1 0-1,0 0 1,1-1 0,0 0 0,0 0 0,1 0 0,0-1 0,1 0-1,0 0 1,1 0 0,0-1 0,0 0 0,1-1 0,-1 0 0,2 0-1,-1-1 1,1 0 0,0-1 0,0 0 0,13 5 0,-11-6-12,1 0 1,-1-1 0,1 0 0,0-1 0,0 0-1,-1-1 1,1 0 0,0-1 0,0-1 0,0 0-1,0-1 1,0 0 0,0-1 0,-1 0-1,1-1 1,-1-1 0,0 0 0,-1 0 0,1-1-1,-1-1 1,0 0 0,0 0 0,-1-1-1,0 0 1,-1-1 0,18-20 0,-11 9 16,-1-1 1,-1 0 0,0-1-1,-2-1 1,-1 0 0,0-1-1,-2 0 1,-1-1-1,10-46 1,-10 21-37,-2 0 0,-2 0-1,-2 0 1,-6-55 0,2 82 42,-1 0 1,-1 0-1,-1 1 1,0 0-1,-2 0 1,-1 1 0,0-1-1,-2 2 1,0-1-1,-2 1 1,0 1-1,-18-22 1,19 28 25,-1 0 1,0 1-1,-1 0 0,0 1 1,-1 1-1,0 0 0,0 1 1,-1 1-1,-1 0 1,1 1-1,-1 0 0,0 1 1,-1 1-1,1 1 0,-1 0 1,-31-2-1,31 5 28,0 0-1,0 1 0,0 1 1,1 0-1,-1 2 1,0 0-1,-27 8 1,35-7-8,0 0 0,1 0 0,-1 1 1,1 0-1,0 1 0,1-1 0,-1 2 0,1-1 0,0 1 1,0 0-1,1 0 0,0 1 0,0 0 0,-7 15 1,7-12-7,0 1 1,2 0 0,-1 0-1,2 0 1,-1 0-1,2 1 1,-1-1 0,2 1-1,0 0 1,1 18-1,0-21-21,1-1 0,0 1 0,1-1 0,0 0 0,0 1 0,1-1 0,0 0 0,1 0-1,0-1 1,0 1 0,1-1 0,0 0 0,1 0 0,8 10 0,2-4-10,0 0 1,1-1-1,0-1 1,1 0-1,0-2 1,1 0 0,0-1-1,1 0 1,0-2-1,23 6 1,11-1-246,-1-1 1,104 5 0,161-9-3239,-1-31-5289,-156-3-1192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2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76 4961,'0'0'13463,"-7"17"-12543,-7 17-625,-36 89 1057,46-111-1260,1 1 1,-1-1-1,2 1 1,0 0-1,0 0 1,1 0-1,1 0 1,2 17-1,-2-29-89,0 1 0,1-1 0,-1 0-1,1 0 1,-1 0 0,1 0 0,0 0 0,-1 0-1,1 0 1,0 0 0,0 0 0,0 0 0,0 0-1,0 0 1,0 0 0,0-1 0,0 1 0,0 0-1,0-1 1,0 1 0,0-1 0,2 1 0,39 6 56,-31-7-35,1 0 0,-1-1-1,0-1 1,1 1-1,10-5 1,-15 4-26,0-1 1,0-1-1,0 1 1,-1-1-1,1 0 0,-1-1 1,0 0-1,-1 0 1,1 0-1,-1-1 1,0 1-1,0-1 1,0 0-1,-1-1 0,0 1 1,0-1-1,-1 0 1,0 0-1,3-11 1,0-3-1,-1 0 0,-1 0 1,0-1-1,-2 0 0,-1-33 0,-2 50 31,1-1-1,-1 1 0,0 0 0,-1 0 0,1 0 1,-1 0-1,0 0 0,0 0 0,-1 0 0,1 0 1,-1 1-1,0-1 0,-1 1 0,1 0 0,-1 0 1,1 0-1,-1 0 0,0 1 0,-1 0 1,1 0-1,-1 0 0,1 0 0,-1 0 0,0 1 1,0 0-1,0 0 0,0 1 0,-9-3 0,6 2 7,1 0-1,-1 1 1,0-1-1,0 2 0,0-1 1,1 1-1,-1 0 0,0 0 1,0 1-1,0 0 1,0 1-1,1 0 0,-1 0 1,1 1-1,-1-1 1,1 2-1,0-1 0,0 1 1,-8 5-1,10-4-196,0-1-1,0 1 1,1 0-1,0 0 1,0 0-1,0 1 1,0 0-1,1-1 1,0 1-1,0 0 1,0 1-1,-2 11 1,3-10-777,1-1 1,0 0 0,1 1 0,0-1 0,0 0-1,1 1 1,1 8 0,6 10-6660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0 8010,'0'0'13844,"-29"6"-11258,2-2-1906,15-4-448,0 2 0,0 0 0,0 0 0,0 1 0,0 0 0,1 1 0,-1 1 0,1-1 0,0 2 0,1 0 0,-1 0 0,1 1-1,-18 16 1,4 1 62,1 1-1,2 1 1,0 1-1,2 1 1,1 1-1,1 0 1,1 1-1,2 1 1,-18 58-1,17-33-156,2 1 1,3 1-1,2-1 1,1 112-1,7-143-173,2-1-1,1 0 0,2 1 0,0-1 0,1-1 0,2 1 0,0-1 0,2 0 0,0-1 0,25 39 0,-23-44-320,1 0-1,0-1 1,2-1-1,0 0 0,25 20 1,-27-26-433,1 0 0,0-1-1,1 0 1,0-1 0,0-1 0,1-1 0,24 8 0,41-1-6609,-10-11-5646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 7882,'0'0'12453,"12"-32"-10615,39-105-651,-47 126-990,0 0-1,1 1 1,1-1 0,-1 1 0,2 0 0,0 0 0,0 1 0,0 0 0,1 0 0,1 1 0,-1 0-1,1 0 1,16-9 0,-21 14-90,0 0-1,0 1 0,0 0 0,1 0 1,-1 0-1,1 0 0,-1 1 0,1-1 1,0 1-1,0 0 0,-1 1 0,1-1 1,0 1-1,0 0 0,5 0 1,-7 1-60,1 0 1,-1 0-1,1 0 1,-1 1 0,1-1-1,-1 1 1,0-1-1,1 1 1,-1 0 0,0 1-1,0-1 1,0 0 0,-1 1-1,1 0 1,-1-1-1,1 1 1,-1 0 0,0 0-1,2 4 1,6 13 5,0-1 0,-2 2 0,0-1 1,-2 1-1,0 0 0,-1 0 0,2 25 0,2 153-714,-9-192 602,-14 72-2827,15-84 2840,-1-1 0,1 1 0,0 0 0,1 0 0,-1 0 0,1 1 0,0-1 0,1 0 0,-1 1 0,4-6-1,37-49-204,-23 35 182,0-4 113,2 1-1,0 1 0,2 1 0,1 1 1,1 2-1,1 0 0,1 2 0,38-22 1,-64 41 23,0-1 0,1 1 0,-1 0 0,0-1 0,1 1 0,0 0 0,-1 1 0,1-1 0,-1 0 0,1 1 0,0-1 0,0 1 0,-1 0 0,1 0 0,0 0 0,0 0 0,-1 1 0,1-1 0,0 1 0,-1 0 0,1-1 0,-1 1 0,1 0 0,-1 0 0,1 1 0,-1-1 0,1 1 0,-1-1 0,0 1 0,0 0 0,0-1 0,0 1 0,0 0 0,0 0 0,-1 1 0,1-1 0,2 4 0,2 8 100,-1 0 0,0 1 0,0-1 0,-2 1 1,4 27-1,3 7-74,-4-24-203,-4-12-121,1 0 0,0 0 0,1 0 0,1-1 0,0 0 0,1 0 0,0 0 0,11 15 0,-16-26-111,0 0 0,0 0-1,1 0 1,-1 0 0,0 0-1,0 0 1,1-1 0,-1 1-1,1-1 1,-1 1 0,1-1-1,-1 1 1,0-1 0,1 0-1,-1 0 1,1 0 0,-1 0-1,1 0 1,0 0 0,-1 0-1,1 0 1,-1 0 0,0-1-1,1 1 1,-1-1 0,1 1-1,-1-1 1,0 0 0,1 1-1,-1-1 1,0 0 0,3-2-1,13-15-7178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14899,'0'0'9301,"30"-7"-8669,94-22-297,-120 28-318,-1 0 1,1 1 0,0-1-1,0 1 1,0 0 0,0 0-1,0 0 1,0 1-1,0-1 1,-1 1 0,1 0-1,0 0 1,0 0 0,-1 0-1,1 1 1,-1 0 0,1-1-1,-1 1 1,1 1 0,-1-1-1,0 0 1,0 1-1,0-1 1,-1 1 0,1 0-1,-1 0 1,5 6 0,2 3 71,-6-9-89,0 1 0,-1-1 0,1 1 0,-1 0 1,0 0-1,0 0 0,0 0 0,0 1 1,-1-1-1,0 0 0,0 1 0,0-1 1,0 1-1,-1-1 0,0 1 0,0-1 1,0 1-1,0-1 0,-1 1 0,1-1 1,-1 1-1,0-1 0,-1 0 0,1 1 0,-4 6 1,-5 7-8,0 0 1,-1-1 0,-1 0 0,-20 22-1,7-8 113,19-24-36,1 0 1,1 0 0,-1 0-1,1 1 1,0 0 0,1 0-1,0 0 1,0 0 0,1 0-1,-1 0 1,2 1 0,0-1-1,0 1 1,0 10 0,1-17-69,1-1 0,-1 0 0,0 1 0,1-1 0,-1 0 0,1 0 0,0 1 0,-1-1 0,1 0 0,0 0 0,0 0 0,0 0 0,0 0 0,0 0 0,0 0 0,0 0 0,0-1 0,0 1 0,0 0 0,1 0 0,-1-1 0,0 1 0,0-1 0,1 1 0,-1-1 0,0 0 0,1 0 0,1 1 0,49 6-246,-45-7 156,219 7-5218,-76-19-3265,-62-7 409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11026,'0'0'13763,"35"31"-11804,8 6-1476,165 156 1242,-149-134-1152,-2 2 1,81 117 0,-121-153-527,-2 0 0,-1 2 0,-1-1 0,-1 2 0,-1 0 1,-1 0-1,-2 1 0,-1 0 0,-1 0 0,3 60 0,-9-74-54,-2 1 1,0-1 0,0 0 0,-2 0 0,1 0 0,-2 0-1,0-1 1,-1 0 0,-1 0 0,0 0 0,0-1-1,-1 0 1,-1 0 0,-1-1 0,-15 17 0,-12 7-136,-1-1 0,-1-2 1,-58 36-1,-236 137-2076,188-123-3319,68-39-392,37-22-5291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48:5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28 14723,'0'0'15099,"-44"-12"-15099,-4 6-1632,-13-3-7250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4385,'0'0'14232,"-1"-1"-14129,1 1 0,0-1 0,-1 1 0,1-1 0,-1 1-1,1-1 1,-1 1 0,1-1 0,0 1 0,-1-1 0,0 1 0,1 0-1,-1-1 1,1 1 0,-1 0 0,1-1 0,-1 1 0,0 0 0,1 0-1,-1 0 1,0 0 0,1-1 0,-2 1 0,4 136 1255,24 174 0,24 27-2144,-45-317-2477,-3-35-3026,-2-13 1179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8130,'0'0'9343,"23"-16"-8519,72-49-276,-92 63-514,-1 0 0,1 0 0,0 1 0,0-1 0,0 1 0,0 0 0,0 0 0,0 0 0,0 1 0,0-1-1,0 0 1,0 1 0,0 0 0,1 0 0,-1 0 0,0 0 0,0 1 0,0-1 0,0 1 0,0 0 0,0 0 0,0 0-1,0 0 1,0 0 0,4 3 0,-1 0 52,-1 1 0,1 0 0,-1 0 0,0 0 0,0 1-1,-1 0 1,6 9 0,-5-7 18,4 5-38,-2 1 1,0 1 0,0-1 0,-2 1 0,0 1-1,0-1 1,-2 0 0,0 1 0,0 0-1,-2 0 1,0 0 0,0 0 0,-2 0-1,0 0 1,-5 26 0,2-32-47,1 0 1,-2-1-1,1 1 0,-1-1 1,0 0-1,-1 0 0,0 0 0,-1-1 1,0 0-1,0-1 0,-1 1 1,-13 9-1,4-3-34,-2-1-1,1-1 1,-2-1-1,-39 18 1,6-15-986,27-12-5820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6969,'0'0'8996,"6"35"-7277,36 198 241,5 62 489,-36-96-5461,-19-207-3325,-1-13 2211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8410,'0'0'7732,"30"-10"-6873,96-31-162,-120 39-606,0 0-1,0 1 1,0 0-1,0 0 1,0 0-1,0 1 1,0 0-1,1 0 0,-1 1 1,6 0-1,-10 0-42,0 0-1,0-1 1,1 1-1,-1 0 1,0 0-1,0 0 1,0 1-1,0-1 1,-1 0-1,1 1 1,0-1 0,-1 1-1,1 0 1,0-1-1,-1 1 1,0 0-1,1 0 1,0 2-1,1 5 103,-1-1-1,0 0 0,0 1 1,-1 0-1,0-1 1,-1 1-1,0 0 0,0 0 1,-2 12-1,1-14-50,0-2-70,0-1 0,0 1 0,-1-1 1,1 1-1,-1-1 0,0 0 0,-1 0 0,1 0 1,-1 0-1,1 0 0,-1 0 0,0-1 1,-1 1-1,1-1 0,-1 0 0,1 0 1,-1 0-1,0-1 0,0 1 0,0-1 1,0 0-1,-1 0 0,-4 1 0,-4 2-137,0 0 0,0-1 0,0 0 0,0-2 0,-1 1 0,-26 0 0,36-3-176,4 0 141,-1 0-1,0 1 1,0-1 0,1 0 0,-1 0 0,0 0-1,0 0 1,1 0 0,-1-1 0,0 1 0,0 0-1,1 0 1,-1 0 0,0 0 0,0-1 0,1 1-1,-1 0 1,0-1 0,1 1 0,-1-1 0,1 1-1,-1-1 1,0 1 0,1-1 0,-1 1 0,1-1-1,-1 1 1,0-2 0,-3-15-5376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9946,'0'0'7255,"14"30"-6483,90 197 650,-96-210-1289,1-1-1,0 0 1,20 26 0,-29-42-132,0 1 0,0-1 1,0 0-1,0 0 0,1 1 1,-1-1-1,0 0 1,0 0-1,0 1 0,1-1 1,-1 0-1,0 0 0,0 0 1,0 1-1,1-1 1,-1 0-1,0 0 0,1 0 1,-1 0-1,0 0 1,0 0-1,1 0 0,-1 1 1,0-1-1,1 0 0,-1 0 1,0 0-1,0 0 1,1 0-1,-1 0 0,0 0 1,1-1-1,-1 1 0,0 0 1,0 0-1,1 0 1,-1 0-1,0 0 0,1 0 1,-1 0-1,0-1 0,0 1 1,1 0-1,-1 0 1,0 0-1,0-1 0,0 1 1,1 0-1,-1 0 0,0-1 1,0 1-1,0-1 1,6-13 134,-6 13-123,81-413 1014,-81 402-996,6-14 46,-5 25-197,11 7-1105,17 31-3079,-16-21-1032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2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13179,'0'0'6344,"16"29"-6151,80 146-103,-93-170-107,0 0 0,0 0 0,0 1 0,-1-1 1,0 1-1,0-1 0,0 1 0,0-1 0,0 12 1,-2-17 70,-10-8 122,6 1-137,0 0-1,0 0 0,0 0 0,1-1 1,1 1-1,-1-1 0,1 1 0,0-1 1,-1-13-1,0-75 976,3 70-665,0 17-299,1 0 0,0 1-1,1-1 1,0 0 0,0 1 0,1 0-1,0-1 1,0 1 0,1 0 0,0 1 0,0-1-1,1 1 1,0 0 0,0 0 0,1 0-1,0 0 1,0 1 0,0 0 0,1 1-1,0-1 1,0 1 0,0 1 0,1-1 0,0 1-1,0 1 1,0-1 0,0 1 0,0 1-1,1-1 1,-1 1 0,1 1 0,0 0 0,12 0-1,-16 1-133,3-1-285,0 1 1,-1 1-1,1-1 1,0 2-1,8 1 1,-12-2-103,-1 0-1,1 1 1,-1 0 0,1 0-1,-1 0 1,0 0 0,0 0-1,3 3 1,11 10-4535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 4441,'0'0'13927,"-4"0"-12907,-32 0-168,0 2-1,-67 12 1,88-11-848,0 1 1,1 0-1,-1 1 1,1 1-1,0 0 1,1 1-1,-1 1 0,1 0 1,-21 17-1,32-23-11,0 1-1,0-1 0,1 1 1,-1-1-1,1 1 0,-1 0 1,1 0-1,0 0 0,0 0 1,0-1-1,1 1 1,-1 0-1,1 1 0,-1 4 1,3 53-176,-1-30 138,-1 32 147,2 0 0,3 1 1,22 103-1,-26-163-129,0-1 0,0 1 0,0-1 0,0 1 0,1-1 0,-1 1 0,1-1 0,0 0 0,0 0 0,0 0 0,0 0 0,1 0 0,-1 0 0,1-1 0,0 1 0,-1-1 0,1 0 0,0 1 0,1-1 0,-1-1 0,6 4 0,0-3-354,0 0 0,1-1-1,-1 0 1,0 0-1,1-1 1,-1 0 0,16-3-1,-16 1-110,0 0-1,0 0 0,0-1 0,0 0 1,-1 0-1,0-1 0,1 0 1,-1-1-1,12-9 0,5-1-1789,16-10-2789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6121,'0'0'10963,"9"-16"-10371,71-147 1806,-80 162-2383,0 1 0,0 0 0,0 0 1,0 0-1,0-1 0,1 1 0,-1 0 0,0 0 1,0 0-1,0 0 0,0-1 0,0 1 1,1 0-1,-1 0 0,0 0 0,0 0 1,0 0-1,0 0 0,1-1 0,-1 1 1,0 0-1,0 0 0,0 0 0,1 0 0,-1 0 1,0 0-1,0 0 0,0 0 0,1 0 1,-1 0-1,0 0 0,0 0 0,0 0 1,1 0-1,-1 0 0,0 0 0,0 0 1,0 0-1,1 0 0,-1 0 0,0 0 0,0 1 1,0-1-1,1 0 0,-1 0 0,0 0 1,0 0-1,0 0 0,0 0 0,0 1 1,1-1-1,-1 0 0,0 0 0,0 0 0,0 0 1,0 1-1,0-1 0,0 0 0,0 0 1,0 0-1,0 1 0,1-1 0,-1 0 1,0 0-1,0 0 0,0 1 0,8 29 310,5 56-430,-10-66 201,-1-1-429,9 50-906,2-39-2107,-11-29 2809,-1 1-1,0 0 1,1-1-1,-1 1 1,0-1-1,1 0 1,0 1-1,-1-1 1,1 0-1,0 0 1,0 0-1,1 1 1,10-1-5015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2537,'0'0'13932,"5"-4"-13395,2 0-322,0 1 1,0 0-1,0 1 0,0-1 0,0 1 0,0 1 0,0-1 0,1 1 0,-1 1 1,1-1-1,-1 1 0,11 1 0,-5-1-146,-1 1 1,1-1-1,-1 2 1,1 0-1,-1 0 1,0 1-1,22 9 1,-28-9-45,0 0 0,-1 0 0,1 1 0,-1 0 0,0 0 1,0 0-1,0 0 0,-1 1 0,0 0 0,0 0 0,0 0 0,0 0 0,-1 1 1,0-1-1,0 1 0,0 0 0,2 7 0,111 338-1152,-109-329 869,-1 1 0,-1 0-1,-1 0 1,-1 1-1,-1-1 1,-2 28 0,0-48 264,-1 0 0,1 0 0,-1 0 0,0-1 0,0 1 0,0 0 1,-1 0-1,1-1 0,0 1 0,-1-1 0,0 1 0,0-1 0,0 0 0,0 0 0,0 0 0,0 0 0,0 0 1,-1 0-1,1-1 0,0 1 0,-1-1 0,0 1 0,1-1 0,-1 0 0,0 0 0,0 0 0,-4 1 1,-6 1 33,0 0 1,0 0-1,-1-2 1,-23 2-1,24-3-140,7 0 74,0 0 0,-1 0 0,1 0 0,0-1 0,0 1 0,0-2 0,0 1 0,-6-3 0,11 4-154,-1-1 0,0 0 0,1 0 0,-1 0 0,1-1 0,0 1 0,-1 0 0,1-1 0,0 1 0,0 0 0,0-1 1,-2-2-1,-6-32-5569,9 12-2054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 6121,'0'0'12658,"-17"13"-11899,-150 100 1185,134-92-1445,11-9-351,2 0-1,0 2 0,0 0 1,1 2-1,1 0 1,-19 22-1,35-36-151,0 1 0,0-1-1,0 0 1,1 1 0,-1-1 0,1 1-1,0-1 1,-1 1 0,1 0 0,1 0 0,-1-1-1,0 1 1,1 0 0,-1 0 0,1 0 0,0 0-1,0 0 1,0 0 0,0 0 0,0 0 0,1-1-1,-1 1 1,1 0 0,0 0 0,2 4-1,-1-4 13,1 0 0,-1 1 0,1-1 0,0 0-1,0-1 1,1 1 0,-1 0 0,1-1-1,-1 0 1,1 0 0,0 0 0,-1 0 0,1 0-1,0-1 1,0 0 0,7 2 0,32 4 90,1-1-1,0-3 1,0-1 0,53-5 0,-3 1-2150,-14 2-2132,-29 0-2624,-21 0-2217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1592,'0'0'16416,"14"15"-15425,33 40-185,96 105 530,-142-160-1336,-1 1 0,1 0 0,0 0 0,0 0 0,-1 0 0,1 0 0,0-1 0,0 1 0,0 0 1,0-1-1,-1 1 0,1-1 0,0 1 0,0-1 0,0 1 0,0-1 0,1 0 0,-1 1 0,0-1 1,0 0-1,0 0 0,0 0 0,0 0 0,0 0 0,0 0 0,0 0 0,0 0 0,0 0 0,1-1 1,-1 1-1,0 0 0,0-1 0,0 1 0,0-1 0,0 1 0,0-1 0,-1 1 0,1-1 0,0 0 0,0 1 1,0-1-1,0-1 0,3-3 16,-1-1 0,0 0-1,-1 1 1,0-1 0,0-1 0,2-7 0,1-2 6,66-273 937,-71 285-73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7009,'0'0'12347,"-6"0"-10304,-220 0-1019,225 0-1032,0 1-1,0-1 0,0 0 1,0 1-1,0-1 0,0 1 1,0 0-1,0-1 0,1 1 0,-1 0 1,0 0-1,0-1 0,0 1 1,1 0-1,-1 0 0,1 0 0,-1 0 1,0 0-1,1 0 0,0 0 1,-1 0-1,1 0 0,0 0 0,-1 0 1,1 0-1,0 1 0,0-1 1,0 0-1,0 0 0,0 0 1,0 2-1,1 46-72,-1-35 116,0 609 2305,0-621-2344,0-1 1,0 1-1,0-1 1,0 1-1,0-1 1,1 1 0,-1-1-1,0 0 1,1 1-1,-1-1 1,1 1-1,-1-1 1,1 0 0,0 1-1,-1-1 1,1 0-1,0 0 1,0 0-1,0 0 1,0 1 0,0-1-1,0-1 1,0 1-1,0 0 1,1 0-1,-1 0 1,2 0 0,0 0-51,1 0 0,-1 0 1,0-1-1,1 1 0,-1-1 1,1 0-1,-1 0 0,1-1 1,-1 1-1,0-1 1,5-1-1,4-1-354,0-1-1,-1 0 1,0-1-1,0 0 1,15-10 0,16-19-3073,-7 0-3253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6873,'0'0'12670,"28"-4"-12038,7-4-449,-15 3-53,-1 2-1,1 0 1,0 0-1,31 2 1,-50 1-97,0 0 1,1 0-1,-1 0 1,1 1 0,-1-1-1,0 0 1,1 1-1,-1-1 1,0 1-1,0-1 1,1 1-1,-1 0 1,0-1-1,0 1 1,0 0 0,0 0-1,0 0 1,0 0-1,0 0 1,0 0-1,0 0 1,1 2-1,0 1 11,-1-1-1,1 1 0,-1 0 0,0-1 1,0 1-1,0 0 0,0 0 0,0 4 0,-1 3 9,1 1-1,-2-1 1,0 0-1,0 0 1,-3 13-1,-1-12-3,0 0-1,0-1 1,-1 1-1,-14 19 1,15-24 49,-1 1 0,1 0 1,1 0-1,-1 0 1,1 1-1,1 0 0,0-1 1,0 1-1,1 0 0,-3 18 1,12-26-161,-1 0-1,1 0 1,0-1 0,0 0 0,13-1 0,-19 1 24,18-2-609,-1-2 0,0 0-1,0 0 1,0-2 0,-1 0-1,0-2 1,0 1 0,23-16-1,-19 12-1048,27-14-3391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4185,'0'0'14220,"22"-6"-13482,-21 5-734,29-7 451,1 1 1,1 1-1,59-3 0,-90 9-428,10-1 202,-1 1 1,0 1-1,0 0 1,0 0-1,13 4 0,-19-4-174,-1 1 0,1 0-1,-1 0 1,1 0-1,-1 0 1,1 1 0,-1-1-1,0 1 1,0 0-1,-1 0 1,1 0 0,0 0-1,-1 1 1,0-1-1,4 7 1,3 9-49,-1 1 1,0 0-1,-2 1 1,5 25-1,-6-25-427,1 0-1,0 0 1,2 0-1,11 23 1,26 26-767,-26-43 317,27 52 1,-42-71 842,0 0 0,-1 0 1,-1 0-1,1 1 1,-1-1-1,0 1 0,-1-1 1,0 1-1,-1-1 0,0 1 1,-1 15-1,0-20 97,-1 0-1,0 0 0,0 0 1,0 0-1,0-1 1,-1 1-1,0 0 1,1-1-1,-1 0 0,0 0 1,-1 0-1,1 0 1,-1 0-1,1 0 1,-1-1-1,0 0 0,0 0 1,-7 3-1,-7 3 384,1-1-1,-38 10 0,41-14-484,-1-1 0,1 0 0,-23 0 0,37-2-36,-1 0 0,1 0 0,0 0-1,0 0 1,-1 0 0,1 0 0,0 0 0,0 0-1,0 0 1,-1-1 0,1 1 0,0 0 0,0 0 0,0 0-1,-1 0 1,1 0 0,0 0 0,0 0 0,0-1 0,-1 1-1,1 0 1,0 0 0,0 0 0,0 0 0,0-1 0,0 1-1,-1 0 1,1 0 0,0 0 0,0-1 0,0 1 0,0 0-1,0 0 1,0 0 0,0-1 0,0 1 0,0 0 0,0 0-1,0-1 1,0 1 0,0 0 0,0 0 0,0 0-1,0-1 1,0 1 0,0 0 0,0 0 0,0-1 0,1-2-1163,-1-14-5088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9338,'0'0'13387,"-17"16"-12206,-163 135 548,122-103-1394,39-32-242,-67 59 260,79-68-310,0 0 1,0 1 0,1 0-1,0 0 1,1 1 0,0-1-1,0 1 1,-6 16-1,10-24-32,1 1-1,-1-1 0,0 1 0,1-1 0,-1 1 0,1-1 0,-1 1 1,1 0-1,0-1 0,0 1 0,0-1 0,0 1 0,0 0 0,0-1 0,0 1 1,0 0-1,1-1 0,-1 1 0,1-1 0,-1 1 0,1-1 0,-1 1 1,1-1-1,0 1 0,0-1 0,0 0 0,0 1 0,0-1 0,0 0 1,0 0-1,0 0 0,0 0 0,1 0 0,-1 0 0,2 1 0,4 0 8,0 0-1,-1-1 0,1 0 0,0 0 1,0-1-1,0 1 0,8-2 0,-2 1-8,214-6-3087,-76-4-8948,-105 4 2114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11138,'0'0'15100,"11"0"-15100,-5 0-961,15 0-1511,-1-3-2393,1-3-4905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2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15547,'0'0'6022,"1"30"-4555,2 205 862,-6-40-974,10 263-944,-6-442-561,10 82-1141,-9-87 695,0-1 0,1 1 0,0-1 0,0 0 0,1 0 0,6 13 0,-10-23 367,1 1 1,-1-1-1,0 0 0,1 1 1,-1-1-1,0 0 1,0 1-1,1-1 0,-1 0 1,1 0-1,-1 1 1,0-1-1,1 0 0,-1 0 1,1 0-1,-1 0 0,0 1 1,1-1-1,-1 0 1,1 0-1,-1 0 0,1 0 1,-1 0-1,0 0 1,1 0-1,-1 0 0,1 0 1,-1 0-1,1 0 1,-1-1-1,0 1 0,1 0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4809,'0'0'3377</inkml:trace>
  <inkml:trace contextRef="#ctx0" brushRef="#br0" timeOffset="1">385 6 11018,'0'0'3225</inkml:trace>
  <inkml:trace contextRef="#ctx0" brushRef="#br0" timeOffset="2">658 0 10234,'0'0'5641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2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0 7330,'0'0'15007,"-10"6"-13414,-384 270 2039,383-267-3608,-1 0 0,2 1 0,-15 17 0,22-23-16,0 0 0,1 1-1,-1-1 1,1 1-1,0-1 1,0 1 0,0 0-1,1 0 1,-1 0-1,1 0 1,0 0-1,1 0 1,-1 7 0,2-11-4,-1 1 1,0-1-1,1 0 1,-1 0-1,1 0 1,0 1-1,-1-1 1,1 0-1,0 0 1,0 0-1,0 0 1,0 0-1,0 0 1,0-1-1,0 1 1,0 0-1,0 0 1,0-1-1,0 1 1,0-1-1,1 1 1,-1-1-1,0 1 1,0-1-1,1 0 1,-1 1-1,0-1 1,2 0-1,43 5 18,-44-5-25,115-1-1178,0-6-3780,-13 0-3301,-45 4 1321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3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9914,'0'0'10621,"6"26"-9547,24 87-157,-21-86-560,0-1-1,1 0 1,2-1 0,1 0-1,0-1 1,34 44 0,-46-66-355,33 38 122,-32-38-129,0-1-1,0 1 1,0-1-1,0 0 1,0 1 0,0-1-1,1 0 1,-1 0 0,0-1-1,0 1 1,1 0-1,-1-1 1,1 0 0,-1 1-1,1-1 1,-1 0-1,1 0 1,4-1 0,-5 0 4,-1 0 1,1 0-1,0 0 1,-1-1 0,1 1-1,0 0 1,-1-1 0,0 1-1,1-1 1,-1 0-1,0 1 1,0-1 0,0 0-1,0 0 1,0 0-1,0 0 1,0-3 0,15-43 21,-13 38-11,8-34 30,-3-1 1,6-75 0,-11 73 212,3 0-1,14-56 1,-17 100-152,-1 10-912,17 45-3987,-9-29-1394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3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28 6465,'0'0'18052,"-5"-4"-17216,-3 0-720,1 1-1,-1 0 0,0 0 0,0 0 0,0 1 0,-1 0 0,1 1 1,-16-1-1,-81 2-124,49 2 34,8 1-12,45-3-40,1 1 0,-1-1-1,1 0 1,-1 1 0,1 0 0,-1-1-1,1 1 1,0 0 0,-1 0-1,1 1 1,0-1 0,0 0-1,0 1 1,0-1 0,0 1-1,-2 2 1,3 1-77,0 1 0,0 0 1,0 0-1,1-1 0,0 1 0,0 0 1,0 0-1,3 8 0,-2 0 0,13 82 414,-8-68-128,-2-1 0,2 42 0,-6-35-54,-6 249 854,5-278-974,1 0 15,-1 0 0,1 0 0,-1 0 0,2 0 0,-1 0 0,0 0 0,1-1 0,0 1 0,2 6 0,-2-9-42,1 0 0,-1-1 0,1 1-1,-1-1 1,1 0 0,0 1 0,0-1 0,-1 0 0,1 0 0,0 0-1,0 0 1,0-1 0,0 1 0,0 0 0,1-1 0,-1 1 0,0-1-1,0 0 1,0 0 0,0 0 0,0 0 0,1 0 0,2-1 0,5 1-482,1-1 0,-1-1 1,0 0-1,0 0 1,0-1-1,0 0 0,0 0 1,-1-1-1,0-1 1,1 0-1,-1 0 0,11-9 1,28-17-5091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3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5521,'0'0'16062,"-2"13"-15202,-2 23-203,-17 175 1984,21-209-2631,0 0-1,0 1 1,1-1-1,-1 0 0,1 1 1,0-1-1,-1 0 0,1 1 1,0-1-1,0 0 0,0 0 1,1 0-1,-1 0 0,0 0 1,1 0-1,0-1 0,-1 1 1,1 0-1,0-1 0,0 1 1,0-1-1,0 1 1,0-1-1,0 0 0,0 0 1,0 0-1,0 0 0,1-1 1,-1 1-1,0 0 0,4 0 1,7 1-193,1-1 0,-1 0 0,1 0 0,16-2 1,-26 1-3,-1-1 1,1 0 0,0 1-1,0-1 1,-1 0 0,1-1-1,0 1 1,-1-1 0,0 1 0,1-1-1,-1 0 1,0 0 0,0-1-1,4-2 1,32-43-4728,-34 41 3719,17-27-6310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3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13835,'0'0'9234,"24"-3"-11683,0 3-1287,0 3-2938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3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9010,'0'0'9334,"29"0"-7867,218 0 1340,-221 1-2284,72 4 760,-87-3-1154,-1-1 0,0 1 0,0 1-1,0 0 1,-1 0 0,1 1 0,10 5 0,-15-5-93,0 0 0,-1-1 1,0 2-1,1-1 0,-2 0 1,1 1-1,0 0 0,-1 0 0,0 0 1,0 0-1,0 0 0,-1 0 1,0 1-1,0 0 0,0-1 0,-1 1 1,0 0-1,1 9 0,1 14 60,-2 0-1,-3 47 1,0-24-99,2 315-1388,-2-366 1446,0 0-1,0 0 0,0 0 0,0 0 0,0 0 0,0 0 1,-1-1-1,1 1 0,0-1 0,0 1 0,-1-1 0,1 0 0,0 0 1,-5 0-1,2 0 78,-267 37 3043,118-13-6429,111-20-2333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3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3305,'0'0'13113,"5"3"-12374,3 3-540,-2-1 0,1 1 0,-1 1 0,0-1 0,0 1-1,0 0 1,-1 0 0,0 1 0,4 8 0,38 87 1210,-24-48-1029,-8-22-210,-11-21-142,0-1 1,1 1-1,1-1 1,0 0-1,1 0 1,0-1-1,14 16 1,-21-26-14,1 1 1,-1-1-1,1 0 1,-1 0-1,1 0 1,-1 0-1,1 1 1,-1-1-1,1 0 0,-1 0 1,1 0-1,-1 0 1,1 0-1,-1 0 1,1 0-1,-1 0 1,1-1-1,0 1 1,-1 0-1,1 0 1,-1 0-1,1 0 1,-1-1-1,0 1 1,1 0-1,-1-1 1,1 1-1,-1 0 1,1-1-1,-1 1 1,0 0-1,1-1 1,-1 1-1,0-1 1,1 1-1,-1-1 1,0 1-1,0 0 1,0-1-1,1 1 1,-1-1-1,0 1 1,0-1-1,0 0 1,0 1-1,0-1 1,0 1-1,0-1 1,0 1-1,0-1 1,9-38 502,-8 31-405,16-74 296,-2 6-453,37-116-1,-51 191-121,-1 11-2256,0 44-4337,0-29 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8306,'0'0'6310,"12"28"-5680,5 11-455,-3-6 129,21 68 0,-31-86 10,0 0 0,-2 0 0,0-1-1,0 29 1046,-6-71-738,0 1-388,1 1 0,1-1 0,1-43 0,2 34-103,-1 32-129,0-1 0,0 1 0,1 0 0,-1-1 0,1 1 0,0 0 0,1-1 0,-1 1 0,1 0 0,-1 0 0,1 0 0,0 0 0,1 1 0,-1-1 0,1 0 0,0 1 0,0 0 0,0 0 0,0 0 0,0 0 0,1 0 0,-1 0 1,1 1-1,0 0 0,-1 0 0,1 0 0,0 0 0,0 0 0,1 1 0,-1 0 0,0 0 0,0 0 0,1 0 0,-1 1 0,6-1 0,5 2-300,1 1 0,-1 0 0,0 0 0,0 2 0,0 0 0,-1 0 1,1 2-1,-1-1 0,0 2 0,19 12 0,-16-8 651,0 1 1,-2 0-1,1 1 1,18 21-1,-29-29-272,-1 0 0,1-1 0,1 1 0,-1-1 0,1 0 0,-1-1 0,1 1-1,0-1 1,0 0 0,1-1 0,-1 1 0,13 2 0,-17-5-69,0 0-1,1 1 1,-1-1 0,0 0-1,0-1 1,0 1 0,0 0-1,0-1 1,0 1 0,0-1-1,0 1 1,0-1 0,0 0-1,0 0 1,-1 0 0,1 0 0,0 0-1,2-2 1,-2 1-2,0-1 0,0 0 1,0 1-1,-1-1 0,1 0 0,-1 0 1,1 0-1,-1 0 0,0 0 0,0 0 1,0 0-1,-1-1 0,1 1 0,-1 0 1,0-4-1,2-6-17,-2 0 0,0-1-1,0 1 1,-1 0 0,0 0 0,-7-21-1,7 30 38,0 0 0,0 1 0,-1-1 0,0 1 0,0-1 0,0 1-1,0 0 1,0 0 0,-1 0 0,1 0 0,-1 0 0,0 1 0,0-1 0,0 1-1,0 0 1,0 0 0,-1 0 0,1 0 0,0 0 0,-1 1 0,0 0 0,1-1-1,-1 1 1,0 1 0,1-1 0,-1 0 0,-5 1 0,6-1 51,0 1 0,0 0 1,0 0-1,0 0 0,0 0 0,-1 1 1,1-1-1,0 1 0,0-1 1,0 1-1,0 0 0,0 0 0,0 1 1,1-1-1,-1 1 0,0-1 0,1 1 1,-1 0-1,-3 4 0,2-1-22,0 0-1,1 0 1,0 1 0,0-1-1,0 1 1,1 0 0,-1 0-1,2 0 1,-3 7 0,2-3-53,-1 0 0,1 0 1,1 0-1,-1 1 0,2-1 1,0 1-1,0-1 0,1 1 1,0-1-1,0 0 0,6 19 1,-5-24-134,1 0 1,-1 0-1,1 0 1,0-1-1,0 1 1,0-1-1,1 0 1,-1 0-1,1 0 1,0-1-1,0 1 1,0-1-1,1 0 1,-1 0-1,1 0 1,0-1-1,-1 1 1,1-1-1,1 0 1,-1-1-1,0 1 1,0-1-1,0 0 1,9 0-1,-1 0-514,-1 0 0,1-1 0,0-1 0,-1 0 0,1 0 0,-1-2 0,1 1 0,-1-2 0,0 1 0,0-2 0,0 0 0,-1 0 0,1-1 0,-2 0 0,1-1 0,14-12-1,-15 11 721,-1 0 0,0-1-1,-1 0 1,0-1-1,-1 0 1,1 0-1,-2-1 1,0 0-1,0 0 1,7-20-1,-2-5 10011,-11 60-8191,0-8-1859,0 0 1,1-1-1,1 1 0,0 0 0,8 25 0,-9-37-70,1 0 0,-1 0 0,1-1 1,0 1-1,-1-1 0,2 1 0,-1-1 1,0 0-1,1 0 0,-1 0 0,1 0 0,0-1 1,0 1-1,0-1 0,0 1 0,1-1 0,-1 0 1,1 0-1,-1-1 0,1 1 0,0-1 0,-1 1 1,1-1-1,0 0 0,0-1 0,0 1 0,0-1 1,6 0-1,-7 0-2,1-1-1,-1 1 1,0-1 0,0 0-1,0 0 1,0 0-1,0-1 1,0 1 0,-1-1-1,1 0 1,0 1 0,-1-1-1,1-1 1,-1 1 0,0 0-1,1 0 1,3-6 0,34-55-164,-22 33 55,-1 6 131,-9 14 25,-1-1 0,0 1-1,0-1 1,-1-1-1,6-17 1,13 102 879,-23-65-865,1-1 0,-1-1 0,1 1 0,1 0 0,-1-1-1,1 1 1,0-1 0,0 0 0,7 6 0,-8-10-20,0 1 0,0-1 0,0 0 0,1 1-1,-1-2 1,1 1 0,-1 0 0,1-1 0,0 1 0,0-1 0,0 0 0,-1-1 0,1 1 0,0-1 0,0 1 0,0-1-1,0 0 1,7-2 0,-8 1 6,0 0 0,0 0 0,-1-1 0,1 0 0,-1 1 0,1-1 0,-1 0 0,1 0 0,-1 0 0,0-1 1,0 1-1,0 0 0,0-1 0,-1 1 0,1-1 0,-1 0 0,1 0 0,0-3 0,26-62 80,-24 58-60,-1 1-19,8-31 250,-11 39 18,1 10-78,0 1-342,2 0 0,-1-1 0,1 1-1,1-1 1,-1 1 0,2-1 0,-1 0 0,1-1 0,1 1 0,-1-1 0,2 0 0,-1 0 0,1-1 0,0 0-1,0 0 1,1-1 0,0 0 0,0 0 0,17 9 0,-3-8-1963,0 0 0,0-1 1,36 4-1,0-5-5526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33 9218,'0'0'14484,"-18"-6"-13425,-57-19-389,70 25-645,1-1-1,0 1 1,-1-1 0,1 1 0,0 0 0,0 1-1,-1-1 1,1 1 0,0 0 0,0 0 0,-1 0-1,1 0 1,0 1 0,0 0 0,0 0 0,1 0-1,-1 0 1,0 0 0,1 1 0,0 0 0,-1-1-1,-3 6 1,2-2 4,0-1 0,0 1 0,0 1-1,1-1 1,0 1 0,0-1 0,1 1-1,0 0 1,0 1 0,-2 8 0,4-10-102,-1-1 1,1 0-1,0 0 1,1 1-1,-1-1 1,1 1-1,0-1 1,1 0-1,-1 1 1,1-1 0,0 1-1,0-1 1,1 0-1,-1 0 1,1 0-1,1 0 1,-1 0-1,1 0 1,-1-1-1,1 1 1,0-1-1,1 1 1,-1-1 0,1 0-1,0-1 1,0 1-1,0-1 1,1 1-1,6 3 1,100 63-1195,-110-69 1275,1 1 1,-1-1-1,1 0 1,-1 0-1,0 0 1,0 1-1,0-1 1,0 1-1,0-1 1,0 1-1,0-1 1,0 1-1,0 0 1,-1-1-1,1 1 1,-1 0-1,1-1 1,-1 1-1,0 0 1,1 0-1,-1 0 1,0-1-1,0 1 1,0 0-1,-1 0 1,1 0-1,0-1 1,-1 1-1,1 0 1,-1 0-1,1-1 1,-1 1-1,0 0 0,0-1 1,0 1-1,0-1 1,0 1-1,0-1 1,0 0-1,0 1 1,-1-1-1,1 0 1,-3 2-1,-3 3 66,-1 1-1,-1-1 0,1 0 1,-1-1-1,0 0 0,-12 4 1,7-4-133,-1 0-1,0-1 1,-1-1 0,1-1 0,0 0 0,-1-1-1,-18-1 1,33-1-19,0 1 0,1-1 1,-1 1-1,1-1 0,-1 1 0,0-1 0,1 0 0,-1 1 0,1-1 0,0 0 0,-1 1 0,1-1 0,0 0 0,-1 0 0,1 1 1,0-1-1,0 0 0,-1 0 0,1 0 0,0 1 0,0-1 0,0 0 0,0 0 0,0 0 0,0 1 0,1-1 0,-1 0 0,0 0 0,0 0 1,0 1-1,1-1 0,-1 0 0,0 0 0,1 0 0,12-31-1736,-3 23 1481,1 0 0,0 1 0,0 0 0,1 0 0,0 2-1,0-1 1,1 2 0,19-7 0,14-3 97,52-8 0,43-5 869,119-26 571,-197 37-83,-1-2-1,64-33 4817,-126 52-5851,0 0 0,0 0 0,0 0 0,0 0 0,0 0 0,0 0 0,1 0 0,-1 0 0,0 0 0,-14-2 1003,-21 4-1416,24 2 327,0 0 0,1 0 0,0 1 0,0 0 0,0 1 0,1 0 0,0 0 0,0 1 0,0 1 0,1-1 0,0 1 0,1 1 0,0-1 0,0 1 0,1 0 0,0 1 0,0 0 0,1 0-1,0 0 1,1 0 0,0 1 0,1 0 0,0 0 0,1-1 0,0 2 0,0 14 0,2-25-26,-1 1 0,1-1 0,0 0 0,0 1-1,0-1 1,0 0 0,1 1 0,-1-1 0,0 0 0,0 0 0,1 1 0,-1-1-1,1 0 1,-1 0 0,1 0 0,0 1 0,-1-1 0,1 0 0,0 0 0,0 0-1,0 0 1,0 0 0,2 1 0,30 2-1035,-31-4 1026,5 0-113,0-1 1,0 0-1,0-1 0,-1 0 1,1 0-1,0 0 0,-1-1 1,0 0-1,0 0 1,0-1-1,0 0 0,0 0 1,-1 0-1,1 0 0,-1-1 1,-1 0-1,1 0 0,0 0 1,-1-1-1,0 0 0,4-7 1,8-15-89,-2 0 1,0-1-1,11-36 1,-23 58 241,5 3 702,2 14-374,9 22-177,-13-22-35,4 4-95,1 0 1,1-2-1,0 1 0,1-1 1,0-1-1,1 0 1,0 0-1,0-2 0,18 10 1,-22-14-1084,0 0 0,1-1-1,-1-1 1,1 1 0,14 2 0,-10-5-4576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2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13259,'0'0'6865,"207"-27"-6569,-108 24-176,3 0-120,-3 0-1152,-7 3-1576,14 0-1489,-24 0 360,-18 0-392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13203,'0'0'7033,"238"3"-7033,-129-3-2608,-3-15-5634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13003,'0'0'12118,"-10"22"-11513,-32 70-20,37-82-519,2 0-1,0 1 1,0-1-1,1 0 1,0 1-1,1 0 1,0-1-1,0 1 1,1 0-1,1 0 1,0-1 0,3 13-1,-4-21-77,1 0-1,0 0 1,-1 0 0,1-1-1,0 1 1,0 0-1,0-1 1,0 1 0,1-1-1,-1 1 1,0-1 0,1 0-1,-1 1 1,1-1-1,-1 0 1,1 0 0,-1 0-1,1 0 1,0 0 0,0 0-1,-1-1 1,1 1-1,0-1 1,0 1 0,0-1-1,0 0 1,0 1 0,-1-1-1,4 0 1,5 0-278,0 0 0,0 0 1,-1-1-1,1 0 0,10-3 0,-8 1-536,0-1 0,0-1 0,-1 0 1,0 0-1,0-1 0,0 0 0,-1-1 0,14-12 0,19-24-7056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12995,'0'0'2616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8066,'14'16'1675,"-1"1"0,0 1 0,-2 0 0,12 24 0,-14-24-1537,-2 0 1,0 1 0,0 0-1,-2 0 1,-1 0 0,0 1 0,-1 0-1,0 22 1,-3-41 263,5-18-389,1 1 0,0 0 1,2 0-1,0 0 0,0 1 1,1 0-1,1 1 0,1 0 1,0 0-1,1 1 0,0 1 1,1 0-1,0 1 0,1 0 1,0 1-1,0 0 0,19-8 1,-25 15 128,-1 1 0,1-1 1,0 1-1,0 1 1,0 0-1,0 0 0,1 0 1,12 1-1,-19 1-112,0 0 0,-1-1 0,1 1 0,-1 0 1,1 0-1,-1 0 0,0 0 0,1 0 0,-1 0 0,0 1 0,0-1 0,1 0 0,-1 1 0,0-1 0,0 1 0,-1-1 0,1 1 0,0-1 0,0 1 0,-1 0 1,1-1-1,-1 1 0,1 2 0,12 47 400,-12-46-360,0 1-71,0-1 0,0 0 0,1 0 0,0 0 0,0 0 1,0 0-1,0 0 0,1-1 0,0 1 0,0-1 0,0 1 0,0-1 0,1 0 0,5 5 1,-5-6-113,0-1 0,0 0 1,0 0-1,1 0 0,-1-1 1,0 1-1,1-1 1,-1 0-1,1 0 0,0-1 1,-1 1-1,1-1 0,-1 0 1,1 0-1,0 0 1,-1-1-1,7-1 0,-4 0-45,-1 0-1,0-1 1,0 1-1,0-1 0,0 0 1,-1-1-1,1 0 0,-1 1 1,0-2-1,0 1 1,0 0-1,4-6 0,54-71-684,-43 53 764,2-5 124,23-30 14,-42 60 28,-1 0 0,1 0 1,-1 1-1,1-1 0,0 1 0,0 0 0,0 0 1,0 0-1,0 0 0,0 1 0,0-1 0,1 1 0,-1 0 1,1 0-1,-1 0 0,1 0 0,3 0 0,-5 1 8,0 1-1,0-1 0,-1 1 1,1-1-1,0 1 0,0 0 1,0 0-1,-1 0 0,1 0 1,0 0-1,-1 0 0,1 0 1,-1 0-1,0 1 0,1-1 0,-1 0 1,0 1-1,0-1 0,2 4 1,20 38 803,-18-32-702,0-2-62,4 7 30,-1 1 0,-1 0 0,0 0 0,-1 0 0,-1 1 0,0 0 0,-1 0 0,2 31 0,-7-47-151,0 0 1,1 0 0,-1-1-1,0 1 1,0 0 0,0 0 0,0-1-1,0 1 1,0 0 0,0-1-1,-1 1 1,1-1 0,-1 0-1,1 1 1,-1-1 0,1 0-1,-1 0 1,0 0 0,0 0-1,1 0 1,-1 0 0,0-1 0,0 1-1,0-1 1,0 1 0,0-1-1,0 0 1,0 1 0,0-1-1,-2 0 1,-9 1 2,-1 0-1,1-1 1,-18-1-1,30 1-41,-1-1-1,0 0 1,0 0-1,0 0 1,0 0-1,1 0 0,-1 0 1,1 0-1,-1-1 1,0 1-1,1 0 1,0-1-1,-1 1 0,1-1 1,0 0-1,0 1 1,0-1-1,0 0 0,0 0 1,0 0-1,1 1 1,-1-1-1,1 0 1,-1 0-1,1 0 0,-1-4 1,1 4 2,-1 0 0,1 0 0,0 0 0,0 0 0,-1 0 0,1 0 0,0 0 0,1 0 0,-1 0 0,0 0 0,1 0 0,-1 0 0,1 0 1,-1 0-1,1 0 0,0 0 0,0 1 0,0-1 0,0 0 0,0 0 0,0 1 0,1-1 0,-1 1 0,0-1 0,1 1 0,2-2 0,41-15 15,92-21-1,-29 10 23,53-29 14,-140 49-102,0-2-1,0 0 1,-1-1-1,-1-1 1,23-20-1,-39 31 90,-1 0-1,0 0 1,1 0-1,-1 0 1,0-1-1,0 1 0,0-1 1,-1 0-1,1 1 1,-1-1-1,1 0 1,-1 0-1,0 0 1,0 0-1,0 0 1,0 0-1,-1 0 1,1 0-1,-1 0 1,0-1-1,0 1 1,0 0-1,0 0 1,-1-4-1,0 5 60,0-1 0,-1 1 0,1 0 0,0-1 1,-1 1-1,0 0 0,1 0 0,-1 0 0,0 0 0,0 0 0,0 0 0,0 0 0,0 1 0,-1-1 0,1 1 0,0 0 0,-1-1 0,1 1 0,-1 0 0,1 1 1,-1-1-1,0 0 0,1 1 0,-1-1 0,0 1 0,-4 0 0,3 0-8,0 0 1,0 0-1,-1 0 0,1 1 0,0-1 1,0 1-1,0 0 0,0 1 1,-1-1-1,2 1 0,-1-1 1,0 1-1,0 0 0,1 1 0,-1-1 1,-3 4-1,0 0 42,2 0 0,-1 0 0,1 1 1,0-1-1,0 1 0,1 0 0,-7 15 0,2-1 68,2 0-1,0 0 1,2 1 0,0-1 0,-2 35-1,7-56-173,-2 12 39,1 0 0,1 0-1,0 0 1,1 0 0,3 23 0,-3-32-40,0 0 1,0 0-1,1 0 1,-1-1-1,1 1 0,-1 0 1,1-1-1,0 1 1,0-1-1,0 0 1,0 1-1,0-1 0,0 0 1,1 0-1,-1-1 1,1 1-1,-1 0 1,1-1-1,0 0 0,0 1 1,-1-1-1,1 0 1,0 0-1,0-1 1,0 1-1,0-1 0,0 1 1,4-1-1,7 0-95,1 0 0,-1 0 0,0-1 1,0-1-1,0-1 0,0 0 0,-1 0 0,1-1 0,-1-1 0,0-1 0,0 0 0,-1 0 0,1-1 0,11-10 0,16-13-383,-1-3 0,56-60 0,-35 32 184,-58 59 292,0-1 0,0 1 0,1 0 0,-1 0 0,0 1 0,1-1 0,-1 0 0,1 1 1,-1-1-1,1 1 0,0 0 0,-1 0 0,1 0 0,0 0 0,0 1 0,4-2 0,-5 3 9,0 0 0,-1-1 0,1 1 0,0 0 0,0 0-1,-1 0 1,1 0 0,-1 0 0,1 0 0,-1 1 0,1-1-1,-1 1 1,0-1 0,1 1 0,-1-1 0,0 1 0,0-1-1,0 1 1,0 0 0,-1 0 0,1-1 0,0 1 0,-1 0-1,1 4 1,5 15 69,-1 0 0,-1 1 0,-1 0 1,0 39-1,-2-31 214,8 49 0,-9-77-303,1 0 1,-1 0-1,1 0 1,-1 0-1,1 0 1,0 0 0,0 0-1,0-1 1,0 1-1,0 0 1,0-1 0,0 1-1,1-1 1,-1 1-1,1-1 1,-1 1-1,1-1 1,-1 0 0,1 0-1,0 0 1,0 0-1,3 2 1,-1-2-106,0 0 1,0-1-1,0 1 0,1-1 1,-1 1-1,0-1 0,0 0 1,0-1-1,1 1 1,5-2-1,3-2-183,0 0 1,-1 0-1,1-1 1,-1-1-1,0 0 1,11-7-1,10-13-530,54-52 0,-36 30 1265,-48 52-241,-1 0-1,1-1 1,-1 1 0,0 0 0,0 0 0,0 0-1,-1 1 1,2 5 0,0 0-143,0-1 0,1 1-1,0-1 1,1 0 0,5 8 0,-8-14-45,-1-1 0,1 0 0,0 0 0,0 1-1,0-1 1,1 0 0,-1-1 0,0 1 0,1 0 0,-1-1 0,1 1-1,-1-1 1,1 0 0,0 0 0,0 0 0,-1 0 0,1 0 0,0-1 0,0 1-1,5-1 1,-5 0 17,-1 0-1,1 0 0,-1-1 0,1 1 1,-1-1-1,0 1 0,1-1 0,-1 0 1,0 0-1,1 0 0,-1 0 0,0 0 1,0-1-1,0 1 0,0-1 0,0 1 1,-1-1-1,1 0 0,2-2 0,-1-1-6,0 0 0,0 0 0,0 0 0,0 0 0,-1-1 0,0 1 0,3-12 0,-2 0-98,0-1-1,-1 1 0,-1-1 1,-2-29-1,1 45 75,0 0 0,-1 0 0,1 0 1,-1 0-1,1 0 0,-1 0 0,0 0 0,1 0 0,-1 1 0,0-1 1,-1 0-1,1 0 0,0 1 0,0-1 0,-1 1 0,1-1 0,-1 1 1,1-1-1,-1 1 0,-2-2 0,0 1 25,0 0 1,-1 0-1,1 1 0,-1-1 0,1 1 1,-1 0-1,1 0 0,-1 0 1,-5 0-1,4 1 58,0 0 0,-1 0 1,1 0-1,-1 1 0,1-1 0,0 2 0,-1-1 1,1 1-1,0 0 0,0 0 0,0 0 1,0 1-1,-10 7 0,11-6 99,0 1 0,1 0 0,-1 1 0,1-1 1,0 1-1,0 0 0,1 0 0,0 0 0,0 0 0,0 1 0,-2 8 0,2 0 190,0 0 0,1 0 1,1-1-1,1 20 0,0-31-338,0-1 1,0 1-1,0-1 0,1 1 1,-1-1-1,1 1 0,0-1 1,0 1-1,0-1 0,0 0 1,0 0-1,0 1 1,0-1-1,1 0 0,-1 0 1,1 0-1,0 0 0,0-1 1,0 1-1,-1 0 0,1-1 1,1 1-1,-1-1 0,0 0 1,0 1-1,0-1 0,1 0 1,-1-1-1,1 1 0,-1 0 1,4 0-1,8 1-54,1 0-1,-1 0 1,1-2 0,19-1-1,-22 1-43,-1-1-199,0 0-1,1 0 1,-1-1 0,0-1-1,0 0 1,-1 0 0,19-9 0,-3-2-2302,39-28 0,-51 33 1269,43-31-7496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13155,'0'0'5993,"195"0"-8041,-155 3-2561,-9 6-4457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6185,'0'0'5606,"5"26"-3455,-3-11-1861,28 200 3681,-23-173-3156,-7-41-813,0-1-1,0 0 1,0 1 0,1-1-1,-1 0 1,0 1 0,0-1-1,0 0 1,0 1-1,1-1 1,-1 0 0,0 0-1,0 1 1,1-1 0,-1 0-1,0 0 1,0 0 0,1 1-1,-1-1 1,0 0 0,1 0-1,-1 0 1,0 0 0,1 0-1,-1 1 1,0-1-1,1 0 1,-1 0 0,0 0-1,1 0 1,-1 0 0,0 0-1,1 0 1,-1 0 0,16-18-239,-16 18 236,82-138-1456,-68 117 1379,0 2 0,2 0 0,0 0 0,28-23 1,-43 41 167,1-1 1,0 1-1,-1-1 0,1 1 1,0 0-1,0 0 1,0 0-1,0 0 1,0 0-1,0 0 1,0 0-1,0 0 1,0 1-1,0 0 0,0-1 1,0 1-1,0 0 1,4 0-1,-5 0-9,0 1 1,1-1-1,-1 1 0,0 0 0,0 0 0,1-1 0,-1 1 1,0 0-1,0 0 0,0 0 0,0 0 0,0 0 0,0 1 1,0-1-1,-1 0 0,1 0 0,0 1 0,-1-1 0,1 0 1,0 3-1,2 9 351,0 1 1,-1-1-1,0 1 1,-1 23-1,0-17-383,-1-13 7,0 1 0,1 0 1,0 0-1,0-1 0,1 1 0,0-1 0,1 1 0,0-1 0,0 0 0,4 9 1,-6-16-58,0 1-1,1 0 1,-1 0 0,0-1 0,0 1 0,0 0 0,0-1 0,1 0 0,-1 1 0,0-1 0,0 1 0,1-1 0,-1 0 0,0 0 0,1 0-1,-1 0 1,0 0 0,1 0 0,-1 0 0,0 0 0,1-1 0,-1 1 0,0 0 0,0-1 0,1 1 0,-1-1 0,0 1 0,2-3 0,31-19-16,131-154-769,-165 176 833,0 0 0,1 0 0,-1 0 0,0 0-1,0 0 1,0 0 0,0-1 0,0 1 0,1 0 0,-1 0 0,0 0-1,0 0 1,0 0 0,1 0 0,-1 0 0,0 0 0,0 0 0,0 0-1,0 0 1,1 0 0,-1 0 0,0 0 0,0 0 0,0 0 0,1 0-1,-1 0 1,0 0 0,0 0 0,0 0 0,0 0 0,1 0 0,-1 1 0,0-1-1,0 0 1,0 0 0,0 0 0,0 0 0,1 0 0,-1 0 0,0 1-1,0-1 1,0 0 0,0 0 0,0 0 0,0 0 0,0 1 0,5 13 994,0 26-459,-4-30-256,1 0-256,-1 0 0,1 0 0,1 0 0,0 0 0,0 0 0,1 0 0,8 15 0,-8-20-484,-1 0 1,1 0 0,0 0-1,0-1 1,8 8 0,-7-9-718,0 1-1,0-1 1,1 0 0,-1 0 0,1 0 0,7 2 0,14 2-8616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4585,'0'0'17244,"0"3"-15937,1 16-696,1 1 0,1-1 0,1 0 0,1 0 0,0 0 1,2 0-1,15 31 0,-11-27-555,1-1-1,1 0 1,1-1 0,1-1 0,31 32-1,-43-49-63,0 0 0,0 0 0,0-1-1,0 1 1,0-1 0,1 0 0,-1 0-1,1 0 1,0-1 0,-1 1 0,1-1-1,0 0 1,0 0 0,0 0 0,0-1-1,0 1 1,0-1 0,0 0 0,0 0-1,5-1 1,-4 0-11,0 0 0,0-1-1,0 0 1,0 0 0,-1 0 0,1 0-1,-1-1 1,1 0 0,-1 0 0,0 0-1,0 0 1,0-1 0,-1 0-1,1 0 1,2-4 0,26-40-125,-2-1-1,-3-1 1,-1-1 0,21-67-1,-43 109 148,-2 4 172,2-3-1312,-5 31-8144,4-13 2567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4 1480,'0'0'23828,"-10"0"-23236,7-1-567,-20 0 55,-1 0 0,1 1 0,0 1 0,-1 2 1,-26 5-1,27-1-86,10-3 13,-1 0 0,1 1 1,-25 12-1,34-15-20,1 0 1,0 0-1,0 1 0,0-1 0,0 1 0,0 0 0,0 0 0,1 0 0,-1 0 0,1 0 0,0 0 1,0 1-1,0-1 0,0 1 0,1 0 0,0-1 0,-1 1 0,0 7 0,-1 25 6,1 0-1,2 0 1,1-1-1,12 65 1,1 33 186,-15-73-63,0 23 103,1-77-199,1 0-1,0 0 0,0 0 1,0 0-1,1 0 1,0 0-1,0-1 1,1 1-1,-1-1 1,6 8-1,-4-9-57,-1-1 0,1 0 0,0 0 1,0 0-1,1 0 0,-1-1 0,0 1 0,1-1 0,0-1 0,-1 1 0,1 0 1,0-1-1,0 0 0,0 0 0,0-1 0,0 1 0,0-1 0,0 0 0,0-1 1,0 1-1,0-1 0,5-1 0,7-1-612,0-1 0,1 0 0,-2-1 0,28-12 0,15-15-2920,-4-4-2715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12939,'0'0'11433,"-8"17"-10424,-3 6-739,1 0 0,0 0-1,2 1 1,1 0-1,1 1 1,1-1-1,-2 28 1,7-47-252,0 0 0,0 0 1,0 0-1,0 0 0,1 0 0,0 0 1,0 0-1,0 0 0,1 0 1,-1-1-1,1 1 0,3 5 0,-2-8-44,-1 1 1,1-1-1,0 0 0,0 0 0,0 0 0,0 0 0,0-1 1,1 1-1,-1-1 0,0 0 0,1 0 0,-1 0 0,1 0 1,-1-1-1,1 1 0,-1-1 0,1 0 0,4 0 0,0 0-287,0 0-1,0 0 0,0 0 0,0-1 1,-1-1-1,1 1 0,0-1 0,0-1 1,-1 1-1,0-1 0,8-4 0,-4 0-1202,-1 1 0,0-1 1,17-16-1,8-14-6074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2529,'0'0'20740,"41"0"-23461,-17 0-2344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2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50 3121,'0'0'17511,"-9"-1"-15744,-6 1-1509,1 1-1,-1 0 0,1 1 0,-1 1 1,1 0-1,0 1 0,0 0 0,1 1 1,-1 1-1,1 0 0,0 1 0,1 0 1,0 1-1,-14 11 0,13-9-183,0 0 1,0 1-1,1 1 0,0 0 1,1 0-1,0 1 0,2 1 1,-1 0-1,1 0 0,1 1 1,1 0-1,-10 27 0,15-34-74,0-1 0,1 1-1,-1-1 1,2 1 0,-1 0-1,1 0 1,2 11 0,-2-17-19,0 0 1,1 0-1,-1 0 0,1 0 1,-1 0-1,1 0 1,0 0-1,0 0 0,0 0 1,0 0-1,0-1 1,0 1-1,1 0 1,-1-1-1,1 1 0,-1-1 1,1 0-1,-1 1 1,1-1-1,0 0 0,0 0 1,-1 0-1,1 0 1,0 0-1,0 0 1,0-1-1,0 1 0,0-1 1,0 1-1,4-1 1,5 1-53,1-2 1,0 1-1,-1-2 1,0 1-1,1-1 1,-1-1-1,0 0 0,0-1 1,0 0-1,-1-1 1,1 0-1,-1 0 1,0-1-1,-1-1 1,1 1-1,-1-2 1,-1 1-1,13-14 1,11-14-193,-2-2 1,-2 0-1,27-47 1,-52 78 239,9-20-46,-10 22 61,0-1 0,0 1 1,0 0-1,0-1 0,1 1 1,0 0-1,-1 0 0,6-5 0,-7 53 38,0-30-8,0 0 1,1 0-1,0 0 0,2 0 1,-1-1-1,2 0 0,0 1 1,0-1-1,1-1 0,1 1 1,0-1-1,0-1 0,2 1 1,-1-1-1,16 15 1,-20-21-20,1-1 1,0 1 0,1-1 0,-1 0-1,1 0 1,0-1 0,-1 1 0,1-1-1,1-1 1,-1 1 0,0-1 0,1 0-1,-1-1 1,1 1 0,0-1 0,-1-1-1,1 1 1,0-1 0,0 0 0,-1-1-1,1 1 1,0-1 0,-1-1 0,1 1-1,-1-1 1,1 0 0,-1-1 0,0 0-1,0 0 1,0 0 0,0 0 0,-1-1-1,10-8 1,59-51-344,-51 42 83,1 0 0,1 1-1,0 2 1,1 0 0,56-26 0,-81 43 250,0 1 1,0-1-1,0 1 0,0-1 0,1 0 0,-1 1 1,0 0-1,1-1 0,-1 1 0,0 0 0,1 0 1,-1 0-1,0 0 0,1 0 0,-1 0 0,0 0 1,1 0-1,-1 0 0,0 1 0,0-1 0,1 0 0,-1 1 1,0-1-1,0 1 0,1 0 0,-1-1 0,0 1 1,0 0-1,0 0 0,0 0 0,0-1 0,0 1 1,0 0-1,0 0 0,1 2 0,0 3 12,0 0 0,-1-1 0,0 1 0,0 0 0,0 0-1,0 11 1,2 15 178,-1-23-162,0 0 0,1 0 0,0-1-1,0 1 1,1 0 0,0-1 0,1 0 0,0 0 0,0 0-1,0-1 1,8 8 0,-8-10-3,0-1-1,0 0 1,0 0 0,0-1 0,1 1-1,0-1 1,-1 0 0,1-1-1,0 1 1,1-1 0,-1 0-1,0-1 1,1 0 0,-1 0 0,0 0-1,11-1 1,-8 1 2,-1-1 1,1-1 0,-1 0-1,1 0 1,-1 0-1,1-1 1,-1 0-1,0-1 1,0 0-1,0 0 1,0-1-1,-1 0 1,1 0-1,-1-1 1,0 0-1,-1 0 1,11-10-1,7-7-36,-1 0-1,-1-1 1,36-50-1,-51 61 119,0 1 1,0-1-1,-2-1 0,1 1 0,-1-1 0,-1 0 0,0-1 0,-1 1 0,-1 0 0,0-1 0,1-20 0,-3 33-41,0 0 0,0 0-1,0 1 1,-1-1-1,1 0 1,0 1 0,0-1-1,0 0 1,0 1 0,-1-1-1,1 0 1,0 1-1,-1-1 1,1 0 0,-1 1-1,1-1 1,0 1 0,-1-1-1,1 1 1,-1-1-1,0 1 1,1-1 0,-1 1-1,1 0 1,-1-1 0,0 1-1,1 0 1,-1-1-1,-1 1 1,-27 0 713,23 1-713,-1 1 1,1 0-1,-1 0 0,1 0 0,0 1 0,-11 6 0,7 0-62,0 0 0,1 0 0,0 1-1,1 1 1,0-1 0,0 1 0,1 0 0,1 1 0,0 0 0,0 0-1,2 0 1,-1 1 0,1-1 0,1 1 0,0 0 0,1 0 0,1 1 0,0-1-1,1 26 1,0-35-62,1 0 0,-1 0 0,1 0 1,0 0-1,0 0 0,0 0 0,1 0 0,-1 0 0,1-1 0,0 1 0,0 0 0,0-1 0,1 1 0,-1-1 0,1 0 0,0 0 0,3 3 1,4 1-237,-1 0 0,1-1 0,0 0 1,17 6-1,-12-5-89,93 36-3316,6-13-1550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12139,'0'0'12274,"205"76"-11546,-158-66-424,1-7-200,-4-3-104,-3 0-760,-7 0-920,-3 0-417,-11 0-1943,-9-10-1786</inkml:trace>
  <inkml:trace contextRef="#ctx0" brushRef="#br0" timeOffset="1">382 0 12363,'0'0'13451,"-55"181"-12691,45-141-272,0 0-272,0-3-168,-1-1-48,5-2-664,2-6-1489,4-7-1712,0-9-1960,17-8-6017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7330,'0'0'15263,"4"-3"-13950,10-9-926,-1-1 0,0-1 0,-1 0 0,0-1 0,-2 0 0,1-1 0,9-20-1,13-18-311,5 2-51,-39 107 629,-52 117 108,23-85-1498,6 1-3904,24-84 2789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4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 6617,'0'0'16091,"15"-2"-14770,73-2-302,108 8 0,-183-3-987,-1 0 0,0 0 1,1 2-1,-1-1 0,0 1 1,0 1-1,0 0 0,17 10 0,-23-11 24,-1 1-1,0 0 0,0 0 0,0 1 0,0-1 0,-1 1 0,0 0 0,0 0 1,0 1-1,0-1 0,-1 1 0,0-1 0,0 1 0,-1 0 0,1 0 1,-1 1-1,2 11 0,50 406 243,-46-336-285,-8-81 0,3 20-35,-1 0-1,-1 1 0,-5 47 0,3-72 27,-1 0 0,1 0 1,-1 0-1,0-1 0,0 1 0,0-1 0,0 1 0,0-1 0,0 0 0,-1 0 0,1 0 0,-1 0 1,0 0-1,1 0 0,-1-1 0,0 1 0,0-1 0,0 0 0,-5 1 0,-60 17 100,-297 27-2597,305-40 374,-35 1-3386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5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43 8314,'0'0'10787,"-10"-7"-9465,6 3-1229,0 1 0,0 0 0,0-1 0,0 2 1,-1-1-1,1 0 0,-1 1 0,0 0 0,1 0 0,-1 0 0,0 1 0,0 0 1,0 0-1,0 0 0,0 0 0,-1 1 0,1 0 0,0 0 0,0 0 0,0 1 0,0-1 1,0 1-1,0 1 0,0-1 0,0 1 0,0-1 0,-7 5 0,-11 9 87,0 0 0,0 2 0,2 1-1,0 1 1,1 0 0,1 2 0,0 0 0,2 1-1,1 1 1,-15 26 0,16-6-126,15-42-63,0 0 1,-1 0 0,1-1-1,0 1 1,-1 0 0,1 0 0,0 0-1,0 0 1,0 0 0,0 0-1,0 0 1,0 0 0,0 0-1,0 0 1,1 0 0,-1 0 0,0-1-1,0 1 1,1 0 0,-1 0-1,1 0 1,-1 0 0,0-1 0,1 1-1,0 0 1,-1 0 0,1-1-1,-1 1 1,1 0 0,0-1-1,0 1 1,-1-1 0,1 1 0,0-1-1,0 1 1,0-1 0,-1 1-1,1-1 1,0 0 0,0 1 0,1-1-1,9 1-93,-1-1 0,0 0 0,1 0 0,-1-1 0,1-1 0,-1 1 0,0-2 0,0 1 0,0-1 0,0-1 0,-1 0 0,1-1 0,-1 1 0,0-2 0,0 1 0,-1-1 0,1-1-1,-1 1 1,-1-1 0,1-1 0,-1 1 0,-1-1 0,1-1 0,-1 1 0,-1-1 0,8-14 0,-5 6-4,-1 0-1,0-1 1,6-25-1,4-11 5,-17 64 246,0 0 1,1-1 0,1 1-1,-1 0 1,6 15-1,-4-14-31,3 17 46,3-1 1,0-1-1,1 0 0,16 29 1,-20-44-189,1 0-1,-1 0 1,2-1 0,0 1 0,0-2 0,0 1 0,2-1 0,-1 0-1,1-1 1,0 0 0,16 9 0,-20-15-398,1 1 1,-1-1-1,1 0 1,0-1-1,0 0 1,-1 0-1,1 0 1,0-1-1,0 0 1,0 0-1,0-1 1,0 1 0,-1-2-1,9-1 1,19-15-5152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5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8666,'0'0'10571,"-4"19"-9826,4-18-730,-7 36 778,-3 74 0,10-109-780,0 1 0,1 0 0,-1-1 0,0 1 0,1 0-1,0-1 1,0 1 0,0-1 0,0 1 0,0-1 0,0 0-1,1 1 1,-1-1 0,1 0 0,-1 0 0,1 0 0,0 0 0,3 3-1,0-2-114,-1 0-1,1 0 1,0 0-1,0 0 1,0-1-1,0 0 1,1 0-1,9 2 1,-7-2-575,1-1 0,-1 0 0,0 0 1,0-1-1,1 0 0,-1 0 0,0-1 1,1 0-1,-1-1 0,0 0 0,0 0 0,11-4 1,3-11-4277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5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12115,'0'0'9146,"71"-58"-8714,-40 76-208,0 22-224,3 6 0,0 34-1369,-7-10-1687,-10-8-4434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5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460 305 8066,'0'0'9355,"-32"-4"-8243,-99-10-361,122 13-654,1 1 0,-1 0 0,1 0 0,-1 1-1,1 1 1,-1-1 0,1 1 0,0 1 0,-1-1 0,1 1-1,1 1 1,-1 0 0,0 0 0,1 0 0,0 1 0,0 0 0,0 0-1,1 1 1,0 0 0,0 0 0,-6 7 0,-2 2 90,1-2-52,1 0 0,1 1 1,0 0-1,1 1 0,0 1 0,-7 16 0,13-23-99,0-1 0,0 1 0,1 0 0,1 0 0,0 1-1,0-1 1,0 0 0,2 1 0,-1-1 0,1 1 0,0-1 0,1 1-1,2 11 1,-2-19-39,0 0-1,0 0 0,0 0 0,0-1 0,0 1 1,0 0-1,1-1 0,-1 1 0,0-1 1,1 0-1,0 1 0,-1-1 0,1 0 1,0 0-1,-1 0 0,1 0 0,0 0 1,0 0-1,0-1 0,0 1 0,0-1 1,0 1-1,0-1 0,0 0 0,0 0 1,3 0-1,62 0-272,-55-1 181,2-1-105,-1 0-1,-1-2 1,1 1 0,0-1-1,-1-1 1,1 0 0,-2-1-1,1 0 1,0-1-1,-1-1 1,-1 1 0,1-2-1,16-16 1,-11 9-293,-1-1 1,0 0-1,-2-1 1,0 0-1,-1-1 1,0-1-1,12-31 1,-16 29 157,-2 0 0,0 0 0,-2 0 1,4-43-1,-6-94 829,-3 86 2615,0 73-3044,1-1 0,0 1 0,0 0 0,0-1 0,0 1 0,0 0 0,0-1 0,0 1 0,-1 0 0,1-1 0,0 1 0,0 0 0,0-1 0,-1 1 0,1 0 0,0-1 0,0 1 0,-1 0 0,1 0 0,0-1 0,-1 1 0,1 0 0,0 0 0,-1 0 0,1 0 0,0-1 0,-1 1 0,1 0 0,-1 0 0,1 0 0,0 0 0,-1 0 0,1 0 0,0 0 0,-1 0 0,1 0 0,-1 0 0,1 0 0,0 0 0,-1 0 0,1 0 0,0 1 0,-1-1 0,1 0 0,-1 0 0,1 0 0,0 0 0,0 1 0,-1-1-1,1 0 1,0 0 0,-1 1 0,1-1 0,0 0 0,0 1 0,-1-1 0,1 0 0,0 1 0,0-1 0,0 0 0,0 1 0,-1-1 0,1 0 0,0 1 0,0-1 0,0 0 0,0 1 0,0 0 0,-7 15 100,1 1-1,0 0 0,1 0 1,1 0-1,-2 23 1,-3 91 779,7-86-683,0 8 12,7 75 1,-4-121-308,0 0 0,1-1 0,-1 1 0,1-1 0,1 1 1,-1-1-1,1 0 0,0 0 0,1 0 0,0 0 0,-1-1 0,2 1 0,-1-1 0,1 0 0,0 0 0,0-1 0,0 1 0,10 5 0,-11-7-93,1 0 0,0-1 0,0 0-1,0 0 1,0-1 0,0 1 0,1-1 0,-1 0 0,0 0 0,1-1 0,-1 0-1,0 1 1,1-2 0,-1 1 0,1-1 0,-1 0 0,0 0 0,0 0 0,0-1-1,1 0 1,-1 0 0,-1 0 0,1 0 0,5-4 0,11-9-383,0 0 0,-1-2 1,0 0-1,-2-1 0,19-23 1,-27 30 477,-1-1 1,0-1-1,-1 1 1,-1-1 0,1-1-1,-2 1 1,0-1 0,-1-1-1,0 1 1,2-17-1,-10 67 1133,2 0 0,4 58 0,-3-92-1117,1 0 0,0 0 1,0 0-1,0 0 0,0 0 1,0-1-1,1 1 1,-1 0-1,0-1 0,1 1 1,-1-1-1,1 1 0,0-1 1,-1 0-1,1 0 1,0 1-1,0-1 0,0-1 1,0 1-1,-1 0 0,1 0 1,1-1-1,-1 1 1,0-1-1,0 1 0,0-1 1,0 0-1,0 0 0,4 0 1,-1 0-43,0 0 1,0 0 0,0-1-1,0 0 1,0 1-1,0-2 1,0 1 0,0 0-1,0-1 1,0 0-1,6-4 1,-1-2-119,0-1 1,-1 0-1,0 0 1,-1-1-1,0 0 1,0-1-1,-1 0 1,0 0-1,-1 0 1,0-1-1,-1 0 1,7-25-1,-13 43 224,1 0 0,-1 0 0,1 0 0,1 0 0,-1 0 0,1-1 0,0 1 0,0 0 0,1 0 0,0-1 0,0 1 0,0-1 0,0 1 0,1-1 0,0 0 0,0 0 0,1 0 0,-1 0 0,1-1 0,0 0 0,0 1 0,1-1 0,-1-1 0,1 1 0,0-1 0,0 1 0,0-2 0,0 1 0,0 0 0,1-1 0,-1 0 0,1 0 0,0-1 0,8 2 0,-4-2-168,-1-1 0,1 0-1,-1 0 1,1-1 0,-1 0-1,1-1 1,-1 0 0,0-1-1,0 0 1,0 0 0,10-6-1,-12 5 23,0-1 0,-1 0 0,0 0 0,0 0 0,0-1 0,-1 0 0,1 0 0,-1-1 0,-1 1 0,0-1 0,1 0 0,-2 0 0,6-14 0,-5 8 260,0-2 0,-1 1 0,0 0 0,-1-1 0,-1 1 0,0-1 0,-2-18 0,1 23 1321,0 20-504,-3 51-244,-13 74 1,-2 6-209,-9 85-316,0 5-164,26-202 29,1-29-56,-2-3 22,-3-41-72,3 0 0,3-45 0,1 17-47,-2 44-38,2 0 0,1 0 0,1 0 0,13-48 0,-12 61 69,0 1 1,0 1 0,1-1-1,1 1 1,0 0-1,1 0 1,0 1 0,1 0-1,0 1 1,1 0-1,11-10 1,-17 17 44,1 1 0,-1 0-1,1 1 1,0-1 0,0 1 0,0 0 0,0 0 0,0 0 0,0 1-1,1 0 1,-1 0 0,7-1 0,-9 2 11,-1 0 0,1 0 0,0 0 1,-1 0-1,1 1 0,-1-1 0,1 0 0,0 1 0,-1 0 0,1 0 1,-1 0-1,0 0 0,1 0 0,-1 0 0,0 1 0,1-1 0,-1 1 0,0-1 1,0 1-1,0 0 0,-1 0 0,1 0 0,0 0 0,-1 0 0,1 0 1,0 3-1,1 0 7,-1 0 1,0 0-1,0 0 1,-1 0 0,1 0-1,-1 0 1,-1 1-1,1-1 1,-1 0-1,1 1 1,-2-1 0,1 0-1,0 1 1,-1-1-1,0 0 1,0 0-1,-3 6 1,3-8-18,-1 0 0,0 1 0,0-1 0,0-1 0,0 1 0,0 0 0,-1 0 0,1-1-1,-1 0 1,0 1 0,1-1 0,-1 0 0,0 0 0,0 0 0,-1-1 0,1 1 0,0-1 0,-1 0 0,1 0 0,0 0 0,-1 0 0,1-1 0,-1 1 0,1-1-1,-1 0 1,-4 0 0,6 0-72,0 0 0,0 0-1,1 0 1,-1 0 0,0 0 0,0-1-1,0 1 1,0-1 0,1 1-1,-1-1 1,0 0 0,0 0 0,1 0-1,-1 0 1,1 0 0,-1 0-1,-2-2 1,3 2 9,1 0-1,-1-1 0,1 1 0,0 0 1,-1 0-1,1-1 0,0 1 1,-1 0-1,1 0 0,0-1 1,0 1-1,0 0 0,0-1 1,0 1-1,1 0 0,-1 0 1,0-1-1,1 1 0,-1 0 1,1 0-1,-1 0 0,1-1 1,-1 1-1,1 0 0,0 0 1,-1 0-1,1 0 0,0 0 1,1-1-1,4-4-35,-1 0 1,1 1-1,0 0 1,0 0-1,1 0 0,-1 1 1,1 0-1,0 0 0,11-4 1,74-23-190,-83 28 250,124-29-41,-88 22 244,-1-1 1,0-2-1,59-25 1,-102 38-76,0-1 0,0 1 0,0 0 0,0-1 0,1 1 0,-1-1 0,0 1 1,0-1-1,0 0 0,0 1 0,0-1 0,0 0 0,-1 0 0,1 1 1,0-1-1,0 0 0,0 0 0,-1 0 0,1 0 0,0 0 0,-1 0 0,1-1 1,-1 1-1,0 0 0,1 0 0,-1 0 0,0-2 0,0 2-2,-1 1-1,0-1 1,0 0-1,0 0 1,0 0-1,0 1 1,0-1-1,0 0 1,0 1-1,0-1 1,0 1-1,-1-1 1,1 1-1,0 0 1,0-1-1,0 1 1,-1 0-1,1 0 1,0 0-1,0 0 1,-1 0-1,1 0 1,-1 0-1,-5 0-61,0 0 0,1 1 1,-1 0-1,1 0 0,0 0 0,-1 1 0,1 0 0,0 0 0,0 0 0,0 1 1,-8 4-1,5 0-8,0 0 1,0 0-1,1 1 0,0 0 1,-11 16-1,12-15 6,1-1 0,1 1 0,-1 1 0,2-1 0,-1 1 0,1 0 0,1 0 0,0 0 0,0 0 0,1 1 0,0-1 0,1 1 0,0-1 0,1 15 0,0-24-35,1 0 0,-1 0 0,1 0 0,-1 0 0,1-1 0,-1 1 0,1 0 0,-1 0 0,1 0 0,0-1 0,0 1 0,-1 0 0,1-1 0,0 1-1,0 0 1,0-1 0,0 1 0,0-1 0,0 0 0,0 1 0,-1-1 0,1 0 0,0 1 0,0-1 0,1 0 0,-1 0 0,0 0 0,0 0 0,0 0 0,0 0 0,0 0-1,0 0 1,0-1 0,0 1 0,0 0 0,1-1 0,3 0-42,-1 0-1,1 1 1,-1-1-1,0-1 1,0 1-1,0-1 1,0 0-1,5-3 0,5-7-117,-2-1 0,0-1 0,0 0 0,16-26 0,-1 0 28,-26 40 152,-1-1 1,0 1-1,1 0 1,-1-1-1,0 1 1,1 0-1,-1-1 1,0 1 0,1 0-1,-1 0 1,1 0-1,-1-1 1,1 1-1,-1 0 1,0 0-1,1 0 1,-1 0-1,1 0 1,-1 0-1,1 0 1,-1 0 0,1 0-1,-1 0 1,1 0-1,-1 0 1,1 0-1,-1 0 1,0 0-1,1 0 1,-1 0-1,1 1 1,-1-1 0,1 0-1,-1 0 1,0 0-1,1 1 1,-1-1-1,0 0 1,1 1-1,-1-1 1,0 0-1,1 1 1,-1-1 0,1 1-1,11 17 286,-11-16-251,5 6-59,47 56 922,-50-61-1050,1 1 1,-1-1-1,0 0 0,1 0 0,0-1 1,0 1-1,0-1 0,0 0 1,0 0-1,0 0 0,0-1 1,1 1-1,-1-1 0,0 0 0,6 0 1,1-2-3482,-3-4-1787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5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13851,'0'0'11610,"133"-15"-11025,-79 6-321,1-1-264,-8 4-344,1-9-1697,-17 3-3088,-11-1-9370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5:5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6249,'0'0'9825,"0"-5"-8882,2-9 1132,2 38 1186,4 20-2546,2-8-360,29 82 47,-34-104-387,1 0 1,1 0-1,0-1 0,1 0 1,18 22-1,-26-35-15,0 1 0,1-1-1,-1 1 1,1-1 0,0 1-1,-1-1 1,1 1 0,-1-1 0,1 0-1,0 1 1,-1-1 0,1 0-1,0 0 1,-1 1 0,1-1 0,0 0-1,-1 0 1,1 0 0,0 0-1,-1 0 1,1 0 0,0 0 0,0 0-1,-1 0 1,1 0 0,0 0-1,-1-1 1,2 1 0,19-17 94,12-33 63,-30 44-175,17-32 84,26-71-1,-29 66-62,26-50 0,-42 92-275,-1 1 1,1-1-1,0 1 1,0-1-1,0 1 1,0-1 0,0 1-1,0 0 1,0-1-1,0 1 1,0 0 0,0 0-1,0 0 1,0 0-1,0-1 1,0 2 0,0-1-1,0 0 1,0 0-1,2 1 1,1-1-1751,4 0-3365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 6689,'0'0'12690,"-12"0"-9338,-47-3-2695,-23 3-195,81 1-466,-1 0-1,0 1 1,0-1-1,0 0 1,1 1-1,-1-1 0,1 1 1,-1-1-1,1 1 1,0 0-1,-1 0 1,1 0-1,0 0 0,-1 3 1,-15 30-33,-12 43 242,4 1 1,4 1-1,-21 148 1,39-209-71,1 1 1,1 0-1,1 0 1,3 26-1,-2-44-138,0 0 0,0-1 0,0 1 0,0-1 0,0 1 0,0-1 0,0 0 0,0 1 0,0-1 0,1 0 0,-1 0 0,1 0 0,-1 0 0,1 0 0,-1 0 0,1 0 0,-1-1 0,1 1 0,0 0 0,-1-1 0,1 1 0,0-1 0,0 0 0,-1 0 0,4 1-1,52 1-736,-50-2 455,5 0-253,0-1 1,1 0 0,-1-1-1,0-1 1,0 0 0,0 0-1,0-1 1,-1-1 0,0 0-1,1 0 1,11-9 0,23-16-5280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3:5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 12883,'0'0'8842,"89"180"-7858,-89-128-440,0 7-304,-41 5-216,-31 3-24,-64 25-1824,13-21-2697,14-16-7354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2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421 155 6425,'0'0'17699,"-29"-7"-16518,-97-22-439,118 28-669,0 0 0,0 0 0,0 0 0,0 1 0,0 0-1,0 1 1,0 0 0,0 0 0,0 1 0,1 0 0,-1 0 0,0 0 0,1 1 0,-1 1 0,1-1 0,-8 6 0,4-1-7,0 1 1,1 0 0,0 0 0,0 1-1,1 1 1,-15 20 0,19-22-58,-1 0 0,1 1 1,1-1-1,0 1 0,0 0 0,1 0 1,1 0-1,-1 1 0,1-1 0,1 1 1,0-1-1,1 1 0,0-1 0,0 1 1,3 11-1,-2-17-11,0-1-1,1 0 1,-1 0 0,1 1 0,0-1-1,0 0 1,0-1 0,1 1 0,0 0-1,-1-1 1,1 1 0,0-1 0,1 0-1,-1 0 1,1 0 0,-1-1 0,1 1-1,0-1 1,0 0 0,0 0 0,0 0-1,7 2 1,7 2-36,0 0-1,0-1 1,1-1-1,19 1 1,0 0-112,-1-3 1,1-1-1,-1-1 0,48-8 1,-59 4-63,-1-2 1,0 0-1,0-2 1,0 0-1,-1-2 0,0-1 1,22-14-1,6-10-296,-1-2 0,51-49 0,54-42 276,-155 128 232,0-1 1,-1 0-1,1 1 1,0-1-1,0 0 1,0 1-1,0-1 0,0 1 1,0 0-1,-1-1 1,1 1-1,0 0 1,0-1-1,0 1 0,0 0 1,1 0-1,-1 0 1,0 0-1,0 0 1,0 0-1,0 0 0,0 0 1,0 1-1,0-1 1,0 0-1,0 0 1,0 1-1,-1-1 0,1 1 1,0-1-1,0 1 1,0-1-1,0 1 1,0 0-1,-1-1 0,1 1 1,0 0-1,-1 0 1,1-1-1,0 1 1,-1 0-1,1 0 0,-1 0 1,1 0-1,-1 0 1,0 0-1,1 2 1,2 6 44,0 1 0,0 0 1,-2 0-1,2 11 1,0-2 29,6 32 93,-6-30-99,0 0 0,2 0 0,0-1-1,1 1 1,1-1 0,1 0 0,16 28 0,-22-45-57,0-1 0,0 0 1,1 0-1,-1-1 0,0 1 1,1 0-1,-1-1 1,1 1-1,-1-1 0,1 0 1,0 0-1,0 0 1,-1 0-1,1 0 0,0-1 1,0 1-1,0-1 0,0 0 1,0 0-1,0 0 1,0 0-1,0-1 0,4 0 1,1 0 11,0-1 0,0 0 0,0-1 0,0 0 0,0 0 0,14-8 0,17-15-234,0-2 1,-2-1-1,-1-2 0,-1-2 0,-2-1 1,-1-2-1,31-45 0,-57 72 234,0 0-1,0-1 1,-1 0-1,0 0 1,-1 0-1,0-1 1,-1 1-1,0-1 1,-1 0-1,0 0 1,0 0-1,0-22 1,-3 32 27,1 1 0,0-1 1,0 0-1,0 0 0,0 0 1,0 0-1,-1 1 0,1-1 1,0 0-1,-1 0 0,1 1 1,-1-1-1,1 0 0,-1 1 1,1-1-1,-1 0 0,1 1 1,-1-1-1,1 1 0,-1-1 1,0 1-1,0-1 0,1 1 1,-1-1-1,0 1 0,1 0 1,-1-1-1,-1 1 0,-33-3 603,30 4-634,-1-1 1,1 1-1,0 1 0,0-1 0,-1 1 0,1-1 0,0 1 1,0 1-1,0-1 0,-6 5 0,3 2 0,1 0 0,0 0 0,0 1 0,1 0 0,0 0 0,0 1 0,1-1 0,1 1 1,0 0-1,-4 16 0,3 0 6,1-1-1,1 1 1,1 39 0,2-63-23,0 1 0,1-1 0,-1 1-1,1-1 1,-1 1 0,1-1 0,0 0 0,0 1-1,1-1 1,-1 0 0,1 0 0,-1 0 0,1 0-1,0 0 1,0 0 0,0 0 0,1-1 0,4 5-1,-2-3 4,1 0-1,-1-1 0,1 0 0,0 0 0,0 0 0,1-1 0,-1 1 0,0-2 0,9 3 0,12-1-10,-1-1-1,0 0 0,51-5 1,-49-2-31,-1 0 0,1-2 0,-1-1 1,-1-1-1,0-1 0,39-22 0,-42 20-39,0 1 0,0 0-1,1 2 1,1 1 0,-1 1-1,1 1 1,0 1 0,35-2-1,-59 7 73,1 0 0,0 0 0,0 0 0,0 1 0,-1-1 0,1 0 0,0 1 0,-1 0 0,1-1 0,0 1 0,-1 0 0,1 0 0,-1 0-1,1 0 1,-1 0 0,1 0 0,-1 0 0,0 0 0,1 1 0,-1-1 0,2 3 0,-1 0 21,0 0 0,0 0 0,-1 0 0,1 0 0,-1 1 0,0-1 0,0 0 0,0 0 0,-1 6 0,1 0 38,-1 1 0,0-1 0,-1 1 0,-1-1 0,1 1 1,-2-1-1,-4 15 0,3-17-16,1-1 1,-1 0-1,-1 0 1,0 0-1,0-1 0,0 0 1,-1 0-1,1 0 1,-1-1-1,-1 1 0,1-1 1,-1-1-1,0 1 1,0-1-1,-14 6 0,6-5-6,0 0 0,0 0 0,0-1 0,0-1 0,-1 0 0,0-2 0,-19 1-1,34-2-101,1-1 0,-1 1 0,0 0 0,0-1-1,1 1 1,-1 0 0,0-1 0,1 1 0,-1-1 0,0 1-1,1-1 1,-1 1 0,1-1 0,-1 0 0,1 1-1,-1-1 1,1 0 0,-1 1 0,1-1 0,0 0-1,0 0 1,-1 0 0,1 1 0,0-1 0,0 0 0,0 0-1,-1 0 1,1 1 0,0-1 0,0 0 0,0 0-1,1 0 1,-1-1 0,0-1-218,0-1-1,0 0 1,1 1 0,0-1-1,-1 1 1,1 0-1,0-1 1,3-4 0,5-5-953,1 0-1,0 0 1,1 1 0,0 1 0,14-11 0,22-16-5473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6889,'0'0'11324,"3"-6"-10488,147-257 1285,-150 262-1685,0 7-268,-1 68 42,-14 94 0,12-152-430,-3 34 72,4-18-4116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8146,'0'0'10923,"11"3"-10310,18 4-334,1-2 1,-1 0 0,43-1-1,-21-5-184,-20 0-12,50 4-1,-80-3-77,1 1 0,-1-1 0,1 1-1,-1 0 1,0 0 0,1 0-1,-1-1 1,0 1 0,1 0-1,-1 0 1,0 1 0,0-1-1,0 0 1,0 0 0,0 1-1,0-1 1,0 0 0,0 1-1,-1-1 1,1 1 0,0-1-1,-1 1 1,1-1 0,-1 1-1,1 2 1,5 48 189,-5-38-155,14 171 85,18 128-340,-29-283-309,-1 58 0,-3-87 512,-1 1 5,1-1 0,-1 0 0,1 1 0,-1-1 1,0 0-1,1 0 0,-1 0 0,0 0 0,0 1 0,0-1 0,0 0 0,0-1 0,0 1 0,0 0 0,0 0 0,0 0 0,0-1 0,-1 1 0,1 0 0,0-1 0,-1 1 0,1-1 0,0 0 0,-1 1 0,1-1 0,0 0 0,-1 0 0,1 0 0,0 0 0,-3 0 0,-56 0 51,46 0-48,-48 2 61,-19-1-344,31-5-6936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5937,'0'0'15205,"-5"5"-14218,-77 83 1724,-59 57-1115,23-34-873,117-111-724,1 0-1,-1 1 0,1-1 1,-1 0-1,1 1 1,-1-1-1,1 1 0,-1-1 1,1 1-1,-1-1 1,1 1-1,0-1 0,-1 1 1,1-1-1,0 1 1,-1 0-1,1-1 1,0 1-1,0-1 0,0 1 1,0 0-1,-1-1 1,1 1-1,0 0 0,0-1 1,0 1-1,0 0 1,0-1-1,1 1 0,-1 0 1,0-1-1,0 1 1,0 0-1,0-1 0,1 1 1,-1-1-1,0 1 1,1-1-1,-1 1 1,0 0-1,1-1 0,-1 1 1,1-1-1,-1 1 1,1-1-1,-1 0 0,1 1 1,-1-1-1,1 0 1,-1 1-1,1-1 0,0 0 1,-1 1-1,1-1 1,-1 0-1,1 0 1,0 0-1,-1 0 0,1 0 1,1 0-1,47 6-56,-44-6 77,220 4-672,-73-4-3477,-45 0-2181,-51 0-592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10458,'0'0'11881,"1"13"-10816,6 18-694,2 0 0,1-1 0,1 0 0,1-1 0,2-1 0,0 0 0,36 49 0,-44-69-344,-3-3-18,0 0 0,0-1 0,1 0 0,-1 0 0,1 0 0,6 4 0,-9-7-10,0-1 0,-1 1 0,2-1 0,-1 1 0,0-1 0,0 0 0,0 1 0,0-1 0,0 0 0,0 0 0,0 0 0,0 0 0,0 0 0,1 0 0,-1 0 0,0 0 0,0 0 0,0 0 0,0-1 0,0 1 0,0 0 0,0-1 0,0 1 0,0-1 0,0 1 0,0-1 0,0 1 0,0-1 0,0 0 0,0 0 0,-1 1 0,1-1 0,0 0 0,0 0 0,-1 0 0,1 0 0,0-1 0,20-31 9,-2-1 0,-1-1 0,-2 0 0,-1-2-1,12-45 1,-25 75-3,2-12-66,27 21-11407,-14-1 2538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11811,'0'0'14063,"-3"0"-13518,-21 0-449,-1 1 0,1 2 1,0 0-1,0 1 0,0 1 0,-25 10 0,48-15-104,0 0 0,-1 0 0,1 1 0,0-1 0,-1 0-1,1 1 1,0-1 0,-1 1 0,1 0 0,0-1 0,0 1-1,0 0 1,0 0 0,-1 0 0,1-1 0,0 1 0,1 0 0,-1 1-1,0-1 1,0 0 0,0 0 0,0 0 0,1 0 0,-1 1-1,1-1 1,-1 0 0,1 1 0,-1-1 0,1 0 0,0 1-1,0-1 1,0 0 0,-1 1 0,1-1 0,1 1 0,-1-1-1,0 0 1,0 1 0,1 2 0,-1 4 0,2 148 349,-1 100 429,-3-234-689,-9 45 1,6-46-40,2-1-1,-3 36 1,9-55-99,0 0 0,-1 0 1,1 0-1,0-1 1,0 1-1,0-1 0,0 0 1,0 0-1,0 0 1,0 0-1,-1 0 0,5-1 1,-6 1 8,16-4-555,-1 1 1,0-2 0,0 0 0,0-1-1,-1-1 1,28-16 0,-11 7-842,40-21-3672,-9 3-1767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13219,'0'0'9977,"11"0"-9143,5 2-636,1 1 0,-1 0 0,0 1-1,0 0 1,0 2 0,-1 0-1,22 11 1,-33-15-173,1 1-1,-1 0 1,1 0-1,-1 0 1,0 1 0,0-1-1,-1 1 1,1 0-1,-1 0 1,0 0-1,0 1 1,5 8-1,-7-9-12,0-1-1,0 1 1,0-1-1,-1 1 0,0 0 1,0-1-1,0 1 0,0 0 1,0-1-1,0 1 0,-1-1 1,0 1-1,0-1 1,0 1-1,0-1 0,0 1 1,-1-1-1,0 0 0,1 0 1,-1 0-1,-4 4 1,-2 4 16,-1-1 0,0-1 1,-13 12-1,16-16-21,-1 0-1,1 0 1,1 1-1,-1-1 1,1 1-1,0 1 1,0-1 0,1 1-1,-1 0 1,2 0-1,-1 0 1,-4 13-1,8-20-9,0 1-1,0-1 0,0 1 1,0-1-1,0 1 0,0-1 1,0 1-1,0-1 0,0 1 1,0-1-1,1 0 0,-1 1 0,0-1 1,0 1-1,0-1 0,1 1 1,-1-1-1,0 1 0,0-1 1,1 0-1,-1 1 0,0-1 1,1 1-1,-1-1 0,1 0 1,-1 1-1,0-1 0,1 0 1,-1 0-1,1 1 0,-1-1 1,1 0-1,-1 0 0,1 0 1,-1 0-1,2 1 0,20 0-54,-15-1 36,17 2-473,1-2 0,-1 0-1,1-2 1,-1-1-1,0-1 1,0-1 0,0-1-1,29-11 1,18-15-3522,-14-1-1749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8386,'0'0'14948,"5"2"-14440,72 18 195,67 21-454,-131-36-330,0 0 1,0 1 0,0 1 0,-1 0 0,0 0-1,0 1 1,21 19 0,-28-21 28,0 1 0,-1-1 0,0 1 0,1-1 1,-2 1-1,1 0 0,-1 1 0,0-1 0,-1 1 0,0-1 1,0 1-1,1 14 0,0 9-117,-2 0 1,-3 31-1,0-7-109,2-29 182,-1 54-209,0-75 296,0 1-1,0-1 1,0 0 0,0 1-1,-1-1 1,0 0-1,0 0 1,0 0 0,0 0-1,-1 0 1,-5 6 0,6-9 19,0 0 0,0-1 1,0 0-1,-1 1 0,1-1 0,0 0 1,0 0-1,-1 0 0,1 0 0,0-1 1,-1 1-1,1-1 0,-1 1 0,-4-1 1,-42-1 97,28 0-108,18 1-68,1 0-1,0 0 0,-1 0 1,1 0-1,0 0 0,0-1 0,-1 1 1,1-1-1,0 0 0,0 0 0,0 0 1,0 0-1,0 0 0,0 0 0,0 0 1,0 0-1,0-1 0,-2-2 0,-11-26-5446,11 9-905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 9602,'0'0'12869,"-33"24"-11792,-104 76-217,49-30 251,41-14-412,45-53-667,1 0 0,-1 0 0,0 0 1,1 0-1,-1 0 0,1 0 0,0 0 1,0 0-1,0 1 0,1-1 0,-1 0 1,1 1-1,0-1 0,0 5 0,0-6-21,0 0-1,1-1 1,-1 1-1,0-1 1,1 1-1,0-1 1,-1 1-1,1-1 1,0 1-1,0-1 1,0 1-1,0-1 1,0 0-1,0 0 1,0 0-1,0 1 1,0-1-1,1 0 1,-1 0-1,0-1 1,1 1-1,-1 0 1,1 0-1,-1-1 1,1 1-1,-1-1 1,1 1-1,-1-1 1,4 1-1,35 4-456,56 1 1,110-12-5126,-115-5 15,-16-4-2441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9130,'0'0'6105,"197"0"-8009,-156 0-2601</inkml:trace>
  <inkml:trace contextRef="#ctx0" brushRef="#br0" timeOffset="1">583 0 11723,'0'0'3544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11106,'0'0'10195,"136"-24"-14164,-95 14-3017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2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10 10842,'0'0'15821,"-12"-2"-15222,3 0-574,0 0 1,0 0-1,-1 1 1,1 1-1,0-1 1,-1 2-1,1-1 1,0 1-1,0 1 1,-1-1 0,1 1-1,0 1 1,0 0-1,-10 5 1,2 2-21,0 0 0,1 2 1,0 0-1,0 0 0,2 2 1,-25 26-1,34-34-10,1 0 1,-1 0-1,1 0 0,0 1 0,0-1 0,1 1 1,0 0-1,0 0 0,1 0 0,0 1 0,0-1 1,0 0-1,1 1 0,0-1 0,1 1 0,0-1 1,0 1-1,0-1 0,1 1 0,0-1 0,3 10 1,-3-14-35,1 1 0,0-1-1,1 0 1,-1 0 0,0 0 0,1 0 0,0 0 0,-1-1 0,1 1 0,0-1 0,0 0 0,1 0 0,-1 0 0,0 0 0,1 0 0,-1-1 0,1 1 0,0-1 0,-1 0 0,1 0 0,6 0 0,11 3-312,0-2-1,32 1 1,-51-3 318,192-2-2091,-165-1 1776,0-1 0,0-1 0,0-2 0,44-15 0,-39 9 351,0-2 0,-1 0 0,0-3 0,-2 0 0,0-2-1,55-48 1,-84 67 116,-1 0-1,1 0 0,-1-1 0,1 1 1,-1 0-1,0-1 0,0 1 0,1-1 1,-1 1-1,0-1 0,-1 0 0,1 1 1,0-1-1,0 0 0,-1 0 0,1 0 1,-1 0-1,1 1 0,-1-1 0,0 0 1,0 0-1,0-4 0,-1 5-58,0 0 0,0-1 0,0 1 0,-1 0 0,1 0 0,0 0 0,-1 0 0,1 0 0,-1 0 0,1 0-1,-1 1 1,1-1 0,-1 0 0,1 1 0,-1-1 0,0 1 0,1 0 0,-1-1 0,0 1 0,0 0 0,1 0 0,-1 0 0,0 0 0,-2 1 0,-5-1-63,-1 1 0,1 0 1,-1 0-1,1 1 1,0 0-1,-1 1 0,1 0 1,0 0-1,0 1 1,1 0-1,-1 0 0,1 1 1,0 1-1,0-1 1,1 1-1,0 0 0,0 1 1,0 0-1,1 0 0,-10 14 1,12-16-14,0 1 0,0 0-1,1 0 1,0 0 0,0 0 0,1 0 0,0 1-1,0-1 1,0 1 0,1 0 0,0-1 0,0 1 0,0 0-1,1 8 1,39-14-493,-32-1 482,1-1 0,-1-1 0,0 1 0,0-1 0,0-1 0,0 1 0,-1-1 0,1 0 0,11-8 0,60-45-734,-48 34 347,25-22 300,-55 48 527,0 4-328,0 0 0,1 0-1,0 0 1,0 0 0,1 0-1,0 0 1,1 0 0,-1 0 0,1-1-1,1 1 1,-1-1 0,1 0-1,1 0 1,-1 0 0,1 0 0,1-1-1,-1 0 1,1 0 0,0-1-1,0 1 1,0-1 0,12 6 0,-10-6-274,0 0 0,1 0 0,-1-1 0,1 0 0,0-1 1,1 0-1,-1 0 0,0-1 0,1-1 0,-1 1 0,1-1 0,0-1 1,-1 0-1,16-2 0,-23 2-113,0 0 0,0-1 0,0 1 0,0-1 0,0 1 0,0-1 0,0 0 1,-1 0-1,1 0 0,0 0 0,0 0 0,-1-1 0,1 1 0,-1 0 0,1-1 0,-1 1 0,1-1 0,-1 0 0,0 1 0,0-1 0,0 0 0,0 0 1,0 1-1,1-4 0,6-23-7525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220 125 12875,'0'0'1995,"7"-2"-2083,1-2-6,-5 3-77,0 0 0,1 0 0,-1 0 1,0 0-1,0 0 0,1 1 0,-1 0 1,6-1-1,-4 0-2968,-3 0 3135,0 1 0,-1-1 0,1 0 0,0 0 0,0-1 0,-1 1-1,1 0 1,-1 0 0,1-1 0,1-1 0,-3 3-16,63-68 556,-36 40 13971,-40 28-14150,-19 18-89,0 0 1,2 2-1,-32 27 1,15-11-50,31-24-125,-73 58 431,82-64-483,1 0-1,0 0 1,0 0 0,1 1 0,0 0 0,0 0 0,1 1 0,-1-1 0,2 1-1,-5 12 1,7-19-37,1 0 0,-1 0-1,1 1 1,-1-1 0,1 0-1,0 0 1,0 1-1,-1-1 1,1 0 0,0 0-1,0 1 1,0-1 0,0 0-1,1 0 1,-1 1 0,0-1-1,1 0 1,-1 0 0,0 1-1,1-1 1,-1 0 0,1 0-1,0 0 1,-1 0 0,1 0-1,0 0 1,0 0-1,0 0 1,0 0 0,0 0-1,0 0 1,0-1 0,0 1-1,0 0 1,0-1 0,0 1-1,0-1 1,3 2 0,3-1-23,0 0 0,0 0 0,1-1 0,-1 0 0,14-2-1,5 0-80,9 2-97,6 0-1212,66 7-1,-92-5-225,0 1-1,0 1 1,0 1 0,19 8 0,-5-1-4017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3697,'0'0'18374,"2"23"-16997,4 25-522,1-1 1,19 59 0,-19-81-641,-2-6-132,1 0 0,0 0 1,2-1-1,0 0 0,1 0 0,0-1 0,18 23 0,-27-39-88,1-1 1,0 1-1,-1 0 1,1 0-1,0-1 0,0 1 1,0 0-1,0-1 0,-1 1 1,1-1-1,0 1 1,0-1-1,0 0 0,0 1 1,0-1-1,0 0 0,0 0 1,0 1-1,0-1 0,0 0 1,0 0-1,0 0 1,0 0-1,1 0 0,-1-1 1,0 1-1,0 0 0,0 0 1,0-1-1,0 1 1,-1-1-1,1 1 0,0-1 1,0 1-1,0-1 0,0 1 1,0-1-1,-1 0 0,1 1 1,0-1-1,0 0 1,0-1-1,26-39 41,0-21 31,28-90 0,1-3 135,-53 147-218,-2 7-205,0 11-6816,4-1 1382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0 11987,'0'0'14176,"-61"0"-12004,-96 12-2509,156-11 323,0 0-1,0 0 1,0-1 0,0 1 0,0 0-1,0 0 1,0 0 0,0 0 0,0 0-1,1 0 1,-1 0 0,0 1 0,1-1-1,-1 0 1,1 0 0,-1 0 0,1 1-1,-1-1 1,1 0 0,0 1 0,0 1-1,-8 37-85,7-34 78,-114 491 569,111-479-516,1 1 0,1 0 1,1-1-1,0 26 0,1-35 17,1-7-45,-1 0 0,1 0 0,0 0 0,-1 0 0,1 0 0,0-1 0,0 1 0,0 0 0,0 0 0,1-1 0,-1 1 0,0-1 0,1 1 0,-1-1 0,1 0 0,-1 1 0,1-1 0,0 0 0,-1 0 0,1 0 0,0 0 0,0-1 0,0 1 0,0 0 0,0-1 0,0 1 0,0-1 0,0 0 0,0 1 0,2-1 0,68 5-573,-67-5 441,5 0-589,1-1-1,-1 0 1,0 0-1,1-1 1,-1-1-1,0 0 1,0 0-1,-1-1 1,1 0-1,-1-1 1,1 0-1,8-6 1,24-17-6255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12067,'0'0'12449,"-2"14"-11410,-13 182 676,15-194-1770,0 0 1,0 0-1,0-1 1,0 1-1,1 0 0,-1-1 1,0 1-1,1-1 1,0 1-1,-1 0 1,1-1-1,0 1 1,0-1-1,-1 1 1,1-1-1,0 0 0,1 1 1,-1-1-1,0 0 1,0 0-1,0 0 1,1 0-1,-1 0 1,1 0-1,-1 0 0,2 0 1,28 5-8458,-20-6 2501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1816,'0'0'19709,"0"-9"-22534,14 24-1616,-1 0-4313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9098,'0'0'12903,"12"3"-11996,40 8-556,0-2 0,57 2 0,-33-11-3103,-26 0-5158,-40 0 2013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9962,'0'0'14491,"-48"104"-13931,38-73-376,3 3-88,0-1-96,4-2-208,-1 0-816,4-4-760,0-5-657,0-4-1728,14-9-1288,3-3-3329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4905,'0'0'16696,"8"-19"-15039,72-145 1880,-47 119-2946,-32 44-580,0-1-1,0 1 1,0 0 0,0 0 0,1 0-1,-1 1 1,0-1 0,1 0-1,-1 0 1,0 1 0,1-1 0,-1 1-1,1-1 1,1 0 0,-3 2-11,1-1 0,0 0 1,0 0-1,-1 0 1,1 1-1,0-1 0,-1 0 1,1 1-1,0-1 1,-1 1-1,1-1 1,-1 1-1,1-1 0,0 1 1,-1-1-1,1 1 1,-1-1-1,0 1 0,1 0 1,-1-1-1,1 1 1,-1 0-1,0-1 0,0 1 1,1 0-1,-1 0 1,0-1-1,0 1 0,0 0 1,0 1-1,5 30 76,-1 0-1,-2 0 1,-1 0-1,-5 47 1,3-54-64,-9 27 198,0 6-3069,15-57-732,-2-1 2885,0 0 1,0 0-1,-1-1 1,1 1-1,0-1 1,-1 1-1,1-1 1,0 0-1,-1 0 1,1 0-1,-1-1 1,1 1-1,-1 0 1,0-1-1,4-3 1,19-15-9388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 10362,'0'0'9756,"21"-1"-9384,156-10 664,-175 12-1017,0-1-1,-1 1 1,1-1-1,0 1 1,0 0-1,-1 0 1,1 0 0,-1 0-1,1 0 1,-1 0-1,1 1 1,-1-1 0,1 0-1,-1 1 1,0-1-1,0 1 1,0-1 0,0 1-1,0 0 1,0-1-1,0 1 1,0 2 0,18 49 681,-15-40-422,8 29 325,-2 1-1,-1 0 1,4 82 0,-11 137 165,-4-132-723,1-128-45,1 1 0,0 0 0,-1-1 0,0 1 0,0-1 0,0 1 0,0-1 0,0 1 0,0-1 0,-1 0 0,1 1 0,-1-1-1,1 0 1,-1 0 0,0 0 0,0 0 0,0-1 0,0 1 0,0 0 0,0-1 0,-1 1 0,1-1 0,0 0 0,-1 0 0,1 0 0,-1 0 0,1 0 0,-1-1 0,0 1-1,1-1 1,-4 1 0,-13 2-98,0-1 0,0-1 0,-25-1 0,27 0-192,-35 0-1066,-14 1-1605,21-3-2635,17 0-2881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0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 6993,'0'0'12805,"-4"0"-11944,-29 0 2401,33 0-3062,-9 0-2616,1-1-2505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25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14523,'0'0'10282,"181"-19"-10178,-93 19-104,32 16-1584,-22-4-1297,-19 0-4208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1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38 147 1560,'0'0'8531,"-37"-9"751,47-3-6838,289-80 430,-259 82-2644,1 2 0,-1 1 1,61-2-1,-110 10-332,0 0-1,1 0 1,-1 1-1,0 1 1,1-1-1,-1 1 1,-7 4-1,-27 9-2114,-7-3-2266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887 301 2473,'0'0'5295,"2"-6"-4516,3-13 582,0 0 1,-2 0-1,3-38 0,-7 52-1288,0 0 0,-1 0 1,1 0-1,-1 1 0,0-1 0,-1 1 0,1 0 0,-1-1 0,0 1 0,0 0 0,0 0 0,0 1 0,0-1 0,-1 1 0,0 0 0,0 0 0,0 0 1,-8-5-1,-9-5 142,0 1 0,-34-14 0,24 15-116,0 2 0,0 1 0,0 1-1,-1 2 1,0 1 0,0 1 0,0 2 0,0 1-1,-45 6 1,62-3-63,-1 0 0,1 0 0,0 1 0,0 1 0,0 1 0,1 0-1,-1 1 1,2 0 0,-1 1 0,1 1 0,0 0 0,1 1 0,0 0 0,1 1 0,0 0-1,0 1 1,1 0 0,1 1 0,0 0 0,-12 24 0,-5 31 129,3 1 1,3 1-1,-14 87 0,30-119-48,1 0 0,2 1-1,7 60 1,-5-92-104,1 0 1,-1 0-1,2 0 1,-1 0-1,1 0 1,0-1-1,0 1 1,1-1-1,0 0 1,0 0-1,1 0 0,-1-1 1,9 8-1,9 7 81,44 33 1,-58-47-69,21 14 15,0-2-1,1 0 1,1-2 0,1-2 0,0 0 0,1-3-1,0 0 1,0-2 0,53 7 0,-50-11-41,3 1 62,61 1 0,-85-8-53,-1-1 0,0-1 0,0 0-1,0 0 1,-1-1 0,1-1 0,-1-1 0,0 0 0,0 0 0,-1-1 0,18-13-1,-18 11 1,0 0 0,-1-1 0,0 0 0,0 0 0,-1-1 0,0-1 0,-1 1 0,-1-2 0,0 1-1,0-1 1,6-16 0,-7 5 8,-2-2 0,0 1 0,-2 0 0,-1-1 0,-1 0 0,-3-40 0,1 8-9,1 44-5,0 0-1,-1-1 1,-1 1 0,0 0-1,-1 0 1,-1 1 0,0-1-1,-7-14 1,-20-68 21,1 5-7,6 14-3101,24 74 2566,-2-6 354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4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701 98 1768,'0'0'7923,"2"-14"-6690,15-69 675,-42 168 5808,-33 67-6722,13-34-397,-109 253-87,115-295-394,-3-2 0,-87 117 0,-25-23-43,87-99-51,66-69-49,1 0 1,0 0-1,-1 1 0,1-1 1,0 0-1,-1 0 1,1 0-1,0 0 1,0 1-1,-1-1 1,1 0-1,0 0 0,0 1 1,-1-1-1,1 0 1,0 0-1,0 1 1,0-1-1,-1 0 1,1 1-1,0-1 1,0 0-1,0 1 0,0-1 1,0 0-1,0 1 1,0-1-1,-1 0 1,1 1-1,0-1 1,0 0-1,0 1 1,1-1-1,-1 0 0,0 1 1,0-1-1,0 0 1,0 1-1,0-1 1,0 0-1,0 1 1,1-1-1,-1 0 1,0 1-1,0-1 0,0 0 1,1 0-1,-1 1 1,0-1-1,1 1 1,20-4-2293,14-16-2021,3-10-2841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50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927 1 2633,'0'0'12690,"-18"20"-11464,-1 0-891,-11 11 326,2 3-1,-28 41 0,22-24-19,-627 998 3125,649-1026-3762,0-2-23,0 0 0,1 1 0,2 0-1,0 1 1,-6 27 0,14-47-731,8-13-702,36-53-2170,-12 12-1611,8-18-6335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1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5113,'0'0'10398,"0"-7"-7501,0-24-1743,2 26-1086,-1 0 1,1 0 0,0 1 0,0-1 0,0 0 0,1 1 0,0 0 0,0 0 0,0-1 0,0 2 0,0-1 0,1 0 0,0 1 0,0 0-1,0-1 1,4-1 0,-1 0-17,-1 1-1,1 0 1,0 0 0,0 1-1,0 0 1,1 0-1,-1 1 1,1 0-1,0 0 1,7 0 0,19 0 129,0 2 0,38 3 1,-61-1-157,0 0 0,-1 0 0,1 0 0,-1 2 0,1-1 0,-1 1-1,0 1 1,0 0 0,-1 0 0,16 12 0,-22-14 13,0 0 0,-1 0 0,1 0 0,-1 0 0,1 1 0,-1-1-1,0 1 1,-1-1 0,1 1 0,-1 0 0,1 0 0,-1 0 0,0 0 0,-1 0-1,1 0 1,-1 0 0,1 0 0,-1 0 0,-1 0 0,1 0 0,0 0-1,-2 5 1,0 3 30,-1 0 0,0-1 0,-1 1 0,0-1 0,-1 0 0,-8 14 0,-9 13-12,-52 95 11,64-112-33,0 0-1,2 1 0,1 0 0,-7 33 1,14-52-10,-1 0 1,0 0 0,1 0-1,0 1 1,-1-1 0,1 0-1,1 0 1,-1 1-1,0-1 1,1 0 0,1 6-1,-1-7-15,0-1 0,0 0 0,1 0 0,-1 0 0,0 0 0,0 0-1,1 0 1,-1 0 0,0 0 0,1-1 0,-1 1 0,1 0-1,-1-1 1,1 1 0,-1-1 0,1 0 0,-1 1 0,1-1 0,-1 0-1,1 0 1,0 0 0,-1 0 0,3-1 0,19 1 55,0-1 0,-1-1 0,0-1 0,1-1 0,-1-1 0,0-1 0,22-9 0,-11 2-14,0 2 0,1 1 0,0 1 1,0 2-1,1 2 0,0 1 0,46 1 0,-87-6-4801,-14 0-1328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29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6249,'0'0'5778,"0"8"-5476,0 377 2942,6-337-3181,2 0 1,2 0-1,2-1 1,2-1-1,21 47 1,2 11 25,38 168 24,-13-39 133,-28-93-6,-23-92-198,-9-43-40,-2-4 8,0-5-224,-1-1 0,0 1 1,0-1-1,0 1 1,-1-1-1,0 1 1,1 0-1,-2 0 0,1 0 1,0 0-1,-1 0 1,0 0-1,-3-4 1,0 0-818,-17-25-3514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31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53 2737,'0'0'6244,"-4"0"-5374,1 1-700,0-1 0,0 1 0,0 0 0,1-1-1,-1 1 1,0 0 0,0 1 0,1-1 0,-1 0-1,1 1 1,-1-1 0,1 1 0,0 0 0,0 0-1,0 0 1,-1 0 0,2 0 0,-1 0 0,0 1-1,0-1 1,1 1 0,-2 3 0,-6 6 88,17-10 2613,36 0-2300,358-18 766,-358 13-1262,18-3-24,-1-4 0,66-18-1,38-7 4,-160 34-55,81-8 27,-80 9-18,0 0-1,0 0 1,-1 0-1,1 1 1,0 0-1,-1 0 1,1 0-1,-1 1 1,1 0-1,-1 0 0,0 0 1,8 5-1,14 11 31,-23-16-21,0 1 0,0-1 0,0 0 0,-1 1 0,1 0 0,-1 0 0,1 0 1,-1 0-1,0 0 0,-1 1 0,1 0 0,0-1 0,-1 1 0,0 0 0,0 0 0,2 5 1,9 36 306,-1 1 1,-3 1 0,6 78 0,1 4-36,10 35-103,84 434 223,-108-592-409,6 28 34,0 1 0,-3 0 0,3 57 0,-8-90-33,-1-1 1,1 0-1,0 1 1,-1-1-1,1 0 1,-1 0-1,0 0 1,1 1-1,-1-1 1,0 0 0,0 0-1,1 0 1,-1 0-1,0 0 1,0 0-1,0-1 1,0 1-1,0 0 1,-1 0-1,1-1 1,0 1-1,0 0 1,0-1-1,-1 0 1,1 1-1,0-1 1,0 0 0,-1 1-1,1-1 1,0 0-1,-2 0 1,-56 3 75,37-3-61,-207 30 28,11 0-46,115-30 25,-6-1 12,98 2-34,-1 1 0,1-1 0,0 2-1,0 0 1,-1 0 0,2 1 0,-13 5 0,16-4-1,1-1 1,-1 1-1,1 0 0,0 1 0,-9 9 1,11-11 20,1 0 1,-1 0 0,0 0 0,0-1 0,0 1 0,0-1-1,-1 0 1,1 0 0,-1-1 0,0 1 0,0-1 0,-9 3-1,-41 9 1865,52-14-1586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5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48 153 3041,'0'0'6772,"-6"-2"-5568,-16-12 81,2 2 11795,34 16-12651,10-5-210,0-1 0,-1-1 0,35-9 0,-52 10-137,0 1 1,0 0-1,0 1 0,0-1 1,0 1-1,0 0 0,7 1 1,-13-17-2042,0-44-5403,0 29 659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5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1448 6 5297,'3'-5'18027,"-2"37"-17800,-1-13-173,0-1 0,-1 0 1,-3 20-1,3-32-39,0 0 1,-1 0 0,0-1 0,0 1 0,-1 0 0,0-1 0,1 1 0,-2-1 0,1 0 0,-1 0 0,0 0 0,0-1 0,-5 6-1,-32 28 8,17-15-13,0-1 0,-2 0-1,0-2 1,-40 22-1,-3-11 23,0-2 0,-118 29 0,132-43-30,-46 13-33,0-4 0,-2-4 1,-112 6-1,140-19 7,51-4 30,0 0-1,0-2 1,-47-3-1,64-2 34,0 0-1,1 0 1,-1 0-1,1-1 1,0 0-1,0 0 1,1 0-1,0-1 1,-1 0-1,2 0 0,-5-7 1,5 1 1180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0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7298,'0'0'8467,"11"16"-6395,68 57 146,-24-21-1286,85 63-1,-119-100-892,1-2 0,0 0 0,1-1 0,1-1 0,0-1 0,0-2 0,1 0 0,26 4 0,16-4-10,0-3 0,117-6 0,-182 1-31,34-3-69,1-2 0,-1-1 0,45-14 0,-71 17 96,0-1 0,-1 0-1,0-1 1,0 0 0,0-1 0,14-12-1,-36 18-7064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2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13115,'0'0'11710,"-2"31"-10451,-13 204 571,-52 359-422,59-525-1691,-6 36-1018,-5-40-6149,15-58 1417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5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1176 0 3873,'1'9'13251,"2"31"-12040,-4-15-961,0 1 1,-2-1 0,-1 0 0,-1-1 0,0 1 0,-2-1-1,-1 0 1,-2-1 0,0 0 0,-25 43 0,22-48-137,0 0-1,-1 0 1,-1-1 0,-1-1-1,0-1 1,-1 0 0,-1-1-1,0-1 1,-1 0 0,-28 13-1,-9 0-37,-1-2 0,-95 25-1,81-33-61,-1-4 0,-1-2 0,-97 0 0,-11 2-4,129-11 3652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1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1 951 9074,'6'-3'15129,"30"-10"-13968,18-2-637,-2-2 1,92-44-1,95-67-358,-167 88-109,3-1-45,782-462 126,-848 497-116,16-11 120,41-34 970,-68 22-10068,-10 3-3408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3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7890,'0'0'8427,"3"0"-7355,47-3 268,-1-2 0,52-11-1,-45 6-952,72-5-1,-105 14-315,-14 0-46,0 1 0,1 0 0,-1 0-1,1 0 1,11 3 0,-19-2-20,1 0-1,-1 0 1,0 0 0,0 0-1,1 0 1,-1 0 0,0 0 0,0 0-1,0 1 1,-1-1 0,1 1-1,0 0 1,0 0 0,-1-1 0,1 1-1,-1 0 1,0 0 0,1 0-1,-1 1 1,0-1 0,0 0 0,0 0-1,-1 0 1,1 1 0,0 2-1,1 7 26,-1 0-1,0 0 0,-1 0 0,0 0 0,-1 0 0,0 0 0,-1 0 0,-1 0 0,1 0 0,-2-1 0,0 1 0,0-1 0,-1 0 0,0 0 1,-11 15-1,5-9-24,-1 0 0,0-1 0,-2 0 0,0-1 1,0-1-1,-1 0 0,-1-1 0,-25 16 1,37-26-31,-1-1 0,0 1 0,0-1 0,0 0 0,0 0 1,0-1-1,0 1 0,-1-1 0,1 0 0,0-1 1,-1 1-1,-5-1 0,10 0-130,17 0-641,-4 1 792,0 1 0,0 0-1,0 0 1,-1 1 0,1 1 0,-1 0 0,0 1-1,0 0 1,-1 1 0,19 12 0,-11-5 14,0 0 0,0 2 0,-2 0 0,30 34 0,-41-42 2,0 0-1,0 0 1,0 1 0,-1 0-1,0 0 1,-1 0 0,0 0-1,0 0 1,0 1 0,-1 0 0,-1-1-1,1 1 1,-1 0 0,-1 0-1,0 0 1,-1 15 0,-1-20 8,1-1 0,0 1 0,-1 0 0,1-1 0,-1 1 0,0-1 0,-1 0 0,1 0 0,0 0 1,-1 0-1,0 0 0,1 0 0,-1-1 0,0 1 0,-1-1 0,1 0 0,0 0 0,-1 0 0,1 0 0,-1 0 0,1-1 0,-1 0 1,0 1-1,1-2 0,-1 1 0,-5 0 0,-12 3 115,0-1 0,-1 0-1,-28-2 1,27-1-40,-4 1 135,-47-6 1,67 4-242,0-1 0,-1 1 0,1-1-1,0 0 1,0-1 0,0 0 0,1 0-1,-1 0 1,1-1 0,-1 0 0,-7-6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3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13835,'0'0'6553,"48"181"-6553,-51-135-104,-24 9-1016,3-12-1456,3-9-2898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3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13 8482,'0'0'11630,"-24"-3"-10616,-75-7-75,91 11-831,0-1 0,-1 2 0,1-1 0,0 1 0,0 0 0,0 1 0,1 0 0,-1 0 0,1 1 0,-1 0 0,1 0 0,0 1 0,1-1 0,-1 1 0,1 1 1,0 0-1,0 0 0,-6 8 0,0-2 70,3-2-140,0-1-1,1 1 1,0 0 0,0 1-1,1 0 1,1 0 0,0 0 0,0 1-1,1 0 1,1 0 0,0 0-1,0 1 1,1 0 0,1-1 0,0 1-1,1 0 1,0 18 0,1-29-47,1 0-1,-1 0 1,0-1 0,0 1 0,1 0 0,-1 0 0,1-1 0,-1 1 0,1 0 0,0-1 0,-1 1-1,1-1 1,0 1 0,0-1 0,0 1 0,1-1 0,-1 1 0,0-1 0,0 0 0,1 0 0,-1 0-1,1 0 1,1 1 0,1 1-36,1-2 0,-1 1 0,1 0-1,0-1 1,0 0 0,-1 0 0,1 0-1,8 0 1,0-1-115,-1 0 0,0-1 0,1 0 0,-1-1 0,0 0 0,19-7 0,-17 3 73,0 0 1,-1-2-1,1 0 0,-2 0 1,1-1-1,-1-1 0,-1 0 0,1 0 1,-2-1-1,0-1 0,0 0 1,-1 0-1,0-1 0,-1 0 1,-1 0-1,0-1 0,-1 0 1,8-24-1,-4-18 1565,-6 100-1062,14 52-293,4-1 1,43 114-1,-57-186-104,-2-1 1,0 2-1,-2-1 0,-1 0 0,0 1 0,-2 43 0,-1-66-11,0 0 1,0 0 0,-1 0-1,1 0 1,0 0 0,-1 0-1,1 0 1,0 0 0,-1 0-1,1 0 1,-1 0 0,0 0-1,1 0 1,-1 0 0,0 0-1,1-1 1,-1 1 0,0 0-1,0 0 1,0-1 0,0 1-1,-2 0 1,-31 11 127,-38-8 29,67-4-149,-223 0 839,228-12-7390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1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24 153 12523,'0'0'5106,"-3"17"-5015,-1 1-73,1-10-10,1 0 0,0 0 1,1 1-1,0-1 0,0 0 0,1 12 1,0-19 108,0-44 1106,0 21-755,-1 8-111,2 0 1,-1 0-1,5-23 0,-3 32-260,-1 0 1,1 0-1,0 0 1,0 0-1,0 0 1,1 1-1,0-1 0,0 1 1,0 0-1,0-1 1,1 2-1,0-1 0,5-4 1,-2 2 54,0 1 0,1 0 0,0 0 0,0 1 0,0 0 1,0 1-1,1 0 0,-1 0 0,1 1 0,0 0 0,14-2 0,-18 4-92,1-1-1,-1 1 0,1 0 0,-1 1 1,0-1-1,1 1 0,-1 0 0,0 0 1,1 1-1,-1 0 0,0 0 0,0 0 1,0 0-1,0 1 0,-1 0 0,1 0 1,-1 0-1,1 0 0,-1 1 1,4 5-1,1 2 7,0 2 1,-1-1-1,0 1 1,-1 0-1,-1 1 1,0 0-1,-1 0 1,-1 0 0,4 19-1,-2 1 18,-1 0-1,-1 67 1,-4-88-79,-2 1-1,0-1 1,0 0-1,-1 0 1,-1 0-1,0 0 1,-1 0-1,0-1 1,-1 0-1,0 0 1,-1-1-1,-15 19 1,-10 10 18,-2-2 0,-42 35-1,8-6 22,47-46-45,16-17-5,0 0 0,0 0 0,0 0 0,1 1 0,-1 0 0,1 0 0,0 0 0,1 1 0,-1-1 0,1 1 0,0 0 0,1 0 0,0 0 0,-1 0 0,2 0 0,-3 10 0,5-15 5,-1 0 1,0 0 0,1 0-1,-1 0 1,1 0-1,-1 0 1,1 0-1,0 0 1,-1 0-1,1 0 1,0-1-1,0 1 1,-1 0-1,1-1 1,0 1-1,0 0 1,0-1-1,0 1 1,0-1-1,0 1 1,0-1-1,0 0 1,0 0-1,0 1 1,0-1-1,0 0 1,0 0-1,2 0 1,38 4 62,-36-4-45,93 0 275,-1-4 0,172-31 1,-192 21-236,127-18 168,-224 31-2272,-27 1-4236,31 0 2320,-15 0-7730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1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10738,'0'0'11619,"21"116"-10595,-15-67-256,-6 0-312,0 1-216,0-5-208,-3-5-32,-11-6-1328,11-16-936,3-8-2169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1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 11306,'0'0'10748,"-34"6"-9750,-110 26 14,137-30-930,1 0 0,-1 0 0,0 1 0,1 0 0,0 1 0,0-1 0,0 1 0,0 0 0,1 1 0,0-1 0,0 1 0,0 0 0,0 1 0,1-1 0,-1 1 0,-3 7 0,-5 6 131,-5 6-75,1 2 0,1 0 0,2 1 0,1 0 0,0 1 1,3 1-1,0 0 0,2 0 0,1 0 0,2 1 0,1 0 0,1 1 0,1 35 1,2-60-135,1 1 1,-1-1 0,1 0 0,1 1 0,-1-1-1,1 0 1,1 0 0,-1 0 0,1 0-1,0-1 1,1 1 0,-1-1 0,1 0 0,0 0-1,1 0 1,0 0 0,9 8 0,-6-7-11,0-1 1,1 0 0,-1-1-1,1 0 1,0-1-1,1 1 1,-1-2 0,1 1-1,0-1 1,0-1-1,0 0 1,14 1 0,-23-2 2,19 1-115,-1 0-1,1-2 0,0 0 0,-1-1 0,26-4 0,-41 4 111,1 0-1,-1 0 0,1-1 0,-1 1 0,0-1 1,0 0-1,0 0 0,0-1 0,0 1 1,0-1-1,-1 0 0,1 0 0,-1 0 1,0 0-1,0-1 0,0 1 0,0-1 0,-1 0 1,1 0-1,-1 0 0,0 0 0,0 0 1,0 0-1,-1-1 0,0 1 0,0-1 1,0 1-1,1-8 0,-1 5 15,0 1 0,-1-1 0,1 1 0,-1-1-1,-1 1 1,1-1 0,-1 1 0,-3-13 0,2 16 3,1 1 1,-1-1-1,1 1 0,-1-1 1,0 1-1,0 0 0,0-1 1,0 1-1,0 0 0,0 0 1,-1 1-1,1-1 1,-1 0-1,1 1 0,-1-1 1,0 1-1,1 0 0,-1 0 1,0 0-1,0 0 0,-5 0 1,-5-1 31,1 0-1,-1 0 1,0 1 0,1 1-1,-1 0 1,0 1 0,1 0 0,-1 1-1,1 1 1,-1 0 0,1 0 0,0 2-1,-22 9 1,27-10-186,0 0-1,0 0 1,1 1 0,-1 0-1,1 0 1,0 0-1,0 1 1,0 0 0,1 0-1,0 1 1,1-1-1,-1 1 1,1 0 0,0 0-1,1 1 1,0-1-1,0 1 1,0-1-1,1 1 1,0 0 0,1 0-1,-1 9 1,1 33-4281,1-6-2025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1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10698,'0'0'12387,"7"177"-12091,-7-118-72,0-4-224,0-6-32,0-3-664,3-12-560,4-10-945,3-12-2008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1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14187,'0'0'7423,"27"0"-6792,429 0 1427,-454 1-2037,0-1 1,0 0-1,0 0 1,0 1-1,0-1 1,0 1 0,-1 0-1,1-1 1,0 1-1,0 0 1,-1 0-1,1 0 1,0 0 0,-1 1-1,1-1 1,-1 0-1,1 1 1,-1-1-1,0 1 1,0-1 0,0 1-1,1 0 1,-2-1-1,1 1 1,0 0-1,0 0 1,0-1 0,-1 1-1,1 0 1,-1 0-1,0 0 1,1 3 0,1 9 181,-1 0 0,0 0 1,-3 23-1,1-14-61,2 5 23,-2-1 0,-1 1 0,-1-1 0,-8 29 0,-10 22-18,-1-5-340,3 2 1,-14 127-1,32-175-1923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2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11562,'0'0'13402,"32"-9"-13150,-1-1-226,-2 1-23,1 1-1,0 1 1,0 1-1,0 2 1,37-1-1,-49 5 56,243 5-3512,-230-1 2738,0 0 1,0 2-1,-1 1 1,0 2-1,-1 0 0,40 20 1,-68-29 815,0 1 0,0-1 1,0 1-1,0 0 0,0-1 1,0 1-1,0 0 0,0 0 1,-1 0-1,1 0 0,0 0 1,0 0-1,-1 0 1,1 0-1,-1 0 0,1 0 1,-1 0-1,1 0 0,-1 0 1,0 0-1,1 0 0,-1 1 1,0-1-1,0 0 0,0 0 1,0 0-1,0 1 0,0-1 1,0 0-1,0 0 0,0 0 1,-1 0-1,1 1 1,-1-1-1,1 0 0,0 0 1,-1 0-1,0 0 0,1 0 1,-2 2-1,-4 5 359,0 1 0,0-1 0,-14 14 0,8-10-148,5-4-176,-1 0 0,2 1 0,-1 0 0,1 0 0,0 0 0,1 1 0,0 0 0,0 0 0,1 0 0,0 1 0,1-1 0,1 1 0,-1 0 0,2 0 0,-1 13 0,2-22-135,0 0 0,1 0 0,-1 0 0,1 0 0,0 0 0,0 0 0,0 0 0,0 0 0,0 0 0,0 0 0,0 0 0,1-1 0,-1 1 0,1-1 0,-1 1 0,1-1 0,0 1 0,-1-1 0,1 0 0,0 0 0,0 0 0,0 0 0,0 0 0,0 0 0,0-1 0,0 1 0,0 0 0,0-1 0,0 0 0,0 1 0,3-1 0,12 2-72,0 0 0,32-2 1,-34 0-3,-4 0 46,0-1-1,0 1 1,-1-2 0,1 0-1,0 0 1,0-1-1,-1 0 1,0-1 0,1 0-1,12-8 1,-16 7 25,0 1 1,-1-1-1,0 0 1,0 0-1,-1-1 0,1 0 1,-1 0-1,0 0 1,-1-1-1,1 1 1,-1-1-1,-1 0 0,1 0 1,-1-1-1,3-11 1,-3 10 16,-1-1 1,0 0 0,0 1 0,-1-1 0,0 0-1,-1 0 1,0 0 0,-1 0 0,0 0 0,0 0-1,-4-13 1,2 16 47,0 0 0,0 0 1,0-1-1,-1 2 0,0-1 0,-1 0 0,1 1 0,-1 0 0,0 0 0,-1 0 1,0 1-1,1 0 0,-2 0 0,-10-7 0,6 6-42,0 0 0,-1 1 0,1 0 0,-1 1 0,0 0 0,0 1 0,0 0 0,0 1 0,-1 1 0,1 0 0,-13 0 0,22 1-111,1 0 0,-1 0 0,1 1 0,-1-1 0,1 0 0,0 1 1,-1 0-1,1-1 0,0 1 0,-1 0 0,1 0 0,0 1 0,0-1 0,0 0 0,-2 2 0,2-1-317,0 0 1,0 0 0,1 0-1,-1 1 1,1-1-1,-1 0 1,1 1-1,0-1 1,0 1-1,0-1 1,0 1 0,-1 4-1,1 16-5809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13555,'0'0'11978,"130"-33"-11745,-62 20-233,7 4-209,3 3-1311,14 6-880,-20 0-2353,-18 0-2809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1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10474,'0'0'11035,"64"156"-10075,-53-110-360,-4 3-304,-7 0-168,0-3-128,0-3-800,0-6-720,10-16-1177,3-12-3232,1-9-2745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1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13083,'0'0'9468,"13"15"-8749,-7-8-627,27 29 440,31 45 1,57 68 168,-23-30-494,-92-112-190,-1 1 0,0 0 1,0 0-1,-1 1 0,0-1 1,-1 1-1,3 9 0,-5-15-5,0-1-1,-1 0 0,1 1 1,-1-1-1,1 1 0,-1-1 1,0 1-1,0-1 0,0 1 1,-1-1-1,1 1 0,-1-1 1,1 1-1,-1-1 0,0 1 1,0-1-1,0 0 0,0 1 1,0-1-1,0 0 0,-1 0 1,1 0-1,-1 0 0,1 0 1,-1 0-1,0-1 0,0 1 1,0 0-1,-3 1 1,-8 4 1,0-1 1,0-1-1,0 0 1,-1-1 0,0 0-1,1-1 1,-20 2 0,-101 0 75,108-5-86,24 0-7,0 0 1,0 0 0,1 1-1,-1-1 1,0-1-1,0 1 1,0 0-1,1 0 1,-1-1-1,0 1 1,1-1 0,-1 1-1,0-1 1,1 0-1,-1 1 1,1-1-1,-1 0 1,1 0-1,-1 0 1,1 0 0,-1-1-1,1 1 1,0 0-1,0 0 1,0-1-1,0 1 1,0-1-1,0 1 1,0-1-1,0 1 1,1-1 0,-1 0-1,0 1 1,1-1-1,0 0 1,-1 0-1,1 1 1,0-1-1,0 0 1,0 0 0,0 1-1,0-1 1,0 0-1,1 0 1,-1 1-1,0-1 1,1 0-1,-1 0 1,1 1 0,0-1-1,0 1 1,1-3-1,1-2-15,1 0-1,1 0 1,-1 0 0,1 1-1,0-1 1,0 1-1,1 0 1,7-5 0,58-37-49,-29 21-30,-4-1-54,-1-1 0,-1-1 1,-1-3-1,49-56 0,-72 73 90,0 0 0,-1-1-1,-1 0 1,-1-1 0,0 0 0,-1-1 0,-1 0 0,0 0-1,-2 0 1,0-1 0,-1 0 0,-1 0 0,2-34-1,-5 47 67,0 1 0,-1 0 0,1 0 0,-1 0 0,0 0-1,-1 0 1,1 0 0,-1 1 0,0-1 0,0 0 0,0 1-1,-1-1 1,0 1 0,0 0 0,0 0 0,-4-4 0,1 2 41,0 1 1,0 0 0,-1 0 0,0 1-1,0-1 1,0 2 0,-1-1 0,1 1 0,-10-3-1,-4 0 90,0 2-1,1 0 1,-1 1-1,-1 2 1,1 0-1,-42 3 1,53 0-114,-1 0 0,1 0 0,0 1 0,0 0 0,0 1 1,1 0-1,-1 1 0,1 0 0,0 0 0,0 1 0,1 0 0,-1 0 0,1 1 1,1 0-1,-1 1 0,1-1 0,1 1 0,-1 1 0,-9 17 0,10-15-239,1 0 0,0 0 0,0 1 0,1-1 0,1 1 0,0 0 0,0 0 0,2 0 0,-1 0 0,1 1-1,1-1 1,0 0 0,1 0 0,1 1 0,-1-1 0,6 18 0,-2-17-796,0-1-1,0 0 1,1-1 0,10 15-1,31 38-7377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2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11763,'0'0'14563,"41"157"-13635,-41-108-448,-11 0-192,-16 3-224,-10 0-64,-1-3-496,-3-3-1016,-3 0-2513,7-9-1160,13-16-4818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0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18260,'0'0'5801,"-57"0"-6305,53 0-1944,4 12-2834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1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1 540 7178,'0'0'9474,"7"-25"-6931,12-20-1790,36-60 0,-14 28-611,45-136 90,-60 140 254,-25 71 22,-1 22 601,-9 202 218,-41 240 0,31-382-1120,2-12-776,13-23-2728,5-58-2304,0 5 4433,0 0 1,1 0-1,0 0 0,1 0 1,3-8-1,9-21-4829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1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51 8970,'0'0'9251,"-2"15"-8327,-16 238 3084,17-249-3988,1 0 0,1-1 1,-1 1-1,0 0 0,1-1 1,0 1-1,0 0 0,0-1 0,0 1 1,0-1-1,1 0 0,0 1 0,-1-1 1,1 0-1,0 0 0,1 0 0,-1 0 1,0 0-1,1-1 0,0 1 0,0-1 1,-1 1-1,1-1 0,1 0 1,-1 0-1,0-1 0,0 1 0,1 0 1,3 0-1,7 2 5,0-1-1,0-1 1,0 0 0,0-1 0,0-1 0,19-1-1,-25 0-13,0-1-1,0 0 0,-1 0 0,1 0 0,-1-1 0,1 0 0,-1-1 0,0 0 0,0 0 1,0 0-1,-1-1 0,1 0 0,-1 0 0,0-1 0,-1 1 0,1-1 0,-1-1 0,0 1 1,-1-1-1,0 0 0,7-13 0,-2 3-5,-1-2 0,-1 1 1,0-1-1,-1 0 0,-1-1 0,-1 1 0,3-37 1,-6 47 8,0 1 3,-1 0 0,0 0 0,0 0 0,-1-1 0,-2-13 0,2 19 6,0 1 0,0 0 0,0-1 0,0 1-1,-1 0 1,1 0 0,-1 0 0,1 0 0,-1 0-1,0 0 1,1 1 0,-1-1 0,0 0 0,0 1-1,0-1 1,-1 1 0,1 0 0,0 0 0,0 0-1,-1 0 1,1 0 0,0 0 0,-3 0 0,-8-2 32,1 1 0,0 0 0,-1 1 1,1 1-1,-1 0 0,1 0 0,-1 1 1,1 1-1,0 0 0,0 0 0,-1 1 1,2 1-1,-1 0 0,0 1 0,1 0 1,0 1-1,0 0 0,-14 11 0,14-9-632,1 0-1,1 1 0,-1 0 1,-10 15-1,13-14-899,0 0 0,0 1-1,2-1 1,-10 22 0,7-8-7488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1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8674,'0'0'8250,"41"157"-6218,-41-105-720,0 0-455,0 3-249,0-6-312,-11-3-136,-2-6-24,3-6-136,-1-7-104,8-11-792,-1-10-921,4-19-6193,0-14 1097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1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12427,'0'0'8157,"0"29"-7175,-2 99-174,0-98-566,-2 0 0,-2-1 0,0 1 0,-2-1 0,-11 29 0,10-36-72,2 0 1,1 0 0,1 0 0,1 0 0,-3 46 0,7-67-170,0-1 0,1 1 0,-1 0 1,0-1-1,1 1 0,-1 0 0,1-1 0,-1 1 1,1-1-1,-1 1 0,1-1 0,-1 1 1,1-1-1,0 1 0,-1-1 0,1 0 0,0 1 1,-1-1-1,1 0 0,0 0 0,-1 1 0,1-1 1,0 0-1,0 0 0,-1 0 0,1 0 1,0 0-1,0 0 0,-1 0 0,2 0 0,31 0 139,-23-1-43,12-1-56,0-1-1,0-1 0,0-1 0,0-1 1,-1-1-1,0-1 0,-1-1 1,23-13-1,-15 8-1765,0 2 1,1 1-1,52-14 0,-42 18-5108,-27 4 2094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1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1192,'0'0'20534,"-5"19"-19063,0-2-1130,-2 4 119,2 1 0,0 0-1,-2 38 1,-11 288 895,16-200-10809,2-131 3154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27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333 133 8738,'0'0'10022,"19"-3"-8880,35-6-836,-37 7 1337,-9 0 3288,-47 2-4437,1-1-249,0 2 0,0 1-1,-62 12 1,90-12-245,0 0 1,0 1-1,0 1 0,1-1 0,0 2 1,0-1-1,0 1 0,0 1 1,1-1-1,0 2 0,0-1 1,0 1-1,1 0 0,0 0 1,1 1-1,-1 0 0,2 0 0,-10 17 1,13-22-3,0 1-1,0-1 1,1 0 0,0 1 0,-1-1 0,1 1 0,0-1-1,1 1 1,-1-1 0,1 1 0,-1 0 0,1-1 0,0 1-1,1 0 1,-1-1 0,1 1 0,-1-1 0,3 7 0,-1-7-30,0 0 1,0-1 0,0 1 0,0 0 0,1-1 0,-1 0 0,1 0-1,0 0 1,0 0 0,-1 0 0,1 0 0,0-1 0,1 1-1,-1-1 1,0 0 0,0 0 0,0 0 0,1 0 0,4 0 0,8 3-179,0-2 0,-1 0 0,1 0 0,0-2 0,0 0 0,0 0 0,0-2 0,-1 0 0,1 0 0,-1-2 0,1 0 0,-1-1-1,0 0 1,0-1 0,-1-1 0,20-12 0,-15 7-38,0-2 0,0 0 0,-1-1 0,-1-1-1,-1-1 1,0 0 0,-1-1 0,15-23 0,-29 63 2898,-1 56-2775,0-48 375,0-26-244,0 0 0,0 0 0,1 0 0,-1 0 0,1 0 0,0 0 0,0 0 0,0-1 0,1 1 0,-1 0 0,1-1 0,0 1 0,0-1 0,0 1 0,1-1 0,-1 0 0,1 0 0,3 3 0,-2-2-12,1-1 0,0 0 0,0 0 0,1 0 0,-1 0 1,0-1-1,1 0 0,0 0 0,-1-1 0,1 1 1,8 0-1,-2-1-13,1 0 1,-1-1 0,0-1 0,1 0 0,-1 0-1,0-1 1,1-1 0,-1 0 0,-1-1 0,1 0-1,15-8 1,57-40-196,-55 32 162,1 2 0,46-22-1,-75 40 65,0-1-1,0 0 1,0 1-1,1-1 0,-1 1 1,0 0-1,0-1 0,0 1 1,1 0-1,-1 0 0,0 0 1,0 0-1,1 0 1,-1 0-1,0 0 0,0 0 1,1 0-1,-1 0 0,0 1 1,0-1-1,0 1 0,1-1 1,-1 1-1,0-1 1,0 1-1,0 0 0,0-1 1,0 1-1,1 1 0,0 1 105,0 1-1,0-1 1,0 1-1,-1-1 1,1 1-1,-1 0 1,2 6-1,6 18 57,-3-16-118,0-1-1,0 0 1,1 0 0,1 0 0,0-1 0,13 13 0,-16-19-47,0 0 1,-1 0-1,2 0 0,-1-1 1,0 0-1,0 0 1,1 0-1,0-1 1,-1 0-1,1 0 1,0 0-1,0-1 1,0 0-1,0 0 0,10 0 1,-2 0-43,-1-1-1,1 0 1,-1-1 0,1-1 0,-1 0 0,0-1-1,0 0 1,0-1 0,17-7 0,3-6-111,0 0 0,-2-3 0,0 0 0,30-27 1,-53 40 120,1 0-1,-1-1 1,-1-1 0,0 1 0,0-1 0,0 0 0,-1-1 0,0 1 0,-1-1 0,0-1 0,-1 1 0,0 0 0,-1-1 0,0 0 0,0 0 0,-1 0 0,1-18 0,-3 23 92,0 0 0,0-1 0,0 1 0,-1 0 1,0 0-1,0 0 0,-1 0 0,-2-7 0,3 11-13,-1 1-1,1-1 1,0 0-1,-1 0 1,0 1-1,1-1 1,-1 0-1,0 1 1,0 0-1,0-1 1,0 1-1,0 0 0,0 0 1,0 0-1,0 0 1,0 1-1,-1-1 1,1 0-1,0 1 1,-1 0-1,1-1 1,0 1-1,0 0 1,-1 0-1,-2 1 1,0-1 4,-1 0 0,0 0 0,0 1 0,1 0 0,-1 0 0,0 1 0,1-1 0,0 1 0,-1 0 0,1 1 0,0-1 0,0 1 0,0 0 0,0 0 0,1 1 0,-1-1 0,1 1 0,0 0 0,0 1 0,0-1 0,1 0 0,-1 1 1,1 0-1,0 0 0,0 0 0,-2 7 0,1-4-13,0 1 0,1 0 0,0 0 0,0 0 0,1 0 0,0 0 0,1 0 0,0 1 0,0-1 0,1 1 0,1 15 0,0-19-33,0 0-1,0-1 0,1 1 0,-1-1 0,1 1 0,1-1 0,-1 0 0,1 0 0,-1 0 0,1 0 0,1 0 0,-1-1 0,1 0 1,0 1-1,0-1 0,0 0 0,0-1 0,1 1 0,0-1 0,6 4 0,9 2-38,0 0 0,1-2 0,0 0 0,0-2 0,0 0 0,23 2 0,144 5-1267,-186-12 1277,308 2-7691,-177-2-1000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0:58:1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13139,'0'0'10618,"72"168"-10290,-72-125-160,0 0-168,0-3-672,0-6-296,-7-7-705,3-11-2007,1-7-1601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5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5737,'0'0'9092,"8"32"-7688,25 106-81,-27-117-1070,0-1 1,2 1 0,0-1-1,1-1 1,1 1-1,1-1 1,1-1 0,21 25-1,-27-35-168,1 2 14,0-1 1,1-1-1,0 1 0,0-1 0,1 0 1,13 8-1,-17-13-137,1 0-1,-1 0 1,1-1-1,0 1 1,0-1-1,0-1 1,0 1-1,0-1 1,0 0-1,1 0 0,-1-1 1,0 0-1,8 0 1,-12-1-97,0 0 1,-1 1-1,1-1 0,0 0 1,0 0-1,0 0 1,-1 0-1,1 0 0,0 0 1,-1 0-1,1-1 0,-1 1 1,0-1-1,1 1 1,-1-1-1,0 1 0,0-1 1,0 0-1,0 0 1,0 1-1,1-4 0,14-44-5277,-15 46 4699,7-36-7446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0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12899,'0'0'6937,"13"-28"-9505,15 25-1681,-4 3-2825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0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9194,'0'0'7938,"190"-3"-7370,-145-12-280,-1 0-160,-7 2-128,1 4-88,-4 3-1008,-10 3-1297,-14 3-2552</inkml:trace>
  <inkml:trace contextRef="#ctx0" brushRef="#br0" timeOffset="1">130 139 10322,'0'0'7650,"208"-25"-7810,-164 25-1240,-10 0-2585,-6 0-1529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0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12803,'0'0'10674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7282,'0'0'7369,"0"0"-7163,0 0-1,0-1 1,0 1-1,0 0 1,1-1-1,-1 1 1,0 0-1,0-1 1,0 1-1,1 0 1,-1-1-1,0 1 1,1 0-1,-1-1 1,0 1 0,0 0-1,1 0 1,-1-1-1,0 1 1,1 0-1,-1 0 1,1 0-1,-1 0 1,0 0-1,1-1 1,0 1-1,5 15 337,0 0 0,-1 1 0,0-1 0,2 18 0,7 21 141,-14-52-661,45 121 986,-40-112-965,1 0 0,0 0 1,0 0-1,1-1 0,1 0 0,-1 0 1,2-1-1,11 12 0,-18-20-118,0 1 0,-1-1 0,1 1 0,0-1 0,0 0 0,0 0 0,0 0 0,0 0 0,1 0 0,-1 0 1,0 0-1,0-1 0,1 1 0,-1-1 0,0 0 0,0 1 0,1-1 0,-1 0 0,0-1 0,1 1 0,-1 0 0,0-1 0,1 1 0,-1-1 0,0 0 0,0 1 0,0-1 0,0 0 0,1 0 0,-1-1 0,-1 1 0,1 0 0,0-1 1,0 1-1,0-1 0,-1 0 0,1 1 0,-1-1 0,1 0 0,-1 0 0,0 0 0,0 0 0,2-3 0,0-11-2206,0-1 1,1-31 0,-3 10-4335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2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 11690,'0'0'9475,"-7"-13"-9475,14 7-2393,17 3-1392,-4 0-3776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2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11146,'0'0'12131,"177"-6"-11427,-136-10-288,0-2-248,-4 0-168,-6-1-56,-4 4-952,-3 3-696,-14 3-985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2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11979,'0'0'11010,"129"-6"-10850,-91-4-160,3-2-328,20-15-1008,-10 2-1465,-3 1-3384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2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12915,'0'0'9164,"26"-14"-8606,84-43-123,-100 52-368,-1 0 0,1 1 0,-1 0 0,1 1 0,0 0 1,1 0-1,-1 1 0,0 1 0,1 0 0,-1 0 0,21 2 0,-2 0 61,-28-1-119,1 0 0,0 0 0,0 0-1,-1 1 1,1-1 0,0 1 0,0-1 0,-1 1-1,1 0 1,-1 0 0,1-1 0,-1 1 0,1 0 0,-1 1-1,1-1 1,-1 0 0,0 0 0,0 0 0,1 1-1,-1-1 1,0 1 0,0-1 0,0 1 0,-1-1-1,1 1 1,0 0 0,-1-1 0,1 1 0,-1 0 0,1-1-1,-1 1 1,0 2 0,2 9 1,-1 0 0,0-1 0,-2 22 0,0-12-83,0-9 24,-1 0 0,0-1 0,-1 1 0,-1-1 0,0 0 0,0 0 0,-2 0 0,1-1 0,-1 1 0,-1-1 0,-8 11 0,-11 20-448,26-41 392,1-2-217,-1-1 296,1 1 0,0-1 1,0 1-1,0 0 0,0-1 0,0 1 0,1 0 1,-1 0-1,0-1 0,1 1 0,-1 0 0,0 0 1,1 1-1,0-1 0,-1 0 0,3-1 0,30-12 208,-23 11-126,-1 0 1,0 1-1,1 0 0,-1 1 0,1 0 1,0 0-1,-1 1 0,1 1 0,0 0 1,-1 0-1,20 6 0,-25-6-27,-1 1-1,1 0 0,-1 1 0,1-1 1,-1 1-1,0 0 0,0 0 1,0 0-1,-1 0 0,1 1 0,-1-1 1,1 1-1,-1 0 0,0 0 1,-1 0-1,1 1 0,-1-1 0,0 1 1,0-1-1,0 1 0,-1 0 1,1-1-1,-1 1 0,0 0 1,-1 0-1,1 10 0,0-9 55,0 1 0,-1-1-1,0 1 1,0-1 0,0 0-1,-1 1 1,0-1 0,0 0 0,-1 1-1,1-1 1,-1 0 0,-1 0 0,1 0-1,-1 0 1,0-1 0,-1 1-1,1-1 1,-1 0 0,0 0 0,0 0-1,-1 0 1,1-1 0,-1 0 0,0 0-1,0 0 1,-1 0 0,1-1-1,-1 0 1,1 0 0,-1 0 0,-11 2-1,5-1 1,-1 0-1,1-1 1,-1-1 0,0 0-1,0-1 1,1-1-1,-1 0 1,0 0-1,-16-3 1,27 3-236,0-1 0,1 1 0,-1-1 0,0 1 0,1-1 0,-1 1 1,1-1-1,-1 0 0,0 0 0,1 0 0,0 0 0,-1 0 0,1 0 0,-1 0 0,1 0 0,0 0 0,-2-3 1,2 1-433,0 1 1,-1 0 0,1-1 0,1 1-1,-1-1 1,0 1 0,1-1-1,-1 1 1,1-1 0,0 1 0,-1-5-1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10306,'0'0'5397,"2"-26"-4358,14-84-129,-14 103-804,0 0 1,0 0-1,1 1 1,0-1-1,0 0 0,1 1 1,-1 0-1,1 0 1,1 0-1,-1 1 1,1-1-1,0 1 1,0 0-1,1 0 0,-1 1 1,8-5-1,1-2 197,-5 4-113,1 0-1,0 0 0,1 1 1,0 0-1,0 1 1,0 0-1,0 0 0,22-4 1,-29 8-178,1 0 1,-1 0 0,1 1-1,0 0 1,-1 0-1,1 0 1,0 0-1,-1 1 1,1-1-1,0 1 1,-1 0 0,1 1-1,-1-1 1,0 1-1,1 0 1,-1 0-1,0 0 1,0 1-1,0-1 1,-1 1 0,1 0-1,0 0 1,-1 0-1,0 1 1,4 4-1,8 15 12,-2 1 0,0 0 0,-2 1 0,-1 0 0,-1 0 0,11 46 0,-12-31 228,-1 1 0,4 82 1,-12-155-161,1 0-49,6-56-1,-5 77-42,2-1-1,0 1 0,0 0 1,1 0-1,0 0 0,1 1 1,0 0-1,10-16 1,-9 17-8,1 0 1,-1 1 0,1 0 0,0 0 0,1 0 0,0 1 0,0 0 0,1 0 0,0 1-1,0 0 1,0 1 0,1 0 0,0 1 0,0 0 0,0 0 0,0 1 0,0 0 0,1 1-1,0 0 1,20-1 0,-27 4 5,0-1 1,0 1-1,0 0 0,0 1 0,0-1 0,0 1 1,0-1-1,0 1 0,-1 0 0,1 1 0,-1-1 1,1 1-1,-1-1 0,0 1 0,0 0 1,0 0-1,-1 0 0,1 1 0,-1-1 0,1 1 1,-1-1-1,0 1 0,1 4 0,6 10 35,-2 0 0,0 1-1,7 28 1,10 96 162,-10-48-798,-13-91 330,0 1-1,0-1 1,0 1 0,1-1-1,0 1 1,0-1-1,0 0 1,4 6 0,-5-8-173,0 0 0,1-1 0,-1 1 0,1-1 1,0 1-1,-1-1 0,1 0 0,0 0 0,0 0 1,0 0-1,0 0 0,0 0 0,3 0 0,12 1-6104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4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0 477 8066,'0'0'7612,"7"-3"-4929,-3-5-2403,-1 0-1,0 0 1,0 0-1,-1-1 0,0 0 1,2-10-1,2-13-78,83-341 1844,-83 384-1229,-2 10-586,12 283 1054,-12-148-1146,-3-75-469,-2-48-2758,2-33 2804,-1 1 0,1-1 0,-1 0 0,0 0 1,1 1-1,-1-1 0,1 0 0,-1 0 0,0 0 0,1 0 0,-1 1 0,1-1 0,-1 0 0,1 0 0,-1 0 0,1 0 0,-1 0 0,1 0 0,-1 0 0,1 0 0,-1-1 0,0 1 0,1 0 0,-1 0 1,1 0-1,-1 0 0,1-1 0,-1 1 0,0 0 0,1 0 0,-1-1 0,1 1 0,-1 0 0,0 0 0,1-1 0,-1 1 0,0-1 0,0 1 0,1 0 0,-1-1 0,0 0 0,7-10-4557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4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51 184 5721,'0'0'11089,"-1"16"-9243,-10 27-421,7-32-1063,1 1-1,1 0 1,-1 1-1,0 20 1,3-10-25,-1-13-143,1 0-1,0-1 1,1 1 0,0 0 0,0 0-1,5 15 1,-4-22-156,-1 1 0,1-1 1,0 0-1,0 0 0,0 0 0,1-1 1,-1 1-1,0 0 0,1-1 0,0 0 0,0 1 1,0-1-1,0 0 0,0-1 0,0 1 1,0 0-1,0-1 0,1 0 0,-1 0 1,1 0-1,-1 0 0,6 1 0,2 0 4,1 1 0,0-1 1,0-1-1,0 0 0,1 0 0,-1-2 0,0 1 0,0-1 0,0-1 0,0 0 0,0-1 0,-1-1 0,1 1 1,-1-2-1,0 1 0,0-2 0,0 1 0,-1-2 0,0 1 0,0-1 0,0-1 0,15-15 0,-12 9-27,1-1-1,-2-1 0,0 0 1,14-26-1,-20 32 3,-2 0 0,0-1 0,0 1 1,0-1-1,-2 0 0,1 0 0,-1-1 0,-1 1 0,0-15 0,-1 17 13,0 1 0,0 0 0,-1 0 0,0 0-1,-1-1 1,0 1 0,0 0 0,-6-13 0,5 15 0,0 2 1,-1-1-1,1 0 0,-1 1 1,0-1-1,0 1 0,0 0 1,-1 0-1,1 1 0,-1 0 1,0-1-1,0 1 0,-8-3 1,-7-1 59,1 1 0,-1 1 0,-1 1 1,1 0-1,-1 2 0,1 0 1,-1 1-1,0 1 0,-20 3 0,34-2-111,0-1-1,0 1 1,0 0-1,1 0 0,-1 1 1,0 0-1,1 0 1,-1 0-1,1 1 0,0 0 1,0 0-1,0 1 0,0 0 1,1 0-1,0 0 1,-1 1-1,2-1 0,-1 1 1,0 0-1,1 1 0,0-1 1,0 1-1,1 0 1,-1 0-1,-3 10 0,1-2-624,1 0 1,1 0-1,0 1 0,-2 19 0,0 60-7674,6-43-3532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5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22 568 6769,'0'0'9445,"-2"0"-9306,1 0 1,0 0-1,0 0 0,0 0 0,0-1 1,0 1-1,0 0 0,0-1 0,0 1 0,0-1 1,0 1-1,0-1 0,0 1 0,0-1 1,0 1-1,1-1 0,-1 0 0,0 0 1,-1-1-1,2-15 313,-1-2-221,1-1 0,1 0 0,1 1 0,0-1 0,1 1 0,11-34 0,2 13 117,-3-1-1,-1 0 0,-1-1 1,-3-1-1,-2 1 0,2-79 1,-21 531 1712,12-338-1894,-1-31-350,2 1-1,1 0 1,3-1 0,1 1-1,11 41 1,-16-83 48,0 1 1,0-1 0,0 1-1,0-1 1,1 1-1,-1-1 1,0 1-1,0-1 1,0 1-1,0-1 1,1 0-1,-1 1 1,0-1-1,0 1 1,1-1 0,-1 0-1,0 1 1,1-1-1,-1 0 1,0 1-1,1-1 1,-1 0-1,1 0 1,-1 1-1,0-1 1,1 0 0,-1 0-1,1 0 1,-1 0-1,1 0 1,-1 1-1,1-1 1,0 0-1,13-11-3344,5-21-2357,-4-7-2748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5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96 293 8546,'0'0'11122,"0"9"-10278,0 5-504,1 0-1,0-1 0,1 1 0,1 0 0,0 0 0,0-1 0,10 22 1,-11-30-283,1 1 1,0-1 0,0 0 0,0 0 0,0-1 0,1 1 0,0-1 0,0 1 0,0-1 0,0-1 0,1 1 0,-1 0 0,1-1 0,0 0 0,0 0 0,0-1 0,1 1 0,-1-1 0,0 0 0,1-1 0,0 1 0,10 1 0,-8-2-46,0 0 1,0 0 0,0-1 0,-1 0 0,1 0-1,0-1 1,0 0 0,0 0 0,-1-1-1,1 0 1,0-1 0,-1 1 0,0-1 0,0-1-1,0 1 1,0-1 0,0 0 0,-1-1-1,1 0 1,-1 0 0,0 0 0,-1-1 0,0 1-1,1-2 1,-2 1 0,1 0 0,-1-1 0,7-13-1,-3 1 8,0 0 1,-1 0-1,0-1 0,-2 1 0,0-2 0,-2 1 0,0 0 0,-1-1 1,-2-39-1,-1 52-1,0 1 0,0-1 0,-1 1 0,1 0 1,-2-1-1,1 1 0,-1 0 0,0 0 0,-1 1 0,1-1 1,-2 1-1,1 0 0,0 0 0,-1 0 0,0 0 1,-1 1-1,1 0 0,-1 0 0,0 0 0,0 1 0,0 0 1,-1 0-1,0 0 0,-13-4 0,12 4 37,-1 1 0,1 0 0,-1 0 0,0 1-1,0 0 1,0 0 0,-1 1 0,1 1 0,0-1 0,0 1-1,-1 1 1,1 0 0,0 0 0,0 1 0,0 0 0,0 0 0,0 1-1,0 1 1,1-1 0,-10 7 0,6-1-27,0 0 0,1 1 0,0 0 0,1 1 0,0 0 0,1 1 0,0 0 0,1 0 0,0 1 0,1 0 0,0 0 0,-6 20 0,5-9-409,0 0 0,-4 32 0,1 51-4065,10-41-1735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4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16 1720,'0'0'5372,"0"-3"-4474,3-10 1385,-3 24 3272,-3 14-916,-1-11-6379,-8 18 1960,-2 0 0,-1-2 0,-2 0 1,-20 29-1,-88 106 33,114-152-244,-147 172 68,-57 74 79,211-254-266,1-1-23,-1 0 1,1 1-1,0-1 0,0 1 1,1 0-1,-1 0 1,1 0-1,0 0 0,-2 10 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4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29 147 7498,'0'0'5865,"0"11"327,0-20-6079,0 0-1,1 0 1,0 0 0,0 0 0,1 0-1,0 0 1,1 1 0,0-1 0,0 1-1,6-11 1,-6 15-91,-1 0 0,1 1 0,0-1 1,0 1-1,0 0 0,0 0 0,1 0 0,-1 0 0,1 0 0,0 1 0,0 0 0,0-1 0,0 1 0,0 1 1,0-1-1,0 1 0,1-1 0,-1 1 0,0 1 0,1-1 0,-1 1 0,9-1 0,-10 2 12,0-1 1,1 1-1,-1 0 0,0 0 0,0 0 1,0 1-1,0-1 0,0 1 0,0 0 1,-1-1-1,1 1 0,0 0 0,-1 1 0,1-1 1,-1 0-1,0 1 0,3 4 0,33 52 505,-38-59-534,10 20 108,0 0 0,-2 0-1,-1 1 1,0 0 0,-2 0-1,0 1 1,-1 0 0,-1 0-1,-2 0 1,0 0 0,-1 0-1,-4 29 1,1-39-96,0 1 0,0-1 0,-1 0 1,-1 0-1,0-1 0,-1 1 0,0-1 1,-1 0-1,0-1 0,-1 0 0,-9 11 0,6-9-59,0 0-1,-1 0 0,-1-1 0,0-1 0,0 0 0,-1-1 0,0 0 0,-16 6 0,24-12-16,0-1-1,1 0 1,-1-1 0,0 1 0,0-1 0,0 0-1,-10-1 1,14 1 38,1-1 0,0-1 0,-1 1 0,1 0 0,0 0 0,-1 0 0,1-1 0,0 1 0,0-1 0,-1 1 0,1-1 0,0 1 0,0-1 0,0 0 0,0 1 0,0-1 0,0 0 0,0 0 0,0 0 0,0 0 0,0 0 0,0 0 0,0 0 0,1 0 0,-1 0 0,0-1 0,1 1 0,-1 0 0,1 0 0,-1-1 0,1 1 0,0 0 0,0-1 0,-1 1 0,1 0-1,0-1 1,0-1 0,0-12-121,0 4 94,0 0 0,0-1 0,1 1 0,0 0-1,5-15 1,-5 23 47,-1 1 0,1-1 0,0 1 0,1 0 0,-1-1 0,0 1 0,1 0-1,-1 0 1,1 0 0,-1 0 0,1 0 0,0 1 0,0-1 0,0 0 0,0 1 0,0-1 0,0 1-1,1 0 1,-1 0 0,0 0 0,1 0 0,-1 0 0,1 0 0,-1 1 0,1-1 0,-1 1 0,1 0 0,-1-1-1,5 2 1,3-2 57,1 2 1,-1 0-1,0 0 0,0 1 0,0 0 0,0 0 0,0 1 0,0 1 0,-1 0 0,1 0 0,-1 1 1,0 0-1,0 0 0,-1 1 0,13 11 0,-15-13 4,13 12 107,1-2 1,1-1-1,39 20 1,-56-31-149,0 0 1,0 0-1,0-1 1,0 1-1,1-1 1,-1 0-1,0 0 1,1 0-1,-1-1 1,0 0-1,1 1 1,-1-2-1,1 1 1,-1 0-1,0-1 1,1 0-1,-1 0 1,0 0-1,0-1 1,1 1-1,-1-1 0,0 0 1,-1 0-1,1 0 1,0-1-1,-1 1 1,1-1-1,4-4 1,5-9-92,0-1 0,-1 1-1,-1-2 1,-1 0 0,0 0 0,-1-1 0,-1 0 0,-1 0 0,8-33-1,-15 46-53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5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37 1640,'0'0'7849,"2"-5"-7144,1 0-471,-2 3-129,0 0-1,0 0 1,0 1-1,0-1 0,-1 0 1,1 0-1,0 0 1,-1 0-1,0 0 0,1-5 5572,-3 24-4347,-68 139-268,47-96-680,-219 493 1957,121-359-1823,116-186-499,3-4-68,0-1 0,-1 0 0,1 0 1,0-1-1,-1 1 0,0-1 0,0 1 0,0-1 1,-5 4-1,7-6-60,0 0 0,0 1 0,0-1 0,0 0 0,0 0 0,1 1 0,-1-1 0,0 0 0,0 0 0,0 0 0,0 0 0,0 0 0,0 0 0,0-1 0,0 1 0,0 0 0,0 0 0,1-1 0,-1 1 0,0-1 0,0 1 0,0 0 0,0-1 0,1 0 0,-1 1 0,0-1 0,1 1 0,-1-1 0,0 0 0,1 1 0,-1-1 0,1 0 0,-1 0 0,1 0 0,-1 1 0,1-1 0,-1 0 0,1 0 0,0-2 0,-11-24-3090,1-5-2712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5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7906,'0'0'8926,"0"10"-8056,-1 63 614,-3 0-1,-18 99 1,-18 30-437,128-256-1011,-44 25-303,2 2-1,87-37 1,-82 45-3696,1 2-3640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6:5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 3137,'0'0'14255,"0"-1"-14125,-1 0 0,0 1 0,0-1 1,1 1-1,-1-1 0,0 1 0,0-1 1,0 1-1,0 0 0,1-1 0,-1 1 0,0 0 1,0 0-1,0-1 0,0 1 0,0 0 1,0 0-1,0 0 0,0 0 0,0 0 1,0 1-1,-1-1 0,-1 13 197,-1 1 0,2 0 1,0-1-1,0 1 0,2 0 0,-1 0 0,4 25 0,-1 4 191,28 343 1523,-10-204-1636,-19-162 63,-3-29-442,-1-14-1876,1 2-3313,2 0-1499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7:5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 3777,'0'0'6064,"3"1"-5495,-2-1-414,0 0 0,0 0-1,0 1 1,0-1 0,0 1 0,0-1 0,0 1-1,0-1 1,0 1 0,0-1 0,0 1-1,-1 0 1,1 0 0,0-1 0,0 1-1,-1 0 1,1 0 0,-1 0 0,1 0-1,-1 0 1,1 0 0,-1 0 0,1-1-1,-1 1 1,1 2 0,-1 0 81,0-1 0,0 1 0,0-1 1,-1 1-1,1-1 0,-1 1 0,1 0 1,-1-1-1,0 0 0,-2 5 0,-6 10 571,0-1 0,-20 25 1,9-13-216,-17 38 399,3 2 1,-40 118 0,-26 151 316,18-9-798,88-359-10442,8 7 3883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14067,'0'0'6809,"205"0"-5624,-127 0-649,4-3-368,-4 0-168,1 0-1008,-25 3-1961,-20-3-3808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0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63 2897,'0'0'11830,"0"12"-11144,0 31-286,0-9 5590,-17-108-4724,16 57-1268,1 13 0,0-1 0,0 1 0,0-1 0,0 0 0,1 1 0,-1-1 0,3-4 0,-3 7 2,1 1 1,0 0-1,0 0 0,-1 0 0,1 0 1,0 0-1,0-1 0,0 2 0,0-1 1,0 0-1,0 0 0,1 0 0,-1 0 1,0 1-1,0-1 0,1 0 0,-1 1 1,0-1-1,1 1 0,-1 0 1,0-1-1,1 1 0,-1 0 0,1 0 1,-1 0-1,0 0 0,3 0 0,4 1 34,0 1 0,0-1 0,0 1 0,0 0 0,0 1 0,-1 0 0,1 0 0,-1 1 0,0 0 0,0 0 0,0 1 0,0 0 0,-1 0 0,0 0 0,0 1 0,0 0 0,-1 0-1,8 12 1,6 9 220,-1 1 0,-1 1 0,16 38 0,-24-43-126,0-1 0,-2 1 0,-1 1 0,-1-1 0,-2 1 1,0 0-1,-1 0 0,-2 0 0,-2 31 0,1-51-120,1 0 1,-1 0-1,0 0 0,0 0 0,-1 0 0,1 0 0,-1 0 1,0 0-1,-1 0 0,1-1 0,-1 1 0,0-1 0,0 0 0,0 0 1,-1 0-1,1 0 0,-1 0 0,0-1 0,-7 5 0,4-4-1,0 0 0,0 0 0,0 0-1,-1-1 1,0 0 0,1-1 0,-1 0-1,0 0 1,0 0 0,-1-1 0,-13 0-1,18-1-28,0 0-1,0 1 0,0-2 1,0 1-1,-1 0 0,1-1 1,0 0-1,0 0 0,0 0 1,0 0-1,0-1 0,-5-3 1,7 3-13,0 0 1,1 0 0,-1-1-1,0 1 1,1-1-1,0 0 1,0 1 0,0-1-1,0 0 1,0 1-1,0-1 1,0 0 0,1 0-1,0 0 1,0 0-1,-1 0 1,1 0-1,1-5 1,0 6 29,-1-1 0,0 1 0,1-1 0,0 1 1,-1-1-1,1 1 0,0-1 0,0 1 0,1 0 0,-1-1 0,0 1 0,1 0 0,-1 0 0,1 0 1,0 0-1,0 0 0,0 1 0,0-1 0,0 0 0,0 1 0,0-1 0,0 1 0,0 0 1,1 0-1,-1 0 0,1 0 0,-1 0 0,1 1 0,-1-1 0,1 1 0,-1-1 0,4 1 0,14-3 5,0 2-1,0 0 1,26 2-1,-17 0 36,6 1 28,-1 1 1,0 2 0,-1 2-1,42 13 1,21 3 207,-91-21-246,1-1 0,0 0 0,0 0 0,0-1 0,0 0 0,0 0 0,0 0 0,0-1-1,8-1 1,-11 1-13,0-1 1,0 1-1,0-1 0,0 1 0,0-1 0,0 0 0,0 0 0,-1 0 0,1-1 0,-1 1 0,1-1 0,-1 1 1,0-1-1,0 0 0,0 0 0,2-4 0,6-12-192,-1-1-1,-1 1 1,0-1 0,-2 0-1,0-1 1,3-22 0,-5 12-4578,0-53 0,-4 49-5010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0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2777,'0'0'13168,"4"3"-11916,-2-1-1051,0 1 0,0-1 0,0 1-1,0-1 1,-1 1 0,1 0 0,-1 0 0,0-1 0,1 1 0,-1 0-1,-1 0 1,1 0 0,0 1 0,-1-1 0,1 0 0,-1 3-1,0 66 1906,-1-40-1426,1 69 1000,-23 182 1,16-221-1481,29-79-97,-20 16-98,116-65 106,50-30-388,-166 94 121,0-1-1,-1 1 1,1 0-1,0-1 1,-1 1-1,1-1 1,-1 1-1,0-1 1,0 0-1,0 1 0,0-1 1,0 0-1,0 0 1,-1 0-1,0 0 1,1 0-1,-1-4 1,-2-64-302,1 40 479,0 20 2,0 0-1,0-1 0,-1 1 1,0 0-1,-1 0 0,-7-9 2978,8 34-2478,0 17-692,1 107 547,2 158 123,33-74-342,-28-189-2145,-7-42 440,0-1-1,-1 1 1,-1 0-1,-4-13 1,-6-8-6190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1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3993,'0'0'7433,"0"7"-11353,0-1 1127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1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1910 7762,'0'0'5946,"-9"5"-3265,16-3-2333,1 0 0,0-1 0,-1 0-1,1-1 1,0 0 0,0 0 0,9-1 0,6 0 107,5 2-233,0-2 0,0 0-1,0-2 1,0-1 0,48-14 0,195-81 697,216-64-164,-100 38-553,-13-29-72,-247 99-122,184-54 7,17-7-5,347-189-15,-231 102 2,-420 193 4,35-16 12,-1-2 0,88-58 0,-122 66 23,-18 15-32,0-1 0,0 1 0,1 1 0,13-8 0,-19 11 29,-1 0 1,1 1-1,0-1 1,0 0-1,0 0 1,0 0-1,-1 0 1,1 0-1,-1-1 1,1 1-1,0 0 0,-1 0 1,0 0-1,1 0 1,-1-1-1,0 1 1,0 0-1,1 0 1,-1-1-1,0 1 1,0 0-1,0 0 1,-1-1-1,1 1 0,0 0 1,0 0-1,-1-1 1,1 1-1,-1 0 1,1 0-1,-2-2 1,-19-36 454,-29-15 852,32 36-1034,2-1 0,-1 0-1,-18-30 1,25 31-407,1 0 0,1-1 0,-12-38 0,20 56-13,0 0 1,0 1-1,-1-1 1,1 1-1,0-1 1,0 0-1,-1 1 1,1-1-1,0 1 0,-1-1 1,1 1-1,-1-1 1,1 1-1,-1-1 1,1 1-1,-1-1 0,1 1 1,-1 0-1,1-1 1,-1 1-1,1 0 1,-1-1-1,1 1 1,-1 0-1,-1-1 0,-10 0-5293,-2 1-2690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1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1592,'0'0'6404,"0"-4"-5377,0-11-208,0 4 6236,4 29-4581,24 42-1038,59 94 0,-62-109-1234,-19-32-150,0-1-1,1 0 1,1 0 0,0-1 0,14 15 0,-22-26-156,0 0 1,0 0-1,0 1 1,1-1-1,-1 0 1,0 0-1,0 0 1,0 0 0,1 0-1,-1 0 1,0 0-1,0 0 1,0 0-1,1 0 1,-1 0 0,0 0-1,0 0 1,0 0-1,1 0 1,-1 0-1,0-1 1,0 1 0,0 0-1,1 0 1,-1 0-1,0 0 1,0 0-1,0 0 1,0 0 0,1-1-1,-1 1 1,0 0-1,0 0 1,0 0-1,0 0 1,0-1-1,0 1 1,0 0 0,1 0-1,-1 0 1,0-1-1,0 1 1,0 0-1,0 0 1,0 0 0,0-1-1,0 1 1,0 0-1,0 0 1,0 0-1,0-1 1,0 1 0,0 0-1,0 0 1,0 0-1,0-1 1,-1 1-1,1 0 1,1-14-4206,-1-5-5995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4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10578,'0'0'7969,"20"-10"-7205,139-49 428,-130 50-870,1 1 1,0 1-1,0 2 1,47-2-1,-66 7-264,1 1 0,-1 0 0,1 0 0,-1 1 0,0 0 0,0 1 0,22 9-1,-29-11-35,0 1 0,-1 1-1,1-1 1,0 1-1,-1-1 1,1 1-1,-1 0 1,0 0-1,0 0 1,0 1-1,0-1 1,0 1 0,-1 0-1,0 0 1,0 0-1,0 0 1,0 0-1,-1 0 1,1 0-1,-1 0 1,0 1 0,0-1-1,0 8 1,-1 8 183,-2-1 0,0 1 1,0-1-1,-2 0 0,-1 0 1,0 0-1,-1-1 1,-1 1-1,-1-1 0,-10 17 1,3 0 59,7-20-167,1 1 0,1 0 0,0 0-1,1 1 1,1 0 0,1 0 0,0 0 0,0 20-1,4-36-99,0 0 0,0 0 0,0 0 0,0 0 0,0 0 1,0-1-1,0 1 0,0 0 0,1 0 0,-1-1 0,0 1 0,0-1 0,1 1 0,-1-1 0,0 1 0,1-1 0,-1 0 0,0 0 0,1 0 0,-1 0 0,0 0 0,1 0 0,-1 0 0,1 0 0,1-1 0,43-4-552,-25-5-271,0-1 0,0-1-1,-1 0 1,-1-2 0,0-1 0,20-19 0,9-6-2149,16-9-3431,-10 8-3919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46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8954,'0'0'11352,"2"6"-10618,12 66 1106,9 119 0,0 10-1140,-23-199-707,1 1 1,-1-1-1,0 0 0,1 0 1,-1 0-1,1 0 1,-1 0-1,1 0 0,0 0 1,0 0-1,0 0 0,0 0 1,1 0-1,-1 0 0,0-1 1,1 1-1,-1-1 0,1 1 1,-1-1-1,1 1 0,0-1 1,0 0-1,0 0 0,0 0 1,2 1-1,-2-2 0,1 0 1,0 0-1,0 0 0,0 0 0,-1-1 1,1 1-1,0-1 0,0 0 0,-1 1 1,1-1-1,0-1 0,-1 1 0,0 0 1,1-1-1,-1 1 0,1-1 0,-1 0 1,0 1-1,3-5 0,54-50 6,42-37-477,-89 83 111,1 1-1,0 0 1,1 1 0,0 0 0,0 1-1,20-7 1,1 7-1521,-12 7-5910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4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8554,'0'0'12855,"-3"7"-12247,0 5-278,1 1 0,0 0 0,0 0 0,1 0 0,1 0 0,0 0 0,1 0 0,5 24 0,33 114 711,-15-69-938,5 13-1048,-8-32-4165,-16-48 2819,2 2-3283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5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6849,'0'0'14062,"1"26"-13202,6 86-74,-6-99-568,1 0 1,1 0 0,0 0-1,1 0 1,0-1-1,1 1 1,0-1 0,1 0-1,1 0 1,0-1 0,0 0-1,14 15 1,-15-19-185,0 0 1,0-1 0,1 1 0,0-1-1,0-1 1,1 1 0,0-2-1,0 1 1,0-1 0,0 0 0,1 0-1,0-1 1,-1 0 0,1-1-1,0 0 1,11 1 0,-8-2-571,-1 0 0,0-1 0,0 0 0,17-3 0,-26 2 356,-1 0 1,1 1 0,0-1-1,-1 0 1,1 0-1,-1 0 1,1 0-1,-1 0 1,1 0-1,-1 0 1,0-1-1,1 1 1,-1-1-1,0 1 1,0-1-1,0 1 1,0-1-1,0 1 1,0-1-1,-1 0 1,1-2-1,11-40-5614,-11 8-1419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5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22 12459,'0'0'8049,"-14"-21"-10633,24 21-121,7 0-2840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15155,'0'0'7274,"235"-22"-7274,-132 4-360,33-6-1905,-24 5-3440,-23 4-3297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5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9826,'0'0'13467,"212"-61"-12971,-172 46-280,-5 2-144,-8 1-72,-7 6-816,-3 3-648,-7 3-1193</inkml:trace>
  <inkml:trace contextRef="#ctx0" brushRef="#br0" timeOffset="1">215 194 9634,'0'0'9882,"153"-80"-10906,-125 68-944,-11 3-3050,-4-3-2263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5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8554,'0'0'12474,"2"14"-11635,21 144 1163,54 190 0,-77-347-2014,1 0 0,-1 1 0,1-1-1,-1 0 1,1 0 0,0 0 0,-1 0 0,1 0 0,0 0 0,0 0 0,0 0 0,-1 0-1,1-1 1,0 1 0,0 0 0,0-1 0,0 1 0,1 0 0,-1-1 0,0 1 0,0-1 0,0 0-1,0 1 1,0-1 0,1 0 0,-1 0 0,0 1 0,0-1 0,1 0 0,-1 0 0,0 0-1,0-1 1,0 1 0,1 0 0,-1 0 0,0-1 0,0 1 0,0-1 0,0 1 0,1-1-1,0 0 1,52-29-938,-45 24 675,6-2-443,0 1-1,0 1 1,0 0 0,21-5-1,31-13-7635,-54 18 4249,-5-3-1364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5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5457,'0'0'13811,"-4"-6"-12040,4 6-1751,0 0-1,0 1 1,0-1-1,0 0 1,0 0-1,0 0 1,0 0 0,0 0-1,0 0 1,0 0-1,0 0 1,0 0-1,0 0 1,-1 0-1,1 0 1,0 0-1,0 0 1,0 0 0,0 0-1,0 0 1,0 0-1,0 0 1,0 0-1,0 0 1,0 0-1,0 0 1,-1 0-1,1 0 1,0 0-1,0 0 1,0 0 0,0 0-1,0 0 1,0 0-1,0 0 1,0 0-1,0 0 1,0 0-1,0 0 1,-1 0-1,1 0 1,0 0 0,0 0-1,0 0 1,0 0-1,0 0 1,0 0-1,0 0 1,0 0-1,0-1 1,0 1-1,0 33 677,-1-8-329,1 0-1,1 1 1,1-1-1,1 0 1,9 31 0,42 131 161,-37-105-2782,-17-74 1064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53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3 799 7682,'-2'1'13404,"8"-3"-12648,19-7-294,-1-1 1,0-1-1,44-29 1,-14 9-182,290-150 223,365-136-1,-609 280-491,-32 13 14,114-58 0,-180 81 49,1 0-1,-1 0 1,0 0 0,0 0-1,0 0 1,0-1-1,0 1 1,0-1 0,0 1-1,0-1 1,0 0 0,-1 1-1,1-1 1,-1 0 0,1 0-1,-1 0 1,0-1-1,0 1 1,0 0 0,0 0-1,0-1 1,0 1 0,-1 0-1,1-1 1,-1 1 0,0-1-1,1-4 1,-42 8-6111,20 4-771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4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6 5353,'-5'-5'15896,"0"4"-16607,-2 4 889,0 0 1,0 0 0,0 1-1,1 0 1,-1 0 0,1 1-1,0 0 1,0 0 0,1 0-1,-8 9 1,-5 4 264,6-8-311,1 1 0,0 0-1,0 0 1,2 1 0,-1 1-1,2-1 1,0 1 0,0 1-1,1 0 1,1 0 0,0 0-1,1 1 1,0-1 0,1 1-1,1 1 1,1-1 0,0 0-1,0 25 1,2-27-86,0 9 8,0-1 1,1 1-1,1 0 0,7 27 0,-7-42-47,0 0-1,1 0 1,0-1 0,0 1 0,0-1-1,1 0 1,0 1 0,1-2-1,-1 1 1,1 0 0,0-1-1,0 0 1,1 0 0,-1-1-1,1 1 1,0-1 0,7 3 0,9 4 6,0-1 1,0-1 0,1-2 0,1 0 0,-1-1 0,26 2 0,8-1-276,82-1 1,-135-7 258,0 1 1,1-1-1,-1 0 0,0-1 0,0 1 1,0-1-1,0 0 0,0 0 1,0 0-1,0 0 0,-1-1 0,1 1 1,-1-1-1,0 0 0,1 0 0,-1 0 1,-1 0-1,1-1 0,0 1 0,-1-1 1,0 0-1,0 0 0,0 0 1,0 0-1,0 0 0,-1 0 0,0 0 1,0-1-1,0 1 0,0 0 0,-1-1 1,0 1-1,0 0 0,0-1 0,0 1 1,-1-1-1,1 1 0,-1 0 1,0 0-1,-3-7 0,1 7 20,1 0-1,-1 0 1,0 0-1,0 1 1,-1-1-1,1 1 1,-1 0-1,0 0 1,0 0-1,0 0 1,0 1-1,0 0 1,0 0-1,-1 0 0,1 0 1,-1 1-1,-7-2 1,-4-1 135,0 1 0,0 0-1,-32 1 1,24 1-33,2 1-2,0 0-1,-28 5 1,42-3-101,-1 0 1,1 0 0,0 1-1,-1 0 1,1 1-1,1 0 1,-1 0 0,1 0-1,-8 6 1,-105 93-312,78-64-2936,41-38 3039,-12 10-2543,1-3-2674,-4-1-5079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4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7522,'0'0'13170,"0"11"-10853,0 53-221,-2 18-1461,4 0 0,23 144 0,-25-223-957,1 0 1,-1-1-1,1 1 1,0 0 0,0-1-1,1 1 1,-1-1-1,0 1 1,1-1 0,-1 1-1,4 2 1,-4-4 101,0-1 1,0 1 0,0-1 0,-1 1 0,1-1 0,0 0-1,0 1 1,0-1 0,0 0 0,0 0 0,0 1-1,0-1 1,0 0 0,0 0 0,0 0 0,0 0 0,0-1-1,0 1 1,0 0 0,0 0 0,0 0 0,0-1-1,-1 1 1,1-1 0,0 1 0,0-1 0,0 1-1,0-1 1,-1 1 0,1-1 0,0 1 0,0-1 0,-1 0-1,1 0 1,0 1 0,-1-1 0,1 0 0,0-1-1,13-20-5070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8:4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18 243 7946,'0'0'10107,"3"4"-9225,-1-2-770,15 18 878,0 0 1,31 26-1,-40-39-903,0-1 1,1-1-1,0 0 0,0 0 0,0 0 1,0-1-1,1-1 0,-1 1 1,1-2-1,13 3 0,-12-3-54,0 0 0,0-1 0,0-1-1,0 1 1,0-2 0,0 0 0,18-3 0,-25 3-19,1-1 0,0 0 1,-1 0-1,1 0 0,-1-1 0,0 1 1,0-1-1,0 0 0,0 0 1,0 0-1,-1-1 0,1 1 0,-1-1 1,0 0-1,0 0 0,0 0 1,-1 0-1,0-1 0,3-4 0,1-11 107,0 0-1,-1-1 0,-1 0 1,-1 1-1,-1-1 0,-1 0 1,-1 0-1,-3-38 0,2 55-63,0 0 0,0 0 0,0-1-1,0 1 1,0 0 0,-1 0 0,0 0 0,0 0-1,0 1 1,0-1 0,-1 0 0,1 1 0,-1 0-1,0-1 1,0 1 0,0 0 0,-1 0 0,1 1-1,-1-1 1,1 1 0,-1 0 0,0 0 0,0 0-1,0 0 1,0 1 0,0-1 0,-6 0 0,2 0 1,0 0 0,0 1 0,1 0 0,-1 0 0,0 1 0,0 0 0,0 0 0,0 1 0,0 0 0,0 0 0,1 1 0,-1 0 0,0 0 0,-13 7 0,8-1-68,1 1 0,-1 0 0,1 1 1,1 0-1,0 1 0,0 0 0,1 1 1,1 0-1,0 1 0,0-1 0,-7 19 0,4-7-1073,-17 48 0,4 26-4995,17-48-891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0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1 7570,'0'0'7296,"-21"16"-4505,-178 290 1385,65-110-3144,-90 187 234,194-321-1114,3 1-1,2 1 0,3 1 0,-19 96 0,40-154-258,-6 28 329,7-34-299,0 0 0,-1 0 0,1 0 1,0 0-1,0 0 0,-1 0 0,1 0 0,-1 0 1,1 0-1,-1 0 0,1 0 0,-1 0 1,0 0-1,1-1 0,-1 1 0,0 0 0,1 0 1,-1-1-1,0 1 0,0 0 0,0-1 0,-2 2 1,0-30-4204,2-13-1931,1-7-3669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0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 6977,'0'0'11510,"-12"12"-10469,5-5-871,-4 3 82,2 1 0,-1 0-1,1 0 1,1 1 0,0 0 0,-11 22 0,-146 354 3266,-51 108-2530,189-439-1463,-2 0 0,-40 55 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0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24 741 8314,'0'0'11424,"-3"-13"-10562,-4-21-430,1-1-1,2 1 0,2-1 1,1 0-1,5-49 0,33-187 693,-25 200-993,-5 9-195,0-1 1505,-5 60-1073,-1 9-65,0 39-26,-1 267 513,0 66-233,0-126-6829,1-260 1414,5-13-1773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6729,'0'0'9949,"1"-26"-8247,8-86-468,-7 106-1130,-1 0 1,1 1-1,0-1 1,0 1-1,0-1 1,1 1-1,0 0 1,0 0-1,0 0 1,1 0-1,0 0 1,0 1-1,0 0 1,0 0-1,0 0 1,1 0-1,0 1 1,0-1-1,0 1 1,0 0-1,1 1 1,-1 0-1,1-1 1,10-1-1,-13 3-85,-1 0 0,0 1 0,1-1-1,-1 1 1,0 0 0,1 0 0,-1 0 0,0 0-1,1 0 1,-1 0 0,0 1 0,0-1 0,1 1 0,-1-1-1,0 1 1,0 0 0,0 0 0,1 0 0,-1 0-1,0 0 1,-1 1 0,1-1 0,0 1 0,0-1 0,0 1-1,-1 0 1,1-1 0,-1 1 0,3 4 0,0 2 3,-1 1 1,0 0 0,0 1-1,-1-1 1,0 0 0,1 11-1,-2-12-9,7 62-55,-2 103 0,-5-173 26,-1 0-1,1 0 1,0 0 0,0 0-1,0 0 1,0-1-1,-1 1 1,1 0-1,0 0 1,0-1-1,-1 1 1,1 0 0,0-1-1,-1 1 1,1-1-1,0 1 1,-1-1-1,1 1 1,0-1 0,-1 0-1,1 1 1,-1-1-1,1 0 1,-1 0-1,59-85-462,89-115-63,-148 200 537,0 1 1,1-1-1,-1 1 0,0-1 1,0 0-1,1 1 0,-1 0 0,0-1 1,1 1-1,-1-1 0,1 1 1,-1-1-1,0 1 0,1 0 1,-1-1-1,1 1 0,-1 0 1,1-1-1,-1 1 0,1 0 1,-1 0-1,1-1 0,0 1 1,-1 0-1,1 0 0,-1 0 0,1 0 1,-1 0-1,1 0 0,0 0 1,-1 0-1,1 0 0,-1 0 1,1 0-1,0 0 0,-1 0 1,1 1-1,-1-1 0,1 0 1,-1 0-1,1 1 0,-1-1 1,1 0-1,-1 1 0,1-1 0,-1 0 1,1 1-1,-1-1 0,0 1 1,1-1-1,-1 0 0,0 1 1,1-1-1,-1 1 0,0-1 1,0 1-1,1 0 0,-1-1 1,0 1-1,0-1 0,0 2 1,8 45-54,-6-33 125,-1-9-55,3 20 17,1 1 0,2-1 0,13 37 1,-18-57-17,0 0 1,0-1 0,1 1 0,-1 0-1,1-1 1,0 1 0,0-1 0,0 0 0,1 0-1,0 0 1,-1-1 0,1 1 0,1-1-1,-1 0 1,0 0 0,1 0 0,-1-1 0,1 1-1,0-1 1,0 0 0,0-1 0,0 1-1,0-1 1,6 1 0,-4-2 28,-1 0 0,1-1 0,-1 1 0,0-1 0,1 0 0,-1-1 0,0 0 0,0 0 0,0 0 0,0 0 0,0-1 0,-1 0 0,11-8 0,-6 4 0,-1-2-1,0 1 0,0-1 0,-1 0 0,0-1 0,12-19 1,-6 4-17,-1-1 1,-1-1 0,-1 1 0,-1-2 0,9-44 0,-12 32-13,-2 0-1,-2 0 1,-1 0-1,-5-55 1,3 95-14,0-1 0,1 1 0,-1-1 0,0 0-1,0 1 1,0-1 0,0 1 0,0-1 0,0 1 0,0-1 0,-1 0 0,1 1 0,0-1 0,0 1 0,0-1 0,-1 1 0,1-1-1,0 1 1,0-1 0,-1 1 0,1-1 0,0 1 0,-1-1 0,1 1 0,-1-1 0,1 1 0,-1 0 0,1-1 0,-1 1 0,1 0-1,-1-1 1,1 1 0,-1 0 0,1 0 0,-1-1 0,1 1 0,-1 0 0,1 0 0,-1 0 0,0 0 0,1 0 0,-1 0 0,1 0-1,-1 0 1,0 0 0,1 0 0,-1 0 0,1 0 0,-1 1 0,1-1 0,-1 0 0,0 0 0,1 0 0,-1 1 0,1-1-1,-1 0 1,1 1 0,0-1 0,-1 1 0,-1 0-9,0 1 0,0-1 0,0 1 0,0 0 0,0 0 0,1-1 0,-1 1 0,1 0 0,-1 1 0,1-1 0,0 0 0,0 0 0,-1 3-1,1 1-66,0-1 0,0 1 0,1-1-1,-1 1 1,2-1 0,-1 1-1,0-1 1,1 1 0,0-1-1,1 1 1,-1-1 0,1 0 0,0 1-1,0-1 1,0 0 0,1 0-1,0 0 1,0-1 0,0 1-1,6 5 1,5 3-126,0 0 0,1-1 0,1 0 0,27 14 0,-28-16 216,33 18-37,-25-15 31,0 0 1,-2 1-1,0 2 1,25 22-1,-43-35 46,0 0 1,-1 0-1,0 0 1,1 0 0,-1 0-1,0 1 1,-1-1-1,1 1 1,0-1-1,-1 1 1,0 0-1,0-1 1,0 1-1,0 0 1,-1 0-1,0 0 1,1 0-1,-1 0 1,-1-1-1,1 1 1,0 0-1,-3 6 1,-1 2 229,0 0 0,-2 0 1,0 0-1,0-1 0,-10 14 0,-7 14 493,21-36-768,1-1 0,0 0 0,0 1 0,0-1 0,0 0 0,0 1 0,1-1 0,-1 1 0,1-1 0,0 1 0,-1-1 0,1 1 0,0 0 0,1 2 0,-1-3-50,1-1 1,-1 0-1,1 0 0,-1 0 0,1 0 0,0 1 0,0-1 0,-1 0 0,1 0 0,0-1 0,0 1 0,0 0 0,0 0 0,0 0 0,0 0 0,0-1 0,0 1 0,0-1 0,1 1 0,0 0 0,7 1-328,0 0 0,-1-1 0,1 0-1,0 0 1,0-1 0,12-1 0,-1 0-108,62 1-4207,0 0-2163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0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92 314 8554,'0'0'11413,"0"0"-11356,0 0 1,0 0-1,0 0 1,0 0-1,0 0 1,0 0-1,0 1 1,0-1-1,0 0 1,0 0-1,0 0 1,0 0-1,0 0 1,0 1-1,0-1 1,0 0-1,0 0 1,0 0-1,0 0 1,0 0-1,0 0 1,0 1-1,0-1 1,0 0-1,0 0 1,0 0-1,0 0 1,0 0-1,0 0 1,0 0-1,1 1 1,-1-1-1,0 0 0,0 0 1,0 0-1,0 0 1,0 0-1,0 0 1,0 0-1,1 0 1,-1 0-1,0 0 1,0 0-1,0 0 1,0 0-1,0 0 1,0 0-1,1 0 1,-1 0-1,0 0 1,0 0-1,0 0 1,0 0-1,0 0 1,0 0-1,1 0 1,-2 16 562,1 0 0,1-1 0,1 1 0,0-1 0,7 27 0,-7-37-587,0 0 0,0-1 0,0 1 1,1-1-1,0 1 0,0-1 0,0 0 0,0 0 1,1-1-1,0 1 0,-1 0 0,1-1 0,0 0 0,1 0 1,-1 0-1,0-1 0,1 0 0,0 0 0,0 0 1,-1 0-1,11 2 0,-8-2-28,1 0 0,-1-1-1,0 0 1,1 0 0,0-1 0,-1 0 0,1 0 0,-1-1-1,1 0 1,-1 0 0,1-1 0,-1 1 0,0-2 0,0 1 0,0-1-1,0 0 1,0-1 0,-1 1 0,1-1 0,-1-1 0,0 1-1,0-1 1,-1 0 0,1-1 0,-1 1 0,7-10 0,-3 2-7,-1 0 1,-1 0-1,0-1 0,-1 0 1,0 0-1,-1 0 1,-1-1-1,0 1 1,-1-1-1,-1 0 1,0 0-1,-1-22 1,-1 24-2,1-4 2,-2-1 0,-4-32 0,3 43 2,0 0 0,0 0-1,0 1 1,-1-1-1,0 1 1,-1-1 0,0 1-1,0 0 1,0 1-1,-5-6 1,3 4 10,-1 0 1,0 1-1,0 1 0,-1-1 0,1 1 1,-1 0-1,0 1 0,-1 0 1,1 0-1,-1 0 0,0 1 1,0 1-1,0 0 0,0 0 0,-17-1 1,17 2-5,1 1 0,0 0 1,0 1-1,0-1 0,0 2 0,0-1 1,0 1-1,0 0 0,1 1 0,-1 0 1,0 0-1,1 1 0,0-1 0,0 2 1,0-1-1,1 1 0,-1 0 0,-6 7 1,1 2-38,1 0 1,1 1 0,0 0-1,1 0 1,1 1 0,0 0-1,1 0 1,1 1 0,0 0-1,-5 31 1,5-16-1484,-2 49-1,8 31-6820,3-55-2890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0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2 6953,'0'0'11495,"-5"-1"-10304,-3 1-808,1-1 0,-1 1 0,1 0 0,-1 1 0,1 0 0,-1 0 0,1 1 0,0-1 0,-1 2 0,-12 4 0,9 0 12,0-1 1,0 1 0,1 1 0,0 0 0,-18 19 0,9-8-236,0 2 0,2 0 0,0 1 0,2 1 0,0 0 1,2 1-1,0 1 0,2 0 0,0 0 0,2 1 0,1 0 0,1 1 0,1 0 1,2 0-1,0 1 0,1 51 0,3-60-142,0 0 0,1 0 0,1 0 0,1-1 0,0 1 0,6 18 0,-6-32-19,-1 1-1,0-1 1,1 0 0,0 0-1,0 0 1,1 0 0,-1-1-1,1 1 1,0-1-1,0 0 1,1 0 0,-1 0-1,1-1 1,0 1 0,0-1-1,0-1 1,0 1-1,1 0 1,-1-1 0,0 0-1,1-1 1,0 1 0,9 0-1,-2 0-35,0 0-1,0-1 1,0-1-1,0 0 1,0-1-1,0 0 0,0-1 1,0-1-1,-1 0 1,1 0-1,-1-1 1,0-1-1,13-7 1,-18 8 21,0 0 1,0-1-1,0 0 0,-1 0 1,1 0-1,-1-1 1,-1 0-1,1 0 1,-1-1-1,0 1 0,-1-1 1,0 0-1,0-1 1,0 1-1,-1-1 1,0 0-1,0 1 0,-1-1 1,0 0-1,0-1 1,0-15-1,-1 17 23,-1-1 1,1 1-1,-2-1 1,1 1-1,-1-1 1,0 1-1,-1 0 1,0-1-1,0 1 1,0 0-1,-1 0 1,-5-9-1,5 11 15,-1 1-1,1 0 0,-1 0 1,0 0-1,0 1 1,0-1-1,-1 1 0,1 0 1,-1 0-1,0 1 1,0-1-1,0 1 1,0 0-1,0 0 0,0 1 1,0 0-1,-1 0 1,-5-1-1,2 1-1,0 0 0,0 0 0,-1 1-1,1 0 1,0 1 0,0 0 0,0 1 0,0-1-1,0 2 1,1-1 0,-1 1 0,0 1 0,1-1 0,0 1-1,0 1 1,0 0 0,1 0 0,-9 7 0,3 0-44,0 1 0,1 1 1,0 0-1,1 1 1,1 0-1,0 0 0,1 1 1,-11 26-1,-23 78-1565,19-35-2768,6 1-4920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4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8314,'3'-2'15046,"19"-19"-14561,-9 6-412,2 1-1,-1 0 1,2 1 0,0 1 0,24-15-1,-29 21-43,0 0 1,1 0-1,0 1 0,-1 0 0,2 1 0,-1 1 1,0 0-1,1 1 0,23-2 0,-34 4-25,0 0 0,-1 0-1,1 0 1,0 1 0,-1-1-1,1 0 1,0 1 0,-1 0-1,1-1 1,-1 1 0,1 0-1,-1 0 1,1 0 0,-1 0-1,1 0 1,-1 0 0,0 0-1,1 0 1,-1 1 0,1 1-1,1 0 20,-1 1 0,0 0 0,0 0-1,0 1 1,-1-1 0,1 0 0,1 9-1,-1 7 106,0 0 1,-1 37-1,-1-43-88,1 18 77,-2 0-1,-1 0 0,-1-1 0,-2 1 1,-12 41-1,12-56-31,0 2 1,2-1 0,0 0-1,0 1 1,1 21-1,4-39-75,-1 1 0,1-2 0,0 1-1,-1 0 1,1 0 0,-1 0 0,1-1-1,0 1 1,0-1 0,-1 0 0,1 1-1,0-1 1,0 0 0,0 0 0,-1 0 0,1 0-1,0 0 1,0 0 0,0-1 0,1 0-1,4 1 16,5 0-48,-1-1 0,1 0 0,-1-1 0,1 0 0,-1 0 1,0-2-1,19-6 0,-8-2-896,1 0 0,31-24 0,48-40-6786,-62 44 318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4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8938,'0'0'12748,"5"16"-11672,71 313 2398,-74-319-3454,1 0 0,0 0 0,1-1 0,-1 1-1,2-1 1,7 14 0,-10-22-24,-1 1-1,0 0 1,1-1-1,-1 1 1,1-1-1,-1 0 1,1 1 0,0-1-1,-1 0 1,1 0-1,0 0 1,0 0-1,0 0 1,0-1-1,0 1 1,0 0 0,0-1-1,0 1 1,0-1-1,0 0 1,0 0-1,0 0 1,0 0 0,0 0-1,1 0 1,-1-1-1,0 1 1,0-1-1,0 1 1,0-1 0,0 0-1,0 0 1,-1 0-1,1 0 1,0 0-1,0 0 1,-1 0-1,1-1 1,1-1 0,42-33-1054,-2-1 0,54-62 0,-47 32-467,-47 117 4104,0-3-2499,2 0-1,2 0 1,2 0-1,18 51 1,-27-96-268,0 0 0,1 0 0,0 0 0,-1 0 0,1 0 0,0 0 1,0-1-1,0 1 0,0 0 0,0-1 0,0 1 0,0 0 0,1-1 0,-1 1 0,3 1 0,20 1-8449,-14-4 1894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4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12 8794,'0'0'12264,"-2"-4"-10795,2 3-1430,0 1 0,-1-1-1,1 1 1,0-1-1,-1 1 1,1-1-1,0 1 1,-1 0-1,1-1 1,-1 1-1,1 0 1,-1-1-1,1 1 1,-1 0-1,1-1 1,-1 1-1,1 0 1,-1 0 0,1 0-1,-1 0 1,1-1-1,-1 1 1,1 0-1,-1 0 1,1 0-1,-1 0 1,1 0-1,-1 0 1,0 0-1,1 1 1,-1-1-1,1 0 1,-1 0 0,1 0-1,-1 0 1,1 1-1,-1-1 1,1 0-1,-1 0 1,1 1-1,-1-1 1,1 1-1,0-1 1,-1 0-1,0 2 1,-27 33 1118,-18 55 92,36-68-1132,1-1 1,1 2 0,1-1-1,1 1 1,1 0 0,2 0 0,0 0-1,1 1 1,1-1 0,1 1-1,4 28 1,-3-49-116,-1 0 0,1 0 0,0 0 0,0 1 0,1-1-1,-1 0 1,1 0 0,-1 0 0,1-1 0,0 1 0,0 0 0,0-1 0,0 1 0,1-1 0,-1 0-1,1 0 1,5 4 0,-3-3-3,1 0 1,0-1-1,-1 1 0,1-1 0,0 0 0,0-1 1,0 0-1,1 0 0,7 0 0,-5 0-25,1-1 1,0 0-1,-1-1 0,1 0 0,-1-1 0,1 0 0,-1 0 1,0-1-1,0 0 0,0-1 0,0 0 0,12-8 1,-10 4-31,-1-1 0,0 0 0,-1-1 0,0 0 0,-1 0 0,0-1 0,13-23 0,-17 28 61,-1-1-1,0 1 0,-1-1 0,1 0 1,-1 0-1,-1 0 0,1 0 0,-1-1 1,0 1-1,-1 0 0,0 0 1,0-1-1,-1 1 0,1 0 0,-2 0 1,-2-10-1,3 15 7,0 1 1,0-1-1,0 1 1,0-1-1,-1 1 0,1 0 1,-1 0-1,1-1 1,-1 1-1,1 0 1,-1 0-1,0 1 0,1-1 1,-1 0-1,0 1 1,0-1-1,1 1 1,-1-1-1,0 1 0,0 0 1,0 0-1,0 0 1,0 0-1,0 0 1,1 0-1,-1 0 0,0 0 1,-3 2-1,0-2 4,-1 1 0,0 1 0,1-1 0,-1 1 0,1 0 1,0 0-1,0 0 0,-9 6 0,2 2-58,1 1 1,0 0-1,1 1 1,0 0-1,1 1 1,1 0-1,0 0 1,0 1-1,1 0 1,1 0-1,0 0 1,-5 26-1,2 7-3568,6 1-3410,3-28-4702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4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0 486 9378,'0'0'10561,"9"-23"-9554,26-78 12,-28 76-618,-2 1 1,0-1-1,-1 0 0,-2 0 1,-1-48-1,0 16 89,5-51 1790,-4 109-2232,-1-1 0,0 1 0,1 0 1,-1 0-1,0 0 0,0 0 0,0 0 0,1 0 0,-1 0 0,0 0 0,0 1 0,-1-1 1,3 3-1,17 44-22,-2 1 0,-1 0 1,-3 2-1,-3 0 1,6 55-1,1-8-1925,-17-93 1394,9 33-2210,1-24-572,4-8-3390,-4-6 851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4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6913,'0'0'11375,"2"9"-10659,1 0-529,-1-1 0,1 1 0,0-1 0,1 0 1,0 0-1,0-1 0,7 10 0,-9-13-103,1-1-1,0 0 1,0 0 0,0 0 0,0 0 0,0 0-1,1-1 1,-1 1 0,1-1 0,0 0 0,0 0-1,0 0 1,0-1 0,0 1 0,0-1 0,0 0-1,0 0 1,1-1 0,7 1 0,-5 0-50,-1-1-1,1 0 1,0 0 0,-1-1 0,1 0 0,-1 0-1,1-1 1,-1 0 0,0 0 0,1 0 0,-1-1 0,0 1-1,-1-2 1,1 1 0,0-1 0,-1 1 0,0-2 0,0 1-1,0 0 1,0-1 0,-1 0 0,0 0 0,0-1-1,7-10 1,-5 4 109,0 0-1,-1-1 1,0 1-1,0-1 1,-2 0-1,0 0 1,0 0-1,-1-1 1,-1 1-1,0 0 1,-1-1-1,-2-23 1,1 33-91,0 1 1,0 0-1,0 0 1,0 0-1,0 0 0,-1 1 1,1-1-1,-1 0 1,0 0-1,0 1 1,0-1-1,0 1 1,-1 0-1,1 0 1,0 0-1,-1 0 1,0 0-1,1 0 0,-1 0 1,0 1-1,0 0 1,0-1-1,0 1 1,0 0-1,0 0 1,0 1-1,0-1 1,-5 0-1,-4-1 53,1 1 0,-1 0 1,0 0-1,0 1 0,1 1 0,-19 2 0,26-2-114,0 1-1,-1-1 0,1 1 0,0-1 0,0 1 0,0 1 1,0-1-1,1 0 0,-1 1 0,1 0 0,-1 0 0,1 0 0,0 0 1,0 0-1,0 1 0,0-1 0,1 1 0,0 0 0,0 0 1,0 0-1,0 0 0,0 0 0,1 0 0,-2 9 0,-1 6-1030,0 0 1,2 1-1,1 0 0,1 22 0,0-35 341,0 34-5614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4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7946,'0'0'14603,"47"116"-13515,-43-79-184,2 0-216,-6 0-352,0-4-119,0-2-217,0-6 0,0-7-1097,0-9-887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4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5297,'0'0'8114,"14"98"-7530,-7-89 128,-4 3-312,4 3-176,0 4-104,-1 5-64,5 4-16,2 3-40,4 15-992,-3-10-1664,-4-2-3074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4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8674,'0'0'5857,"122"172"-5857,-91-120-864,-7-6-1273,-7-6-2512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0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21 123 9962,'0'0'7731,"-4"-16"-6421,-2-6-827,-3-17-129,7-7 3800,4 51-4084,0 1 0,1-2 0,-1 1-1,1 0 1,0-1 0,0 1-1,6 5 1,6 9 117,130 220 773,-9-16-703,-129-212-227,-6-7-15,1-1-1,0 1 1,0-1 0,0 0-1,0 1 1,1-1 0,-1 0-1,1-1 1,-1 1-1,1 0 1,0-1 0,0 1-1,1-1 1,-1 0 0,0 0-1,5 2 1,-6-6 6,-1-1 1,1 1 0,-1 0-1,0-1 1,1 1-1,-1-1 1,-1 1-1,1-1 1,0 1-1,0-1 1,-1 0-1,0 1 1,1-1-1,-1 0 1,-1-3 0,2 3 2,6-56-7,2 0-1,3 1 0,2 0 0,3 1 0,36-82 1,-45 119-145,-8 20 85,0 0 1,0 0-1,0 0 1,0 0 0,0 0-1,0 0 1,0 0-1,0 0 1,0 0 0,0 0-1,0 0 1,-1 0 0,1-1-721,0 1 720,0 0 1,0-1 0,0 1-1,-19 29-4641,-1-1 1650,-9 6-3544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68 17356,'0'0'11690,"-48"-46"-11690,48 43-880,7 3-1561,24-6-2063,-1 0-1474,-2 0-5856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4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6673,'0'0'3729,"62"147"-7234</inkml:trace>
  <inkml:trace contextRef="#ctx0" brushRef="#br0" timeOffset="1">273 675 6993,'0'0'4273,"31"165"-4201,-14-134-72,0 3-520,13 15-944,-6-6 808,0-4-4433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4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4337,'0'0'2536,"58"162"-2127,-44-125 639,3 0-504,3-1 200,-3 1-248,-3 0-496,0 0-136,-1 0-1120,-2-4 592,2 13-320,-3-9-489,-3-3 937</inkml:trace>
  <inkml:trace contextRef="#ctx0" brushRef="#br0" timeOffset="1">239 892 304,'0'0'6217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4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7586,'0'0'12290,"1"0"-12222,-1 0 0,0 1-1,0-1 1,0 1 0,0-1 0,0 1-1,0-1 1,0 0 0,1 1-1,-1-1 1,0 1 0,0-1-1,1 0 1,-1 1 0,0-1 0,0 1-1,1-1 1,-1 0 0,0 0-1,1 1 1,-1-1 0,1 0 0,-1 0-1,0 1 1,1-1 0,-1 0-1,1 0 1,-1 0 0,0 0 0,1 1-1,-1-1 1,1 0 0,-1 0-1,1 0 1,7 2 140,1-1 1,-1 0-1,0 0 0,0 0 0,1-1 0,-1-1 1,0 1-1,1-1 0,-1-1 0,0 1 0,13-6 1,12-4 27,44-23 1,-58 25-167,39-19 49,-34 15-81,0 0 0,1 3 0,0 0 0,39-10 0,-63 20-13,-1 0-1,1 0 0,-1 0 0,0 0 1,1 0-1,-1 0 0,1 1 0,-1-1 0,0 0 1,1 0-1,-1 0 0,0 0 0,1 1 0,-1-1 1,0 0-1,1 0 0,-1 1 0,0-1 1,1 0-1,-1 1 0,0-1 0,0 0 0,1 1 1,-1-1-1,0 0 0,0 1 0,0-1 1,0 1-1,1-1 0,-1 0 0,0 1 0,0-1 1,0 1-1,0-1 0,0 1 0,2 19 300,-2-13-170,32 345 1515,11 94-1247,-42-442-458,-1-2 15,-1 0 0,2 0 0,-1 0 0,0 0-1,0 0 1,1 1 0,-1-1 0,1 0 0,-1 0-1,1 0 1,0 0 0,0-1 0,0 1 0,0 0-1,0 0 1,0 0 0,2 1 0,1-15-1430,0-20-2551,-1 0 0,-3-38 1,0 43 146,0-15-4870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4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8978,'0'0'16097,"0"-5"-14974,1 2-1055,0 0 0,0 1 1,0-1-1,0 1 0,0-1 0,1 1 1,-1-1-1,1 1 0,0 0 1,0 0-1,-1 0 0,1 0 1,1 0-1,-1 0 0,0 1 1,0-1-1,1 1 0,-1-1 1,1 1-1,-1 0 0,1 0 0,2-1 1,84-30 537,-45 17-418,361-124-1033,-326 126-2271,-29 12-4177,-40 1 762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09:4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962 173 8002,'0'0'8588,"0"-10"-8264,1-5-233,-2-33 365,0 45-340,0 0 1,0 0-1,0 0 0,-1 1 0,1-1 1,-1 0-1,1 1 0,-1 0 0,0-1 1,0 1-1,0 0 0,0 0 0,-1 0 1,1 0-1,0 0 0,-1 0 0,0 1 1,1-1-1,-1 1 0,0 0 0,-3-2 1,-10-3 270,0 1 1,-27-5-1,25 6-210,-47-7 204,0 3 1,0 2-1,-107 6 0,91 0 88,62 1-347,0 0 1,0 1 0,0 1 0,1 0-1,-1 2 1,1 0 0,0 1-1,1 1 1,-1 0 0,1 2 0,-19 12-1,25-14-41,1 0 0,1 1 0,-1 0 0,1 0 0,0 1 1,1 1-1,0-1 0,1 1 0,0 1 0,0-1 0,1 1 0,1 0 0,0 0 0,0 1 0,1 0 0,1 0 0,-5 23 0,2 45 615,8 140-1,-2-206-670,2 34 58,2 0 0,3-1-1,1 1 1,16 50 0,-14-74-42,0 0 1,2-1-1,0-1 1,2 1 0,0-2-1,2 0 1,19 20 0,-2-5 6,2-2 1,73 55-1,-77-69-26,0-2-1,0 0 1,2-3-1,0 0 1,1-2-1,1-2 1,-1-1-1,2-1 0,-1-2 1,1-2-1,0-1 1,46-2-1,-60-2-24,1-1 0,-1-1 0,0-1-1,0 0 1,0-2 0,-1-1 0,1-1-1,-1 0 1,-1-2 0,0 0 0,32-21-1,-22 12 0,-2-2-1,-1-1 0,0-1 0,-1-1 0,-2-2 1,25-30-1,-34 34 1,0 0 1,-1-2-1,-1 1 1,-1-2-1,-1 0 1,-2 0-1,0-1 1,9-44-1,-6-7 20,-4-1 0,-4-126 0,-4 196-16,-1-9 2,0 0 0,-1 0 0,-1 0-1,-1 1 1,0-1 0,-1 1 0,-1 0 0,0 0 0,-1 1-1,0-1 1,-2 1 0,1 1 0,-2 0 0,1 0 0,-2 1-1,0 0 1,0 1 0,-1 0 0,-1 1 0,0 0 0,0 1-1,0 1 1,-1 0 0,-1 0 0,1 2 0,-30-10 0,-123-13-37,109 21-199,-114-31 1,161 36-210,1 1 0,-1 0 1,0 0-1,0 1 0,0 1 0,-19 1 0,-29 10-5555,28 1-55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0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0 8810,'0'0'4920,"-11"29"-3372,-63 172 440,-57 147 1067,-106 258-1122,228-586-1909,-73 154 81,67-201-16047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0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2961,'0'0'12225,"-13"7"-10729,8-5-1350,-3 2 65,0-1 0,1 2 0,0-1 0,0 1 0,0 0 0,1 0 0,-1 1 0,1 0 0,0 0 0,1 1 0,-10 13 0,-135 277 3978,-2 4-2385,118-243-1673,-102 165-346,147-222-7366,9-9 3861,10-14-3375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0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6873,'0'0'12043,"-4"12"-11208,-9 36-120,12-47-690,1 0 0,1 0 0,-1 0 1,0 0-1,0 0 0,0 0 0,0-1 1,1 1-1,-1 0 0,0 0 1,1 0-1,-1 0 0,1-1 0,-1 1 1,1 0-1,-1-1 0,1 1 0,-1 0 1,1-1-1,0 1 0,-1 0 0,1-1 1,0 1-1,0-1 0,-1 1 0,1-1 1,0 0-1,0 1 0,0-1 0,0 0 1,-1 0-1,1 1 0,0-1 0,2 0 1,34 1 594,-29-1-429,14-1-42,-1-1 0,0-1 0,0-1 1,0-1-1,-1-1 0,0 0 0,0-2 0,30-15 1,-41 18-130,1 1 0,-1 0 0,1 1 0,0 0 0,0 0 0,0 1 0,1 0 0,9 0 0,-18 4 24,-1 0 0,0-1 0,0 1 0,0 0 0,0 0 1,0 1-1,0-1 0,-1 0 0,1 0 0,-1 0 0,1 0 0,-1 1 1,0-1-1,0 0 0,0 0 0,0 4 0,0-4 21,2 406 2675,-4-237-10978,2-188 4318,0-4-1191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0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11947,'0'0'11442,"28"-11"-10216,173-74 267,135-57-335,-188 85-6342,-116 44 1207,-12 2-1524,-4-1-3694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0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0 548 4641,'0'0'10924,"3"-9"-9817,7-23-106,-1 0 1,-2-1 0,-2 0 0,3-65 0,-8-139-127,-1 164 435,1 140-961,4 0-1,2 0 0,17 73 0,35 123 351,-56-249-404,-1-8-3681,1-20-248,11-52-5110,-6 32 720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392 603 13987,'0'0'11458,"-27"-15"-10876,-89-40-193,112 53-370,0 1 0,1 0-1,-1 0 1,0 0-1,0 0 1,0 0 0,0 1-1,1 0 1,-1 0-1,0 0 1,0 0 0,0 0-1,0 1 1,0 0-1,0 0 1,1 0 0,-1 0-1,0 1 1,1-1 0,-1 1-1,1 0 1,-1 0-1,1 0 1,-4 4 0,-5 2 22,-2 0-15,0 2-1,0 0 1,1 1 0,0 0-1,-15 19 1,23-24-38,0 0-1,1 0 1,0 1-1,0 0 1,0 0 0,1 0-1,0 0 1,1 0-1,-1 1 1,1-1 0,1 1-1,-1-1 1,1 1-1,1 8 1,0-14-8,0-1-1,1 1 1,0-1 0,-1 1-1,1-1 1,0 0 0,0 1-1,0-1 1,0 0 0,0 1-1,0-1 1,0 0 0,0 0-1,0 0 1,0 0 0,1 0-1,-1 0 1,1 0 0,-1-1-1,0 1 1,1 0 0,-1-1-1,1 1 1,-1-1 0,1 1 0,0-1-1,-1 0 1,1 0 0,-1 0-1,1 0 1,0 0 0,-1 0-1,3 0 1,63-4-426,-62 4 356,5-2-8,0-1 0,0 1 1,-1-1-1,1-1 0,-1 0 0,0 0 0,0-1 0,-1 0 1,1-1-1,-1 0 0,0 0 0,-1-1 0,1 1 0,-1-2 1,-1 1-1,1-1 0,8-14 0,1-4-67,0-1-1,-2 0 1,-1-1-1,14-45 1,-4-1-497,24-136 0,-40 155 1709,2-84 0,-9 139-1006,-1 0-1,1-1 1,0 1-1,-1 0 1,1-1-1,0 1 1,-1-1-1,1 1 0,0 0 1,-1 0-1,1-1 1,0 1-1,-1 0 1,1 0-1,-1-1 0,1 1 1,-1 0-1,1 0 1,-1 0-1,1 0 1,-1 0-1,1 0 1,0 0-1,-1 0 0,1 0 1,-1 0-1,1 0 1,-1 0-1,1 0 1,-1 0-1,1 0 1,-1 0-1,1 0 0,-1 1 1,1-1-1,0 0 1,-2 1-1,-19 9 281,13-2-303,0 1 0,1 0 0,0 0 1,1 1-1,0 0 0,0 0 0,1 0 0,1 1 0,0-1 0,-5 20 0,2-4-28,2 0 0,1 1 0,-1 42 0,4-41-1,1 0 0,1 0 0,2 0-1,6 29 1,-5-44 2,0-1 0,0 1-1,1-1 1,1 0-1,0 0 1,1-1 0,0 1-1,0-2 1,1 1 0,17 17-1,-13-18-30,-1 0-1,1 0 0,1-1 1,0 0-1,0-1 0,1 0 1,0-2-1,0 1 0,0-2 1,23 6-1,-12-5-90,0-2 0,0-1 0,1-1 1,-1-1-1,41-3 0,-61 1 129,-1 1 0,1-1 0,-1 0 0,0 0-1,1 0 1,-1-1 0,0 0 0,0 1 0,0-1 0,0-1 0,0 1 0,-1-1 0,1 1 0,0-1 0,-1 0-1,3-4 1,-1 1 14,0 0-1,-1-1 0,0 0 0,0 0 0,0 0 1,-1 0-1,0-1 0,2-10 0,1-9 143,-1-1-1,-2 0 0,-1-54 1,-1 76-108,-4-30 451,3 36-484,0-1 0,0 0 1,0 1-1,0-1 0,0 1 1,0-1-1,-1 0 0,1 1 1,0-1-1,0 1 0,-1-1 1,1 1-1,0-1 0,-1 1 1,1-1-1,-1 1 0,1 0 1,0-1-1,-1 1 0,1-1 1,-1 1-1,1 0 0,-1 0 1,1-1-1,-1 1 0,0 0 1,1 0-1,-1-1 0,1 1 1,-1 0-1,1 0 0,-1 0 1,0 0-1,1 0 0,-1 0 1,1 0-1,-1 0 0,0 0 1,1 0-1,-1 0 0,1 1 1,-1-1-1,0 0 0,1 0 1,-1 0-1,1 1 0,-1-1 1,1 0-1,-1 1 0,-4 4 26,0 0 0,1 0 0,0 1-1,0-1 1,0 1 0,1-1 0,0 1 0,0 0-1,1 1 1,-1-1 0,1 0 0,1 1-1,-2 9 1,-1-3 5,-1 5-66,0 1 1,1 0-1,1 0 0,1 0 0,1 0 1,0 0-1,2 0 0,0 1 0,5 24 1,-3-38-148,0-1 1,0 1-1,1-1 0,0 1 1,0-1-1,0 0 1,1 0-1,0-1 1,0 0-1,0 1 1,0-1-1,0-1 0,1 1 1,0-1-1,0 0 1,10 3-1,-12-4 33,63 26-2941,0-11-3059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0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47 231 4657,'0'0'11649,"-5"8"-7975,-18 30-2047,19-24-1278,0 0 0,1-1 0,0 1 0,1 1 0,1-1 0,0 0 0,1 0 0,2 21 0,-2-32-324,1-1 0,0 1-1,-1-1 1,1 1 0,0-1 0,0 0-1,1 1 1,-1-1 0,0 0 0,1 0 0,-1 0-1,1 0 1,0 0 0,0 0 0,-1-1 0,1 1-1,0 0 1,1-1 0,-1 0 0,0 1-1,0-1 1,1 0 0,-1 0 0,0 0 0,1 0-1,-1-1 1,1 1 0,3 0 0,10 1 32,-1 0 1,1-1-1,23 0 1,-25-2-13,3 2-16,-1-2 1,0 0 0,0-1-1,0-1 1,0 0 0,26-10-1,-31 9-24,-1-2 1,1 1-1,-1-1 0,0-1 0,-1 1 0,1-2 0,-1 1 0,-1-2 0,0 1 0,8-10 1,-8 7 8,-1 0 1,0 0 0,-1-1-1,0 0 1,-1 0 0,0 0-1,-1-1 1,0 1 0,-1-1-1,-1 0 1,0 0 0,-1 0-1,0 0 1,-1-1 0,0 1-1,-3-16 1,2 23 14,0-1 1,0 1-1,-1 0 1,0 0-1,0 0 1,-1 0-1,1 1 1,-1-1-1,0 1 1,-1-1-1,1 1 1,-1 0-1,0 0 1,-1 1-1,1-1 1,-1 1-1,-8-6 1,6 5 38,0 0-1,-1 0 1,1 1 0,-1 0 0,0 1 0,0-1-1,0 2 1,-1-1 0,1 1 0,-1 0 0,1 1-1,-13-1 1,14 2-78,-1 0 0,0 0-1,0 1 1,0 0 0,1 0 0,-1 0-1,0 1 1,1 1 0,0-1-1,-1 1 1,1 0 0,0 1 0,1 0-1,-1 0 1,0 0 0,1 1 0,0 0-1,0 0 1,1 0 0,-1 1-1,1 0 1,0 0 0,-6 11 0,-3 5-825,2 1 0,0 0 1,1 1-1,1 0 0,-9 36 1,12-36-492,-14 44-4606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0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 4233,'0'0'7680,"-6"-3"-6656,4 1-512,-10-8-449,1 6 4222,12 48-2160,2-34-1942,0 0 0,1 0 0,0 0 0,0-1 1,1 1-1,1-1 0,-1 0 0,2-1 0,-1 1 1,1-1-1,0-1 0,1 1 0,-1-1 0,2 0 1,10 7-1,14 8 237,0-1-1,62 29 1,-38-26-260,1-2 1,1-3-1,79 15 0,187 17-58,-250-41-80,276 20 8,-93-12 74,-206-17 2080,-53 1-2585,1 0 0,-1 1 0,1-1 0,-1 0 0,0 0 0,0 0 0,0 0-1,0 0 1,0 0 0,0 0 0,-2 3 0,-16 13-6738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2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 9074,'0'0'6332,"-19"28"-3219,-29 67-231,-91 135 1,17-34-1699,80-124-828,10-19-34,3 0 0,1 2 0,-24 72 0,45-102-932,5-21-1034,3-7-282,-1-31-298,-4-19-3453,-5-2-3409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2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66 10266,'0'0'10552,"-4"1"-9995,-5 0 65,10-4-212,24-12-51,43-17-217,-54 28-136,0 0 1,0 1 0,0 0 0,1 2 0,-1-1 0,0 2 0,16 1 0,-24-1-3,-1 0 0,1 1 0,0 0 0,-1 0 0,1 1 0,-1 0 0,0-1 0,1 2 0,-1-1 0,0 1 0,0 0 0,-1 0 0,1 0 0,0 0 0,-1 1 0,0 0 0,0 0 0,0 0 1,-1 0-1,5 6 0,-3 0 96,0 0 0,-1 0 0,0 0 0,-1 1 0,0-1 0,-1 1 0,3 21 0,-4 79 874,-2-60-549,1-49-418,0-1 1,0 1 0,0 0-1,0-1 1,0 1 0,1 0 0,-1-1-1,1 1 1,-1-1 0,1 1-1,-1-1 1,1 1 0,0-1-1,0 1 1,0-1 0,0 0-1,0 1 1,0-1 0,0 0 0,0 0-1,1 0 1,-1 0 0,0 0-1,3 2 1,-1-2 2,1 0 1,-1 0-1,1 0 1,0 0-1,-1 0 0,1-1 1,0 1-1,-1-1 1,1 0-1,6-1 0,1-1-5,-1 1 0,1-2-1,-1 1 1,1-2-1,-1 1 1,19-11-1,10-11-1226,62-52-1,-16-1-3741,-39 33-689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2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11002,'0'0'8426,"0"26"-7302,0 88-334,1-88-366,0-1 1,2 1-1,7 30 1,-7-44-283,1-1 0,0 1 0,0-1 0,1 0 0,1 0 0,0-1 0,8 12 0,-12-20-130,0 1 1,0-1-1,0 0 1,0 0-1,1 0 0,-1 0 1,1 0-1,-1 0 1,1-1-1,0 1 1,-1-1-1,1 0 1,0 0-1,0 0 0,0 0 1,0 0-1,0-1 1,0 1-1,1-1 1,-1 0-1,0 0 1,0 0-1,0 0 0,0 0 1,0-1-1,0 0 1,0 1-1,6-3 1,0-1 13,1 0 0,-1-1 0,-1 0 0,1 0 0,-1-1 0,0 0 0,12-10 0,49-50-688,27-25-1719,-30 31-8380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2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7210,'0'0'13261,"-3"12"-12345,-4 28-342,1 0-1,2 1 1,2 0-1,2 0 1,2-1-1,8 57 0,-9-91-644,14 55-337,-14-57-85,1 0 0,-1 0 0,1 0 0,0 0 0,0 0 0,0 0 0,1-1 1,-1 1-1,1-1 0,0 1 0,4 3 0,1-3-5159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2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11626,'0'0'9354,"-24"27"-8344,-77 89-110,93-107-733,2 0-1,-1 0 1,1 0 0,0 1-1,1-1 1,0 2-1,1-1 1,0 0-1,0 1 1,1 0 0,1 0-1,0 0 1,-1 11-1,0 2 111,-1 0-61,0 1 1,3 0 0,0-1-1,1 1 1,7 48-1,-5-62-193,1-1-1,0 1 1,0-1-1,1 0 1,1 0-1,-1 0 1,2 0-1,-1-1 1,1 0-1,1 0 0,0-1 1,0 0-1,1 0 1,-1 0-1,17 11 1,-12-12-29,0-1-1,0-1 1,0 0 0,1 0 0,-1-1 0,1-1-1,0 0 1,0-1 0,0 0 0,1-1 0,-1-1 0,0 0-1,15-2 1,-20 2-39,-1-1 0,1 0-1,-1-1 1,1 0 0,-1 0 0,0-1-1,0 1 1,0-2 0,-1 1 0,1-1-1,-1 0 1,1 0 0,-1 0 0,-1-1-1,1 0 1,-1-1 0,1 1 0,-2-1 0,7-9-1,-4 5-27,-1 0 0,0-1-1,-1 1 1,0-1 0,-1 0-1,0-1 1,0 1 0,-1-1 0,-1 0-1,0 1 1,0-23 0,-2 21 64,0 1 1,0-1-1,-1 0 1,-1 0-1,-1 1 1,-7-24-1,9 32 37,-1 0 1,0 0 0,-1 0-1,1 1 1,-1-1-1,1 1 1,-1 0-1,0 0 1,0 0-1,-1 0 1,1 0-1,0 1 1,-1-1-1,0 1 1,1 0-1,-1 0 1,0 1 0,0-1-1,0 1 1,-1 0-1,1 0 1,0 0-1,0 0 1,-9 0-1,7 1 20,0-1 0,-1 1 1,1 0-1,0 1 0,0 0 0,-1 0 0,1 0 0,0 1 0,0-1 0,0 2 0,0-1 1,0 0-1,-5 5 0,3-1-25,0 0 0,0 0 0,1 1 0,0 0 0,0 1 0,1 0 0,-10 13 0,7-6-71,0-1 0,1 1 1,0 1-1,2 0 0,0 0 0,0 0 1,-6 33-1,8-22-1272,2 1 0,0 30-1,2-4-4306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2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8514,'0'0'9931,"19"-15"-9305,-7 5-523,25-19 427,0 1 0,58-32-1,-86 56-369,0 0 0,0 0 0,1 1-1,-1 1 1,1 0 0,-1 0 0,1 0 0,0 2-1,0-1 1,-1 1 0,17 2 0,-23-1-83,0 0 0,0 0 0,0 0 0,0 1 0,0-1 0,0 1 1,-1 0-1,1 0 0,0 0 0,-1 0 0,0 0 0,1 0 0,-1 1 0,0-1 0,0 1 1,0 0-1,-1-1 0,1 1 0,1 4 0,26 63 1099,-26-62-1043,31 92 475,26 127 0,-53-173-1088,-6-21-3919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2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1 488 12979,'0'0'10946,"208"-138"-10722,-130 83-224,14-7-704,44-27-1713,-16 13-3352,-15 8-5177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1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1592,'0'0'15697,"-30"9"-12616,24-4-2938,1 0 0,-1 1 0,2-1 0,-1 1 0,1 0 0,-1 0 0,2 0 0,-1 1 0,1-1 0,0 1 0,0 0 1,1 0-1,-1 0 0,0 8 0,1-3-43,0 1-1,0 0 1,2-1 0,-1 1 0,2 0 0,0 0-1,3 17 1,-2-24-87,0 0 0,1 0-1,-1 0 1,1-1 0,0 1 0,1-1-1,0 0 1,-1 0 0,2 0-1,-1-1 1,0 1 0,1-1-1,5 4 1,10 7 33,41 23 0,45 11 15,-83-41-52,0 2 0,-1 0 1,0 2-1,0 1 0,34 26 0,-53-36-4,0-1 0,0 1 0,-1 0 0,1 0 0,-1 0 0,0 0 0,0 0 0,0 0 0,0 1 0,0-1 0,-1 1 0,1-1 0,-1 1 0,0-1 0,0 1 0,-1 0 0,1 0 1,-1 0-1,0-1 0,0 1 0,0 0 0,0 0 0,-1 0 0,1-1 0,-1 1 0,-2 6 0,0-3 8,0 0 0,0-1 0,-1 1 0,0-1 1,0 0-1,-1 0 0,0-1 0,0 1 0,0-1 0,0 0 0,-1 0 0,-9 5 0,6-4 0,-1 0-1,1-1 1,-1 0-1,0-1 0,-1 0 1,1-1-1,-1 0 1,1 0-1,-1-1 0,0-1 1,0 0-1,0 0 1,0-1-1,0 0 0,0-1 1,-13-3-1,20 3-17,1-1 1,0 0-1,0 0 0,0 0 1,0-1-1,0 1 0,0-1 1,1 1-1,-1-1 0,1 0 0,-1 0 1,1 0-1,0 0 0,0-1 1,1 1-1,-1 0 0,1-1 0,0 1 1,-2-7-1,-1-3-90,0-2 0,1 1 1,-1-25-1,2 28 1,1 0 1,1 0-1,0 0 1,0 0-1,1 0 0,0 0 1,1 0-1,1 1 1,-1-1-1,2 1 1,-1-1-1,1 1 1,9-15-1,25-31-61,-17 26 131,28-52 0,-44 70 37,0 1 1,0-1-1,-1 0 1,-1-1 0,0 1-1,0-1 1,-2 1-1,1-21 1,-1 16-9,-3-18 665,1 33-649,0 1-1,1 0 1,-1 0 0,0 0-1,1 1 1,-1-1 0,0 0-1,0 0 1,0 0 0,0 0-1,0 1 1,0-1 0,0 1-1,0-1 1,0 0 0,0 1-1,0 0 1,0-1-1,0 1 1,-1 0 0,1-1-1,0 1 1,0 0 0,0 0-1,-1 0 1,1 0 0,-2 1-1,-17-2-134,-5 1 342,1 0-1,-1 1 1,0 2 0,-35 8-1,55-10-381,0 0 0,-1 1 0,1 0 0,0 0-1,0 0 1,0 1 0,0 0 0,1 0-1,-1 0 1,1 0 0,0 1 0,-1 0-1,2 0 1,-1 0 0,0 0 0,1 1 0,0-1-1,0 1 1,0 0 0,1 0 0,-1 0-1,1 0 1,0 0 0,1 0 0,-3 11-1,1 4-3965,0-6-2706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1026 13379,'0'0'10671,"18"-3"-9928,-7 2-675,12-3 112,-1 0-1,0-1 0,36-14 0,-52 17-168,0-1-1,0 1 0,-1-1 0,0 0 1,1 0-1,-1-1 0,0 1 0,0-1 1,-1-1-1,1 1 0,-1 0 1,0-1-1,0 0 0,-1 0 0,0 0 1,1 0-1,-2-1 0,1 0 0,0 1 1,-1-1-1,2-8 0,-2 5-143,-1-1-1,1 0 0,-2 0 1,1 1-1,-1-1 0,-1 0 1,0 0-1,-2-10 1,2 17 124,0 0 0,0 0 0,-1 0 0,1 0 0,-1 1 0,1-1 0,-1 1 0,0-1 0,0 1 0,0 0 0,0-1 0,-1 1 0,1 0 0,0 0 0,-1 1 0,0-1 1,1 0-1,-1 1 0,0 0 0,0 0 0,0-1 0,0 2 0,0-1 0,0 0 0,0 1 0,0-1 0,0 1 0,0 0 0,-3 0 0,-4-1 51,1 1-1,0 0 0,0 0 1,-1 1-1,1 1 0,0-1 1,0 1-1,0 1 0,-15 6 1,18-6-11,0 1 1,1 0 0,-1 0 0,1 0-1,0 0 1,0 1 0,1 0 0,-1 0-1,1 1 1,0-1 0,0 1-1,1 0 1,0 0 0,-4 8 0,4-5 1,-1-1 0,1 1 1,0 0-1,1 0 0,0 0 0,1 1 1,0-1-1,0 0 0,1 1 1,0-1-1,1 0 0,2 16 0,-2-20-28,1 1-1,0-1 0,0 1 0,0-1 0,1 1 0,0-1 0,0 0 0,0 0 0,1-1 0,-1 1 0,1-1 0,0 1 0,0-1 0,1 0 0,-1-1 0,1 1 0,0-1 0,0 0 0,0 0 0,11 4 0,9 0 13,1 0 0,0-2 0,0-1 0,0-1 1,1-2-1,-1 0 0,1-2 0,-1 0 0,41-9 0,-46 6-89,0-2 1,0 0-1,-1-1 1,1-2-1,-2 0 1,1 0-1,-1-2 0,-1-1 1,32-25-1,-30 19-2,0-2 0,-1 0-1,-1-1 1,-1-1-1,-1 0 1,-1-1 0,13-29-1,-9 12 153,-3-1-1,-1 0 0,-2-2 1,-2 1-1,-2-1 0,-1-1 0,-3 0 1,-1 0-1,-4-72 0,0 115-50,0-1 0,0 0 0,1 1 0,-1-1 0,-1 0 0,1 1 0,0-1 0,0 0 0,-1 1-1,1-1 1,0 0 0,-1 1 0,0-1 0,1 1 0,-1-1 0,0 1 0,0-1 0,0 1 0,0 0-1,0-1 1,0 1 0,0 0 0,-1 0 0,1 0 0,0 0 0,-1 0 0,1 0 0,0 0 0,-1 0-1,1 0 1,-1 1 0,0-1 0,1 1 0,-1-1 0,1 1 0,-1 0 0,0-1 0,1 1 0,-1 0-1,0 0 1,1 0 0,-1 0 0,0 1 0,-2 0 0,-1 0-6,0 1 0,0-1 0,1 1 0,-1 0 0,1 1 1,0-1-1,0 1 0,0 0 0,0 0 0,0 0 0,1 1 0,-1-1 0,1 1 0,-4 4 0,-7 16 9,1 0 0,1 1 0,0 0-1,2 0 1,1 1 0,2 1 0,-8 40-1,7 1 103,0 126 0,8-182-129,1-1 1,0 0-1,0 0 1,1 1-1,1-1 1,0 0-1,1-1 1,0 1-1,0-1 1,1 1-1,0-2 1,1 1-1,0 0 1,1-1-1,0 0 1,0-1-1,1 1 1,0-1-1,0-1 1,1 0-1,0 0 1,1 0-1,-1-2 1,1 1-1,11 4 1,-1-2-41,0-1 1,0-2 0,1 1-1,0-2 1,0-1 0,1-1 0,-1 0-1,0-2 1,32-3 0,-40 2-22,0-1 1,-1-1-1,1 0 1,0 0-1,-1-1 1,0-1-1,0 0 1,0-1-1,-1 0 1,0-1-1,0 0 1,-1 0-1,1-2 1,-2 1-1,1-1 1,-1 0-1,-1-1 1,9-12-1,-6 8 64,-1-2 0,-1 1 0,0-1 0,-1 0 0,-1-1 0,-1 0 0,0 0 0,-1 0 0,-1-1 0,0 1 0,-2-1 0,2-27 0,-4 42 50,0 0 0,0-1 0,0 1 0,0 0 0,0-1 0,-1 1-1,0 0 1,1-1 0,-4-5 0,3 8-30,0 0 0,-1 0 0,1 0 0,0 0-1,-1 0 1,0 0 0,1 0 0,-1 0 0,1 1-1,-1-1 1,0 1 0,1-1 0,-1 1 0,0 0 0,0 0-1,1 0 1,-1 0 0,0 0 0,0 0 0,-2 0-1,1 1-21,-1 0-1,0 0 1,1 1-1,-1-1 1,1 1-1,-1 0 1,1 0-1,0 0 1,0 0-1,0 0 1,0 1-1,0 0 1,0-1-1,1 1 1,-1 0-1,1 0 1,0 0-1,0 1 0,0-1 1,0 0-1,-2 7 1,-3 5-21,1 0 1,0 1 0,-7 28-1,9-22-6,0-1-1,2 1 1,0 0 0,2 1-1,2 25 1,-2-46 0,1 0 0,-1 0 1,1 1-1,0-1 0,-1 0 0,1 0 0,0 0 1,0 0-1,0 0 0,1 0 0,-1-1 0,0 1 0,1 0 1,-1 0-1,1-1 0,0 1 0,-1-1 0,1 0 1,4 3-1,-1-1-67,1-1 0,-1 0 0,1 0 1,0 0-1,0 0 0,0-1 0,8 1 0,6-1-231,0-1-1,0 0 0,33-6 0,-34 1 60,0 0 0,0-1-1,-1-1 1,0 0 0,0-2-1,-1 0 1,0-1 0,21-16-1,9-10-345,61-61 0,-26 5 1346,-81 91-26,-3 14 410,-5 5-941,-2 3-111,1 1 0,1 0 0,1 1 0,1 0 0,1 0 0,-2 36 0,5-54-80,1 1 1,0-1 0,0 1 0,1-1 0,0 1 0,0-1 0,0 0 0,0 1 0,3 5 0,-2-9-13,-1 0-1,1-1 0,0 1 0,0-1 1,0 1-1,0-1 0,0 1 1,0-1-1,0 0 0,0 0 1,0 0-1,1 0 0,-1-1 1,0 1-1,1 0 0,-1-1 1,0 0-1,1 1 0,-1-1 0,1 0 1,-1 0-1,5-1 0,7 0-51,1 0 0,-1-2 0,0 1 1,0-1-1,0-1 0,0-1 0,22-10 0,87-53-464,-121 66 538,7-3 62,-2 0 1,1 0 0,-1 0 0,1-1-1,-1-1 1,-1 1 0,1-1-1,-1 0 1,-1 0 0,8-12-1,-13 18 356,0 4-456,-1 31 74,0-21-34,1 0-1,0-1 1,0 1 0,1-1-1,1 1 1,4 16-1,-5-26 5,0 0 0,1 0 0,-1 0 0,1 0 0,0 0 0,0 0 0,0-1 0,0 1 0,0-1-1,1 1 1,-1-1 0,1 0 0,0 0 0,-1 0 0,1 0 0,0-1 0,0 1 0,0-1 0,0 1-1,0-1 1,1 0 0,-1-1 0,0 1 0,0 0 0,1-1 0,-1 0 0,1 1 0,-1-1 0,4-1-1,5 1 15,-1-1-1,1 0 0,-1-1 0,0 0 0,0-1 0,0 0 0,0-1 1,12-6-1,6-4-179,43-32 0,-68 43 142,148-103-295,-151 107 330,0 1 0,0-1 1,0 0-1,0 0 0,0 1 1,0-1-1,0 1 1,-1-1-1,1 0 0,0 1 1,-1 0-1,0-1 0,1 1 1,-1-1-1,0 1 0,0-1 1,1 1-1,-1 0 1,-1 2-1,5 17 78,-1-15-72,-1 0-1,1-1 1,0 1-1,0-1 1,1 0-1,-1 0 1,1 0-1,0 0 1,0-1-1,1 1 1,0-1-1,-1-1 1,1 1-1,1 0 1,-1-1-1,0 0 1,1-1-1,0 1 1,-1-1 0,1 0-1,0 0 1,0-1-1,12 2 1,-7-2 0,-1 0 0,0-1 0,0-1 0,0 0 0,0 0 0,0-1 0,-1 0 0,1 0 0,0-1 0,-1-1 0,1 0 0,-1 0 0,0-1 0,9-6 0,-4 1-60,-1-1-1,0 0 1,-1-1 0,0 0 0,-1-1-1,0-1 1,-1 1 0,-1-2-1,0 1 1,-1-1 0,8-22 0,-7 13 19,-1 0 0,-1-1 0,-1 0 0,-1-1-1,-2 1 1,1-48 0,-4 72 44,0 0 0,0 0 0,-1 0 0,1 1-1,0-1 1,-1 0 0,1 0 0,-1 1-1,1-1 1,-1 0 0,1 0 0,-1 1-1,0-1 1,1 1 0,-1-1 0,0 1-1,1-1 1,-1 1 0,0-1 0,0 1 0,1-1-1,-1 1 1,0 0 0,0 0 0,0-1-1,0 1 1,1 0 0,-1 0 0,0 0-1,0 0 1,0 0 0,0 0 0,0 0-1,0 0 1,1 0 0,-1 1 0,0-1 0,-1 0-1,-1 1-14,-1-1-1,1 1 1,-1 0-1,1 0 1,0 0-1,0 0 1,-1 0-1,1 1 1,-5 3-1,1 1-9,0 2-1,1-1 1,0 1-1,0 0 1,1 0-1,0 0 1,0 1-1,1 0 1,0 0-1,0 0 1,1 0-1,-4 18 1,4-7-3,0 0 1,1 0 0,0 1-1,2-1 1,2 25 0,-1-41-27,-1 0 0,1 0-1,0 0 1,0-1 0,0 1 0,1 0 0,-1-1 0,1 1 0,0-1 0,0 1 0,0-1-1,0 0 1,1 0 0,-1 0 0,1 0 0,0 0 0,-1-1 0,1 1 0,1-1 0,-1 0-1,0 0 1,1 0 0,-1 0 0,1-1 0,-1 1 0,1-1 0,6 2 0,8 0-186,0 0 0,1-1 0,-1 0 0,29-3 0,-25 1 114,5-2-62,0-2-1,0 0 1,-1-2-1,1-1 1,-1-1-1,-1-1 1,0-2-1,0 0 1,-1-1 0,-1-2-1,35-25 1,-62 54 358,2 1 1,-1 0 0,2 0 0,0 0 0,1 0-1,2 22 1,0-36-260,0-1 0,-1 1-1,1-1 1,0 0 0,0 0 0,-1 0-1,1 0 1,0 0 0,0 0 0,0 0 0,0-1-1,0 1 1,0-1 0,1 1 0,-1-1-1,0 0 1,0 0 0,0 0 0,3 0-1,1 0-23,0 0-1,-1 0 1,1 0-1,0-1 1,0 0-1,8-2 0,-9 0 21,0 0-1,-1 0 0,1-1 1,-1 1-1,0-1 0,0 0 1,0 0-1,-1 0 0,5-8 1,29-49-254,-25 39 206,10-23 12,-18 34 120,1 1 0,-1 0 0,2 0 0,0 0 0,0 1 0,13-15 0,-19 23 2,0 1 0,1-1-1,-1 1 1,0 0 0,1-1-1,-1 1 1,0 0 0,1-1-1,-1 1 1,1 0 0,-1 0-1,0-1 1,1 1 0,-1 0-1,1 0 1,-1 0 0,1 0-1,-1-1 1,1 1 0,-1 0-1,1 0 1,-1 0 0,1 0-1,-1 0 1,1 0 0,-1 0-1,1 0 1,-1 1 0,1-1-1,-1 0 1,1 0 0,-1 0-1,1 0 1,-1 1 0,1-1-1,-1 0 1,0 0 0,1 1-1,-1-1 1,1 0 0,-1 1-1,0-1 1,1 1 0,-1-1-1,0 0 1,0 1 0,1-1-1,-1 1 1,9 29 595,-7-19-553,2 1-3,1 1-1,0-1 1,1 0 0,0 0-1,1-1 1,11 16 0,-15-23-47,1 0 0,-1 0-1,1 0 1,0-1 0,0 0 0,0 0 0,1 0 0,-1 0 0,1 0 0,-1-1-1,1 0 1,0 0 0,0 0 0,0-1 0,0 0 0,0 0 0,1 0 0,-1 0-1,5-1 1,2-1-27,-1 0 0,0-1 0,0 0-1,0-1 1,-1 0 0,1 0 0,-1-2 0,0 1-1,0-1 1,0-1 0,0 1 0,8-8-1,14-12-286,56-57-1,-64 56 203,-1-1 1,-2-1 0,0-1 0,-2-1 0,-2 0-1,17-38 1,-6-1-111,37-133-1,-60 179 643,-1-1 0,-1 0 0,-1 0 0,-1-26 0,-2 49-387,1 1 0,-1-1 0,0 1 0,1-1 0,-1 1-1,0-1 1,1 1 0,-1 0 0,0-1 0,0 1 0,1 0 0,-1-1-1,0 1 1,0 0 0,0 0 0,1 0 0,-1 0 0,0 0-1,0 0 1,0 0 0,0 0 0,1 0 0,-1 0 0,0 0 0,0 0-1,0 1 1,0-1 0,1 0 0,-2 1 0,-29 11-86,22-1 32,0 0 0,1 0 1,0 0-1,1 1 0,0 1 0,1-1 0,1 1 0,-5 15 1,-3 12 93,-9 59 1,14-47-19,3-1-1,2 1 0,5 70 1,-1-114-77,0-1-1,0 1 1,1 0 0,-1-1 0,2 0-1,-1 1 1,1-1 0,0 0 0,1 0 0,0-1-1,0 1 1,0-1 0,1 0 0,0 0-1,0 0 1,0 0 0,1-1 0,0 0 0,0 0-1,0-1 1,0 0 0,1 0 0,0 0-1,0-1 1,0 0 0,12 4 0,3-1-46,0 0 1,0-2-1,0-1 1,0 0 0,1-2-1,-1-1 1,1 0-1,22-4 1,-29 1-20,-1 0 0,-1-1 0,1 0 0,0-2 0,-1 1-1,0-2 1,0 0 0,-1 0 0,0-2 0,0 1 0,-1-2 0,0 1 0,12-15 0,-15 15 45,0-1 0,0 0 0,-1-1-1,-1 1 1,0-2 0,0 1 0,-1-1 0,0 0 0,-1 0 0,-1 0 0,0-1-1,0 0 1,-2 0 0,1 0 0,0-20 0,-3 29 85,0 0 0,1 1 1,-2-1-1,1 0 0,0 0 0,-1 1 0,1-1 1,-1 0-1,0 1 0,-1-1 0,1 1 0,-2-5 1,1 7-3,0-1 0,-1 1 0,1-1 0,0 1 1,0 0-1,-1 0 0,1 0 0,0 0 0,-1 0 1,1 0-1,-1 1 0,1-1 0,-1 1 0,0 0 1,1 0-1,-1 0 0,1 0 0,-5 0 0,4 1-28,-1 0-1,0 0 0,1 0 1,-1 1-1,0-1 0,1 1 1,0 0-1,-1 0 0,1 0 1,0 1-1,0-1 0,0 1 1,0-1-1,1 1 0,-1 0 0,1 0 1,0 0-1,0 0 0,0 1 1,0-1-1,0 0 0,-1 5 1,-5 8 137,1 2 1,0-1 0,-4 22-1,6-20-88,1 0 0,1 1-1,1-1 1,1 1 0,0 0 0,2-1-1,0 1 1,5 27 0,-3-42-135,-1 0 0,1 1 0,0-1 0,0 0 0,0-1 1,1 1-1,0 0 0,0-1 0,0 0 0,0 0 0,1 0 0,-1-1 0,1 1 0,0-1 0,0 0 0,0-1 1,1 1-1,-1-1 0,1 0 0,-1 0 0,1-1 0,0 1 0,-1-1 0,10 0 0,-1 1-505,0-1 0,0 0 0,0-2-1,0 1 1,-1-2 0,1 1 0,0-2-1,0 0 1,15-6 0,21-16-5823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1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8674,'0'0'8618,"11"0"-8618,-11 3-1201,-7 0-3688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2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48 374 7274,'0'0'13670,"-3"-30"-12788,-28-205 276,29 220-1038,-3-9 468,-1-45 0,6 68-219,0 4-129,0 1-234,9 263 1240,-5-232-1660,1 0-1,2 0 1,1-1-1,2 0 1,22 51-1,-31-82 124,0 0-1,1 0 1,0 0-1,-1 0 0,1 0 1,0-1-1,1 1 1,-1 0-1,0-1 0,1 0 1,0 1-1,4 2 1,26 4-7766,-16-8-1317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2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9434,'0'0'9570,"13"11"-8795,43 36-111,-49-43-556,-1 0-1,1-1 1,1 0 0,-1 0-1,0-1 1,1 1 0,-1-2-1,1 1 1,0-1 0,-1 0-1,1-1 1,0 1-1,0-2 1,0 1 0,13-4-1,4 2 9,-19 2-106,0-1 1,-1 1 0,1-2 0,-1 1-1,1 0 1,-1-1 0,0 0-1,0-1 1,0 1 0,0-1-1,0 0 1,0 0 0,0 0-1,-1-1 1,0 1 0,0-1-1,0 0 1,0-1 0,-1 1 0,1-1-1,-1 1 1,0-1 0,0 0-1,-1 0 1,0 0 0,2-6-1,2-6 50,-2 1 0,0-1 0,-1 0-1,0 0 1,-1 0 0,-1 0 0,-2-22 0,1 34-2,-1 0 0,1 0 1,-1 1-1,0-1 0,0 0 1,0 1-1,-1-1 1,0 1-1,0-1 0,0 1 1,0 0-1,-1 0 0,0 0 1,1 0-1,-1 0 0,-1 1 1,1-1-1,-1 1 1,1 0-1,-1 0 0,0 0 1,-4-2-1,-1 1 101,1 0-1,-1 1 1,1-1 0,-1 2 0,0 0-1,0 0 1,0 0 0,0 1 0,0 0 0,-16 2-1,18 0-150,1 0 0,0 1 0,0-1-1,0 2 1,0-1 0,0 1 0,1-1 0,-1 2-1,1-1 1,-1 1 0,1-1 0,0 1-1,0 1 1,1-1 0,0 1 0,-1 0 0,1 0-1,1 0 1,-1 0 0,-3 9 0,-5 6-898,2 2 0,0-1 0,-14 47 0,8-4-5637,7-7-6941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3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0 7114,'0'0'8597,"-11"18"-7294,-158 293 4393,165-303-5570,-148 305 2543,121-259-2534,-2-1 0,-2-1-1,-65 73 1,84-109 802,5-8-3980,5-35-8462,9 3 3385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3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75 117 6025,'0'0'15409,"-12"18"-14768,-35 59-170,44-72-425,1-1 0,0 1 0,0 0 0,1 0 0,-1 0 0,1 0 0,0 0 0,1 1 0,-1-1 0,1 0 0,0 0 0,0 0 0,1 1 0,-1-1 0,1 0 0,0 0 0,1 0 0,-1 0 0,1 0 0,0 0 0,0 0 0,1-1 0,5 9 0,1-1 34,1 0-1,1 0 0,0-1 1,1-1-1,21 17 0,10 2 14,65 33 0,-2-2-78,-102-57-10,1 1 0,0-1 1,-1 1-1,1 0 1,-1 1-1,0-1 1,-1 1-1,1 0 1,-1 0-1,3 6 1,-5-9 2,1 1-1,-1-1 1,0 1 0,0-1 0,-1 1 0,1-1 0,-1 1 0,1 0 0,-1-1 0,0 1-1,0 0 1,0-1 0,0 1 0,0 0 0,-1-1 0,1 1 0,-1 0 0,0-1 0,0 1 0,0-1-1,0 1 1,0-1 0,0 0 0,-1 1 0,-1 2 0,-6 4 16,0-1-1,0 0 1,-1 0 0,0 0-1,0-2 1,0 1-1,-1-1 1,-18 7 0,3-3 8,-1 0 1,-47 9 0,68-18-32,0 1 3,-1 0 0,0 0 0,0-1 0,0 0 0,0-1 0,0 0 0,0 0 0,0 0 0,0-1 0,-10-2 0,16 2-28,0-1 0,0 1-1,1-1 1,-1 0 0,0 0 0,1 1-1,-1-1 1,1 0 0,0 0 0,-1 1 0,1-1-1,0 0 1,0 0 0,0 0 0,0 1-1,1-3 1,3-32-247,2 21 191,0 0-1,1-1 0,1 2 1,0-1-1,1 1 0,0 1 1,17-20-1,15-22-170,-21 26 107,-2-1 1,-2-1-1,0-1 1,-2 0-1,-2 0 0,-1-2 1,-1 1-1,-2-1 1,-1-1-1,-2 1 1,1-59-1,-6 81 122,1 4 64,-1 1 1,0-1 0,-1 0 0,0 1-1,0-1 1,-3-10 0,3 16 3,0 0 0,0 0 0,0 0 0,0 0 0,-1 0 0,1 1 0,0-1 0,-1 0 0,1 1 0,-1-1-1,0 1 1,1 0 0,-1 0 0,0-1 0,0 1 0,0 0 0,0 0 0,0 1 0,0-1 0,0 0 0,0 1 0,0-1 0,0 1 0,0 0 0,0-1 0,-1 1 0,1 0 0,-3 1 0,1-1 1,-1 0 1,1 1 0,-1 0 0,1 0 0,0 0 0,-1 0 0,1 1-1,0 0 1,0-1 0,0 2 0,0-1 0,0 0 0,1 1 0,-7 5-1,3-1 35,-1 1 0,2 0 0,-1 0 0,1 0 0,0 1 0,-5 11-1,3-3-534,0 0 0,-9 33-1,13-35-1239,1 0-1,-3 30 0,6-12-5129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3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12603,'0'0'13844,"10"29"-13075,-8-22-732,71 248 1271,-55-157-1085,-7-33-1041,22 71-1,-33-134 427,1 0 0,0 0 0,-1 0 0,1 0 0,0 0-1,0 0 1,1 0 0,-1 0 0,0 0 0,4 3 0,-4-5-12,0 1 1,0 0-1,0-1 1,0 1 0,0-1-1,0 0 1,0 1-1,0-1 1,0 0-1,1 0 1,-1 1 0,0-1-1,0 0 1,0 0-1,0 0 1,0-1-1,1 1 1,-1 0 0,0 0-1,0-1 1,0 1-1,2-1 1,10-7-5678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3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45 200 10506,'0'0'11273,"0"5"-10439,0 6-445,0-1 0,1 1 0,0 0 0,1-1 0,0 1 0,0-1 0,1 0 0,8 19 0,-8-24-342,0 0 0,0-1 1,0 1-1,1-1 0,-1 0 0,1 0 1,0-1-1,0 1 0,1-1 1,-1 1-1,0-1 0,1-1 1,0 1-1,0-1 0,0 0 1,0 0-1,0 0 0,0 0 1,1-1-1,7 1 0,-6-1-32,0 0 0,-1 0 0,1 0 0,0-1 0,0 0 0,0-1 0,0 1 0,0-1 0,0-1 0,-1 1 0,1-1 0,0 0 0,-1-1 0,0 0 0,1 0 0,7-5 1,-8 3-10,0-1 0,-1 1 1,1-1-1,-1 0 1,0-1-1,-1 1 1,0-1-1,0 0 1,0 0-1,-1 0 0,0-1 1,0 1-1,-1-1 1,2-10-1,0 4-3,-1 0-1,-1 0 0,0 0 0,-1 0 1,0 0-1,-2 0 0,1-1 1,-2 1-1,-2-15 0,2 23 4,1 1 0,-1 0-1,0 0 1,0 1-1,-1-1 1,0 0-1,1 1 1,-1-1-1,-1 1 1,1 0 0,-1 0-1,1 0 1,-1 1-1,0-1 1,-1 1-1,1 0 1,0 0-1,-1 1 1,0-1-1,1 1 1,-1 0 0,0 0-1,0 0 1,-1 1-1,1 0 1,0 0-1,-6 0 1,5 0-30,-1 0 0,0 1 0,0-1-1,0 2 1,1-1 0,-1 1 0,0 0 0,1 0 0,-1 1 0,1-1 0,-1 2 0,1-1-1,0 1 1,-11 6 0,8-2-317,0 0 0,1 0 0,0 1-1,0 0 1,0 1 0,1 0 0,-10 16 0,-17 31-4080,6-3-3406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3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6249,'0'0'9828,"7"-4"-5080,3 3-4335,-1 4-162,0 0-1,-1 1 1,0 0 0,0 0 0,0 0-1,10 9 1,24 13 310,-4-10-312,1-1-1,1-1 1,0-3 0,0-1-1,75 8 1,-39-12-171,0-4 0,99-8 0,-113-3-63,0-2 0,-1-3 0,88-32 0,-44 12 26,-101 30-3,-13 2-2869,-9 2-2481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4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16 139 7786,'0'0'8874,"-1"0"-8722,1 0 0,-1 0 0,0 0 0,1 0 0,-1-1 0,0 1 0,1 0 0,-1 0 0,0 0 0,1 0 0,-1-1 0,1 1 0,-1 0 0,0-1 0,1 1 0,-1 0 0,1-1 0,-1 1 0,1-1 0,-1 1 0,1-1 0,0 1 0,-1-1 0,1 1 0,-1-1 0,1 0 0,0 1 0,0-1 1,-1 0-1,3-3-75,0-1 1,1 1-1,-1 0 1,1 0-1,0 0 1,0 1 0,0-1-1,1 1 1,-1-1-1,1 1 1,0 0 0,7-4-1,54-30 272,-46 29-307,0 1 0,0 1 0,1 1 0,0 1 0,0 0 0,0 2 0,0 0 0,29 2 0,-45 0-16,-1 0 1,1 1 0,-1 0-1,0-1 1,1 1 0,-1 1 0,0-1-1,1 0 1,-1 1 0,0 0-1,0-1 1,0 1 0,-1 0 0,1 1-1,0-1 1,-1 0 0,1 1-1,-1 0 1,0-1 0,0 1 0,0 0-1,0 0 1,0 0 0,-1 0-1,1 1 1,-1-1 0,0 0 0,0 1-1,0-1 1,0 6 0,3 13 257,-1-1 1,0 1 0,-3 38 0,0-46-192,-1 34 254,1 51 73,0-93-399,1 1 0,0 0-1,1 0 1,-1 0 0,1-1 0,0 1-1,1-1 1,0 1 0,0-1 0,0 0-1,6 7 1,-7-10-19,1 0 0,0-1 0,0 1 0,0 0-1,0-1 1,1 0 0,-1 0 0,1 0 0,-1 0-1,1 0 1,0-1 0,-1 1 0,1-1 0,6 1-1,56 1-499,-46-3 84,-14-1 243,0 0 1,0 0-1,0 0 0,-1-1 1,1 0-1,-1 0 1,1 0-1,-1-1 0,0 0 1,0 0-1,0 0 1,0-1-1,0 1 1,6-8-1,8-8-2384,30-39 0,-45 54 2065,31-45-5112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4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8570,'0'0'9857,"2"7"-8965,28 72 1168,67 124-1,-93-196-2035,1 1-1,0-1 0,0 0 0,0 0 0,8 7 0,-12-13-33,0 0 0,0 0-1,0 0 1,0 0 0,0 0-1,1 0 1,-1 0 0,1 0-1,-1 0 1,0-1-1,1 1 1,-1-1 0,1 1-1,-1-1 1,1 1 0,0-1-1,-1 0 1,1 0 0,-1 0-1,1 0 1,0 0-1,-1 0 1,1 0 0,-1 0-1,1-1 1,-1 1 0,1-1-1,-1 1 1,1-1 0,-1 1-1,1-1 1,-1 0-1,1 0 1,-1 0 0,0 0-1,0 0 1,3-2 0,8-13-116,1 0 0,-2 0 1,0-1-1,13-29 1,6-10-361,14-23 157,-43 78 344,-1 1 0,1-1 0,-1 1 0,1-1 1,-1 1-1,1-1 0,-1 1 0,1 0 0,-1-1 0,1 1 1,0-1-1,-1 1 0,1 0 0,0 0 0,-1-1 0,1 1 1,0 0-1,-1 0 0,1 0 0,0 0 0,-1 0 1,1 0-1,0 0 0,-1 0 0,1 0 0,0 0 0,-1 0 1,1 0-1,0 1 0,-1-1 0,1 0 0,0 0 0,-1 1 1,1-1-1,0 1 0,-1-1 0,1 0 0,-1 1 0,1-1 1,-1 1-1,1-1 0,-1 1 0,1-1 0,-1 1 1,0 0-1,1 0 0,21 30 690,-20-28-662,6 11 62,20 31-73,55 69 1,-82-112-262,0-1 1,0 0 0,0 0-1,1 0 1,-1 0 0,0 0-1,1 0 1,-1 0 0,1-1-1,-1 1 1,1 0 0,-1-1-1,1 1 1,-1-1 0,1 0-1,0 1 1,-1-1 0,1 0-1,-1 0 1,1 0 0,0 0-1,2-1 1,5 1-2274,8 0-2738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4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18004,'0'0'10314,"266"6"-9914,-137-3-400,55-3-184,-34 0-2208,-31 0-4138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4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10114,'0'0'11532,"-17"8"-10801,2-2-533,10-4-118,-1 0 1,0 0 0,1 1 0,0-1-1,-1 1 1,1 0 0,0 1-1,1-1 1,-1 1 0,1 0 0,-1 0-1,1 1 1,0-1 0,1 1 0,-1 0-1,1 0 1,-6 10 0,2 10 209,0 0-1,1 0 1,1 0 0,2 0-1,0 1 1,2-1 0,3 51 0,-2-70-288,1 0 0,-1 0 1,1 0-1,0 0 0,1 1 1,-1-2-1,1 1 0,0 0 1,1 0-1,0-1 1,-1 1-1,2-1 0,-1 0 1,1 0-1,-1 0 0,1 0 1,1 0-1,-1-1 0,1 0 1,-1 0-1,1 0 0,0-1 1,1 0-1,-1 0 0,1 0 1,-1 0-1,1-1 1,0 0-1,0 0 0,0 0 1,0-1-1,0 0 0,12 0 1,-11 0-71,-1-1 0,1 0 0,-1 0 0,1-1 0,-1 1 0,1-2 1,-1 1-1,1-1 0,-1 0 0,0 0 0,0 0 0,0-1 0,0 0 1,0-1-1,-1 1 0,1-1 0,-1 0 0,0 0 0,0 0 0,-1-1 1,1 0-1,-1 0 0,0 0 0,0-1 0,6-10 0,-5 5 37,0 1-1,-1-1 0,0 1 1,0-1-1,-1 0 1,-1-1-1,0 1 0,0 0 1,-1-1-1,0 1 1,-1-1-1,-2-13 1,1 24 69,1 0 1,-1 0-1,1 0 1,-1 1 0,1-1-1,-1 0 1,0 0 0,1 1-1,-1-1 1,0 1 0,1-1-1,-1 0 1,0 1 0,0-1-1,0 1 1,0 0-1,0-1 1,1 1 0,-1 0-1,0 0 1,0-1 0,0 1-1,0 0 1,0 0 0,0 0-1,0 0 1,0 0 0,-2 0-1,-30 7 699,26-3-700,0 1-1,1 1 0,0-1 1,0 1-1,0 0 0,1 1 1,-1-1-1,2 1 1,-7 11-1,-35 72-41,45-88 6,-7 16-240,1 2-1,0-1 1,-6 37-1,11-46-424,1-1 0,1 0 0,-1 1 0,3 15 0,-2-21 16,1-1 1,0 1-1,0 0 0,0 0 1,0 0-1,1-1 0,-1 1 0,1 0 1,0-1-1,0 0 0,5 6 1,18 10-6962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4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12323,'0'0'11235,"36"-12"-10709,111-37-31,-140 46-427,1 0-1,0 1 1,0 0 0,0 1 0,0 0 0,0 0 0,0 0 0,14 2 0,-4 0 125,-11 0-142,0 0 0,1 0 0,-1 1 0,0 0 0,0 0 0,0 1 0,0 0 0,0 1 0,-1-1 0,1 1 0,-1 0 0,0 1 0,0-1 0,-1 1 0,1 0 0,-1 1 0,5 6 0,3 3 11,-1 1 0,-1 1 0,0 0 0,-1 0 0,10 25-1,-14-25-39,-1 0-1,0 1 1,-1 0-1,-1 0 0,1 30 1,-5 98-530,-1-63-1861,2-64 625,0-10-1623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4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0 512 13435,'0'0'13531,"82"-83"-13355,-7 44-104,17-14-72,14-2-752,9-3-1233,5 3-615,33-16-1745,-27 16-944,-27 12-4842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4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21 209 12171,'0'0'10555,"11"4"-10265,295 150 1453,-246-122-1769,-49-26 25,-1 0 0,1 1 1,-1 0-1,0 0 0,9 10 0,-17-15-5,-1-1 1,1 1 0,-1-1 0,1 1 0,-1-1-1,0 1 1,1 0 0,-1 0 0,0 0-1,0 0 1,0 0 0,-1 0 0,1 0 0,0 0-1,-1 0 1,1 0 0,-1 0 0,0 0-1,0 0 1,0 0 0,0 0 0,0 1 0,0-1-1,0 0 1,-1 0 0,1 0 0,-1 0-1,0 0 1,1 0 0,-1 0 0,0 0 0,0 0-1,0 0 1,-1-1 0,1 1 0,0 0-1,-1-1 1,-2 4 0,-6 4 11,-1-1 1,0 0-1,-1 0 1,0-1-1,0 0 0,-1-1 1,1-1-1,-1 0 1,-27 6-1,11-4 34,-1-2 0,0-1 0,-48 0 0,77-5-45,1 1 0,-1 0 0,0-1 0,0 1-1,0-1 1,0 1 0,0-1 0,1 1 0,-1-1 0,0 1 0,0-1 0,1 0 0,-1 1 0,0-1-1,1 0 1,-1 0 0,1 1 0,-1-1 0,1 0 0,-1 0 0,1 0 0,0 0 0,-1 0 0,1 0 0,0 1-1,0-1 1,0 0 0,0 0 0,0 0 0,0 0 0,0 0 0,0 0 0,0-2 0,3-37-314,-3 39 299,4-12-9,1 1 0,-1 0 0,2 1 0,0-1 0,0 1 0,1 0 0,0 0 0,1 1 0,1 0 1,11-11-1,12-17-61,-12 13-37,0-2-1,15-31 1,-29 47 104,-1 0-1,0 0 1,-1 0-1,-1 0 1,0-1-1,0 1 1,-1-1 0,0 0-1,-1-15 1,0 22 28,-1 1 0,1-1 0,-1 0-1,-1 0 1,1 1 0,-1-1 0,1 0 0,-1 1 0,-1-1 0,1 1 0,-1-1 0,0 1 0,0 0 0,0-1 0,0 1 0,-1 0 0,1 1 0,-1-1 0,0 0 0,0 1 0,-1-1 0,1 1 0,-1 0 0,0 0 0,0 1 0,0-1 0,0 1 0,-6-3 0,2 1 67,1 0 0,-1 1-1,0 0 1,0 0 0,0 1 0,0 0 0,0 1 0,0-1 0,-1 2 0,1-1 0,0 1 0,0 0 0,-1 1 0,1 0-1,0 0 1,0 1 0,0 0 0,0 1 0,0-1 0,0 2 0,0-1 0,1 1 0,-13 8 0,12-6-138,0 0 0,0 1 1,1 0-1,0 0 0,1 0 1,-1 1-1,1 0 0,1 0 1,0 0-1,0 1 0,0 0 1,1 0-1,1 0 0,0 0 1,0 1-1,0-1 0,1 1 0,1 0 1,0 0-1,0 11 0,0-18-312,1 1 0,1 0 0,-1 0 0,0 0 0,1-1-1,0 1 1,0 0 0,0 0 0,0-1 0,3 5 0,18 16-5887,11-2-6149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4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51 413 11082,'0'0'11936,"-1"-26"-11469,-21-208 621,15 188-856,-13-61 1130,22 120-1175,-1 0 1,0 0-1,-1 0 0,-2 16 1,0 32-133,3-45-132,18 185-318,4-102-2536,-17-83 1107,0 0 0,1 0 1,14 24-1,-2-14-4428,-2-17-3293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4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38 236 13411,'0'0'6304,"10"17"-5920,32 54-1,-39-66-335,0-1 1,1 1-1,0-1 1,0 0-1,0 0 1,0-1-1,0 1 0,1-1 1,0 0-1,0 0 1,-1 0-1,2-1 1,-1 1-1,0-1 1,0-1-1,1 1 1,-1-1-1,1 0 1,-1 0-1,1 0 1,0-1-1,-1 0 0,1 0 1,-1-1-1,1 1 1,0-1-1,-1 0 1,1-1-1,-1 1 1,0-1-1,1 0 1,-1 0-1,0-1 1,0 0-1,0 0 1,-1 0-1,6-4 0,-2-3-10,-1 1 0,0-1 0,-1 0 0,1 0-1,-2-1 1,0 0 0,0 0 0,-1 0-1,0-1 1,2-16 0,-1-3 399,-1 0 0,-2-54 0,-2 82-350,0 0 0,0 0 0,-1 0 0,1 0 0,-1 0 0,0 0 0,0 0 0,0 0 0,0 0 0,0 0 0,-1 1 0,1-1 0,-1 1 0,0-1-1,0 1 1,0-1 0,0 1 0,0 0 0,0 0 0,0 0 0,-1 0 0,1 1 0,-1-1 0,0 1 0,1-1 0,-1 1 0,0 0 0,0 0 0,0 0-1,0 0 1,0 1 0,0-1 0,0 1 0,-4 0 0,-2-1-6,0 0 0,0 1 0,0 1 0,0 0 0,-1 0 0,1 0 0,1 1 1,-1 1-1,0-1 0,-14 8 0,11-3-161,1 0 1,0 0-1,0 1 1,1 1-1,0-1 1,0 2-1,1 0 1,0 0-1,1 0 1,-13 22-1,12-16-1206,1 1 0,0 0 0,1 1-1,-5 18 1,4 3-5078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4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12995,'0'0'5342,"33"-21"-4266,107-67-514,-118 75-369,0 0-1,0 2 1,30-11 0,-44 20-95,0 0-1,1 0 1,-1 1 0,1 0 0,-1 0-1,1 1 1,0 0 0,-1 0 0,13 3-1,-19-2-64,-1 0 1,1 0-1,-1-1 0,1 1 0,-1 0 0,1 0 0,-1 0 0,0 1 0,1-1 0,-1 0 1,0 0-1,0 1 0,0-1 0,0 1 0,0-1 0,0 1 0,-1-1 0,1 1 0,0 0 1,-1-1-1,1 1 0,-1 0 0,0-1 0,1 1 0,-1 0 0,0 2 0,2 57 236,-2-48-231,0 7-27,-1 0 0,-5 38 0,4-51-59,1-1 0,-1 1 0,-1-1 1,1 0-1,-1 0 0,0 0 0,0 0 0,-1 0 0,1 0 0,-1-1 0,-1 0 0,-7 8 0,11-12 9,3-3-11,0 0 35,-1 0 0,1 0 1,0 0-1,0 0 0,0 1 1,0-1-1,1 1 0,-1 0 1,0-1-1,1 1 0,-1 0 1,3 0-1,1-2-13,6-2 65,1 0 0,0 1 0,0 0 0,0 1 0,0 1-1,0 0 1,0 1 0,1 0 0,-1 1 0,1 0 0,16 4 0,-27-4-9,0 1 0,1-1 1,-1 1-1,1 1 0,-1-1 0,0 0 1,0 1-1,0-1 0,0 1 0,0 0 1,0 0-1,0 0 0,0 0 0,-1 1 1,1-1-1,-1 1 0,0 0 0,0-1 1,0 1-1,0 0 0,0 0 0,-1 1 1,1-1-1,-1 0 0,2 5 0,-2-4 62,0 0-1,0 1 1,0-1-1,-1 1 1,0-1-1,0 1 1,0-1-1,0 1 1,0-1-1,-1 1 1,0-1-1,0 1 1,0-1-1,-1 0 1,0 0-1,1 1 1,-1-1-1,-1 0 1,-3 6-1,-5 3 108,-1-1-1,0 0 1,-1-1-1,0 0 1,-1-1-1,0 0 1,-24 11-1,14-9 50,0-1 0,-1-2 0,0 0 0,-30 6 0,37-13-118,1 1-1,-36-2 1,52-1-192,1 0 1,-1-1-1,1 1 1,-1-1-1,1 1 0,0-1 1,-1 1-1,1 0 1,-1-1-1,1 1 1,0-1-1,-1 0 0,1 1 1,0-1-1,0 1 1,0-1-1,-1 1 0,1-1 1,0 0-1,0 1 1,0-1-1,0 1 0,0-1 1,0 0-1,0 1 1,0-1-1,0 1 1,0-1-1,0 0 0,1 1 1,-1-1-1,0 1 1,0-1-1,0 0 0,1 1 1,-1-1-1,0 1 1,1-1-1,-1 1 1,1-1-1,12-25-4941,6 10-2854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5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11 1032,'0'-11'18832,"-1"25"-18380,-1 1 0,0-1-1,-1-1 1,0 1 0,-1 0 0,-1-1-1,-9 19 1,-7 21 306,-86 273 1232,-27 80-2481,132-401 186,0 1 0,0-1 0,-1 1 0,0-1 1,0 0-1,-5 9 0,6-12-194,0-1 1,0 1-1,-1 0 0,1-1 0,0 1 1,0-1-1,-1 0 0,1 1 1,-1-1-1,1 0 0,-1-1 1,0 1-1,1 0 0,-1-1 1,0 0-1,-3 1 0,-15-1-7382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5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33 6993,'0'0'10861,"3"-8"-9412,8-15-620,-11 23-804,0 0 0,0 0 1,0 0-1,0 0 0,1 0 0,-1 0 0,0 0 0,0-1 1,0 1-1,0 0 0,0 0 0,0 0 0,0 0 1,0 0-1,0 0 0,0 0 0,0 0 0,1 0 0,-1 0 1,0 0-1,0-1 0,0 1 0,0 0 0,0 0 0,0 0 1,0 0-1,1 0 0,-1 0 0,0 0 0,0 0 0,0 0 1,0 0-1,0 0 0,0 0 0,1 0 0,-1 0 0,0 0 1,0 0-1,0 0 0,0 0 0,0 1 0,0-1 0,0 0 1,1 0-1,-1 0 0,0 0 0,0 0 0,0 0 0,0 0 1,0 0-1,0 0 0,0 0 0,0 1 0,0-1 0,0 0 1,0 0-1,1 0 0,-1 0 0,0 0 0,0 0 0,0 0 1,0 0-1,0 1 0,0-1 0,0 0 0,0 0 0,1 46 3274,-2-11-3039,0-15-46,-1 0-1,-1 0 1,-1 0-1,0-1 0,-2 1 1,0-1-1,-14 28 0,-74 125 280,80-148-445,-88 131-33,-203 235 0,285-366-96,13-21-4700,9-16 1936,9-19-3401,5 1-4519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5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8042,'0'0'12449,"15"-16"-11767,-6 5-561,3-3 134,1 0 0,0 0 0,0 1 0,2 1 0,-1 0-1,2 1 1,25-14 0,-26 20-37,0 0 1,0 1-1,0 1 1,1 0-1,-1 1 0,1 1 1,26 1-1,-39 0-196,1 0 0,-1 0 1,0 1-1,1 0 0,-1-1 0,0 1 1,0 0-1,0 0 0,0 1 0,0-1 1,0 1-1,0-1 0,0 1 0,0 0 0,-1 0 1,1 0-1,-1 0 0,0 1 0,1-1 1,-1 1-1,0-1 0,0 1 0,-1 0 0,1 0 1,0 0-1,-1 0 0,0 0 0,0 0 1,2 6-1,0 6 69,0-1 0,-1 0 0,-1 1 0,0-1 0,-2 25 1,0-33-97,0 0-1,0 0 1,-1 0 0,1 0 0,-1 0 0,-1-1 0,1 1 0,-1 0 0,0-1 0,0 0 0,-1 0 0,1 0 0,-1 0 0,0 0-1,-1-1 1,-7 7 0,-2 0-12,0-1-1,0 0 0,-1-1 1,-27 11-1,60-23-58,0 0 1,1 2-1,25 0 0,-26 1 113,2-1-50,0 1 1,1 1-1,-1 1 0,34 8 0,-50-9 30,0 0 0,0 0-1,0 1 1,0-1-1,-1 1 1,1 0-1,0 0 1,-1 0 0,0 0-1,1 1 1,-1 0-1,0-1 1,-1 1-1,1 0 1,0 0-1,-1 1 1,1-1 0,-1 0-1,0 1 1,0-1-1,-1 1 1,1 0-1,-1 0 1,0 0 0,1-1-1,-2 1 1,1 0-1,0 0 1,-1 1-1,0 3 1,0-3 44,0 0 0,0 0 0,0 0-1,-1 0 1,0-1 0,0 1 0,0 0 0,0 0 0,-1-1-1,0 1 1,0-1 0,0 0 0,-4 6 0,0-3-13,0-1 0,-1 0 0,0 0 0,0 0 0,0-1 0,-9 5 0,-8 4-48,-1-2 0,0 0 0,0-2-1,-1-1 1,-42 10 0,61-18 115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0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126 165 11322,'0'0'9791,"-20"7"-9215,-62 28-218,80-34-344,1 0 0,-1 0 0,1 0 0,0 0-1,-1 0 1,1 0 0,0 0 0,-1 0 0,1 1-1,0-1 1,0 1 0,0-1 0,0 1 0,0-1-1,1 1 1,-1-1 0,0 1 0,1 0 0,-1-1-1,1 1 1,-1 0 0,1 0 0,0-1-1,0 1 1,0 0 0,0 0 0,0-1 0,1 4-1,0-1 15,0 0 0,0 0 0,1 0-1,-1 0 1,1-1 0,0 1-1,0 0 1,4 4 0,9 8 4,0-1 0,2-1 0,-1 0 0,2-1 0,0-1 0,0 0 0,1-2 0,28 12 0,-27-13-6,0 1-1,0 0 1,-1 2-1,0 0 1,-1 1-1,-1 1 1,30 31-1,-46-44-14,1 0 0,-1 1-1,0-1 1,1 1 0,-1-1 0,0 1-1,0-1 1,0 1 0,0 0 0,0 0 0,-1-1-1,1 1 1,0 0 0,-1 0 0,1 0-1,-1 0 1,0 0 0,0 0 0,0 0 0,0 0-1,0 0 1,0 0 0,0 0 0,-1 0-1,1-1 1,0 1 0,-1 0 0,0 0-1,0 0 1,1 0 0,-1-1 0,0 1 0,0 0-1,0-1 1,-1 1 0,1-1 0,0 1-1,-1-1 1,1 0 0,-1 1 0,1-1 0,-1 0-1,1 0 1,-1 0 0,0 0 0,0 0-1,0-1 1,-3 2 0,-8 3 85,0 0 0,-1-2 0,1 1 0,-1-2 0,-19 2 0,-9 0-45,0-2 0,-66-6-1,104 4-53,0-1 1,0 0-1,1 0 0,-1-1 0,0 1 0,1-1 0,-1 1 1,1-1-1,0 0 0,-1-1 0,1 1 0,0-1 0,0 1 0,1-1 1,-4-3-1,5 4-2,-1 0 0,1 0 0,0 0 0,0 0 0,0 0 0,0 0-1,0 0 1,0 0 0,0-1 0,1 1 0,-1 0 0,1-1 0,0 1 0,0 0 0,-1-1 0,1 1 0,1 0 0,-1-1 0,0 1 0,1 0 0,-1-1 0,1 1 0,0 0 0,-1 0 0,1-1 0,0 1 0,3-3 0,1-3-11,2 1 1,-1-1 0,1 1 0,0 1 0,0-1 0,1 1-1,13-8 1,70-37-140,-57 34 81,28-17 23,-8 7 44,-1-2 0,-2-3 0,93-75 0,-138 101 11,0 0 1,-1 0-1,0-1 1,0 0-1,0 0 0,-1 0 1,0 0-1,4-12 1,-7 17-2,0-1 0,0 1 0,0 0 0,-1-1 1,1 1-1,-1-1 0,1 0 0,-1 1 1,0-1-1,0 1 0,0-1 0,-1 1 1,1-1-1,-1 1 0,1-1 0,-1 1 0,0-1 1,0 1-1,0 0 0,0-1 0,0 1 1,-1 0-1,1 0 0,0 0 0,-1 0 0,0 0 1,0 0-1,1 0 0,-1 0 0,0 1 1,-4-3-1,-7-3 42,0 1 1,0 1 0,-1 0-1,1 0 1,-1 2-1,0 0 1,-1 0 0,-23-1-1,-8 2 289,-65 6 1,100-3-314,1 0 0,-1 1 0,1 0 0,0 0 1,0 2-1,0-1 0,0 1 0,1 0 0,-1 1 0,1 0 1,0 1-1,0 0 0,1 0 0,0 1 0,-14 14 0,13-10-363,1 0 0,0 0-1,1 1 1,0 0 0,0 0 0,1 1-1,1 0 1,0 0 0,1 0-1,1 0 1,-3 19 0,0 22-5713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5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13003,'0'0'13953,"15"15"-13236,1 2-534,-6-8-90,-1 0 1,0 1-1,0 0 1,-1 0-1,0 1 0,-1 0 1,10 23-1,36 113 602,-5-12-3211,-48-133 1954,1-1 1,0 1 0,0 0 0,0-1-1,0 1 1,0-1 0,0 0 0,0 1-1,0-1 1,1 0 0,-1 1-1,0-1 1,1 0 0,2 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5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109 128 144,'0'0'21369,"6"14"-20777,0 0-504,0 0 209,0 0 0,1-1 0,14 21 0,-18-30-227,0 0 0,0-1 0,0 1-1,0-1 1,0 0 0,1 0 0,-1 0 0,1-1 0,0 1-1,0-1 1,0 0 0,0 0 0,1 0 0,-1 0 0,0-1-1,1 0 1,-1 0 0,7 1 0,-3-1-3,1-1 0,-1 0 0,0 0 0,0-1 0,1 0 0,-1-1-1,0 0 1,0 0 0,0 0 0,-1-1 0,16-7 0,-17 6-41,-1-1-1,1 1 0,-1-1 1,0 0-1,0 0 1,-1 0-1,1-1 0,-1 0 1,0 1-1,-1-1 1,1-1-1,-1 1 0,0-1 1,3-11-1,-4 10 44,1 0-1,-1-1 1,0 0 0,-1 0-1,1 1 1,-2-1 0,0 0-1,0 0 1,-2-14-1,2 20-35,-1 0 0,0 0 0,0 0 0,0 0 0,0 0 0,-1 1-1,1-1 1,-1 0 0,0 1 0,1-1 0,-1 1 0,0 0 0,-1 0 0,1-1-1,0 1 1,-1 1 0,1-1 0,-1 0 0,1 1 0,-1-1 0,0 1 0,1 0-1,-1 0 1,0 0 0,0 0 0,0 0 0,0 1 0,0-1 0,-5 1 0,-1-2-73,-1 1 0,1 1 0,0-1 0,0 2 0,-1-1 0,1 1 0,0 1 0,0 0 0,0 0 0,0 0 0,0 1 0,1 1 0,-1-1 0,1 2 1,0-1-1,0 1 0,-12 10 0,-111 107-5676,72-64-195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5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8434,'0'0'12408,"1"7"-11231,0 36-266,-1 0-1,-3 0 1,-1 0-1,-3 0 1,-19 70-1,-4-15-669,-55 123-1,76-201-610,0-1-1,-2-1 1,0 0-1,-1 0 1,-17 18 0,11-16-2756,-36 30 1,13-20-3026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5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10906,'0'0'14691,"-78"156"-13658,47-92-473,1 10-272,-1-1-152,4 10-128,0-9-8,6 5-288,7-5-648,14 2-1721,0-17-2032,14-16-3945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5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11690,'0'0'9821,"9"-10"-9306,0 0-250,1 0 0,1 0-1,22-16 1,-26 22-152,-1 0 1,1 0-1,0 1 0,0 0 1,0 0-1,0 0 0,1 1 1,-1 0-1,0 1 1,1-1-1,9 1 0,-1 1 8,-8-1-69,0 1 0,1 0 1,-1 1-1,0 0 0,0 0 0,8 3 0,-14-4-50,0 1 0,0 0 0,0 0 0,0 1 0,0-1-1,0 0 1,0 0 0,-1 1 0,1-1 0,0 1 0,-1 0 0,0 0-1,1-1 1,-1 1 0,0 0 0,0 0 0,0 0 0,0 0 0,0 0-1,0 0 1,-1 0 0,1 1 0,-1-1 0,1 0 0,-1 0-1,0 5 1,1 2-23,0 1 0,-1 0 0,0-1 0,0 1-1,-1 0 1,-1-1 0,0 1 0,0-1 0,0 1 0,-2-1-1,1 0 1,-1 0 0,0-1 0,-1 1 0,0-1 0,0 0-1,-1 0 1,0 0 0,0-1 0,-1 0 0,0 0 0,0-1-1,-14 11 1,82-34-975,-45 12 984,0 1-1,0 1 1,1 1 0,-1 0 0,1 1-1,21 2 1,-22-1 9,-12 0 16,0 1 0,1 0 1,-1 0-1,0 0 1,0 1-1,0-1 0,0 1 1,-1 0-1,1 0 1,0 0-1,-1 1 0,1-1 1,-1 1-1,0 0 1,0 0-1,0 0 0,0 0 1,-1 0-1,1 1 1,-1-1-1,0 1 0,0 0 1,0-1-1,0 1 1,-1 0-1,1 0 0,-1 0 1,0 0-1,0 7 0,1-4 100,0 1-1,-1 0 1,0-1-1,-1 1 1,1-1-1,-1 1 1,-1 0-1,0-1 1,0 1-1,0-1 1,-1 1-1,0-1 1,-1 1-1,1-1 1,-1 0-1,-5 7 0,0-4 48,-1 1 0,0-1-1,-1 0 1,0-1 0,0 0-1,-1-1 1,0 0 0,-1-1-1,1 0 1,-2-1 0,1 0-1,-24 7 1,9-5-748,0-2 0,-1-1 1,0-1-1,0-2 0,-33 0 1,47-5-4052,3-10-3226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5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10418,'0'0'12107,"-75"208"-11099,51-134-64,0-1-264,-6 4-376,-1-1-88,0-8-208,-3-7-8,7-9-1272,-11-9-1016,8-15-2105,2-16-3833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5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10066,'0'0'13179,"-113"196"-11955,79-122-400,0 9-247,4 2-225,2 1-176,8-12-88,6-4-88,8-15-672,6 1-1585,0-17-1984,0-20-2912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0:5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6305,'0'0'14239,"5"-5"-11527,29-25-2094,-24 23-550,1 1 0,0 0 0,0 1-1,0 0 1,1 1 0,-1 0 0,1 1-1,0 0 1,1 1 0,-1 0 0,0 1-1,0 1 1,1 0 0,13 1 0,-23 0-44,0 0 0,0 0 0,0 1 0,-1-1 0,1 0-1,0 1 1,-1 0 0,1 0 0,-1 0 0,1 0 0,-1 0 0,0 0 0,0 0 0,0 1 0,0-1 0,0 1 0,0 0 0,-1-1 0,0 1 0,1 0 0,-1 0 0,0 0 0,0 0 0,0 0 0,-1 0 0,1 0 0,-1 4 0,2 5 51,-1 0 0,0-1 0,-1 1 1,0 0-1,-1 0 0,-2 12 0,2-19-64,-1-1-1,1 1 1,-1-1-1,0 0 1,-1 1-1,1-1 1,-1 0-1,1-1 1,-1 1-1,0 0 1,-6 4-1,-45 36 30,31-27-124,9-8-184,16-13-393,24-18 400,-13 15 249,1 0 0,1 1 1,-1 0-1,1 1 0,0 1 0,0 0 0,1 1 1,-1 1-1,26-1 0,-32 3 3,1 1-1,-1-1 1,0 1 0,0 1-1,1 0 1,-1 0 0,0 0 0,-1 1-1,1 1 1,-1 0 0,1 0-1,-1 0 1,0 1 0,0 0 0,-1 1-1,0 0 1,10 9 0,-9-5 90,1 1 0,-2-1 0,1 2 1,-2-1-1,1 1 0,-1 0 1,-1 0-1,-1 0 0,1 1 0,-2 0 1,0-1-1,0 2 0,-1-1 1,-1 0-1,0 0 0,-1 0 0,0 1 1,-5 23-1,4-30-31,-1 1 0,0-1 0,0 1 0,-1-1 0,0 0 1,0 0-1,-1 0 0,0-1 0,0 1 0,-1-1 0,0 0 0,0 0 0,0 0 0,0-1 0,-1 0 0,0 0 1,0 0-1,-14 7 0,8-6 62,-1 0 1,1-1-1,-1 0 1,0-1-1,-1-1 1,1 0-1,-1 0 0,1-2 1,-24 1-1,35-2-122,0 0 1,0-1-1,0 1 0,0 0 0,0-1 0,0 0 0,1 1 0,-1-1 0,0 0 0,0 0 0,1 0 0,-1 0 0,1 0 0,-1 0 0,1-1 0,-1 1 0,1 0 1,0-1-1,-1 1 0,1-1 0,-1-3 0,-7-24-7652,9 21 902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0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8530,'0'0'11098,"1"2"-10846,1 0 0,-1-1 0,0 1 0,1-1 0,-1 1 0,1-1 0,0 0 0,-1 1 0,1-1 0,0 0 0,2 1 0,9 0 82,0 0 1,1-1 0,-1-1 0,0 0 0,1-1 0,-1 0 0,18-5 0,7-3-122,43-18 0,-47 15-174,62-15 0,-94 27-30,0 0 0,0 0 1,0 0-1,0 0 0,0 1 0,0-1 1,0 1-1,0-1 0,0 1 0,0 0 1,0-1-1,-1 1 0,1 0 1,0 0-1,0 1 0,-1-1 0,1 0 1,-1 0-1,1 1 0,-1-1 0,0 1 1,1-1-1,-1 1 0,0 0 0,0-1 1,0 1-1,0 0 0,0 0 0,-1 0 1,1 0-1,0-1 0,-1 1 1,0 0-1,1 3 0,3 13 212,-1-1 0,-1 0-1,1 19 1,-2-19-44,4 77 429,-1-17-334,17 92 1,-17-154 970,2-2-4625,1-33-11983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3505,'0'0'21020,"20"-3"-19908,11-6-175,6-10-305,11-2-256,6-7-208,1-5-168,6-7-456,1 3-1657,36-24-1839,-16 12-1602,-7 3-2751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0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15699,'0'0'10883,"34"202"-10683,-44-143-88,-28-1-112,-13 6-608,-31 10-1921,11-16-2544,6-21-6113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0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116 225 12883,'0'0'11247,"0"10"-10656,-2-1-485,2-1-1,-1 1 0,1-1 1,1 0-1,-1 1 0,2-1 1,-1 0-1,1 0 0,0 1 1,1-1-1,-1 0 1,2-1-1,-1 1 0,1-1 1,7 11-1,13 7-53,1 0 0,1-1 1,1-2-1,1-1 0,38 22 0,-64-42-50,0 0-1,0 0 0,0 0 0,0 1 0,-1-1 0,1 1 1,0-1-1,-1 1 0,1 0 0,-1 0 0,0 0 1,1-1-1,-1 1 0,0 1 0,0-1 0,0 0 0,0 0 1,-1 0-1,1 0 0,0 1 0,-1-1 0,0 0 0,1 4 1,-2-3 5,0-1-1,0 1 1,0 0 0,0-1 0,0 1 0,0 0 0,-1-1 0,1 0-1,-1 1 1,1-1 0,-1 0 0,0 0 0,0 0 0,0 0 0,0 0-1,-1 0 1,1-1 0,-4 3 0,-16 11 32,10-6-18,0 0 1,-1-1 0,0 0-1,0-1 1,-1-1 0,0 0-1,0-1 1,-1 0 0,1-1-1,-1 0 1,-26 2 0,42-23-250,5 4 188,1 1 0,1 0 0,0 0 0,1 1 0,0 0 0,1 0 1,13-10-1,7-10-1,-10 8 48,-1 0 0,0-1 0,-2-1 0,-1-1 0,19-40 0,-26 45 2,-1-1 0,-1-1-1,-1 1 1,-2-1 0,0 0-1,-1-1 1,0-38 0,-2 19 18,1 23 3,-2 0 0,-4-36 0,4 55-11,-1 0 0,1 0-1,0-1 1,-1 1 0,1 0-1,-1 0 1,0 0 0,1 0 0,-1 0-1,0 0 1,1 1 0,-1-1-1,0 0 1,0 0 0,0 0 0,0 1-1,0-1 1,0 0 0,0 1 0,0-1-1,0 1 1,0-1 0,0 1-1,0 0 1,0-1 0,0 1 0,-1 0-1,1 0 1,0 0 0,0 0 0,0 0-1,-2 0 1,-1 0 32,0 1 1,0-1-1,0 1 0,0 0 1,0 0-1,0 0 1,0 0-1,-6 4 0,-5 5-32,1 1 0,1 0-1,0 1 1,0 0 0,1 1 0,-19 27-1,-3 2-217,-34 41-1172,1-2-4094,11-17-4664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0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13 704,'0'0'16102,"-6"-12"-12674,-6 64-726,-68 325 2355,53-280-5011,-72 171 1,74-209-1825,13-20-4243,11-30-727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0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9034,'0'0'12396,"-27"34"-11456,-84 109 16,102-131-768,1 0-1,0 0 0,0 1 0,2 0 0,0 0 1,0 1-1,1-1 0,-4 20 0,1-3 125,-80 353 1780,12-37-1678,65-322-141,5-16-1276,3-18-3790,3-16-705,0-5-2964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0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69 968,'0'0'18735,"21"-2"-15876,28-23-1460,-38 19-1253,1 0 1,-1 1-1,1 0 0,0 0 0,16-3 1,-16 6-114,0 0 0,1 1 0,-1 0 0,1 0 0,-1 2 1,1-1-1,-1 2 0,19 4 0,-27-5-18,0 0 1,0 0-1,0 1 0,0 0 1,0 0-1,0 0 0,-1 0 1,1 1-1,-1-1 0,0 1 1,1 0-1,-1 0 0,-1 0 1,1 1-1,0-1 0,-1 1 1,0-1-1,1 1 0,-2 0 1,1 0-1,0-1 0,-1 2 0,1-1 1,-1 0-1,0 0 0,-1 0 1,1 0-1,-1 5 0,1 1 25,0 1 1,-1-1-1,0 1 0,-3 15 0,2-22-38,0 1 1,-1-1 0,0 0-1,0 1 1,0-1 0,0 0-1,-1 0 1,1 0 0,-1-1-1,0 1 1,-6 5 0,-38 34-77,43-42 65,4-1-46,3-3-457,7-4 510,1-1 1,-1 2-1,2-1 0,-1 2 1,1-1-1,0 2 1,0 0-1,0 0 0,1 1 1,24-3-1,2 1-32,1 3 0,52 2 0,-87 0 44,-1 0 1,0 1-1,1 0 1,-1-1-1,0 2 1,0-1-1,0 0 1,0 1-1,0 0 1,0 0-1,0 0 1,0 0-1,0 1 1,-1-1-1,0 1 1,1 0-1,-1 0 0,0 0 1,0 0-1,-1 1 1,1-1-1,-1 1 1,1 0-1,-1 0 1,0 0-1,2 7 1,-1 1 110,0-1 1,0 1-1,-1-1 1,-1 1-1,0 0 1,-1 0-1,0 0 1,-3 22-1,1-28-84,0 0 0,0 1-1,-1-1 1,1 0 0,-1 0-1,-1-1 1,1 1 0,-1-1-1,0 1 1,0-1 0,-1 0-1,1-1 1,-1 1 0,0-1-1,-1 0 1,-5 4 0,-8 4 5,0 0 1,0-2-1,-30 12 1,43-19-149,-1-1-1,1 0 1,-1 0 0,0-1 0,0 0 0,0 0-1,-14 0 1,21-1 11,-1 0-1,1 0 0,-1-1 1,1 1-1,-1 0 1,1 0-1,0-1 0,-1 1 1,1 0-1,-1 0 1,1-1-1,0 1 0,-1 0 1,1-1-1,0 1 1,-1-1-1,1 1 0,0 0 1,0-1-1,-1 1 1,1-1-1,0 1 0,0-1 1,0 1-1,0-1 0,-1 1 1,1-1-1,0 1 1,0-1-1,0 1 0,0-1 1,0 1-1,0-1 1,0 1-1,1-1 0,-1 1 1,0-1-1,0 1 1,0 0-1,0-1 0,1 1 1,-1-1-1,0 1 1,0-1-1,1 1 0,-1 0 1,0-1-1,1 1 0,-1 0 1,1-1-1,15-25-6098,12-2-5779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0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7602,'0'0'12409,"-4"0"-10867,0 0-1291,0 0 1,1 1 0,-1-1-1,1 1 1,-1 0 0,1 1-1,-1-1 1,1 0-1,0 1 1,-1 0 0,1 0-1,0 0 1,0 0 0,-4 4-1,-1 1 86,2 1-1,-1-1 0,1 1 1,0 0-1,-6 12 0,2-1-111,1-1 0,1 1 0,1 0 0,0 1 0,-3 22 0,6-25-175,2 0-1,0 0 0,1 0 0,1 1 1,0-1-1,1 0 0,5 23 0,-5-34-45,1 0 0,0 0-1,0 0 1,0 0 0,1 0-1,0-1 1,0 1-1,0-1 1,1 0 0,0 0-1,0 0 1,0 0 0,0-1-1,1 1 1,0-1 0,0 0-1,0-1 1,0 1-1,1-1 1,-1 0 0,1 0-1,12 3 1,0-1-63,0 0 0,0-2 0,1 0 1,23 0-1,-33-2 14,0-1 0,-1 0 0,1-1 0,0 0 1,-1-1-1,1 1 0,-1-2 0,0 1 0,1-1 0,-1 0 1,9-6-1,-11 6 35,0-1-1,0 0 1,-1-1 0,1 1 0,-1-1 0,0 0 0,0 0 0,0-1 0,-1 1 0,0-1-1,0 0 1,0 0 0,-1-1 0,0 1 0,0-1 0,-1 0 0,1 1 0,-1-1 0,-1 0-1,0 0 1,0 0 0,0-1 0,-1 1 0,0 0 0,0 0 0,0 0 0,-1 0-1,-2-8 1,2 13 21,0 0 0,-1 0-1,1 1 1,0-1 0,-1 1-1,1-1 1,-1 1 0,1-1-1,-1 1 1,0 0 0,1-1-1,-1 1 1,0 0 0,0 0-1,0 1 1,0-1 0,0 0-1,0 1 1,0-1 0,0 1-1,0-1 1,0 1 0,0 0-1,0 0 1,-1 0 0,1 0 0,-3 1-1,-1-1-11,0 0-1,0 1 0,0 0 1,0 0-1,0 1 1,0-1-1,0 1 0,1 1 1,-8 3-1,1 3-155,0 1 1,0 0-1,1 0 1,0 2-1,1-1 0,-13 20 1,-48 86-3545,55-89 1875,-19 35-3758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0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8690,'0'0'11260,"0"29"-9625,-1 189 1416,-2 403-1960,3-619-2618,0-29-3418,0-14-390,0-7-4848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0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3025,'0'0'10070,"0"-15"-4378,-1 209-1461,3 226-1589,1-368-2499,2-1 0,16 70 1,-20-121-572,1-1 0,-1 1 1,0-1-1,1 1 1,-1-1-1,0 0 0,0 1 1,0-1-1,0 0 1,0 0-1,0 0 0,0 0 1,0 0-1,0 0 1,0 0-1,0 0 0,-1 0 1,2-2-1,8-12-5462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0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6329,'0'0'10545,"1"-23"-7409,1 20-3104,-1 0 0,2 0 1,-1 0-1,0 0 1,1 1-1,-1-1 1,1 1-1,0 0 0,-1 0 1,1 0-1,0 0 1,0 0-1,1 1 0,3-2 1,53-21 62,-58 23-90,18-5 54,0 0-1,0 2 0,1 0 0,-1 1 0,1 1 0,23 0 0,-43 3-8,0 0-1,-1 0 1,1 0-1,0 1 1,-1-1-1,1 0 0,-1 0 1,1 0-1,-1 0 1,1 1-1,-1-1 1,0 0-1,0 0 1,0 1-1,0-1 1,0 0-1,0 1 1,0 1-1,0 34 202,0-32-170,0-2-60,0 1 0,0 0 0,0-1-1,-1 1 1,0 0 0,1-1-1,-1 1 1,-1-1 0,1 1 0,0-1-1,-1 1 1,0-1 0,-3 5-1,-2 5 131,6-12-126,63-2-636,-29-1 612,-1 2 0,39 4 0,-65-2 61,-1-1 0,1 1 0,0 0 0,0 0 0,-1 1 0,1 0 1,-1 0-1,0 0 0,7 7 0,-10-10-47,-1 1 0,0 0 0,0 0 0,0 0 0,0 0-1,0 0 1,0 0 0,0 0 0,0 1 0,0-1 0,0 0 0,-1 1 0,1-1 0,-1 0 0,1 1 0,-1-1 0,1 0 0,-1 1 0,0-1 0,1 1 0,-1-1-1,0 1 1,0-1 0,0 1 0,0-1 0,-1 1 0,1-1 0,0 0 0,-1 1 0,1-1 0,-1 1 0,1-1 0,-1 0 0,1 1 0,-1-1 0,0 0 0,0 0-1,0 1 1,0-1 0,0 0 0,0 0 0,0 0 0,0 0 0,0 0 0,-2 1 0,-4 2-66,0 1 0,0-1 1,-1 0-1,0 0 0,0-1 0,0 0 0,0 0 1,0-1-1,0 0 0,-11 1 0,-13 0-2650,-43-1 0,63-2 1452,-26 0-5132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1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3449,'0'0'13729,"0"-6"-12507,0-12 116,0 30 615,0 44-814,0-37-1013,1-1 0,0 1 0,2-1-1,0 1 1,1-1 0,0 0 0,2 0 0,9 21-1,-15-38-128,1 0-1,-1 0 0,0 0 1,1 0-1,-1-1 0,1 1 1,0 0-1,-1 0 0,1-1 1,0 1-1,-1 0 0,1-1 1,0 1-1,0-1 0,0 1 1,0-1-1,-1 1 0,1-1 1,0 1-1,0-1 0,0 0 0,0 0 1,0 1-1,0-1 0,0 0 1,0 0-1,0 0 0,0 0 1,0 0-1,0 0 0,0-1 1,0 1-1,0 0 0,0 0 1,0-1-1,-1 1 0,1 0 1,0-1-1,0 1 0,0-1 1,0 1-1,0-2 0,30-26-155,-11 2-157,1 1 1,40-37-1,-49 56-17,-11 6 303,-1 0 0,1 0 0,-1 0 1,1 0-1,-1-1 0,1 1 0,0 0 1,-1 0-1,1-1 0,-1 1 0,1 0 1,-1 0-1,0-1 0,1 1 0,-1-1 1,1 1-1,-1 0 0,0-1 0,1 1 1,-1-1-1,0 1 0,1-1 0,-1 1 1,0-1-1,0 1 0,1-1 0,-1 1 1,0-1-1,0 0 0,0 1 1,0-1-1,0 1 0,0-1 0,0 1 1,0-1-1,0 0 0,0 1 0,0-1 1,0 0 75,0-1 1,0 1 0,1 0 0,-1 0 0,0 0-1,0 0 1,0 0 0,0 0 0,0 0 0,-1 0-1,1 0 1,0-1 0,0 1 0,-1 0-1,1 0 1,-1 0 0,1 0 0,-1 0 0,1 0-1,-1 0 1,1 1 0,-1-1 0,0 0 0,0 0-1,1 0 1,-1 1 0,0-1 0,0 0 0,0 1-1,0-1 1,0 1 0,0-1 0,0 1 0,0-1-1,0 1 1,0 0 0,0-1 0,0 1 0,0 0-1,0 0 1,0 0 0,0 0 0,-2 0 0,2 27 781,3-12-735,0 0-1,1 0 1,0 0 0,1-1-1,1 1 1,0-1 0,1 0-1,0 0 1,15 22 0,11 26 109,-24-54-965,-8-8 669,0 0 0,1 0 1,-1 0-1,0 0 0,0 0 0,0 0 0,0 0 0,1 0 0,-1-1 0,0 1 0,0 0 0,0 0 1,0 0-1,0 0 0,1-1 0,-1 1 0,0 0 0,0 0 0,0 0 0,0 0 0,0-1 0,0 1 0,0 0 1,0 0-1,0 0 0,0-1 0,0 1 0,0 0 0,0 0 0,0 0 0,0-1 0,0 1 0,0 0 0,0 0 1,0 0-1,0-1 0,0 1 0,0 0 0,0 0 0,-1 0 0,1-1 0,0 1 0,0 0 0,0 0 0,0 0 1,0 0-1,-1 0 0,1-1 0,0 1 0,0 0 0,0 0 0,0 0 0,-1 0 0,1 0 0,-11-17-5812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1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1584,'0'0'13275,"0"-1"-13211,-1 1 0,1 0-1,0 0 1,-1-1 0,1 1 0,0 0-1,-1 0 1,1 0 0,-1 0 0,1-1-1,0 1 1,-1 0 0,1 0 0,-1 0-1,1 0 1,0 0 0,-1 0-1,1 0 1,-1 0 0,1 0 0,0 0-1,-1 0 1,1 1 0,0-1 0,-1 0-1,1 0 1,-1 0 0,1 0 0,0 1-1,-1-1 1,1 0 0,0 0 0,-1 1-1,3 8 196,1 0 0,0-1-1,1 1 1,0-1 0,0 1-1,1-1 1,-1-1 0,2 1-1,8 9 1,66 68 788,-60-65-807,12 11-79,1-1 0,2-1 0,1-3 0,1 0-1,1-3 1,58 28 0,623 231 99,-674-268-250,2-2-1,-1-2 1,86 8-1,144-10-461,-248-8 409,92 12 835,-119-12-355,-2-2-994,0 1-1,0 0 0,0 0 1,0-1-1,0 1 0,0 0 1,0 0-1,0 0 0,-1 0 1,1 0-1,0 1 1,0-1-1,-4-1 0,-17-10-11964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0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10282,'0'0'10192,"15"-3"-9504,11-1-396,56-11 992,130-6 0,-209 20-1253,-1 1-1,0 0 1,1 0-1,-1 0 1,0 0-1,0 1 0,1-1 1,-1 1-1,0-1 1,0 1-1,1 0 0,-1 0 1,0 0-1,0 0 1,0 0-1,0 0 0,0 0 1,0 1-1,-1-1 1,3 3-1,-3-2-9,0 1 1,0 0-1,0-1 0,-1 1 0,1-1 1,-1 1-1,1 0 0,-1 0 1,0-1-1,0 1 0,0 0 0,-1-1 1,1 1-1,-1 0 0,1-1 0,-1 1 1,-1 4-1,-1-2 9,1 1-1,-1-1 1,0 0 0,0 0-1,-1 0 1,0 0 0,0 0-1,0-1 1,0 1 0,-9 6-1,-57 38 34,50-35-91,-10 4-130,23-15-31,-1 1-1,1 0 0,0 1 0,0 0 0,0 0 1,1 0-1,0 1 0,0 0 0,0 0 0,-9 13 1,15-18 162,0 0 1,0 0-1,0 0 1,0 0 0,0-1-1,0 1 1,0 0-1,0 0 1,0 0-1,0 0 1,0 0 0,0 0-1,1 0 1,-1 0-1,0-1 1,1 1 0,-1 0-1,0 0 1,1 0-1,-1-1 1,1 1 0,0 0-1,-1-1 1,1 1-1,0 0 1,-1-1-1,1 1 1,0-1 0,-1 1-1,1-1 1,0 1-1,0-1 1,0 0 0,0 1-1,-1-1 1,1 0-1,0 0 1,0 1 0,1-1-1,47 11 181,-35-9-230,106 31 106,-109-29 43,0 0 1,-1 1 0,1 0 0,-1 0-1,0 1 1,0 1 0,-1 0 0,14 12-1,-22-17-21,1-1 0,-1 1 0,1-1 0,-1 1 0,0-1 0,0 1-1,0 0 1,0-1 0,0 1 0,0 0 0,-1 0 0,1 0 0,-1 0 0,1 0 0,-1 0 0,1 0-1,-1 0 1,0 0 0,0 0 0,0 0 0,0 0 0,-1 0 0,1 0 0,0-1 0,-1 1-1,1 0 1,-1 0 0,0 0 0,0 0 0,1 0 0,-1-1 0,-1 1 0,1 0 0,0-1-1,0 1 1,0-1 0,-1 1 0,1-1 0,-1 0 0,1 1 0,-1-1 0,0 0 0,-3 2 0,-6 4 150,-1 0 0,-1-1 0,1 0 0,-23 7 0,-199 46 316,165-44-1065,37-3-4821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2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5801,'0'0'10603,"-4"0"-8979,28-2 142,4-1-1418,0 2 0,0 1 0,0 1 0,40 6 0,-60-5-361,0 0-1,0 0 1,0 0-1,-1 1 1,1 1-1,-1-1 1,1 1-1,-1 1 0,10 7 1,-14-9 38,1 1 1,0-1-1,-1 1 1,0 0-1,0 1 1,0-1-1,-1 0 0,1 1 1,-1 0-1,0-1 1,0 1-1,-1 0 1,1 0-1,-1 0 0,0 0 1,0 10-1,0-4 40,0-1-1,-1 0 1,-1 1-1,1-1 1,-2 0-1,1 0 1,-1 0-1,-1 0 0,0 0 1,0 0-1,-1-1 1,0 1-1,-1-1 1,-6 10-1,-35 47 519,25-38-12,-31 56-1,47-75-486,1 0-1,1 0 0,-1 0 0,1 1 1,1-1-1,0 1 0,0-1 0,1 1 1,0 0-1,1 0 0,0 11 0,1-20-75,0 1-1,-1 0 1,1 0-1,0-1 0,0 1 1,0 0-1,0-1 1,0 1-1,1-1 0,-1 1 1,0-1-1,1 0 1,-1 0-1,1 0 0,-1 1 1,1-1-1,0-1 1,-1 1-1,1 0 0,0 0 1,0-1-1,-1 1 0,1-1 1,0 1-1,0-1 1,3 1-1,60 4 50,-57-5-45,0 1 10,14 1-396,0-2 0,1 0 0,-1-1 0,0-1 0,0-1 0,0-1 0,0-1 0,25-9 0,-8-4-3797,47-29 0,-40 16-3436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2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8834,'0'0'10311,"-7"1"-9653,-16 1-390,28-1 211,50-1 638,-20-1-657,-13 1-142,-10-1-164,1 1 0,-1 1 0,1-1 0,-1 2 1,14 3-1,-23-4-138,0 0 0,0 0 1,0 0-1,-1 0 0,1 0 1,0 1-1,-1 0 0,1-1 0,-1 1 1,0 0-1,0 0 0,0 0 0,1 0 1,-2 1-1,1-1 0,0 1 0,0-1 1,-1 1-1,0-1 0,1 1 0,-1 0 1,0 0-1,0 0 0,-1 0 1,1 0-1,0 4 0,0 0 0,0 0-1,-1 0 0,0 0 1,0 0-1,-1 0 1,0 0-1,0-1 1,0 1-1,-1 0 1,0 0-1,0-1 1,-1 0-1,0 1 1,0-1-1,-6 8 0,0-2-12,-1-1-1,0 1 0,-1-2 1,-1 0-1,-24 18 0,58-27-178,0 2 0,0 0 0,-1 1-1,34 11 1,-45-11 184,0 1 0,-1 0 0,1 1 0,-1-1-1,0 2 1,-1-1 0,0 1 0,14 15 0,-18-16 2,1-1-1,-1 1 1,-1 0 0,1 1-1,-1-1 1,0 1 0,-1-1-1,1 1 1,-1 0 0,-1 0-1,1 0 1,-1 0 0,0 0-1,-1 9 1,1-12 36,0-1 0,-1 0-1,0 1 1,0-1 0,0 1 0,0-1 0,-1 1-1,1-1 1,-1 0 0,0 1 0,0-1-1,0 0 1,0 1 0,-1-1 0,1 0 0,-1 0-1,0 0 1,0 0 0,0-1 0,0 1 0,-1 0-1,1-1 1,0 0 0,-1 1 0,0-1-1,0 0 1,0 0 0,0-1 0,0 1 0,0-1-1,0 1 1,-4 0 0,-17 8 116,-1-2 0,0 0 0,-1-2 0,0-1 1,0-1-1,0-1 0,0-1 0,-33-2 0,57 0-219,1 0 0,0 0 0,-1 0 0,1 0 0,-1 0 0,1 0 0,0 0 0,-1-1 0,1 1 0,-1 0 0,1-1 1,0 1-1,-1-1 0,1 0 0,0 1 0,0-1 0,0 0 0,0 0 0,-1 0 0,1 0 0,0 0 0,0 0 0,1 0 0,-1 0 0,0 0 0,0-1 0,0 1 0,0-2 0,0 0-444,1 0-1,-1-1 1,1 1-1,0 0 1,-1-1-1,2 1 1,-1 0-1,0-1 1,1 1-1,-1 0 1,2-5-1,10-17-6609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2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22 6057,'0'0'13243,"2"-5"-11676,4-12-333,-3 21 466,-4 37 469,1-29-2371,-17 135 1430,9-95-1068,-1 71 0,9-42-102,1-80-65,-1-1 1,1 1 0,-1 0-1,1-1 1,-1 1 0,1 0-1,0-1 1,0 1-1,-1-1 1,1 1 0,0-1-1,0 0 1,-1 1-1,1-1 1,0 0 0,0 1-1,0-1 1,-1 0 0,1 0-1,0 0 1,0 0-1,0 0 1,0 0 0,0 0-1,0 0 1,-1 0 0,1 0-1,0-1 1,0 1-1,0 0 1,0 0 0,-1-1-1,2 0 1,33-9-277,46-35-118,-58 31 372,-1 1 0,2 1-1,-1 2 1,42-14 0,-47 19 30,-10 2 0,1 1-1,0 0 1,-1 1 0,1 0 0,14 0-1,-22 1 211,-1 3-71,-3 46 392,-1-1 0,-16 63 0,10-61-1300,2-1 0,-1 69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2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54 7522,'0'0'9864,"0"-8"-8473,0 7-1394,0-1 118,0 1 0,0-1 1,0 0-1,0 0 0,0 1 1,0-1-1,0 0 0,-1 1 0,1-1 1,-1 1-1,1-1 0,-1 0 1,0 1-1,1-1 0,-1 1 1,0-1-1,0 1 0,0 0 1,0-1-1,0 1 0,-1 0 1,1 0-1,0 0 0,-1 0 1,1 0-1,0 0 0,-1 0 1,1 0-1,-1 1 0,1-1 1,-1 0-1,0 1 0,1-1 1,-1 1-1,1 0 0,-1 0 1,0-1-1,0 1 0,1 0 0,-1 0 1,0 0-1,1 1 0,-3 0 1,-8-1 75,1 1 1,-1 0 0,1 1 0,-1 0-1,1 1 1,0 0 0,0 1-1,0 0 1,1 1 0,-1 0 0,1 0-1,0 1 1,1 1 0,-1 0-1,1 0 1,1 1 0,-1 0-1,1 0 1,-9 13 0,7-8-136,0 0-1,0 1 1,2 1 0,-1-1 0,2 1-1,0 1 1,1-1 0,0 1 0,-4 22 0,6-12-30,0-1 0,2 1 0,0 1 0,2-1 1,4 32-1,-4-51-21,1 0 0,0 0 0,1 0 0,-1 0 0,1-1 0,1 1 0,-1-1 0,1 1 0,0-1 0,1 0 0,-1 0 0,1 0 0,0-1 0,1 1 0,-1-1 0,1 0 0,0 0 0,0-1 0,1 1 0,-1-1 0,1-1 0,7 5 0,0-3-23,0 0 0,1 0 0,0-1 0,0-1 0,0 0 0,0-1 0,0-1 0,0 0-1,25-2 1,-34 1 0,1-1 0,-1-1 0,0 1-1,1-1 1,-1 0 0,0 0 0,0 0 0,0-1-1,-1 0 1,1 0 0,0 0 0,-1 0-1,0-1 1,0 0 0,0 1 0,0-2 0,-1 1-1,5-7 1,-5 7 17,0 0-1,0-1 1,-1 1 0,0-1-1,1 0 1,-2 1 0,1-1-1,0 0 1,-1 0 0,0 0-1,0 0 1,-1 0-1,0-1 1,1 1 0,-2 0-1,1 0 1,0 0 0,-1 0-1,0 0 1,-3-7 0,2 9 2,0 1 1,0 0 0,0 0-1,0 0 1,-1 0 0,1 1-1,-1-1 1,0 0 0,1 1 0,-1 0-1,0 0 1,0 0 0,0 0-1,0 0 1,0 0 0,0 1-1,0-1 1,0 1 0,0 0-1,0 0 1,0 0 0,-4 1-1,-3-1-42,0 1-1,-1 0 0,1 0 0,0 1 0,-17 5 1,19-3-168,1 0 0,-1 0 0,1 1 0,0 0 0,0 0 0,1 1 0,-1 0 0,1 0 0,-8 11 0,8-9-1097,0 1-1,0 0 0,1 0 0,-6 13 0,3 6-5427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2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9274,'0'0'11481,"0"-7"-10923,0 6-528,0-1 1,0 1 0,0-1 0,0 1-1,0-1 1,0 1 0,1-1-1,-1 1 1,1-1 0,-1 1 0,1 0-1,-1-1 1,1 1 0,0 0 0,0-1-1,0 1 1,0 0 0,0 0 0,0 0-1,0 0 1,0 0 0,0 0 0,0 0-1,0 0 1,1 0 0,1-1 0,5 0 112,-1 0 1,0 0 0,1 0-1,-1 1 1,11 0 0,104-3 810,-84 5-705,-35-1-211,0 0 1,0 0-1,0 1 0,-1-1 1,1 1-1,0 0 0,0 0 1,0 0-1,-1 0 1,1 1-1,-1-1 0,1 1 1,-1-1-1,1 1 1,-1 0-1,0 0 0,0 0 1,0 0-1,0 1 0,0-1 1,-1 0-1,1 1 1,-1-1-1,1 1 0,-1 0 1,0-1-1,0 1 0,0 0 1,0 0-1,-1-1 1,1 1-1,0 4 0,1 14 226,0-1 0,-1 1 0,-3 35-1,1-20-58,-2-6-111,-1 0 1,-2 0 0,-1-1-1,-1 1 1,-24 54 0,0 4-190,16-28-1488,12-20-7040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2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6209,'0'0'21133,"54"-18"-20773,7 6-120,11-4-240,13-2-56,7-1-1360,44-8-2921,-23 5-1392,-18 4-5034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2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71 6689,'0'0'14884,"-4"1"-14280,2-1-574,1 0 1,0 1 0,0-1-1,0 1 1,0-1-1,0 1 1,-1 0-1,1-1 1,0 1 0,0 0-1,1 0 1,-1 0-1,0 0 1,0 0 0,0 0-1,0 0 1,1 0-1,-1 0 1,1 0 0,-1 0-1,1 0 1,-1 0-1,1 1 1,-1 1 0,0 1 26,1 1 0,0-1 0,0 0 1,0 1-1,0-1 0,1 0 0,1 8 1,1 0 52,1-1 0,0 0 0,0 0 1,1 0-1,9 13 0,34 39 315,-34-47-379,-1 1 0,-1 0 0,0 1 0,17 35 0,-27-50-37,-1 0 1,0 1-1,0-1 1,0 0-1,0 1 1,-1-1-1,1 1 1,-1-1-1,0 1 1,0-1-1,0 0 1,0 1-1,-1-1 1,1 1-1,-1-1 0,0 1 1,0-1-1,0 0 1,-4 7-1,2-6 5,0-1 0,0 1 0,0 0-1,-1-1 1,0 1 0,0-1 0,0 0-1,0 0 1,0-1 0,-1 1 0,1-1-1,-7 2 1,-8 2 19,1 0 0,-1-2-1,0 0 1,0-2 0,-1 0 0,-20 0-1,21-2 32,13 0-90,1 1-1,0-1 0,0 0 1,0-1-1,0 1 1,-1-1-1,1 0 0,-6-2 1,10 2 4,-1 0-1,1 0 1,0 0 0,0 0 0,0-1 0,0 1 0,0 0 0,0 0 0,0-1 0,0 1 0,0-1-1,0 1 1,1-1 0,-1 1 0,1-1 0,-1 1 0,1-1 0,0 1 0,-1-1 0,1 0 0,0 1 0,0-1-1,0 0 1,0 1 0,1-1 0,-1 1 0,0-1 0,1 0 0,-1 1 0,1-1 0,0-1 0,1-2 1,0 1 1,0-1 0,0 1 0,0-1 0,1 1 0,0 0 0,0 0-1,0 0 1,0 0 0,1 1 0,-1 0 0,6-5 0,55-36-170,-51 35 125,150-86-176,-96 58 251,110-79 0,-173 113 12,0-1-1,0 1 1,0-1 0,0 0-1,0-1 1,-1 1-1,0 0 1,0-1 0,0 0-1,-1 0 1,4-7-1,-6 10 11,0 0 0,1 1 0,-1-1 0,0 0-1,0 0 1,0 1 0,0-1 0,0 0-1,0 0 1,0 1 0,-1-1 0,1 0 0,-1 0-1,1 1 1,-1-1 0,0 1 0,0-1-1,1 0 1,-1 1 0,0-1 0,0 1 0,-1 0-1,1-1 1,0 1 0,0 0 0,-1 0-1,1 0 1,-1 0 0,1 0 0,-1 0 0,1 0-1,-1 0 1,1 0 0,-1 1 0,0-1-1,1 1 1,-3-1 0,-20-5 180,0 1 1,0 1-1,-1 1 0,1 1 0,0 1 0,-44 4 1,57-2-200,1 1 0,0 0 0,0 1 0,0 0 0,0 0 1,0 1-1,0 0 0,1 1 0,0 0 0,0 0 0,0 1 1,1 0-1,0 1 0,-12 12 0,7-6-851,1 1 1,-18 28-1,-10 32-7534,25-38-3457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2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16 544 40,'0'0'18041,"-3"-8"-16971,0-4-811,0-1 0,0 1 0,2-1 0,0 0-1,0 1 1,1-1 0,0 0 0,1 0 0,1 0 0,0 1 0,4-15 0,63-216 542,-35 116-472,-39 204 2335,-25 56-2458,-18 98-167,42-186-3613,-1 67 0,10-85-1596,8-9-2088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2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93 238 10178,'0'0'9409,"1"3"-8912,1 0-400,6 12 372,0-2 0,1 1 0,19 23 0,-23-32-385,0-1 0,0 1-1,0-1 1,1 0-1,0-1 1,-1 1-1,1-1 1,1 0-1,-1-1 1,0 0 0,1 1-1,11 1 1,-7-2-22,-1 0 0,1-1 1,-1 0-1,1-1 0,0 0 1,-1-1-1,1 0 0,-1 0 1,1-1-1,-1-1 0,0 0 1,0 0-1,0-1 0,0 0 1,9-6-1,-11 5-4,0-1 0,-1 0 0,0 0 0,0-1 0,-1 0 0,1 0 1,-2 0-1,1-1 0,-1 0 0,0 0 0,-1 0 0,0-1 0,0 0 0,0 1 0,-1-1 1,-1-1-1,2-10 0,-2 11 96,0 0 1,0 0-1,-1 0 1,-1-1-1,0 1 1,0 0-1,0 0 1,-1-1-1,-5-16 1,5 22-83,-1-1-1,0 1 1,-1 0 0,1 0 0,-1 0 0,0 0 0,0 1 0,0-1-1,0 1 1,0 0 0,-1 0 0,0 0 0,0 0 0,1 0 0,-2 1-1,1 0 1,0 0 0,0 0 0,-1 0 0,-8-2 0,-5-1-11,0 1 0,-1 1 1,1 0-1,-1 1 0,0 1 1,1 1-1,-1 1 0,-19 3 1,28-3-134,0 1-1,0 0 1,0 1 0,0 0 0,0 1-1,1 0 1,0 0 0,0 1 0,0 0-1,0 1 1,1 0 0,0 0 0,0 1-1,0 0 1,1 0 0,-9 12 0,-23 51-2500,17-17-1982,1 3-3946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2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331 145 5169,'0'0'9829,"6"-2"-8533,-4 2-1153,1-1 0,-1 0 0,0 0 0,0 1-1,0-2 1,0 1 0,0 0 0,0 0 0,0 0 0,0-1-1,0 1 1,0-1 0,-1 0 0,1 1 0,-1-1 0,1 0-1,1-3 1,-1 1 196,-1 0 1,1-1-1,-1 1 0,0-1 0,0 1 0,0-1 0,-1 0 0,1 1 1,-2-7-1,1 8-234,0 1-1,0 0 1,0 0 0,0 0 0,-1-1 0,0 1 0,1 0-1,-1 0 1,0 0 0,0 0 0,0 0 0,0 0-1,0 0 1,0 1 0,-1-1 0,1 0 0,0 1 0,-1-1-1,0 1 1,-2-3 0,0 2-4,0-1 1,-1 1-1,1-1 1,-1 1-1,0 1 1,0-1-1,0 1 0,-8-2 1,-3 1-32,0 1 1,1 1 0,-1 0-1,0 1 1,-18 3 0,23-2-55,0 2-1,1-1 1,0 1 0,-1 1-1,1 0 1,1 0 0,-1 1-1,1 0 1,0 1 0,0 0 0,1 1-1,0-1 1,-11 15 0,13-15-15,1 0 1,-1 0 0,1 0 0,1 1-1,0-1 1,0 1 0,0 0-1,1 0 1,0 1 0,1-1 0,0 1-1,0 0 1,0-1 0,2 1-1,-1 0 1,1 0 0,1 14 0,0-21-4,0 0 1,0 0 0,0 0 0,0 0-1,1 0 1,-1 0 0,0 0 0,1 0 0,0-1-1,-1 1 1,1 0 0,0-1 0,0 0-1,0 1 1,0-1 0,0 0 0,0 0 0,0 0-1,0 0 1,0-1 0,1 1 0,-1 0-1,0-1 1,1 0 0,3 1 0,69 2-407,-62-3 215,1 0 18,0-1 0,-1 0 0,1 0 0,-1-2-1,1 0 1,-1 0 0,26-11 0,-31 10 151,0 0 1,0-1 0,0 0-1,-1-1 1,1 0-1,-1 0 1,-1 0 0,1-1-1,-1 0 1,0 0 0,-1-1-1,9-14 1,-11 16-126,13-17 1473,-15 23-1305,0 0 0,-1 0 0,1 0 0,0 0 0,-1 0 0,1 0 0,0 0 1,0 0-1,-1 0 0,1 0 0,0 0 0,-1 0 0,1 1 0,-1-1 0,1 0 0,0 1 1,-1-1-1,1 0 0,-1 1 0,1-1 0,0 0 0,-1 1 0,1-1 0,-1 1 1,0-1-1,1 1 0,-1 0 0,1-1 0,-1 1 0,0-1 0,1 1 0,-1 0 0,0-1 1,0 1-1,0 0 0,1-1 0,-1 1 0,0 1 0,16 35 64,-1 1 0,-2 1 0,-2 1-1,-2 0 1,-1 0 0,-2 0 0,-2 1 0,-2 77 0,-2-115-78,0 1 1,0-1 0,-1 0-1,1 1 1,-1-1 0,0 1-1,0-1 1,0 0 0,0 0 0,0 1-1,-1-1 1,0 0 0,1 0-1,-1-1 1,0 1 0,-1 0-1,1 0 1,0-1 0,-1 0-1,1 1 1,-1-1 0,0 0 0,0 0-1,0 0 1,0-1 0,0 1-1,0-1 1,0 0 0,0 1-1,-7 0 1,-8 1 37,0 0 0,0-1 0,0-1 0,-31-1 0,20-1-40,19 0-616,0 0-1,0 0 1,0-1-1,-12-4 1,7 2-2872,4 1-2648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0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13411,'0'0'8962,"-21"172"-8410,1-126-104,-7 0-144,-8 3-200,-5-3-104,-1-3-416,0 3-1128,10-13-1217,14-11-3392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2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10202,'0'0'11264,"36"0"-9989,232 0 1029,136 0 159,-136 0-4011,-353 10-7222,53-5 5052,-20 2-3889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10058,'0'0'10456,"5"0"-9555,335 6 5168,-184-9-5186,157 3 315,-301 1-1355,-15 1-902,-23 1-1390,-8-3-2292,-3 0-1447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2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9178,'0'0'11525,"0"17"-10067,0-12-1370,0 6 202,0 1-1,1 0 1,0 0 0,0-1 0,2 1-1,-1-1 1,1 1 0,1-1 0,0 0-1,10 18 1,-3-13-116,2 0 0,-1-1 0,2-1 0,0 0 0,1-1 0,0 0 0,1-1 0,0-1 0,1-1 0,0 0 0,1-1 0,26 9 0,-5-4-106,0-2-1,0-2 1,1-1-1,0-3 1,44 3-1,-6-5-24,-1-2-1,108-13 1,-155 7-46,-1-1 1,0-1-1,0-2 1,0-1-1,-1-1 1,0-1-1,-1-1 1,-1-2 0,34-22-1,-56 34 55,1-1 1,-1 0-1,0 0 0,0 0 1,0-1-1,0 1 0,0-1 1,-1 0-1,0 0 0,1 0 1,-1-1-1,-1 1 1,1-1-1,-1 1 0,0-1 1,0 0-1,0 0 0,-1 0 1,2-9-1,-15 15-1748,0 4 162,1 0 0,-1 0 0,1 1 0,-13 8 0,-13 11-5430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3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0 7986,'0'0'8702,"3"1"-6763,-9 13-1369,-24 22 418,-1-2 0,-2-1 0,-54 42 0,17-14-148,-178 153 649,73-66-664,-186 203 0,355-344-829,4-6-13,0 1 1,1-1 0,-1 1-1,1 0 1,-1-1 0,1 1-1,0 0 1,0 0 0,0 0-1,0 0 1,0 0 0,0 0-1,-1 3 1,9-8-3697,14-13-1232,3-7-4058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3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10898,'0'0'14047,"-5"13"-13110,-9 23-555,1 0 0,3 2 0,1-1 0,1 1 0,-3 55 0,3 212-824,8-258 83,7-84-127,9 11 487,0 0-1,-3-2 1,0 0-1,-1 0 1,-2-1-1,-1 0 0,-2-1 1,0 0-1,-2 0 1,2-59-1,-6 65-26,0 10-7,0 0 1,-1-1-1,0 1 1,-1 0-1,-6-24 1,6 35 43,0-1 1,0 1-1,0 1 0,-1-1 1,1 0-1,-1 0 0,0 0 1,0 1-1,0-1 0,0 1 1,0 0-1,-1-1 1,1 1-1,-1 0 0,1 0 1,-1 1-1,0-1 0,0 0 1,0 1-1,0 0 0,0 0 1,0 0-1,0 0 1,0 0-1,0 0 0,0 1 1,-1 0-1,1-1 0,0 1 1,-5 1-1,3-1 24,-7 0 46,1 0 0,-1 0 0,-20 5 0,27-3-67,0-1 1,0 1 0,0 0 0,1 1 0,-1-1-1,1 1 1,-1 0 0,1 0 0,0 1 0,0-1-1,-3 5 1,-2 1 16,0 1-1,1 1 1,1-1-1,0 2 1,0-1-1,1 0 1,0 1-1,1 0 1,1 1-1,-6 23 1,5-9 5,2 0 1,0 0 0,2 0-1,3 35 1,-2-58-47,1 1-1,0 0 1,-1-1 0,2 0-1,-1 1 1,0-1 0,1 0-1,0 0 1,0 0 0,0 0-1,1 0 1,-1 0 0,1 0-1,0-1 1,0 1 0,0-1-1,1 0 1,-1 0 0,1 0-1,-1-1 1,1 1 0,0-1-1,0 0 1,0 0 0,0 0-1,1 0 1,-1-1 0,0 0-1,1 0 1,-1 0 0,1 0 0,-1-1-1,1 0 1,0 1 0,-1-2-1,1 1 1,-1-1 0,1 1-1,-1-1 1,1 0 0,-1-1-1,0 1 1,0-1 0,1 0-1,-1 0 1,5-4 0,3-4-109,0-1 1,-1 0 0,0-1 0,-1 0 0,-1-1-1,0 0 1,13-24 0,44-110-731,-55 119 736,13-59 1933,-34 168-1534,3-30-73,1 51 1,6-71-156,-1 31 15,2 1 0,18 109 0,-9-119-63,-3 1 0,-2-1-1,-3 1 1,-5 67-1,3-120-6,0 0-1,-1 0 1,1 0-1,0 1 0,0-1 1,-1 0-1,1 0 1,-1 0-1,1 0 0,-1 0 1,1 0-1,-1 0 1,1-1-1,-1 1 1,0 0-1,0 0 0,1 0 1,-1-1-1,0 1 1,0 0-1,0-1 0,0 1 1,0 0-1,0-1 1,0 1-1,0-1 0,-1 1 1,-2 0 7,0-1 1,0 1 0,0-1 0,0 1-1,0-1 1,0-1 0,0 1-1,-5-1 1,0-1 15,-1 0-1,1 0 0,-1-1 1,1 0-1,-16-8 0,-6-12 38,-56-50-1,65 53-172,42 20-13065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3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1 506 7074,'0'0'9229,"7"-12"-5833,27-57-2042,-11 10-407,28-119 0,4-10-598,-53 208 1690,-3 18-1767,-10 24 427,-35 107-1,11-50-543,15-49-251,-16 70-1929,32-119-434,2 1 0,-1 27 0,3-32-3023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3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157 122 11402,'0'0'10569,"-6"16"-9556,-1-1-717,1 0 0,1 0 0,1 1 0,0 0 1,1 0-1,0-1 0,1 21 0,1-29-221,1 0 0,0 0-1,1 0 1,0 0 0,0-1-1,0 1 1,1 0-1,0 0 1,1-1 0,-1 1-1,4 6 1,-3-10-59,1 1 0,-1 0 1,0-1-1,1 1 0,0-1 1,0 0-1,0 0 0,0-1 0,0 1 1,0-1-1,1 0 0,-1 0 1,1 0-1,0-1 0,-1 1 0,9 0 1,-2 0-1,-1 0 0,0-1 0,0 0 1,0 0-1,1-1 0,-1-1 0,0 0 1,1 0-1,-1-1 0,0 0 0,0-1 0,0 0 1,-1 0-1,1-1 0,15-9 0,-18 8-13,1-1 0,-1 1 0,0-2 0,-1 1 0,1-1-1,-1 0 1,-1 0 0,1 0 0,-1-1 0,-1 0 0,1 0-1,-1 0 1,-1-1 0,1 1 0,-1-1 0,-1 0 0,3-18-1,-2 11 18,0-1-1,-2 1 1,0 0-1,-1-1 0,0 1 1,-1-1-1,-6-23 0,6 36-7,0-1 1,-1 1-1,0-1 0,0 1 0,0 0 0,0 0 0,-1 0 0,0 0 0,1 0 0,-2 0 0,1 1 0,0-1 0,-1 1 1,1 0-1,-1 0 0,0 0 0,0 1 0,0 0 0,0-1 0,-1 1 0,1 1 0,-1-1 0,1 0 0,-1 1 0,1 0 1,-1 0-1,0 1 0,1-1 0,-10 1 0,3 0-113,-1 1 1,1-1-1,-1 2 0,1 0 1,0 0-1,0 1 1,0 0-1,0 1 0,1 0 1,-1 1-1,-13 8 1,-4 6-1578,1 1 0,-37 35 0,25-21-1847,-27 23-7710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3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11843,'0'0'9423,"-2"14"-8683,-1-3-497,1-6-138,1 1-1,-1-1 1,1 1 0,0-1 0,1 1-1,0 0 1,0-1 0,0 1-1,0 0 1,1-1 0,0 1 0,0-1-1,0 1 1,3 6 0,4 1 157,0 1-1,0-1 1,2-1 0,-1 0 0,2 0 0,16 15 0,79 61 542,-82-69-642,1 0-30,16 15-1,2-2-1,1-2 0,69 35 0,-162-55-4264,13-10-1416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3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59 113 1016,'0'0'3102,"-4"-1"-2474,-26-5 1646,18 4 1815,0 2 3986,15-8-4246,11 0-3640,0 0 0,0 0 0,1 2 1,0 0-1,1 0 0,0 2 0,21-4 0,-10 0-40,11-2-58,1 2 0,-1 1 0,1 2 0,0 2 0,69 3 0,-105 0-83,-1 1-1,1-1 1,0 1-1,0 0 1,-1 0-1,1 0 1,0 0-1,-1 1 1,1-1-1,-1 1 1,0-1-1,1 1 1,-1 0-1,0 0 1,0 0-1,0 0 1,0 0-1,-1 1 1,1-1-1,-1 0 1,1 1-1,-1-1 1,0 1-1,0 0 1,0-1-1,0 1 1,0 0-1,-1 0 1,1-1-1,-1 1 1,1 0-1,-1 4 1,0 5 21,0-1 0,0 1 0,-1 0 0,0-1 0,-1 1 0,-7 21 0,-4-2 21,-2-1 0,-1 0 0,-1-1-1,-2-1 1,-36 43 0,-26 39 162,74-100-167,0 0-1,1 0 1,0 1 0,1-1-1,0 1 1,1 1 0,0-1-1,1 0 1,0 1 0,1 0-1,-2 22 1,4-33-43,1 0-1,-1 1 1,1-1 0,-1 0 0,1 1-1,-1-1 1,1 0 0,-1 0 0,1 0-1,0 1 1,0-1 0,0 0-1,0 0 1,0 0 0,0 0 0,0 0-1,0-1 1,0 1 0,0 0-1,0 0 1,1-1 0,-1 1 0,0-1-1,1 1 1,-1-1 0,0 1 0,1-1-1,-1 0 1,0 0 0,1 0-1,1 1 1,57 0 55,-46-1-33,21 0-664,0-1 0,-1-2 0,0-2 0,0-1 0,62-19 1,188-78-12137,-200 71 3736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3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12003,'0'0'10088,"23"-13"-9365,76-39 16,-94 49-652,0 1 0,0 0-1,0-1 1,0 2 0,0-1 0,1 0 0,-1 1 0,1 0-1,-1 1 1,1-1 0,-1 1 0,1 0 0,-1 0-1,1 1 1,8 1 0,-10-1-8,-2-1-60,-1 1 0,0 0 0,1-1 0,-1 1 0,0 0-1,0 0 1,0 0 0,0 0 0,1 0 0,-1 0 0,0 0-1,-1 0 1,1 0 0,0 1 0,0-1 0,0 0 0,-1 1-1,1-1 1,-1 0 0,1 1 0,-1-1 0,1 1 0,-1-1-1,0 0 1,0 1 0,0-1 0,0 3 0,0 49 110,-1-42-83,-1 0-49,0-1 0,0 0-1,-2 1 1,1-1 0,-1 0-1,0-1 1,-1 1 0,-1-1 0,1 0-1,-1 0 1,-1 0 0,0-1-1,-9 9 1,3-1-441,0 1 0,-13 21 1,28-37 413,-1 0 1,0 0 0,1 0 0,-1-1-1,1 1 1,-1 0 0,1-1 0,0 1-1,-1-1 1,1 0 0,-1 0 0,1 1 0,0-1-1,-1 0 1,1 0 0,2-1 0,-2 1-8,17 1 48,0 1 0,1 1 1,-1 1-1,-1 1 0,26 9 0,-39-12 4,0 0 0,0 0 0,0 0 0,-1 0 0,1 1 0,-1 0-1,0 0 1,1 0 0,-2 0 0,1 1 0,0-1 0,-1 1 0,1 0 0,-1 0 0,0 1 0,0-1 0,-1 1 0,1-1 0,-1 1 0,0 0-1,0 0 1,-1 0 0,0 0 0,2 7 0,-3-8 48,0 0-1,0 0 1,0 0-1,0 0 1,-1 0-1,1 0 1,-1 0-1,0 0 0,0 0 1,-1 0-1,1 0 1,-1 0-1,0-1 1,0 1-1,0-1 1,0 1-1,-1-1 1,1 0-1,-1 0 1,0 0-1,-4 3 1,-3 1 69,0-1 0,-1 0 0,0 0 0,0-1 0,-23 7 0,19-7-114,-1-1-1,1 0 1,-1-2-1,0 1 1,0-2-1,0 0 1,0-1-1,-17-2 1,32 1-188,1 1 1,-1 0-1,0-1 1,0 1-1,0-1 1,1 1-1,-1-1 0,0 0 1,1 1-1,-1-1 1,1 0-1,-1 1 1,0-1-1,1 0 1,0 0-1,-1 0 1,1 1-1,-1-1 1,1 0-1,0 0 1,0 0-1,-1 0 1,1 0-1,0 0 1,0 1-1,0-1 0,0 0 1,0-2-1,4-25-7729,7 12 74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0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528 141 9026,'0'0'10937,"-18"-18"-9839,-60-58-165,72 71-815,-1 0 0,0 1 0,0-1 1,-1 2-1,1-1 0,-1 1 0,0 0 0,0 0 0,0 1 1,0 0-1,0 1 0,-1 0 0,1 0 0,-13 1 0,3-1 1,-6-1-38,0 1 0,-1 1 0,1 1-1,-45 7 1,63-7-70,0 1-1,0 0 0,0 0 1,1 0-1,-1 1 1,0 0-1,1 0 0,0 0 1,0 1-1,0 0 1,0 0-1,0 0 0,1 0 1,-1 1-1,1 0 1,1 0-1,-1 0 0,1 0 1,0 0-1,0 1 1,0 0-1,1-1 0,-1 1 1,0 6-1,1-6-20,0 0 0,1 0 0,0 0 0,0 0 0,0 0 0,1 1 0,-1-1 0,2 0 0,-1 0 0,1 0 0,0 0 0,0 0 0,0 0 0,1 0 0,0 0 0,0 0 0,1-1 0,0 1 0,4 6 0,-3-7-12,1-1 0,-1 1 1,1 0-1,1-1 1,-1 0-1,1 0 0,-1-1 1,1 0-1,0 0 1,0 0-1,1-1 0,-1 1 1,0-2-1,1 1 1,-1-1-1,1 0 0,9 1 1,6 0-313,1 0 1,40-4 0,-53 1 242,-1 0-1,1-1 1,-1-1 0,0 1 0,0-2-1,0 1 1,0-1 0,0 0 0,10-8-1,-4 3 177,-1 0-1,0-2 0,-1 1 0,0-2 0,-1 1 0,0-2 1,-1 0-1,14-21 0,-10 84 1245,-7 12-852,-2-1 0,-4 125 0,-3-174-451,-1 1 0,0-1 0,0 1 0,-2-1 0,1 1 0,-1-1 0,-1-1 0,0 1 0,-1-1-1,0 0 1,-1 0 0,0 0 0,-1-1 0,-10 11 0,10-13-3,0 0 1,0-1 0,0 0-1,-1 0 1,0-1-1,0 0 1,-1-1 0,0 0-1,0 0 1,0-1-1,0 0 1,-1-1 0,1 0-1,-1-1 1,0 0-1,-19 0 1,24-1-68,1-1 0,-1 0 0,1 0 0,-1 0 0,1-1 0,-1 0-1,1 0 1,-1 0 0,1-1 0,0 0 0,0 0 0,-1 0 0,1-1 0,1 1 0,-1-1 0,0-1 0,1 1 0,-1 0 0,1-1 0,-7-8-1,-20-22-2821,10 9-2704,0-3-6670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4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14051,'0'0'11068,"5"32"-10195,13 105-199,-14-102-376,-3 1 1,-1 0 0,-5 46 0,0 13-33,4-94-263,1 1 0,0-1 0,0 1-1,0 0 1,0-1 0,0 1 0,0 0 0,1-1-1,-1 1 1,0-1 0,1 1 0,-1-1 0,1 1-1,0-1 1,0 1 0,-1-1 0,1 1-1,0-1 1,2 2 0,0-2 4,-1 0 0,0 0-1,1 0 1,-1-1 0,1 1-1,-1-1 1,1 0 0,0 0 0,-1 0-1,5 0 1,3 0-2,-6-1-13,1 1 1,-1-1-1,1 0 1,-1-1-1,1 1 1,-1-1-1,0 1 1,1-1-1,-1-1 0,0 1 1,-1-1-1,1 1 1,4-5-1,48-48-175,-36 34 111,7-10 28,-20 22 38,0 0 0,1 1 1,0 0-1,0 0 0,12-7 0,-20 15 8,1 0 0,-1 0 0,0 0 1,0 0-1,1 0 0,-1 0 0,0 0 0,1 0 0,-1 0 0,0 0 1,1 0-1,-1 0 0,0 0 0,1 0 0,-1 1 0,0-1 0,0 0 1,1 0-1,-1 0 0,0 1 0,0-1 0,1 0 0,-1 0 1,0 0-1,0 1 0,0-1 0,1 0 0,-1 1 0,0-1 0,0 0 1,0 0-1,0 1 0,0-1 0,0 0 0,0 1 0,1-1 0,-1 0 1,0 1-1,0-1 0,0 0 0,0 1 0,0-1 0,-1 0 0,1 1 1,0-1-1,2 22 180,-2-19-144,2 327 683,-3-173-3587,1-153 2210,1 4-2237,7-6-1800,10-2-2067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4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10082,'0'0'14529,"-12"3"-13185,-1 0-1125,1 1-1,0 1 1,0 0 0,1 1-1,0 0 1,0 0 0,0 1 0,0 1-1,1 0 1,1 0 0,-16 17-1,7-6-118,1 1 0,1 1 1,1 0-1,1 1 0,0 1 0,2 0 0,1 1 0,0 0 0,2 1 0,1 0 0,1 0 0,1 1 0,1-1 0,2 2 0,-1 28 0,4-49-91,-1 5 2,1 0-1,1 0 0,0 0 1,0 0-1,5 16 0,-4-23-12,-1 0 0,1-1 0,0 1 0,0-1 0,0 0 0,1 1 0,-1-1 0,1 0 0,0 0 0,0-1 0,0 1 0,0-1 0,0 1 0,1-1 0,-1 0 0,1 0 0,-1 0 0,7 1 0,3 2-69,0-1-1,0 0 0,1-1 1,-1-1-1,1 0 1,0-1-1,-1-1 0,1 0 1,0 0-1,0-1 1,-1-1-1,21-5 1,-28 5 40,0 1-1,0-1 1,0-1 0,0 1 0,0-1 0,0 0 0,0 0 0,-1-1 0,0 1 0,1-1 0,-2 0 0,1-1 0,0 1 0,-1-1 0,0 0 0,0 0 0,0 0 0,0-1 0,-1 0 0,0 1 0,0-1-1,-1 0 1,0 0 0,0 0 0,0-1 0,-1 1 0,0 0 0,1-8 0,-1 7 43,-1-1-1,0 1 0,0 0 1,0 0-1,-1 0 1,0 0-1,-4-13 1,4 17-6,-1 1 1,1 0 0,0 0-1,-1 0 1,0 0 0,1 0-1,-1 0 1,0 0-1,0 0 1,0 1 0,0-1-1,0 1 1,0 0 0,-1-1-1,1 1 1,0 0-1,-1 0 1,1 1 0,-1-1-1,1 0 1,-1 1 0,0-1-1,1 1 1,-6 0-1,-2-1-1,-1 1-1,1 0 1,-1 1-1,1 0 0,0 0 1,-1 1-1,1 1 0,0 0 1,0 0-1,0 1 0,1 0 1,-1 0-1,1 1 0,0 1 1,0 0-1,1 0 1,-1 0-1,1 1 0,1 0 1,-1 1-1,1 0 0,1 0 1,0 0-1,0 1 0,-5 10 1,8-14-309,0 1 0,0 0 1,1-1-1,0 1 0,0 0 0,0 1 1,1-1-1,-2 10 0,2 28-5848,1-37 4702,0 17-7221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4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12099,'0'0'12653,"10"-4"-12050,14-5-312,-1 0 1,1 2-1,0 1 1,1 1-1,0 1 1,-1 1-1,1 2 1,0 0 0,27 3-1,-48-2-267,0 1 0,0 0 0,0 0 0,-1 1 0,1-1 0,0 1 0,-1 0-1,1 0 1,-1 0 0,1 0 0,-1 0 0,0 1 0,0-1 0,0 1 0,-1 0 0,1 0 0,0 0 0,-1 0 0,0 1 0,0-1 0,0 1-1,0-1 1,-1 1 0,1 0 0,-1-1 0,0 1 0,1 5 0,2 10 19,-1 1 0,-1 0-1,-1 0 1,-2 23 0,1-22-25,-2 12-67,-2-1 1,-1 0-1,-2 0 1,-1 0 0,-15 38-1,1 0-1613,21-66 795,-8 20-1577,4-18-1319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4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14267,'0'0'14099,"88"-9"-13939,-6-1-80,17 1-80,13-3-464,42-10-2081,-25 4-2496,-23 3-2432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4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143 192 4017,'0'0'19584,"11"4"-18686,3 2-629,0 0 1,-1 2 0,1-1 0,-2 1 0,1 1 0,-1 1 0,15 15 0,-20-19-219,18 20 102,-1 1 0,30 42 0,-48-60-145,-1 0-1,0 0 1,0 0 0,-1 1-1,-1 0 1,1-1 0,-1 1-1,-1 0 1,0 1 0,0-1-1,-1 0 1,0 1 0,-1 11-1,-1-18 0,0-1 0,0 0 0,0 0 0,-1 0-1,1 0 1,-1 0 0,0 0 0,1 0 0,-1 0 0,0-1-1,-1 1 1,1-1 0,0 1 0,-1-1 0,1 0 0,-1 0-1,0 0 1,0 0 0,0-1 0,0 1 0,0-1 0,0 1-1,0-1 1,0 0 0,-1 0 0,-5 0 0,-8 3 20,0-1 0,0-1-1,-30 0 1,43-2-20,1 1 0,-1-1-1,1 0 1,0-1-1,-1 1 1,1-1 0,-1 1-1,1-1 1,0 0 0,-1 0-1,1 0 1,-5-3 0,7 2-6,-1 0 0,1 0 0,-1 0 0,1 0 0,0 0 0,0-1 0,0 1 0,0 0 0,0-1 0,1 1 0,-1 0 0,1-1 0,-1 1 0,1-1 0,0 1 0,0 0 0,0-1 0,1-3 0,0 1-19,-1-1 0,2 1 1,-1-1-1,1 1 0,-1 0 1,2-1-1,-1 1 0,0 0 1,1 0-1,0 0 1,0 1-1,1-1 0,-1 1 1,1 0-1,6-6 0,10-8-162,42-30 0,-48 38 132,40-28-93,-25 19 110,0-2 1,-1-1 0,29-30-1,-50 45 38,0-1-1,-1 0 0,0 0 1,0 0-1,-1-1 1,0 0-1,0 0 0,-1 0 1,-1-1-1,1 1 1,-2-1-1,1 0 1,-1 0-1,-1 0 0,1-17 1,-1 23-4,-1 0 0,0 0 1,-1 0-1,1 1 1,-1-1-1,0 0 0,1 0 1,-2 0-1,1 1 1,0-1-1,-1 1 0,0-1 1,1 1-1,-1 0 0,-1-1 1,-3-3-1,3 4 27,-1 0 0,0 1 0,1-1 0,-1 1 0,0 0-1,-1 0 1,1 0 0,0 1 0,0 0 0,-1 0 0,1 0 0,-1 0-1,1 0 1,-6 1 0,-20-2-4,1 2-1,-1 1 1,1 1-1,0 2 1,0 0 0,0 2-1,0 2 1,1 0-1,0 2 1,1 1-1,-46 25 1,62-29-502,1 0 0,-1 0 0,1 1 1,1 0-1,-15 16 0,-12 28-5587,23-18-1491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4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445 110 14443,'0'0'12852,"-21"-18"-12430,-69-53-130,87 68-275,0 1 1,0 0-1,0 0 1,-1 0-1,1 0 1,-1 1-1,1 0 1,-1-1 0,0 1-1,1 0 1,-1 1-1,0-1 1,0 1-1,1-1 1,-1 1-1,0 0 1,-7 2-1,-5-1 26,5 0-18,1 0-1,0 1 0,0 0 0,0 1 0,1 0 0,-1 1 0,1 0 1,-1 0-1,1 1 0,1 0 0,-1 1 0,1 0 0,-10 9 0,7-6 0,0 1-1,1 0 1,0 1-1,1 0 0,0 0 1,1 1-1,0 0 1,1 1-1,-6 13 1,12-23-32,-1 0 1,1 0 0,0 1 0,0-1 0,0 0-1,0 1 1,1-1 0,-1 1 0,1-1 0,0 1 0,0-1-1,0 1 1,0-1 0,1 1 0,-1-1 0,1 1 0,0-1-1,3 6 1,-3-6-16,2-1-1,-1 0 1,0 0-1,0 0 0,1 0 1,-1 0-1,1 0 1,-1-1-1,1 1 1,0-1-1,0 1 1,0-1-1,0 0 1,0 0-1,0-1 0,0 1 1,0-1-1,0 1 1,0-1-1,4 0 1,10 2-129,0-1 1,0 0-1,0-1 1,0-1-1,0-1 1,0 0-1,0-1 1,0-1 0,-1-1-1,0 0 1,0-1-1,0-1 1,23-13-1,-4-4 428,-1-1 0,35-34 742,-70 172-571,4 0-1,6-1 1,27 137 0,-34-242-806,0 0 1,0 0-1,1 0 1,-1 0-1,2 0 1,-1-1-1,7 10 0,-7-12-497,0 0 0,1-1-1,-1 1 1,1-1 0,-1 0-1,1 0 1,7 4 0,18 4-7328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4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11202,'0'0'13917,"1"20"-12517,4 56-517,9 217 1243,-14-246-2217,0 12-231,0-18-7969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4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62 13435,'0'0'10015,"0"20"-9053,2 66-171,-2-82-750,1 0 0,-1 0 0,1 0 0,0 1 1,0-1-1,0 0 0,1-1 0,-1 1 0,1 0 1,0 0-1,0-1 0,1 1 0,-1-1 0,1 1 1,-1-1-1,1 0 0,0 0 0,0-1 0,1 1 1,-1 0-1,0-1 0,1 0 0,0 0 0,-1 0 0,1 0 1,6 1-1,-1 0-5,1-1-1,0 0 1,1-1 0,-1 0-1,0 0 1,0-1 0,0-1 0,14-2-1,-19 3-27,0-2 0,0 1-1,0 0 1,0-1 0,-1 0-1,1 0 1,-1-1 0,1 1-1,-1-1 1,0 0 0,0 0-1,0 0 1,0-1 0,0 1-1,-1-1 1,0 0 0,0 0-1,0 0 1,0-1 0,2-4 0,-1 1 33,-1 1 0,0-1 1,0 0-1,-1 0 1,0-1-1,0 1 1,-1 0-1,0-1 1,0 1-1,-1-1 1,-2-12-1,1 17 25,0 0-1,0 0 1,0 0-1,-1 1 0,1-1 1,-1 0-1,0 1 1,0 0-1,-1-1 1,1 1-1,-1 0 1,1 0-1,-1 0 1,0 0-1,0 1 1,0-1-1,-1 1 1,1 0-1,-1 0 0,1 0 1,-1 0-1,1 1 1,-1 0-1,0-1 1,-7 0-1,-7-2 53,1 0 0,-1 2 1,0 0-1,-25 0 0,39 2-128,-1 0 0,1 0 1,0 1-1,0-1 1,0 1-1,0 0 0,0 0 1,0 0-1,0 0 0,0 1 1,0 0-1,1 0 1,-1 0-1,1 0 0,-1 0 1,1 1-1,0-1 0,0 1 1,0 0-1,0 0 0,-3 4 1,-13 35-1901,10 8-3849,8-15-3097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1:4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19196,'0'0'9962,"-7"12"-19668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2:5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11546,'0'0'4441,"-88"9"-5761,71 13-880,0-4-2393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0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7282,'0'0'7204,"29"0"-4325,34-4-2297,0-2-1,71-16 1,38-4-496,-171 26-65,0 0-1,0 0 1,0 0 0,0 0-1,0 0 1,0 0 0,0 0-1,0 1 1,0-1 0,0 0-1,0 1 1,0-1 0,0 1-1,0-1 1,0 1 0,0-1 0,0 1-1,-1 0 1,1-1 0,0 1-1,0 0 1,-1 0 0,1-1-1,-1 1 1,1 0 0,-1 0-1,2 2 1,-1 1 63,1 0 0,-1 0 0,0 0 0,0 0 0,0 0 0,-1 1 0,1 5 0,-1 4 87,-1 0 0,0 0 1,0 0-1,-5 14 0,-13 31 474,-41 89 0,33-88-214,-21 72-1,42-110-373,0-6-17,2 1-1,0 0 1,1-1 0,0 2-1,1 21 1,2-38-277,-1-4-1302,0 0 1161,1 0-1,-1 0 1,1 0-1,0-1 1,0 1 0,0 0-1,1 0 1,0-3-1,0-6-1003,-1-18-3480,0 2-2324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5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4441,'2'0'12455,"-8"1"-12343,1-1 0,0 1 1,-1 0-1,1 0 1,0 1-1,0-1 0,0 1 1,0 0-1,0 1 0,0-1 1,1 1-1,-1 0 1,1 0-1,0 1 0,0-1 1,0 1-1,0 0 1,-4 5-1,4-4-33,0 1-1,0 0 1,0 0 0,1 0-1,0 0 1,0 1 0,0 0-1,1-1 1,0 1 0,0 0-1,1 0 1,0 0 0,-1 10-1,3-16-73,0 0-1,0 0 0,0 0 1,0 0-1,0-1 0,0 1 0,1-1 1,-1 1-1,0-1 0,0 1 1,0-1-1,1 1 0,-1-1 1,0 0-1,1 0 0,-1 0 1,0 0-1,0 0 0,1 0 1,-1 0-1,0 0 0,2-1 0,33 0 137,-30-1-143,0 0 0,-1 0-1,1-1 1,-1 1 0,1-1-1,-1 0 1,0 0 0,0-1-1,0 0 1,0 0 0,-1 0-1,0 0 1,1-1 0,-2 0-1,1 1 1,0-2 0,-1 1-1,0 0 1,0 0 0,-1-1-1,0 0 1,1 1 0,-2-1-1,1 0 1,-1 0 0,0 0-1,0-9 1,-1 14 12,-1 0 1,0 0-1,0 0 1,0 0-1,-1 0 1,1 0-1,0 0 1,0 0-1,0 0 1,-1 1-1,1-1 0,0 0 1,-1 1-1,1-1 1,-1 1-1,1 0 1,0-1-1,-1 1 1,1 0-1,-1 0 1,1 0-1,-1 0 0,1 0 1,-3 0-1,-39 3 552,41-2-547,0 0 0,1 0 0,-1 0 0,0 0 0,1 1 0,-1-1 0,1 0 0,0 1 0,-1-1 0,1 1 0,0 0 0,0-1 0,0 1 1,0 0-1,0 0 0,0 0 0,1-1 0,-1 1 0,1 0 0,-1 0 0,0 3 0,-1 47 68,2-41-109,0-11 10,1 1 0,0 0-1,-1-1 1,1 1 0,-1-1 0,1 1 0,0-1-1,0 1 1,-1-1 0,1 0 0,0 1 0,0-1-1,-1 0 1,1 1 0,0-1 0,0 0 0,0 0-1,-1 0 1,1 0 0,0 0 0,0 0 0,0 0-1,0 0 1,0 0 0,-1 0 0,1 0 0,0 0 0,0-1-1,0 1 1,-1 0 0,1-1 0,0 1 0,0-1-1,-1 1 1,1-1 0,0 1 0,-1-1 0,1 1-1,0-1 1,-1 1 0,1-1 0,-1 0 0,1 1-1,-1-1 1,0 0 0,1 0 0,-1 1 0,1-3-1,-1 3 5,0-1-1,0 0 1,0 1 0,0-1-1,0 0 1,0 0-1,0 1 1,0-1-1,0 0 1,0 1-1,0-1 1,-1 0-1,1 1 1,0-1-1,0 0 1,-1 1-1,1-1 1,-1 0-1,1 1 1,0-1-1,-1 1 1,1-1-1,-1 1 1,1-1-1,-1 1 1,0-1-1,1 1 1,-1 0-1,1-1 1,-1 1-1,0 0 1,1-1 0,-1 1-1,0 0 1,1 0-1,-1 0 1,0-1-1,0 1 1,1 0-1,-1 0 1,0 0-1,1 0 1,-1 0-1,0 0 1,0 1-1,1-1 1,-1 0-1,0 0 1,1 0-1,-1 1 1,0-1-1,1 0 1,-1 1-1,1-1 1,-2 1-1,-35 24-6857,19-9-4541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0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1122 5065,'0'0'2478,"0"-3"-1551,0-3-674,-1 1 38,1 0 0,0 0-1,0 0 1,1 0 0,0 0 0,-1 0-1,1 0 1,1 0 0,-1 0-1,1 0 1,0 0 0,0 1 0,0-1-1,5-6 1,10-8 542,-12 15-583,-1-1 0,0 1 0,0-1 1,0 0-1,-1 1 0,0-2 0,1 1 0,-2 0 1,1-1-1,2-8 0,-4 3 106,0 1 0,1-1 0,0 0 0,0 0 0,1 1 0,1 0 0,-1-1 0,2 1 0,0 1-1,9-16 1,9-9-627,42-48 0,-24 33 561,37-48-424,119-114 0,-148 166 78,2 2 0,1 2 1,3 2-1,69-36 1,-81 52-122,77-29 1,-99 45-28,2 1 1,-1 1-1,1 0 1,-1 2-1,41-1 1,-61 4 198,0 0 0,0 1 1,0-1-1,0 0 0,0 1 1,0 0-1,0-1 0,0 1 1,-1 0-1,1 0 0,0 0 0,0 0 1,-1 1-1,1-1 0,-1 0 1,1 1-1,-1-1 0,1 1 0,-1-1 1,0 1-1,0 0 0,0-1 1,0 1-1,0 0 0,0 0 0,0 0 1,0 0-1,-1 0 0,1 0 1,-1 0-1,1 2 0,-3-3-148,1 0 0,0 0 0,0 0 0,-1 0 0,1 0 0,0 0 0,-1 0 0,1-1 0,-1 1 1,1 0-1,-1-1 0,1 1 0,-1-1 0,0 0 0,1 1 0,-1-1 0,1 0 0,-1 0 0,0 0 0,-2-1 0,2 2-205,-27-1-5507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1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72 928,'0'0'5141,"-4"-21"4457,3 21-9586,0-1 0,0 1 0,0 0-1,1 0 1,-1 1 0,0-1 0,0 0-1,0 0 1,0 0 0,0 0 0,1 1-1,-1-1 1,0 0 0,0 1 0,0-1-1,1 1 1,-1-1 0,0 1 0,1-1-1,-1 1 1,0 0 0,1-1 0,-1 1-1,1 0 1,-1-1 0,1 1 0,-1 0-1,0 1 1,-1 26 32,3-17 19,-1-10-55,16-41 330,-15 37-315,0 1 0,-1-1 1,1 0-1,-1 1 0,0-1 1,0 0-1,0 0 0,0 1 1,0-1-1,0 0 0,-1 1 0,1-1 1,-1 0-1,0 1 0,0-1 1,-1-2-1,0 3 0,0 1-1,1 0 1,-1-1 0,0 1-1,0 0 1,0 0 0,0 0-1,0 0 1,0 1 0,-1-1-1,1 0 1,0 1 0,0-1-1,0 1 1,-1 0 0,1 0-1,0 0 1,-5 1 0,4-1-13,-11-1 19,1 2-1,-1 0 1,-23 4-1,34-4-20,-1 0 0,1 0-1,0 0 1,-1 1-1,1-1 1,0 1-1,0-1 1,0 1 0,0 0-1,0 1 1,0-1-1,0 0 1,1 1-1,-1 0 1,1-1-1,0 1 1,0 0 0,0 0-1,-3 5 1,4-2-11,0-1 1,0 0 0,0 1-1,0-1 1,1 1 0,0 0-1,1 8 1,0 3-11,-1-16 10,1 0 0,-1 0 0,0 0 0,1 0 0,-1 0 0,1-1 0,-1 1 0,1 0 0,0 0 0,-1 0 0,1 0 0,0-1 0,0 1 0,-1 0 0,1-1 0,0 1 0,0 0 0,0-1 0,0 1 0,0-1 0,0 0 0,0 1 0,0-1 0,0 0 0,0 1 0,0-1 0,0 0 0,0 0 0,0 0 0,2 0 0,40 1-287,-34-1 55,-9 0 219,0-21-5516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4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113 316 1688,'0'0'3604,"-2"-3"-3240,2 3-349,-1-1 59,0-1 0,0 1 0,0 0 1,0 0-1,0 0 0,0 0 0,0-1 1,0 2-1,-1-1 0,1 0 0,0 0 1,-1 0-1,1 0 0,0 1 0,-1-1 1,1 1-1,-1-1 0,1 1 0,-1 0 1,0-1-1,-2 1 0,-59-12 5707,63 12-5719,-1 0 0,1 0-1,-1 0 1,1 1 0,-1-1-1,1 0 1,-1 0-1,1 0 1,-1 0 0,1 0-1,-1 0 1,1 0 0,-1 0-1,1-1 1,-1 1-1,1 0 1,-1 0 0,1 0-1,-1 0 1,1-1-1,0 1 1,-1 0 0,1 0-1,-1-1 1,1 1 0,0 0-1,-1-1 1,1 1-1,-1-1 1,1 1 0,0 0-1,0-1 1,-1 1-1,1-1 1,0 1 0,0-1-1,-1 1 1,1-1 0,0 0-1,14-19 397,31-15-624,28-10 196,1 3 0,3 4 0,144-52 0,-187 87-3,-37 4-115,0 1 1,1 0 0,-1 0-1,1 0 1,0 1-1,-1-1 1,1 0 0,0 1-1,0 0 1,1-1-1,-1 1 1,1 0-1,-3 6 1,2-6-390,-5 7-3145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8:0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24 6185,'0'0'8824,"-8"-4"-7128,-38-13 957,43 16-2466,0 1 0,0-1 0,0 1 0,0-1 0,0 1 0,0 0 0,-1 0 0,1 1 0,0-1 0,0 1 0,0-1 0,0 1 0,0 0 0,0 0 0,0 0 0,1 0 0,-6 4 0,0 2 57,0 1 1,1 0 0,0 0 0,1 0 0,0 1 0,0 0 0,0 1-1,1-1 1,1 1 0,-7 19 0,0 9 348,-12 62 0,6 28-27,6 2 0,7 171 0,5-200-541,1-31-324,3 0 1,3-1-1,32 127 0,-2-65-3298,7-3-3766,-20-57-3407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8:2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12043,'0'0'7316,"7"0"-6467,5 1-532,1 0 0,-1 1-1,1 0 1,-1 0 0,0 2-1,0-1 1,0 2 0,-1-1 0,1 2-1,-1 0 1,0 0 0,-1 1-1,1 0 1,13 12 0,3 7-52,-1 0 1,-1 2 0,-1 1 0,-2 1 0,-1 0-1,21 40 1,-12-12-65,-3 2 1,34 104-1,-44-94-135,-2 0 0,-4 1 1,-2 1-1,-4 0 0,-3 0 0,-8 75 0,2-105-44,-2-1 1,-2 0-1,-1 0 1,-2-1-1,-3-1 1,-34 74-1,26-70-33,-1-2-1,-3-1 1,-1 0-1,-2-2 0,-60 61 1,84-94-57,3-3-58,0 0 0,0 0-1,0 0 1,0 0 0,0 0 0,0 0-1,-1-1 1,1 1 0,-1-1 0,1 0-1,-1 1 1,0-1 0,0 0 0,-3 0-1,4-23-6069,2-5 15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2:2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5 515 6849,'0'0'11906,"-4"-3"-10494,7 2-744,16 11-286,0-2 1,0 0-1,1-1 0,0-1 1,1-1-1,-1 0 0,1-2 1,33 2-1,-34-4-313,-1-1 0,1 0 0,0-2 0,0 0 0,0-1 0,-1-1-1,1-1 1,-1 0 0,35-16 0,-36 11-50,0 0-1,-1-1 0,0-1 0,-1-1 1,-1 0-1,0-1 0,0-1 1,21-28-1,-27 30-21,-1 0 1,-1-1-1,0 1 0,-1-1 1,0-1-1,-1 1 1,-1-1-1,0 0 0,-1 0 1,-1 0-1,0 0 1,-1-21-1,0 19-13,-1 0 0,-1 0 0,-1 0-1,-1 1 1,-6-23 0,9 36 23,-1 0 0,0 0-1,0 0 1,-1 0 0,1 0 0,-1 1-1,1-1 1,-1 0 0,0 1 0,0 0-1,0-1 1,0 1 0,-1 0 0,1 0-1,0 0 1,-1 0 0,1 1 0,-1-1 0,0 1-1,0-1 1,0 1 0,0 0 0,1 0-1,-1 0 1,-1 0 0,1 1 0,0-1-1,0 1 1,0 0 0,0 0 0,0 0-1,0 0 1,0 1 0,0-1 0,0 1 0,0 0-1,-4 1 1,4-1 10,0 0 1,0 1-1,0-1 0,0 1 1,0 0-1,1 0 1,-1 0-1,1 0 0,-1 1 1,1-1-1,-1 0 0,1 1 1,0 0-1,0 0 0,1-1 1,-4 7-1,-20 56 128,20-52-116,-14 51 220,3 1-1,2 0 0,-8 117 1,16 205 678,22-138-794,1 24-749,-17-223-250,0 16-1733,0-22-6367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2:2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0 547 12123,'0'0'12625,"40"-27"-11986,-4 2-513,7-5-17,2 1 0,1 2 0,1 3 0,52-20 0,334-126-1138,-144 54-6520,-279 112 7164,22-6-571,-31 10 1387,-2 15 647,-1 0-1,-1 0 1,0 0 0,-1-1-1,-1 1 1,-11 24-1,9-21-559,0 0 0,1 0 0,-6 32-1,10-39-395,0 0-1,1 0 1,1 0-1,0 0 1,0 0-1,1-1 1,1 1-1,2 11 0,-3-18-113,1-1-1,-1 0 0,1 0 0,0 0 0,0 0 0,0 0 0,0 0 0,0-1 0,0 1 0,1-1 0,0 1 1,-1-1-1,1 0 0,0 0 0,0 0 0,0-1 0,0 1 0,0-1 0,0 1 0,1-1 0,-1 0 1,0 0-1,1 0 0,-1-1 0,1 1 0,-1-1 0,1 0 0,3 0 0,3 1 8,1-1 0,0 0 0,-1-1-1,1 0 1,18-4 0,-24 3-10,-1 1 1,1-1-1,-1-1 0,1 1 1,-1-1-1,0 0 1,1 0-1,-2 0 0,1 0 1,0-1-1,-1 0 0,1 1 1,-1-1-1,3-5 1,-1 0-11,0 1 0,0-1 0,-1 1 0,0-1 0,-1-1 0,0 1 0,0 0 1,1-15-1,-1-4-93,-1-46 0,-2 66 80,0 1 5,-1 0-1,-1-1 1,1 1 0,-1 0-1,-1 0 1,1 0 0,-1 0-1,0 0 1,-1 1 0,1-1-1,-1 1 1,-1 0 0,1 0-1,-1 1 1,0-1 0,0 1-1,-1 0 1,0 0 0,0 1-1,-10-7 1,7 6 12,0-1 0,1 2 1,-2-1-1,1 1 0,0 1 0,-1 0 0,0 0 0,0 1 1,0 0-1,0 1 0,0 0 0,0 0 0,0 1 0,0 0 1,-11 3-1,19-3-54,0 1 1,1-1-1,-1 1 0,0 0 1,1 0-1,-1 0 0,1 0 1,-1 0-1,1 0 1,-1 0-1,1 0 0,0 1 1,0-1-1,-1 0 1,1 1-1,0-1 0,0 1 1,1 0-1,-1-1 0,0 1 1,0-1-1,1 1 1,-1 0-1,1 0 0,-1 0 1,1-1-1,0 4 1,1 51-6000,5-30 66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2:2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9282,'0'0'12104,"16"19"-11448,-5-7-540,13 17 297,0 0 1,37 63-1,-52-75-300,0 0-1,0 0 1,-2 1-1,0 0 1,-1 0-1,-1 0 1,5 32 0,-10-49 561,-2-1-617,1-1 0,-1 1-1,1-1 1,0 0-1,0 1 1,-1-1-1,1 0 1,0 0 0,0 0-1,0 0 1,0 0-1,0 0 1,0 0 0,0-1-1,0 1 1,0 0-1,1 0 1,-1-1-1,0 1 1,1 0 0,-1-1-1,1-1 1,-11-34 122,6 14-159,1 1 1,2 0-1,0-1 1,1 1 0,1-1-1,2 1 1,0-1-1,1 1 1,7-24-1,-7 35-15,0 1-1,1 0 0,0 0 0,1 1 0,0-1 0,0 1 0,1 0 0,0 1 0,1-1 0,0 1 1,0 1-1,0-1 0,1 1 0,1 0 0,-1 1 0,1 0 0,0 0 0,0 1 0,1 0 0,-1 1 1,15-5-1,2 4-362,0 1 0,1 1 1,-1 1-1,1 2 0,32 2 1,-3 0-3147,0-2-3258,-2 0-4551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55 9858,'0'0'12389,"-14"-3"-11488,-42-9-248,54 12-613,1 0 1,-1 0-1,1 0 0,-1 0 1,1 0-1,-1 0 0,1 1 0,-1-1 1,1 1-1,-1-1 0,1 1 1,-1 0-1,1-1 0,0 1 0,0 0 1,-1 0-1,1 0 0,0 0 1,0 0-1,0 0 0,0 0 0,0 0 1,0 1-1,0-1 0,0 0 1,1 1-1,-1-1 0,0 0 0,1 1 1,-1-1-1,0 3 0,-6 44 585,7-44-568,-1 11 45,0 1-1,2-1 1,2 21 0,-2-30-91,0 0 1,1-1-1,0 1 1,0-1-1,0 1 1,1-1-1,-1 0 0,1 0 1,1 0-1,-1 0 1,7 7-1,19 16 50,1-2 1,40 27-1,-33-26-32,37 35 0,-69-58-28,-1 1 0,1 0 1,-2 0-1,1 0 1,0 1-1,-1 0 0,0-1 1,-1 1-1,1 0 0,-1 0 1,0 0-1,1 7 0,-2-10 3,-1 0-1,1 0 0,-1 0 0,0 0 0,0 1 0,0-1 1,0 0-1,-1 0 0,1 0 0,-1 0 0,0 0 0,0 0 1,0 0-1,0 0 0,-1-1 0,1 1 0,-1 0 0,1 0 1,-1-1-1,0 1 0,0-1 0,0 0 0,0 0 0,-1 0 1,-2 3-1,-8 2 17,1 0 1,-1-1 0,0 0 0,-1-1-1,1 0 1,-1-1 0,0-1-1,0 0 1,-1-1 0,1-1 0,0 0-1,-20-2 1,30 1-19,1 0-1,0-1 1,0 1 0,0-1 0,0 0-1,0 0 1,0-1 0,0 1-1,0 0 1,1-1 0,-1 0-1,0 1 1,1-1 0,-1 0 0,1-1-1,0 1 1,0 0 0,-1-1-1,2 1 1,-1-1 0,0 1-1,0-1 1,1 0 0,0 0-1,-1 0 1,1 0 0,0 0 0,-1-5-1,1 3-26,0 0-1,0 0 0,0 0 1,1 0-1,-1 0 0,1 0 0,0 0 1,1 0-1,-1 0 0,1 0 1,0 0-1,0 0 0,1 0 1,0 0-1,0 0 0,0 1 1,0-1-1,4-5 0,15-12-56,1 0 0,0 2 0,2 1 0,0 0-1,2 2 1,37-20 0,35-25-490,-97 61 569,23-15-78,-2-1 0,0-1 0,22-24 0,-38 36 141,-1 0-1,0-1 0,0 1 0,-1-1 1,0-1-1,0 1 0,-1 0 1,0-1-1,0 0 0,0 0 0,-1 0 1,-1 0-1,1 0 0,-1 0 1,0-10-1,-2 15-15,1 1 1,-1-1-1,0 1 1,0 0-1,0-1 0,0 1 1,0 0-1,0 0 1,-1-1-1,1 1 1,-1 0-1,1 0 1,-1 1-1,0-1 0,0 0 1,0 0-1,0 1 1,0-1-1,0 1 1,0 0-1,0 0 0,-1 0 1,1 0-1,0 0 1,-4-1-1,-7-2 116,0 0 1,-1 1-1,-18-3 0,21 4-170,0 0-1,0 1 1,0 0-1,-1 1 1,1 0-1,0 1 1,0 0-1,0 0 1,0 2-1,0-1 1,0 1-1,1 1 1,-1 0-1,1 0 1,0 1-1,-17 11 1,-101 90-4190,74-59-1555,-5 0-7430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0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14595,'0'0'13563,"24"-92"-13419,-20 92-144,-4 18-4945,0 10-504,0 2-3721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0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13827,'0'0'10826,"126"-6"-10098,-58 9-247,4 3-217,3 0-128,-7 0-136,4 4-232,6 8-1985,-17-3-2680,-13-3-3329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8058,'2'1'8805,"-2"0"-8711,0-1 0,0 0 1,0 0-1,0 0 0,0 0 0,-1 3 2733,0-3-2733,1 0 1,0 1-1,0-1 0,0 0 0,0 0 0,69 4 1711,84-5-1,-45-2-1112,200 6 773,-356-2-3542,-42 1-4333,36-2-2087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3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5193,'0'0'13834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1432,'0'0'6196,"8"-6"-5730,72-46 401,-43 18-5527,-26 22 1919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5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1022 0 568,'0'0'13840,"-15"5"-12911,6-3-776,0 2 0,0-1 0,0 1 0,0 0 0,0 1 0,1 0 0,0 0 0,0 1 0,0 0 0,1 0 0,0 1 0,-9 9 0,14-12-97,-475 533 4572,310-386-4138,-19 18 215,175-155-398,-1-3-1937,-8-6-4859,4-5-14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5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1047 0 6265,'0'0'9305,"-12"7"-8673,-33 20 220,0 2 1,-61 53-1,-84 90 1161,115-102-1483,-75 74 548,66-61-396,-3-3 0,-109 76 1,143-124-447,50-31-240,3-1-167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5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137 240 9674,'0'0'9861,"-23"-3"-9302,-3-2-402,13 1-9,-1 2-1,0 0 1,0 1 0,-18 0 0,31 28 141,2-23-281,-1 0-1,1 0 1,0 0-1,0 0 1,1 0 0,-1-1-1,1 1 1,0 0-1,0-1 1,0 0-1,0 1 1,0-1-1,1 0 1,4 4 0,48 42 86,-36-33-72,42 29 10,15 13 27,-69-52-46,0 0-1,-1 1 1,0 0 0,0 0 0,-1 0 0,0 1 0,8 15 0,-12-20 5,0-1-1,0 1 0,0 0 1,0 0-1,0 0 1,-1 0-1,1 0 0,-1 0 1,0 0-1,0-1 1,0 1-1,0 0 0,-1 0 1,1 0-1,-1 0 0,1 0 1,-1 0-1,0 0 1,0-1-1,-3 5 0,1-2 18,0-1 0,-1 0 0,1 0 0,-1 0 0,0 0 0,0-1-1,-1 0 1,1 0 0,-1 0 0,-7 4 0,-6 1 77,-1-1 0,0 0 0,0-2 1,0 0-1,-22 2 0,27-5-17,1-1 1,0 0-1,0 0 1,-16-3-1,29 2-92,-1-1-1,0 1 0,1-1 0,-1 1 1,0-1-1,1 0 0,-1 1 1,1-1-1,-1 0 0,1 1 0,-1-1 1,1 0-1,0 0 0,-1 1 1,1-1-1,0 0 0,0 0 0,0 0 1,-1 0-1,1 1 0,0-1 1,0 0-1,0 0 0,0 0 0,1 0 1,-1-31-76,0 22 22,1 5 53,0 0 0,-1 1 0,2-1-1,-1 0 1,0 0 0,1 0 0,0 1-1,0-1 1,1 1 0,-1 0 0,1-1-1,0 1 1,0 0 0,0 1 0,5-6-1,10-7-40,0 0-1,20-13 0,-5 3-57,-3 2 60,96-86-359,-111 96 356,-1-1 0,-1 0 0,-1-1 0,0-1 0,-1 0 0,9-20 0,-18 33 62,0 0-1,0 0 1,-1 0 0,0-1-1,1 1 1,-2 0 0,1 0-1,0-1 1,-1 1 0,0-1-1,0 1 1,0 0 0,-1-1-1,1 1 1,-1 0 0,0-1 0,0 1-1,-3-7 1,1 6 19,0 0 0,-1 0 0,1 0 0,-1 0 0,0 1 0,0 0-1,-1 0 1,1 0 0,-1 0 0,0 1 0,0 0 0,-10-6 0,-8-1 145,-1 0 0,-1 1-1,1 2 1,-1 0 0,0 2 0,-1 1-1,1 1 1,-1 1 0,-32 1 0,56 1-196,0 0 1,-1 0 0,1 0-1,0 0 1,0 0 0,-1 1-1,1-1 1,0 1 0,0 0-1,0-1 1,0 1 0,0 0-1,0 0 1,0 0 0,0 1-1,0-1 1,0 0 0,1 1-1,-1-1 1,0 1 0,1-1-1,-1 1 1,1 0 0,0 0-1,0 0 1,0 0 0,-1 0-1,2 0 1,-1 0 0,0 0-1,0 0 1,1 0 0,-1 0-1,1 1 1,0-1 0,-1 0-1,1 0 1,0 0 0,1 4-1,-1 2-373,1 0 0,0 0 0,1 0 0,0-1 0,0 1 0,1 0 0,0-1 0,0 0 0,0 0 0,6 9 0,27 30-5890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1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9 610 3713,'0'0'9726,"-7"-25"-5050,7-4-3498,-1-4-626,1 0-1,2 1 1,2-1 0,8-37-1,2 10 125,-2 0-1,-2 0 0,1-113 0,-11 172-332,0 8-243,0 7-92,1 65 115,-3 0 0,-20 121 0,8-138-386,-8 44-2951,17-36-4566,5-53 1531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1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62 203 6993,'0'0'11128,"0"3"-10728,0 9-164,1 1-1,0-1 0,1 0 1,0 0-1,1 0 0,0-1 1,1 1-1,1-1 0,-1 0 1,2 0-1,10 17 0,-11-21-211,0-1-1,0 1 1,1-1-1,-1 0 1,2-1-1,-1 1 1,0-1 0,1-1-1,0 1 1,0-1-1,1 0 1,-1 0-1,1-1 1,0 0-1,-1-1 1,1 0 0,1 0-1,11 1 1,-11-2-2,0 0 1,1 0-1,0-1 1,-1-1-1,1 1 1,-1-1-1,0-1 1,1 0-1,-1-1 0,0 1 1,0-2-1,0 1 1,0-1-1,-1-1 1,0 1-1,0-1 1,0-1-1,0 0 1,-1 0-1,0 0 1,0-1-1,0 0 1,-1 0-1,0-1 1,-1 1-1,0-1 1,8-16-1,-7 9 66,-1-1-1,0 1 1,-1-1 0,-1 0 0,-1 0-1,0 0 1,-1 0 0,0 0-1,-2 0 1,0 0 0,-3-17-1,3 27-9,-1 1 0,0 0-1,0 0 1,0 0-1,0 0 1,-1 0 0,0 1-1,0-1 1,0 1-1,0 0 1,-1 0 0,0 0-1,0 0 1,0 0-1,0 1 1,-1 0 0,1 0-1,-1 0 1,0 0 0,0 1-1,0 0 1,-8-3-1,-4 0 75,0 0-1,0 2 0,0 0 0,0 0 1,-34 1-1,41 2-244,1 1 0,-1 0 0,0 0 0,0 1 0,0 1-1,1 0 1,-1 0 0,1 0 0,0 2 0,0-1 0,0 1 0,1 0 0,0 1 0,0-1 0,0 2 0,0-1 0,1 1 0,-6 8 0,-63 62-6478,44-46-375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11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6593,'0'0'0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8890,'0'0'10015,"-6"29"-8541,-23 95-116,24-96-542,0 1 0,2-1 1,1 1-1,3 50 0,1-18-7,-2-55-783,0 0 0,0-1-1,0 1 1,1 0 0,0 0 0,0-1 0,1 1 0,0-1-1,0 1 1,0-1 0,0 0 0,1 0 0,0 0-1,0 0 1,0 0 0,1 0 0,0-1 0,0 0 0,0 0-1,0 0 1,0 0 0,1 0 0,0-1 0,0 0-1,0 0 1,0-1 0,0 1 0,0-1 0,1 0 0,-1 0-1,1-1 1,0 1 0,-1-1 0,1-1 0,0 1-1,-1-1 1,1 0 0,0 0 0,0-1 0,0 0-1,8-2 1,-10 2-129,1-1 0,-1 1 0,0-1 0,0 0 0,0-1 0,0 1 0,0-1 0,0 0-1,-1 1 1,1-2 0,-1 1 0,0 0 0,0-1 0,0 1 0,0-1 0,-1 0 0,4-7 0,3-7-1804,0-1 0,9-30 1,-17 45 1445,14-46-6139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0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12043,'0'0'10394,"21"178"-9242,-25-135-480,-20 3-416,-6 0-256,-4 0-704,-11 3-1504,8-13-2593,6-14-6090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50 4705,'0'0'23397,"-20"-46"-23157,20 43-240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1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12 1040,'0'0'1561,"-96"-12"-1321,79 12-64,4 0-176,-1 0-272,-3 0 216,7 0 56,3 0-1089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1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12 1464,'-184'-12'3121,"184"15"-2801,0 3 40,0 0-80,10 4-192,3-1-16,1 3-64,3 6 0,4 4-8,9 15-144,-6-7-760,-3 1-1593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8634,'0'0'11664,"2"-2"-10867,58-35 589,-25 16-1066,33-25 0,-59 39-245,0 0-1,-1-1 0,0 0 1,0-1-1,-1 1 0,0-1 1,-1-1-1,9-14 0,13 195 1276,-8-72-1307,-5 0 0,4 149 0,-19-245-27,0 1 0,-1-1 0,1 0 0,-1 0 0,0 0 0,0 1 0,0-1 0,0 0 0,0 0-1,0 0 1,-1-1 0,0 1 0,1 0 0,-1-1 0,0 1 0,0-1 0,-1 1 0,1-1 0,0 0-1,-1 0 1,0 0 0,1 0 0,-1 0 0,0-1 0,0 1 0,0-1 0,0 0 0,0 0 0,0 0-1,0 0 1,0 0 0,-4-1 0,-13 4 64,-1-2 1,1-1-1,-1 0 0,-21-3 0,6 0 31,33 2-87,0 0 0,-1 0 0,1 0 0,0-1 0,0 1 0,0-1 0,-1 0 0,1 0 0,0 0 0,0-1 0,0 1 0,0-1 0,1 1 0,-1-1 0,0 0 0,1 0 0,-1 0 0,1 0 0,0-1 1,-1 1-1,1-1 0,0 1 0,1-1 0,-1 0 0,0 0 0,1 0 0,0 0 0,-1 0 0,1 0 0,0 0 0,0-6 0,-1 2-33,2 0 1,-1 0-1,1 0 1,0 0-1,0 0 1,1 0-1,0 0 1,0 0-1,1 0 1,0 0-1,0 1 1,0-1-1,1 0 1,5-7-1,17-23-661,2 2-1,2 1 1,42-39-1,23-27-3180,-49 41-805,-9 8-1452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2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18 13851,'0'0'15579,"0"-15"-15067,0 12-23,-17 15-6259,0 13-1055,-3-4-8402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1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14 283 5337,'0'0'9740,"-2"13"-8946,-7 40-4,7-40 2149,16-36-1241,67-95-37,62-101 416,-157 217 58,-31 3-8107,33-1 2382,-9 0-3833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32 10778,'0'0'5227,"21"-5"-4999,7-2-165,-12 2-5,1 1 0,0 0 1,27-1-1,-43 4 18,0 1-1,0 0 1,-1 0 0,1 0 0,0-1 0,0 1-1,0 0 1,-1 0 0,1 0 0,0 0 0,0 0-1,0 1 1,-1-1 0,1 0 0,0 0 0,0 0-1,-1 1 1,1-1 0,0 0 0,0 1 0,-1-1-1,1 1 1,0-1 0,0 1 0,-10 13 623,-39 19-504,41-28 13,-107 61 613,72-43 51,0 1 0,2 2-1,-42 36 1,82-61-681,21-1-356,27 1-84,-29 1 41,-1-2 1,1 0-1,0-1 0,-1-1 0,23-5 1,-34 5 35,-6 1 188,-14 2 140,-4 3-63,0 0 0,0 1 0,1 1 0,0 1 1,0 0-1,0 1 0,1 1 0,0 0 0,1 1 0,0 1 0,1 0 1,-22 23-1,34-33-86,-1 0-1,1 1 1,0-1 0,0 0 0,0 1 0,0-1 0,0 1 0,0-1-1,0 1 1,0-1 0,0 1 0,1 0 0,-1-1 0,1 1 0,-1 0-1,1-1 1,0 1 0,0 0 0,0 0 0,0 3 0,0-4-10,1 0-1,0 0 1,0 0 0,-1 0 0,1 1 0,0-2-1,0 1 1,0 0 0,0 0 0,0 0-1,1 0 1,-1-1 0,0 1 0,0 0 0,0-1-1,1 1 1,-1-1 0,0 1 0,0-1 0,3 1-1,12 1-95,-1-1 0,0 0-1,29-2 1,-26 0-3,28 1-357,-53 11 687,-31 32 578,-76 68 1,113-111-817,1 0 1,0 0-1,0 0 1,0 0 0,-1 0-1,1 0 1,0 0 0,0 1-1,0-1 1,0 0-1,0 0 1,-1 0 0,1 0-1,0 0 1,0 1 0,0-1-1,0 0 1,0 0-1,0 0 1,0 0 0,0 1-1,-1-1 1,1 0 0,0 0-1,0 0 1,0 1 0,0-1-1,0 0 1,0 0-1,0 0 1,0 1 0,0-1-1,0 0 1,0 0 0,1 0-1,-1 1 1,0-1-1,0 0 1,0 0 0,0 0-1,0 1 1,0-1 0,0 0-1,1 0 1,11 3-371,18-6-727,-26 1 482,0 0 0,0 0 1,0-1-1,0 0 0,0 1 0,-1-1 0,1 0 0,-1 0 0,0-1 1,5-6-1,4-14-8159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3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9034,'0'0'5318,"17"-13"-4241,-4 4-956,134-110 2053,-15-22 574,-132 141-2724,1 0-1,-1 0 0,1-1 0,-1 1 0,1 0 0,-1 0 0,1 0 1,-1 0-1,1 0 0,-1 0 0,1 0 0,-1 0 0,1 0 0,-1 0 1,1 0-1,-1 0 0,1 0 0,-1 0 0,1 0 0,-1 0 1,1 1-1,-1-1 0,0 0 0,1 0 0,-1 1 0,1-1 0,-1 0 1,1 1-1,-1-1 0,0 0 0,1 1 0,-1-1 0,0 1 0,1-1 1,-1 0-1,0 1 0,0-1 0,0 1 0,1-1 0,-1 1 1,0-1-1,0 1 0,0-1 0,0 2 0,13 30-146,-11-24 242,20 61-36,-4 0 0,-2 2 1,-4 0-1,-3 0 0,-3 0 0,-5 121 1,-1-186-70,0 1 1,-1-1-1,0 0 0,0 0 1,0 0-1,-1 0 1,0 0-1,0 0 1,-1 0-1,1 0 1,-1-1-1,-1 1 0,1-1 1,-1 0-1,0 0 1,0 0-1,0-1 1,0 1-1,-1-1 1,0 0-1,0-1 0,0 1 1,-1-1-1,1 0 1,-1 0-1,1 0 1,-1-1-1,0 0 1,0 0-1,0 0 0,0-1 1,0 0-1,-1 0 1,-6-1-1,8 0 73,0 1-1,-1-2 1,1 1 0,0-1-1,-1 1 1,1-2 0,0 1-1,0 0 1,0-1 0,0 0-1,0 0 1,0-1 0,1 1-1,-1-1 1,1 0-1,0 0 1,0-1 0,0 1-1,0-1 1,0 0 0,1 0-1,-1 0 1,1 0 0,0-1-1,1 1 1,-1-1 0,1 0-1,0 0 1,0 0 0,0 0-1,1 0 1,0 0-1,-1-10 1,0 6-61,0 0-1,1 0 1,1 0 0,-1 0-1,1 0 1,1 0 0,0 0-1,0 0 1,1 0 0,0 0-1,0 0 1,1 1 0,1-1-1,-1 1 1,1 0 0,6-10-1,24-21-1237,74-69 0,-2 5-6255,-66 56-860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3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9 13867,'0'0'14866,"-4"-5"-13126,-9 2-3530,-19 14-2074,8 1-1512,-12 7-6153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3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11883,'0'0'10178,"0"46"-10058,7-7 8,3 10-40,0 1-80,7-1-8,-3-7-144,3-5-1393,3-6-1247,-3-13-2545,-3-9-2281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6:5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5065,'0'0'19443,"19"0"-19179,303-15 81,-183 15 680,-200 2-1037,1 3 0,-1 2 0,-66 18 0,123-25-3179,8-4 755,7-8-1402,-2-11-5982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3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16123,'0'0'3033,"88"37"-10066,-50-18 1399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3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8434,'0'0'5369,"9"32"-3917,4 19-983,37 135 783,-46-172-1173,-2-7-55,0 0 1,0 0-1,0 0 1,1 0-1,0 0 1,1-1-1,7 12 0,-10-18-6,-1 0-1,1 0 0,-1 0 1,0 0-1,1 0 0,-1 0 0,0 0 1,1 0-1,-1 0 0,0 0 1,1-1-1,-1 1 0,0 0 1,1 0-1,-1 0 0,0-1 1,0 1-1,1 0 0,-1 0 0,0-1 1,0 1-1,1 0 0,-1 0 1,0-1-1,0 1 0,0 0 1,1-1-1,-1 1 0,0 0 0,0-1 1,0 1-1,0-1 0,0 1 1,0 0-1,0-1 0,0 0 1,6-14 44,-6 14-40,3-10 30,30-92 152,-29 93-176,1 0 0,-1 1 0,2 0 0,-1 0 0,1 0 0,1 0 0,-1 1 0,9-7 0,-13 13 15,-1 1 1,1-1-1,-1 1 1,1 0-1,0 0 1,-1 0 0,1 0-1,0 0 1,0 0-1,0 0 1,0 1-1,0-1 1,0 1-1,0-1 1,0 1 0,0 0-1,0-1 1,0 1-1,0 0 1,0 1-1,0-1 1,0 0-1,3 1 1,-2 1 15,1-1 1,-1 1-1,0 0 1,0 0-1,0 1 1,1-1-1,-2 0 1,1 1-1,0 0 0,-1 0 1,4 4-1,4 8 41,-1 1-1,0-1 0,-1 1 0,6 18 1,8 31-52,-11-32-752,20 44 0,-26-67-437,1 0 0,0 0 0,0-1-1,13 15 1,1-7-4817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3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359 427 1328,'0'0'20606,"-26"-5"-19831,-85-16-198,104 20-530,1 0 0,-1 0-1,0 1 1,1 0 0,-1 0-1,1 1 1,-1-1 0,1 1-1,-1 1 1,1-1 0,0 1-1,0 0 1,-1 1 0,1 0-1,1 0 1,-1 0 0,-5 4-1,1 2-38,0-1-1,1 2 1,0 0-1,0 0 1,-12 20-1,13-18 17,4-6-42,1-1 0,0 1 0,0 0 0,0 0 1,1 0-1,0 0 0,0 0 0,1 1 1,-1-1-1,1 1 0,1-1 0,-1 1 1,1-1-1,1 1 0,0 10 0,0-16-29,0 0-1,-1 0 0,1 0 0,0 0 0,0 0 0,0 0 1,0 0-1,0 0 0,0-1 0,0 1 0,0 0 0,0 0 1,0-1-1,1 1 0,-1-1 0,0 1 0,0-1 0,1 0 1,-1 1-1,0-1 0,0 0 0,1 0 0,-1 0 0,0 0 0,1 0 1,-1 0-1,2-1 0,40-1-674,-35-1 677,0 1 0,0-1 0,0-1 0,-1 1 0,1-1 0,-1-1 0,0 1 0,0-1 0,0-1 0,-1 1 0,1-1 0,-2 0 0,1 0 0,5-9 0,2-1-51,-1-1-1,-1 0 1,-1-1 0,16-36-1,-20 31 94,0 0 0,-2-1-1,0 0 1,-2 0-1,0 0 1,-4-44 0,1 19 12,1 35 166,0 0 0,-1-1 0,0 1 0,-2 0 0,1 0 0,-2 1 0,0-1 0,0 1 0,-2-1 0,1 1 0,-9-13 0,10 25 593,2 10-583,1 13-262,1-20 136,0 22-12,-1 6-12,1 1 0,1-1 0,1 0 0,2 0 0,1 0 0,19 58 0,-14-62-22,2 1 0,1-1-1,1-1 1,1-1 0,1 0 0,35 40-1,-44-56-107,1 0 0,1 0-1,0-1 1,0 0 0,0-1-1,0 0 1,1 0 0,0-1-1,1 0 1,-1-1 0,1 0 0,0-1-1,0 0 1,0-1 0,0 0-1,0 0 1,1-1 0,-1-1-1,0 0 1,13-2 0,-18 1 51,-1 0 0,0-1 0,0 1 1,0-1-1,0 0 0,0-1 0,-1 1 0,1-1 1,0 0-1,-1-1 0,0 1 0,0-1 0,0 1 1,0-1-1,-1 0 0,1 0 0,-1-1 0,0 1 1,-1-1-1,1 0 0,-1 0 0,1 1 1,-2-2-1,1 1 0,2-10 0,1-8 304,0-1 0,-2 0 0,-1 1 0,0-35 827,-2 72-716,1 0-404,2-1 0,0 0-1,0-1 1,1 1 0,1-1 0,0 1 0,1-1 0,0-1 0,0 1 0,2-1 0,-1 0 0,1-1 0,1 1-1,0-2 1,17 16 0,-21-22-431,1 0 0,-1 0 0,1 0 0,0-1 0,0 0 0,0 0 0,0-1 0,0 1 0,0-1 0,0 0 0,0-1 0,0 0 0,12 0 0,7 0-5544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3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14187,'0'0'6193,"17"-18"-9433,17 33 583,-4 4-2560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3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1008,'0'0'18687,"-6"0"-17568,2 0-975,-1 0 8,0-1 1,0 1-1,0 0 1,0 1-1,0-1 1,0 1-1,0 0 1,0 0-1,0 0 0,0 1 1,1 0-1,-1 0 1,0 0-1,1 0 1,0 1-1,-1 0 1,1 0-1,-6 5 0,4-1-79,1 0-1,0-1 0,0 2 1,1-1-1,0 0 1,0 1-1,0 0 0,1 0 1,-3 12-1,3-3-32,0 1 1,2-1-1,-1 28 1,3-41-48,-1-1-1,1 1 1,-1 0-1,1-1 1,0 1 0,0-1-1,0 0 1,1 1-1,-1-1 1,1 0 0,0 0-1,0 0 1,0 0-1,0 0 1,0 0-1,1-1 1,-1 1 0,1-1-1,0 1 1,0-1-1,0 0 1,0 0 0,0 0-1,0-1 1,0 1-1,1-1 1,-1 0 0,1 0-1,-1 0 1,1 0-1,5 0 1,14 3-257,0-2 0,0 0 0,42-3 0,-47 0 73,-1 0 15,1-1 1,-1-1-1,-1-1 1,1 0-1,0-1 1,-1-1-1,0 0 1,0-1-1,-1-1 0,0 0 1,16-13-1,-22 15 136,-1 0-1,0 0 1,0-1-1,-1 0 1,0-1-1,0 0 0,0 0 1,-1 0-1,0-1 1,-1 0-1,0 0 0,-1 0 1,1-1-1,-2 1 1,1-1-1,-2 0 0,1 0 1,-1 0-1,1-19 1,-3-2 1310,0 27 441,0 21-1320,0-4-464,1 0 0,0 0 0,0-1 0,2 1 0,-1 0 0,2-1 0,0 0 0,0 0 0,1 0 0,0 0 0,1-1 0,1 0 0,0 0 0,0 0 0,1-1 0,0 0 0,1-1 0,0 0 0,1 0-1,-1-1 1,14 8 0,-19-14-574,1 0-1,-1 0 0,1-1 0,-1 1 1,1-1-1,-1-1 0,1 1 0,0 0 1,0-1-1,8-1 0,-5 1-1587,7 0-3979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3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22 14243,'0'0'8442,"-41"-22"-10123,62 29-13674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5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1880,'0'0'6231,"7"-2"-4984,15-11-156,-3-3 12022,-20 33-11390,-5 54-952,3 119 0,3-187-759,1 1 0,-1-1 0,1 1 0,0-1 1,0 0-1,0 1 0,0-1 0,0 0 0,1 0 0,-1 0 0,1 0 0,0 0 0,0 0 0,0 0 0,0-1 0,1 1 1,-1-1-1,5 4 0,-1-2 8,-1-1 0,1 0-1,-1 0 1,1-1 0,0 0 0,0 0 0,0 0 0,0 0 0,0-1 0,7 0 0,-4 1-101,0-2 1,1 0-1,-1 0 1,1 0-1,-1-1 1,1-1-1,-1 0 1,0 0-1,0 0 1,0-1-1,0-1 1,0 0-1,-1 0 1,9-6-1,-3-1-1010,-1-2 0,0 0-1,-1 0 1,-1-1 0,13-21-1,2-14-5817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2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7706,'-1'-4'13530,"4"-24"-12989,48-85-39,-33 77-144,-1-1 0,14-47 0,-31 84-343,0 0-1,0 0 1,0 0 0,0 0-1,0-1 1,0 1 0,0 0-1,0 0 1,0 0 0,0 0-1,0 0 1,0 0 0,0 0-1,0 0 1,0-1 0,0 1 0,0 0-1,0 0 1,0 0 0,0 0-1,0 0 1,0 0 0,1 0-1,-1 0 1,0 0 0,0 0-1,0 0 1,0 0 0,0 0-1,0-1 1,0 1 0,0 0-1,0 0 1,1 0 0,-1 0-1,0 0 1,0 0 0,0 0-1,0 0 1,0 0 0,0 0 0,0 0-1,0 0 1,1 0 0,-1 0-1,0 0 1,0 0 0,0 1-1,0-1 1,0 0 0,0 0-1,0 0 1,0 0 0,0 0-1,1 0 1,-1 0 0,0 0-1,0 0 1,0 0 0,0 0-1,0 0 1,0 0 0,0 1-1,0-1 1,0 0 0,0 0-1,0 0 1,7 12 186,3 16-206,26 175 599,-27-136-661,28 101 0,-37-167-134,1 0 1,-1 0 0,0 0 0,1 0-1,-1 0 1,1 1 0,-1-1 0,1 0-1,-1 0 1,1 0 0,0 0-1,0-1 1,-1 1 0,1 0 0,0 0-1,0 0 1,0 0 0,0-1 0,0 1-1,0-1 1,0 1 0,0-1 0,0 1-1,1-1 1,-1 1 0,0-1-1,0 0 1,0 0 0,0 1 0,1-1-1,-1 0 1,0 0 0,0 0 0,0 0-1,1-1 1,-1 1 0,2 0-1,-3 0 13,11 0-5562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12123,'0'0'9818,"106"129"-9154,-89-93-192,-4 1-288,-6 3-112,-3-3-72,-4 0-728,0-7-1433,0-11-2144,0-10-3328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2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10538,'0'0'10715,"10"-5"-10178,1-1-347,0 2-1,0-1 1,0 1-1,1 1 1,0 0-1,17-1 1,-23 3-132,0 0 1,0 0-1,0 1 0,0 0 1,0 0-1,-1 1 0,1 0 0,0 0 1,0 0-1,0 0 0,-1 1 1,1 0-1,-1 0 0,1 1 1,-1 0-1,0 0 0,8 6 1,-8-4-57,-1 0 0,0 0 1,0 1-1,0-1 1,0 1-1,-1 0 1,0 0-1,0 0 1,-1 1-1,0-1 1,0 1-1,0 0 0,-1-1 1,0 1-1,0 0 1,-1 0-1,0-1 1,0 1-1,0 0 1,-1 0-1,0 0 1,0-1-1,-1 1 1,-2 6-1,-5 12 19,-1-1 1,0 1-1,-2-2 0,-26 38 1,37-59-26,-21 38 15,21-38-29,0 0 1,0 0-1,0 0 0,1 0 0,-1 0 0,1 0 1,-1 0-1,1 0 0,0 0 0,0 1 0,0-1 0,0 0 1,0 0-1,0 0 0,0 0 0,1 0 0,-1 1 1,2 1-1,-1-3-28,1-1 0,0 1 1,-1 0-1,1 0 0,0-1 0,0 1 1,-1-1-1,1 0 0,0 1 0,0-1 1,0 0-1,0 0 0,-1 0 0,1 0 1,0-1-1,3 0 0,3 1-166,13-1-719,1 0 1,-1-2-1,0 0 0,37-11 0,34-19-6252,-39 11-1017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45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21 4785,'0'0'7644,"0"-8"-5562,0 7-1902,0 1-1,0 0 1,0-1-1,0 1 1,0-1-1,0 1 0,0-1 1,0 1-1,0-1 1,0 1-1,0 0 1,-1-1-1,1 1 1,0-1-1,0 1 0,0 0 1,-1-1-1,1 1 1,0 0-1,0-1 1,-1 1-1,1 0 1,0-1-1,-1 1 1,1 0-1,0 0 0,-1-1 1,1 1-1,0 0 1,-1 0-1,1-1 1,-1 1-1,1 0 1,-1 0-1,1 0 0,0 0 1,-1 0-1,1 0 1,-1 0-1,0 0 1,-11 4-54,0 1 0,0 1 1,0 0-1,0 1 0,1 0 1,0 1-1,-9 8 0,-13 8 145,-857 626 2090,566-410-2018,299-221-302,-36 24 34,1 3 1,3 2-1,-89 98 0,131-132-692,14-29-1806,2-5 509,-1-13-3845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3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8122,'0'0'12050,"132"95"-11722,-125-68-112,-3 4-216,-4 6-8,0 3-768,-24 6-1096,-3-7-2745,3-14-2169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3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13755,'0'0'12867,"7"0"-12643,-3 0-224,-1 0-112,0 0-929,1 0-1231,9 0-1649,-2 0-1696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3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5857,'0'0'14219,"164"-43"-15899,-103 25-3041,-10 5-1792</inkml:trace>
  <inkml:trace contextRef="#ctx0" brushRef="#br0" timeOffset="0.99">620 44 11378,'0'0'9955,"68"-16"-12028,-23 4-952,-1-3-2944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3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9538,'0'0'11169,"18"14"-10535,58 52-198,-69-58-364,-1 0 0,0 0 1,0 1-1,-1 0 0,0 0 1,-1 0-1,0 1 0,0-1 1,-1 1-1,0 0 0,-1 0 1,0 0-1,-1 0 0,0 0 1,0 0-1,-1 0 1,-2 13-1,3 0-9,-2 123 24,-1-49-4700,2-90 697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3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10202,'0'0'12017,"3"-12"-11520,13-40-197,-14 49-266,-1-1 1,1 1 0,0-1 0,0 1-1,0 0 1,1 0 0,-1 0 0,1 0-1,-1 0 1,1 1 0,0-1 0,0 1-1,0-1 1,1 1 0,-1 0 0,1 1-1,-1-1 1,1 0 0,-1 1 0,1 0-1,6-1 1,3 0 12,0 0 0,0 1 0,0 1 0,20 1 0,-25 0-65,-3-1 0,0 1 0,0 0 1,0 0-1,0 0 0,0 1 0,0 0 0,-1 0 0,1 0 1,0 0-1,-1 1 0,0 0 0,0 0 0,1 0 0,-2 0 1,1 0-1,0 1 0,-1 0 0,1 0 0,-1 0 0,0 0 1,-1 0-1,1 1 0,-1-1 0,0 1 0,0 0 0,0 0 1,0 0-1,0 6 0,3 12-254,0 1-1,-2-1 1,-1 1-1,-1 36 1,-1-60 278,0 1-1,1-1 1,-1 0 0,0 0-1,0 0 1,1 0 0,-1 0-1,0 0 1,0 0-1,1 0 1,-1 1 0,0-1-1,1 0 1,-1 0 0,0 0-1,0 0 1,1 0 0,-1 0-1,0-1 1,0 1 0,1 0-1,-1 0 1,0 0-1,0 0 1,1 0 0,-1 0-1,0 0 1,0 0 0,1-1-1,-1 1 1,0 0 0,0 0-1,0 0 1,1-1-1,-1 1 1,0 0 0,0 0-1,0 0 1,0-1 0,1 1-1,-1 0 1,0 0 0,0-1-1,0 1 1,0 0 0,0-1-1,0 1 1,0 0-1,0 0 1,0-1 0,11-13 47,5-21 3,2 1-1,25-36 0,-36 59-44,0 1 0,1 1 0,0-1 0,1 1 0,0 1 0,0 0 0,1 0 0,0 1 0,1 0 0,20-10 0,-28 15 28,0 1-1,0 0 0,0 0 1,0 0-1,0 1 1,0-1-1,0 1 0,0 0 1,0-1-1,0 1 1,0 1-1,0-1 1,1 0-1,-1 1 0,0-1 1,0 1-1,0 0 1,-1 0-1,1 0 0,0 1 1,0-1-1,0 1 1,-1-1-1,1 1 0,-1 0 1,0 0-1,1 0 1,-1 0-1,0 1 1,0-1-1,0 0 0,0 1 1,-1-1-1,3 4 1,2 8 69,1-1 0,-2 1 0,0 0 0,0 0 1,4 29-1,-4-9 81,-4-22-46,1 0 0,0 0 0,1 0 1,7 21-1,-9-30-125,1-1 1,-1 1-1,0 0 1,1-1-1,0 1 0,-1-1 1,1 0-1,0 0 1,1 0-1,-1 0 1,0 0-1,0 0 0,1 0 1,-1-1-1,1 1 1,-1-1-1,1 0 1,0 1-1,0-1 0,0-1 1,-1 1-1,1 0 1,0-1-1,6 1 1,9-1-71,0 0 0,0-1 0,-1-1 0,1-1 0,0 0 1,-1-2-1,27-9 0,6-7-1666,56-33 0,-93 47 1232,77-45-4903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5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1 185 880,'0'0'14785,"13"-38"-12869,-9 31-1845,-1-1 0,1 1 0,0 0 0,0 0 0,1 1 0,0-1 0,0 1 0,1 0 0,-1 0 0,1 1 0,1-1 0,-1 1 0,1 1 0,0-1 0,9-4 0,-1 2-47,0 0 0,0 1-1,1 0 1,0 1-1,0 1 1,26-3 0,99 3-8,-92 5-31,-42-1 10,-1 1 0,1 0 0,-1 0 1,1 1-1,-1 0 0,0 0 0,0 1 0,0-1 0,0 1 1,0 1-1,0-1 0,-1 1 0,1 0 0,-1 0 0,0 0 0,-1 1 1,1 0-1,-1 0 0,0 0 0,4 7 0,-1-3 47,-2 0 0,1 1 0,-2-1 0,1 1 0,-1 1 1,0-1-1,-1 0 0,-1 1 0,0 0 0,0-1 0,0 17 0,-2-26-34,0 1 0,-1 0 0,1-1 0,-1 1 0,0-1 0,1 1 0,-1-1 0,0 1 1,0-1-1,0 1 0,0-1 0,0 0 0,0 1 0,-1-1 0,1 0 0,0 0 0,-2 1 0,-31 20 31,20-13-25,-136 79 79,98-60-67,-66 46 1,75-43-13,21-17-6,0 2-1,1 1 1,1 0 0,0 2-1,-19 23 1,114-29 276,56 0 151,210-4 0,-249-10-320,-70 1-73,-1-1 0,0-2-1,0 0 1,38-11 0,-80 19 2758,-25 2-3797,45-7 789,-9 0-5416,3 0 182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5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95 9074,'0'0'10170,"0"0"-10142,0 0 0,0 0 0,-1 0 0,1 0 0,0 0 0,0-1 0,-1 1 0,1 0 0,0 0 0,0 0 0,0 0 0,-1-1 0,1 1 0,0 0 0,0 0 0,0-1 0,0 1 0,0 0 0,0 0 0,-1-1 0,1 1 0,0 0 0,0 0 0,0-1 0,0 1 0,0 0 0,0 0 0,0-1 0,0 1 0,0 0 0,0 0 0,0-1 0,0 1 0,0 0 0,0 0 0,1-1 0,-1 1 0,0 0 0,0 0 0,0-1 0,0 1 0,0 0 0,1 0 0,-1-1 0,3-3 26,1 0 0,0 0-1,0 1 1,0-1-1,0 1 1,1 0 0,-1 0-1,1 1 1,9-5-1,50-18 329,-43 19-145,1 1-1,0 1 1,40-2 0,-52 5-153,0 1 1,0 0 0,0 1 0,0 0-1,0 0 1,0 1 0,-1 1 0,1-1-1,0 2 1,15 6 0,-20-6-62,0 0-1,-1 0 1,1 0 0,-1 1-1,0-1 1,0 1-1,0 0 1,-1 1 0,1-1-1,-1 0 1,-1 1 0,1 0-1,-1-1 1,0 1 0,0 0-1,0 0 1,-1 0-1,0 1 1,0-1 0,-1 0-1,0 0 1,0 0 0,0 1-1,-1-1 1,0 0-1,0 0 1,-1 0 0,1 0-1,-1 0 1,0 0 0,-1 0-1,0-1 1,0 1 0,-5 7-1,-3-2-225,0-1 0,0 0-1,-1 0 1,0-2 0,-1 1 0,0-1-1,0-1 1,-1-1 0,-27 10 0,82-16 142,-12-1 123,1 1-1,-1 1 1,45 9 0,-64-8-49,-1 1-1,0 0 1,0 0-1,0 1 1,0 0 0,-1 1-1,0 0 1,0 0-1,0 1 1,0 0 0,-1 0-1,0 1 1,0 0 0,-1 0-1,7 9 1,-10-11 23,0 1 0,0 0 0,0 0 0,-1 0 0,1 0 1,-1 0-1,-1 0 0,1 1 0,-1-1 0,0 9 0,0-11 8,-1-1 0,0 1 0,0 0 0,0-1 0,-1 1 0,1-1 0,-1 1 0,0-1 0,0 1 0,0-1 0,0 1 0,-1-1-1,1 0 1,-1 0 0,0 0 0,0 0 0,0 0 0,0 0 0,-5 4 0,-8 4 22,-1-2 1,0 0-1,-1-1 1,0 0-1,0-1 0,-1-2 1,0 1-1,0-2 1,-34 4-1,-18-1 42,-82-3-1,149-4-106,-77 0 3,69 0-8100,32 0-1015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5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12827,'0'0'9386,"1"8"-8871,1 29-58,-1 0 0,-2 0 0,-1 0 0,-2-1 1,-2 1-1,-9 35 0,1-31-329,8-26-83,1 0 0,1 0-1,0 1 1,1-1 0,-2 29-1,5-44-50,38 0-17,-3-2-28,0-2 1,0-1-1,61-18 0,-55 12-1842,0 2 1,46-5-1,-75 14 643,11-2-1347,-10-2-2642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5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8146,'0'0'12642,"0"16"-11552,-18 524 3732,18-538-5147,-3 52 1581,1-38-2528,1-38-6160,1 1 452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5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6329,'0'0'7951,"35"8"-6121,-26-7 1521,-32-4-2892,13 3-3754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46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66 1608,'0'0'5119,"0"5"-4632,0-4-584,3 18 1545,-3-19-1343,0 1 1,0-1-1,1 0 1,-1 1-1,0-1 1,0 0-1,0 1 1,1-1-1,-1 0 0,0 1 1,1-1-1,-1 0 1,0 0-1,0 1 1,1-1-1,-1 0 1,0 0-1,1 0 1,-1 1-1,1-1 1,-1 0-1,0 0 1,1 0-1,-1 0 1,1 0-1,-1 0 1,0 0-1,1 0 0,-1 0 1,1 0-1,-1 0 1,0 0-1,1 0 1,-1 0-1,1 0 1,-1 0-1,0 0 1,1-1-1,-1 1 1,0 0-1,1 0 1,3-5 4177,-4 45-2821,0-23-790,0-26 420,4-31-553,-2 35-532,0-1 0,0 1 0,1-1-1,0 1 1,0 0 0,1 0 0,-1 0 0,1 0-1,0 0 1,0 1 0,0 0 0,1 0 0,0 0-1,0 0 1,10-5 0,-6 5-2,-1 1 1,1 1-1,0-1 0,-1 2 0,1-1 1,0 1-1,0 0 0,0 1 0,1 0 1,9 1-1,-14 0 10,-1 1 1,0-1 0,0 1-1,0-1 1,0 1-1,0 0 1,-1 1-1,1-1 1,-1 1 0,1-1-1,-1 1 1,0 0-1,0 0 1,0 1 0,0-1-1,-1 0 1,1 1-1,-1 0 1,0 0-1,0-1 1,0 1 0,-1 0-1,2 6 1,3 5 103,-2 0 0,0 1 0,0-1 0,-2 1 0,2 17 0,-3-18-18,-1 0 1,0-1-1,-1 1 0,-4 24 1,4-33-68,-1-1 1,-1 1-1,1 0 1,-1-1 0,0 0-1,0 1 1,0-1-1,-1 0 1,0-1 0,0 1-1,0-1 1,0 0-1,-9 7 1,2-3-10,0-1-1,0 0 1,-1-1-1,1 0 1,-1-1-1,-1 0 1,1-1-1,-1-1 1,-15 4 0,-7-3 56,0 0 1,-43-2 0,78-2-52,18-6 54,15 2-29,1 2 0,-1 0 0,1 3 0,-1 0 0,67 13 0,-67-4-1,1-2 0,0-2 1,0-1-1,1-1 0,65-3 0,-93-1-39,-1-1 0,1 0 0,-1-1 0,0 0 0,1 0 0,-1 0 0,0 0 0,0-1 0,-1 0 0,1-1 0,0 1 0,-1-1 0,0 0 0,0 0 0,0 0 0,-1-1 0,1 0 0,-1 0 0,0 0 0,5-9 0,-3 3 15,-1 1 1,1-1-1,-2 0 1,0 0 0,0 0-1,-1-1 1,0 1-1,-1-1 1,-1 0-1,1-17 1,-2 24-251,-1-8-1865,-7 4-3740,-7 4-4900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5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1 434 6913,'0'0'11555,"6"-4"-10395,2-3-847,0-1 0,-1 1 0,0-1-1,-1 0 1,1-1 0,-1 0 0,-1 0 0,0 0-1,0 0 1,6-20 0,5-20 58,9-52 0,2-3-272,-3 40 167,-19 98 941,28 125-572,-6-34-379,-3-4-127,-10-60-70,-3 0 0,5 106 0,-16-166-82,0-1 0,1 0 0,-1 0 0,0 1 0,0-1-1,0 0 1,0 0 0,0 0 0,1 0 0,-1 1 0,0-1-1,0 0 1,0 0 0,1 0 0,-1 0 0,0 0 0,0 0 0,0 0-1,1 1 1,-1-1 0,0 0 0,0 0 0,1 0 0,-1 0-1,0 0 1,0 0 0,1 0 0,-1 0 0,0 0 0,0 0 0,1 0-1,-1 0 1,0-1 0,0 1 0,0 0 0,1 0 0,-1 0-1,0 0 1,0 0 0,0 0 0,1 0 0,-1-1 0,0 1 0,0 0-1,0 0 1,1 0 0,-1 0 0,0-1 0,0 1 0,0 0-1,0 0 1,0 0 0,0-1 0,0 1 0,1 0 0,-1 0-1,0-1 1,0 1 0,0 0 0,0 0 0,0-1 0,0 1 0,0 0-1,0 0 1,0-1 0,0 1 0,0 0 0,-1-1 0,1-41-7525,0 39 6467,0-12-5303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5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7602,'2'0'14416,"15"0"-13832,74 1 1533,-27 1-1504,-1-2 0,0-4 0,93-16 0,-128 14-788,41-9 553,-23 11-3019,-69 26-14458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5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1404 95 7890,'0'0'8029,"-29"-12"-7474,-91-37 60,99 42-394,0 0 0,-1 2 0,1 0 0,-1 1 1,0 1-1,-1 1 0,1 1 0,-28 3 0,3-1-13,-70-3 204,-137 5 112,232-1-493,-1 2 1,1 0-1,0 2 1,0 0-1,-39 18 1,-98 59 163,144-75-156,-3 2-7,0 0 1,1 2-1,0 0 1,0 0-1,2 2 1,0 0-1,0 1 1,1 0-1,1 1 1,1 1-1,0 0 1,1 0-1,1 1 1,1 1-1,0-1 1,2 2-1,0-1 1,1 1 0,1 0-1,-4 30 1,3 3 85,3 0 0,1 0 1,7 53-1,-2-89-36,1 0 0,0 0 0,1-1 0,1 0 0,1 0-1,0 0 1,1-1 0,0 0 0,2-1 0,0 1 0,0-2 0,1 0 0,1 0 0,0-1 0,0 0 0,2-1-1,14 10 1,3 0 81,2-1 0,0-1 0,1-2 0,0-2-1,2-1 1,61 16 0,-14-12-116,1-4 1,0-4 0,1-4-1,-1-3 1,95-9-1,-148 2-66,0-2-1,0-1 1,0-2-1,-1 0 1,0-3-1,-1 0 1,-1-2-1,0-1 1,0-1-1,29-23 1,-44 29 16,-1-1 1,1-1 0,-2 1-1,0-2 1,0 0 0,-1 0 0,-1-1-1,0 0 1,-1 0 0,-1-1-1,0 0 1,-1-1 0,6-21 0,-4 1-29,-2 1 0,-1-1 1,-2 0-1,-2 0 0,-3-40 1,0 57-27,-1 1 0,-1 0 0,-1 0 0,0 1 0,-2-1 0,0 1 0,0 0 0,-2 1 0,0 0 0,-1 0 0,0 1 0,-22-23 0,-6-5 34,-2 3 0,-81-65 0,105 93-243,1 0 0,-1 2 0,-1 0-1,0 0 1,0 2 0,-24-9 0,35 15-71,0 0-1,-1 0 1,0 1-1,1 0 1,-1 0 0,0 1-1,1 0 1,-1 0-1,0 1 1,1-1 0,-1 1-1,0 1 1,1-1-1,-1 1 1,1 1 0,0-1-1,0 1 1,0 0-1,0 0 1,0 1-1,-6 4 1,-23 22-6260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0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1216,'0'0'1441,"7"85"-1433,-7-72-8,0-4-24,0-3-713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0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11 464 1488,'-5'42'1030,"1"-1"232,3-2 5061,36-39-5518,92 10-538,-37-1 75,109 10 349,274 20 1349,-27-32-249,-307-8-1532,-56-4-114,0-3 0,106-24 0,35-5-13,228-2 154,197-26-59,52-6-31,-332 44-109,70-2 14,-139 3-17,45 0 2,-343 26-23,-1 1-1,1-1 1,-1 0 0,0 0-1,1-1 1,-1 1 0,1 0 0,-1 0-1,0-1 1,1 1 0,-1-1 0,0 1-1,0-1 1,1 1 0,-1-1-1,0 0 1,0 0 0,0 0 0,0 1-1,0-1 1,0 0 0,0 0 0,0-1-1,0 1 1,0 0 0,-1 0 0,1 0-1,0 0 1,-1-1 0,1 1-1,-1 0 1,1-1 0,-1 1 0,0 0-1,1-1 1,-1 1 0,0-1 0,0 1-1,0 0 1,0-1 0,0 1-1,0 0 1,-1-3 0,4-21-295,-1 16 217,0-1 0,-1 0 0,-1-1 0,0 1 0,0 0 0,0 0 0,-2 0 0,1 0 0,-1 0-1,0 1 1,-1-1 0,-1 0 0,1 1 0,-1 0 0,-10-17 0,10 21-438,-1 0-1,1 1 1,-1-1-1,0 1 1,-1 0 0,1 0-1,-1 0 1,1 1 0,-10-4-1,6 2-884,-21-10-5599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0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3697,'0'0'5969,"0"6"-5833,-3 12-136,-1-6-488,-3 1-2497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0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1551 26 8410,'0'0'9435,"0"-5"-8161,0 4-1208,0 0 1,0 0-1,0 1 1,1-1-1,-1 0 1,0 0-1,0 0 1,-1 0-1,1 0 1,0 0-1,0 0 1,0 1-1,0-1 1,-1 0-1,1 0 1,0 0-1,-1 0 1,1 1-1,-1-1 1,1 0-1,-1 0 0,-1-1 1,0 3-8,0-1 0,0 1 0,0 0 0,1-1 0,-1 1 1,0 0-1,0 0 0,0 0 0,1 0 0,-1 0 0,0 1 0,1-1 0,-3 3 0,-439 392 285,27 30-276,-47 45 359,421-432-394,13-12-3,1 0 1,-31 40-1,59-67-39,0 0-1,-1 0 1,1 1 0,0-1 0,0 0-1,-1 0 1,1 0 0,0 0-1,0 0 1,-1 0 0,1 0-1,0 0 1,-1 0 0,1 0-1,0 0 1,0 0 0,-1 0-1,1 0 1,0 0 0,0 0-1,-1 0 1,1 0 0,0 0-1,-1 0 1,1-1 0,0 1 0,0 0-1,0 0 1,-1 0 0,1 0-1,0-1 1,0 1 0,-1 0-1,1 0 1,0 0 0,0-1-1,0 1 1,0 0 0,0 0-1,-1-1 1,1 1 0,0 0-1,0 0 1,0-1 0,0 1-1,0 0 1,0 0 0,0-1 0,0 1-1,0-1 1,-10-23-3027,5 11 62,-7-11-3209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0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1032 25 936,'0'0'9594,"0"-3"-8531,-1 2-931,1 0-1,0 0 0,-1-1 1,1 1-1,-1 0 0,1 0 1,-1 0-1,0 0 1,1 0-1,-1 0 0,0 1 1,0-1-1,1 0 0,-1 0 1,0 0-1,0 1 1,0-1-1,0 0 0,0 1 1,0-1-1,0 1 0,0-1 1,0 1-1,-1 0 1,1-1-1,0 1 0,0 0 1,0 0-1,0 0 0,-1 0 1,1 0-1,0 0 1,0 0-1,0 0 0,0 0 1,0 1-1,-2 0 1,-2 0 6,1 0 0,0 0 0,0 0 1,-1 1-1,1 0 0,0 0 0,1 0 1,-1 0-1,0 1 0,-5 4 1,-441 467 2653,113-110-2413,275-311-330,47-42-40,1 1 0,0 0-1,1 1 1,0 0 0,-11 17-1,21-24 367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0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48 217 7762,'0'0'8439,"13"-8"-7708,-6 3-665,26-19 585,34-30 0,-59 48-557,-1-1 0,0 0 0,0 0-1,0-1 1,-1 1 0,0-2 0,-1 1-1,0-1 1,0 0 0,-1 0 0,6-16-1,-10 24-85,1 1 0,-1-1 0,0 0 0,0 0 0,1 1 0,-1-1 0,0 0 0,1 0 0,-1 1 0,1-1 0,-1 1 0,1-1 0,-1 0 0,1 1 0,-1-1 0,1 1 0,0-1 0,-1 1 0,1 0 0,0-1 0,-1 1 0,1 0 0,0-1 0,0 1 0,-1 0 0,1 0 0,0-1 0,0 1 0,0 0 0,-1 0 0,1 0 0,0 0 0,0 0 0,-1 0 0,1 1 0,0-1 0,0 0 0,0 0 0,-1 0 0,2 1 0,11 0 14,-12 0-5,0 0 0,1 0 0,-1 1 0,0-1 0,0 1 0,0-1 1,0 1-1,0-1 0,0 1 0,0-1 0,-1 1 0,1 0 0,-1-1 0,1 1 0,-1 0 1,1 0-1,-1 0 0,0-1 0,0 4 0,1 2 98,22 117 364,-5 0 0,3 220 0,-22-342-479,1 0 1,-1 1 0,1-1-1,-1 0 1,0 0 0,1 0-1,-1 0 1,0 0-1,0 0 1,-1 0 0,1 0-1,0-1 1,-1 1 0,1 0-1,-1-1 1,1 1 0,-1-1-1,0 1 1,0-1 0,1 0-1,-1 0 1,0 0-1,0 0 1,0 0 0,0 0-1,-1-1 1,1 1 0,0 0-1,0-1 1,0 0 0,0 0-1,-3 1 1,-14 1 15,1-1 0,-37-2 0,31 0-21,13 1 17,1 0 0,-1 0 0,0-1 0,1-1 0,-1 0 0,-16-5 0,23 5-114,-1-1 0,0 1 0,1-1 0,0 0 0,-1 0 0,1 0 0,1 0 0,-1-1 1,0 0-1,1 1 0,0-1 0,-1-1 0,2 1 0,-1 0 0,0-1 0,-3-8 0,-20-72-6288,15 42-407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0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31 3449,'0'0'17571,"3"-30"-17571,-16 42-1296,-11 12-3529,-7-5-3281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0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1142 13 7786,'0'0'5146,"-1"-13"2069,-5 14-7174,0 1-1,1-1 1,-1 1-1,0 0 1,1 0-1,0 1 1,-1-1-1,1 1 1,0 1-1,0-1 1,0 0-1,1 1 1,0 0-1,-7 8 1,4-6 86,0 0 0,0 0 1,0 0-1,-16 8 0,-19 28 93,-25 36 299,-71 109 1,54-70-101,-483 602 494,545-691-905,1 0-1,-19 35 0,37-60-5,2-2 361,0-2-518,0 0-1,0 0 0,0 0 1,0 0-1,1 0 1,-1 0-1,0 0 1,0 0-1,1 0 1,-1-1-1,0 1 0,1 0 1,0 0-1,-1-1 1,1 1-1,0 0 1,-1-1-1,1 1 0,0-3 1,-2-4-1732,-4-7-3681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0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6769,'0'0'9965,"3"-2"-8977,17-18-189,0-1 0,-2-1 0,29-42 0,39-82-155,-80 134-515,-5 11 518,-1 8-490,-37 464 2114,19-312-2058,16-134-214,1-13-9,1 0 1,-2 0-1,0-1 0,0 1 0,-1 0 0,-8 20 0,10-31-81,1-1-1,0 1 1,0-1-1,-1 1 1,1-1-1,0 0 1,-1 1-1,1-1 1,-1 1-1,1-1 1,-1 0-1,1 0 1,0 1-1,-1-1 1,1 0-1,-1 0 1,1 1-1,-1-1 1,1 0-1,-1 0 1,0 0-1,1 0 0,-1 0 1,1 0-1,-1 0 1,1 0-1,-1 0 1,1 0-1,-1 0 1,1 0-1,-1 0 1,1 0-1,-1-1 1,1 1-1,-1 0 1,1 0-1,-1-1 1,1 1-1,-1 0 1,1-1-1,-1 1 1,1 0-1,0-1 1,-1 1-1,1 0 1,0-1-1,-1 1 1,1-1-1,-16-22-5460,6-6-2856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1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5521,'0'0'11397,"6"7"-8911,-5 0-2211,0 1 0,0 0 0,-1 0 0,0 0 0,-1 0 0,0 0 0,0-1-1,0 1 1,-1 0 0,-5 12 0,-37 80 741,25-60-699,2-3-167,4-13-100,2 1 1,1 1 0,1-1-1,-6 30 1,15-54-75,1 0 0,-1-1 0,1 1 0,-1 0 0,1 0 0,-1 0 0,1 0 0,0-1 0,-1 1 0,1 0 0,0 0 1,0-1-1,-1 1 0,1-1 0,0 1 0,0-1 0,0 1 0,0-1 0,0 1 0,0-1 0,0 0 0,0 1 0,0-1 0,0 0 0,0 0 0,0 0 0,0 0 0,0 0 0,0 0 1,0 0-1,0 0 0,1-1 0,51 1 193,-39-1-151,13 0 43,0-2 0,-1-1 0,0-1 0,40-13 0,-33 8-616,64-9 0,-83 18-103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1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22 4201,'0'0'14078,"0"-4"-12713,0 2-875,0-9-100,-6 7 2967,5 43-2099,2 54-758,0 19 56,-20 176 0,2-159-380,17-129-196,-1 1 0,1-1 0,0 1-1,0-1 1,0 1 0,-1-1 0,1 1 0,0-1-1,-1 0 1,1 1 0,0-1 0,-1 0 0,1 1 0,0-1-1,-1 0 1,1 1 0,0-1 0,-1 0 0,1 0 0,-1 1-1,1-1 1,-1 0 0,1 0 0,-1 0 0,1 0-1,-1 0 1,1 0 0,-1 0 0,1 0 0,-1 0 0,1 0-1,-1 0 1,1 0 0,0 0 0,-1 0 0,1 0 0,-1 0-1,1 0 1,-1-1 0,1 1 0,-1 0 0,1 0-1,-1-1 1,-19-11-5484,4 0-1596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1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2785,'0'0'8785,"0"5"-7770,0-4-876,0 0-1,0 0 0,0 0 0,0-1 1,0 1-1,1 0 0,-1 0 0,0 0 1,0 0-1,0 0 0,1 0 0,-1-1 1,0 1-1,1 0 0,-1 0 0,1-1 1,-1 1-1,1 0 0,-1 0 0,1-1 1,0 1-1,-1-1 0,1 1 0,0 0 1,-1-1-1,2 1 0,-1-1-60,1 0 0,-1 0 0,0 0 0,0 0 0,0 0 0,1 0 0,-1-1 0,0 1 0,0 0 0,0-1 0,0 1-1,0-1 1,1 1 0,-1-1 0,0 1 0,0-1 0,0 0 0,-1 0 0,1 0 0,0 1 0,0-1 0,0 0 0,0 0 0,0-1 0,28-34 80,-2-1 0,-1-1 0,28-56 0,-54 94-177,1 0 1,-1 1-1,1-1 1,-1 0-1,1 0 1,-1 0-1,1 0 1,-1 1-1,1-1 1,-1 0-1,1 1 1,-1-1-1,1 0 1,-1 1-1,1-1 1,-1 0-1,0 1 1,1-1 0,-1 1-1,0-1 1,1 0-1,-1 1 1,0-1-1,1 1 1,-1-1-1,0 1 1,0 0-1,0-1 1,0 1-1,1 0 1,8 19 25,8 21 77,-2 2 0,-1 0-1,-3 1 1,-2 0 0,-1 0-1,-2 1 1,-1 52 0,-4-63-24,0-20-3,-1-1 0,0 1 1,-1 0-1,0 0 0,-6 23 0,6-34-37,0 0 0,-1 1 1,1-1-1,-1 0 0,0 0 0,0 0 0,0 0 0,0-1 1,0 1-1,0 0 0,-1-1 0,1 1 0,-1-1 1,0 0-1,0 0 0,0 0 0,0-1 0,0 1 0,0 0 1,0-1-1,-1 0 0,1 0 0,0 0 0,-1 0 0,1-1 1,-1 1-1,-5-1 0,1 1 61,-1 0-1,1-1 1,-1 0 0,1 0-1,-1-1 1,-11-2 0,-7-13-1736,5-15-5101,12 13 104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1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 7538,'-4'-5'21283,"-16"23"-23775,2-10-3403,5-7-1584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1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1 7946,'0'0'10027,"-7"12"-9251,-165 332 2113,-51 93-1642,-32-32-896,252-402-702,-6 9 842,7-1-6074,2-19 121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1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812 1 4905,'0'0'10526,"-20"5"-9191,-61 17-287,68-17-738,-1 0-1,1 1 1,0 0-1,0 1 0,1 1 1,0 0-1,0 0 0,1 1 1,-18 19-1,8-9-152,-61 64 550,4 3 0,-116 165 0,49-57 119,97-142-708,48-51-343,0-8-3496,0-18-1789,0-8-5139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1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10 169 3265,'0'0'4826,"0"42"-376,-9-11 2548,16-48-6255,6-3-662,0 0 0,1 1 1,22-23-1,20-27-34,-16 15 135,-39 53 383,-19 370 2989,1 0-3554,17-384-5184,2-13 331,7-5-4120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1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5049,'0'0'11613,"1"-22"-7564,3 17-3921,-1 1-1,1 0 1,0 0 0,0 0 0,0 1-1,1-1 1,-1 1 0,1 0-1,0 1 1,0-1 0,0 1-1,0 0 1,9-3 0,-2 1 91,1 1-1,-1 0 1,1 1 0,25-2 0,-5 3-48,-18 0-85,0 1 0,0 0 0,19 3 0,-32-2-82,0 0 0,0 0 0,0-1-1,0 1 1,0 1 0,-1-1 0,1 0 0,0 0 0,-1 1 0,1-1 0,0 1 0,-1-1 0,0 1 0,1 0-1,-1-1 1,0 1 0,0 0 0,0 0 0,0 0 0,0 0 0,-1 0 0,1 0 0,0 0 0,-1 0-1,0 0 1,1 3 0,2 63-16,-3-52 10,-1-9 4,0 0 0,0 1 1,-1-1-1,0 0 1,0 0-1,-1-1 1,0 1-1,0-1 1,-1 1-1,1-1 1,-1 0-1,-1 0 1,1 0-1,-9 8 1,3-4-79,0-1 1,-1 1 0,0-2 0,0 1 0,-1-2-1,-22 12 1,50-23 33,-1 1 0,1 0 0,0 1 0,0 1 1,0 0-1,24 3 0,-9-1 18,-27-2 38,0 2 1,1-1-1,-1 0 1,0 1 0,0 0-1,0 0 1,0 0-1,0 1 1,-1-1 0,1 1-1,0 0 1,-1 0-1,1 0 1,-1 0 0,0 1-1,1-1 1,-1 1-1,0 0 1,-1 0 0,1 0-1,0 0 1,-1 1-1,0-1 1,0 1 0,0-1-1,0 1 1,0 0 0,-1 0-1,2 5 1,1 6 195,-1 0 0,-1 0 0,0 0 1,-1 0-1,0 1 0,-3 23 0,1-34-151,-1 1 0,0-1-1,0 1 1,0-1 0,0 0-1,-1 0 1,0 0 0,0 0-1,0 0 1,-1-1-1,0 0 1,1 1 0,-1-1-1,-1-1 1,1 1 0,-1 0-1,1-1 1,-1 0 0,0 0-1,0-1 1,0 1 0,-7 1-1,-8 4 65,-1 0 0,1-1 0,-2-1 0,-31 4 0,23-7 231,-51-2 1,46-1-19,34 0-393,1-1-1,-1 1 0,1 0 1,0 0-1,-1 0 1,1-1-1,0 1 1,-1 0-1,1-1 1,0 1-1,-1 0 1,1 0-1,0-1 1,-1 1-1,1-1 1,0 1-1,0 0 1,-1-1-1,1 1 1,0-1-1,0 1 0,0 0 1,0-1-1,0 1 1,0-1-1,0 1 1,0-1-1,0 1 1,0-1-1,0 0 1,-1-10-6746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2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55 193 1360,'0'0'9904,"-9"1"-8591,-2 0-812,-5 0 71,-2-1 3023,39-22-2387,192-151-922,-208 179-96,-3 19-130,-1 38-78,-1-50 34,0 5-8,-1 23 29,2 0 0,12 75 1,-9-99-6,-2-1 0,0 1 0,-1-1 0,0 1 1,-1 0-1,-1 0 0,-1-1 0,-5 25 0,6-36 8,0 0 0,-1 0 0,0 0 0,0 0 0,0-1-1,0 1 1,-1 0 0,0-1 0,0 0 0,0 0 0,0 0-1,-1 0 1,1 0 0,-1 0 0,0-1 0,0 0-1,-1 0 1,1 0 0,0 0 0,-1-1 0,0 0 0,0 0-1,1 0 1,-1 0 0,0-1 0,-1 0 0,1 0 0,0 0-1,0-1 1,-8 1 0,11-1-27,-4 0 89,1 0 1,-1 0-1,1 0 1,-1-1-1,1 0 0,-1 0 1,-9-3-1,13 2-151,0 1 0,0 0 1,1 0-1,-1-1 0,1 1 0,-1-1 0,1 0 0,0 1 0,0-1 0,-1 0 1,1 0-1,0 1 0,1-1 0,-1 0 0,0 0 0,0 0 0,1 0 0,-1 0 0,1 0 1,0-1-1,0 1 0,0 0 0,0 0 0,0 0 0,0-3 0,1-30-4608,2 19-404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08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805 61 2697,'0'0'7286,"6"-9"-6841,0-3-302,-4 8-52,0 0-1,0 0 1,0 0-1,1 0 0,0 0 1,-1 0-1,1 1 1,7-6 7101,-48 49-6602,3 1 1,2 1-1,1 2 1,3 1 0,-47 96-1,24-19-283,-45 160-1,75-218-255,-3-2 0,-55 101-1,-85 106 97,39-69-28,111-167 212,7-34-3559,-4-5-1549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2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5617,'0'0'19276,"-1"2"-20225,1 1 82,-1-1-1,1 1 1,-1-1-1,0 0 1,0 1-1,0-1 1,0 0-1,-3 4 1,-9 4-6580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3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64 120,'0'0'4212,"6"-10"-3346,1-3-569,-5 8-112,0 1 0,1-1 0,0 1 0,-1 0-1,1-1 1,1 1 0,-1 1 0,12-3 10524,-15 6-10524,-7 27 2017,-21 36-2305,-275 435 1836,169-288-1271,127-199-443,-37 60 154,-2-2 0,-75 86 0,116-150-145,3-2-19,0-1-1,0 1 1,0-1 0,-1 1 0,1-1-1,-1 0 1,1 0 0,-1 0 0,0 0-1,0-1 1,1 1 0,-1-1-1,-5 2 1,8-3-297,3-5-143,1 0 1,0 1-1,1-1 0,-1 1 1,1 0-1,-1 1 0,1-1 0,9-4 1,7-6-1298,22-22-3403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2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3321,'0'0'4689,"4"0"-4681,-1 0-8,0 0-120,4 0-504,0 3-137,-4 0-487,4 0-576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3121,'38'34'6089,"-45"-34"-9882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3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7 5065,'0'0'8366,"-18"-7"-2798,15 8-5495,-1-1 1,1 1-1,0 0 1,0 0 0,-1 0-1,1 0 1,0 1-1,0-1 1,0 1 0,0 0-1,1 0 1,-1 0-1,0 0 1,1 0-1,-4 4 1,-38 48 300,23-27-140,-118 143 795,44-51-249,-181 176 0,310-337-9866,-10 15 1424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3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7 175 4609,'0'0'9625,"0"1"-9529,0-1 1,0 0 0,0 0-1,-1 0 1,1 0 0,0 0-1,0 0 1,0 0 0,0 0-1,0 1 1,-1-1 0,1 0-1,0 0 1,0 0 0,0 0-1,0 0 1,-1 0 0,1 0-1,0 0 1,0 0 0,0 0-1,-1 0 1,1 0 0,0 0-1,0 0 1,0 0 0,0-1-1,-1 1 1,1 0 0,0 0-1,0 0 1,0 0 0,0 0-1,0 0 1,-1 0 0,1 0-1,0 0 1,0-1-1,0 1 1,0 0 0,0 0-1,0 0 1,0 0 0,0 0-1,0-1 1,-1 1 0,1 0-1,0 0 1,0-1 0,1-5-70,0-1 0,1 0 1,0 0-1,0 1 0,0-1 1,1 1-1,0 0 0,0 0 1,0 0-1,1 0 0,0 0 1,0 1-1,1 0 0,-1 0 1,1 0-1,0 0 0,0 1 0,1 0 1,-1 0-1,13-6 0,-6 2 46,0 2 0,0 0 0,1 0 0,0 1-1,0 1 1,0 0 0,1 1 0,-1 0 0,27-1-1,-34 3-25,-1 1-1,1 1 0,-1-1 1,1 1-1,-1 0 0,0 0 0,1 0 1,-1 1-1,0-1 0,0 1 1,6 4-1,-8-4-24,0 0 1,-1 1-1,1-1 1,-1 1-1,0-1 1,0 1-1,0 0 1,0 0-1,0 0 1,-1 0-1,1 1 1,-1-1-1,0 0 1,0 1-1,0-1 1,0 0-1,-1 1 1,0-1-1,1 5 1,0 10 124,0-1-1,0 1 1,-2-1 0,-4 29 0,3-36-60,-1-1 0,0 1 0,0-1 0,-1 1 0,0-1 0,-1 0 0,0 0 0,0-1 0,-9 11 0,-56 61 330,45-54-356,1 1 0,2 1 0,0 1 0,-27 50 0,49-78-65,-1-1 0,1 1 0,-1 0 1,1-1-1,-1 1 0,1 0 0,0-1 1,-1 1-1,1 0 0,0 0 0,0 0 1,-1-1-1,1 1 0,0 0 0,0 0 1,0 0-1,0-1 0,0 1 0,0 0 1,0 0-1,0 0 0,0-1 0,0 1 1,1 0-1,-1 0 0,0-1 0,1 1 1,-1 0-1,0 0 0,1-1 0,-1 1 0,1 0 1,-1-1-1,1 1 0,-1 0 0,1-1 1,-1 1-1,1-1 0,0 1 0,-1-1 1,1 1-1,0-1 0,0 0 0,-1 1 1,2-1-1,44 1-61,-26-2 99,239-20 103,4-1-102,-248 23-204,-9-1 268,0 0-1,0 0 0,0 0 0,0-1 1,12-2-1,-16 2-178,-1 1 0,0-1 1,1 1-1,-1-1 0,0 0 0,0 0 0,1 0 0,-1 0 0,0 0 1,0 0-1,0 0 0,0 0 0,0 0 0,0 0 0,0 0 1,-1-1-1,1 1 0,0 0 0,-1-1 0,1 1 0,-1-1 1,1 1-1,-1 0 0,0-1 0,0 1 0,0-1 0,1 1 1,-1-1-1,-1-1 0,1-16-2705,-3 1-2793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3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5633,'0'0'9457,"1"-16"-7010,4 2-2287,0 1-1,2 0 1,-1 1 0,2-1-1,12-17 1,-1 2-14,100-181 186,-119 208-285,0 0-1,0 1 1,1-1-1,-1 0 1,0 0-1,0 1 1,1-1-1,-1 0 1,1 0-1,-1 1 1,0-1-1,1 1 1,-1-1-1,1 0 1,0 1-1,-1-1 1,1 1 0,-1-1-1,1 1 1,0-1-1,-1 1 1,1 0-1,0-1 1,0 1-1,-1 0 1,1 0-1,0-1 1,0 1-1,8 20 537,-5 55-230,-4-60-102,2 23 83,23 449 2486,-18-348-2387,-7-139-777,-4-7-132,1 0 1,1-1-1,-1 1 0,1-1 1,0 0-1,-1-10 0,-1-10-455,-11-35-2271,2-3-2573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3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0 312 776,'0'0'7819,"15"-15"-7183,-10 10-594,14-14 183,0 0-1,-2-2 1,0 0 0,-1-1-1,13-24 1,2-41 3258,5 30-1514,-25 88-649,77 351 1670,-81-327-2814,-3 1-1,-3 89 1,-2-65-67,1-78-97,-1-1 0,1 1 0,-1-1-1,1 1 1,-1-1 0,1 1 0,-1-1-1,0 1 1,1-1 0,-1 0 0,0 1 0,0-1-1,0 0 1,0 0 0,-1 0 0,1 0 0,0 0-1,0 0 1,-1 0 0,1 0 0,0 0-1,-1 0 1,1-1 0,-1 1 0,1 0 0,-1-1-1,1 0 1,-1 1 0,1-1 0,-1 0 0,0 0-1,-2 0 1,-66 1 449,49-2-357,0 1-70,14 1-25,0 0 0,-1-1 0,1 0 0,0 0 0,0-1 0,0 0 0,0 0 0,0 0-1,0-1 1,0 0 0,0 0 0,1-1 0,-1 0 0,-6-4 0,12 6-5,0 0-1,1 0 1,-1 0 0,0 0 0,1-1-1,-1 1 1,1 0 0,-1 0 0,1 0 0,0 0-1,-1-1 1,1 1 0,0 0 0,0 0-1,0 0 1,0-1 0,0 1 0,0 0 0,0 0-1,0-1 1,1 1 0,-1 0 0,0 0 0,1 0-1,0-3 1,18-26 96,20-4-181,2 1 0,0 2 0,2 2 0,58-28 0,-26 13-1723,-70 41 1445,14-10-1200,-11 1-2697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3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 4033,'0'0'8291,"5"-12"1751,-31 12-16709,10 0-1470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3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1 104,'0'0'9065,"-6"12"-8489,0 3-305,-1 0 0,-1-1 0,0 1 0,-15 18 0,-77 106 598,46-40-3471,51-93 82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1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156 145 1144,'0'0'12755,"-20"-4"-6975,20 0-5688,1 0 0,0 0 0,0-1-1,0 1 1,1 0 0,-1 1 0,1-1 0,0 0 0,0 0 0,0 1 0,0-1 0,1 1 0,-1 0 0,1-1-1,0 1 1,0 0 0,0 1 0,1-1 0,-1 1 0,5-3 0,11-7-143,1 1 1,32-14-1,-33 17 215,-16 7-155,-1-1 0,1 1 1,0 0-1,-1 0 1,1 0-1,0 0 1,0 1-1,0-1 1,0 1-1,0 0 0,0-1 1,0 1-1,0 1 1,0-1-1,3 1 1,-5 0 5,0 0 1,1 0 0,-1 0 0,0 0 0,0 0 0,0 0 0,0 0 0,0 1 0,0-1 0,0 0-1,0 1 1,0-1 0,-1 1 0,1-1 0,0 1 0,-1-1 0,1 1 0,-1-1 0,0 1-1,0 0 1,1-1 0,-1 1 0,0 0 0,0-1 0,-1 1 0,1 1 0,0-2-13,0 24 126,-1 0 0,-5 39 1,4-55-119,-1 0 1,1-1-1,-1 1 0,-1-1 1,0 1-1,0-1 0,0 0 1,-1 0-1,-1-1 0,-8 11 1,-4-2 3,4-2-8,17-12-5,9-5-2,-3-1 1,0 2 0,0 0-1,0 0 1,0 0 0,0 1 0,0 0 0,1 1 0,-1 0-1,16 3 1,-21-2 0,0 0-1,0 0 1,0 0 0,0 1-1,0 0 1,-1 0-1,1 0 1,-1 0 0,1 0-1,-1 1 1,0 0-1,0-1 1,0 1 0,0 0-1,-1 0 1,1 1-1,-1-1 1,0 1 0,0-1-1,0 1 1,0 0-1,-1-1 1,3 9 0,-1 0 34,0 0 1,0 0-1,-2 1 1,1-1-1,-1 1 1,-1-1-1,-1 1 1,1-1-1,-2 1 1,0-1 0,0 1-1,-1-1 1,-1 0-1,0 0 1,-1-1-1,-7 15 1,7-18 12,0 0-1,0 0 1,0-1 0,-1 0 0,0 0-1,-1-1 1,0 1 0,0-1 0,0-1 0,0 1-1,-1-1 1,0-1 0,0 0 0,0 0 0,-1 0-1,1-1 1,-1 0 0,0-1 0,0 0-1,0 0 1,0-1 0,0 0 0,-10 0 0,6-1 37,-6 1 107,0-1 1,0-1-1,0 0 0,0-1 1,0-1-1,0-1 0,1-1 1,-29-11-1,32 11-86,-14-8-107,46 9-10630,3-1-1301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2:2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9 294 1240,'0'0'8013,"-8"27"5199,15-30-13082,0 0 1,0-1 0,0 0-1,-1 0 1,1 0 0,-1-1-1,10-10 1,41-45 116,-47 49-195,0 1 41,-1-1 0,0 0 0,0 0 0,-1-1 0,-1 0 0,0 0-1,-1-1 1,0 0 0,-1 0 0,0 0 0,-1-1 0,-1 0 0,0 0 0,2-21 1232,-7 37-1309,-1 0-1,1-1 1,0 1 0,0 0 0,1 1-1,-1-1 1,0 0 0,1 0-1,-1 1 1,1-1 0,0 1 0,0-1-1,0 1 1,-2 4 0,1-1 16,-9 22 140,1 1-1,1 0 1,2 0-1,1 1 1,1 0-1,2 0 1,0 61-1,3-87-162,0 0 0,0 1 0,1-1-1,-1 0 1,1 0 0,0 0 0,1 0-1,-1 0 1,0 0 0,1 0 0,0 0 0,0-1-1,0 1 1,1-1 0,-1 1 0,1-1-1,0 0 1,-1 0 0,2 0 0,-1 0-1,0-1 1,0 1 0,1-1 0,-1 0 0,1 0-1,0 0 1,0 0 0,0 0 0,0-1-1,5 1 1,12 3-110,0-2 1,0 0-1,0-1 0,38-2 0,-38 0-163,-11 0-289,-1 0 0,1-1 0,-1 0 1,1-1-1,-1 0 0,1 0 0,15-6 0,-19 5-482,0-1 1,0 1 0,0-1-1,-1 0 1,1 0-1,-1-1 1,5-4 0,6-13-7166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2:2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87 14995,'0'0'12643,"-47"-83"-12491,47 80-152,20 3-10682,-3 0 2168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2:2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 7866,'0'0'10518,"-5"-8"-9063,5 8-1435,0 0 1,0 0-1,0 0 0,0-1 1,-1 1-1,1 0 0,0 0 0,0 0 1,0 0-1,0 0 0,0-1 1,0 1-1,0 0 0,0 0 0,0 0 1,-1 0-1,1-1 0,0 1 1,0 0-1,0 0 0,0 0 0,0-1 1,0 1-1,0 0 0,0 0 1,0 0-1,0 0 0,0-1 1,0 1-1,1 0 0,-1 0 0,0 0 1,0 0-1,0-1 0,0 1 1,0 0-1,0 0 0,0 0 0,0 0 1,0 0-1,1-1 0,-1 1 1,0 0-1,0 0 0,0 0 1,0 0-1,0 0 0,1 0 0,-1 0 1,0 0-1,0-1 0,0 1 1,1 0-1,-1 0 0,21 2 1260,0 0-1,39 10 1,20 3-106,202-8-512,-180-8-7260,-114 4 165,5 0 4022,-19 3-5832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2:2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8690,'0'0'12944,"23"2"-11629,396 8 1727,-413-10-3107,121 0-2409,-43 0-6755,-62 0 2824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2:2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8858,'0'0'10937,"6"-11"-10412,-5 10-515,2-6 117,0 0 0,0 0-1,1 1 1,0-1 0,1 1 0,-1 0 0,1 0 0,0 1 0,0 0-1,1 0 1,0 0 0,0 0 0,0 1 0,12-6 0,5 2 182,1 1 1,0 1 0,1 1 0,0 1-1,-1 1 1,1 2 0,0 0-1,44 6 1,-64-5-289,0 1 0,0 0 0,0 1-1,-1-1 1,1 1 0,-1 0 0,1 0 0,-1 0 0,0 1 0,0 0 0,0 0-1,0 0 1,0 0 0,0 0 0,-1 1 0,0 0 0,1-1 0,-2 1 0,1 0-1,0 1 1,-1-1 0,0 0 0,0 1 0,0-1 0,2 10 0,-2-8 4,0 0 0,-1 0 0,0 0 0,0 0 0,-1 0 1,0 0-1,0 0 0,0 1 0,-1-1 0,0 0 0,0 0 0,0 0 1,-1 0-1,0 0 0,0 0 0,0-1 0,-1 1 0,0-1 1,0 1-1,-4 5 0,-15 10 23,0 0 0,-1-1 0,-1-2 0,-50 31 0,47-33 12,2 0 0,0 2 0,1 1 0,-36 37 0,59-55-55,0 0-1,0 0 1,-1 0-1,1 1 1,0-1-1,0 0 1,0 1-1,1-1 1,-1 0-1,0 1 1,0-1-1,1 1 1,-1 0-1,1-1 1,-1 1-1,1-1 1,0 1-1,0 0 1,0-1-1,0 1 1,0 0-1,0-1 1,0 1-1,1 2 1,0-2 2,0-1 0,0 1 1,1-1-1,-1 1 0,1-1 1,-1 0-1,1 1 0,-1-1 1,1 0-1,0 0 0,0 0 1,0-1-1,-1 1 0,1 0 1,0-1-1,0 1 0,2 0 1,15 2 42,-1-1 0,1-1 1,26-1-1,-33 0-36,93-1-1593,142-19 0,-89 1-5067,-97 13 1474,-10 0-1902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2:2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10850,'0'0'14349,"19"26"-13397,60 85-371,-74-105-544,-1 0 0,0 0 0,-1 1-1,0-1 1,0 1 0,0 0 0,-1 0 0,0 0-1,0 0 1,-1 1 0,0-1 0,0 0-1,0 1 1,-1-1 0,-1 1 0,0 7 0,0 13 18,1-7-227,0 0 1,-1 0 0,-1 0 0,-1 0 0,0-1-1,-2 1 1,-8 22 0,2-15-1283,-12 26-5662,19-46 1398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2:2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23 263 7074,'0'0'12342,"-5"-6"-11314,3 3-966,1 2-28,-1-1 0,1 0 0,-1 1 0,1-1 0,0 0 0,0 0 0,0 0 0,0 0 0,0 0 0,0 0 0,0 0 0,1 0 0,-1 0 0,1 0 0,0 0 0,-1-1 0,1 1 0,0 0 0,0 0 0,0 0 0,1-1 0,-1 1 0,0 0 0,1 0 0,0 0 1,-1 0-1,1 0 0,0 0 0,0 0 0,2-3 0,2-2 60,0 0 1,0 0 0,1 1 0,0 0 0,0 0-1,0 1 1,1-1 0,0 1 0,0 1-1,0-1 1,1 1 0,0 1 0,14-6 0,-4 4 13,1 2 1,0 0 0,0 1 0,0 0 0,20 2 0,-36 0-105,1 0 1,-1 1-1,0-1 0,1 1 0,-1-1 1,0 1-1,0 0 0,0 0 1,0 1-1,0-1 0,0 1 0,0-1 1,0 1-1,0 0 0,0 0 0,-1 0 1,1 1-1,-1-1 0,0 1 1,0-1-1,0 1 0,0-1 0,0 1 1,0 0-1,-1 0 0,1 0 1,-1 0-1,0 0 0,0 1 0,1 5 1,2 9 73,-2 0 1,0 0 0,-1 0 0,-1 26-1,0-23-11,-1-12-52,0 0 0,0 0-1,-1 0 1,0-1-1,-1 1 1,0-1 0,-4 10-1,-10 32 11,22-66-247,0 1-1,2 0 1,0 1 0,0-1 0,2 1 0,11-16-1,74-91 88,-74 98-40,-7 6 170,1 0 0,0 2 0,2 0 0,0 0 0,0 1 0,2 2 0,-1-1 0,2 2 0,-1 0 0,23-8 0,-40 18 42,0 1 0,0-1 0,0 1 0,0 0 0,0 0 0,0-1 0,0 1 0,1 0 0,-1 0 0,0 0 0,0 0 0,0 0 0,0 0 0,0 0 0,0 1 0,0-1-1,0 0 1,0 1 0,0-1 0,0 0 0,0 1 0,0-1 0,0 1 0,0 0 0,0-1 0,0 1 0,-1 0 0,1-1 0,0 1 0,0 0 0,-1 0 0,1 0 0,-1 0 0,1 0-1,0 0 1,-1 0 0,0 0 0,1 0 0,-1 0 0,0 0 0,1 0 0,-1 0 0,0 0 0,0 2 0,1 7 163,0 0 1,0 1-1,-2-1 1,0 12-1,-1 0 135,-6 136 866,3-93-842,5-55-308,-1-3 12,0 0 1,1 0-1,0 0 1,0 1 0,1-1-1,2 11 1,-2-16-47,0 0 0,0 0 1,0 0-1,0-1 0,0 1 1,0 0-1,1 0 0,-1-1 1,1 1-1,-1-1 0,1 1 0,-1-1 1,1 0-1,0 1 0,0-1 1,0 0-1,0 0 0,0 0 1,0-1-1,0 1 0,0 0 0,0-1 1,0 1-1,0-1 0,0 0 1,3 0-1,16 2 41,1-1 0,0-2 0,0 0-1,0-1 1,0-1 0,-1-1 0,0-1 0,27-10 0,-17 4-1250,-1-2 0,0-1 0,-1-1 0,48-34 0,-47 24-3947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3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6185,'0'0'17868,"-14"-9"-17868,28 9-2752,9 12-97,5 1-2904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3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239 410 13411,'0'0'6835,"21"-25"-6549,127-148 309,-73 73-43,-66 87-281,-1 0 0,-1-1 0,0 0-1,-1 0 1,9-30 0,-15 168 1792,1 343-2022,5-186-29,-6-268-15,-1 0 0,0 1 0,0-1-1,-2 0 1,1 0 0,-2-1 0,0 1 0,0-1-1,-1 1 1,-1-2 0,0 1 0,0 0 0,-9 10-1,8-14 15,1 0 0,-2-1-1,1 0 1,-1-1 0,0 1 0,0-1-1,0-1 1,-1 0 0,0 0-1,0 0 1,0-1 0,-1-1 0,0 0-1,1 0 1,-1 0 0,0-2-1,-16 2 1,1-1 71,0 0 0,0-3 1,0 0-1,-47-8 0,64 8-58,1-1 1,-1 0-1,1 0 1,0-1-1,0 0 1,0 0-1,0-1 1,0 0-1,1 0 1,-1-1-1,1 1 1,0-1 0,1 0-1,-1-1 1,1 0-1,0 0 1,0 0-1,1 0 1,0-1-1,-4-7 1,6 10-83,1 1 0,-1-1 0,1 0 0,0 0 0,1 1 0,-1-1 0,1 0 0,-1 0 0,1 0 0,0 0 0,0 1 0,1-1 0,0-5 0,0 6-225,0 0 0,0 0-1,1 0 1,-1 0 0,1 0-1,0 0 1,-1 1 0,1-1-1,0 0 1,0 1 0,1 0 0,-1-1-1,1 1 1,4-3 0,21-14-5539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3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14403,'0'0'11939,"232"6"-11467,-153-6-216,-5-3-152,-9-6-56,-7 3-48,-10 3-352,-11 0-1177,-9 3-1103,-18 0-1641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39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10 3273,'0'-10'11290,"-2"153"-10339,5 171-5,6-244-831,2 0 0,25 79 0,12 64 68,-10 167 199,-18-131-258,-11 203 55,-11-270-136,19 284-37,-3-239 34,-14 24 2609,-11-235-2066,6-11-68,8-17-346,0 9-167,-1-1 0,1 1-1,0 0 1,0 1 0,0-1 0,0 0-1,0 1 1,0 0 0,1 0 0,-1 0-1,1 0 1,4-1 0,49-18 70,-53 19-72,46-13-26,-1 1 0,2 3 0,80-9 0,-91 15 20,-1-1 1,0-3 0,0-1 0,65-26 0,-53 17 22,91-21 0,236-12 36,-100 16-52,100-4 20,-60 9-42,-3 3-12,-96 10 20,61 6-104,-61 6-21,460-3-54,-399 11 221,1541-2-91,-1425-20 9,-142 4 56,64 0 30,699-17 17,-219 24-56,-3-40-44,-290 33 295,-423 16 531,-85-12-637,-4 2-1056,-1 1 0,-1-1 1,-14-11-1,-15-9-4579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14243,'0'0'9786,"245"0"-9786,-170 0-768,34-3-1489,-20-3-3464,-14 3-3945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3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10906,'0'0'12459,"0"9"-11616,0 276 2858,0-282-3698,0 0 0,0 0 0,1 0 0,-1 0 0,1 0 1,-1 0-1,1 0 0,0 0 0,0 0 0,1 0 0,-1 0 1,1 0-1,-1-1 0,1 1 0,0 0 0,0-1 0,0 0 1,0 1-1,0-1 0,1 0 0,-1 0 0,1 0 0,-1-1 1,1 1-1,0 0 0,0-1 0,0 0 0,-1 0 0,7 2 1,5 0-375,1 0 1,-1-1-1,1 0 0,28-2 1,-37 0-6,0 0-1,0-1 1,0 0 0,-1 0-1,1-1 1,0 0-1,-1 0 1,1 0 0,-1 0-1,0-1 1,0 0 0,8-6-1,31-28-5763,-12 1-2001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4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6281,'0'0'13691,"6"22"-12988,14 49-237,3 0 0,3-2-1,39 74 1,-56-126-469,1-1 1,0 0-1,1-1 0,27 28 1,-38-43-12,1 1 0,-1 0-1,1-1 1,0 1 0,-1 0 0,1-1 0,0 1 0,-1-1 0,1 1 0,0-1-1,0 0 1,0 1 0,-1-1 0,1 0 0,0 1 0,0-1 0,0 0-1,0 0 1,0 0 0,0 0 0,-1 1 0,1-2 0,0 1 0,0 0 0,0 0-1,0 0 1,0 0 0,0 0 0,0-1 0,-1 1 0,1 0 0,0-1 0,0 1-1,0-1 1,-1 1 0,1-1 0,0 1 0,-1-1 0,1 1 0,0-1-1,-1 0 1,1 1 0,-1-1 0,1 0 0,-1 0 0,1 1 0,-1-1 0,1 0-1,-1 0 1,1-1 0,13-48 100,-14 46-114,8-37-1,3-13 49,-3 0 0,3-70 0,-8 97 151,-2 27-168,-1 0 0,0-1 0,1 1-1,-1 0 1,0 0 0,0 0-1,1 0 1,-1 0 0,0 0 0,0 0-1,1 0 1,-1 0 0,0 0-1,1 0 1,-1 1 0,0-1 0,0 0-1,1 0 1,-1 0 0,0 0-1,0 0 1,1 0 0,-1 1-1,0-1 1,0 0 0,0 0 0,1 0-1,-1 0 1,0 1 0,0-1-1,0 0 1,1 0 0,-1 1 0,0-1-1,0 0 1,0 0 0,0 1-1,0-1 1,0 0 0,0 0 0,0 1-1,0-1 1,22 52 108,-15-35-96,-2-5 0,1 0-1,0 0 0,1 0 0,0-1 1,1 0-1,14 15 0,-17-22-12,-1 0 1,1 0-1,0 0 1,0-1-1,0 1 0,0-1 1,1-1-1,-1 1 0,1-1 1,0 0-1,0 0 1,0-1-1,0 1 0,0-1 1,0-1-1,9 1 0,-14-1 3,1-1-1,-1 1 1,1-1-1,0 0 1,-1 1-1,1-1 0,-1 0 1,0 0-1,1 0 1,-1 0-1,0 0 0,1 0 1,-1 0-1,0 0 1,0-1-1,0 1 1,0 0-1,0-1 0,0 1 1,0-1-1,-1 1 1,1-1-1,-1 1 0,1-1 1,0-2-1,11-49 16,-9 42 3,2-22 5,-1 0 0,-1 0 0,-2 0 1,-4-51-1,-30-128 368,31 206-396,1 0-1,0 0 1,0-1-1,1 1 1,0 0-1,0 0 1,1-7-1,0 11-23,-1 0-1,1 1 1,-1-1 0,1 1-1,0-1 1,-1 1-1,1 0 1,0-1-1,0 1 1,0 0 0,0-1-1,0 1 1,0 0-1,0 0 1,1 0-1,-1 0 1,0 0-1,1 0 1,-1 0 0,1 1-1,-1-1 1,0 0-1,1 1 1,0-1-1,-1 1 1,1 0 0,-1-1-1,1 1 1,0 0-1,1 0 1,105-3-4550,-38 12-2585,-31 2-344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4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1 416,'0'0'20666,"-8"27"-19641,2-8-855,-3 8 51,1 0 0,2 1 0,1 0-1,0 0 1,1 34 0,2 4 347,2 527 1401,17-420-1929,-8-101-49,-9-89-148,2 0-1,0 0 1,1 0 0,9-33 0,-1 14-206,29-66-1,-32 86 252,1 1 0,0-1-1,1 2 1,1-1-1,0 1 1,1 1 0,27-24-1,-32 31 101,0 1-1,1 0 1,0 0 0,0 0-1,0 1 1,0 1 0,1-1-1,-1 1 1,1 1 0,0-1-1,0 1 1,0 1-1,0 0 1,0 0 0,1 1-1,-1 0 1,11 2 0,-16-1 12,0 1 0,1-1 0,-1 1 0,-1 0 0,1 0 0,0 0 0,0 1-1,-1 0 1,1-1 0,-1 1 0,0 0 0,0 0 0,0 1 0,0-1 0,-1 1 0,0-1 0,1 1 0,2 6 0,4 10 19,0 0 0,8 27 0,-15-43-15,6 26 17,-6-21-7,0 0 0,1 0 0,0-1-1,6 14 1,-8-20-14,0-1-1,0 1 0,1 0 1,-1 0-1,1-1 0,-1 1 1,1-1-1,-1 1 0,1-1 1,0 1-1,0-1 0,-1 0 1,1 0-1,0 0 0,0 0 1,0 0-1,0-1 0,1 1 1,-1 0-1,0-1 0,0 0 1,0 1-1,4-1 0,4-1-65,-1-1-1,0 0 1,0 0 0,0-1-1,0-1 1,0 1-1,0-1 1,-1-1-1,0 1 1,0-1-1,0-1 1,0 0-1,-1 0 1,0 0-1,0-1 1,5-8-1,6-5-153,0-1-1,-2-1 0,-1-1 0,19-36 1,-31 52 329,0 0 0,0-1 0,0 0 0,-1 1 0,0-1 0,0 0 0,-1 0 0,0 0 0,0-10 1954,-1 33-1368,-1 30-359,-1-21-165,2 0 1,0 0 0,7 42 0,-6-60-166,0-1 0,1 0 0,-1 0 0,1 0 1,0 0-1,0 0 0,1 0 0,0 0 1,-1 0-1,2-1 0,-1 0 0,0 1 0,1-1 1,0-1-1,0 1 0,0 0 0,0-1 1,1 0-1,-1 0 0,1 0 0,0-1 0,5 3 1,-8-4-183,1 0 1,0 0-1,-1 0 0,1 0 1,0-1-1,0 1 1,-1-1-1,1 0 1,0 0-1,0 0 1,0 0-1,-1 0 0,1-1 1,0 1-1,0-1 1,-1 0-1,1 0 1,0 0-1,-1 0 1,1 0-1,3-3 0,-2 1-617,0-1 0,0 1 0,-1-1-1,0 0 1,0 0 0,0-1 0,0 1-1,0-1 1,-1 1 0,3-9 0,7-25-8216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4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13259,'0'0'7545,"68"-40"-12314,-41 52-2384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4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9514,'0'0'10864,"0"29"-9567,0 200 1281,-20 378-175,20-543-4387,-1-64 1888,1 0 1,0 1 0,0-1-1,0 0 1,0 1-1,0-1 1,0 0-1,0 1 1,0-1-1,0 0 1,0 1-1,0-1 1,0 0 0,0 1-1,0-1 1,0 0-1,0 1 1,0-1-1,0 0 1,0 1-1,0-1 1,0 0-1,0 0 1,1 1 0,-1-1-1,0 0 1,0 1-1,0-1 1,1 0-1,-1 0 1,0 0-1,0 1 1,1-1 0,-1 0-1,0 0 1,0 0-1,1 1 1,-1-1-1,0 0 1,1 0-1,-1 0 1,0 0-1,1 0 1,-1 0 0,0 0-1,0 0 1,1 0-1,-1 0 1,0 0-1,1 0 1,-1 0-1,0 0 1,1 0-1,-1 0 1,0 0 0,1 0-1,-1 0 1,0 0-1,1-1 1,-1 1-1,1 0 1,15-16-4607,1-15-1412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44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3897,'0'0'15328,"24"6"-14314,-11-3-874,23 6 438,1-1 0,-1-2-1,47 2 1,-41-8 106,43-6 0,-70 4-626,0-1 0,0 0-1,0-1 1,0-1-1,-1-1 1,17-8-1,-19 8-17,0-1-1,-1 0 1,19-14-1,-27 18-27,0 1 0,-1-1 0,1 0 0,-1 0 0,0 0-1,1 0 1,-1 0 0,-1-1 0,1 1 0,0-1 0,-1 1 0,0-1 0,0 1 0,0-1 0,0 0 0,0 0-1,0-7 1,-1 4-1,0 0 0,0 0-1,-1 0 1,0 0 0,0 0 0,0 0-1,-1 0 1,0 0 0,-1 1 0,-4-11-1,3 12-5,1 1 0,0 0 0,-1 0 0,0 1 0,0-1 0,0 1-1,0 0 1,-1 0 0,0 0 0,1 0 0,-1 1 0,0 0 0,0 0 0,0 0-1,-6-1 1,2 0 47,0 0 0,0 1-1,0 0 1,0 0 0,0 1-1,-1 1 1,1-1-1,0 2 1,0-1 0,0 1-1,0 0 1,-1 1 0,1 0-1,1 1 1,-1 0 0,0 0-1,1 1 1,-1 0 0,1 0-1,0 1 1,1 0-1,-1 0 1,1 1 0,0 0-1,0 0 1,1 1 0,0 0-1,-6 8 1,6-4 28,0 0 1,0 1-1,1-1 1,1 1-1,0 1 1,0-1-1,-2 26 1,3-6 236,2 64 0,2-90-288,-1 1 0,1 0 0,0-1 1,1 1-1,-1-1 0,1 1 1,1-1-1,-1 0 0,1 0 0,0 0 1,0 0-1,1-1 0,0 1 0,6 6 1,-3-4-2,1-2 1,0 1 0,0-1-1,0 0 1,1 0-1,0-1 1,0-1 0,16 7-1,1-3-3,2 0 1,-1-2-1,1-1 0,-1-1 1,1-2-1,29 0 0,-23-4-53,1-1-1,-1-2 1,-1-1-1,1-1 1,-1-2-1,-1-2 1,38-16-1,-12 0-2128,-1-3 0,98-69-1,-91 49-4449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5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1616,'0'0'12516,"2"-11"-10766,1-8-1103,1-6 164,-2-2 2955,-2 26-3690,0 1 1,0 0 0,0-1-1,0 1 1,1 0-1,-1 0 1,0-1 0,0 1-1,1 0 1,-1 0-1,0-1 1,0 1 0,1 0-1,-1 0 1,0-1-1,1 1 1,-1 0 0,0 0-1,1 0 1,-1 0-1,0 0 1,1 0 0,-1-1-1,0 1 1,1 0-1,-1 0 1,0 0 0,1 0-1,-1 0 1,0 0-1,1 0 1,-1 1 0,0-1-1,1 0 1,-1 0-1,0 0 1,1 0 0,-1 0-1,0 0 1,1 1-1,-1-1 1,0 0 0,1 0-1,-1 0 1,0 1-1,0-1 1,1 0 0,-1 1-1,0-1 1,0 1-1,17 10 100,15 26 232,-3 1 1,48 79-1,32 93-238,-54-90-83,-55-120-87,0 0-1,0 0 1,0 0 0,0 0 0,-1 0 0,1-1 0,0 1 0,0 0 0,0 0 0,0 0-1,0 0 1,0-1 0,0 1 0,0 0 0,0 0 0,0 0 0,0 0 0,0-1 0,0 1-1,0 0 1,0 0 0,0 0 0,0 0 0,0-1 0,1 1 0,-1 0 0,0 0 0,0 0-1,0 0 1,0 0 0,0-1 0,0 1 0,0 0 0,0 0 0,1 0 0,-1 0 0,0 0-1,0 0 1,0 0 0,0-1 0,0 1 0,1 0 0,-1 0 0,0 0 0,0 0 0,0 0-1,0 0 1,1 0 0,-1 0 0,0 0 0,0 0 0,0 0 0,0 0 0,1 0 0,-1 0-1,0 0 1,0 0 0,0 0 0,0 0 0,1 0 0,-1 0 0,0 1 0,0-1 0,0 0-1,0 0 1,1 0 0,-1 0 0,0 0 0,2-14 6,4-30 11,3 2-1,1-1 0,27-70 1,-11 38-3,-4 11-3,17-61 52,-39 124-302,1 0-1,-1 1 1,1-1 0,-1 1 0,1-1 0,-1 0-1,1 1 1,-1-1 0,1 1 0,0-1 0,-1 1-1,1-1 1,0 1 0,0 0 0,-1-1 0,1 1-1,0 0 1,0 0 0,-1 0 0,1-1 0,0 1-1,0 0 1,0 0 0,0 0 0,-1 0 0,1 0-1,0 0 1,0 1 0,0-1 0,-1 0 0,3 1-1,4-1-2014,10 0-3089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5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3 8426,'0'0'12988,"-7"-2"-10121,-11 2-2569,0 1 1,0 0-1,-1 1 0,1 1 0,1 1 0,-1 1 0,1 0 1,-20 10-1,-53 13-103,58-21-171,-31 8 51,-75 8 0,136-22-78,0-1 0,1 1 0,-1 0 0,1 0 0,-1-1 0,1 1 0,0 0 0,-1 0 0,1 1 0,0-1 0,0 0 0,-1 0 0,1 1 0,0-1 0,0 0 0,1 1 0,-1-1 0,0 1 1,0-1-1,1 1 0,-1-1 0,1 1 0,-1 0 0,1-1 0,0 1 0,-1 0 0,1-1 0,0 1 0,1 3 0,-1 68-135,2-47 111,-2 772 249,0-797-227,0 0 1,0 1 0,0-1-1,0 0 1,0 0 0,0 1-1,1-1 1,-1 0 0,0 0-1,1 0 1,-1 1-1,1-1 1,0 0 0,-1 0-1,1 0 1,0 0 0,-1 0-1,1 0 1,0 0 0,0 0-1,0-1 1,0 1-1,0 0 1,0 0 0,2 0-1,0 0-22,1 0 0,-1 0-1,0 0 1,0 0 0,0-1-1,1 0 1,-1 0 0,0 0-1,7 0 1,2-2-174,-1 0-1,0-1 1,1 0 0,-1-1-1,11-5 1,186-99-8197,-142 74 1931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5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25 275 8370,'0'0'11836,"18"-11"-10969,52-37 473,-2-2 1,119-116 0,-186 168-1161,1 1 1,-1-1-1,-1 1 1,1-1-1,0 1 1,0 0-1,-1-1 1,0 1-1,1 0 1,-1-1-1,0 1 1,0 0-1,-1-1 1,0 6-1,-1 66-283,-4 340 445,5-117-376,0-284 20,0 1 0,-1 0 0,0 0 0,-1-1 0,0 1 0,-1-1-1,-1 0 1,0 0 0,-1-1 0,-12 20 0,13-25 12,0 0 0,0 0 0,-1 0 0,0-1 0,0 0 0,-1 0 0,0 0 0,0-1 0,0 0 0,-1 0 0,0-1 0,1 0-1,-2-1 1,1 1 0,0-1 0,-1-1 0,-13 3 0,19-5 1,-15 3 16,1-1 0,-1 0 1,-32-3-1,47 1-8,0 0 0,0 0 0,1 0 0,-1-1 0,0 1 0,0-1 0,1 0 0,-1 0 0,0 0 0,1 0 0,-1 0 0,1 0 0,-1-1 0,1 1 0,0-1 0,-1 0 0,1 0 0,0 0 0,0 0 0,0 0 0,1 0 0,-1 0 0,0-1 0,1 1 0,0-1 0,-1 1 0,1-1 0,0 1 0,0-1 0,0 0 0,0-4 0,0-3-3,1 0 0,0 1 0,1-1-1,0 0 1,0 1 0,1-1-1,0 1 1,1-1 0,0 1 0,0 0-1,1 0 1,0 1 0,1-1 0,10-14-1,6-5-180,2 1-1,48-43 0,-7 7-1222,52-74-7534,-74 81 728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7:41.4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1 132 8250,'0'0'7577,"4"-1"-7087,52-2 716,1 1-1,69 8 1,16 0-858,11-6-315,720 15 192,-223-10-127,-318-28-55,-41 2-14,349-23-12,70-2-68,304 22 102,2508 24 42,-2883 26-113,-313-8 15,120 11 5,81 3 43,-487-32-38,-25-1-3,1 1-1,0 1 1,0 1-1,24 4 1,-11 20-3,-15-11 91,-2-4-30,-1 1 0,0 0 0,-1 0 0,0 1 0,-1 1 0,-1 0 0,0 0 0,-1 0 0,11 31 0,-10-19 17,-2-1-1,-1 2 1,-1-1-1,-1 0 1,-1 38-1,12 463 139,-5-63-66,-7-131-45,23-98-92,-13-153 43,1 106 0,-12-182-72,-1 21 83,0-26-75,0-1 1,0 1-1,0 0 0,0-1 1,0 1-1,0-1 0,0 1 1,0 0-1,0-1 1,0 1-1,0 0 0,-1-1 1,1 1-1,0 0 1,0-1-1,-1 1 0,1-1 1,0 1-1,-1-1 1,1 1-1,-1-1 0,1 1 1,-1-1-1,1 1 1,-1-1-1,1 0 0,-2 1 1,2-13-1282,-1-41-3172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5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13259,'0'0'14819,"-7"-18"-14739,14 18-3065,17 0-1744,0-3-3384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5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5417,'0'0'17541,"31"7"-15799,105 22-542,-98-23-866,0-1-1,1-3 1,-1-1-1,39-3 1,-15-1-137,37-7-57,9-1-67,-107 12-69,0 0 0,-1 0 0,1 0-1,-1 0 1,1 0 0,-1 1 0,1-1 0,-1 0 0,0 0-1,1 0 1,-1 0 0,0 1 0,0-1 0,0 0 0,0 0 0,0 0-1,0 1 1,0-1 0,-1 2 0,1-1 7,-10 449 225,10-433-234,2 0 0,0-1 0,1 1-1,0-1 1,12 31 0,40 78 3,-37-90-5,-2 0-1,18 61 1,-31-88-2,-1 0 0,0 0 1,-1 0-1,0 0 0,0 0 1,-1 0-1,-1 12 0,1-18 4,-1-1 0,0 1-1,1-1 1,-1 1 0,0-1 0,-1 1-1,1-1 1,0 1 0,-1-1-1,1 0 1,-1 0 0,0 0 0,1 0-1,-1 0 1,0 0 0,0 0-1,0-1 1,-1 1 0,1-1 0,0 1-1,-1-1 1,1 0 0,0 0 0,-1 0-1,0 0 1,1-1 0,-5 2-1,-46 5 49,1-2 0,0-2 0,-77-6 0,23 0-475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0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0 656,'0'0'1518,"-5"0"-1405,-37 0-204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0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76 158 1256,'-54'-5'442,"44"4"151,-1-32 15379,11 38-12009,0 19-1628,5 39-2141,7-16 467,34 80 0,-39-111-634,0 0 1,2-1-1,0 0 1,0 0-1,2-1 1,0 0-1,0-1 1,20 18-1,-29-29-29,1 1-1,-1-1 1,1 0-1,0 0 1,0-1-1,0 1 0,0-1 1,0 1-1,0-1 1,0 0-1,0 0 1,1 0-1,-1-1 0,0 1 1,0-1-1,1 0 1,-1 1-1,0-2 1,1 1-1,-1 0 1,5-1-1,-4-1-11,1 0 0,-1-1 0,0 1 0,0-1 0,1 1 0,-2-1 0,1 0-1,0-1 1,-1 1 0,1-1 0,-1 1 0,5-9 0,5-10-11,0 0-1,-2-1 1,-1 0-1,9-33 1,-18 56 26,25-81 6,-13 35 23,2 0 0,2 1-1,2 1 1,33-57 0,-49 126-2846,-2-3-3575,-1-12-883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0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47 9762,'0'0'12464,"10"-8"-10954,30-23-154,-44 27-226,-14 2-753,-19 1-122,-343 13 706,378-12-963,1 1 0,-1 0 1,0 0-1,0-1 0,1 1 0,-1 0 0,1 0 0,-1 1 0,1-1 0,-1 0 0,1 0 0,0 1 1,-1-1-1,1 1 0,0-1 0,0 1 0,0-1 0,0 1 0,0 0 0,1-1 0,-1 1 1,0 0-1,1 0 0,-1 0 0,1-1 0,0 5 0,-11 61-16,10-54 15,-48 674 795,49-684-789,0-1-1,1 0 1,-1 1 0,0-1-1,1 0 1,0 1-1,-1-1 1,1 0-1,0 0 1,0 1-1,0-1 1,0 0-1,1 0 1,-1 0-1,1-1 1,-1 1-1,1 0 1,-1 0-1,1-1 1,0 1 0,0-1-1,0 0 1,0 1-1,0-1 1,0 0-1,0 0 1,0 0-1,1 0 1,-1-1-1,0 1 1,1-1-1,-1 1 1,0-1-1,1 0 1,-1 0-1,0 0 1,1 0-1,3-1 1,5 1-132,0-1 1,-1-1-1,1 0 1,0 0-1,-1-1 1,1-1-1,18-8 1,111-72-7059,-81 44-1149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0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12803,'0'0'10529,"27"-21"-9450,200-148 1145,-125 76-1393,-39 33-244,-63 60-578,0 0 0,0 0 0,0 0 0,1 0 0,-1 0 1,0 0-1,0 0 0,0 0 0,1 0 0,-1 1 0,0-1 1,0 0-1,0 0 0,1 0 0,-1 0 0,0 0 0,0 0 1,0 0-1,0 0 0,1 1 0,-1-1 0,0 0 0,0 0 1,0 0-1,0 0 0,0 1 0,0-1 0,0 0 0,1 0 1,-1 0-1,0 0 0,0 1 0,0-1 0,0 0 0,0 0 0,0 0 1,0 1-1,0-1 0,0 0 0,0 0 0,0 0 0,0 1 1,0-1-1,0 0 0,0 0 0,0 0 0,0 1 0,0-1 1,0 0-1,-1 0 0,1 0 0,0 1 0,0-1 0,0 0 1,0 0-1,0 0 0,0 0 0,-1 0 0,1 1 0,0 3-54,0 771 341,0-753-293,0 1 0,-2-1 1,-1 0-1,0 0 0,-12 40 0,13-56 3,-1 0 0,1 0 0,-1 0 1,0 0-1,0-1 0,-1 1 0,1-1 0,-1 0 0,0 0 0,-1 0 0,1-1 0,-1 0 0,0 0 0,0 0 0,-1 0 0,1-1 0,-1 1 0,1-1 0,-1-1 0,0 1 0,0-1 0,0 0 0,-1-1 0,-9 2 1,1 0 48,0-2 0,-1 0 0,1 0 0,-1-2 0,0 0 0,1 0 0,-19-5 0,29 4-37,0 1-1,0-1 1,0 0 0,0-1 0,0 1-1,1-1 1,-1 0 0,1 0 0,0 0-1,0 0 1,0-1 0,0 0 0,0 0-1,1 0 1,0 0 0,0-1 0,0 1-1,0-1 1,1 0 0,-1 1 0,1-1-1,1 0 1,-1-1 0,-1-6 0,1 2-19,0-1-1,1 0 1,0 0 0,0 0 0,2 1 0,-1-1 0,1 0 0,1 0-1,0 1 1,0-1 0,1 1 0,0-1 0,1 1 0,0 0 0,1 0-1,0 1 1,0-1 0,1 1 0,1 1 0,7-10 0,54-65-572,12-15-2263,-5-6-5366,-40 49-333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0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77 3385,'0'0'24725,"-37"-77"-24437,61 77-2752,6 15-2193,-2-2-3105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0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14899,'0'0'11555,"201"6"-10939,-136-6-240,0 3-248,-7-3-128,20 0-768,-20 0-3089,-10 0-2216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0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5169,'0'0'16218,"13"-27"-14401,42-87-577,-48 103-986,0-1 0,1 1 0,0 0 0,1 1 0,0 0 0,0 0 0,1 1 0,0 0 0,1 1 1,17-11-1,5-4 296,-17 10-299,-12 9-183,0 0 0,0 1 0,1-1 0,-1 1-1,1 0 1,0 0 0,0 0 0,0 1 0,0 0 0,0 0-1,7-2 1,-11 9-53,-1 37 32,-2-1-1,-1 0 1,-2 0 0,-13 50-1,0-26-33,-12 86 0,24-58-4482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0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13531,'0'0'11849,"5"-1"-11371,62-4-78,0 3 1,0 2-1,0 4 1,-1 2-1,112 26 1,-157-27-348,-1 2-1,1 0 1,-2 1 0,1 1 0,27 16 0,-40-20-39,-1-1 1,0 1 0,0 0 0,0 1 0,-1-1 0,1 1-1,-1 0 1,-1 0 0,1 1 0,-1 0 0,0-1 0,-1 2-1,1-1 1,-1 0 0,-1 0 0,1 1 0,-1 0 0,1 8 0,2 48 78,-4 104 0,-3-120-89,2 1 0,2-1 1,2 0-1,14 66 1,-5-62 7,-2 0 1,-3 1 0,4 102-1,-12-150-7,-1 0-1,1 0 0,-1-1 1,0 1-1,0 0 1,0 0-1,0-1 0,-1 1 1,0-1-1,0 1 1,0-1-1,-1 0 0,1 0 1,-1 0-1,0 0 1,-6 5-1,3-3 16,-1 0 0,0-1 1,-1 0-1,1 0 0,-1 0 0,0-1 0,0-1 1,-13 5-1,-6-1 5,1-1-1,-1-1 1,0-1 0,0-2 0,-28 0 0,21-2-890,-65-8 0,81 5-1313,0-2 0,-31-11 1,-20-14-10298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4:1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17284,'0'0'12298,"3"-80"-12298,-3 65-24,0 6-616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47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1298 5 7562,'0'0'11118,"-1"-5"-7790,-8 12-1942,-24 22-102,-42 44-326,-317 365 1022,25 25-1758,207-256-111,115-150-120,-19 22-27,-87 144-1,150-222-37,2-14-906,0 0 174,1 0 0,0-1 0,1 1-1,0 0 1,2 1 0,9-23 0,-1 1-2028,11-29-4500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0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22 5641,'0'0'13574,"-4"-3"-12018,-12-12-354,12 12-171,8 3 97,14 1-417,1 1 0,-1 2 0,23 5 0,35 7-18,333 12 778,30 3-1213,-428-30-285,-8-1 3,1 1 0,-1-1 0,0 0 0,0 1 0,1 0 1,-1 0-1,0 0 0,0 0 0,0 0 0,0 1 1,0-1-1,4 3 0,-7-3-430,-25-1-7167,-4 0 2772,2 0-1246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0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6737,'0'0'13794,"21"-1"-12775,70-5 67,-80 6-821,0 0 0,0 1 0,0 1 0,0 0 0,0 0 0,0 1 0,-1 0 0,1 1 0,-1 0 0,0 1 0,0 0 0,13 9 0,1 4 230,0 1 0,38 41 0,-62-60-494,17 17 133,-2 0 0,0 1 0,-1 1 1,-1 0-1,12 25 0,-20-34-95,0 0 0,-1 1 0,0 0 0,-1-1 0,0 2 0,-1-1 0,0 0 0,-1 0 0,0 1 0,-1-1 0,0 0 0,-3 18 1,1-23-29,0 0 1,-1 0-1,0-1 1,0 1-1,0-1 1,0 0-1,-1 0 1,0 0 0,0 0-1,0 0 1,-1-1-1,0 0 1,0 0-1,0 0 1,0-1-1,0 1 1,-12 4-1,-6 3-1,0 0-1,-1-2 1,-27 7-1,26-10-291,0-1 1,0-1-1,-30 0 0,-32-4-6042,52-3 261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5737,'0'0'14121,"-7"0"-13104,2 0-933,-13-1 570,-1 1 1,1 1 0,0 1-1,-1 1 1,1 0 0,-31 11-1,-12 15-159,2 4 0,1 2 0,-55 44 0,109-76-488,0 1 1,0 0 0,1-1-1,-1 1 1,1 1 0,0-1-1,0 0 1,1 1 0,-1 0-1,1-1 1,0 1 0,0 0-1,1 0 1,-1 0 0,1 0-1,0 1 1,1-1 0,-1 0-1,1 0 1,0 1 0,0-1-1,1 0 1,-1 0 0,3 9 0,0-2 14,1 1 0,-1-1 0,2-1 0,0 1 0,0 0 0,1-1 0,1 0 0,0-1 0,9 13 0,23 17 39,1-2 0,1-2 1,62 42-1,-56-44-3,-1 2 1,72 74-1,-114-106 682,9 10-3516,-25-40-16211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0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0 864,'0'0'2105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4721,'0'0'11724,"0"-5"-10435,0 0-1050,2 1 0,-1-1 0,0 0 0,1 1 0,0-1 0,0 1 0,0 0 0,0-1 0,1 1-1,0 0 1,0 1 0,0-1 0,0 0 0,0 1 0,1 0 0,7-6 0,14-10 105,38-23 1,-37 25-36,4-2-135,2 0 0,0 2 0,53-20 0,-65 30-100,0 1-1,0 1 1,1 1-1,0 1 1,-1 0-1,1 2 1,36 2-1,-54-1-65,0 0 0,0 1-1,0 0 1,0-1-1,0 1 1,0 0 0,-1 0-1,1 1 1,0-1-1,-1 1 1,1-1 0,-1 1-1,1 0 1,-1 0-1,0 0 1,0 0 0,0 0-1,3 4 1,-1 0 14,-1-1 1,0 1-1,0 0 1,-1 0-1,0 0 1,0 0-1,0 0 0,0 10 1,1 6 35,-2 1 0,-1-1 0,0 0 0,-5 26 0,0-28-31,0 0 0,-2 0 0,0 0 0,-1-1 0,-1 0 0,-1 0 0,0-1 0,-24 30 0,19-26 127,0-1 0,2 2-1,1 0 1,-19 49 0,29-66-122,0 0 0,1 0 0,0 0 0,0 0 0,0 0 1,1 0-1,0 9 0,1-14-29,-1 1 1,0-1-1,1 1 0,-1-1 1,0 0-1,1 1 1,0-1-1,-1 1 0,1-1 1,0 0-1,0 1 1,0-1-1,0 0 1,0 0-1,0 0 0,0 0 1,0 0-1,0 0 1,1 0-1,-1 0 0,0 0 1,0-1-1,1 1 1,-1 0-1,1-1 0,-1 1 1,1-1-1,-1 0 1,1 1-1,-1-1 0,1 0 1,1 0-1,28 2-341,0-2 0,-1-1 0,1-1-1,-1-2 1,43-10 0,73-29-9050,-87 23 358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13315,'0'0'10722,"55"205"-9850,-55-140-384,0 2-256,0-2-111,0-7-121,0-9-289,0-9-1047,0-19-784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7738,'0'0'16018,"0"12"-14891,7 325 1753,-7-333-2888,0-1-1,0 1 1,1 0-1,0 0 1,-1 0-1,1 0 0,0-1 1,1 1-1,-1 0 1,1-1-1,-1 1 1,1-1-1,0 0 1,1 1-1,-1-1 0,0 0 1,1 0-1,0-1 1,5 6-1,-4-6-47,-1-1 0,1 1 0,0-1 0,-1 0 0,1 0 0,0-1 0,0 1 0,-1-1 0,1 1 0,0-1 0,0 0 0,0-1 0,0 1 0,-1-1 0,1 1 0,0-1 0,0-1 0,-1 1 0,1 0 0,6-4 0,14-8-123,-1-1 0,0-1-1,32-27 1,-30 21 135,2 2 0,33-20 0,-58 39 32,6-5 96,0 1 0,0 0-1,1 1 1,-1-1 0,16-2-1,-23 6-56,1 0 0,0-1 0,-1 1 0,1 0 0,0 0 0,-1 1 0,1-1 0,-1 0 0,1 0 0,0 1 0,-1-1 0,1 1 0,-1 0 0,1-1 0,-1 1 0,1 0 0,-1 0 0,1 0 0,-1 0-1,0 0 1,0 0 0,1 0 0,-1 0 0,0 0 0,0 1 0,0-1 0,0 1 0,-1-1 0,1 0 0,0 1 0,0-1 0,-1 1 0,1 0 0,-1-1 0,0 1 0,1-1 0,-1 1 0,0 2-1,3 16 99,0 0 0,-2 0 0,0 1 0,-1-1 0,-5 29 0,-24 98-839,15-88-1159,11-46 597,-4 19-6103,7-18-1123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0 888,'0'0'24277,"92"147"-23869,-85-110-215,-3-3-193,-1-7-529,4-2-1087,0-10-977,-1-5-2600,5-10-1576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0 11042,'0'0'14860,"-34"11"-13955,-109 40-283,136-48-575,-1 1 1,1 0 0,0 0 0,0 0 0,0 0 0,0 1 0,1 1 0,0-1-1,0 1 1,0 0 0,1 0 0,0 0 0,0 1 0,0 0 0,1 0 0,0 0-1,1 1 1,-5 11 0,-1 1 15,1 0-30,0 0 0,2 1 0,0 0-1,1 1 1,1-1 0,1 1 0,1 0 0,1-1 0,3 42 0,-1-58-33,-1 0-1,1 0 1,0 0 0,1 0-1,-1 0 1,1-1 0,0 1-1,0 0 1,0-1-1,1 1 1,-1-1 0,1 0-1,0 0 1,0 0-1,1 0 1,-1 0 0,1-1-1,0 1 1,0-1 0,0 0-1,1-1 1,-1 1-1,0-1 1,1 1 0,0-1-1,-1-1 1,7 2 0,9 3-82,1-2 1,-1-1 0,1 0 0,0-2 0,25-1 0,-39 0 71,0-1 0,1 0 1,-1 0-1,0 0 0,0-1 0,0 0 1,0-1-1,0 0 0,0 0 1,-1 0-1,1-1 0,-1 0 0,0 0 1,0 0-1,0-1 0,-1 0 1,0 0-1,0-1 0,0 1 0,0-1 1,-1 0-1,0 0 0,0 0 1,-1-1-1,0 0 0,0 1 1,0-1-1,-1 0 0,0 0 0,-1-1 1,1 1-1,-1 0 0,-1-1 1,1 1-1,-1 0 0,0-1 0,-1 1 1,-2-11-1,2 16 19,0-1 0,0 1-1,0 0 1,0 0 0,-1-1 0,1 1-1,-1 0 1,1 0 0,-1 0 0,0 1 0,0-1-1,0 0 1,0 1 0,0-1 0,0 1 0,0 0-1,0 0 1,-1 0 0,1 0 0,0 0-1,-1 0 1,1 0 0,-1 1 0,1-1 0,-1 1-1,1 0 1,-1 0 0,-2 0 0,-6-1 33,1 1 0,-1 0 0,0 0 0,0 1 0,-15 4 0,17-2-23,-1 0-1,1 1 1,1 1 0,-1-1 0,1 1-1,-1 1 1,1 0 0,1 0 0,-1 0 0,1 1-1,0 0 1,-10 14 0,10-12-243,1 0 0,0 1-1,0 0 1,1 0 0,0 0 0,0 1 0,1 0 0,1-1-1,0 1 1,0 1 0,0 10 0,2-11-985,0-1 1,1 0 0,1 0-1,0 1 1,0-1-1,1 0 1,3 13-1,16 13-7204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12619,'0'0'14035,"106"193"-13635,-96-132-176,-7 3-80,-3 1-144,0-10-312,0-6-1569,-7-12-2127,1-16-1674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48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0 619 8858,'0'0'10198,"7"-21"-9236,51-164 1035,-17-22-392,1 2 211,-40 301-565,-8-26-1006,-21 101-1,6-53-51,2-2-596,-9 64 684,22-120-4171,4 0-3768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90 3001,'0'0'13700,"-4"0"-11722,47-1 4857,9-1-6443,0-3 1,58-11-1,-37-5-298,101-22-19,-173 43-77,0 0-1,0-1 1,0 1-1,0 0 1,1 0 0,-1 0-1,0 0 1,0 0-1,0 0 1,1 0-1,-1 0 1,0 0-1,0 1 1,0-1-1,1 0 1,-1 1-1,0-1 1,0 1-1,0-1 1,0 1-1,0 0 1,0-1-1,0 1 1,0 0-1,0 0 1,0-1-1,-1 1 1,1 0-1,0 0 1,0 0-1,-1 0 1,1 0-1,-1 0 1,1 1 0,-1-1-1,1 1 1,0 5 29,0-1 1,0 1-1,-1-1 1,0 1 0,-2 12-1,0 6 86,-1 36 216,-4 0-1,-2-1 1,-20 72-1,-2 8-50,-2 10-966,32-148-76,-1 5 633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11811,'0'0'15827,"228"-62"-15611,-129 41-144,3 3-72,-10 2-504,-7 7-1761,0 9-1912,-20 0-1368,-21 6-3529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13123,'0'0'10754,"198"123"-9594,-185-84-311,-9 10-329,-4 7-272,-10 5-136,-24 3-112,-1 1-1401,-2-7-1031,0-3-1321,6-15-1512,10-19-4113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4 484 7698,'0'0'13371,"-1"-14"-12241,0 6-951,0-3 71,0 0 0,1 1-1,0-1 1,1 0 0,0 0 0,1 0-1,5-17 1,3-3 392,99-294 1902,-109 323-2269,0 16-18,-4 47-52,-2 1 0,-25 104 0,-1 6-2469,27-137-1302,2 0 0,3 67 0,3-84-1707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45 177 13179,'0'0'10143,"5"30"-9360,21 95-145,-25-121-595,1 0 0,-1 1 0,0-1 1,1 0-1,0 0 0,0 0 0,0 0 1,0 0-1,1 0 0,0-1 0,0 1 1,-1-1-1,2 0 0,-1 0 0,0 0 1,1 0-1,0 0 0,-1-1 0,8 4 1,-3-3 8,-1-1 0,1 0 0,0-1 0,0 0 0,-1 0 0,1 0 0,12-2 0,-13 1-25,1 1-8,1-2 1,-1 1 0,0-1-1,1 0 1,-1-1-1,0 0 1,0-1 0,0 1-1,0-1 1,-1-1-1,1 1 1,-1-1 0,0-1-1,0 1 1,0-1-1,-1-1 1,1 1 0,-1-1-1,-1 0 1,1 0-1,-1-1 1,0 0 0,0 0-1,-1 0 1,5-11-1,-4 3 10,0 0 0,-1 0 0,-1-1-1,-1 1 1,0-1 0,-1 0-1,0 0 1,-2 0 0,1 0 0,-7-28-1,6 38-6,-1 1-1,1 0 1,-1 0-1,-1 0 0,1 0 1,-1 0-1,0 0 0,0 0 1,0 1-1,-1 0 1,1-1-1,-1 1 0,0 1 1,0-1-1,-1 0 0,1 1 1,-1 0-1,1 0 1,-1 0-1,0 1 0,0 0 1,0 0-1,-1 0 0,1 0 1,0 1-1,-11-1 1,8 1-22,0 0 1,0 0 0,0 1 0,-1 1 0,1-1 0,0 1-1,0 1 1,0-1 0,0 1 0,0 1 0,0 0 0,1 0-1,-1 0 1,1 1 0,0 0 0,0 0 0,-10 9 0,1 2-520,0 1 0,2 1 1,-19 27-1,-10 24-4645,14-18-2855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1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8786,'0'0'13048,"12"8"-11638,40 26-59,-49-32-1246,0 1 1,0 0-1,0 0 1,-1 0-1,1 0 1,-1 0 0,0 1-1,0-1 1,0 1-1,-1-1 1,1 1-1,-1 0 1,0 0 0,0 0-1,0-1 1,0 1-1,-1 0 1,1 0-1,-1 0 1,0 0 0,0 0-1,-1 0 1,0 4-1,0 9 12,1-13-147,-1-1 0,0 1 0,0 0 0,0-1 0,0 1 0,-1-1 0,1 1 0,-1-1 0,0 0 0,0 0 0,0 0 0,-1 0 0,1 0 0,-1 0 0,1 0 1,-1-1-1,0 1 0,0-1 0,-4 3 0,-11 6-872,1-1 1,-25 11-1,26-13 17,-49 22-4279,6-4-3398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2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7274,'0'0'8452,"-7"34"-7345,0 3-796,-1 3 157,1 1 1,2 0 0,1 56 0,6 262 1924,-4 387-1418,0-719-887,-10 48 0,7-51-826,2-1 0,-2 35-1,5-114-7262,0 18 3440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2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0 487 5657,'0'0'8143,"0"-4"-7332,0-25 1846,1 28-2576,0 0 0,0 0 1,-1 0-1,1 1 0,0-1 0,0 1 1,0-1-1,0 0 0,0 1 1,0-1-1,0 1 0,0 0 0,0-1 1,0 1-1,0 0 0,0 0 1,0 0-1,0-1 0,0 1 1,2 0-1,29-2 565,-30 2-479,366-34 3252,81-4-2291,1199-34 196,652-61-955,-1525 89-384,-590 30 8,95-8 7,722-36 57,-571 45-228,173-1-108,-595 17 273,0 0 0,0 0 0,0 1 0,-1 0 0,1 0 0,-1 1 0,0 0 0,-1 1 0,12 9 0,-6-3 45,0 1-1,0 1 1,-2 0-1,0 0 1,0 1-1,-1 0 1,-1 1-1,9 21 1,2 12 178,22 77 0,-12 5 291,-6 1 0,12 195 1,-31-262-402,1 270 255,-8-192-133,-10 15-19,0-3-83,12-153-119,-1 0-1,1 0 0,-1-1 1,1 1-1,-1 0 1,0 0-1,0-1 0,0 1 1,0 0-1,0-1 1,0 1-1,0-1 1,-1 1-1,1-1 0,0 1 1,-1-1-1,1 0 1,-1 0-1,0 0 0,1 0 1,-1 0-1,0 0 1,1 0-1,-1-1 1,0 1-1,0-1 0,0 1 1,0-1-1,-3 1 1,-13 2 23,-1 0 0,-25 0 0,6 0-27,-567 48 70,97-11-29,-982 138-140,516-76 85,740-79-41,-1533 110-740,829-75 355,373-43 389,535-19 18,0 0-1,1-2 1,-1-1-1,-37-15 1,41 12-19,-1 2 1,-1 1-1,1 1 1,-1 1 0,-36-2-1,29 4 45,0-2 1,0-1-1,1-2 0,-1-1 0,-41-18 1,23 9 1,26 9 1,-5-1 2,-52-23 1,77 30-3,0-1 0,1 0 0,-1 0 1,1 0-1,0-1 0,0 0 0,0 0 1,0 0-1,1-1 0,0 0 0,0 0 1,-8-14-1,10 12-2,0 0 1,1-1-1,0 0 1,0 1 0,1-1-1,-1-16 1,2 16 0,-1 0 1,0 1-1,0-1 0,-1 1 1,0-1-1,0 1 1,-5-10-1,-33-64 168,33 68-6,-10-11 281,16 24-382,-1 0-50,0-1 0,0 1 1,0 0-1,-1 0 0,1 0 0,-1 0 1,1 0-1,0 0 0,-1 1 0,0-1 1,1 1-1,-1 0 0,1 0 0,-5 0 1,3-1-4,-18-1-44,17 2 2,1 0-1,-1 0 1,1 0-1,0-1 1,-1 0 0,1 0-1,0 0 1,-1 0-1,1-1 1,0 0-1,0 0 1,-6-4 0,8 3-250,1 0 0,-1 0 0,1 0 0,0 0 0,0-1 0,0 1 0,1 0 0,-1-1 0,1 1 0,0 0 0,0-1 0,0 1 0,1-7 1,0-7-2912,-4-27-5317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3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0 488,'0'0'7215,"0"16"-6276,0-11-2949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3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1 960,'0'0'0,"-58"40"-624,51-31 576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5:49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143 167 7298,'0'0'11081,"0"31"-8698,-7 128 284,8-156-2649,-1 0 0,1 0 1,-1 0-1,1 0 0,0 0 0,0-1 1,0 1-1,1 0 0,-1 0 0,1-1 0,-1 1 1,1 0-1,0-1 0,0 0 0,0 1 0,0-1 1,1 0-1,-1 0 0,0 0 0,1-1 1,0 1-1,-1-1 0,1 1 0,0-1 0,0 0 1,0 0-1,-1 0 0,1 0 0,0 0 0,6 0 1,11 2 56,0 0 0,0-1 0,30-2 0,-38 0-45,2-1-12,1 0 1,-1-1-1,0-1 0,1 0 1,-1-1-1,0 0 0,-1-1 1,1-1-1,-1 0 1,0-1-1,-1-1 0,0 1 1,0-2-1,11-10 0,-14 12-5,0-1-1,-1-1 1,0 0-1,0 0 1,-1-1-1,0 1 1,-1-2-1,0 1 1,0-1-1,-1 1 1,-1-2-1,0 1 1,0 0-1,-1-1 1,-1 0-1,0 1 1,1-19-1,-3 18-21,1 4 69,-1 1 0,-1-1-1,1 0 1,-1 0 0,0 0-1,-3-9 1,2 14-19,1 0-1,-1 0 1,0 0 0,0 0 0,0 0 0,0 0-1,-1 1 1,1-1 0,-1 1 0,1 0-1,-1 0 1,0 0 0,0 0 0,0 0 0,0 1-1,0-1 1,-5-1 0,-12-3 25,-1 1 0,1 1 1,-1 1-1,0 0 0,0 2 1,-1 0-1,-30 4 0,-1-2-61,39 0-31,1 0-1,-1 1 1,1 1 0,0 0 0,0 1 0,0 0 0,0 1 0,0 1 0,1 0 0,0 0-1,0 1 1,1 1 0,0 0 0,0 0 0,1 1 0,0 1 0,-16 19 0,14-14-362,1-1 1,1 2 0,0 0 0,1 0 0,-10 25-1,14-26-458,0-1-1,0 1 0,2 0 0,0 0 1,1 1-1,-1 23 0,3-8-3526,0-6-2226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3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59 3505,'-119'-34'20591,"128"65"-19847,1-1 1,26 58 0,-18-49-413,-11-22-225,17 43 75,3-1 0,2-1 0,3-2 0,42 56 0,-73-110-180,0 0 0,1 0 0,-1-1 0,1 1 0,0-1 0,0 1 0,-1-1 0,1 1 0,0-1 0,0 0 0,0 0 0,1 0 0,3 1 0,-5-2 2,0 0 0,0 0 0,-1 0 0,1 0 0,0 0 0,0-1 0,0 1 0,0 0 0,0-1 0,0 1 0,-1 0 0,1-1 0,0 1 0,0-1 0,0 1 0,-1-1 0,1 0 0,0 1 0,-1-1 0,1 0 0,-1 1 0,1-1 0,-1 0 0,1 0 0,-1 1 0,1-1 0,-1 0 0,0 0 0,1 0 0,-1 0 0,0 0 0,0 0 0,1 1 0,-1-1 0,0-1 0,27-96 15,5 1 0,4 2-1,94-176 1,-128 267 1642,2-4-3091,27 7-20862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3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1 10114,'0'0'12736,"-16"0"-11993,-41 1 385,-88 15-1,86-5-795,0-4 0,-79 0 0,137-4-331,-1 0-1,1-1 0,0 1 0,0 0 0,0 0 0,0-1 0,1 1 0,-1 0 0,1 0 1,0 0-1,0 4 0,-1 0 0,-97 633 1517,89-554-1251,1 112-1,10-197-272,1 0 0,-1 0 0,1 0 0,0 0 0,0 0 0,0 0 0,-1-1-1,1 0 1,0 1 0,0-1 0,0 0 0,0 0 0,0-1 0,4 0 0,-1 1-6,9-1-191,-1 0 0,0-1 0,0 0 0,0-1 0,0-1 0,-1 0 0,18-8 0,87-51-4942,-72 36 1138,17-10-5251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3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10274,'0'0'9689,"23"-14"-8817,5-1-610,-14 8-141,-1-1-1,0 0 1,0-1-1,-1 0 1,0-1 0,-1 0-1,20-23 1,-6 1 418,-1-2 0,-2 0 0,30-63 0,-11 20 1505,-41 76-1254,2 25-569,1 0-1,0 0 1,8 25-1,1 9-5,-1-2-56,37 251 225,-40-235-367,-3 1 0,-7 91-1,2-157-12,-1 0 0,-1 0-1,1 0 1,-1 0 0,0 0-1,-1 0 1,0-1 0,0 1-1,0-1 1,-1 0 0,0 1 0,0-2-1,0 1 1,-1 0 0,0-1-1,0 0 1,0 0 0,-1-1-1,0 1 1,0-1 0,0 0 0,-11 5-1,5-4 3,-1 0 0,1-1-1,-1 0 1,0 0 0,0-2-1,0 0 1,0 0 0,-1-1-1,1-1 1,0 0 0,-21-3 0,31 2-3,-1 1 0,1-1 1,0 0-1,0 0 0,0-1 0,1 1 1,-1 0-1,0-1 0,0 0 1,1 1-1,-1-1 0,1 0 1,-1 0-1,1-1 0,0 1 1,0 0-1,-2-4 0,0 1 10,1-1-1,0 0 0,1 1 0,-1-1 1,1 0-1,0-1 0,1 1 0,-2-8 1,2 3-1,0 0 1,0 1 0,1-1 0,0 0 0,1 0-1,1 1 1,-1-1 0,2 1 0,-1-1-1,6-12 1,1 6-8,1 0 0,1 0 1,0 1-1,27-28 0,65-57-427,-58 60-282,76-75-5961,-78 69 467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3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83 16660,'0'0'12314,"-3"-83"-12234,20 83-4793,3 12 144,-3 4-3336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35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10594,'0'0'12386,"8"0"-11409,216 0 2725,123 0-2898,-345 0-799,0 0 0,0 1 0,1-1 0,-1 1-1,0-1 1,0 1 0,0 0 0,0 0 0,0 0-1,0 0 1,0 0 0,-1 0 0,1 0 0,0 1-1,0-1 1,-1 1 0,1-1 0,-1 1 0,0 0-1,1-1 1,-1 1 0,0 0 0,0 0 0,0 0-1,0 0 1,0 0 0,-1 0 0,1 0 0,0 0-1,-1 0 1,1 4 0,1 9 45,0 0 0,-1 1 0,-2 23 0,1-20-30,-3 30 66,-16 92 1,0-10-33,13 307-2,8-248-42,-2-189-9,0 0-1,-1 0 0,1 1 1,0-1-1,-1 0 1,1 1-1,-1-1 0,0 0 1,1 0-1,-1 0 1,0 0-1,0 0 0,0 0 1,0 0-1,0 0 1,0 0-1,0 0 1,0 0-1,0-1 0,0 1 1,0 0-1,-1-1 1,1 1-1,0-1 0,-1 1 1,1-1-1,0 0 1,0 1-1,-1-1 0,1 0 1,-3 0-1,-53 2 41,43-2-21,-76 1 303,34 1-111,-1-2-1,-68-10 0,111 6 168,10 1-1428,24-2-11354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4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25 5577,'0'0'9506,"10"-4"-7883,0-1-1042,-7 3-298,0 0 1,1 0-1,-1 1 0,0-1 0,1 1 0,-1 0 1,1 0-1,-1 0 0,1 0 0,0 1 1,6-1 2985,-10 20-674,-1-16-2531,0 0 0,0 0 1,0 0-1,0-1 0,-1 1 1,1 0-1,-1 0 0,0-1 0,0 1 1,1-1-1,-2 0 0,1 1 0,0-1 1,0 0-1,-5 3 0,-48 29 229,37-24-210,-64 34 7,-1-4-1,-109 35 1,41-17-39,148-57-45,0 0 1,1 0-1,-1 0 0,1 0 0,-1 1 0,1-1 0,-1 1 1,1-1-1,0 1 0,0 0 0,0 0 0,0 0 0,0 0 0,0 0 1,1 0-1,-1 1 0,1-1 0,-1 0 0,1 1 0,0 0 0,0-1 1,-1 4-1,2-4 4,1 1 0,-1-1 0,0 1 0,1-1 0,0 1 0,-1-1 0,1 1 0,0-1 0,0 0-1,1 1 1,-1-1 0,0 0 0,1 0 0,-1 0 0,1 0 0,0 0 0,0 0 0,-1 0 0,1-1 0,0 1 0,1-1 0,-1 1 0,0-1 0,4 2 0,29 14 76,1-2 1,1-1-1,0-2 1,0-1-1,48 6 0,17 7-34,-32-4-36,61 15 69,-125-33-186,-9 0-1474,-9 0-4589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4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3913,'0'0'16659,"3"5"-15710,2 6-449,0 0 0,0 0 1,-1 0-1,0 1 1,-1-1-1,3 19 1,7 83 969,-7-43-985,-4-58-426,0 14 31,2 0 0,1-1-1,0 0 1,19 47 0,-24-71-88,0 0-1,0 0 1,1 0-1,-1 0 1,0 0-1,1 0 1,-1 0-1,1 0 1,-1 0 0,1-1-1,-1 1 1,1 0-1,-1 0 1,1 0-1,0-1 1,0 1-1,-1 0 1,1-1-1,0 1 1,0-1-1,0 1 1,0-1-1,0 1 1,0-1 0,0 0-1,-1 1 1,1-1-1,0 0 1,0 0-1,0 0 1,0 0-1,0 1 1,0-1-1,0-1 1,0 1-1,0 0 1,0 0-1,0 0 1,0 0 0,0-1-1,0 1 1,0-1-1,0 1 1,0 0-1,0-1 1,0 0-1,0 1 1,-1-1-1,1 1 1,0-1-1,0 0 1,0-1-1,5-4 21,-1 0 0,0-1 0,-1 1 0,1-1-1,3-9 1,41-88 52,24-44-48,-61 128-28,0 1 0,2 0-1,0 1 1,1 1 0,20-19 0,-35 36-201,1 0 0,-1 0 0,1 0 0,-1 0 0,1 0 0,-1 0 0,1 0 0,-1 0-1,1 0 1,-1 0 0,1 0 0,-1 1 0,1-1 0,-1 0 0,1 0 0,-1 0 0,1 1 0,-1-1 0,0 0 0,1 0 0,-1 1 0,1-1 0,-1 0 0,0 1 0,1-1 0,-1 1 0,0-1 0,0 0 0,1 1 0,-1-1-1,0 1 1,0-1 0,1 1 0,-1-1 0,0 1 0,0-1 0,0 1 0,0-1 0,0 1 0,0-1 0,0 1 0,0-1 0,0 1 0,4 10-7399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4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0 11522,'0'0'13353,"-12"0"-10465,-55 1-2425,-66 16-183,83-9-211,-83 3 1,132-11-70,-8 0 4,-1 0 0,0 0-1,0 1 1,1 0 0,-15 4 0,21-3-5,0-1 0,0 0 0,0 1 0,1-1 0,-1 1 0,0 0 0,1 0 0,0 0 0,-1 0 0,1 0 1,0 1-1,0-1 0,0 0 0,0 1 0,1 0 0,-1-1 0,1 1 0,0 0 0,0 0 0,0 0 0,-1 4 0,-12 48 45,-9 96 0,-3 15 130,-8-34-76,19-85-45,2 1 0,3 1-1,2 0 1,-3 66-1,11-113-59,1 1-1,-1-1 1,1 0 0,-1 0-1,1 0 1,0 0-1,0-1 1,0 1 0,0 0-1,0 0 1,1 0-1,-1-1 1,1 1 0,-1-1-1,1 1 1,-1-1-1,1 1 1,0-1 0,-1 0-1,1 0 1,0 0-1,0 0 1,0 0 0,0 0-1,0-1 1,0 1-1,0-1 1,0 1 0,0-1-1,4 0 1,11 3-30,0-1 1,30-2-1,-36 0-16,7 0-508,1 0-1,-1-2 0,0 0 1,1-2-1,-1 0 0,21-7 1,-12 0-3773,40-22 0,-14 2-8544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4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178 226 9250,'0'0'13125,"19"-11"-12418,132-89 1239,-95 55-1282,-34 25-278,46-30-1,-64 103 280,-7 2-537,-3-1 0,-3 1-1,-18 66 1,0-4-94,-29 114 35,44-193-71,-2-1 1,-2-1 0,-39 68 0,52-98 9,0-1 1,0 0-1,-1 0 1,0 0-1,0 0 1,0-1 0,0 1-1,-1-1 1,0 0-1,1 0 1,-1-1-1,-1 1 1,1-1 0,-1 0-1,1-1 1,-1 1-1,0-1 1,0-1-1,0 1 1,0-1-1,0 0 1,0 0 0,0 0-1,0-1 1,-13-1-1,16 1 4,-1-1-1,1 0 1,0 0-1,-1 0 1,1-1-1,0 1 1,-1-1-1,1 0 1,0 0-1,0 0 1,1 0-1,-1 0 1,0 0-1,1-1 1,-1 0-1,1 1 1,-3-5-1,-35-60 51,21 30-473,10 20-2475,7 3-4137,-1 2-2131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4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16275,'0'0'9683,"17"-15"-12236,-3 18-2480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8:21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1 415 9274,'0'0'9459,"4"-6"-8743,2 0-408,1-1-1,0 2 0,1-1 0,-1 1 0,1 0 1,0 1-1,0 0 0,1 0 0,-1 1 0,1 0 0,16-4 1,231-72 1226,227-65-1271,-472 141-262,23-6 17,0 1 0,1 1 0,60-3-1,-94 10 221,-3 0-481,1 0 0,0 1 0,-1-1 1,1 0-1,-1 0 0,1 0 0,-1 0 0,1 0 1,-1-1-1,1 1 0,-1 0 0,1-1 0,0 1 1,-1-1-1,1 1 0,0-1 0,-3-1 0,1-3-832,0-1 0,0 1 0,1-1 0,0 0 0,0 0 0,-2-8 0,3 8-333,-9-24-8018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4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12619,'0'0'11794,"92"0"-11378,-44 0-248,7 0-168,-4 0-72,13 0-2152,-16 0-2665,-14 0-6082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4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11979,'0'0'8768,"21"-27"-7788,66-84 42,-41 57 452,-18 33-110,-20 16-1069,-7 6-276,-1-1 0,1 0 0,-1 1 1,1-1-1,0 0 0,-1 1 1,1-1-1,-1 1 0,0-1 1,1 0-1,-1 1 0,1-1 1,-1 1-1,0-1 0,1 1 1,-1 0-1,0-1 0,0 1 0,1-1 1,-1 1-1,0 0 0,0-1 1,0 1-1,0-1 0,0 1 1,0 0-1,0-1 0,0 1 1,0 0-1,0-1 0,0 1 1,0-1-1,0 1 0,-1 0 0,1 0 1,-2 33 382,-2-11-94,-1 0 1,-1 0-1,-1 0 0,-1-1 0,-15 30 0,8-19-1747,-13 47-1,25-68-880,0 0 1,1 1-1,0-1 1,1 16-1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4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 12243,'0'0'8631,"31"-2"-7752,217-11 1049,-3 10 619,-245 4-2525,1 0 0,0-1 0,0 1 0,-1 0 0,1 0 0,0 0 0,-1 0 0,1-1 0,-1 1-1,1 0 1,-1 0 0,1 0 0,-1 0 0,0 1 0,1-1 0,-1 0 0,0 0 0,0 0 0,0 0 0,0 0 0,0 2 0,1 27 366,-2 217 710,9 402-681,-4-486-321,-5-160-76,0 0 0,1 0 0,-1 0 0,0 0 0,0 0 0,-1 0 0,1 0 0,-1 0 0,1 0 0,-1-1 0,0 1 0,0-1 0,0 1 0,0-1 0,-1 0 0,1 0 0,-1 0 0,1 0 0,-1 0 0,0 0 0,-3 1 0,-64 28 455,69-30-468,-48 15 233,-1-2 1,0-2 0,-1-2 0,-53 3-1,-30-7-2369,114-9-3629,6-13-5964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1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15 366 9450,'0'0'11172,"5"2"-10052,-3-1-1002,1 0-1,-1 0 1,0 0 0,0-1-1,0 1 1,1-1 0,-1 0-1,0 0 1,1 0 0,-1 0-1,0 0 1,1 0-1,-1 0 1,0-1 0,0 1-1,1-1 1,2-1 0,1 0 44,0-1 0,-1 0 1,1-1-1,-1 1 0,0-1 1,7-6-1,8-11 79,0-1 0,20-28 0,-23 27-108,21-30-9,31-57 0,-34 52 35,-35 57-150,0 1 1,1 0-1,-1 0 0,0 0 1,0 0-1,0 0 0,0 0 1,0 0-1,0 0 0,0-1 1,0 1-1,0 0 0,0 0 1,0 0-1,0 0 0,0 0 1,1 0-1,-1 0 0,0 0 1,0 0-1,0 0 0,0 0 1,0-1-1,0 1 0,0 0 1,0 0-1,1 0 0,-1 0 1,0 0-1,0 0 0,0 0 1,0 0-1,0 0 0,0 0 1,1 0-1,-1 0 0,0 0 1,0 0-1,0 0 0,0 0 1,0 1-1,0-1 0,0 0 1,1 0-1,-1 0 0,0 0 1,0 0-1,0 0 0,0 0 1,0 0-1,0 0 1,0 0-1,0 0 0,0 1 1,0-1-1,0 0 0,1 0 1,-1 0-1,0 0 0,0 0 1,0 0-1,0 0 0,0 0 1,0 1-1,0-1 0,0 0 1,4 16 219,0 33-221,-3-33 92,62 684 140,-58-519-546,-5-147 234,0-27 66,-1 0-1,1 0 1,-1 1-1,-1-1 1,1 0-1,-1 0 1,0 0 0,-1 0-1,0-1 1,0 1-1,0-1 1,-1 1-1,0-1 1,0 0-1,-1-1 1,1 1-1,-1-1 1,-1 0-1,1 0 1,-1 0-1,-6 4 1,1-2 9,0-1 0,-1-1 0,1 1 1,-1-2-1,0 0 0,0 0 0,-1-1 0,1-1 1,0 0-1,-1 0 0,-18-1 0,15-1 21,1 0 0,-1-1 0,1 0 0,-1-2 0,1 0-1,-18-5 1,29 6-22,0 1 1,0-1-1,0 0 0,1 0 0,-1 0 1,1-1-1,0 1 0,-1-1 0,1 0 1,0 0-1,0 0 0,1 0 0,-1 0 1,1-1-1,-1 1 0,1-1 0,0 0 1,1 1-1,-1-1 0,1 0 0,-1 0 1,1 0-1,0 0 0,0 0 0,1-1 1,0 1-1,-1 0 0,2-5 0,-2-23-724,1 15-907,0 0-1,1 0 1,4-22-1,7-7-5563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1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14899,'0'0'11499,"4"55"-11691,19-31-2409,5-5-3136,-4-10-7378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1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8546,'0'0'14232,"0"0"-14177,0 1 0,0-1 0,-1 1 1,1-1-1,0 0 0,0 1 0,0-1 0,0 1 0,0-1 0,0 1 0,0-1 0,0 0 0,0 1 1,0-1-1,0 1 0,0-1 0,0 1 0,1-1 0,-1 0 0,0 1 0,0-1 0,0 1 0,1-1 1,-1 0-1,0 1 0,0-1 0,1 0 0,-1 1 0,0-1 0,1 0 0,-1 1 0,0-1 0,1 0 1,0 1-1,7 2 183,1 0 0,-1 0 0,1 0 0,0-1 0,0-1 0,0 1 0,0-1 1,16-1-1,-11 1-21,243 1 1151,-138-3-3269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5:1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10682,'0'0'14621,"29"-4"-13340,201-26 493,65-7-65,-132 23-4401,-201 17-3494,-11 2-6297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3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44 15331,'0'0'14347,"0"-43"-14267,-3 58-7017,-8 3-5714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3:4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4809,'0'0'7736,"0"-5"-6886,0-11 19,0 12 820,0 22-1029,5 33-191,-5-50-459,0-1-1,1 1 0,-1 0 0,0 0 0,1 0 1,-1 0-1,0 0 0,1 0 0,-1 0 0,1 0 0,-1-1 1,1 1-1,-1 0 0,1 0 0,0-1 0,-1 1 1,1 0-1,0-1 0,0 1 0,0-1 0,-1 1 0,1-1 1,0 1-1,0-1 0,0 0 0,0 1 0,0-1 0,0 0 1,0 0-1,0 0 0,0 1 0,-1-1 0,1 0 1,0 0-1,0 0 0,0-1 0,0 1 0,0 0 0,0 0 1,0 0-1,0-1 0,0 1 0,0-1 0,0 1 1,-1 0-1,1-1 0,0 1 0,0-1 0,0 0 0,-1 1 1,2-2-1,0 1-3,0-1 0,0 0 1,-1 0-1,1 0 1,-1 0-1,1-1 0,-1 1 1,1 0-1,-1-1 0,0 1 1,0 0-1,0-1 0,-1 1 1,1-1-1,-1 0 0,1-3 1,2-46 716,-3 44-234,-11 11-70,8 2-524,-1 0 1,2 0 0,-1 0-1,0 0 1,1 0-1,0 0 1,1 1 0,-1-1-1,1 1 1,0-1-1,0 1 1,0 0 0,1 8-1,-1-3-902,-2 20-4845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2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4033,'0'0'12101,"11"-8"-10342,283-291 828,-259 261-2412,-35 38-151,1 0-1,-1-1 0,0 1 1,0 0-1,1 0 1,-1 0-1,0 0 0,1-1 1,-1 1-1,0 0 1,0 0-1,1 0 1,-1 0-1,0 0 0,1 0 1,-1 0-1,0 0 1,1 0-1,-1 0 1,0 0-1,1 0 0,-1 0 1,0 0-1,0 0 1,1 0-1,-1 0 1,0 0-1,1 1 0,-1-1 1,0 0-1,0 0 1,1 0-1,-1 0 0,0 1 1,0-1-1,1 0 1,-1 0-1,0 1 1,0-1-1,0 0 0,1 0 1,-1 1-1,0-1 1,0 0-1,0 1 1,0-1-1,0 0 0,12 27 203,2 32-210,18 92 321,-10-57-284,-5 1 0,11 185 0,-28-250-51,1-7 5,-1 0-1,-1 0 0,-1 0 1,-8 37-1,8-54 1,0-1-1,0 1 1,0 0 0,-1 0-1,0-1 1,0 0 0,0 1 0,0-1-1,-1 0 1,0-1 0,0 1-1,-1-1 1,1 1 0,-1-1-1,0-1 1,0 1 0,0-1-1,-1 0 1,1 0 0,-1 0 0,1-1-1,-9 3 1,5-3 45,-1 0 1,1 0-1,0-1 1,-1 0-1,1 0 0,0-1 1,-1-1-1,1 1 1,0-2-1,-1 1 1,1-1-1,0-1 1,0 1-1,0-2 0,1 1 1,-1-1-1,1 0 1,-1-1-1,1 0 1,1 0-1,-13-11 0,-15-25-754,18 8-6020,11 18 410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8:22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0 5209,'0'0'13659,"-1"9"-11949,-100 215 1717,-5 39-2036,106-263-1396,0 0 0,0 1 0,0-1-1,0 0 1,0 1 0,0-1 0,0 0 0,0 1 0,0-1-1,0 0 1,0 0 0,0 1 0,0-1 0,0 0 0,0 1 0,0-1-1,0 0 1,0 1 0,0-1 0,1 0 0,-1 0 0,0 1-1,0-1 1,0 0 0,0 0 0,1 1 0,-1-1 0,0 0-1,0 0 1,1 0 0,-1 1 0,0-1 0,0 0 0,1 0-1,-1 0 1,0 0 0,0 0 0,1 0 0,-1 1 0,0-1-1,1 0 1,-1 0 0,0 0 0,1 0 0,23 0-53,28-12 77,31-13 82,105-17 0,-128 35-3338,0 4-3488,-60-9-1185,0 6 3264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2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55 15899,'0'0'11251,"-11"-55"-11059,8 55-1704,-7 3-1369,0 13-2880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6:2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7274,'0'0'14655,"35"4"-13907,17 20-279,50 31 0,-42-22-292,317 148 51,-349-165-187,-27-16-29,-1 1 0,1-1 0,-1 1 0,1 0 0,-1-1 0,1 1 0,-1-1 0,0 1 0,1 0 0,-1-1 0,0 1 0,0 0 0,1-1 0,-1 1 0,0 0 0,0-1-1,0 1 1,0 0 0,0 0 0,0-1 0,0 1 0,0 1 0,-2 1 32,0 0 1,0 1-1,0-1 0,0 0 1,0 0-1,-1-1 0,0 1 0,1 0 1,-1-1-1,-4 3 0,-6 7-84,-204 195 656,100-91-398,-36 25 11,153-141-289,0-4-2742,0-1 1393,0 1 0,1-1 0,0 1 0,0-1 0,1 1 0,2-8 0,4-9-8199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5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7482,'0'0'6128,"8"0"-5276,-1 1-612,-5 0-149,1-1 1,-1 1-1,1-1 0,-1 0 1,1 0-1,-1 0 1,1 0-1,-1 0 0,1 0 1,-1-1-1,1 1 1,3-2-1,-1-2 391,-1 0 0,0 0 0,1-1 0,-1 1 1,-1-1-1,1 0 0,-1 0 0,5-9 0,4-4-187,11-15-135,11-11-81,-2-2-1,-3-1 1,-1-1-1,33-82 0,-24-1 375,-37 180-370,17 351 323,21 59 374,-38-458-470,-2-1-290,1 0 1,0 0 0,-1 0-1,1 0 1,-1-1-1,1 1 1,-1 0 0,1-1-1,0 1 1,-1-1 0,1 1-1,0-1 1,-1 1-1,1-1 1,0 0 0,0 0-1,-1 0 1,1 0 0,0 0-1,0 0 1,0 0 0,0 0-1,0 0 1,1 0-1,-1-1 1,0 1 0,-1-2-1,-11-16-1968,-7 13-7581,13 3 3410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7:5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55 536,'0'0'13402,"-10"10"-7976,10-10-5368,0 1-1,1 0 1,-1-1-1,0 1 0,1 0 1,-1-1-1,0 1 1,1-1-1,-1 1 1,1-1-1,-1 1 1,1-1-1,-1 1 1,1-1-1,-1 1 0,1-1 1,-1 1-1,1-1 1,-1 0-1,1 1 1,0-1-1,-1 0 1,1 0-1,0 1 1,-1-1-1,1 0 1,0 0-1,0 0 0,-1 0 1,1 0-1,1 0 1,31 0 441,-21 0-202,37-1 286,0-2 0,67-12 0,-36 5-218,2 2 0,99 5 2404,-189-11-12498,-1-9-828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8:1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421 966 10362,'0'0'5480,"-15"-14"-4306,-21-22-99,1-3-1,-47-69 1,55 65-846,2-2-1,3-2 1,1 0-1,2 0 1,2-2-1,3-1 1,1 1-1,3-2 1,2 0-1,2 0 1,1-76-1,5 108-216,-1 10-9,1 0 0,0 1 0,0-1-1,1 1 1,2-10 0,-2 16 4,-1 0-1,1 1 1,-1-1-1,1 1 1,0-1 0,-1 1-1,1-1 1,0 1-1,0-1 1,0 1 0,0 0-1,1-1 1,-1 1-1,0 0 1,0 0 0,1 0-1,-1 0 1,1 0-1,-1 0 1,1 0 0,-1 1-1,1-1 1,-1 1-1,1-1 1,0 1 0,-1-1-1,1 1 1,0 0-1,0 0 1,3 0 0,-3 0 3,0 0 1,0 0-1,0 0 0,0 1 1,0-1-1,0 1 1,-1-1-1,1 1 1,0 0-1,0 0 1,0 0-1,-1 0 1,1 0-1,0 0 1,-1 0-1,1 0 1,-1 1-1,1-1 0,-1 1 1,0-1-1,3 4 1,-2 0 3,1 0-1,-1 0 1,0 0 0,0 0-1,-1 0 1,0 0 0,1 0-1,-1 8 1,0 0 1,0-1 0,-1 0 0,-1 0 0,0 1 0,-1-1 0,0 0 0,-5 16 0,-3-7 6,0-1-1,0-1 1,-2 0 0,-17 22 0,12-19 18,-23 44 0,35-57 8,1 1 0,0-1 0,1 1-1,0-1 1,1 1 0,0 0-1,1 0 1,-1 18 0,1-26-23,1 0 1,0 0-1,0 0 1,0 1-1,0-1 1,0 0-1,0 0 1,1 0-1,-1 0 1,1 0-1,0 0 1,-1 0-1,1 0 1,0 0-1,0 0 1,0 0-1,0 0 1,1-1-1,-1 1 0,0 0 1,1-1-1,-1 1 1,1-1-1,0 1 1,-1-1-1,1 0 1,0 0-1,0 0 1,0 0-1,0 0 1,0 0-1,0 0 1,0-1-1,0 1 1,0-1-1,0 1 1,0-1-1,0 0 1,1 0-1,-1 0 1,3 0-1,13 1-14,1 0-1,-1-1 0,0 0 1,0-2-1,0 0 1,35-9-1,-38 6-468,0-1-1,-1 0 1,0-1-1,0-1 0,16-10 1,69-59-8263,-57 43 816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311 911 5353,'0'0'10582,"-6"1"-9423,3 0-1004,0 0-1,0 0 0,0-1 1,0 1-1,0-1 0,0 0 0,0 0 1,-1 0-1,1 0 0,0-1 1,0 1-1,0-1 0,0 0 1,0 0-1,0 0 0,1 0 0,-1 0 1,0-1-1,0 1 0,1-1 1,-1 0-1,1 0 0,-1 0 1,1 0-1,0 0 0,-3-4 1,-8-13 204,1-1 1,1 0 0,1-1 0,1 0 0,1-1 0,-10-39 0,-17-139-56,26 116-274,4-1 0,7-103 1,-2 176-27,2 0 1,-1 0 0,2 1-1,0-1 1,0 1 0,6-13 0,-8 21-3,0 0 1,0 0 0,1 0-1,0 0 1,-1 0 0,1 0 0,0 1-1,1-1 1,-1 1 0,0-1 0,1 1-1,-1 0 1,1 0 0,0 0-1,0 0 1,-1 0 0,1 1 0,1 0-1,-1-1 1,0 1 0,0 0 0,0 0-1,1 1 1,-1-1 0,5 0 0,-4 1 9,0 0 0,0 0 1,-1 0-1,1 1 1,0-1-1,0 1 0,-1 0 1,1 0-1,-1 1 1,1-1-1,-1 1 1,1-1-1,-1 1 0,0 0 1,5 4-1,-4-2-3,0 1 1,0 0-1,-1 0 0,1 0 0,-1 1 0,0-1 1,-1 1-1,5 11 0,1 11 15,0 0 0,-2 1 0,-1-1 0,-1 1 0,-2 1 0,-1 42 0,-2-64-14,1 0 0,-1 0 1,-1 0-1,0-1 0,0 1 0,0-1 1,-1 1-1,0-1 0,-1 0 1,1 0-1,-1 0 0,-1 0 0,1-1 1,-1 0-1,0 0 0,-10 9 0,-11 7 145,0-1-1,-52 32 0,49-35 406,-42 35-1,68-52-508,1 1 0,0 0 0,0 0 0,0 1 0,0-1 0,1 0 0,-1 1 0,0-1 0,1 1 0,0-1 0,0 1 0,0 0 0,0-1 0,0 1 0,0 0 0,0 0 0,1 0 0,0-1 0,0 1 0,0 4 0,0-5-36,1 0-1,-1 0 1,1 0 0,0-1 0,0 1 0,0 0 0,0-1-1,0 1 1,0-1 0,0 1 0,1-1 0,-1 0 0,0 1 0,1-1-1,-1 0 1,1 0 0,0 0 0,-1 0 0,1 0 0,0-1 0,-1 1-1,1 0 1,0-1 0,0 1 0,0-1 0,0 0 0,0 1 0,-1-1-1,1 0 1,0 0 0,2-1 0,18 2-21,0-2 1,0-1-1,0 0 1,0-2-1,0 0 0,-1-2 1,25-9-1,-10 0-1051,-2-1 0,0-1 0,40-29 0,-4-3-5491,-15 5-6260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8:3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0 8042,'0'0'7657,"-32"1"-5020,15 2-2300,1 2 0,0 0-1,1 1 1,-1 0 0,1 1 0,-24 16 0,0-2-29,4-3-153,-4 0-17,1 2-1,1 2 1,-40 32-1,71-50-135,1 1 1,0 1-1,0-1 0,1 1 0,0 0 0,0 0 0,0 0 0,1 0 0,-1 1 1,2-1-1,-1 1 0,1 0 0,0 0 0,0 0 0,1 0 0,0 0 0,0 0 1,1 1-1,0-1 0,0 0 0,0 0 0,1 0 0,0 1 0,3 6 0,4 17-3,2-1-1,1 0 1,1-1-1,19 32 1,-22-43 6,275 686 108,-180-416 19,235 725 39,3 620-38,-264-852-139,-77-690 6,-1-8 0,13 95 0,-6-79-111,36-98 418,-13-3-163,0-2 1,0-1-1,47-13 1,-20 4-70,158-43-387,-76 11-3922,-85 26-1639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8:3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5 276 11666,'0'0'7113,"31"-10"-6485,98-34-175,-116 40-364,0-1 0,0 0-1,-1-1 1,0 0 0,0-1-1,-1 0 1,0 0 0,0-2-1,0 1 1,-1-1 0,13-17-1,-21 24-54,0 0 0,0 0-1,0 0 1,-1 0 0,1-1-1,-1 1 1,0-1 0,1 1-1,-1-1 1,0 1 0,-1-1-1,1 0 1,0 1 0,-1-1-1,1 0 1,-1 0 0,0 1-1,0-1 1,0 0 0,0 0-1,-1 1 1,1-1 0,-1 0-1,0 1 1,0-1 0,1 0-1,-2 1 1,1-1 0,0 1-1,0-1 1,-1 1 0,1 0-1,-1 0 1,0-1 0,0 1-1,0 0 1,0 1 0,0-1-1,0 0 1,0 1-1,-1-1 1,1 1 0,-1-1-1,1 1 1,-4-1 0,-4-2 68,0 1 0,0 1 0,0-1 0,0 2 0,0-1 0,-1 1 0,1 1 0,0 0 0,-1 0 0,1 1 0,0 0 0,-15 5 1,18-4-21,0 1 0,0 0 1,0 1-1,0-1 1,1 1-1,-1 1 0,1-1 1,0 1-1,1 0 1,-1 1-1,1-1 0,0 1 1,0 0-1,1 0 1,0 1-1,0-1 0,-4 11 1,-1 6 42,2 1 1,0 0-1,2 0 1,0 1-1,2-1 1,1 1-1,1 0 1,1 0-1,1 0 1,5 30-1,-4-42-96,1 0 0,0 0 0,1-1 0,0 0 0,1 1 0,0-1 0,1-1 0,1 1 0,-1-1 0,2 0 0,0-1 0,14 16 0,-14-18-14,0-1 1,0 0-1,1 0 1,0-1-1,0 0 1,0 0 0,1-1-1,0 0 1,0-1-1,0 0 1,1-1-1,-1 0 1,1 0-1,0-1 1,16 1-1,-20-2-19,1-1-1,0 0 0,0-1 0,0 1 0,-1-1 0,1-1 0,0 1 0,-1-1 0,1-1 1,-1 1-1,0-1 0,0-1 0,0 1 0,0-1 0,0-1 0,-1 1 0,0-1 0,0 0 1,0 0-1,-1-1 0,1 0 0,-1 0 0,5-8 0,9-14-351,0-1-1,-2-1 0,-2-1 1,13-32-1,15-31-763,-43 93 1105,0 0 0,1-1 0,0 1 0,-1 0 0,1 0 0,0-1 0,-1 1 0,1 0 0,0 0 1,0 0-1,0 0 0,0 0 0,0 0 0,0 0 0,0 0 0,1 1 0,-1-1 0,0 0 0,0 1 0,1-1 0,-1 1 0,0-1 0,3 0 1,-3 2 12,1-1 0,-1 0 0,0 1 1,1 0-1,-1-1 0,0 1 1,0 0-1,1-1 0,-1 1 1,0 0-1,0 0 0,0 0 1,0 0-1,0 0 0,0 1 1,0-1-1,-1 0 0,2 2 0,5 11 74,0-1 0,-2 1 0,7 20 0,-9-24-43,4 12 90,5 15 104,2 0 1,1-1-1,22 36 1,-37-71-220,0 0 1,1 0 0,-1-1 0,0 1-1,1 0 1,-1-1 0,0 1 0,1-1-1,-1 1 1,1 0 0,-1-1 0,1 1-1,-1-1 1,1 1 0,-1-1-1,1 1 1,0-1 0,-1 0 0,1 1-1,0-1 1,-1 0 0,1 1 0,0-1-1,-1 0 1,1 0 0,0 0 0,-1 1-1,1-1 1,0 0 0,0 0-1,-1 0 1,1 0 0,0 0 0,0-1-1,-1 1 1,1 0 0,0 0 0,0 0-1,-1-1 1,1 1 0,0 0 0,-1-1-1,1 1 1,-1 0 0,1-1-1,0 1 1,-1-1 0,1 1 0,-1-1-1,1 1 1,-1-1 0,1 0 0,-1 1-1,0-1 1,1 0 0,22-45 73,-18 34-101,-1 2-5,6-12-130,1 0 1,15-22-1,-24 40 127,1 1 1,-1-1-1,1 1 0,-1-1 0,1 1 0,0 0 1,1 0-1,-1 0 0,0 0 0,1 1 1,-1 0-1,1-1 0,0 1 0,0 0 0,0 1 1,0-1-1,0 1 0,0 0 0,7-1 1,-9 2 28,0 1 1,0-1-1,0 1 1,0 0-1,0-1 1,0 1-1,0 0 1,0 0-1,0 1 1,0-1-1,-1 0 1,1 1-1,0-1 1,-1 1-1,1-1 1,-1 1 0,1 0-1,-1 0 1,0 0-1,1 2 1,23 46 143,-20-39-121,18 45-195,16 36 358,-12-52-3093,7-9-3997,-17-24-1663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8:3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344 718 13235,'0'0'10519,"-28"-13"-9612,-88-38-129,112 49-708,-1 0 0,1 0 0,-1 1 1,1-1-1,-1 1 0,1 0 0,-1 0 0,1 1 1,-1 0-1,0-1 0,0 2 0,1-1 0,-1 0 1,0 1-1,1 0 0,-1 0 0,1 0 0,-1 1 1,1 0-1,0-1 0,-1 2 0,1-1 0,0 0 1,0 1-1,1 0 0,-1-1 0,0 2 0,1-1 0,0 0 1,0 1-1,-4 4 0,-1 5-20,1 1-1,0-1 0,1 1 1,0 1-1,1-1 1,-6 27-1,8-29-43,1 1-1,-1 0 0,2-1 0,0 1 0,1 0 0,0-1 1,1 1-1,2 14 0,-2-25-18,0-1-1,1 1 1,-1-1 0,1 1-1,-1-1 1,1 0 0,-1 0 0,1 1-1,-1-1 1,1 0 0,0-1-1,0 1 1,0 0 0,0 0-1,-1-1 1,1 1 0,0-1-1,0 0 1,0 1 0,0-1 0,0 0-1,0 0 1,3-1 0,2 1-46,-1 0 1,0 0-1,1-1 1,-1 1-1,0-2 1,1 1 0,6-3-1,-4-1-51,1-1 0,-1-1 0,0 1 0,0-2 0,-1 1 0,0-1 0,0 0 0,10-15 0,1-2-647,29-54 0,-35 52 449,-1-1 0,-2 0 0,0-1 0,-2 0 1,-1 0-1,4-41 0,0-182-734,-12 221 1134,-1 1 0,-1 0 1,-1 0-1,-2 0 0,-1 0 0,-20-51 0,27 80-3,0 1-1,-1-1 1,1 0-1,0 0 0,-1 0 1,1 1-1,0-1 1,-1 0-1,1 0 0,-1 1 1,1-1-1,-1 0 0,0 1 1,1-1-1,-1 1 1,0-1-1,1 0 0,-1 1 1,0 0-1,-1-1 1,-7 9 1173,-2 26-525,-3 72-286,5 1 0,5 131 0,4-188-434,0-19-182,2 0 0,1 1 1,1-1-1,17 58 0,-16-74-570,0 0 0,2 0 0,0-1-1,14 23 1,-15-28-349,1-1-1,-1 0 1,1-1-1,1 1 1,-1-1 0,1 0-1,17 10 1,10-4-5408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8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0 699 12499,'0'0'7456,"4"31"-6369,-2-12-927,36 205 1467,-34-209-1425,10 39 166,-13-51-360,0 0 0,0 0 0,1 0-1,-1 0 1,1 0 0,0 0 0,-1-1 0,1 1 0,0 0-1,1-1 1,-1 1 0,4 2 0,-5-5-34,-1 1 1,1-1-1,-1 0 0,1 0 0,-1 0 1,1 0-1,-1 1 0,1-1 1,-1 0-1,1 0 0,-1 0 0,1 0 1,-1 0-1,1 0 0,-1-1 1,1 1-1,-1 0 0,1 0 0,-1 0 1,1 0-1,-1-1 0,1 1 1,-1 0-1,1 0 0,-1-1 0,1 1 1,-1 0-1,0-1 0,1 1 1,-1 0-1,0-1 0,1 1 1,-1-1-1,0 1 0,1-1 0,-1 1 1,0-1-1,0 0 0,10-21-203,-8 17 185,32-119-927,2-4-140,-35 127 1106,-1 0 1,0 0-1,0 1 0,1-1 1,-1 0-1,0 0 0,1 0 1,-1 0-1,1 1 0,-1-1 1,1 0-1,-1 0 0,1 1 1,0-1-1,-1 0 0,1 1 1,0-1-1,0 1 0,-1-1 1,1 1-1,0-1 0,1 0 1,-1 1 15,0 0 1,-1 1 0,1-1 0,0 0 0,0 0 0,-1 1-1,1-1 1,0 0 0,-1 1 0,1-1 0,0 1-1,-1-1 1,1 1 0,-1-1 0,1 1 0,-1-1 0,1 1-1,-1 0 1,1-1 0,0 2 0,20 45 574,-18-41-586,8 25 177,0-1 30,1-1-1,18 32 0,-29-60-209,-1 1 1,1-1-1,0 0 1,-1 0-1,1 1 1,0-1-1,0 0 1,0 0-1,0 0 1,0 0-1,0 0 1,0 0-1,0 0 1,0 0-1,1-1 1,-1 1-1,0 0 1,0-1-1,1 1 1,-1-1-1,1 1 1,-1-1-1,0 0 1,2 1-1,-1-2-4,-1 1 0,1-1 0,-1 1 0,0-1 0,0 0 0,1 0 0,-1 0 0,0 0 0,0 0 0,0 0 0,0 0 0,0 0 0,0 0 0,0 0 0,0 0 0,0-1 0,-1 1 0,2-3 0,2-5-22,0-1 0,0 0 0,-1-1 1,3-20-1,0-33-918,-6-104 1,-2 75 992,2 91 386,4 4-283,-1-1 0,0 1 0,1 1 0,-1-1 0,0 0 1,0 1-1,-1-1 0,5 5 0,14 11-45,-12-13-83,1-1 0,0-1 1,0 0-1,0 0 0,0-1 1,1 0-1,-1-1 1,1 0-1,-1 0 0,1-1 1,20-3-1,-10 0-3,0-1-1,0 0 1,0-2-1,38-15 1,-18 2-167,0-2 0,-1-1 0,70-53 1,-98 65 90,0 1 1,-1-1-1,0-1 1,-1 0 0,0-1-1,-1 0 1,0 0-1,-1-1 1,0 0 0,-1 0-1,0-1 1,-1 0-1,-1 0 1,-1-1-1,6-26 1,-7 16 37,-1-2 0,-1 1 0,-4-40 0,3 61 113,-1 0 0,1-1-1,-1 1 1,0 0 0,-1-1 0,1 1 0,-1 0-1,0 0 1,0 0 0,-1 0 0,0 1 0,1-1-1,-1 1 1,-1-1 0,1 1 0,-1 0 0,0 0-1,0 0 1,0 1 0,0 0 0,0-1 0,-1 1-1,-8-3 1,11 5 14,-1 0-1,0 0 1,1 0 0,-1 1-1,0-1 1,0 1 0,0 0-1,0 0 1,1 0 0,-1 0-1,0 0 1,0 0 0,0 1-1,1 0 1,-1-1 0,0 1-1,0 0 1,1 0 0,-1 1-1,1-1 1,-1 1 0,1-1-1,0 1 1,0 0 0,-1-1-1,1 1 1,0 0 0,0 1-1,1-1 1,-4 4 0,-2 6 43,0 1 1,1-1 0,0 1 0,-7 26 0,11-32-84,-13 43 296,3 1 0,2 0 0,-6 93 0,19 157 97,-1-268-494,2-1 0,1 1 0,2-1 0,1-1 0,1 1 0,2-2 0,26 54 0,-20-65-1027,-16-19 1021,-1 0 1,1 0-1,0 1 0,-1-1 0,1 0 1,0 0-1,-1 0 0,1 0 0,0 0 1,-1 0-1,1 0 0,-1 0 0,1 0 1,0 0-1,-1 0 0,1-1 0,0 1 1,-1 0-1,1 0 0,-1-1 0,1 1 1,-1 0-1,2-1 0,1-2-87,0-1-1,0 0 1,0 0 0,0 0-1,0 0 1,-1 0-1,3-6 1,6-10 323,5-4-406,0 0 0,1 1 0,1 1 0,1 0 0,26-22 0,-44 43 215,1 0-1,-1 0 1,1 0 0,-1 0 0,1 0 0,0 0-1,-1 0 1,1 1 0,0-1 0,0 1 0,-1-1 0,1 1-1,0 0 1,0-1 0,0 1 0,-1 0 0,1 0-1,0 1 1,0-1 0,0 0 0,0 0 0,-1 1 0,1-1-1,0 1 1,-1 0 0,1 0 0,0-1 0,-1 1-1,1 0 1,-1 0 0,1 0 0,1 2 0,3 3 114,1 1 0,-1 1 0,0-1-1,0 1 1,4 9 0,6 6 52,-1-2-40,36 39 48,-48-57-163,0 0 0,1 0-1,-1-1 1,1 1 0,-1-1-1,1 0 1,0 0 0,0 0-1,0 0 1,0-1 0,0 0-1,0 0 1,0 0 0,1 0-1,4 0 1,-6-1-8,-1-1 0,0 1-1,0-1 1,0 0 0,0 0 0,0 0 0,0 0-1,0 0 1,0 0 0,0 0 0,0-1-1,0 1 1,-1-1 0,1 1 0,0-1 0,1-2-1,27-36 146,-16 19-112,122-144-1512,-136 165 1476,0 0 0,0 0 1,1 0-1,-1 0 0,0 0 1,0 0-1,1 0 0,-1 0 1,0 0-1,1 0 0,-1 0 1,0 0-1,0 1 0,1-1 1,-1 0-1,0 0 0,0 0 1,1 0-1,-1 0 0,0 1 1,0-1-1,1 0 1,-1 0-1,0 0 0,0 1 1,0-1-1,0 0 0,1 0 1,-1 1-1,0-1 0,0 0 1,0 0-1,0 1 0,0-1 1,0 0-1,0 0 0,0 1 1,0-1-1,0 0 0,0 1 1,0-1-1,0 0 0,0 0 1,0 1-1,0-1 0,0 0 1,0 1-1,0-1 0,0 0 1,0 1-1,5 33 327,4 10 48,-7-40-371,1 0 1,-1-1-1,1 1 0,0 0 1,0-1-1,0 1 1,0-1-1,1 0 1,-1 0-1,1 0 0,0-1 1,0 1-1,0-1 1,0 0-1,0 0 0,0 0 1,1-1-1,-1 1 1,1-1-1,-1 0 1,1-1-1,-1 1 0,1-1 1,5 0-1,2 1 39,1-1 0,-1-1 0,1 0 1,-1 0-1,1-2 0,-1 1 0,24-10 0,1-5-124,-1-2 1,-1-2-1,0-1 0,-2-2 0,0-1 1,-2-2-1,50-54 0,-65 62-65,0-1 0,-2-1-1,0 0 1,-2-1-1,0 0 1,-1-1-1,-2 0 1,0-1 0,6-27-1,-7 7-110,-1 1 1,-2-2-1,-2 1 1,-3-58-1,-1 93 470,0 0 0,0 0 0,-1 0 0,0 0 0,-1 1 0,-6-16 0,9 22-173,-1 0 0,0 0 0,1 1 0,-1-1 1,0 0-1,0 0 0,0 1 0,-1-1 0,1 1 1,0-1-1,-1 1 0,1-1 0,-1 1 0,1 0 1,-1-1-1,1 1 0,-1 0 0,0 0 0,0 1 1,1-1-1,-1 0 0,0 0 0,0 1 0,0-1 1,0 1-1,0 0 0,0-1 0,0 1 0,0 0 1,0 0-1,0 0 0,0 1 0,0-1 0,0 0 1,0 1-1,0-1 0,-2 2 0,2 0-17,-1-1 0,1 1-1,0-1 1,0 1 0,0 0 0,1 0-1,-1 0 1,0 0 0,1 0-1,-1 0 1,1 0 0,0 1 0,0-1-1,0 0 1,-1 3 0,-12 44 103,10-31-51,-8 40 97,3 0 1,2 1-1,3 0 1,2 0-1,7 62 0,-4-103-160,1-1 0,1 1-1,0-1 1,1 1 0,1-1-1,1 0 1,0-1 0,1 1-1,1-1 1,1-1 0,18 27-1,-19-32-30,0-1-1,0 0 0,1 0 1,0-1-1,1 0 0,-1-1 1,2 0-1,-1 0 0,1-1 1,0-1-1,0 0 0,0 0 1,1-1-1,-1-1 0,1 0 1,0 0-1,22 1 0,-22-2-53,0-1 0,0-1 0,0 0 0,0 0 1,0-1-1,0-1 0,0 0 0,-1-1 0,1 0 0,-1-1 0,1 0 0,-1 0 0,0-1 0,-1-1 0,1 0 0,-1 0 0,0-1 0,-1-1 0,14-13 0,-11 9-76,0-2 0,-1 1 0,0-2 0,-2 1 0,1-1 0,8-20 0,-14 26 147,-1 0 0,0-1 0,0 1 0,0-1 1,-1 0-1,-1 1 0,0-1 0,0 0 0,-1 0 0,0 0 0,0 0 0,-4-15 0,3 24 43,1 0-1,-1 0 1,0 0-1,0 1 1,0-1 0,1 1-1,-1-1 1,0 0-1,0 1 1,0 0 0,0-1-1,0 1 1,0-1-1,0 1 1,0 0-1,0 0 1,0 0 0,0 0-1,0 0 1,0 0-1,0 0 1,0 0 0,0 0-1,0 0 1,-1 0-1,0 1 1,-32 8 373,27-5-374,1 1 1,1 0 0,-1 0-1,0 0 1,1 1 0,0 0-1,1 0 1,-1 0 0,1 1-1,0-1 1,1 1-1,0 0 1,0 0 0,0 0-1,1 0 1,0 1 0,-2 13-1,-1 12 100,1 0-1,2 55 1,2-84-140,0-1 1,0 1 0,0 0 0,1 0 0,-1-1-1,1 1 1,0 0 0,0-1 0,1 1 0,-1-1-1,1 0 1,0 1 0,-1-1 0,1 0 0,1 0-1,-1 0 1,0 0 0,1 0 0,2 2 0,0-2-52,0 0 0,0 0 1,0 0-1,0-1 1,0 1-1,1-1 1,-1-1-1,0 1 1,1-1-1,0 0 1,7 1-1,2-2-247,-1 0-1,1 0 0,-1-1 0,1-1 1,-1 0-1,0-1 0,0-1 0,24-9 1,35-30-3365,-8-6-3784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8:23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210 120 3393,'0'0'8017,"-2"-18"-6974,-2-4-523,-2-15 18,4-6 7554,-15 102-4491,10-16-3150,-6 45-137,-4 0 0,-4-2 0,-41 110 0,41-151-310,13-29 33,0 0 1,2 0-1,-7 23 0,11-35 1175,2-9-1198,0-18-3668,1 8-2642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8:3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17764,'0'0'13707,"-10"0"-13587,7 0-1913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8:3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7394,'0'0'12757,"15"1"-11742,4 1-789,-1-2 1,0 0 0,0-1-1,0-1 1,0-1-1,0 0 1,-1-1-1,22-8 1,-14 1-139,-1-1-1,0-1 1,-1 0-1,0-2 1,-1-1 0,26-24-1,-40 32-100,0-1 0,0 0 0,-1 0 0,0-1 0,0 1 0,-1-2 0,0 1-1,-1-1 1,0 1 0,-1-1 0,0-1 0,-1 1 0,0-1 0,-1 1 0,0-1 0,0-20 0,-2 28 3,0 1 1,0-1 0,0 0-1,-1 0 1,1 0 0,-1 1-1,0-1 1,0 0 0,0 1-1,-1-1 1,1 1 0,-1-1-1,0 1 1,0 0-1,0 0 1,-3-4 0,2 4-9,-1 0 0,0 1 0,1-1 0,-1 1 0,0 0 0,0 0 0,0 1 0,0-1 0,-1 1 0,1 0 0,0 0 0,-1 0 0,-8 0 0,10 1 33,-1 0 0,0-1 1,0 1-1,0 1 0,0-1 0,1 1 0,-1-1 1,0 1-1,0 0 0,1 1 0,-1-1 0,1 0 1,-1 1-1,1 0 0,-1 0 0,-5 5 0,5-3 24,-1 0 0,1 1 0,0 0 0,1 0 0,-1 0 0,1 0 0,0 1 0,0-1 0,-3 11 0,0 5 121,0 1-1,2 0 1,0 0-1,0 40 1,3-41-40,0 0 0,2 0 0,1 0 1,0 0-1,2 0 0,7 25 1,-7-34-85,1 0 1,0 0 0,1 0 0,0-1 0,1 0 0,0-1 0,0 1-1,1-2 1,1 1 0,0-1 0,16 13 0,-14-13-28,1-1 0,0 0 0,1 0 0,0-1 0,0-1 0,0-1 0,1 1 0,26 5 1,-12-7-17,0 0 1,0-2-1,44-1 1,-62-2-79,-1 0 0,0-1 0,1 0 0,-1 0 0,0-1 0,0 0 0,0-1 0,0 0 0,-1 0 0,0-1 0,1 0 1,-2 0-1,1-1 0,-1 0 0,0-1 0,0 1 0,0-1 0,9-14 0,-3 2-156,0 0 0,-1-2 0,-2 1 0,0-1 0,-1 0 0,10-39 0,-18 59 238,-1-1 0,0 0 0,1 1 0,-1-1 0,1 0 0,0 1 0,-1-1 0,1 0 1,0 1-1,0-1 0,0 1 0,0-1 0,0 1 0,1 0 0,-1 0 0,0-1 0,1 1 0,1-1 0,-3 2 7,1 0 1,0 0-1,0-1 0,0 1 1,0 0-1,0 1 0,0-1 1,0 0-1,0 0 0,0 0 1,0 0-1,0 1 0,0-1 1,0 0-1,0 1 0,0-1 1,0 1-1,-1-1 0,1 1 1,0 0-1,0-1 1,-1 1-1,2 1 0,6 7 83,0 1-1,-1 0 0,0 0 1,7 14-1,-3-5 66,2 0-49,-7-7-65,1-1-1,0 0 1,1-1 0,1 0 0,-1 0-1,13 9 1,-20-17-38,1-1-1,0 0 1,0 0 0,0 0-1,0 0 1,0 0 0,0 0 0,0-1-1,0 1 1,0-1 0,0 1-1,0-1 1,0 0 0,0 0-1,1 0 1,-1 0 0,0 0-1,0 0 1,0-1 0,0 1-1,0-1 1,0 0 0,0 1-1,0-1 1,0 0 0,0 0 0,0 0-1,0 0 1,0 0 0,-1-1-1,1 1 1,-1-1 0,1 1-1,1-3 1,5-6-96,0 0-1,-1 0 1,0-1 0,9-19-1,-9 15-78,8-13-87,-1 1-30,1 0-1,25-34 1,-39 61 297,0-1-1,-1 0 1,1 0-1,0 0 1,0 0-1,0 1 1,-1-1 0,1 0-1,0 1 1,0-1-1,0 1 1,0-1 0,0 1-1,0-1 1,0 1-1,0 0 1,1-1-1,-1 1 1,0 0 0,0 0-1,0 0 1,0 0-1,0 0 1,0 0-1,0 0 1,1 0 0,-1 0-1,0 1 1,0-1-1,0 0 1,0 1 0,0-1-1,0 1 1,0-1-1,0 1 1,0 0-1,0-1 1,0 1 0,-1 0-1,1 0 1,0-1-1,0 2 1,33 43 589,-30-39-515,28 53 415,-21-39-452,0 1-1,2-1 1,25 32 0,-35-49-264,0-1 0,0 1 0,0 0-1,0-1 1,1 0 0,-1 0 0,1 0 0,0 0 0,-1 0 0,1-1-1,0 1 1,0-1 0,0 0 0,0-1 0,5 1 0,37-2-6374,-18-4 226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8:3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220 591 12083,'0'0'11071,"-12"-2"-10132,-37-7 41,45 9-897,0 0-1,0 0 0,1 0 0,-1 1 0,0-1 0,0 1 0,1 0 1,-1 0-1,0 0 0,1 0 0,-1 1 0,1-1 0,-1 1 0,1 0 1,0 0-1,0 0 0,0 1 0,0-1 0,-4 5 0,-2 3 95,0 1-1,1 0 1,-12 20-1,17-27-115,-3 8-39,1 1 1,0-1-1,0 1 0,1 0 0,1 0 1,0 0-1,1 0 0,1 1 0,0-1 0,0 1 1,2 14-1,0-28-39,-1 1 1,0 0-1,0 0 1,0 0-1,1 0 0,-1-1 1,0 1-1,1 0 1,-1 0-1,0-1 1,1 1-1,-1 0 0,1 0 1,0-1-1,-1 1 1,1-1-1,-1 1 1,1-1-1,0 1 0,0-1 1,-1 1-1,1-1 1,0 1-1,0-1 1,-1 0-1,1 1 0,0-1 1,0 0-1,0 0 1,0 0-1,-1 1 1,1-1-1,0 0 0,1 0 1,1 0-57,0 0 0,0 0 0,0 0 0,0-1 0,-1 1 0,1-1 0,0 1 0,0-1 0,5-2 0,0-2-15,0-1 0,-1 0 0,0 0-1,0 0 1,0-1 0,-1 0 0,0 0-1,8-14 1,1-1-461,21-47 0,-26 46 216,-2-1-1,0-1 1,-2 0 0,0 0 0,3-49 0,-9-131-767,-2 169 1204,-2 0 1,-1 0 0,-2 1 0,-2 0 0,-24-64 0,33 99-71,0 0-1,0 0 1,0 0-1,0 0 1,0 0-1,0-1 1,0 1-1,0 0 1,0 0-1,0 0 1,0 0-1,0 0 1,0 0-1,0 0 1,0 0-1,0-1 1,0 1-1,-1 0 1,1 0-1,0 0 1,0 0-1,0 0 1,0 0-1,0 0 1,0 0 0,0 0-1,0 0 1,0 0-1,0 0 1,-1 0-1,1 0 1,0 0-1,0 0 1,0 0-1,0 0 1,0 0-1,0-1 1,0 1-1,0 1 1,-1-1-1,1 0 1,0 0-1,0 0 1,0 0-1,0 0 1,0 0-1,0 0 1,0 0-1,0 0 1,-1 0-1,1 0 1,0 0 0,0 0-1,0 0 1,0 0-1,0 0 1,0 0-1,0 0 1,0 0-1,0 1 1,0-1-1,0 0 1,0 0-1,0 0 1,-1 0-1,1 0 1,0 0-1,0 0 1,-4 13 676,-1 17-428,0 56 273,2 0 0,14 121 0,-7-177-534,1-1 0,2 0-1,1 0 1,1-1 0,2 0-1,0 0 1,2-2-1,1 1 1,1-2 0,26 35-1,-34-53-103,-1 0 1,1-1-1,0 0 0,1 0 1,0 0-1,0-1 0,0 0 0,0 0 1,1-1-1,0 0 0,-1-1 0,2 0 1,-1 0-1,0-1 0,0 0 1,1-1-1,-1 0 0,1 0 0,-1-1 1,1 0-1,0-1 0,-1 0 0,1 0 1,-1-1-1,0-1 0,0 1 1,0-1-1,0-1 0,0 0 0,12-7 1,27-21-381,-2-2 0,-1-2 0,-2-2 1,-2-2-1,57-70 0,-85 94 440,-2 0 0,1-1-1,-2-1 1,-1 0 0,0 0 0,-1-1 0,-1 0-1,-1 0 1,0-1 0,-2 0 0,0 0 0,-1 0 0,-1 0-1,-1 0 1,-1-1 0,-1 1 0,-5-33 0,3 40 190,-1 1 0,0 0 0,-1 0 0,0 0 0,-1 1 0,0 0 0,-1 0 0,0 0 0,-1 1 0,0 0 0,-17-16 0,24 25-112,0 0 0,1 1 0,-1-1 0,0 0 1,0 1-1,0-1 0,0 0 0,0 1 0,0-1 0,0 1 0,0 0 0,0-1 0,0 1 0,0 0 1,0 0-1,0-1 0,0 1 0,0 0 0,0 0 0,0 0 0,0 0 0,0 0 0,0 1 0,0-1 1,0 0-1,0 0 0,0 1 0,0-1 0,0 0 0,0 1 0,0-1 0,0 1 0,0 0 0,0-1 1,0 1-1,1 0 0,-1-1 0,0 1 0,0 0 0,1 0 0,-1 0 0,0 1 0,-2 3 56,1 0 0,-1 0 0,1 1-1,1-1 1,-3 12 0,3-14-138,-12 83 461,3 0-1,5 1 0,5 105 0,2-77-161,7 88-222,50 281-1,-46-396-394,-12-82 252,12 98-1604,-10-36-2863,-24-79-2637,-2-18-365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8:3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1 923 13003,'0'0'8208,"40"-30"-7573,133-101-216,104-107-91,-156 128-439,-86 79-238,0-1 0,35-44 0,-65 169 3590,-7-32-2707,1-29-327,1-1 0,4 37 0,-4-67-210,0 1 1,1-1-1,-1 1 0,0-1 1,1 1-1,-1-1 0,1 1 1,0-1-1,-1 0 1,1 1-1,0-1 0,0 0 1,0 1-1,0-1 1,0 0-1,0 0 0,0 0 1,0 0-1,0 0 0,0 0 1,1 0-1,-1-1 1,0 1-1,1 0 0,-1-1 1,1 1-1,-1-1 0,1 1 1,-1-1-1,1 0 1,-1 1-1,1-1 0,-1 0 1,1 0-1,2-1 0,-1 1-22,0 0 0,-1-1 0,1 1 0,0-1-1,0 0 1,-1 0 0,1 0 0,-1 0 0,1 0-1,-1-1 1,1 1 0,-1-1 0,0 0 0,1 0-1,-1 1 1,0-2 0,2-2 0,3-8-126,-1 1-1,-1-2 1,0 1 0,-1-1 0,0 1 0,-1-1-1,-1 0 1,0 0 0,-1 0 0,0-1 0,-3-25 0,2 25 40,-2 1 55,0 0 0,0 0-1,-2 0 1,0 0-1,0 1 1,-1 0 0,-1 0-1,0 0 1,-1 0 0,0 1-1,-1 1 1,-1-1-1,1 1 1,-2 0 0,0 1-1,0 0 1,-12-8-1,22 17 114,-1 0 0,0 0-1,0 0 1,0 1 0,0-1-1,0 0 1,0 1 0,0-1-1,-1 1 1,1-1 0,0 1-1,0-1 1,0 1 0,-1 0-1,1-1 1,0 1 0,0 0-1,0 0 1,-1 0 0,1 0-1,0 0 1,0 1 0,-1-1-1,1 0 1,0 0 0,-2 1-1,2 0-29,0 0-1,0 0 0,0 1 0,0-1 1,1 0-1,-1 0 0,0 1 1,0-1-1,1 0 0,-1 1 1,1-1-1,-1 0 0,1 1 0,0-1 1,0 1-1,-1-1 0,1 1 1,0 1-1,0 1-30,0 0-1,0-1 1,0 1-1,1-1 1,-1 1 0,1 0-1,0-1 1,0 1 0,0-1-1,0 0 1,1 1 0,-1-1-1,1 0 1,0 0 0,0 0-1,0 0 1,5 5 0,10 0-22,0-1 1,0 0 0,1-2 0,0 0 0,0-1 0,0 0-1,36 1 1,-24-2 13,51 11 0,-37-1 3,-1 2-1,62 29 0,-90-37-99,-1 0 0,0 2 1,0-1-1,-1 2 0,0 0 0,-1 0 0,0 1 0,-1 1 0,0 0 0,13 20 0,-20-25 72,0 1 1,-1 0-1,0 0 0,-1 0 1,0 0-1,0 0 0,-1 0 0,0 1 1,0-1-1,-1 17 0,-1-25 152,-1 1 0,1-1 0,0 1 1,0-1-1,-1 0 0,1 0 0,-1 0 0,1 0 0,0 0 0,-1 0 0,1 0 0,0 0 1,-1 0-1,1-1 0,0 1 0,0 0 0,-1-1 0,-1-1 0,0-7 37,0 0-1,1 0 1,0-1 0,0 1-1,1-1 1,0 0-1,1 1 1,0-1-1,3-13 1,-3-6-69,1 15-45,0 1-1,0-1 1,2 0 0,0 0-1,0 1 1,1-1-1,1 1 1,0 0 0,0 0-1,2 1 1,0-1-1,0 1 1,1 1 0,0 0-1,1 0 1,0 0-1,16-12 1,0 2-179,0 1-1,2 2 1,0 0 0,1 2 0,1 1-1,43-15 1,-10 1-3425,-26 4-3305,-21 12-2075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8:4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860 0 6241,'0'0'10833,"-9"11"-9762,-18 18-102,-1-1 0,-55 43 1,-5-16-187,-3-4 0,-139 58 0,92-46-693,128-59-95,0 1 0,1 0 0,0 1 0,0 0 0,0 0 0,1 1 0,-1 0 0,2 0 0,-1 1 0,1 0 0,0 1 0,1 0 0,0 0 0,1 0 0,-1 0 0,2 1 0,-1 0 0,2 0 0,-1 0 0,1 1 0,1-1 0,-3 16 0,-4 48-4,4-1-1,5 122 1,1-120 2,79 678 12,-73-708-3,75 490 43,92 659 142,-81 12 280,-73 375 1908,-6 147-1710,-4-56-422,-11-1608-241,3 0-1,3 0 0,2 0 1,4-1-1,2 0 0,22 62 1,-28-104-2,17-13-14,-13-5 18,0 0 1,0-1-1,1 0 0,-1 0 0,0-2 1,13 1-1,18 1 5,81 6 58,-1-7 1,227-24 0,-340 22 142,16-2-643,-25 3 480,0 0 1,0 0-1,1 0 1,-1 0-1,0 0 1,0 0-1,1 0 0,-1 0 1,0 0-1,0 0 1,0 0-1,1 0 1,-1 0-1,0 0 1,0 0-1,1 0 1,-1 0-1,0-1 0,0 1 1,0 0-1,1 0 1,-1 0-1,0 0 1,0 0-1,0-1 1,1 1-1,-1 0 0,0 0 1,0 0-1,0 0 1,0-1-1,0 1 1,1 0-1,-1 0 1,0 0-1,0-1 1,0 1-1,0 0 0,0 0 1,0-1-1,0 1 1,0 0-1,0 0 1,0-1-1,0 1 1,0 0-1,0 0 1,0-1-1,0 1 0,0 0 1,0 0-1,0 0 1,0-1-1,-1 1 1,-15-26-2134,0-6-3473,16 32 5471,-20-42-11133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4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10386,'0'0'5660,"18"-28"-4516,120-171 1544,-109 161-2134,-4 5 337,-1-1-1,-1-2 1,-2 0 0,20-45-1,-40 150 1868,-6 7-2488,-2 0 1,-30 125-1,19-117-1274,-13 162 0,30-225 295,0 15-4097,5 72 1,10-56-5104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4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15131,'0'0'6578,"45"159"-4786,-39-91-920,-2 8-528,-4 7-344,0 3-728,-10 3-1640,-7-19-2185,3-24-2961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4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7498,'0'0'14500,"33"-14"-13038,112-45-270,-130 54-996,-1 0 0,1 1 1,0 1-1,0 0 0,0 1 0,0 0 0,1 2 1,26 1-1,-3 0 173,-35-1-333,0 0 0,0 0 0,-1 0 0,1 0 0,0 1 0,0 0 0,-1 0 0,1 0 0,0 0 0,-1 0 0,1 1 0,-1-1 0,1 1 0,-1 0 0,0 0 0,0 0 0,4 5 0,-4-4-12,0 1 0,-1 0 0,0 0 0,0 1 0,0-1 0,0 0 0,0 1 0,-1-1-1,0 1 1,0-1 0,0 1 0,-1-1 0,0 1 0,0 5 0,0 3 29,0 0 0,-2 0 0,0 0-1,0 0 1,-1 0 0,0-1 0,-2 1 0,1-1 0,-9 16 0,-9 12 120,-37 51 0,13-22-112,41-61-46,-46 82 160,47-80-168,0-1 0,0 1-1,1 0 1,1 0 0,-1 0 0,2 0-1,-2 19 1,3-28-9,0 0 0,0 0-1,1 0 1,-1 0 0,0 0-1,0 0 1,1 0 0,-1 0-1,1 0 1,-1 0 0,1 0-1,-1 0 1,1 0 0,-1 0-1,1 0 1,0 0 0,0-1-1,-1 1 1,1 0 0,0 0 0,0-1-1,0 1 1,0-1 0,0 1-1,0-1 1,0 1 0,0-1-1,0 0 1,0 1 0,0-1-1,2 0 1,40 2-98,-32-2 70,24 1-494,-1-2 1,0-1-1,1-1 0,-1-3 1,39-10-1,150-51-9335,-138 38-493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45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13363,'0'0'11250,"82"203"-10049,-72-139-553,-6 9-344,-4 7-160,0-3-144,0-10-344,0-15-937,0-15-1343,0-19-2137,17-18-2265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4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8570,'0'0'16934,"38"-28"-16359,128-83-152,-154 102-349,1 2 1,0 0-1,0 0 1,1 1-1,0 1 1,0 0-1,0 1 1,0 0 0,1 1-1,-1 1 1,1 0-1,0 1 1,27 2-1,-14-1 26,-26 0-98,0 0 1,0 1-1,0-1 1,0 0-1,0 1 1,0-1 0,-1 1-1,1-1 1,0 1-1,0 0 1,0 0-1,-1 0 1,1 0 0,0 0-1,-1 0 1,1 0-1,-1 1 1,1-1-1,-1 1 1,0-1 0,0 1-1,0-1 1,1 1-1,-1 0 1,-1-1-1,1 1 1,0 0 0,0 0-1,-1 0 1,1 0-1,-1 0 1,1 0 0,-1-1-1,0 1 1,0 0-1,0 0 1,0 3-1,0 3-3,-1 0 1,1 1-1,-1-1 0,-1 0 0,0 1 0,0-1 0,-1 0 0,-3 8 0,-10 11-156,0-1 0,-2-1-1,-1 0 1,-1-2 0,-1 0 0,-39 33 0,22-21-543,-35 44 1,71-77 670,-21 31-399,23-33 412,-1 1-1,1-1 1,0 1-1,-1-1 0,1 1 1,-1-1-1,1 1 0,0-1 1,0 1-1,-1-1 1,1 1-1,0-1 0,0 1 1,-1-1-1,1 1 1,0-1-1,0 1 0,0 0 1,0-1-1,0 1 0,0-1 1,0 1-1,0 0 1,0-1-1,0 1 0,0-1 1,0 1-1,1-1 1,-1 1-1,0 0 0,0-1 1,1 1-1,-1-1 0,0 1 1,1-1-1,-1 1 1,0-1-1,1 1 0,-1-1 1,1 0-1,-1 1 1,1-1-1,-1 0 0,1 1 1,-1-1-1,1 0 0,-1 1 1,1-1-1,-1 0 1,1 0-1,-1 0 0,1 0 1,0 1-1,91-1 126,-54-2 51,42 5-1,-70-2-123,0 0 0,0 1 0,0 0 0,-1 1 0,1 0 0,-1 0 0,1 1 0,-1 0 0,9 6 0,-15-8-5,-1 0-1,1-1 1,-1 1-1,1 0 1,-1 0-1,0 0 1,0 1 0,0-1-1,0 1 1,0-1-1,0 1 1,-1-1-1,1 1 1,-1 0-1,0 0 1,0 0-1,0 0 1,0 0-1,0 0 1,-1 0-1,1 0 1,-1 0 0,0 0-1,0 0 1,0 1-1,0-1 1,0 0-1,-1 0 1,0 0-1,1 0 1,-1 0-1,0 0 1,-1 0-1,1 0 1,0-1-1,-1 1 1,1 0 0,-1-1-1,0 1 1,-3 2-1,-5 8 99,-1-1-1,0 0 1,-1 0 0,0-1-1,-1-1 1,-16 11 0,-3-2-150,0-1 0,-1-1 0,-1-2 0,0-1 0,-1-2 0,-65 13 0,98-24-2055,29-4-10128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8:37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6145,'0'0'3258,"8"10"-926,25 269 548,-7 43-1887,-18-182-703,16 841 1006,-48-429-633,19-471-441,7 131-1,9 147 2431,-2-275-1753,-4-49-1468,-4-28-1074,0-23-5731,-1 4 1310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4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13795,'0'0'11666,"54"187"-10801,-54-113-505,0 8-240,-17 4-120,-10-3-1097,-7 6-1271,7-25-1857,3-18-4217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4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10898,'0'0'11714,"-17"25"-11140,-54 81-167,64-95-346,0 1 0,1-1 1,1 1-1,-1 1 0,-4 18 0,9-24-69,0 0-1,0 1 1,0-1 0,1 0-1,0 1 1,1-1-1,2 14 1,-2-20-28,1 0-1,0 0 1,0 0 0,0 0 0,0 0-1,0 0 1,1-1 0,-1 1-1,0-1 1,0 1 0,0-1-1,0 0 1,1 0 0,-1 0-1,0 0 1,0 0 0,0 0-1,4-2 1,1 2-66,41-1 41,-15 0 68,1 1-1,66 10 1,-91-8 26,0 0 0,1 1 0,-1-1 0,0 2 0,0 0 0,-1 0 0,1 0 0,-1 1 0,0 0 0,0 1 0,0 0 0,-1 0 0,0 1 0,0-1 0,6 9 0,-10-10 33,1 0 0,-1 0 0,0 0 0,0 1-1,-1-1 1,0 0 0,0 1 0,0 0 0,0 0 0,-1-1 0,0 1 0,0 0 0,-1 0 0,0 0 0,0 0 0,0 0 0,-1 0 0,1 0 0,-2 0 0,-1 5 0,0-1 40,0-1 0,-1 0-1,0 0 1,-1-1 0,0 1 0,-1-1 0,1 0 0,-2-1-1,1 1 1,-1-1 0,-8 7 0,1-1-64,0-1 1,-1-1-1,0 0 1,-1 0-1,-1-2 0,1 0 1,-1-1-1,-1 0 1,0-2-1,0 0 1,0-1-1,0-1 0,-1 0 1,0-2-1,-20 1 1,37-3-145,1 0 1,-1 0-1,0-1 1,1 1-1,-1 0 1,1-1-1,-1 0 1,1 1-1,-1-1 1,1 0 0,-1 0-1,1 1 1,0-1-1,-1 0 1,1 0-1,0-1 1,0 1-1,0 0 1,0 0-1,0-1 1,0 1-1,0 0 1,0-1-1,0 1 1,1-1-1,-1 1 1,1-1-1,-1 1 1,1-1-1,-1 0 1,1-3-1,-2-6-1378,1-1-1,0 0 0,2-19 1,-1 13-1733,0-30-6821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4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12643,'0'0'12266,"215"-168"-11970,-137 146-136,0 10-160,7 6-312,-3 6-1512,27 9-713,-24 19-2608,-13 2-3969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4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1320,'0'0'15988,"0"178"-13804,0-107-127,0 8-969,-11 4-576,-6 6-336,-3-6-176,10-1-1336,6-20-2449,4-26-2712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48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54 12763,'0'0'14835,"-33"-11"-14015,-12-4-533,-53-10 0,93 24-264,-1 0 0,1 1 1,-1-1-1,1 1 1,0 1-1,-1-1 1,1 1-1,-1 0 1,1 0-1,0 1 1,0 0-1,-1-1 1,1 2-1,1-1 0,-1 1 1,0-1-1,0 1 1,1 1-1,0-1 1,0 0-1,0 1 1,-6 7-1,-4 2 36,-7 6-22,1 0 0,0 2 0,2 0 0,0 1 0,2 1 0,0 1 0,2 0 0,1 1 0,0 1 0,2 0 0,1 0 0,1 1 0,2 0 0,0 0 0,2 1 0,1 0 0,1 0 0,1 39 0,3-58-43,0 1 0,1-1 0,0 1 0,0-1 0,1 0 0,0 0 0,1 0 0,0 0 0,0-1 0,1 1 0,0-1 0,1 0 0,-1-1 0,1 1 0,1-1 0,0-1 0,0 1 0,0-1 0,1 0 0,-1 0 0,1-1 0,1 0 0,-1-1 0,11 4 0,-2-1-88,0-1-1,0 0 0,1-2 1,-1 0-1,1-1 0,1 0 1,-1-2-1,0 0 0,0-1 1,0-1-1,0-1 0,19-3 1,-28 2 60,0 0 1,0 0-1,0 0 0,0-1 1,-1-1-1,0 1 1,1-2-1,-2 1 1,1-1-1,-1 0 0,1 0 1,-2-1-1,1 0 1,-1 0-1,0-1 0,0 1 1,5-12-1,-6 10 32,0-1 0,-1 0 1,0 0-1,0 0 0,-1 0 0,0-1 0,-1 1 0,0-1 0,-1 0 0,0 0 0,-1 0 0,0 1 0,0-1 0,-5-21 0,4 28 7,0 0-1,-1 0 0,1 0 0,-1 1 0,0-1 1,0 0-1,0 1 0,-1-1 0,1 1 1,-1 0-1,0 0 0,0 0 0,0 0 0,0 1 1,0-1-1,-1 1 0,1 0 0,-1 0 0,0 0 1,1 0-1,-1 0 0,0 1 0,-5-2 1,-7 0 64,0 0 0,0 0 1,0 2-1,-27 0 0,32 1-46,0 1 0,0 0 0,0 1 0,1 0 0,-1 1 0,0 0 0,1 0 0,0 1 0,0 1 0,0 0 0,0 0-1,1 1 1,0 0 0,0 0 0,0 1 0,1 1 0,0-1 0,-12 16 0,10-11-221,1 1 1,1 0-1,0 0 1,1 1 0,-8 19-1,9-16-865,1 0-1,1 0 1,0 0-1,-2 27 1,4 17-6579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4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13299,'0'0'12226,"10"175"-11745,-10-105-281,-20 10-200,-11 6-32,-6-4-1841,-1 16-1063,8-21-1993,6-25-1849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4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2833,'0'0'18722,"37"-9"-17225,9-2-1128,179-34 663,-208 42-966,151-24 1285,274-10-1,-440 37-1309,0 0-1,0 1 0,1-1 1,-1 1-1,0-1 1,0 1-1,1 0 0,-1 0 1,0 0-1,0 0 0,0 0 1,0 0-1,0 0 0,-1 1 1,1-1-1,0 1 0,-1 0 1,1-1-1,-1 1 0,1 0 1,-1 0-1,0 0 0,1 0 1,-1 0-1,0 0 0,-1 0 1,1 0-1,0 1 0,-1-1 1,1 0-1,-1 0 0,0 1 1,1 4-1,0 9 171,0 1 0,-2 0 0,-3 28 0,3-34-154,-7 39 96,-3-1 0,-2 0 0,-26 65 0,-6 23-114,25-60 12,-12 90 0,27-120-5705,3-5-5999,2-62 986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4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1432,'0'0'28454,"82"-43"-28214,0 25-136,17-1-96,10 1-8,3 6-536,28 3-1280,-31 6-4041,-24 0-5858</inkml:trace>
  <inkml:trace contextRef="#ctx0" brushRef="#br0" timeOffset="1">1486 362 15539,'0'0'15788,"-31"0"-16676,4-6-3657,-7 0-14195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5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1192,'0'0'2737,"82"-92"-2865,-68 80-448,-1 0-585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19:5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1432 406 1168,'117'-154'1671,"-91"115"94,-27 30 791,-1 3-1333,1 4-844,0-1 0,0 1 0,0 0 0,-1-1 0,1 1 0,0 0 0,-1 0 0,0 0 0,0 0 0,1 0 0,-1 0 0,0 0 0,0 1 0,0-1 0,-1 1 0,1-1 0,-3 0 0,-49-28 677,44 25-737,-32-16-10,-2 2 0,0 1 1,-2 3-1,1 1 1,-2 2-1,1 3 0,-2 1 1,-89-1-1,136 9-305,-37-2 108,1 3-1,-1 1 0,0 1 1,1 3-1,-58 15 0,23 6-4,-129 69-1,29-11-17,150-76 1,0 1 1,1 1 0,0 2-1,0 0 1,-23 20 0,35-25-38,2 0 1,-1 0 0,1 0 0,0 1 0,1 0 0,0 1-1,0-1 1,1 1 0,0 0 0,1 0 0,0 1 0,1 0-1,-4 18 1,3-7 65,0 1-1,2 0 0,0-1 1,2 1-1,1 0 0,0-1 1,2 1-1,0 0 1,2-1-1,0 0 0,12 30 1,38 53 28,4-2 0,5-4 0,133 160 0,-172-229-111,1-1 1,1-2 0,1-1-1,2-1 1,0-1 0,40 23-1,-46-34-17,0-1 0,0-1-1,1-1 1,1-2-1,0 0 1,0-2 0,0 0-1,1-2 1,44 1-1,5-3-71,81-11 0,-118 5-67,-1-3 1,0-1 0,74-26-1,-72 18 70,-1-1 0,-1-2 0,0-1 0,-2-3 0,0 0 0,-2-3 0,52-48 0,-69 57 23,0-2 0,-1 0 0,-1-1 0,-1-1 0,-1 0 0,-1 0 0,-1-1-1,-1-1 1,0 0 0,-2-1 0,-1 1 0,-1-1 0,-1-1 0,4-37 0,-6 17-23,-5-67 0,1 93 45,-2 0-1,0 1 1,-1-1-1,-1 1 1,-1 0 0,-9-21-1,-11-17 8,-2 0 0,-2 2 0,-2 2 0,-42-51 0,61 87 9,-2 0 0,0 1 0,-1 1-1,0 0 1,-1 1 0,0 1 0,-1 0 0,-1 2-1,0 0 1,0 1 0,-1 1 0,0 0-1,0 2 1,-1 1 0,-29-5 0,-2 6-867,-80 3 0,61 2-3914,40-1-1479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8:59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3145,'0'0'1516,"14"-2"9324,-8 4-11458,0 10 697,-1 0 0,-1 0 1,0 1-1,0-1 0,-1 1 0,-1 0 0,1 18 0,1-4 66,60 512 292,-33 117-276,-29-622-158,1 1-1,9 38 1,-6-39 2,-1 0 0,1 41 0,-3 635 747,-3-710-741,1 1 37,-1 1 1,0-1-1,0 0 0,0 0 0,1 1 1,-1-1-1,-1 0 0,1 0 0,0 1 1,0-1-1,0 0 0,-1 0 0,1 1 1,0-1-1,-1 0 0,1 0 1,-1 0-1,0 0 0,1 0 0,-1 0 1,0 0-1,0 0 0,1 0 0,-1 0 1,-2 1-1,2-10-512,-1 1 0,1-1 0,1 0 0,0 0 0,1-12 0,-1 16-53,0-22-2254,0-1-1711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0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33 530 1688,'0'0'16201,"-5"-4"-14858,2 1-1250,0 0 1,1-1-1,-1 1 0,1-1 0,0 0 0,0 0 1,0 1-1,0-2 0,1 1 0,-1 0 1,1 0-1,0 0 0,1 0 0,-1-1 1,1 1-1,-1 0 0,1-1 0,1 1 0,-1-1 1,1 1-1,-1 0 0,1 0 0,0-1 1,1 1-1,-1 0 0,1 0 0,3-6 1,4-8 37,0 0 1,2 1-1,0 0 1,0 0-1,15-14 0,-10 13 49,0 0 0,37-29 0,-47 42-143,1 0-1,-1 1 1,1 0-1,0 0 1,0 1-1,1 0 0,-1 0 1,1 1-1,-1 0 1,1 0-1,0 1 1,14-1-1,-20 2-29,1 1 0,-1-1 0,0 1 0,0 0-1,0 0 1,0 0 0,0 0 0,0 0 0,0 0 0,0 1 0,0-1-1,-1 1 1,1-1 0,-1 1 0,1-1 0,-1 1 0,1 0 0,-1 0-1,0 0 1,0 0 0,0 0 0,0 0 0,0 0 0,0 0 0,0 4 0,17 67 149,-16-58-124,5 37 46,-2 0-1,-3 81 1,-2-86-30,7-51-40,8-24-170,19-48 0,12-23-225,-33 76 303,32-52-129,-42 70 193,1 0-1,0 1 0,0-1 1,0 1-1,1 0 0,-1 0 0,1 0 1,0 0-1,0 1 0,1 0 1,5-3-1,-9 5 12,1 1 1,-1-1-1,0 1 0,1 0 1,-1-1-1,0 1 0,1 0 1,-1 0-1,0 1 1,1-1-1,-1 0 0,0 1 1,1 0-1,-1-1 0,0 1 1,0 0-1,0 0 0,0 0 1,0 0-1,0 1 1,0-1-1,0 1 0,0-1 1,0 1-1,-1-1 0,1 1 1,-1 0-1,3 4 0,5 6 34,-2 0 0,1 1 0,8 23-1,-3-7-47,-11-26 26,5 10-1,0 0 0,1 0 1,0 0-1,21 21 1,-28-32-2,1 0 0,0 0 0,0 0 1,0-1-1,0 1 0,0 0 1,0-1-1,0 0 0,1 0 0,-1 1 1,0-1-1,1-1 0,-1 1 0,1 0 1,-1 0-1,1-1 0,0 0 1,-1 1-1,1-1 0,-1 0 0,1 0 1,0-1-1,-1 1 0,1 0 0,-1-1 1,1 0-1,-1 1 0,1-1 0,-1 0 1,1 0-1,-1-1 0,0 1 1,0 0-1,0-1 0,1 1 0,-1-1 1,2-2-1,4-5 7,0 0 1,0 0-1,-1 0 0,-1-1 1,1 0-1,-2-1 0,1 1 1,-1-1-1,-1 0 0,0 0 1,-1-1-1,0 1 0,2-17 1,0-17-7,-1 0 0,-3-52 0,-1 60-36,0 28 36,0 6-2,0 1 1,1-1-1,-1 0 0,0 0 0,0 0 0,-1 1 1,1-1-1,-1 0 0,1 0 0,-1 1 0,0-1 1,0 0-1,0 1 0,0-1 0,-3-3 1,3 5-20,27 20-1135,10-2 451,1-2-1,0-1 0,73 16 1,41 14 217,-147-43 548,0 0 1,1 1-1,-1 0 1,0 0-1,0 0 1,0 0-1,-1 1 1,1-1-1,0 1 1,-1 0-1,0 0 1,1 0-1,-1 1 0,-1-1 1,1 1-1,0 0 1,-1 0-1,0 0 1,0 0-1,0 0 1,0 0-1,-1 0 1,1 1-1,-1-1 1,0 0-1,-1 1 1,1-1-1,-1 1 1,0-1-1,0 1 1,0 0-1,0-1 1,-1 0-1,0 1 1,0-1-1,0 1 1,-1-1-1,1 0 1,-1 0-1,0 1 1,-2 2-1,-7 14 425,4-9-320,1-1 0,0 1 0,1 1 0,0-1 1,1 1-1,0 0 0,1 0 0,1 0 0,-2 19 0,4-30-227,0 0 1,1-1-1,-1 1 0,0 0 1,1-1-1,-1 1 0,1-1 1,-1 1-1,1-1 1,0 1-1,0-1 0,-1 1 1,1-1-1,0 1 0,0-1 1,1 0-1,-1 0 0,0 0 1,0 0-1,1 0 0,-1 0 1,0 0-1,1 0 0,-1 0 1,1 0-1,-1-1 1,1 1-1,-1-1 0,1 1 1,0-1-1,2 1 0,6 1-658,1-1-1,-1 0 0,21-2 1,-16 1-196,43-1-3866,-6-4-1151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0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11506,'0'0'13579,"0"-15"-13779,10 15-5753,14 0 104,4-6-5162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0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12739,'0'0'11226,"-33"12"-10323,-106 45-123,134-55-733,1 0-1,-1 1 1,1 0-1,-1-1 1,1 2 0,0-1-1,0 0 1,0 1-1,1 0 1,-1 0-1,1 0 1,0 0-1,0 0 1,0 1 0,1-1-1,-1 1 1,1 0-1,0-1 1,-1 8-1,-3 4 90,0 0-76,2-1 0,-1 1 0,2 0 1,0 1-1,1-1 0,0 1 0,2-1 0,0 1 0,2 19 1,-1-32-66,0 0 0,1-1 1,-1 1-1,1 0 0,0 0 1,0-1-1,0 1 1,0-1-1,0 0 0,1 0 1,0 0-1,-1 0 0,1 0 1,0 0-1,0-1 1,1 1-1,-1-1 0,1 0 1,-1 0-1,1 0 0,-1-1 1,1 1-1,0-1 1,0 0-1,0 0 0,0 0 1,4 0-1,16 3-199,1-1-1,-1-1 1,31-2-1,-38 0-4,8-1-120,-1-2-1,1 0 1,-1-1-1,0-2 0,0-1 1,0 0-1,-1-2 1,0 0-1,-1-2 1,0-1-1,-1 0 1,0-2-1,-1 0 1,0-1-1,-1-1 0,-1-1 1,26-31-1,-39 42 448,-1 0-1,0 0 1,0-1-1,-1 1 1,1-1 0,-1 1-1,-1-1 1,1 0-1,-1 0 1,-1-1-1,1 1 1,-1 0-1,0-1 1,-1-10-1,-1 18-52,0 0-1,-1 0 1,1 0-1,0 0 1,0 0-1,-1 1 1,1-1-1,0 0 1,0 1 0,-1-1-1,1 1 1,0-1-1,0 1 1,0 0-1,-2 0 1,-2 6 11,0 0 0,1-1 0,-1 1 1,2 1-1,-1-1 0,1 1 0,0-1 1,0 1-1,1 0 0,0 0 0,-1 12 1,-1 11 505,0 53 0,3-79-563,1 0 0,1-1 0,-1 1 0,1-1-1,-1 1 1,1-1 0,1 0 0,-1 1 0,1-1 0,-1 0 0,1 0 0,0 0 0,1 0 0,-1 0 0,1 0 0,-1 0 0,1-1 0,0 0 0,1 1 0,-1-1 0,0 0 0,1-1 0,0 1 0,0-1-1,4 3 1,3 0-9,0-1-1,1-1 0,-1 0 0,1 0 0,0-1 0,0-1 0,0 0 0,17 0 0,-26-1-7,1-1-1,-1 1 0,1 0 0,-1-1 1,0 0-1,1 0 0,-1 0 0,0 0 0,0-1 1,1 1-1,-1-1 0,0 1 0,0-1 0,-1 0 1,1-1-1,4-3 0,-2 1-33,-1 0 1,0-1-1,0 1 1,-1-1-1,1 0 0,-1 0 1,-1 0-1,3-8 0,1-4-157,-2-1 0,0 0-1,-1 0 1,-1 0 0,0-24-1,-2 36 139,0-1-1,-1 1 1,0-1-1,0 1 1,0-1-1,-1 1 1,0-1-1,-1 1 1,0 0 0,0 0-1,0 0 1,-1 1-1,0-1 1,0 1-1,0 0 1,-1 0-1,0 0 1,0 0-1,-1 1 1,0 0-1,0 0 1,0 1-1,0 0 1,-1 0-1,1 0 1,-1 1 0,0 0-1,0 0 1,0 0-1,-1 1 1,-12-2-1,10 2 102,0 1-1,0-1 1,-1 2-1,1-1 1,0 2-1,-19 2 1,26-3-33,1 1 0,0-1 0,-1 1 1,1 0-1,0 0 0,-1 0 0,1 1 0,0-1 0,0 0 1,0 1-1,0-1 0,0 1 0,1 0 0,-1 0 0,0-1 1,1 1-1,-1 0 0,1 0 0,0 1 0,-1-1 1,1 0-1,0 0 0,0 1 0,1-1 0,-1 0 0,0 1 1,1-1-1,0 1 0,-1-1 0,1 1 0,0-1 1,1 4-1,-2-4-13,1 0-1,0 0 1,0 0 0,0 0 0,0 0 0,1 0 0,-1 0 0,1 0 0,-1 0 0,1 0-1,0 0 1,-1 0 0,1 0 0,0-1 0,0 1 0,0 0 0,1-1 0,0 3 0,1-2-5,0 0 1,1-1-1,-1 1 0,0-1 1,0 0-1,1 0 1,-1 0-1,1 0 1,-1 0-1,5-1 1,18 4-10,0-2 1,1-1-1,-1-1 0,38-4 1,100-26-280,-87 14 148,-33 9 114,-1 2 0,64 0 0,-103 5 32,-1 1 1,1-1 0,-1 1-1,0 0 1,1 0-1,-1 0 1,0 0-1,0 0 1,0 1-1,0 0 1,0-1 0,0 1-1,0 0 1,-1 0-1,1 1 1,-1-1-1,1 1 1,-1-1-1,0 1 1,0 0-1,0-1 1,0 1 0,0 0-1,-1 0 1,0 0-1,1 1 1,-1-1-1,0 0 1,0 1-1,-1-1 1,1 5 0,3 14 138,-1 1 0,-2 0 0,-1 37-1,0-35-41,0 97 334,0-121-436,0-1-1,0 1 1,0-1 0,0 1-1,0-1 1,0 1 0,0-1-1,0 1 1,0-1 0,1 1 0,-1-1-1,0 1 1,0-1 0,1 1-1,-1-1 1,0 0 0,0 1-1,1-1 1,-1 1 0,1-1 0,-1 0-1,0 1 1,1-1 0,-1 0-1,1 0 1,-1 1 0,1-1-1,-1 0 1,0 0 0,1 1-1,-1-1 1,1 0 0,-1 0 0,1 0-1,0 0 1,-1 0 0,1 0-1,-1 0 1,1 0 0,-1 0-1,1 0 1,-1 0 0,1 0 0,-1 0-1,1-1 1,-1 1 0,1 0-1,-1 0 1,1 0 0,-1-1-1,0 1 1,1 0 0,-1-1 0,1 1-1,28-20-47,47-71-503,-49 55 250,2 2 0,64-58 0,-93 91 304,1 1 1,-1-1-1,1 1 0,-1-1 1,1 1-1,-1-1 1,1 1-1,-1-1 0,1 1 1,0 0-1,-1-1 0,1 1 1,-1 0-1,1 0 1,0-1-1,-1 1 0,1 0 1,0 0-1,0 0 0,-1 0 1,1 0-1,0 0 1,-1 0-1,1 0 0,0 0 1,-1 0-1,1 0 1,0 0-1,-1 0 0,1 1 1,0-1-1,-1 0 0,1 0 1,0 1-1,-1-1 1,1 1-1,-1-1 0,1 0 1,0 1-1,-1-1 0,1 1 1,-1-1-1,0 1 1,1 0-1,-1-1 0,1 1 1,-1-1-1,0 1 1,0 0-1,1-1 0,-1 1 1,0 0-1,0 0 0,8 48 368,-6-30-288,-2-15-69,1 1-1,0-1 1,1 0-1,-1 0 1,1 0 0,0 0-1,0 0 1,0 0 0,0 0-1,0-1 1,1 1-1,0-1 1,0 1 0,0-1-1,4 3 1,-4-4-40,0-1 0,-1 0 0,1 0 0,0 0 0,0 0 0,0 0 0,1-1 0,-1 1 0,0-1 0,0 0 0,0 0 0,0 0 0,0 0 0,0 0 0,0-1 0,1 1 0,-1-1 0,0 0 0,0 0 0,-1 0 0,1-1 0,5-2 0,6-4-190,1-2 0,-2 0-1,1-1 1,-2 0 0,1-1 0,-1 0 0,10-15 0,36-34-309,-58 61 540,1 0-1,-1-1 1,1 1 0,-1 0-1,1-1 1,-1 1 0,1 0-1,-1-1 1,1 1 0,-1 0-1,1 0 1,-1 0 0,1-1-1,0 1 1,-1 0 0,1 0-1,-1 0 1,1 0 0,-1 0-1,1 0 1,0 0 0,-1 0-1,1 0 1,-1 1 0,1-1-1,0 0 1,-1 0 0,1 0-1,-1 1 1,1-1 0,-1 0-1,1 0 1,-1 1 0,1-1-1,-1 1 1,0-1 0,1 0-1,-1 1 1,1-1 0,-1 1-1,0-1 1,1 1-1,-1-1 1,0 1 0,0-1-1,1 1 1,-1-1 0,0 1-1,0 0 1,0 0 0,13 43 702,-8-22-387,-1-10-206,1 0-1,0-1 1,1 1-1,0-1 1,0 0-1,2-1 1,-1 0-1,12 13 1,-13-18-102,0 0 0,0 0 0,0 0 1,1-1-1,0 0 0,0 0 0,0-1 0,0 0 0,1 0 1,-1 0-1,1-1 0,-1 0 0,1-1 0,13 1 0,-7-1-34,-1 0-1,0-2 1,0 0-1,1 0 1,-1-1-1,0-1 1,0 0-1,-1 0 0,1-2 1,18-8-1,-14 3-159,0 0 0,0-2 0,-1 0 0,0 0 0,-1-2 0,17-19 0,-12 10 16,0-1 0,-2 0 1,-1-2-1,-1 0 0,-1-1 1,22-54-1,-33 68 1052,-2 10 493,-3 5-37,0 18-1092,-3 139 864,-28 172 0,-54 152-1100,80-450-147,5-23-85,0 0 0,-1 0 0,-1 0 1,0 0-1,0-1 0,-5 11 1,7-34-686,1-59 409,10-268-785,-5 297 1227,1 0 0,3 0 0,1 1 1,2 0-1,29-67 0,-35 98 82,-1 1 0,2 0 1,-1 0-1,2 1 0,-1 0 0,1 0 1,1 1-1,0 0 0,10-9 0,-11 13 63,-1 0 1,1 0-1,0 1 0,0 0 0,0 0 0,1 1 0,-1 0 0,1 1 0,0-1 0,0 2 0,0-1 1,0 1-1,12 1 0,-10-1 45,1 1 1,-1 1 0,1 0 0,-1 0 0,0 1-1,17 6 1,-24-7-123,-1 1-1,0-1 0,0 1 1,0 0-1,-1 0 1,1 0-1,0 0 1,-1 1-1,1-1 1,-1 1-1,0 0 1,0-1-1,0 1 0,0 0 1,0 0-1,-1 0 1,1 0-1,-1 1 1,0-1-1,0 0 1,0 1-1,0-1 0,-1 1 1,1-1-1,-1 7 1,0-6-5,1 0 0,-1 1 0,-1-1 0,1 0 0,0 0 1,-1 1-1,0-1 0,0 0 0,0 0 0,-1 0 0,1 0 0,-1 0 1,0-1-1,0 1 0,0 0 0,-1-1 0,1 1 0,-5 4 0,3-5-18,-1 1 0,1-1 0,-1-1 0,1 1 0,-1 0 0,0-1 0,0 0 0,0 0 0,0-1 0,-1 1 0,1-1 0,0 0 0,-1 0 0,-7-1 1,8 1-167,0-1 0,0 0 0,-1 0 0,1 0 0,0-1 0,0 0 0,-8-2 0,11 3-83,1-1-1,-1 0 0,1 0 1,-1 0-1,1 0 1,-1-1-1,1 1 0,0 0 1,0-1-1,-1 1 0,1 0 1,0-1-1,0 0 0,0 1 1,1-1-1,-1 1 0,0-1 1,1 0-1,-1 0 0,1 1 1,-1-1-1,1 0 0,0 0 1,0-2-1,-2-24-6165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0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10082,'0'0'17676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1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9458,'0'0'10681,"18"2"-9309,79 6 194,0-5 0,173-16 1,-154 7-3541,-115 30-11692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1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12579,'0'0'13763,"235"-62"-13435,-170 53-208,3 3-120,-3 0-608,23 3-1945,-20-3-2032,-10 3-2680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1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9754,'0'0'12304,"6"-21"-11757,23-68-88,-27 81-404,1 1 0,1-1 0,-1 1 0,1 0 1,1 0-1,-1 0 0,1 0 0,0 1 0,1 0 1,-1 0-1,1 0 0,1 1 0,-1 0 1,1 0-1,-1 1 0,2-1 0,-1 2 0,0-1 1,1 1-1,-1 0 0,1 0 0,0 1 0,0 0 1,0 1-1,0-1 0,0 1 0,0 1 1,0 0-1,10 1 0,-15-1-50,0 0 0,1 1 0,-1-1 0,0 1 0,0 0 0,0 0 1,0 0-1,0 0 0,0 0 0,0 1 0,0-1 0,0 1 0,0 0 0,-1 0 0,1 0 0,2 3 0,0 0 3,0 1 0,-1 0-1,1 0 1,-1 0-1,0 1 1,5 12-1,-2 1 9,0 0 0,-1 0 1,-1 1-1,3 25 0,-5-5-162,-2 43-1,-1-51-21,0-32 166,0-1 1,0 0 0,0 1 0,0-1 0,0 0 0,0 0 0,0 1 0,0-1 0,0 0 0,-1 1 0,1-1-1,0 0 1,0 0 0,0 1 0,0-1 0,0 0 0,-1 0 0,1 1 0,0-1 0,0 0 0,0 0 0,-1 0-1,1 1 1,0-1 0,0 0 0,0 0 0,-1 0 0,1 0 0,0 1 0,-1-1 0,1 0 0,0 0 0,0 0-1,-1 0 1,1 0 0,0 0 0,-1 0 0,1 0 0,0 0 0,0 0 0,-1 0 0,1 0 0,0 0 0,-1 0-1,1 0 1,0 0 0,0 0 0,-1-1 0,1 1 0,0 0 0,0 0 0,-1 0 0,1 0 0,0 0 0,0-1-1,-1 1 1,1 0 0,0 0 0,0-1 0,0 1 0,-1 0 0,1 0 0,0 0 0,0-1 0,0 0 0,-1-12-59,0-1 0,1 1 0,1-1 0,0 0 0,1 1 0,0-1 0,1 1 0,1 0 0,0 0 0,1 0 0,0 0 0,1 1 1,10-17-1,-5 12 57,0 2 0,0 0 1,1 0-1,1 1 0,1 0 1,0 1-1,1 1 0,0 0 1,22-12-1,-31 20-6,2 0 0,-1 1 0,0 0 0,0 0 0,1 1 0,0 0 0,-1 0 0,17 0 0,-21 1 16,0 1 0,0 0-1,0 0 1,0 1 0,0-1 0,0 1-1,0-1 1,0 1 0,-1 0 0,1 0-1,0 0 1,0 0 0,-1 1 0,1-1-1,-1 1 1,1 0 0,-1-1 0,0 1-1,1 0 1,-1 1 0,0-1 0,0 0-1,0 0 1,-1 1 0,3 3 0,3 10 93,-1-1 1,-1 1-1,0 1 1,-1-1-1,-1 0 1,2 29-1,-4 105 28,-3-74-2508,4-71-1715,6-4-1950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1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14027,'0'0'12475,"204"-61"-12251,-166 61-224,-1 0-440,1 0-1521,13 0-1007,-7 0-2290,-10 6-1943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1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11242,'0'0'11348,"17"-24"-10328,51-75-213,-54 75-429,0 0 0,-1-1 0,11-33-1,3-3-65,-17 35-264,-8 20 71,1 0-1,-1 0 1,1 0 0,0 0 0,0 1-1,9-11 560,-12 24-622,11 104 380,-2-33-373,-1 115 75,5 58-1046,-10-227-1837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1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1144,'0'0'19456,"8"0"-14318,33-4-3836,148-16 1350,-141 18-4051,3 1-3930,0 0-5523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07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 3385,'0'0'2775,"0"-18"3429,-3 166-5645,0-45-294,16 160-1,-8-202-239,-3 78-1,-3-83 3,12 105 0,-1-85-51,-5-33-21,2-1 0,2 1 0,18 50 0,-6-39-37,-11-30 67,0 1 1,-2 0-1,-1 0 0,9 52 0,5 73 22,2 13 3,4 283 649,-17-366-424,-10-79-390,0-11-5898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1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7090,'0'0'20956,"7"0"-19756,-21 9-9970,1-3-2616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5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69 10098,'0'0'8682,"1"-14"-6662,0-24-1131,0 22-100,0 20 1589,-5 66-1263,-13 78 0,-3 32-247,17 88-297,3-257-561,1 1 0,0 0 0,1 0 0,0 0 1,1-1-1,0 1 0,1-1 0,0 0 0,1 0 0,11 19 1,-13-25-30,1 0 0,0 0 0,0-1 0,1 1 0,-1-1 0,1 0 1,0 0-1,0 0 0,0 0 0,1-1 0,-1 0 0,1-1 1,0 1-1,0-1 0,0 0 0,0 0 0,0-1 0,0 1 1,0-2-1,1 1 0,8-1 0,-4-1-119,0 0 0,0-1 0,0-1 0,0 0 0,0-1-1,-1 0 1,0 0 0,0-1 0,0 0 0,0-1 0,-1 0 0,0-1 0,0 0 0,-1 0 0,1-1 0,-2 0 0,12-15-1,-7 8-49,-1 0 0,0 0-1,-1-1 1,-1-1 0,0 0-1,-2 0 1,0 0 0,-1-1-1,8-35 1,-13 37 1432,-3 14-441,-10 25-110,-13 44-132,21-46-388,0 0 0,2 0 0,0 0 0,2 31 0,0-33-126,0-15-42,1 0 0,-1 0 0,1 0 1,0 0-1,0-1 0,0 1 0,0 0 0,1-1 0,0 1 0,-1-1 0,1 1 0,0-1 1,1 0-1,-1 0 0,1 0 0,-1 0 0,1 0 0,0-1 0,0 1 0,0-1 1,0 0-1,1 1 0,-1-2 0,1 1 0,-1 0 0,1-1 0,6 2 1,0 1-352,0-2 0,1 1 1,-1-1-1,1-1 0,-1 0 1,1-1-1,0 0 1,-1 0-1,15-3 0,-21 2-150,-1 1 0,0-1 0,0 0 0,0 0 0,0 0 0,0-1 0,0 1-1,0-1 1,-1 0 0,1 0 0,0 1 0,-1-2 0,1 1 0,-1 0 0,0 0 0,0-1-1,0 1 1,2-4 0,8-21-8054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5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15403,'0'0'6818,"201"-15"-6626,-92-3-192,34-13-1825,-27 3-3400,-24 4-4137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 15547,'0'0'11843,"-7"-16"-12171,27 16-2065,8 19-1904,-1 2-3288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5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14419,'0'0'8397,"-7"35"-7725,-40 203 448,37-172-962,4 1 0,1 79-1,5-145-162,0 0 1,0 0-1,1 0 0,-1 0 0,0-1 0,0 1 0,1 0 0,-1 0 0,1 0 0,-1-1 1,0 1-1,1 0 0,0-1 0,-1 1 0,1 0 0,-1-1 0,1 1 0,0-1 0,-1 1 1,1-1-1,0 1 0,0-1 0,-1 0 0,1 1 0,0-1 0,0 0 0,-1 1 0,1-1 0,0 0 1,0 0-1,0 0 0,0 0 0,0 0 0,-1 0 0,1 0 0,0 0 0,0 0 0,0 0 1,0 0-1,-1-1 0,1 1 0,0 0 0,0-1 0,0 1 0,-1 0 0,1-1 0,1 0 0,3-1-25,1 0-1,-1 0 0,1-1 0,-1 0 0,0 0 0,7-6 1,10-15-97,-1-1 0,-1-1 0,-1-1 0,-1 0 0,-2-1 0,22-52 0,34-55-186,-71 134 316,-1 0 0,1 0 0,0 0 0,-1 0 1,1-1-1,0 1 0,0 0 0,0 0 0,0 1 0,0-1 0,0 0 0,0 0 0,0 0 0,0 1 1,1-1-1,-1 0 0,0 1 0,2-1 0,-2 1 3,0 0 1,0 0-1,0 0 0,-1 1 0,1-1 1,0 0-1,0 0 0,-1 1 1,1-1-1,0 1 0,0-1 1,-1 1-1,1-1 0,-1 1 0,1-1 1,0 1-1,-1-1 0,1 1 1,-1 0-1,1-1 0,-1 1 1,1 1-1,3 7 65,0 0 0,-1 1 0,0-1 0,2 12 0,0-4 26,-5-15-81,6 17 100,0 0 1,1-1-1,1 1 1,1-1-1,13 19 1,-20-33-115,1 0 1,1-1-1,-1 1 1,0 0-1,1-1 1,0 0-1,0 0 1,0 0-1,0 0 0,0-1 1,1 0-1,-1 0 1,1 0-1,-1 0 1,1 0-1,0-1 1,-1 0-1,1 0 1,0-1-1,0 1 1,0-1-1,0 0 1,0 0-1,0-1 1,0 1-1,6-2 1,-5-1-88,1 1 0,-1-1 1,0 0-1,0 0 0,0-1 1,0 1-1,0-1 1,-1-1-1,0 1 0,0-1 1,0 0-1,0 0 0,4-7 1,10-14-741,23-40 1,-37 58 662,53-112-1063,-54 119 1460,-2 12 38,-1 14 251,-1-17-353,0 14 162,0-1 0,2 0 0,0 1-1,7 25 1,-9-43-319,1 0 1,0 0-1,1 0 0,-1-1 0,1 1 0,-1 0 1,1 0-1,1-1 0,-1 1 0,0-1 0,1 0 1,-1 0-1,1 0 0,0 0 0,0 0 0,0 0 1,1-1-1,-1 0 0,1 1 0,-1-1 0,1-1 1,0 1-1,0 0 0,-1-1 0,1 0 0,0 0 1,0 0-1,8 1 0,1-3-248,0 0 0,0-1 1,-1 0-1,1-1 0,-1 0 0,1-1 0,-1 0 0,0-1 0,0-1 1,-1 1-1,0-2 0,0 0 0,0 0 0,-1-1 0,13-12 0,-3 1-274,-1 0 0,-1-2-1,0 0 1,-2 0 0,0-2-1,17-33 1,-29 48 709,2-3 2661,-6 17 833,-2 23-3157,2 85 979,-23 604 337,22-707-1864,-23 325-305,24-334 27,0-6-8,0-80-468,11-344-2466,-5 361 3035,3 0 0,3 1 0,2 0 0,31-84 0,-37 131 247,0 0 1,1 1-1,0-1 0,2 2 1,22-30-1,-28 41 76,0 0 0,0 1 1,1-1-1,0 1 0,0 0 1,0 1-1,1 0 0,-1 0 0,1 0 1,0 0-1,0 1 0,0 0 0,1 1 1,-1 0-1,1 0 0,-1 0 1,1 1-1,9 0 0,-10 0 49,0 1 1,0 0-1,0 1 0,0 0 1,0 0-1,-1 0 0,1 1 0,10 4 1,-14-4-148,-1-1 0,0 1 0,0-1 0,0 1 0,0 0 0,0 0 0,0 0 0,0 0 0,-1 1 0,1-1 0,-1 0 1,0 1-1,0-1 0,1 1 0,-1-1 0,-1 1 0,1-1 0,0 1 0,-1 0 0,1 0 0,-1-1 0,0 1 0,0 0 0,-1 4 0,1-2 1,-1 0 0,0 0 0,0 0 0,0 0 0,-1 0 0,0 0 0,0 0 0,0-1 0,0 1 0,-1-1 0,0 1 0,0-1-1,0 0 1,0 0 0,-1 0 0,1-1 0,-1 1 0,0-1 0,-8 5 0,4-2-143,-1-1 0,0 0 0,-1 0-1,1-1 1,-1 0 0,0 0 0,0-1 0,-20 3 0,7-6-2647,12-8-2369,9-14-4897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5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 17772,'0'0'6921,"-20"-15"-12658,33 15-1136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5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25 3001,'0'0'20820,"-30"-24"-26333,54 39-2281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5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0 320 12939,'0'0'10517,"2"-26"-9617,10-86-507,-10 104-359,1-1-1,0 0 0,0 1 0,1 0 1,0 0-1,0 0 0,1 0 0,0 0 1,1 1-1,0 0 0,0 0 0,0 1 1,1 0-1,0 0 0,12-8 0,-8 4 49,-4 5-23,0 0 0,0 0 1,0 1-1,0 0 0,1 0 0,-1 0 1,1 1-1,0 1 0,0-1 0,11-1 1,-15 3-44,-1 1 0,1 0 0,-1 0 0,1 0 0,-1 0 1,1 1-1,-1-1 0,1 1 0,-1 0 0,1 0 0,-1 0 1,0 0-1,0 1 0,1-1 0,-1 1 0,0 0 0,0 0 1,-1 0-1,1 0 0,0 0 0,-1 1 0,1 0 0,-1-1 1,0 1-1,0 0 0,3 4 0,5 13 17,0 1 0,-1 0 1,-1 0-1,-1 1 0,-1 0 0,6 43 0,-5-2-240,-1 86-1,-5-162 127,1-1 0,0 1 0,0 0-1,2-1 1,-1 1 0,2 1 0,0-1-1,0 0 1,1 1 0,1 0-1,0 1 1,10-13 0,-4 6-52,2 1-1,0 0 1,0 1 0,2 1-1,0 1 1,28-19 0,-39 29 106,-1 1-1,1 0 1,0 0 0,0 1 0,0-1 0,0 1 0,0 1 0,1-1 0,12-1 0,-17 3 21,0 0-1,0 0 0,1 1 1,-1-1-1,0 0 1,1 1-1,-1 0 0,0-1 1,0 1-1,0 0 0,0 0 1,0 0-1,0 0 0,0 1 1,0-1-1,0 1 0,0-1 1,-1 1-1,1-1 1,-1 1-1,1 0 0,-1 0 1,1 0-1,-1 0 0,0 0 1,0 0-1,0 0 0,0 0 1,0 4-1,4 11 22,-2-1 0,0 1-1,-1 0 1,-1-1 0,0 20 0,-1-15 28,1 0 0,6 34 1,-7-54-47,0-1 0,0 1 1,0-1-1,0 0 0,0 1 0,1-1 1,-1 1-1,0-1 0,0 0 0,1 1 1,-1-1-1,0 0 0,1 1 0,-1-1 1,0 0-1,1 1 0,-1-1 0,0 0 1,1 0-1,-1 1 0,0-1 0,1 0 1,-1 0-1,1 0 0,-1 0 0,1 0 1,-1 1-1,0-1 0,1 0 0,-1 0 1,1 0-1,-1 0 0,1 0 1,-1 0-1,1-1 0,-1 1 0,0 0 1,1 0-1,-1 0 0,1 0 0,-1 0 1,0-1-1,1 1 0,-1 0 0,1 0 1,-1-1-1,0 1 0,1 0 0,-1 0 1,0-1-1,1 1 0,-1 0 0,0-1 1,0 1-1,1-1 0,-1 1 0,0 0 1,0-1-1,1 0 0,17-21-471,-2-3 115,1 1 0,2 1 0,0 1 0,2 1 0,29-25 0,-42 39 361,1 1 0,-1-1 0,2 1-1,-1 1 1,1 0 0,-1 0 0,1 1 0,1 0 0,-1 1 0,1 0 0,-1 0-1,1 1 1,0 1 0,-1 0 0,1 0 0,0 1 0,17 2 0,-25-1 42,1 0 0,-1 1 1,1-1-1,-1 1 1,0-1-1,1 1 0,-1 0 1,0 1-1,0-1 1,0 0-1,-1 1 0,1-1 1,-1 1-1,4 4 1,31 52 716,-8-13-168,-25-41-566,0 0 1,0-1-1,1 0 1,-1 0-1,1 0 1,0 0-1,0-1 0,0 1 1,0-1-1,1-1 1,-1 1-1,1-1 1,-1 0-1,1 0 0,0 0 1,0-1-1,0 0 1,0 0-1,0-1 1,0 0-1,0 0 0,8-1 1,-4-1-19,1 0 0,-1-1 0,0 0 0,0-1 0,0 0 0,0-1 0,-1 0 0,1 0 0,-1-1 0,-1 0 0,15-14 0,2-5-115,-2-1 1,0-1-1,-2-1 0,-1-1 1,24-48-1,-43 76 870,-3 30 1572,-5 12-1938,1 1 1,2 0 0,3 54 0,1-93-439,0 0 0,0-1 1,1 1-1,-1 0 1,1 0-1,0-1 0,0 1 1,0-1-1,0 1 1,0-1-1,0 1 0,1-1 1,-1 1-1,1-1 1,0 0-1,0 0 0,-1 0 1,1 0-1,1 0 1,-1-1-1,0 1 0,0 0 1,1-1-1,-1 0 1,3 2-1,-2-2-406,0 0-1,0-1 1,0 1 0,0-1-1,0 0 1,0 1 0,0-1-1,0-1 1,0 1 0,0 0-1,0-1 1,0 1 0,0-1-1,0 0 1,4-2 0,14-12-6757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5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14107,'0'0'8443,"3"26"-7129,-1-12-1174,17 203 724,-19-147-1171,21-106-76,-15 26 335,10-13 26,1 2 0,1-1 0,0 2 0,2 1 0,0 0 0,1 1 0,1 2 0,1 0 0,0 1 0,1 1 0,0 2 0,1 0 0,34-10 0,-53 19 31,1 1 0,0 0 0,0 1 0,-1 0 0,1 0 0,0 0 0,0 1 0,0 0 0,0 0 0,0 0 0,12 4 0,-14-3 32,-1 1-1,-1 0 1,1 0-1,0 0 1,0 0-1,-1 1 1,1-1-1,-1 1 1,0 0 0,0 0-1,0 0 1,0 1-1,0-1 1,-1 1-1,0-1 1,1 1 0,-1 0-1,-1 0 1,3 5-1,4 14 378,9 44 0,-13-45-279,2 0 1,11 28-1,-15-47-133,0 1 0,0-1 0,1 0 0,0 1 0,0-1-1,0-1 1,0 1 0,0 0 0,0-1 0,1 1 0,-1-1 0,1 0 0,-1 0 0,1-1 0,0 1 0,0-1 0,0 1 0,0-1 0,0-1 0,0 1-1,0 0 1,0-1 0,8 0 0,-4 0-119,0 0-1,0 0 0,0-1 1,0 0-1,0-1 0,0 0 1,0 0-1,-1 0 0,1-1 1,-1 0-1,11-6 0,0-5-267,-1 0 0,0-2 0,-1 0 0,0 0-1,-1-2 1,-1 0 0,-1 0 0,-1-1 0,0-1-1,-2 0 1,13-33 0,-19 45 3484,-3 12-1306,-5 29-714,-3 22-527,7-52-539,0 19 154,1-1 0,0 1-1,5 22 1,-4-37-216,0 0 0,0 0 0,1 0 0,0 0 0,0 0 0,0-1 0,1 0 0,0 1 0,0-1 0,1-1 0,0 1-1,9 8 1,-13-13-160,1 1-1,0-1 1,0 0-1,0 1 0,0-1 1,0 0-1,0 0 0,0-1 1,0 1-1,1 0 0,-1-1 1,4 1-1,15 0-5006,-15-1 2909,5 0-6407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5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15523,'0'0'8249,"7"32"-7856,21 102 73,-22-103-310,-1 1 1,-2 0-1,-1 0 1,-4 45 0,1-13-278,1-64 106,0 0 1,0 0-1,0 1 0,0-1 0,1 0 0,-1 0 0,0 0 0,0 0 0,0 0 0,1 0 0,-1 0 0,0 0 0,0 0 0,1 0 0,-1 0 0,0 0 0,0 0 1,0 0-1,1 0 0,-1 0 0,0 0 0,0 0 0,0 0 0,1 0 0,-1 0 0,0 0 0,0 0 0,0-1 0,1 1 0,-1 0 0,0 0 0,0 0 0,0 0 1,0 0-1,0-1 0,1 1 0,-1 0 0,0 0 0,0 0 0,0 0 0,0-1 0,0 1 0,0 0 0,1-1 0,81-154-312,-64 115 138,2 1 0,2 1-1,1 1 1,38-46 0,-59 79 191,1 1 1,0 0-1,1 0 1,-1 0-1,1 1 1,-1-1-1,1 1 1,0 0-1,-1 0 1,1 0 0,1 0-1,-1 1 1,7-2-1,-9 3 20,0 0 0,0 0 0,0 0 0,0 0 0,0 0 0,-1 0 0,1 1 0,0-1 0,0 1 0,0-1 0,0 1 0,0 0 0,-1 0 0,1 0 0,0 0 0,-1 0 0,1 0 0,-1 0 0,1 1 0,-1-1 0,0 0 0,1 1 0,-1-1 0,0 1 0,0 0 0,0-1 0,0 1 0,0 0 0,0 0 0,-1-1 0,2 4-1,4 14 403,-1 0-1,5 35 0,-8-39-300,1 1 0,0-1 0,1 0 0,1 0 0,12 27 0,-16-40-119,0-1 0,0 1 1,0 0-1,0-1 1,1 1-1,-1-1 0,1 0 1,-1 1-1,1-1 1,-1 0-1,1 0 1,0 0-1,0 0 0,-1 0 1,1-1-1,0 1 1,0 0-1,0-1 0,0 0 1,0 1-1,0-1 1,0 0-1,0 0 1,0 0-1,0 0 0,0 0 1,0 0-1,-1-1 1,1 1-1,0-1 0,0 1 1,0-1-1,0 0 1,0 0-1,-1 0 0,1 0 1,2-1-1,5-4-80,1 0 0,-1 0 0,0-1 0,0 0 0,8-9 1,35-40-697,-29 31 551,1 0 0,1 1 0,50-37 1,-73 60 253,-1-1 1,1 1-1,0 0 1,-1 0-1,1 0 1,0 0 0,0 1-1,0-1 1,0 0-1,0 1 1,0 0-1,0-1 1,0 1 0,0 0-1,0 0 1,0 0-1,0 0 1,0 0 0,0 0-1,0 1 1,0-1-1,0 1 1,0-1-1,0 1 1,0 0 0,0 0-1,-1 0 1,1 0-1,0 0 1,-1 0-1,1 0 1,0 1 0,-1-1-1,1 1 1,-1-1-1,0 1 1,0-1 0,0 1-1,1 0 1,-1 0-1,-1-1 1,1 1-1,0 0 1,0 0 0,-1 0-1,1 3 1,4 10 219,0 0 1,-2 1-1,0 0 1,1 21 0,-3-34-227,-1 6 86,3 15 124,0 0 0,6 23 1,-8-43-223,0 0-1,0 0 1,0 0 0,0 0 0,1 0 0,0-1-1,-1 1 1,1-1 0,1 1 0,-1-1-1,0 0 1,1 1 0,0-1 0,0-1 0,-1 1-1,2 0 1,-1-1 0,0 1 0,6 2 0,-5-4-274,0 0 0,0-1 1,-1 1-1,1-1 0,0 0 1,0 0-1,0 0 0,0-1 1,-1 0-1,1 1 0,0-1 1,-1 0-1,1-1 0,0 1 1,-1-1-1,0 1 0,1-1 1,-1 0-1,0-1 0,0 1 1,0 0-1,3-4 0,29-26-7421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9:29:16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7 104 3081,'0'0'3170,"0"-12"-2516,0-61 543,-1 56 487,-1 16 280,-2 27-593,4 811 182,3-787-1544,15 87 0,2 13 31,3 74-28,2 18 7,-5-94 8,-12-103 0,5 90-1,-13-76 294,0-2-550,0-17-4418,0-52 292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18 240 11146,'0'0'11774,"0"0"-11696,-1 0 1,1 0-1,-1 0 1,1 0 0,-1 1-1,1-1 1,-1 0 0,1 0-1,-1 0 1,1 0 0,-1 0-1,1 0 1,-1-1 0,1 1-1,0 0 1,-1 0-1,1 0 1,-1 0 0,1 0-1,-1-1 1,1 1 0,-1 0-1,1 0 1,0-1 0,-1 1-1,1 0 1,-1-1-1,1 1 1,0 0 0,-1-1-1,0-2-42,1 1 0,-1 0 0,1 0 0,-1 0 0,1-1 0,0 1-1,0 0 1,0-1 0,0 1 0,0 0 0,0 0 0,1-1 0,-1 1-1,1 0 1,-1 0 0,1-1 0,0 1 0,0 0 0,2-3 0,25-41 27,-18 32-62,1 0 1,0 2-1,1-1 1,0 1-1,1 1 1,20-13 0,-24 18 0,0 1 0,0 0 0,1 0 0,0 1-1,0 1 1,0-1 0,1 2 0,-1-1 0,0 1 0,1 1 0,14 0 0,-20 1 17,0 1-1,0-1 0,0 1 1,0 1-1,0-1 0,0 1 1,-1 0-1,1 0 0,0 0 1,-1 1-1,0-1 1,0 1-1,0 0 0,0 0 1,0 1-1,0-1 0,-1 1 1,7 8-1,4 8 122,0 1 0,18 40 1,0-3 112,-27-50-222,1 0 0,-1 0 0,2-1 1,-1 0-1,1 0 0,0-1 0,0 1 0,17 9 0,-20-13-19,0-1 0,1 0 0,-1-1 0,1 1 0,-1-1 0,1 1 0,0-1 0,-1-1 0,1 1 0,0-1 0,0 0 0,0 0 0,0 0 0,-1 0 0,1-1 0,0 0 0,0 0 0,-1 0 0,1-1 0,6-2 0,0-2-139,-1-1 0,1 0 0,-1 0 0,0-1-1,-1 0 1,0 0 0,16-20 0,50-76-7051,-75 103 7061,29-46-7567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0:5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9634,'0'0'16426,"-33"37"-15583,-109 128-129,127-146-589,0 1 0,1 0 0,1 0 1,1 1-1,1 1 0,-10 27 1,13-26-41,-8 19 31,3 1-1,1 1 1,2 0-1,2 0 0,2 1 1,2 0-1,3 75 0,2-110-110,-1 0-1,1 0 0,1 0 1,0 0-1,1 0 1,0 0-1,0-1 0,1 1 1,0-1-1,0 0 0,1 0 1,1 0-1,-1-1 1,1 0-1,1 0 0,0 0 1,13 11-1,-9-10-2,0-1 0,1 0-1,0-1 1,0-1 0,1 0 0,-1 0-1,1-2 1,1 1 0,-1-2-1,1 0 1,-1 0 0,23 1 0,-21-3-31,1-1 0,-1 0 0,1-1 0,-1-1 0,0 0 0,0-1 1,0 0-1,0-2 0,27-10 0,-25 5-44,0 0 0,0 0 1,-1-2-1,0 0 0,-1-1 0,-1-1 1,18-19-1,-13 8-50,0 0 0,-2-2 0,-1 0 0,-1 0 0,-1-2 0,-2 1 0,0-2 1,-2 0-1,-2 0 0,-1 0 0,-1-1 0,-1 0 0,-2-1 0,-1 1 0,-2-1 0,0 1 0,-3 0 1,-7-40-1,7 55 115,-1 1 1,-1 0 0,-1 0 0,0 0-1,0 0 1,-2 1 0,0 0-1,0 1 1,-1 0 0,-1 0 0,0 1-1,-1 0 1,0 0 0,-1 2-1,0-1 1,-1 1 0,0 1 0,0 1-1,-1-1 1,0 2 0,-1 0-1,1 1 1,-1 0 0,-1 2 0,-16-4-1,11 4 118,1 2 1,0 1-1,-1 0 0,1 2 0,0 0 0,-1 2 0,1 0 0,0 1 0,-27 9 0,33-8-64,0 1 1,1 1-1,0 0 0,0 0 0,0 2 0,1-1 0,1 2 0,-1 0 0,1 0 0,1 1 0,0 0 0,1 0 0,-12 19 0,15-19-33,0-1 0,1 1 0,0 0 0,1 0 0,1 1 0,-5 20 0,7-26-14,0 0 0,0 0 0,1 0 1,0 0-1,0 0 0,0 0 0,1-1 1,0 1-1,0 0 0,0 0 0,1 0 1,0-1-1,0 1 0,0-1 0,6 11 1,-2-10-1,0 0 0,0 0 1,1 0-1,0-1 1,0 0-1,0 0 0,0-1 1,1 0-1,-1 0 1,1 0-1,0-1 0,11 2 1,10 3-23,1-2 0,41 4 1,40-2-280,1-5 1,0-5 0,191-28-1,13-27-2245,-10-13-3610,-194 43-248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0 17436,'0'0'7400,"-34"22"-5297,-116 76-803,134-85-1157,1-1-1,0 2 0,1 0 0,0 1 1,1 0-1,1 1 0,0 0 1,-12 24-1,10-16-6,-11 16-28,3 0 1,1 2-1,2 1 1,1 0-1,3 1 1,2 1-1,1 0 1,3 1-1,1 0 1,3 0-1,2 0 1,1 1-1,7 60 1,-2-84-114,1-1 1,2 1-1,0-1 0,1-1 1,1 1-1,1-1 1,1-1-1,1 0 1,0 0-1,2-1 0,0-1 1,20 22-1,-18-24-167,0-1-1,0-1 0,1 0 0,1-1 0,0-1 0,1-1 0,1 0 1,-1-1-1,2-1 0,-1-1 0,1-1 0,0 0 0,33 5 0,-18-8-1542,57-1-1,-6-7-3954,-7-9-4714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0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10666,'0'0'6564,"12"-27"-4941,38-87-529,-48 108-950,1 1 1,1 0-1,-1 0 0,1 0 1,0 0-1,0 1 1,0-1-1,0 1 0,1 0 1,0 0-1,0 1 0,0-1 1,0 1-1,1 0 1,-1 1-1,1-1 0,-1 1 1,1 0-1,0 1 0,0-1 1,0 1-1,9-1 1,-4 0 132,-2 0-57,0 1-1,1-1 1,-1 1 0,0 1-1,1 0 1,-1 0 0,1 1-1,-1 0 1,0 1 0,14 4-1,-18-4-173,0 0 0,-1 0-1,0 1 1,1 0 0,-1 0 0,0 0-1,0 1 1,-1-1 0,1 1 0,-1 0-1,0 0 1,0 0 0,0 0 0,0 0-1,-1 1 1,1 0 0,-1-1 0,0 1-1,-1 0 1,2 7 0,1 3-3,-1 1 0,-1-1 1,0 0-1,-1 1 0,-1-1 1,0 1-1,-1-1 0,-1 0 1,0 1-1,-1-1 0,-1 0 0,0 0 1,-1 0-1,-1-1 0,0 0 1,-1 0-1,0 0 0,-17 21 1,20-39-215,2-16 16,4-21-137,5 19 109,2 1-1,0-1 1,1 2-1,1-1 1,1 2 0,1-1-1,1 2 1,0 0-1,2 1 1,28-27-1,-35 37 191,0 1 0,0 0 0,0 0-1,1 1 1,0 0 0,0 1 0,18-6-1,-25 9 33,-1 0-1,1 0 0,0 0 0,0 1 1,0-1-1,0 1 0,0-1 0,0 1 1,0 0-1,0 0 0,0 1 0,0-1 1,0 1-1,0-1 0,0 1 0,0 0 0,-1 0 1,1 0-1,0 0 0,-1 1 0,1-1 1,0 1-1,-1 0 0,0-1 0,1 1 1,-1 0-1,0 1 0,0-1 0,0 0 1,0 0-1,1 4 0,4 11 158,0 1 0,-2 0 0,0 0 0,-1 1 0,-1-1 0,1 24 0,-4-26-114,2 0 0,0 0 0,1 0 0,0 0 0,1 0 0,1-1 0,1 0 0,0 0 0,9 16 0,-12-27-110,0 0-1,1 1 1,-1-1-1,1-1 0,0 1 1,0 0-1,1-1 1,-1 0-1,1 0 0,-1 0 1,1-1-1,0 1 1,0-1-1,0-1 1,0 1-1,0 0 0,1-1 1,-1 0-1,0-1 1,1 1-1,-1-1 0,1 0 1,-1 0-1,0 0 1,1-1-1,-1 0 0,0 0 1,1-1-1,8-3 1,1 0-732,-1-1 0,1-1 1,-1 0-1,0-1 0,-1-1 1,0 0-1,0 0 0,16-18 0,20-27-5193,-10 4-2001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0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15419,'0'0'11407,"31"10"-10604,104 39-165,-122-44-556,-1 1 0,0 1 0,0 0 0,0 1-1,0 0 1,-2 1 0,1 0 0,18 21 0,-12-12 10,4 5-22,0 1 0,-2 0 0,0 2 0,-2 0 0,-1 1 0,-1 0 0,-1 1 1,-2 1-1,10 31 0,-16-39-72,-1 0 0,-1-1 0,-1 1 0,-1 1 1,0-1-1,-2 0 0,-1 1 0,0-1 0,-1 0 0,-2 0 0,0 0 1,-1 0-1,-1-1 0,-11 25 0,-3-5-99,-1-2 0,-2 0 1,-2-2-1,-1-1 0,-37 40 0,-2-8-1063,-104 84-1,22-42-4389,102-78 124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0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20860,'0'0'11051,"-10"4"-11435,-24-4-1137,-17 6-9769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1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62 6601,'0'0'9152,"4"-12"-6393,15-37-555,-15 125 1855,-12 10-3212,-3-1 0,-32 123 1,-3 22-883,27-82-1872,17-116-3186,2-1-4592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1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13651,'0'0'9771,"34"31"-8824,108 103-189,-121-113-613,-1 1 1,-1 1 0,-1 0-1,-1 2 1,0 0-1,12 28 1,-8-14-72,40 77 81,54 91-370,-114-206 178,-1 1 0,1-1-1,0 0 1,-1 0 0,1 0 0,0 0-1,0 0 1,0 0 0,0 0-1,0 0 1,0 0 0,0 0 0,0 0-1,0 0 1,0-1 0,0 1-1,1 0 1,-1-1 0,0 1-1,1-1 1,-1 1 0,0-1 0,1 0-1,-1 0 1,2 1 0,-1-2 21,-1 0 0,1 0 0,-1 0-1,0 0 1,1 0 0,-1 0 0,0 0 0,0 0 0,0 0 0,0-1 0,0 1 0,0 0 0,0-1 0,0 1 0,-1-1 0,1 1 0,1-4-1,3-12 39,0 0 0,5-36-1,-8 44-72,30-307-240,-24 200 262,28-148-1,-29 231 30,2-12 12,29-85-1,-29 119-1689,-1 20-157,2 24-1353,-10-30 2798,10 40-5729,-3 0-3627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1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12603,'0'0'5107,"1"34"-3556,8 108-538,-7-113-876,2 0 0,0 1 0,2-1 0,1-1 1,2 1-1,23 52 0,-8-35-69,-23-45 25,0-14 33,1 0 0,-2 0-1,1-1 1,-2 1 0,-2-15 0,1 4-5,-6-267 1256,8 285-1330,1-1 0,0 0 0,0 1-1,0-1 1,1 0 0,0 1 0,1 0 0,-1-1 0,1 1 0,0 0 0,1 1 0,-1-1 0,1 0 0,0 1 0,1 0 0,-1 0 0,1 0-1,0 1 1,0-1 0,1 1 0,-1 0 0,1 1 0,0 0 0,12-6 0,-9 5-252,1 1 0,0 0 0,0 0 0,0 1 0,0 1 0,20-2 0,-20 3-625,0 1 0,1-1 1,-1 2-1,0 0 0,0 0 0,18 6 0,4 9-6473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1:21:1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14771,'0'0'12899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6B28-9BD2-42CD-B9B8-E9E3EC17F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26CD3-3604-48FA-8E4F-BFCC3039F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EC99C-D377-4AE7-8156-D3DCCC3A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BCE8-B217-4A31-A760-4FEED93D872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4B108-4A70-4B08-B435-B0FD00FD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9F59-0AE3-40BF-95B7-719BDE3D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9C6B-CDB8-4B75-B2F2-20D69D09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4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7C9A-0A25-4412-B1BD-1DAEC195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D05E9-D033-4D4D-9DFD-462F946E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1F1A-3263-4F76-9170-41C25959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BCE8-B217-4A31-A760-4FEED93D872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98ACE-51AD-4B21-8E73-8D3CBF10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8AB6-214A-4197-85E4-EAA8B506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9C6B-CDB8-4B75-B2F2-20D69D09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12ED3-99C9-4331-B299-AD50DFFE3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B437E-8E0E-480F-A0F3-5E0AAB028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B5F6-683D-4058-93D8-10F318BE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BCE8-B217-4A31-A760-4FEED93D872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A329-8A55-444D-9350-06718A65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7F25-810E-4AF3-9E4A-2CB3E827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9C6B-CDB8-4B75-B2F2-20D69D09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9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6F01-24CE-45FB-A201-37E84FBC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EDD3-7B1F-4F02-A774-5CAEBD64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7F25-4B5C-4DD5-86E8-11A7AE9B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BCE8-B217-4A31-A760-4FEED93D872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E21-061D-47A8-ADF1-6FC01944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8785-53AE-41C0-A3C5-606D0D56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9C6B-CDB8-4B75-B2F2-20D69D09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7006-8967-41DB-B3DA-68219E49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658EE-8C12-4BD9-8C9D-15304331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A2B99-160A-4E01-81E2-5B98C980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BCE8-B217-4A31-A760-4FEED93D872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7C64-E707-498A-A305-83BA8A8C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6EA1-F5A4-4D1D-B823-516E099E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9C6B-CDB8-4B75-B2F2-20D69D09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7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A782-6C76-4793-987E-0B36B776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6419-13AD-4627-9655-5BDC8E0F4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EB96B-F164-4376-89D9-C0EA39EF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3A4A3-C616-4CF8-846F-51024705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BCE8-B217-4A31-A760-4FEED93D872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AFBCD-CDBF-4DF3-9057-CC35F94D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6F9B-2B23-461F-A948-33ED8E65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9C6B-CDB8-4B75-B2F2-20D69D09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DC9F-C513-489B-8278-278EB5C2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4007-26E9-464E-BCAA-A27D4DB0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77103-CFF7-43BD-BB2F-E1182E403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395D6-783B-453A-966B-60F4D5C6F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0963F-7AD7-47C6-842E-D09115175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0D70E-4435-4C7C-A3B9-B15C0E26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BCE8-B217-4A31-A760-4FEED93D872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79148-2652-4186-AD8E-8CF32F58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F83DA-4E6B-44F5-A301-FCAC8B85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9C6B-CDB8-4B75-B2F2-20D69D09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E20B-41D9-466F-B668-4F25D37F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8ABEE-2D83-4463-8898-1B9FF7DB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BCE8-B217-4A31-A760-4FEED93D872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61D75-0AFE-411E-ACB8-6E189A9B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6DFAA-9614-4EAD-A739-0D39E039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9C6B-CDB8-4B75-B2F2-20D69D09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0FC2E-8883-40E6-BF94-0FF65B4E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BCE8-B217-4A31-A760-4FEED93D872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DB63D-20D1-4409-ADBB-FE74FA42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E170-C621-4D45-9EAA-42C12135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9C6B-CDB8-4B75-B2F2-20D69D09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0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332B-425D-430D-95C0-58618D6E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BCDF-0913-44C1-95A5-3940FB21E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C7506-C924-4E64-9339-432E36A8C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D218-7849-494C-85B0-5400AF6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BCE8-B217-4A31-A760-4FEED93D872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0B7E-63AB-4546-BCED-397148F0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CC5A-E171-4A27-8227-B0C29F99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9C6B-CDB8-4B75-B2F2-20D69D09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9784-1150-46A2-B6AE-DD65386B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3855E-8239-441E-978E-47DD39BD3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6B421-FEE5-4CC3-A7A0-35B1BDDA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62B6-6406-42A0-B9AF-4B282DCB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BCE8-B217-4A31-A760-4FEED93D872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04B67-719A-4A90-9352-608316CD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08BBB-01F7-4090-8A78-895FC510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9C6B-CDB8-4B75-B2F2-20D69D09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9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8D68C-421D-4EA5-AAB5-17319D1A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C261-FD19-4DA6-806A-9AFC91167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8D0A-A099-4E85-B25D-492128500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5BCE8-B217-4A31-A760-4FEED93D872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BB32-6A44-4D2A-9506-B87330609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7BE9-CFF6-46E8-A4EF-2296EEB15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9C6B-CDB8-4B75-B2F2-20D69D09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2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6.png"/><Relationship Id="rId299" Type="http://schemas.openxmlformats.org/officeDocument/2006/relationships/customXml" Target="../ink/ink1105.xml"/><Relationship Id="rId303" Type="http://schemas.openxmlformats.org/officeDocument/2006/relationships/customXml" Target="../ink/ink1107.xml"/><Relationship Id="rId21" Type="http://schemas.openxmlformats.org/officeDocument/2006/relationships/image" Target="../media/image942.png"/><Relationship Id="rId42" Type="http://schemas.openxmlformats.org/officeDocument/2006/relationships/customXml" Target="../ink/ink975.xml"/><Relationship Id="rId63" Type="http://schemas.openxmlformats.org/officeDocument/2006/relationships/image" Target="../media/image962.png"/><Relationship Id="rId84" Type="http://schemas.openxmlformats.org/officeDocument/2006/relationships/customXml" Target="../ink/ink996.xml"/><Relationship Id="rId138" Type="http://schemas.openxmlformats.org/officeDocument/2006/relationships/customXml" Target="../ink/ink1024.xml"/><Relationship Id="rId159" Type="http://schemas.openxmlformats.org/officeDocument/2006/relationships/image" Target="../media/image1007.png"/><Relationship Id="rId324" Type="http://schemas.openxmlformats.org/officeDocument/2006/relationships/image" Target="../media/image1089.png"/><Relationship Id="rId170" Type="http://schemas.openxmlformats.org/officeDocument/2006/relationships/customXml" Target="../ink/ink1040.xml"/><Relationship Id="rId191" Type="http://schemas.openxmlformats.org/officeDocument/2006/relationships/image" Target="../media/image1023.png"/><Relationship Id="rId205" Type="http://schemas.openxmlformats.org/officeDocument/2006/relationships/customXml" Target="../ink/ink1058.xml"/><Relationship Id="rId226" Type="http://schemas.openxmlformats.org/officeDocument/2006/relationships/image" Target="../media/image1040.png"/><Relationship Id="rId247" Type="http://schemas.openxmlformats.org/officeDocument/2006/relationships/customXml" Target="../ink/ink1079.xml"/><Relationship Id="rId107" Type="http://schemas.openxmlformats.org/officeDocument/2006/relationships/customXml" Target="../ink/ink1008.xml"/><Relationship Id="rId268" Type="http://schemas.openxmlformats.org/officeDocument/2006/relationships/image" Target="../media/image1061.png"/><Relationship Id="rId289" Type="http://schemas.openxmlformats.org/officeDocument/2006/relationships/customXml" Target="../ink/ink1100.xml"/><Relationship Id="rId11" Type="http://schemas.openxmlformats.org/officeDocument/2006/relationships/image" Target="../media/image937.png"/><Relationship Id="rId32" Type="http://schemas.openxmlformats.org/officeDocument/2006/relationships/customXml" Target="../ink/ink970.xml"/><Relationship Id="rId53" Type="http://schemas.openxmlformats.org/officeDocument/2006/relationships/image" Target="../media/image957.png"/><Relationship Id="rId74" Type="http://schemas.openxmlformats.org/officeDocument/2006/relationships/customXml" Target="../ink/ink991.xml"/><Relationship Id="rId128" Type="http://schemas.openxmlformats.org/officeDocument/2006/relationships/customXml" Target="../ink/ink1019.xml"/><Relationship Id="rId149" Type="http://schemas.openxmlformats.org/officeDocument/2006/relationships/image" Target="../media/image1002.png"/><Relationship Id="rId314" Type="http://schemas.openxmlformats.org/officeDocument/2006/relationships/image" Target="../media/image1084.png"/><Relationship Id="rId335" Type="http://schemas.openxmlformats.org/officeDocument/2006/relationships/customXml" Target="../ink/ink1123.xml"/><Relationship Id="rId5" Type="http://schemas.openxmlformats.org/officeDocument/2006/relationships/image" Target="../media/image934.png"/><Relationship Id="rId95" Type="http://schemas.openxmlformats.org/officeDocument/2006/relationships/customXml" Target="../ink/ink1002.xml"/><Relationship Id="rId160" Type="http://schemas.openxmlformats.org/officeDocument/2006/relationships/customXml" Target="../ink/ink1035.xml"/><Relationship Id="rId181" Type="http://schemas.openxmlformats.org/officeDocument/2006/relationships/image" Target="../media/image1018.png"/><Relationship Id="rId216" Type="http://schemas.openxmlformats.org/officeDocument/2006/relationships/image" Target="../media/image1035.png"/><Relationship Id="rId237" Type="http://schemas.openxmlformats.org/officeDocument/2006/relationships/customXml" Target="../ink/ink1074.xml"/><Relationship Id="rId258" Type="http://schemas.openxmlformats.org/officeDocument/2006/relationships/image" Target="../media/image1056.png"/><Relationship Id="rId279" Type="http://schemas.openxmlformats.org/officeDocument/2006/relationships/customXml" Target="../ink/ink1095.xml"/><Relationship Id="rId22" Type="http://schemas.openxmlformats.org/officeDocument/2006/relationships/customXml" Target="../ink/ink965.xml"/><Relationship Id="rId43" Type="http://schemas.openxmlformats.org/officeDocument/2006/relationships/image" Target="../media/image952.png"/><Relationship Id="rId64" Type="http://schemas.openxmlformats.org/officeDocument/2006/relationships/customXml" Target="../ink/ink986.xml"/><Relationship Id="rId118" Type="http://schemas.openxmlformats.org/officeDocument/2006/relationships/customXml" Target="../ink/ink1014.xml"/><Relationship Id="rId139" Type="http://schemas.openxmlformats.org/officeDocument/2006/relationships/image" Target="../media/image997.png"/><Relationship Id="rId290" Type="http://schemas.openxmlformats.org/officeDocument/2006/relationships/image" Target="../media/image1072.png"/><Relationship Id="rId304" Type="http://schemas.openxmlformats.org/officeDocument/2006/relationships/image" Target="../media/image1079.png"/><Relationship Id="rId325" Type="http://schemas.openxmlformats.org/officeDocument/2006/relationships/customXml" Target="../ink/ink1118.xml"/><Relationship Id="rId85" Type="http://schemas.openxmlformats.org/officeDocument/2006/relationships/image" Target="../media/image972.png"/><Relationship Id="rId150" Type="http://schemas.openxmlformats.org/officeDocument/2006/relationships/customXml" Target="../ink/ink1030.xml"/><Relationship Id="rId171" Type="http://schemas.openxmlformats.org/officeDocument/2006/relationships/image" Target="../media/image1013.png"/><Relationship Id="rId192" Type="http://schemas.openxmlformats.org/officeDocument/2006/relationships/customXml" Target="../ink/ink1051.xml"/><Relationship Id="rId206" Type="http://schemas.openxmlformats.org/officeDocument/2006/relationships/image" Target="../media/image1030.png"/><Relationship Id="rId227" Type="http://schemas.openxmlformats.org/officeDocument/2006/relationships/customXml" Target="../ink/ink1069.xml"/><Relationship Id="rId248" Type="http://schemas.openxmlformats.org/officeDocument/2006/relationships/image" Target="../media/image1051.png"/><Relationship Id="rId269" Type="http://schemas.openxmlformats.org/officeDocument/2006/relationships/customXml" Target="../ink/ink1090.xml"/><Relationship Id="rId12" Type="http://schemas.openxmlformats.org/officeDocument/2006/relationships/customXml" Target="../ink/ink960.xml"/><Relationship Id="rId33" Type="http://schemas.openxmlformats.org/officeDocument/2006/relationships/image" Target="../media/image948.png"/><Relationship Id="rId108" Type="http://schemas.openxmlformats.org/officeDocument/2006/relationships/image" Target="../media/image982.png"/><Relationship Id="rId129" Type="http://schemas.openxmlformats.org/officeDocument/2006/relationships/image" Target="../media/image992.png"/><Relationship Id="rId280" Type="http://schemas.openxmlformats.org/officeDocument/2006/relationships/image" Target="../media/image1067.png"/><Relationship Id="rId315" Type="http://schemas.openxmlformats.org/officeDocument/2006/relationships/customXml" Target="../ink/ink1113.xml"/><Relationship Id="rId336" Type="http://schemas.openxmlformats.org/officeDocument/2006/relationships/image" Target="../media/image1095.png"/><Relationship Id="rId54" Type="http://schemas.openxmlformats.org/officeDocument/2006/relationships/customXml" Target="../ink/ink981.xml"/><Relationship Id="rId75" Type="http://schemas.openxmlformats.org/officeDocument/2006/relationships/image" Target="../media/image967.png"/><Relationship Id="rId96" Type="http://schemas.openxmlformats.org/officeDocument/2006/relationships/image" Target="../media/image977.png"/><Relationship Id="rId140" Type="http://schemas.openxmlformats.org/officeDocument/2006/relationships/customXml" Target="../ink/ink1025.xml"/><Relationship Id="rId161" Type="http://schemas.openxmlformats.org/officeDocument/2006/relationships/image" Target="../media/image1008.png"/><Relationship Id="rId182" Type="http://schemas.openxmlformats.org/officeDocument/2006/relationships/customXml" Target="../ink/ink1046.xml"/><Relationship Id="rId217" Type="http://schemas.openxmlformats.org/officeDocument/2006/relationships/customXml" Target="../ink/ink1064.xml"/><Relationship Id="rId6" Type="http://schemas.openxmlformats.org/officeDocument/2006/relationships/customXml" Target="../ink/ink957.xml"/><Relationship Id="rId238" Type="http://schemas.openxmlformats.org/officeDocument/2006/relationships/image" Target="../media/image1046.png"/><Relationship Id="rId259" Type="http://schemas.openxmlformats.org/officeDocument/2006/relationships/customXml" Target="../ink/ink1085.xml"/><Relationship Id="rId23" Type="http://schemas.openxmlformats.org/officeDocument/2006/relationships/image" Target="../media/image943.png"/><Relationship Id="rId119" Type="http://schemas.openxmlformats.org/officeDocument/2006/relationships/image" Target="../media/image987.png"/><Relationship Id="rId270" Type="http://schemas.openxmlformats.org/officeDocument/2006/relationships/image" Target="../media/image1062.png"/><Relationship Id="rId291" Type="http://schemas.openxmlformats.org/officeDocument/2006/relationships/customXml" Target="../ink/ink1101.xml"/><Relationship Id="rId305" Type="http://schemas.openxmlformats.org/officeDocument/2006/relationships/customXml" Target="../ink/ink1108.xml"/><Relationship Id="rId326" Type="http://schemas.openxmlformats.org/officeDocument/2006/relationships/image" Target="../media/image1090.png"/><Relationship Id="rId44" Type="http://schemas.openxmlformats.org/officeDocument/2006/relationships/customXml" Target="../ink/ink976.xml"/><Relationship Id="rId65" Type="http://schemas.openxmlformats.org/officeDocument/2006/relationships/image" Target="../media/image808.png"/><Relationship Id="rId86" Type="http://schemas.openxmlformats.org/officeDocument/2006/relationships/customXml" Target="../ink/ink997.xml"/><Relationship Id="rId130" Type="http://schemas.openxmlformats.org/officeDocument/2006/relationships/customXml" Target="../ink/ink1020.xml"/><Relationship Id="rId151" Type="http://schemas.openxmlformats.org/officeDocument/2006/relationships/image" Target="../media/image1003.png"/><Relationship Id="rId172" Type="http://schemas.openxmlformats.org/officeDocument/2006/relationships/customXml" Target="../ink/ink1041.xml"/><Relationship Id="rId193" Type="http://schemas.openxmlformats.org/officeDocument/2006/relationships/image" Target="../media/image1024.png"/><Relationship Id="rId207" Type="http://schemas.openxmlformats.org/officeDocument/2006/relationships/customXml" Target="../ink/ink1059.xml"/><Relationship Id="rId228" Type="http://schemas.openxmlformats.org/officeDocument/2006/relationships/image" Target="../media/image1041.png"/><Relationship Id="rId249" Type="http://schemas.openxmlformats.org/officeDocument/2006/relationships/customXml" Target="../ink/ink1080.xml"/><Relationship Id="rId13" Type="http://schemas.openxmlformats.org/officeDocument/2006/relationships/image" Target="../media/image938.png"/><Relationship Id="rId109" Type="http://schemas.openxmlformats.org/officeDocument/2006/relationships/customXml" Target="../ink/ink1009.xml"/><Relationship Id="rId260" Type="http://schemas.openxmlformats.org/officeDocument/2006/relationships/image" Target="../media/image1057.png"/><Relationship Id="rId281" Type="http://schemas.openxmlformats.org/officeDocument/2006/relationships/customXml" Target="../ink/ink1096.xml"/><Relationship Id="rId316" Type="http://schemas.openxmlformats.org/officeDocument/2006/relationships/image" Target="../media/image1085.png"/><Relationship Id="rId337" Type="http://schemas.openxmlformats.org/officeDocument/2006/relationships/customXml" Target="../ink/ink1124.xml"/><Relationship Id="rId34" Type="http://schemas.openxmlformats.org/officeDocument/2006/relationships/customXml" Target="../ink/ink971.xml"/><Relationship Id="rId55" Type="http://schemas.openxmlformats.org/officeDocument/2006/relationships/image" Target="../media/image958.png"/><Relationship Id="rId76" Type="http://schemas.openxmlformats.org/officeDocument/2006/relationships/customXml" Target="../ink/ink992.xml"/><Relationship Id="rId97" Type="http://schemas.openxmlformats.org/officeDocument/2006/relationships/customXml" Target="../ink/ink1003.xml"/><Relationship Id="rId120" Type="http://schemas.openxmlformats.org/officeDocument/2006/relationships/customXml" Target="../ink/ink1015.xml"/><Relationship Id="rId141" Type="http://schemas.openxmlformats.org/officeDocument/2006/relationships/image" Target="../media/image998.png"/><Relationship Id="rId7" Type="http://schemas.openxmlformats.org/officeDocument/2006/relationships/image" Target="../media/image935.png"/><Relationship Id="rId162" Type="http://schemas.openxmlformats.org/officeDocument/2006/relationships/customXml" Target="../ink/ink1036.xml"/><Relationship Id="rId183" Type="http://schemas.openxmlformats.org/officeDocument/2006/relationships/image" Target="../media/image1019.png"/><Relationship Id="rId218" Type="http://schemas.openxmlformats.org/officeDocument/2006/relationships/image" Target="../media/image1036.png"/><Relationship Id="rId239" Type="http://schemas.openxmlformats.org/officeDocument/2006/relationships/customXml" Target="../ink/ink1075.xml"/><Relationship Id="rId250" Type="http://schemas.openxmlformats.org/officeDocument/2006/relationships/image" Target="../media/image1052.png"/><Relationship Id="rId271" Type="http://schemas.openxmlformats.org/officeDocument/2006/relationships/customXml" Target="../ink/ink1091.xml"/><Relationship Id="rId292" Type="http://schemas.openxmlformats.org/officeDocument/2006/relationships/image" Target="../media/image1073.png"/><Relationship Id="rId306" Type="http://schemas.openxmlformats.org/officeDocument/2006/relationships/image" Target="../media/image1080.png"/><Relationship Id="rId24" Type="http://schemas.openxmlformats.org/officeDocument/2006/relationships/customXml" Target="../ink/ink966.xml"/><Relationship Id="rId45" Type="http://schemas.openxmlformats.org/officeDocument/2006/relationships/image" Target="../media/image953.png"/><Relationship Id="rId66" Type="http://schemas.openxmlformats.org/officeDocument/2006/relationships/customXml" Target="../ink/ink987.xml"/><Relationship Id="rId87" Type="http://schemas.openxmlformats.org/officeDocument/2006/relationships/image" Target="../media/image973.png"/><Relationship Id="rId110" Type="http://schemas.openxmlformats.org/officeDocument/2006/relationships/image" Target="../media/image983.png"/><Relationship Id="rId131" Type="http://schemas.openxmlformats.org/officeDocument/2006/relationships/image" Target="../media/image993.png"/><Relationship Id="rId327" Type="http://schemas.openxmlformats.org/officeDocument/2006/relationships/customXml" Target="../ink/ink1119.xml"/><Relationship Id="rId152" Type="http://schemas.openxmlformats.org/officeDocument/2006/relationships/customXml" Target="../ink/ink1031.xml"/><Relationship Id="rId173" Type="http://schemas.openxmlformats.org/officeDocument/2006/relationships/image" Target="../media/image1014.png"/><Relationship Id="rId194" Type="http://schemas.openxmlformats.org/officeDocument/2006/relationships/customXml" Target="../ink/ink1052.xml"/><Relationship Id="rId208" Type="http://schemas.openxmlformats.org/officeDocument/2006/relationships/image" Target="../media/image1031.png"/><Relationship Id="rId229" Type="http://schemas.openxmlformats.org/officeDocument/2006/relationships/customXml" Target="../ink/ink1070.xml"/><Relationship Id="rId240" Type="http://schemas.openxmlformats.org/officeDocument/2006/relationships/image" Target="../media/image1047.png"/><Relationship Id="rId261" Type="http://schemas.openxmlformats.org/officeDocument/2006/relationships/customXml" Target="../ink/ink1086.xml"/><Relationship Id="rId14" Type="http://schemas.openxmlformats.org/officeDocument/2006/relationships/customXml" Target="../ink/ink961.xml"/><Relationship Id="rId35" Type="http://schemas.openxmlformats.org/officeDocument/2006/relationships/image" Target="../media/image949.png"/><Relationship Id="rId56" Type="http://schemas.openxmlformats.org/officeDocument/2006/relationships/customXml" Target="../ink/ink982.xml"/><Relationship Id="rId77" Type="http://schemas.openxmlformats.org/officeDocument/2006/relationships/image" Target="../media/image968.png"/><Relationship Id="rId100" Type="http://schemas.openxmlformats.org/officeDocument/2006/relationships/image" Target="../media/image979.png"/><Relationship Id="rId282" Type="http://schemas.openxmlformats.org/officeDocument/2006/relationships/image" Target="../media/image1068.png"/><Relationship Id="rId317" Type="http://schemas.openxmlformats.org/officeDocument/2006/relationships/customXml" Target="../ink/ink1114.xml"/><Relationship Id="rId338" Type="http://schemas.openxmlformats.org/officeDocument/2006/relationships/image" Target="../media/image1096.png"/><Relationship Id="rId8" Type="http://schemas.openxmlformats.org/officeDocument/2006/relationships/customXml" Target="../ink/ink958.xml"/><Relationship Id="rId98" Type="http://schemas.openxmlformats.org/officeDocument/2006/relationships/image" Target="../media/image978.png"/><Relationship Id="rId121" Type="http://schemas.openxmlformats.org/officeDocument/2006/relationships/image" Target="../media/image988.png"/><Relationship Id="rId142" Type="http://schemas.openxmlformats.org/officeDocument/2006/relationships/customXml" Target="../ink/ink1026.xml"/><Relationship Id="rId163" Type="http://schemas.openxmlformats.org/officeDocument/2006/relationships/image" Target="../media/image1009.png"/><Relationship Id="rId184" Type="http://schemas.openxmlformats.org/officeDocument/2006/relationships/customXml" Target="../ink/ink1047.xml"/><Relationship Id="rId219" Type="http://schemas.openxmlformats.org/officeDocument/2006/relationships/customXml" Target="../ink/ink1065.xml"/><Relationship Id="rId3" Type="http://schemas.openxmlformats.org/officeDocument/2006/relationships/image" Target="../media/image933.png"/><Relationship Id="rId214" Type="http://schemas.openxmlformats.org/officeDocument/2006/relationships/image" Target="../media/image1034.png"/><Relationship Id="rId230" Type="http://schemas.openxmlformats.org/officeDocument/2006/relationships/image" Target="../media/image1042.png"/><Relationship Id="rId235" Type="http://schemas.openxmlformats.org/officeDocument/2006/relationships/customXml" Target="../ink/ink1073.xml"/><Relationship Id="rId251" Type="http://schemas.openxmlformats.org/officeDocument/2006/relationships/customXml" Target="../ink/ink1081.xml"/><Relationship Id="rId256" Type="http://schemas.openxmlformats.org/officeDocument/2006/relationships/image" Target="../media/image1055.png"/><Relationship Id="rId277" Type="http://schemas.openxmlformats.org/officeDocument/2006/relationships/customXml" Target="../ink/ink1094.xml"/><Relationship Id="rId298" Type="http://schemas.openxmlformats.org/officeDocument/2006/relationships/image" Target="../media/image1076.png"/><Relationship Id="rId25" Type="http://schemas.openxmlformats.org/officeDocument/2006/relationships/image" Target="../media/image944.png"/><Relationship Id="rId46" Type="http://schemas.openxmlformats.org/officeDocument/2006/relationships/customXml" Target="../ink/ink977.xml"/><Relationship Id="rId67" Type="http://schemas.openxmlformats.org/officeDocument/2006/relationships/image" Target="../media/image963.png"/><Relationship Id="rId116" Type="http://schemas.openxmlformats.org/officeDocument/2006/relationships/customXml" Target="../ink/ink1013.xml"/><Relationship Id="rId137" Type="http://schemas.openxmlformats.org/officeDocument/2006/relationships/image" Target="../media/image996.png"/><Relationship Id="rId158" Type="http://schemas.openxmlformats.org/officeDocument/2006/relationships/customXml" Target="../ink/ink1034.xml"/><Relationship Id="rId272" Type="http://schemas.openxmlformats.org/officeDocument/2006/relationships/image" Target="../media/image1063.png"/><Relationship Id="rId293" Type="http://schemas.openxmlformats.org/officeDocument/2006/relationships/customXml" Target="../ink/ink1102.xml"/><Relationship Id="rId302" Type="http://schemas.openxmlformats.org/officeDocument/2006/relationships/image" Target="../media/image1078.png"/><Relationship Id="rId307" Type="http://schemas.openxmlformats.org/officeDocument/2006/relationships/customXml" Target="../ink/ink1109.xml"/><Relationship Id="rId323" Type="http://schemas.openxmlformats.org/officeDocument/2006/relationships/customXml" Target="../ink/ink1117.xml"/><Relationship Id="rId328" Type="http://schemas.openxmlformats.org/officeDocument/2006/relationships/image" Target="../media/image1091.png"/><Relationship Id="rId20" Type="http://schemas.openxmlformats.org/officeDocument/2006/relationships/customXml" Target="../ink/ink964.xml"/><Relationship Id="rId41" Type="http://schemas.openxmlformats.org/officeDocument/2006/relationships/image" Target="../media/image951.png"/><Relationship Id="rId62" Type="http://schemas.openxmlformats.org/officeDocument/2006/relationships/customXml" Target="../ink/ink985.xml"/><Relationship Id="rId83" Type="http://schemas.openxmlformats.org/officeDocument/2006/relationships/image" Target="../media/image971.png"/><Relationship Id="rId88" Type="http://schemas.openxmlformats.org/officeDocument/2006/relationships/customXml" Target="../ink/ink998.xml"/><Relationship Id="rId111" Type="http://schemas.openxmlformats.org/officeDocument/2006/relationships/customXml" Target="../ink/ink1010.xml"/><Relationship Id="rId132" Type="http://schemas.openxmlformats.org/officeDocument/2006/relationships/customXml" Target="../ink/ink1021.xml"/><Relationship Id="rId153" Type="http://schemas.openxmlformats.org/officeDocument/2006/relationships/image" Target="../media/image1004.png"/><Relationship Id="rId174" Type="http://schemas.openxmlformats.org/officeDocument/2006/relationships/customXml" Target="../ink/ink1042.xml"/><Relationship Id="rId179" Type="http://schemas.openxmlformats.org/officeDocument/2006/relationships/image" Target="../media/image1017.png"/><Relationship Id="rId195" Type="http://schemas.openxmlformats.org/officeDocument/2006/relationships/image" Target="../media/image1025.png"/><Relationship Id="rId209" Type="http://schemas.openxmlformats.org/officeDocument/2006/relationships/customXml" Target="../ink/ink1060.xml"/><Relationship Id="rId190" Type="http://schemas.openxmlformats.org/officeDocument/2006/relationships/customXml" Target="../ink/ink1050.xml"/><Relationship Id="rId204" Type="http://schemas.openxmlformats.org/officeDocument/2006/relationships/customXml" Target="../ink/ink1057.xml"/><Relationship Id="rId220" Type="http://schemas.openxmlformats.org/officeDocument/2006/relationships/image" Target="../media/image1037.png"/><Relationship Id="rId225" Type="http://schemas.openxmlformats.org/officeDocument/2006/relationships/customXml" Target="../ink/ink1068.xml"/><Relationship Id="rId241" Type="http://schemas.openxmlformats.org/officeDocument/2006/relationships/customXml" Target="../ink/ink1076.xml"/><Relationship Id="rId246" Type="http://schemas.openxmlformats.org/officeDocument/2006/relationships/image" Target="../media/image1050.png"/><Relationship Id="rId267" Type="http://schemas.openxmlformats.org/officeDocument/2006/relationships/customXml" Target="../ink/ink1089.xml"/><Relationship Id="rId288" Type="http://schemas.openxmlformats.org/officeDocument/2006/relationships/image" Target="../media/image1071.png"/><Relationship Id="rId15" Type="http://schemas.openxmlformats.org/officeDocument/2006/relationships/image" Target="../media/image939.png"/><Relationship Id="rId36" Type="http://schemas.openxmlformats.org/officeDocument/2006/relationships/customXml" Target="../ink/ink972.xml"/><Relationship Id="rId57" Type="http://schemas.openxmlformats.org/officeDocument/2006/relationships/image" Target="../media/image959.png"/><Relationship Id="rId106" Type="http://schemas.openxmlformats.org/officeDocument/2006/relationships/image" Target="../media/image981.png"/><Relationship Id="rId127" Type="http://schemas.openxmlformats.org/officeDocument/2006/relationships/image" Target="../media/image991.png"/><Relationship Id="rId262" Type="http://schemas.openxmlformats.org/officeDocument/2006/relationships/image" Target="../media/image1058.png"/><Relationship Id="rId283" Type="http://schemas.openxmlformats.org/officeDocument/2006/relationships/customXml" Target="../ink/ink1097.xml"/><Relationship Id="rId313" Type="http://schemas.openxmlformats.org/officeDocument/2006/relationships/customXml" Target="../ink/ink1112.xml"/><Relationship Id="rId318" Type="http://schemas.openxmlformats.org/officeDocument/2006/relationships/image" Target="../media/image1086.png"/><Relationship Id="rId339" Type="http://schemas.openxmlformats.org/officeDocument/2006/relationships/customXml" Target="../ink/ink1125.xml"/><Relationship Id="rId10" Type="http://schemas.openxmlformats.org/officeDocument/2006/relationships/customXml" Target="../ink/ink959.xml"/><Relationship Id="rId31" Type="http://schemas.openxmlformats.org/officeDocument/2006/relationships/image" Target="../media/image947.png"/><Relationship Id="rId52" Type="http://schemas.openxmlformats.org/officeDocument/2006/relationships/customXml" Target="../ink/ink980.xml"/><Relationship Id="rId73" Type="http://schemas.openxmlformats.org/officeDocument/2006/relationships/image" Target="../media/image966.png"/><Relationship Id="rId78" Type="http://schemas.openxmlformats.org/officeDocument/2006/relationships/customXml" Target="../ink/ink993.xml"/><Relationship Id="rId94" Type="http://schemas.openxmlformats.org/officeDocument/2006/relationships/image" Target="../media/image976.png"/><Relationship Id="rId99" Type="http://schemas.openxmlformats.org/officeDocument/2006/relationships/customXml" Target="../ink/ink1004.xml"/><Relationship Id="rId101" Type="http://schemas.openxmlformats.org/officeDocument/2006/relationships/customXml" Target="../ink/ink1005.xml"/><Relationship Id="rId122" Type="http://schemas.openxmlformats.org/officeDocument/2006/relationships/customXml" Target="../ink/ink1016.xml"/><Relationship Id="rId143" Type="http://schemas.openxmlformats.org/officeDocument/2006/relationships/image" Target="../media/image999.png"/><Relationship Id="rId148" Type="http://schemas.openxmlformats.org/officeDocument/2006/relationships/customXml" Target="../ink/ink1029.xml"/><Relationship Id="rId164" Type="http://schemas.openxmlformats.org/officeDocument/2006/relationships/customXml" Target="../ink/ink1037.xml"/><Relationship Id="rId169" Type="http://schemas.openxmlformats.org/officeDocument/2006/relationships/image" Target="../media/image1012.png"/><Relationship Id="rId185" Type="http://schemas.openxmlformats.org/officeDocument/2006/relationships/image" Target="../media/image1020.png"/><Relationship Id="rId334" Type="http://schemas.openxmlformats.org/officeDocument/2006/relationships/image" Target="../media/image1094.png"/><Relationship Id="rId4" Type="http://schemas.openxmlformats.org/officeDocument/2006/relationships/customXml" Target="../ink/ink956.xml"/><Relationship Id="rId9" Type="http://schemas.openxmlformats.org/officeDocument/2006/relationships/image" Target="../media/image936.png"/><Relationship Id="rId180" Type="http://schemas.openxmlformats.org/officeDocument/2006/relationships/customXml" Target="../ink/ink1045.xml"/><Relationship Id="rId210" Type="http://schemas.openxmlformats.org/officeDocument/2006/relationships/image" Target="../media/image1032.png"/><Relationship Id="rId215" Type="http://schemas.openxmlformats.org/officeDocument/2006/relationships/customXml" Target="../ink/ink1063.xml"/><Relationship Id="rId236" Type="http://schemas.openxmlformats.org/officeDocument/2006/relationships/image" Target="../media/image1045.png"/><Relationship Id="rId257" Type="http://schemas.openxmlformats.org/officeDocument/2006/relationships/customXml" Target="../ink/ink1084.xml"/><Relationship Id="rId278" Type="http://schemas.openxmlformats.org/officeDocument/2006/relationships/image" Target="../media/image1066.png"/><Relationship Id="rId26" Type="http://schemas.openxmlformats.org/officeDocument/2006/relationships/customXml" Target="../ink/ink967.xml"/><Relationship Id="rId231" Type="http://schemas.openxmlformats.org/officeDocument/2006/relationships/customXml" Target="../ink/ink1071.xml"/><Relationship Id="rId252" Type="http://schemas.openxmlformats.org/officeDocument/2006/relationships/image" Target="../media/image1053.png"/><Relationship Id="rId273" Type="http://schemas.openxmlformats.org/officeDocument/2006/relationships/customXml" Target="../ink/ink1092.xml"/><Relationship Id="rId294" Type="http://schemas.openxmlformats.org/officeDocument/2006/relationships/image" Target="../media/image1074.png"/><Relationship Id="rId308" Type="http://schemas.openxmlformats.org/officeDocument/2006/relationships/image" Target="../media/image1081.png"/><Relationship Id="rId329" Type="http://schemas.openxmlformats.org/officeDocument/2006/relationships/customXml" Target="../ink/ink1120.xml"/><Relationship Id="rId47" Type="http://schemas.openxmlformats.org/officeDocument/2006/relationships/image" Target="../media/image954.png"/><Relationship Id="rId68" Type="http://schemas.openxmlformats.org/officeDocument/2006/relationships/customXml" Target="../ink/ink988.xml"/><Relationship Id="rId89" Type="http://schemas.openxmlformats.org/officeDocument/2006/relationships/image" Target="../media/image974.png"/><Relationship Id="rId112" Type="http://schemas.openxmlformats.org/officeDocument/2006/relationships/customXml" Target="../ink/ink1011.xml"/><Relationship Id="rId133" Type="http://schemas.openxmlformats.org/officeDocument/2006/relationships/image" Target="../media/image994.png"/><Relationship Id="rId154" Type="http://schemas.openxmlformats.org/officeDocument/2006/relationships/customXml" Target="../ink/ink1032.xml"/><Relationship Id="rId175" Type="http://schemas.openxmlformats.org/officeDocument/2006/relationships/image" Target="../media/image1015.png"/><Relationship Id="rId340" Type="http://schemas.openxmlformats.org/officeDocument/2006/relationships/image" Target="../media/image916.png"/><Relationship Id="rId196" Type="http://schemas.openxmlformats.org/officeDocument/2006/relationships/customXml" Target="../ink/ink1053.xml"/><Relationship Id="rId200" Type="http://schemas.openxmlformats.org/officeDocument/2006/relationships/customXml" Target="../ink/ink1055.xml"/><Relationship Id="rId16" Type="http://schemas.openxmlformats.org/officeDocument/2006/relationships/customXml" Target="../ink/ink962.xml"/><Relationship Id="rId221" Type="http://schemas.openxmlformats.org/officeDocument/2006/relationships/customXml" Target="../ink/ink1066.xml"/><Relationship Id="rId242" Type="http://schemas.openxmlformats.org/officeDocument/2006/relationships/image" Target="../media/image1048.png"/><Relationship Id="rId263" Type="http://schemas.openxmlformats.org/officeDocument/2006/relationships/customXml" Target="../ink/ink1087.xml"/><Relationship Id="rId284" Type="http://schemas.openxmlformats.org/officeDocument/2006/relationships/image" Target="../media/image1069.png"/><Relationship Id="rId319" Type="http://schemas.openxmlformats.org/officeDocument/2006/relationships/customXml" Target="../ink/ink1115.xml"/><Relationship Id="rId37" Type="http://schemas.openxmlformats.org/officeDocument/2006/relationships/image" Target="../media/image950.png"/><Relationship Id="rId58" Type="http://schemas.openxmlformats.org/officeDocument/2006/relationships/customXml" Target="../ink/ink983.xml"/><Relationship Id="rId79" Type="http://schemas.openxmlformats.org/officeDocument/2006/relationships/image" Target="../media/image969.png"/><Relationship Id="rId102" Type="http://schemas.openxmlformats.org/officeDocument/2006/relationships/image" Target="../media/image980.png"/><Relationship Id="rId123" Type="http://schemas.openxmlformats.org/officeDocument/2006/relationships/image" Target="../media/image989.png"/><Relationship Id="rId144" Type="http://schemas.openxmlformats.org/officeDocument/2006/relationships/customXml" Target="../ink/ink1027.xml"/><Relationship Id="rId330" Type="http://schemas.openxmlformats.org/officeDocument/2006/relationships/image" Target="../media/image1092.png"/><Relationship Id="rId90" Type="http://schemas.openxmlformats.org/officeDocument/2006/relationships/customXml" Target="../ink/ink999.xml"/><Relationship Id="rId165" Type="http://schemas.openxmlformats.org/officeDocument/2006/relationships/image" Target="../media/image1010.png"/><Relationship Id="rId186" Type="http://schemas.openxmlformats.org/officeDocument/2006/relationships/customXml" Target="../ink/ink1048.xml"/><Relationship Id="rId211" Type="http://schemas.openxmlformats.org/officeDocument/2006/relationships/customXml" Target="../ink/ink1061.xml"/><Relationship Id="rId232" Type="http://schemas.openxmlformats.org/officeDocument/2006/relationships/image" Target="../media/image1043.png"/><Relationship Id="rId253" Type="http://schemas.openxmlformats.org/officeDocument/2006/relationships/customXml" Target="../ink/ink1082.xml"/><Relationship Id="rId274" Type="http://schemas.openxmlformats.org/officeDocument/2006/relationships/image" Target="../media/image1064.png"/><Relationship Id="rId295" Type="http://schemas.openxmlformats.org/officeDocument/2006/relationships/customXml" Target="../ink/ink1103.xml"/><Relationship Id="rId309" Type="http://schemas.openxmlformats.org/officeDocument/2006/relationships/customXml" Target="../ink/ink1110.xml"/><Relationship Id="rId27" Type="http://schemas.openxmlformats.org/officeDocument/2006/relationships/image" Target="../media/image945.png"/><Relationship Id="rId48" Type="http://schemas.openxmlformats.org/officeDocument/2006/relationships/customXml" Target="../ink/ink978.xml"/><Relationship Id="rId69" Type="http://schemas.openxmlformats.org/officeDocument/2006/relationships/image" Target="../media/image964.png"/><Relationship Id="rId113" Type="http://schemas.openxmlformats.org/officeDocument/2006/relationships/image" Target="../media/image984.png"/><Relationship Id="rId134" Type="http://schemas.openxmlformats.org/officeDocument/2006/relationships/customXml" Target="../ink/ink1022.xml"/><Relationship Id="rId320" Type="http://schemas.openxmlformats.org/officeDocument/2006/relationships/image" Target="../media/image1087.png"/><Relationship Id="rId80" Type="http://schemas.openxmlformats.org/officeDocument/2006/relationships/customXml" Target="../ink/ink994.xml"/><Relationship Id="rId155" Type="http://schemas.openxmlformats.org/officeDocument/2006/relationships/image" Target="../media/image1005.png"/><Relationship Id="rId176" Type="http://schemas.openxmlformats.org/officeDocument/2006/relationships/customXml" Target="../ink/ink1043.xml"/><Relationship Id="rId197" Type="http://schemas.openxmlformats.org/officeDocument/2006/relationships/image" Target="../media/image1026.png"/><Relationship Id="rId201" Type="http://schemas.openxmlformats.org/officeDocument/2006/relationships/image" Target="../media/image1028.png"/><Relationship Id="rId222" Type="http://schemas.openxmlformats.org/officeDocument/2006/relationships/image" Target="../media/image1038.png"/><Relationship Id="rId243" Type="http://schemas.openxmlformats.org/officeDocument/2006/relationships/customXml" Target="../ink/ink1077.xml"/><Relationship Id="rId264" Type="http://schemas.openxmlformats.org/officeDocument/2006/relationships/image" Target="../media/image1059.png"/><Relationship Id="rId285" Type="http://schemas.openxmlformats.org/officeDocument/2006/relationships/customXml" Target="../ink/ink1098.xml"/><Relationship Id="rId17" Type="http://schemas.openxmlformats.org/officeDocument/2006/relationships/image" Target="../media/image940.png"/><Relationship Id="rId38" Type="http://schemas.openxmlformats.org/officeDocument/2006/relationships/customXml" Target="../ink/ink973.xml"/><Relationship Id="rId59" Type="http://schemas.openxmlformats.org/officeDocument/2006/relationships/image" Target="../media/image960.png"/><Relationship Id="rId103" Type="http://schemas.openxmlformats.org/officeDocument/2006/relationships/customXml" Target="../ink/ink1006.xml"/><Relationship Id="rId124" Type="http://schemas.openxmlformats.org/officeDocument/2006/relationships/customXml" Target="../ink/ink1017.xml"/><Relationship Id="rId310" Type="http://schemas.openxmlformats.org/officeDocument/2006/relationships/image" Target="../media/image1082.png"/><Relationship Id="rId70" Type="http://schemas.openxmlformats.org/officeDocument/2006/relationships/customXml" Target="../ink/ink989.xml"/><Relationship Id="rId91" Type="http://schemas.openxmlformats.org/officeDocument/2006/relationships/customXml" Target="../ink/ink1000.xml"/><Relationship Id="rId145" Type="http://schemas.openxmlformats.org/officeDocument/2006/relationships/image" Target="../media/image1000.png"/><Relationship Id="rId166" Type="http://schemas.openxmlformats.org/officeDocument/2006/relationships/customXml" Target="../ink/ink1038.xml"/><Relationship Id="rId187" Type="http://schemas.openxmlformats.org/officeDocument/2006/relationships/image" Target="../media/image1021.png"/><Relationship Id="rId331" Type="http://schemas.openxmlformats.org/officeDocument/2006/relationships/customXml" Target="../ink/ink112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33.png"/><Relationship Id="rId233" Type="http://schemas.openxmlformats.org/officeDocument/2006/relationships/customXml" Target="../ink/ink1072.xml"/><Relationship Id="rId254" Type="http://schemas.openxmlformats.org/officeDocument/2006/relationships/image" Target="../media/image1054.png"/><Relationship Id="rId28" Type="http://schemas.openxmlformats.org/officeDocument/2006/relationships/customXml" Target="../ink/ink968.xml"/><Relationship Id="rId49" Type="http://schemas.openxmlformats.org/officeDocument/2006/relationships/image" Target="../media/image955.png"/><Relationship Id="rId114" Type="http://schemas.openxmlformats.org/officeDocument/2006/relationships/customXml" Target="../ink/ink1012.xml"/><Relationship Id="rId275" Type="http://schemas.openxmlformats.org/officeDocument/2006/relationships/customXml" Target="../ink/ink1093.xml"/><Relationship Id="rId296" Type="http://schemas.openxmlformats.org/officeDocument/2006/relationships/image" Target="../media/image1075.png"/><Relationship Id="rId300" Type="http://schemas.openxmlformats.org/officeDocument/2006/relationships/image" Target="../media/image1077.png"/><Relationship Id="rId60" Type="http://schemas.openxmlformats.org/officeDocument/2006/relationships/customXml" Target="../ink/ink984.xml"/><Relationship Id="rId81" Type="http://schemas.openxmlformats.org/officeDocument/2006/relationships/image" Target="../media/image970.png"/><Relationship Id="rId135" Type="http://schemas.openxmlformats.org/officeDocument/2006/relationships/image" Target="../media/image995.png"/><Relationship Id="rId156" Type="http://schemas.openxmlformats.org/officeDocument/2006/relationships/customXml" Target="../ink/ink1033.xml"/><Relationship Id="rId177" Type="http://schemas.openxmlformats.org/officeDocument/2006/relationships/image" Target="../media/image1016.png"/><Relationship Id="rId198" Type="http://schemas.openxmlformats.org/officeDocument/2006/relationships/customXml" Target="../ink/ink1054.xml"/><Relationship Id="rId321" Type="http://schemas.openxmlformats.org/officeDocument/2006/relationships/customXml" Target="../ink/ink1116.xml"/><Relationship Id="rId202" Type="http://schemas.openxmlformats.org/officeDocument/2006/relationships/customXml" Target="../ink/ink1056.xml"/><Relationship Id="rId223" Type="http://schemas.openxmlformats.org/officeDocument/2006/relationships/customXml" Target="../ink/ink1067.xml"/><Relationship Id="rId244" Type="http://schemas.openxmlformats.org/officeDocument/2006/relationships/image" Target="../media/image1049.png"/><Relationship Id="rId18" Type="http://schemas.openxmlformats.org/officeDocument/2006/relationships/customXml" Target="../ink/ink963.xml"/><Relationship Id="rId39" Type="http://schemas.openxmlformats.org/officeDocument/2006/relationships/image" Target="../media/image572.png"/><Relationship Id="rId265" Type="http://schemas.openxmlformats.org/officeDocument/2006/relationships/customXml" Target="../ink/ink1088.xml"/><Relationship Id="rId286" Type="http://schemas.openxmlformats.org/officeDocument/2006/relationships/image" Target="../media/image1070.png"/><Relationship Id="rId50" Type="http://schemas.openxmlformats.org/officeDocument/2006/relationships/customXml" Target="../ink/ink979.xml"/><Relationship Id="rId104" Type="http://schemas.openxmlformats.org/officeDocument/2006/relationships/image" Target="../media/image579.png"/><Relationship Id="rId125" Type="http://schemas.openxmlformats.org/officeDocument/2006/relationships/image" Target="../media/image990.png"/><Relationship Id="rId146" Type="http://schemas.openxmlformats.org/officeDocument/2006/relationships/customXml" Target="../ink/ink1028.xml"/><Relationship Id="rId167" Type="http://schemas.openxmlformats.org/officeDocument/2006/relationships/image" Target="../media/image1011.png"/><Relationship Id="rId188" Type="http://schemas.openxmlformats.org/officeDocument/2006/relationships/customXml" Target="../ink/ink1049.xml"/><Relationship Id="rId311" Type="http://schemas.openxmlformats.org/officeDocument/2006/relationships/customXml" Target="../ink/ink1111.xml"/><Relationship Id="rId332" Type="http://schemas.openxmlformats.org/officeDocument/2006/relationships/image" Target="../media/image1093.png"/><Relationship Id="rId71" Type="http://schemas.openxmlformats.org/officeDocument/2006/relationships/image" Target="../media/image965.png"/><Relationship Id="rId92" Type="http://schemas.openxmlformats.org/officeDocument/2006/relationships/image" Target="../media/image975.png"/><Relationship Id="rId213" Type="http://schemas.openxmlformats.org/officeDocument/2006/relationships/customXml" Target="../ink/ink1062.xml"/><Relationship Id="rId234" Type="http://schemas.openxmlformats.org/officeDocument/2006/relationships/image" Target="../media/image1044.png"/><Relationship Id="rId2" Type="http://schemas.openxmlformats.org/officeDocument/2006/relationships/customXml" Target="../ink/ink955.xml"/><Relationship Id="rId29" Type="http://schemas.openxmlformats.org/officeDocument/2006/relationships/image" Target="../media/image946.png"/><Relationship Id="rId255" Type="http://schemas.openxmlformats.org/officeDocument/2006/relationships/customXml" Target="../ink/ink1083.xml"/><Relationship Id="rId276" Type="http://schemas.openxmlformats.org/officeDocument/2006/relationships/image" Target="../media/image1065.png"/><Relationship Id="rId297" Type="http://schemas.openxmlformats.org/officeDocument/2006/relationships/customXml" Target="../ink/ink1104.xml"/><Relationship Id="rId40" Type="http://schemas.openxmlformats.org/officeDocument/2006/relationships/customXml" Target="../ink/ink974.xml"/><Relationship Id="rId115" Type="http://schemas.openxmlformats.org/officeDocument/2006/relationships/image" Target="../media/image985.png"/><Relationship Id="rId136" Type="http://schemas.openxmlformats.org/officeDocument/2006/relationships/customXml" Target="../ink/ink1023.xml"/><Relationship Id="rId157" Type="http://schemas.openxmlformats.org/officeDocument/2006/relationships/image" Target="../media/image1006.png"/><Relationship Id="rId178" Type="http://schemas.openxmlformats.org/officeDocument/2006/relationships/customXml" Target="../ink/ink1044.xml"/><Relationship Id="rId301" Type="http://schemas.openxmlformats.org/officeDocument/2006/relationships/customXml" Target="../ink/ink1106.xml"/><Relationship Id="rId322" Type="http://schemas.openxmlformats.org/officeDocument/2006/relationships/image" Target="../media/image1088.png"/><Relationship Id="rId61" Type="http://schemas.openxmlformats.org/officeDocument/2006/relationships/image" Target="../media/image961.png"/><Relationship Id="rId82" Type="http://schemas.openxmlformats.org/officeDocument/2006/relationships/customXml" Target="../ink/ink995.xml"/><Relationship Id="rId199" Type="http://schemas.openxmlformats.org/officeDocument/2006/relationships/image" Target="../media/image1027.png"/><Relationship Id="rId203" Type="http://schemas.openxmlformats.org/officeDocument/2006/relationships/image" Target="../media/image1029.png"/><Relationship Id="rId19" Type="http://schemas.openxmlformats.org/officeDocument/2006/relationships/image" Target="../media/image941.png"/><Relationship Id="rId224" Type="http://schemas.openxmlformats.org/officeDocument/2006/relationships/image" Target="../media/image1039.png"/><Relationship Id="rId245" Type="http://schemas.openxmlformats.org/officeDocument/2006/relationships/customXml" Target="../ink/ink1078.xml"/><Relationship Id="rId266" Type="http://schemas.openxmlformats.org/officeDocument/2006/relationships/image" Target="../media/image1060.png"/><Relationship Id="rId287" Type="http://schemas.openxmlformats.org/officeDocument/2006/relationships/customXml" Target="../ink/ink1099.xml"/><Relationship Id="rId30" Type="http://schemas.openxmlformats.org/officeDocument/2006/relationships/customXml" Target="../ink/ink969.xml"/><Relationship Id="rId105" Type="http://schemas.openxmlformats.org/officeDocument/2006/relationships/customXml" Target="../ink/ink1007.xml"/><Relationship Id="rId126" Type="http://schemas.openxmlformats.org/officeDocument/2006/relationships/customXml" Target="../ink/ink1018.xml"/><Relationship Id="rId147" Type="http://schemas.openxmlformats.org/officeDocument/2006/relationships/image" Target="../media/image1001.png"/><Relationship Id="rId168" Type="http://schemas.openxmlformats.org/officeDocument/2006/relationships/customXml" Target="../ink/ink1039.xml"/><Relationship Id="rId312" Type="http://schemas.openxmlformats.org/officeDocument/2006/relationships/image" Target="../media/image1083.png"/><Relationship Id="rId333" Type="http://schemas.openxmlformats.org/officeDocument/2006/relationships/customXml" Target="../ink/ink1122.xml"/><Relationship Id="rId51" Type="http://schemas.openxmlformats.org/officeDocument/2006/relationships/image" Target="../media/image956.png"/><Relationship Id="rId72" Type="http://schemas.openxmlformats.org/officeDocument/2006/relationships/customXml" Target="../ink/ink990.xml"/><Relationship Id="rId93" Type="http://schemas.openxmlformats.org/officeDocument/2006/relationships/customXml" Target="../ink/ink1001.xml"/><Relationship Id="rId189" Type="http://schemas.openxmlformats.org/officeDocument/2006/relationships/image" Target="../media/image1022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38.xml"/><Relationship Id="rId21" Type="http://schemas.openxmlformats.org/officeDocument/2006/relationships/image" Target="../media/image1106.png"/><Relationship Id="rId42" Type="http://schemas.openxmlformats.org/officeDocument/2006/relationships/customXml" Target="../ink/ink1146.xml"/><Relationship Id="rId47" Type="http://schemas.openxmlformats.org/officeDocument/2006/relationships/image" Target="../media/image1119.png"/><Relationship Id="rId63" Type="http://schemas.openxmlformats.org/officeDocument/2006/relationships/image" Target="../media/image1127.png"/><Relationship Id="rId68" Type="http://schemas.openxmlformats.org/officeDocument/2006/relationships/customXml" Target="../ink/ink1159.xml"/><Relationship Id="rId84" Type="http://schemas.openxmlformats.org/officeDocument/2006/relationships/customXml" Target="../ink/ink1167.xml"/><Relationship Id="rId89" Type="http://schemas.openxmlformats.org/officeDocument/2006/relationships/image" Target="../media/image1140.png"/><Relationship Id="rId2" Type="http://schemas.openxmlformats.org/officeDocument/2006/relationships/customXml" Target="../ink/ink1126.xml"/><Relationship Id="rId16" Type="http://schemas.openxmlformats.org/officeDocument/2006/relationships/customXml" Target="../ink/ink1133.xml"/><Relationship Id="rId29" Type="http://schemas.openxmlformats.org/officeDocument/2006/relationships/image" Target="../media/image1110.png"/><Relationship Id="rId107" Type="http://schemas.openxmlformats.org/officeDocument/2006/relationships/image" Target="../media/image1149.png"/><Relationship Id="rId11" Type="http://schemas.openxmlformats.org/officeDocument/2006/relationships/image" Target="../media/image1101.png"/><Relationship Id="rId24" Type="http://schemas.openxmlformats.org/officeDocument/2006/relationships/customXml" Target="../ink/ink1137.xml"/><Relationship Id="rId32" Type="http://schemas.openxmlformats.org/officeDocument/2006/relationships/customXml" Target="../ink/ink1141.xml"/><Relationship Id="rId37" Type="http://schemas.openxmlformats.org/officeDocument/2006/relationships/image" Target="../media/image1114.png"/><Relationship Id="rId40" Type="http://schemas.openxmlformats.org/officeDocument/2006/relationships/customXml" Target="../ink/ink1145.xml"/><Relationship Id="rId45" Type="http://schemas.openxmlformats.org/officeDocument/2006/relationships/image" Target="../media/image1118.png"/><Relationship Id="rId53" Type="http://schemas.openxmlformats.org/officeDocument/2006/relationships/image" Target="../media/image1122.png"/><Relationship Id="rId58" Type="http://schemas.openxmlformats.org/officeDocument/2006/relationships/customXml" Target="../ink/ink1154.xml"/><Relationship Id="rId66" Type="http://schemas.openxmlformats.org/officeDocument/2006/relationships/customXml" Target="../ink/ink1158.xml"/><Relationship Id="rId74" Type="http://schemas.openxmlformats.org/officeDocument/2006/relationships/customXml" Target="../ink/ink1162.xml"/><Relationship Id="rId79" Type="http://schemas.openxmlformats.org/officeDocument/2006/relationships/image" Target="../media/image1135.png"/><Relationship Id="rId87" Type="http://schemas.openxmlformats.org/officeDocument/2006/relationships/image" Target="../media/image1139.png"/><Relationship Id="rId102" Type="http://schemas.openxmlformats.org/officeDocument/2006/relationships/customXml" Target="../ink/ink1176.xml"/><Relationship Id="rId110" Type="http://schemas.openxmlformats.org/officeDocument/2006/relationships/customXml" Target="../ink/ink1180.xml"/><Relationship Id="rId5" Type="http://schemas.openxmlformats.org/officeDocument/2006/relationships/image" Target="../media/image1098.png"/><Relationship Id="rId61" Type="http://schemas.openxmlformats.org/officeDocument/2006/relationships/image" Target="../media/image1126.png"/><Relationship Id="rId82" Type="http://schemas.openxmlformats.org/officeDocument/2006/relationships/customXml" Target="../ink/ink1166.xml"/><Relationship Id="rId90" Type="http://schemas.openxmlformats.org/officeDocument/2006/relationships/customXml" Target="../ink/ink1170.xml"/><Relationship Id="rId95" Type="http://schemas.openxmlformats.org/officeDocument/2006/relationships/image" Target="../media/image1143.png"/><Relationship Id="rId19" Type="http://schemas.openxmlformats.org/officeDocument/2006/relationships/image" Target="../media/image1105.png"/><Relationship Id="rId14" Type="http://schemas.openxmlformats.org/officeDocument/2006/relationships/customXml" Target="../ink/ink1132.xml"/><Relationship Id="rId22" Type="http://schemas.openxmlformats.org/officeDocument/2006/relationships/customXml" Target="../ink/ink1136.xml"/><Relationship Id="rId27" Type="http://schemas.openxmlformats.org/officeDocument/2006/relationships/image" Target="../media/image1109.png"/><Relationship Id="rId30" Type="http://schemas.openxmlformats.org/officeDocument/2006/relationships/customXml" Target="../ink/ink1140.xml"/><Relationship Id="rId35" Type="http://schemas.openxmlformats.org/officeDocument/2006/relationships/image" Target="../media/image1113.png"/><Relationship Id="rId43" Type="http://schemas.openxmlformats.org/officeDocument/2006/relationships/image" Target="../media/image1117.png"/><Relationship Id="rId48" Type="http://schemas.openxmlformats.org/officeDocument/2006/relationships/customXml" Target="../ink/ink1149.xml"/><Relationship Id="rId56" Type="http://schemas.openxmlformats.org/officeDocument/2006/relationships/customXml" Target="../ink/ink1153.xml"/><Relationship Id="rId64" Type="http://schemas.openxmlformats.org/officeDocument/2006/relationships/customXml" Target="../ink/ink1157.xml"/><Relationship Id="rId69" Type="http://schemas.openxmlformats.org/officeDocument/2006/relationships/image" Target="../media/image1130.png"/><Relationship Id="rId77" Type="http://schemas.openxmlformats.org/officeDocument/2006/relationships/image" Target="../media/image1134.png"/><Relationship Id="rId100" Type="http://schemas.openxmlformats.org/officeDocument/2006/relationships/customXml" Target="../ink/ink1175.xml"/><Relationship Id="rId105" Type="http://schemas.openxmlformats.org/officeDocument/2006/relationships/image" Target="../media/image1148.png"/><Relationship Id="rId8" Type="http://schemas.openxmlformats.org/officeDocument/2006/relationships/customXml" Target="../ink/ink1129.xml"/><Relationship Id="rId51" Type="http://schemas.openxmlformats.org/officeDocument/2006/relationships/image" Target="../media/image1121.png"/><Relationship Id="rId72" Type="http://schemas.openxmlformats.org/officeDocument/2006/relationships/customXml" Target="../ink/ink1161.xml"/><Relationship Id="rId80" Type="http://schemas.openxmlformats.org/officeDocument/2006/relationships/customXml" Target="../ink/ink1165.xml"/><Relationship Id="rId85" Type="http://schemas.openxmlformats.org/officeDocument/2006/relationships/image" Target="../media/image1138.png"/><Relationship Id="rId93" Type="http://schemas.openxmlformats.org/officeDocument/2006/relationships/image" Target="../media/image1142.png"/><Relationship Id="rId98" Type="http://schemas.openxmlformats.org/officeDocument/2006/relationships/customXml" Target="../ink/ink1174.xml"/><Relationship Id="rId3" Type="http://schemas.openxmlformats.org/officeDocument/2006/relationships/image" Target="../media/image1097.png"/><Relationship Id="rId12" Type="http://schemas.openxmlformats.org/officeDocument/2006/relationships/customXml" Target="../ink/ink1131.xml"/><Relationship Id="rId17" Type="http://schemas.openxmlformats.org/officeDocument/2006/relationships/image" Target="../media/image1104.png"/><Relationship Id="rId25" Type="http://schemas.openxmlformats.org/officeDocument/2006/relationships/image" Target="../media/image1108.png"/><Relationship Id="rId33" Type="http://schemas.openxmlformats.org/officeDocument/2006/relationships/image" Target="../media/image1112.png"/><Relationship Id="rId38" Type="http://schemas.openxmlformats.org/officeDocument/2006/relationships/customXml" Target="../ink/ink1144.xml"/><Relationship Id="rId46" Type="http://schemas.openxmlformats.org/officeDocument/2006/relationships/customXml" Target="../ink/ink1148.xml"/><Relationship Id="rId59" Type="http://schemas.openxmlformats.org/officeDocument/2006/relationships/image" Target="../media/image1125.png"/><Relationship Id="rId67" Type="http://schemas.openxmlformats.org/officeDocument/2006/relationships/image" Target="../media/image1129.png"/><Relationship Id="rId103" Type="http://schemas.openxmlformats.org/officeDocument/2006/relationships/image" Target="../media/image1147.png"/><Relationship Id="rId108" Type="http://schemas.openxmlformats.org/officeDocument/2006/relationships/customXml" Target="../ink/ink1179.xml"/><Relationship Id="rId20" Type="http://schemas.openxmlformats.org/officeDocument/2006/relationships/customXml" Target="../ink/ink1135.xml"/><Relationship Id="rId41" Type="http://schemas.openxmlformats.org/officeDocument/2006/relationships/image" Target="../media/image1116.png"/><Relationship Id="rId54" Type="http://schemas.openxmlformats.org/officeDocument/2006/relationships/customXml" Target="../ink/ink1152.xml"/><Relationship Id="rId62" Type="http://schemas.openxmlformats.org/officeDocument/2006/relationships/customXml" Target="../ink/ink1156.xml"/><Relationship Id="rId70" Type="http://schemas.openxmlformats.org/officeDocument/2006/relationships/customXml" Target="../ink/ink1160.xml"/><Relationship Id="rId75" Type="http://schemas.openxmlformats.org/officeDocument/2006/relationships/image" Target="../media/image1133.png"/><Relationship Id="rId83" Type="http://schemas.openxmlformats.org/officeDocument/2006/relationships/image" Target="../media/image1137.png"/><Relationship Id="rId88" Type="http://schemas.openxmlformats.org/officeDocument/2006/relationships/customXml" Target="../ink/ink1169.xml"/><Relationship Id="rId91" Type="http://schemas.openxmlformats.org/officeDocument/2006/relationships/image" Target="../media/image1141.png"/><Relationship Id="rId96" Type="http://schemas.openxmlformats.org/officeDocument/2006/relationships/customXml" Target="../ink/ink1173.xml"/><Relationship Id="rId111" Type="http://schemas.openxmlformats.org/officeDocument/2006/relationships/image" Target="../media/image11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8.xml"/><Relationship Id="rId15" Type="http://schemas.openxmlformats.org/officeDocument/2006/relationships/image" Target="../media/image1103.png"/><Relationship Id="rId23" Type="http://schemas.openxmlformats.org/officeDocument/2006/relationships/image" Target="../media/image1107.png"/><Relationship Id="rId28" Type="http://schemas.openxmlformats.org/officeDocument/2006/relationships/customXml" Target="../ink/ink1139.xml"/><Relationship Id="rId36" Type="http://schemas.openxmlformats.org/officeDocument/2006/relationships/customXml" Target="../ink/ink1143.xml"/><Relationship Id="rId49" Type="http://schemas.openxmlformats.org/officeDocument/2006/relationships/image" Target="../media/image1120.png"/><Relationship Id="rId57" Type="http://schemas.openxmlformats.org/officeDocument/2006/relationships/image" Target="../media/image1124.png"/><Relationship Id="rId106" Type="http://schemas.openxmlformats.org/officeDocument/2006/relationships/customXml" Target="../ink/ink1178.xml"/><Relationship Id="rId10" Type="http://schemas.openxmlformats.org/officeDocument/2006/relationships/customXml" Target="../ink/ink1130.xml"/><Relationship Id="rId31" Type="http://schemas.openxmlformats.org/officeDocument/2006/relationships/image" Target="../media/image1111.png"/><Relationship Id="rId44" Type="http://schemas.openxmlformats.org/officeDocument/2006/relationships/customXml" Target="../ink/ink1147.xml"/><Relationship Id="rId52" Type="http://schemas.openxmlformats.org/officeDocument/2006/relationships/customXml" Target="../ink/ink1151.xml"/><Relationship Id="rId60" Type="http://schemas.openxmlformats.org/officeDocument/2006/relationships/customXml" Target="../ink/ink1155.xml"/><Relationship Id="rId65" Type="http://schemas.openxmlformats.org/officeDocument/2006/relationships/image" Target="../media/image1128.png"/><Relationship Id="rId73" Type="http://schemas.openxmlformats.org/officeDocument/2006/relationships/image" Target="../media/image1132.png"/><Relationship Id="rId78" Type="http://schemas.openxmlformats.org/officeDocument/2006/relationships/customXml" Target="../ink/ink1164.xml"/><Relationship Id="rId81" Type="http://schemas.openxmlformats.org/officeDocument/2006/relationships/image" Target="../media/image1136.png"/><Relationship Id="rId86" Type="http://schemas.openxmlformats.org/officeDocument/2006/relationships/customXml" Target="../ink/ink1168.xml"/><Relationship Id="rId94" Type="http://schemas.openxmlformats.org/officeDocument/2006/relationships/customXml" Target="../ink/ink1172.xml"/><Relationship Id="rId99" Type="http://schemas.openxmlformats.org/officeDocument/2006/relationships/image" Target="../media/image1145.png"/><Relationship Id="rId101" Type="http://schemas.openxmlformats.org/officeDocument/2006/relationships/image" Target="../media/image1146.png"/><Relationship Id="rId4" Type="http://schemas.openxmlformats.org/officeDocument/2006/relationships/customXml" Target="../ink/ink1127.xml"/><Relationship Id="rId9" Type="http://schemas.openxmlformats.org/officeDocument/2006/relationships/image" Target="../media/image1100.png"/><Relationship Id="rId13" Type="http://schemas.openxmlformats.org/officeDocument/2006/relationships/image" Target="../media/image1102.png"/><Relationship Id="rId18" Type="http://schemas.openxmlformats.org/officeDocument/2006/relationships/customXml" Target="../ink/ink1134.xml"/><Relationship Id="rId39" Type="http://schemas.openxmlformats.org/officeDocument/2006/relationships/image" Target="../media/image1115.png"/><Relationship Id="rId109" Type="http://schemas.openxmlformats.org/officeDocument/2006/relationships/image" Target="../media/image1150.png"/><Relationship Id="rId34" Type="http://schemas.openxmlformats.org/officeDocument/2006/relationships/customXml" Target="../ink/ink1142.xml"/><Relationship Id="rId50" Type="http://schemas.openxmlformats.org/officeDocument/2006/relationships/customXml" Target="../ink/ink1150.xml"/><Relationship Id="rId55" Type="http://schemas.openxmlformats.org/officeDocument/2006/relationships/image" Target="../media/image1123.png"/><Relationship Id="rId76" Type="http://schemas.openxmlformats.org/officeDocument/2006/relationships/customXml" Target="../ink/ink1163.xml"/><Relationship Id="rId97" Type="http://schemas.openxmlformats.org/officeDocument/2006/relationships/image" Target="../media/image1144.png"/><Relationship Id="rId104" Type="http://schemas.openxmlformats.org/officeDocument/2006/relationships/customXml" Target="../ink/ink1177.xml"/><Relationship Id="rId7" Type="http://schemas.openxmlformats.org/officeDocument/2006/relationships/image" Target="../media/image1099.png"/><Relationship Id="rId71" Type="http://schemas.openxmlformats.org/officeDocument/2006/relationships/image" Target="../media/image1131.png"/><Relationship Id="rId92" Type="http://schemas.openxmlformats.org/officeDocument/2006/relationships/customXml" Target="../ink/ink11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hyperlink" Target="https://www.cs.usfca.edu/~galles/visualization/ComparisonSo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99" Type="http://schemas.openxmlformats.org/officeDocument/2006/relationships/image" Target="../media/image148.png"/><Relationship Id="rId21" Type="http://schemas.openxmlformats.org/officeDocument/2006/relationships/customXml" Target="../ink/ink11.xml"/><Relationship Id="rId63" Type="http://schemas.openxmlformats.org/officeDocument/2006/relationships/customXml" Target="../ink/ink32.xml"/><Relationship Id="rId159" Type="http://schemas.openxmlformats.org/officeDocument/2006/relationships/image" Target="../media/image78.png"/><Relationship Id="rId324" Type="http://schemas.openxmlformats.org/officeDocument/2006/relationships/customXml" Target="../ink/ink163.xml"/><Relationship Id="rId366" Type="http://schemas.openxmlformats.org/officeDocument/2006/relationships/customXml" Target="../ink/ink184.xml"/><Relationship Id="rId531" Type="http://schemas.openxmlformats.org/officeDocument/2006/relationships/customXml" Target="../ink/ink268.xml"/><Relationship Id="rId573" Type="http://schemas.openxmlformats.org/officeDocument/2006/relationships/customXml" Target="../ink/ink289.xml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433" Type="http://schemas.openxmlformats.org/officeDocument/2006/relationships/customXml" Target="../ink/ink219.xml"/><Relationship Id="rId268" Type="http://schemas.openxmlformats.org/officeDocument/2006/relationships/customXml" Target="../ink/ink135.xml"/><Relationship Id="rId475" Type="http://schemas.openxmlformats.org/officeDocument/2006/relationships/customXml" Target="../ink/ink240.xml"/><Relationship Id="rId32" Type="http://schemas.openxmlformats.org/officeDocument/2006/relationships/image" Target="../media/image15.png"/><Relationship Id="rId74" Type="http://schemas.openxmlformats.org/officeDocument/2006/relationships/image" Target="../media/image36.png"/><Relationship Id="rId128" Type="http://schemas.openxmlformats.org/officeDocument/2006/relationships/customXml" Target="../ink/ink65.xml"/><Relationship Id="rId335" Type="http://schemas.openxmlformats.org/officeDocument/2006/relationships/image" Target="../media/image166.png"/><Relationship Id="rId377" Type="http://schemas.openxmlformats.org/officeDocument/2006/relationships/image" Target="../media/image187.png"/><Relationship Id="rId500" Type="http://schemas.openxmlformats.org/officeDocument/2006/relationships/image" Target="../media/image247.png"/><Relationship Id="rId542" Type="http://schemas.openxmlformats.org/officeDocument/2006/relationships/image" Target="../media/image268.png"/><Relationship Id="rId584" Type="http://schemas.openxmlformats.org/officeDocument/2006/relationships/customXml" Target="../ink/ink295.xml"/><Relationship Id="rId5" Type="http://schemas.openxmlformats.org/officeDocument/2006/relationships/image" Target="../media/image2.png"/><Relationship Id="rId181" Type="http://schemas.openxmlformats.org/officeDocument/2006/relationships/image" Target="../media/image89.png"/><Relationship Id="rId237" Type="http://schemas.openxmlformats.org/officeDocument/2006/relationships/image" Target="../media/image117.png"/><Relationship Id="rId402" Type="http://schemas.openxmlformats.org/officeDocument/2006/relationships/image" Target="../media/image199.png"/><Relationship Id="rId279" Type="http://schemas.openxmlformats.org/officeDocument/2006/relationships/image" Target="../media/image138.png"/><Relationship Id="rId444" Type="http://schemas.openxmlformats.org/officeDocument/2006/relationships/image" Target="../media/image219.png"/><Relationship Id="rId486" Type="http://schemas.openxmlformats.org/officeDocument/2006/relationships/image" Target="../media/image240.png"/><Relationship Id="rId43" Type="http://schemas.openxmlformats.org/officeDocument/2006/relationships/customXml" Target="../ink/ink22.xml"/><Relationship Id="rId139" Type="http://schemas.openxmlformats.org/officeDocument/2006/relationships/image" Target="../media/image68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46" Type="http://schemas.openxmlformats.org/officeDocument/2006/relationships/customXml" Target="../ink/ink174.xml"/><Relationship Id="rId388" Type="http://schemas.openxmlformats.org/officeDocument/2006/relationships/customXml" Target="../ink/ink195.xml"/><Relationship Id="rId511" Type="http://schemas.openxmlformats.org/officeDocument/2006/relationships/customXml" Target="../ink/ink258.xml"/><Relationship Id="rId553" Type="http://schemas.openxmlformats.org/officeDocument/2006/relationships/customXml" Target="../ink/ink279.xml"/><Relationship Id="rId609" Type="http://schemas.openxmlformats.org/officeDocument/2006/relationships/image" Target="../media/image301.png"/><Relationship Id="rId85" Type="http://schemas.openxmlformats.org/officeDocument/2006/relationships/customXml" Target="../ink/ink43.xml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413" Type="http://schemas.openxmlformats.org/officeDocument/2006/relationships/customXml" Target="../ink/ink208.xml"/><Relationship Id="rId595" Type="http://schemas.openxmlformats.org/officeDocument/2006/relationships/image" Target="../media/image294.png"/><Relationship Id="rId248" Type="http://schemas.openxmlformats.org/officeDocument/2006/relationships/customXml" Target="../ink/ink125.xml"/><Relationship Id="rId455" Type="http://schemas.openxmlformats.org/officeDocument/2006/relationships/customXml" Target="../ink/ink230.xml"/><Relationship Id="rId497" Type="http://schemas.openxmlformats.org/officeDocument/2006/relationships/customXml" Target="../ink/ink251.xml"/><Relationship Id="rId12" Type="http://schemas.openxmlformats.org/officeDocument/2006/relationships/image" Target="../media/image5.png"/><Relationship Id="rId108" Type="http://schemas.openxmlformats.org/officeDocument/2006/relationships/customXml" Target="../ink/ink55.xml"/><Relationship Id="rId315" Type="http://schemas.openxmlformats.org/officeDocument/2006/relationships/image" Target="../media/image156.png"/><Relationship Id="rId357" Type="http://schemas.openxmlformats.org/officeDocument/2006/relationships/image" Target="../media/image177.png"/><Relationship Id="rId522" Type="http://schemas.openxmlformats.org/officeDocument/2006/relationships/image" Target="../media/image258.png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image" Target="../media/image79.png"/><Relationship Id="rId217" Type="http://schemas.openxmlformats.org/officeDocument/2006/relationships/image" Target="../media/image107.png"/><Relationship Id="rId399" Type="http://schemas.openxmlformats.org/officeDocument/2006/relationships/image" Target="../media/image198.png"/><Relationship Id="rId564" Type="http://schemas.openxmlformats.org/officeDocument/2006/relationships/image" Target="../media/image279.png"/><Relationship Id="rId259" Type="http://schemas.openxmlformats.org/officeDocument/2006/relationships/image" Target="../media/image128.png"/><Relationship Id="rId424" Type="http://schemas.openxmlformats.org/officeDocument/2006/relationships/image" Target="../media/image209.png"/><Relationship Id="rId466" Type="http://schemas.openxmlformats.org/officeDocument/2006/relationships/image" Target="../media/image230.png"/><Relationship Id="rId23" Type="http://schemas.openxmlformats.org/officeDocument/2006/relationships/customXml" Target="../ink/ink12.xml"/><Relationship Id="rId119" Type="http://schemas.openxmlformats.org/officeDocument/2006/relationships/image" Target="../media/image58.png"/><Relationship Id="rId270" Type="http://schemas.openxmlformats.org/officeDocument/2006/relationships/customXml" Target="../ink/ink136.xml"/><Relationship Id="rId326" Type="http://schemas.openxmlformats.org/officeDocument/2006/relationships/customXml" Target="../ink/ink164.xml"/><Relationship Id="rId533" Type="http://schemas.openxmlformats.org/officeDocument/2006/relationships/customXml" Target="../ink/ink269.xml"/><Relationship Id="rId65" Type="http://schemas.openxmlformats.org/officeDocument/2006/relationships/customXml" Target="../ink/ink33.xml"/><Relationship Id="rId130" Type="http://schemas.openxmlformats.org/officeDocument/2006/relationships/customXml" Target="../ink/ink66.xml"/><Relationship Id="rId368" Type="http://schemas.openxmlformats.org/officeDocument/2006/relationships/customXml" Target="../ink/ink185.xml"/><Relationship Id="rId575" Type="http://schemas.openxmlformats.org/officeDocument/2006/relationships/customXml" Target="../ink/ink290.xml"/><Relationship Id="rId172" Type="http://schemas.openxmlformats.org/officeDocument/2006/relationships/customXml" Target="../ink/ink87.xml"/><Relationship Id="rId228" Type="http://schemas.openxmlformats.org/officeDocument/2006/relationships/customXml" Target="../ink/ink115.xml"/><Relationship Id="rId435" Type="http://schemas.openxmlformats.org/officeDocument/2006/relationships/customXml" Target="../ink/ink220.xml"/><Relationship Id="rId477" Type="http://schemas.openxmlformats.org/officeDocument/2006/relationships/customXml" Target="../ink/ink241.xml"/><Relationship Id="rId600" Type="http://schemas.openxmlformats.org/officeDocument/2006/relationships/customXml" Target="../ink/ink303.xml"/><Relationship Id="rId281" Type="http://schemas.openxmlformats.org/officeDocument/2006/relationships/image" Target="../media/image139.png"/><Relationship Id="rId337" Type="http://schemas.openxmlformats.org/officeDocument/2006/relationships/image" Target="../media/image167.png"/><Relationship Id="rId502" Type="http://schemas.openxmlformats.org/officeDocument/2006/relationships/image" Target="../media/image248.png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image" Target="../media/image69.png"/><Relationship Id="rId379" Type="http://schemas.openxmlformats.org/officeDocument/2006/relationships/image" Target="../media/image188.png"/><Relationship Id="rId544" Type="http://schemas.openxmlformats.org/officeDocument/2006/relationships/image" Target="../media/image269.png"/><Relationship Id="rId586" Type="http://schemas.openxmlformats.org/officeDocument/2006/relationships/customXml" Target="../ink/ink296.xml"/><Relationship Id="rId7" Type="http://schemas.openxmlformats.org/officeDocument/2006/relationships/image" Target="../media/image3.png"/><Relationship Id="rId183" Type="http://schemas.openxmlformats.org/officeDocument/2006/relationships/image" Target="../media/image90.png"/><Relationship Id="rId239" Type="http://schemas.openxmlformats.org/officeDocument/2006/relationships/image" Target="../media/image118.png"/><Relationship Id="rId390" Type="http://schemas.openxmlformats.org/officeDocument/2006/relationships/customXml" Target="../ink/ink196.xml"/><Relationship Id="rId404" Type="http://schemas.openxmlformats.org/officeDocument/2006/relationships/image" Target="../media/image200.png"/><Relationship Id="rId446" Type="http://schemas.openxmlformats.org/officeDocument/2006/relationships/image" Target="../media/image220.png"/><Relationship Id="rId611" Type="http://schemas.openxmlformats.org/officeDocument/2006/relationships/image" Target="../media/image302.png"/><Relationship Id="rId250" Type="http://schemas.openxmlformats.org/officeDocument/2006/relationships/customXml" Target="../ink/ink126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488" Type="http://schemas.openxmlformats.org/officeDocument/2006/relationships/image" Target="../media/image241.png"/><Relationship Id="rId45" Type="http://schemas.openxmlformats.org/officeDocument/2006/relationships/customXml" Target="../ink/ink23.xml"/><Relationship Id="rId87" Type="http://schemas.openxmlformats.org/officeDocument/2006/relationships/customXml" Target="../ink/ink44.xml"/><Relationship Id="rId110" Type="http://schemas.openxmlformats.org/officeDocument/2006/relationships/customXml" Target="../ink/ink56.xml"/><Relationship Id="rId348" Type="http://schemas.openxmlformats.org/officeDocument/2006/relationships/customXml" Target="../ink/ink175.xml"/><Relationship Id="rId513" Type="http://schemas.openxmlformats.org/officeDocument/2006/relationships/customXml" Target="../ink/ink259.xml"/><Relationship Id="rId555" Type="http://schemas.openxmlformats.org/officeDocument/2006/relationships/customXml" Target="../ink/ink280.xml"/><Relationship Id="rId597" Type="http://schemas.openxmlformats.org/officeDocument/2006/relationships/image" Target="../media/image295.png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415" Type="http://schemas.openxmlformats.org/officeDocument/2006/relationships/image" Target="../media/image205.png"/><Relationship Id="rId457" Type="http://schemas.openxmlformats.org/officeDocument/2006/relationships/customXml" Target="../ink/ink231.xml"/><Relationship Id="rId261" Type="http://schemas.openxmlformats.org/officeDocument/2006/relationships/image" Target="../media/image129.png"/><Relationship Id="rId499" Type="http://schemas.openxmlformats.org/officeDocument/2006/relationships/customXml" Target="../ink/ink252.xml"/><Relationship Id="rId14" Type="http://schemas.openxmlformats.org/officeDocument/2006/relationships/image" Target="../media/image6.png"/><Relationship Id="rId56" Type="http://schemas.openxmlformats.org/officeDocument/2006/relationships/image" Target="../media/image27.png"/><Relationship Id="rId317" Type="http://schemas.openxmlformats.org/officeDocument/2006/relationships/image" Target="../media/image157.png"/><Relationship Id="rId359" Type="http://schemas.openxmlformats.org/officeDocument/2006/relationships/image" Target="../media/image178.png"/><Relationship Id="rId524" Type="http://schemas.openxmlformats.org/officeDocument/2006/relationships/image" Target="../media/image259.png"/><Relationship Id="rId566" Type="http://schemas.openxmlformats.org/officeDocument/2006/relationships/image" Target="../media/image280.png"/><Relationship Id="rId98" Type="http://schemas.openxmlformats.org/officeDocument/2006/relationships/image" Target="../media/image48.png"/><Relationship Id="rId121" Type="http://schemas.openxmlformats.org/officeDocument/2006/relationships/image" Target="../media/image59.png"/><Relationship Id="rId163" Type="http://schemas.openxmlformats.org/officeDocument/2006/relationships/image" Target="../media/image80.png"/><Relationship Id="rId219" Type="http://schemas.openxmlformats.org/officeDocument/2006/relationships/image" Target="../media/image108.png"/><Relationship Id="rId370" Type="http://schemas.openxmlformats.org/officeDocument/2006/relationships/customXml" Target="../ink/ink186.xml"/><Relationship Id="rId426" Type="http://schemas.openxmlformats.org/officeDocument/2006/relationships/image" Target="../media/image210.png"/><Relationship Id="rId230" Type="http://schemas.openxmlformats.org/officeDocument/2006/relationships/customXml" Target="../ink/ink116.xml"/><Relationship Id="rId468" Type="http://schemas.openxmlformats.org/officeDocument/2006/relationships/image" Target="../media/image231.png"/><Relationship Id="rId25" Type="http://schemas.openxmlformats.org/officeDocument/2006/relationships/customXml" Target="../ink/ink13.xml"/><Relationship Id="rId67" Type="http://schemas.openxmlformats.org/officeDocument/2006/relationships/customXml" Target="../ink/ink34.xml"/><Relationship Id="rId272" Type="http://schemas.openxmlformats.org/officeDocument/2006/relationships/customXml" Target="../ink/ink137.xml"/><Relationship Id="rId328" Type="http://schemas.openxmlformats.org/officeDocument/2006/relationships/customXml" Target="../ink/ink165.xml"/><Relationship Id="rId535" Type="http://schemas.openxmlformats.org/officeDocument/2006/relationships/customXml" Target="../ink/ink270.xml"/><Relationship Id="rId577" Type="http://schemas.openxmlformats.org/officeDocument/2006/relationships/customXml" Target="../ink/ink291.xml"/><Relationship Id="rId132" Type="http://schemas.openxmlformats.org/officeDocument/2006/relationships/customXml" Target="../ink/ink67.xml"/><Relationship Id="rId174" Type="http://schemas.openxmlformats.org/officeDocument/2006/relationships/customXml" Target="../ink/ink88.xml"/><Relationship Id="rId381" Type="http://schemas.openxmlformats.org/officeDocument/2006/relationships/image" Target="../media/image189.png"/><Relationship Id="rId602" Type="http://schemas.openxmlformats.org/officeDocument/2006/relationships/customXml" Target="../ink/ink304.xml"/><Relationship Id="rId241" Type="http://schemas.openxmlformats.org/officeDocument/2006/relationships/image" Target="../media/image119.png"/><Relationship Id="rId437" Type="http://schemas.openxmlformats.org/officeDocument/2006/relationships/customXml" Target="../ink/ink221.xml"/><Relationship Id="rId479" Type="http://schemas.openxmlformats.org/officeDocument/2006/relationships/customXml" Target="../ink/ink242.xml"/><Relationship Id="rId36" Type="http://schemas.openxmlformats.org/officeDocument/2006/relationships/image" Target="../media/image17.png"/><Relationship Id="rId283" Type="http://schemas.openxmlformats.org/officeDocument/2006/relationships/image" Target="../media/image140.png"/><Relationship Id="rId339" Type="http://schemas.openxmlformats.org/officeDocument/2006/relationships/image" Target="../media/image168.png"/><Relationship Id="rId490" Type="http://schemas.openxmlformats.org/officeDocument/2006/relationships/image" Target="../media/image242.png"/><Relationship Id="rId504" Type="http://schemas.openxmlformats.org/officeDocument/2006/relationships/image" Target="../media/image249.png"/><Relationship Id="rId546" Type="http://schemas.openxmlformats.org/officeDocument/2006/relationships/image" Target="../media/image270.png"/><Relationship Id="rId78" Type="http://schemas.openxmlformats.org/officeDocument/2006/relationships/image" Target="../media/image38.png"/><Relationship Id="rId101" Type="http://schemas.openxmlformats.org/officeDocument/2006/relationships/customXml" Target="../ink/ink51.xml"/><Relationship Id="rId143" Type="http://schemas.openxmlformats.org/officeDocument/2006/relationships/image" Target="../media/image70.png"/><Relationship Id="rId185" Type="http://schemas.openxmlformats.org/officeDocument/2006/relationships/image" Target="../media/image91.png"/><Relationship Id="rId350" Type="http://schemas.openxmlformats.org/officeDocument/2006/relationships/customXml" Target="../ink/ink176.xml"/><Relationship Id="rId406" Type="http://schemas.openxmlformats.org/officeDocument/2006/relationships/image" Target="../media/image201.png"/><Relationship Id="rId588" Type="http://schemas.openxmlformats.org/officeDocument/2006/relationships/customXml" Target="../ink/ink297.xml"/><Relationship Id="rId9" Type="http://schemas.openxmlformats.org/officeDocument/2006/relationships/customXml" Target="../ink/ink5.xml"/><Relationship Id="rId210" Type="http://schemas.openxmlformats.org/officeDocument/2006/relationships/customXml" Target="../ink/ink106.xml"/><Relationship Id="rId392" Type="http://schemas.openxmlformats.org/officeDocument/2006/relationships/customXml" Target="../ink/ink197.xml"/><Relationship Id="rId448" Type="http://schemas.openxmlformats.org/officeDocument/2006/relationships/image" Target="../media/image221.png"/><Relationship Id="rId252" Type="http://schemas.openxmlformats.org/officeDocument/2006/relationships/customXml" Target="../ink/ink127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515" Type="http://schemas.openxmlformats.org/officeDocument/2006/relationships/customXml" Target="../ink/ink260.xml"/><Relationship Id="rId47" Type="http://schemas.openxmlformats.org/officeDocument/2006/relationships/customXml" Target="../ink/ink24.xml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54" Type="http://schemas.openxmlformats.org/officeDocument/2006/relationships/customXml" Target="../ink/ink78.xml"/><Relationship Id="rId361" Type="http://schemas.openxmlformats.org/officeDocument/2006/relationships/image" Target="../media/image179.png"/><Relationship Id="rId557" Type="http://schemas.openxmlformats.org/officeDocument/2006/relationships/customXml" Target="../ink/ink281.xml"/><Relationship Id="rId599" Type="http://schemas.openxmlformats.org/officeDocument/2006/relationships/image" Target="../media/image296.png"/><Relationship Id="rId196" Type="http://schemas.openxmlformats.org/officeDocument/2006/relationships/customXml" Target="../ink/ink99.xml"/><Relationship Id="rId417" Type="http://schemas.openxmlformats.org/officeDocument/2006/relationships/image" Target="../media/image206.png"/><Relationship Id="rId459" Type="http://schemas.openxmlformats.org/officeDocument/2006/relationships/customXml" Target="../ink/ink232.xml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263" Type="http://schemas.openxmlformats.org/officeDocument/2006/relationships/image" Target="../media/image130.png"/><Relationship Id="rId319" Type="http://schemas.openxmlformats.org/officeDocument/2006/relationships/image" Target="../media/image158.png"/><Relationship Id="rId470" Type="http://schemas.openxmlformats.org/officeDocument/2006/relationships/image" Target="../media/image232.png"/><Relationship Id="rId526" Type="http://schemas.openxmlformats.org/officeDocument/2006/relationships/image" Target="../media/image260.png"/><Relationship Id="rId58" Type="http://schemas.openxmlformats.org/officeDocument/2006/relationships/image" Target="../media/image28.png"/><Relationship Id="rId123" Type="http://schemas.openxmlformats.org/officeDocument/2006/relationships/image" Target="../media/image60.png"/><Relationship Id="rId330" Type="http://schemas.openxmlformats.org/officeDocument/2006/relationships/customXml" Target="../ink/ink166.xml"/><Relationship Id="rId568" Type="http://schemas.openxmlformats.org/officeDocument/2006/relationships/image" Target="../media/image281.png"/><Relationship Id="rId165" Type="http://schemas.openxmlformats.org/officeDocument/2006/relationships/image" Target="../media/image81.png"/><Relationship Id="rId372" Type="http://schemas.openxmlformats.org/officeDocument/2006/relationships/customXml" Target="../ink/ink187.xml"/><Relationship Id="rId428" Type="http://schemas.openxmlformats.org/officeDocument/2006/relationships/image" Target="../media/image211.png"/><Relationship Id="rId211" Type="http://schemas.openxmlformats.org/officeDocument/2006/relationships/image" Target="../media/image104.png"/><Relationship Id="rId232" Type="http://schemas.openxmlformats.org/officeDocument/2006/relationships/customXml" Target="../ink/ink117.xml"/><Relationship Id="rId253" Type="http://schemas.openxmlformats.org/officeDocument/2006/relationships/image" Target="../media/image125.png"/><Relationship Id="rId274" Type="http://schemas.openxmlformats.org/officeDocument/2006/relationships/customXml" Target="../ink/ink138.xml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460" Type="http://schemas.openxmlformats.org/officeDocument/2006/relationships/image" Target="../media/image227.png"/><Relationship Id="rId481" Type="http://schemas.openxmlformats.org/officeDocument/2006/relationships/customXml" Target="../ink/ink243.xml"/><Relationship Id="rId516" Type="http://schemas.openxmlformats.org/officeDocument/2006/relationships/image" Target="../media/image255.png"/><Relationship Id="rId27" Type="http://schemas.openxmlformats.org/officeDocument/2006/relationships/customXml" Target="../ink/ink14.xml"/><Relationship Id="rId48" Type="http://schemas.openxmlformats.org/officeDocument/2006/relationships/image" Target="../media/image23.png"/><Relationship Id="rId69" Type="http://schemas.openxmlformats.org/officeDocument/2006/relationships/customXml" Target="../ink/ink35.xml"/><Relationship Id="rId113" Type="http://schemas.openxmlformats.org/officeDocument/2006/relationships/image" Target="../media/image55.png"/><Relationship Id="rId134" Type="http://schemas.openxmlformats.org/officeDocument/2006/relationships/customXml" Target="../ink/ink68.xml"/><Relationship Id="rId320" Type="http://schemas.openxmlformats.org/officeDocument/2006/relationships/customXml" Target="../ink/ink161.xml"/><Relationship Id="rId537" Type="http://schemas.openxmlformats.org/officeDocument/2006/relationships/customXml" Target="../ink/ink271.xml"/><Relationship Id="rId558" Type="http://schemas.openxmlformats.org/officeDocument/2006/relationships/image" Target="../media/image276.png"/><Relationship Id="rId579" Type="http://schemas.openxmlformats.org/officeDocument/2006/relationships/customXml" Target="../ink/ink292.xml"/><Relationship Id="rId80" Type="http://schemas.openxmlformats.org/officeDocument/2006/relationships/image" Target="../media/image39.png"/><Relationship Id="rId155" Type="http://schemas.openxmlformats.org/officeDocument/2006/relationships/image" Target="../media/image76.png"/><Relationship Id="rId176" Type="http://schemas.openxmlformats.org/officeDocument/2006/relationships/customXml" Target="../ink/ink89.xml"/><Relationship Id="rId197" Type="http://schemas.openxmlformats.org/officeDocument/2006/relationships/image" Target="../media/image97.png"/><Relationship Id="rId341" Type="http://schemas.openxmlformats.org/officeDocument/2006/relationships/image" Target="../media/image169.png"/><Relationship Id="rId362" Type="http://schemas.openxmlformats.org/officeDocument/2006/relationships/customXml" Target="../ink/ink182.xml"/><Relationship Id="rId383" Type="http://schemas.openxmlformats.org/officeDocument/2006/relationships/image" Target="../media/image190.png"/><Relationship Id="rId418" Type="http://schemas.openxmlformats.org/officeDocument/2006/relationships/customXml" Target="../ink/ink211.xml"/><Relationship Id="rId439" Type="http://schemas.openxmlformats.org/officeDocument/2006/relationships/customXml" Target="../ink/ink222.xml"/><Relationship Id="rId590" Type="http://schemas.openxmlformats.org/officeDocument/2006/relationships/customXml" Target="../ink/ink298.xml"/><Relationship Id="rId604" Type="http://schemas.openxmlformats.org/officeDocument/2006/relationships/customXml" Target="../ink/ink305.xml"/><Relationship Id="rId201" Type="http://schemas.openxmlformats.org/officeDocument/2006/relationships/image" Target="../media/image99.png"/><Relationship Id="rId222" Type="http://schemas.openxmlformats.org/officeDocument/2006/relationships/customXml" Target="../ink/ink112.xml"/><Relationship Id="rId243" Type="http://schemas.openxmlformats.org/officeDocument/2006/relationships/image" Target="../media/image120.png"/><Relationship Id="rId264" Type="http://schemas.openxmlformats.org/officeDocument/2006/relationships/customXml" Target="../ink/ink133.xml"/><Relationship Id="rId285" Type="http://schemas.openxmlformats.org/officeDocument/2006/relationships/image" Target="../media/image141.png"/><Relationship Id="rId450" Type="http://schemas.openxmlformats.org/officeDocument/2006/relationships/image" Target="../media/image222.png"/><Relationship Id="rId471" Type="http://schemas.openxmlformats.org/officeDocument/2006/relationships/customXml" Target="../ink/ink238.xml"/><Relationship Id="rId506" Type="http://schemas.openxmlformats.org/officeDocument/2006/relationships/image" Target="../media/image250.png"/><Relationship Id="rId17" Type="http://schemas.openxmlformats.org/officeDocument/2006/relationships/customXml" Target="../ink/ink9.xml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customXml" Target="../ink/ink63.xml"/><Relationship Id="rId310" Type="http://schemas.openxmlformats.org/officeDocument/2006/relationships/customXml" Target="../ink/ink156.xml"/><Relationship Id="rId492" Type="http://schemas.openxmlformats.org/officeDocument/2006/relationships/image" Target="../media/image243.png"/><Relationship Id="rId527" Type="http://schemas.openxmlformats.org/officeDocument/2006/relationships/customXml" Target="../ink/ink266.xml"/><Relationship Id="rId548" Type="http://schemas.openxmlformats.org/officeDocument/2006/relationships/image" Target="../media/image271.png"/><Relationship Id="rId569" Type="http://schemas.openxmlformats.org/officeDocument/2006/relationships/customXml" Target="../ink/ink287.xml"/><Relationship Id="rId70" Type="http://schemas.openxmlformats.org/officeDocument/2006/relationships/image" Target="../media/image34.png"/><Relationship Id="rId91" Type="http://schemas.openxmlformats.org/officeDocument/2006/relationships/customXml" Target="../ink/ink46.xml"/><Relationship Id="rId145" Type="http://schemas.openxmlformats.org/officeDocument/2006/relationships/image" Target="../media/image71.png"/><Relationship Id="rId166" Type="http://schemas.openxmlformats.org/officeDocument/2006/relationships/customXml" Target="../ink/ink84.xml"/><Relationship Id="rId187" Type="http://schemas.openxmlformats.org/officeDocument/2006/relationships/image" Target="../media/image92.png"/><Relationship Id="rId331" Type="http://schemas.openxmlformats.org/officeDocument/2006/relationships/image" Target="../media/image164.png"/><Relationship Id="rId352" Type="http://schemas.openxmlformats.org/officeDocument/2006/relationships/customXml" Target="../ink/ink177.xml"/><Relationship Id="rId373" Type="http://schemas.openxmlformats.org/officeDocument/2006/relationships/image" Target="../media/image185.png"/><Relationship Id="rId394" Type="http://schemas.openxmlformats.org/officeDocument/2006/relationships/customXml" Target="../ink/ink198.xml"/><Relationship Id="rId408" Type="http://schemas.openxmlformats.org/officeDocument/2006/relationships/image" Target="../media/image202.png"/><Relationship Id="rId429" Type="http://schemas.openxmlformats.org/officeDocument/2006/relationships/customXml" Target="../ink/ink217.xml"/><Relationship Id="rId580" Type="http://schemas.openxmlformats.org/officeDocument/2006/relationships/customXml" Target="../ink/ink293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7.xml"/><Relationship Id="rId233" Type="http://schemas.openxmlformats.org/officeDocument/2006/relationships/image" Target="../media/image115.png"/><Relationship Id="rId254" Type="http://schemas.openxmlformats.org/officeDocument/2006/relationships/customXml" Target="../ink/ink128.xml"/><Relationship Id="rId440" Type="http://schemas.openxmlformats.org/officeDocument/2006/relationships/image" Target="../media/image217.png"/><Relationship Id="rId28" Type="http://schemas.openxmlformats.org/officeDocument/2006/relationships/image" Target="../media/image13.png"/><Relationship Id="rId49" Type="http://schemas.openxmlformats.org/officeDocument/2006/relationships/customXml" Target="../ink/ink25.xml"/><Relationship Id="rId114" Type="http://schemas.openxmlformats.org/officeDocument/2006/relationships/customXml" Target="../ink/ink58.xml"/><Relationship Id="rId275" Type="http://schemas.openxmlformats.org/officeDocument/2006/relationships/image" Target="../media/image136.png"/><Relationship Id="rId296" Type="http://schemas.openxmlformats.org/officeDocument/2006/relationships/customXml" Target="../ink/ink149.xml"/><Relationship Id="rId300" Type="http://schemas.openxmlformats.org/officeDocument/2006/relationships/customXml" Target="../ink/ink151.xml"/><Relationship Id="rId461" Type="http://schemas.openxmlformats.org/officeDocument/2006/relationships/customXml" Target="../ink/ink233.xml"/><Relationship Id="rId482" Type="http://schemas.openxmlformats.org/officeDocument/2006/relationships/image" Target="../media/image238.png"/><Relationship Id="rId517" Type="http://schemas.openxmlformats.org/officeDocument/2006/relationships/customXml" Target="../ink/ink261.xml"/><Relationship Id="rId538" Type="http://schemas.openxmlformats.org/officeDocument/2006/relationships/image" Target="../media/image266.png"/><Relationship Id="rId559" Type="http://schemas.openxmlformats.org/officeDocument/2006/relationships/customXml" Target="../ink/ink282.xml"/><Relationship Id="rId60" Type="http://schemas.openxmlformats.org/officeDocument/2006/relationships/image" Target="../media/image29.png"/><Relationship Id="rId81" Type="http://schemas.openxmlformats.org/officeDocument/2006/relationships/customXml" Target="../ink/ink41.xml"/><Relationship Id="rId135" Type="http://schemas.openxmlformats.org/officeDocument/2006/relationships/image" Target="../media/image66.png"/><Relationship Id="rId156" Type="http://schemas.openxmlformats.org/officeDocument/2006/relationships/customXml" Target="../ink/ink79.xml"/><Relationship Id="rId177" Type="http://schemas.openxmlformats.org/officeDocument/2006/relationships/image" Target="../media/image87.png"/><Relationship Id="rId198" Type="http://schemas.openxmlformats.org/officeDocument/2006/relationships/customXml" Target="../ink/ink100.xml"/><Relationship Id="rId321" Type="http://schemas.openxmlformats.org/officeDocument/2006/relationships/image" Target="../media/image159.png"/><Relationship Id="rId342" Type="http://schemas.openxmlformats.org/officeDocument/2006/relationships/customXml" Target="../ink/ink172.xml"/><Relationship Id="rId363" Type="http://schemas.openxmlformats.org/officeDocument/2006/relationships/image" Target="../media/image180.png"/><Relationship Id="rId384" Type="http://schemas.openxmlformats.org/officeDocument/2006/relationships/customXml" Target="../ink/ink193.xml"/><Relationship Id="rId419" Type="http://schemas.openxmlformats.org/officeDocument/2006/relationships/customXml" Target="../ink/ink212.xml"/><Relationship Id="rId570" Type="http://schemas.openxmlformats.org/officeDocument/2006/relationships/image" Target="../media/image282.png"/><Relationship Id="rId591" Type="http://schemas.openxmlformats.org/officeDocument/2006/relationships/image" Target="../media/image292.png"/><Relationship Id="rId605" Type="http://schemas.openxmlformats.org/officeDocument/2006/relationships/image" Target="../media/image299.png"/><Relationship Id="rId202" Type="http://schemas.openxmlformats.org/officeDocument/2006/relationships/customXml" Target="../ink/ink102.xml"/><Relationship Id="rId223" Type="http://schemas.openxmlformats.org/officeDocument/2006/relationships/image" Target="../media/image110.png"/><Relationship Id="rId244" Type="http://schemas.openxmlformats.org/officeDocument/2006/relationships/customXml" Target="../ink/ink123.xml"/><Relationship Id="rId430" Type="http://schemas.openxmlformats.org/officeDocument/2006/relationships/image" Target="../media/image212.png"/><Relationship Id="rId18" Type="http://schemas.openxmlformats.org/officeDocument/2006/relationships/image" Target="../media/image8.png"/><Relationship Id="rId39" Type="http://schemas.openxmlformats.org/officeDocument/2006/relationships/customXml" Target="../ink/ink20.xml"/><Relationship Id="rId265" Type="http://schemas.openxmlformats.org/officeDocument/2006/relationships/image" Target="../media/image131.png"/><Relationship Id="rId286" Type="http://schemas.openxmlformats.org/officeDocument/2006/relationships/customXml" Target="../ink/ink144.xml"/><Relationship Id="rId451" Type="http://schemas.openxmlformats.org/officeDocument/2006/relationships/customXml" Target="../ink/ink228.xml"/><Relationship Id="rId472" Type="http://schemas.openxmlformats.org/officeDocument/2006/relationships/image" Target="../media/image233.png"/><Relationship Id="rId493" Type="http://schemas.openxmlformats.org/officeDocument/2006/relationships/customXml" Target="../ink/ink249.xml"/><Relationship Id="rId507" Type="http://schemas.openxmlformats.org/officeDocument/2006/relationships/customXml" Target="../ink/ink256.xml"/><Relationship Id="rId528" Type="http://schemas.openxmlformats.org/officeDocument/2006/relationships/image" Target="../media/image261.png"/><Relationship Id="rId549" Type="http://schemas.openxmlformats.org/officeDocument/2006/relationships/customXml" Target="../ink/ink277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image" Target="../media/image61.png"/><Relationship Id="rId146" Type="http://schemas.openxmlformats.org/officeDocument/2006/relationships/customXml" Target="../ink/ink74.xml"/><Relationship Id="rId167" Type="http://schemas.openxmlformats.org/officeDocument/2006/relationships/image" Target="../media/image82.png"/><Relationship Id="rId188" Type="http://schemas.openxmlformats.org/officeDocument/2006/relationships/customXml" Target="../ink/ink95.xml"/><Relationship Id="rId311" Type="http://schemas.openxmlformats.org/officeDocument/2006/relationships/image" Target="../media/image154.png"/><Relationship Id="rId332" Type="http://schemas.openxmlformats.org/officeDocument/2006/relationships/customXml" Target="../ink/ink167.xml"/><Relationship Id="rId353" Type="http://schemas.openxmlformats.org/officeDocument/2006/relationships/image" Target="../media/image175.png"/><Relationship Id="rId374" Type="http://schemas.openxmlformats.org/officeDocument/2006/relationships/customXml" Target="../ink/ink188.xml"/><Relationship Id="rId395" Type="http://schemas.openxmlformats.org/officeDocument/2006/relationships/image" Target="../media/image196.png"/><Relationship Id="rId409" Type="http://schemas.openxmlformats.org/officeDocument/2006/relationships/customXml" Target="../ink/ink206.xml"/><Relationship Id="rId560" Type="http://schemas.openxmlformats.org/officeDocument/2006/relationships/image" Target="../media/image277.png"/><Relationship Id="rId581" Type="http://schemas.openxmlformats.org/officeDocument/2006/relationships/image" Target="../media/image287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13" Type="http://schemas.openxmlformats.org/officeDocument/2006/relationships/image" Target="../media/image105.png"/><Relationship Id="rId234" Type="http://schemas.openxmlformats.org/officeDocument/2006/relationships/customXml" Target="../ink/ink118.xml"/><Relationship Id="rId420" Type="http://schemas.openxmlformats.org/officeDocument/2006/relationships/image" Target="../media/image207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55" Type="http://schemas.openxmlformats.org/officeDocument/2006/relationships/image" Target="../media/image126.png"/><Relationship Id="rId276" Type="http://schemas.openxmlformats.org/officeDocument/2006/relationships/customXml" Target="../ink/ink139.xml"/><Relationship Id="rId297" Type="http://schemas.openxmlformats.org/officeDocument/2006/relationships/image" Target="../media/image147.png"/><Relationship Id="rId441" Type="http://schemas.openxmlformats.org/officeDocument/2006/relationships/customXml" Target="../ink/ink223.xml"/><Relationship Id="rId462" Type="http://schemas.openxmlformats.org/officeDocument/2006/relationships/image" Target="../media/image228.png"/><Relationship Id="rId483" Type="http://schemas.openxmlformats.org/officeDocument/2006/relationships/customXml" Target="../ink/ink244.xml"/><Relationship Id="rId518" Type="http://schemas.openxmlformats.org/officeDocument/2006/relationships/image" Target="../media/image256.png"/><Relationship Id="rId539" Type="http://schemas.openxmlformats.org/officeDocument/2006/relationships/customXml" Target="../ink/ink272.xml"/><Relationship Id="rId40" Type="http://schemas.openxmlformats.org/officeDocument/2006/relationships/image" Target="../media/image19.png"/><Relationship Id="rId115" Type="http://schemas.openxmlformats.org/officeDocument/2006/relationships/image" Target="../media/image56.png"/><Relationship Id="rId136" Type="http://schemas.openxmlformats.org/officeDocument/2006/relationships/customXml" Target="../ink/ink69.xml"/><Relationship Id="rId157" Type="http://schemas.openxmlformats.org/officeDocument/2006/relationships/image" Target="../media/image77.png"/><Relationship Id="rId178" Type="http://schemas.openxmlformats.org/officeDocument/2006/relationships/customXml" Target="../ink/ink90.xml"/><Relationship Id="rId301" Type="http://schemas.openxmlformats.org/officeDocument/2006/relationships/image" Target="../media/image149.png"/><Relationship Id="rId322" Type="http://schemas.openxmlformats.org/officeDocument/2006/relationships/customXml" Target="../ink/ink162.xml"/><Relationship Id="rId343" Type="http://schemas.openxmlformats.org/officeDocument/2006/relationships/image" Target="../media/image170.png"/><Relationship Id="rId364" Type="http://schemas.openxmlformats.org/officeDocument/2006/relationships/customXml" Target="../ink/ink183.xml"/><Relationship Id="rId550" Type="http://schemas.openxmlformats.org/officeDocument/2006/relationships/image" Target="../media/image272.png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9" Type="http://schemas.openxmlformats.org/officeDocument/2006/relationships/image" Target="../media/image98.png"/><Relationship Id="rId203" Type="http://schemas.openxmlformats.org/officeDocument/2006/relationships/image" Target="../media/image100.png"/><Relationship Id="rId385" Type="http://schemas.openxmlformats.org/officeDocument/2006/relationships/image" Target="../media/image191.png"/><Relationship Id="rId571" Type="http://schemas.openxmlformats.org/officeDocument/2006/relationships/customXml" Target="../ink/ink288.xml"/><Relationship Id="rId592" Type="http://schemas.openxmlformats.org/officeDocument/2006/relationships/customXml" Target="../ink/ink299.xml"/><Relationship Id="rId606" Type="http://schemas.openxmlformats.org/officeDocument/2006/relationships/customXml" Target="../ink/ink306.xml"/><Relationship Id="rId19" Type="http://schemas.openxmlformats.org/officeDocument/2006/relationships/customXml" Target="../ink/ink10.xml"/><Relationship Id="rId224" Type="http://schemas.openxmlformats.org/officeDocument/2006/relationships/customXml" Target="../ink/ink113.xml"/><Relationship Id="rId245" Type="http://schemas.openxmlformats.org/officeDocument/2006/relationships/image" Target="../media/image121.png"/><Relationship Id="rId266" Type="http://schemas.openxmlformats.org/officeDocument/2006/relationships/customXml" Target="../ink/ink134.xml"/><Relationship Id="rId287" Type="http://schemas.openxmlformats.org/officeDocument/2006/relationships/image" Target="../media/image142.png"/><Relationship Id="rId410" Type="http://schemas.openxmlformats.org/officeDocument/2006/relationships/image" Target="../media/image203.png"/><Relationship Id="rId431" Type="http://schemas.openxmlformats.org/officeDocument/2006/relationships/customXml" Target="../ink/ink218.xml"/><Relationship Id="rId452" Type="http://schemas.openxmlformats.org/officeDocument/2006/relationships/image" Target="../media/image223.png"/><Relationship Id="rId473" Type="http://schemas.openxmlformats.org/officeDocument/2006/relationships/customXml" Target="../ink/ink239.xml"/><Relationship Id="rId494" Type="http://schemas.openxmlformats.org/officeDocument/2006/relationships/image" Target="../media/image244.png"/><Relationship Id="rId508" Type="http://schemas.openxmlformats.org/officeDocument/2006/relationships/image" Target="../media/image251.png"/><Relationship Id="rId529" Type="http://schemas.openxmlformats.org/officeDocument/2006/relationships/customXml" Target="../ink/ink267.xml"/><Relationship Id="rId30" Type="http://schemas.openxmlformats.org/officeDocument/2006/relationships/image" Target="../media/image14.png"/><Relationship Id="rId105" Type="http://schemas.openxmlformats.org/officeDocument/2006/relationships/customXml" Target="../ink/ink53.xml"/><Relationship Id="rId126" Type="http://schemas.openxmlformats.org/officeDocument/2006/relationships/customXml" Target="../ink/ink64.xml"/><Relationship Id="rId147" Type="http://schemas.openxmlformats.org/officeDocument/2006/relationships/image" Target="../media/image72.png"/><Relationship Id="rId168" Type="http://schemas.openxmlformats.org/officeDocument/2006/relationships/customXml" Target="../ink/ink85.xml"/><Relationship Id="rId312" Type="http://schemas.openxmlformats.org/officeDocument/2006/relationships/customXml" Target="../ink/ink157.xml"/><Relationship Id="rId333" Type="http://schemas.openxmlformats.org/officeDocument/2006/relationships/image" Target="../media/image165.png"/><Relationship Id="rId354" Type="http://schemas.openxmlformats.org/officeDocument/2006/relationships/customXml" Target="../ink/ink178.xml"/><Relationship Id="rId540" Type="http://schemas.openxmlformats.org/officeDocument/2006/relationships/image" Target="../media/image267.png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189" Type="http://schemas.openxmlformats.org/officeDocument/2006/relationships/image" Target="../media/image93.png"/><Relationship Id="rId375" Type="http://schemas.openxmlformats.org/officeDocument/2006/relationships/image" Target="../media/image186.png"/><Relationship Id="rId396" Type="http://schemas.openxmlformats.org/officeDocument/2006/relationships/customXml" Target="../ink/ink199.xml"/><Relationship Id="rId561" Type="http://schemas.openxmlformats.org/officeDocument/2006/relationships/customXml" Target="../ink/ink283.xml"/><Relationship Id="rId582" Type="http://schemas.openxmlformats.org/officeDocument/2006/relationships/customXml" Target="../ink/ink294.xml"/><Relationship Id="rId3" Type="http://schemas.openxmlformats.org/officeDocument/2006/relationships/image" Target="../media/image1.png"/><Relationship Id="rId214" Type="http://schemas.openxmlformats.org/officeDocument/2006/relationships/customXml" Target="../ink/ink108.xml"/><Relationship Id="rId235" Type="http://schemas.openxmlformats.org/officeDocument/2006/relationships/image" Target="../media/image116.png"/><Relationship Id="rId256" Type="http://schemas.openxmlformats.org/officeDocument/2006/relationships/customXml" Target="../ink/ink129.xml"/><Relationship Id="rId277" Type="http://schemas.openxmlformats.org/officeDocument/2006/relationships/image" Target="../media/image137.png"/><Relationship Id="rId298" Type="http://schemas.openxmlformats.org/officeDocument/2006/relationships/customXml" Target="../ink/ink150.xml"/><Relationship Id="rId400" Type="http://schemas.openxmlformats.org/officeDocument/2006/relationships/customXml" Target="../ink/ink201.xml"/><Relationship Id="rId421" Type="http://schemas.openxmlformats.org/officeDocument/2006/relationships/customXml" Target="../ink/ink213.xml"/><Relationship Id="rId442" Type="http://schemas.openxmlformats.org/officeDocument/2006/relationships/image" Target="../media/image218.png"/><Relationship Id="rId463" Type="http://schemas.openxmlformats.org/officeDocument/2006/relationships/customXml" Target="../ink/ink234.xml"/><Relationship Id="rId484" Type="http://schemas.openxmlformats.org/officeDocument/2006/relationships/image" Target="../media/image239.png"/><Relationship Id="rId519" Type="http://schemas.openxmlformats.org/officeDocument/2006/relationships/customXml" Target="../ink/ink262.xml"/><Relationship Id="rId116" Type="http://schemas.openxmlformats.org/officeDocument/2006/relationships/customXml" Target="../ink/ink59.xml"/><Relationship Id="rId137" Type="http://schemas.openxmlformats.org/officeDocument/2006/relationships/image" Target="../media/image67.png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image" Target="../media/image160.png"/><Relationship Id="rId344" Type="http://schemas.openxmlformats.org/officeDocument/2006/relationships/customXml" Target="../ink/ink173.xml"/><Relationship Id="rId530" Type="http://schemas.openxmlformats.org/officeDocument/2006/relationships/image" Target="../media/image262.png"/><Relationship Id="rId20" Type="http://schemas.openxmlformats.org/officeDocument/2006/relationships/image" Target="../media/image9.png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179" Type="http://schemas.openxmlformats.org/officeDocument/2006/relationships/image" Target="../media/image88.png"/><Relationship Id="rId365" Type="http://schemas.openxmlformats.org/officeDocument/2006/relationships/image" Target="../media/image181.png"/><Relationship Id="rId386" Type="http://schemas.openxmlformats.org/officeDocument/2006/relationships/customXml" Target="../ink/ink194.xml"/><Relationship Id="rId551" Type="http://schemas.openxmlformats.org/officeDocument/2006/relationships/customXml" Target="../ink/ink278.xml"/><Relationship Id="rId572" Type="http://schemas.openxmlformats.org/officeDocument/2006/relationships/image" Target="../media/image283.png"/><Relationship Id="rId593" Type="http://schemas.openxmlformats.org/officeDocument/2006/relationships/image" Target="../media/image293.png"/><Relationship Id="rId607" Type="http://schemas.openxmlformats.org/officeDocument/2006/relationships/image" Target="../media/image300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1.png"/><Relationship Id="rId246" Type="http://schemas.openxmlformats.org/officeDocument/2006/relationships/customXml" Target="../ink/ink124.xml"/><Relationship Id="rId267" Type="http://schemas.openxmlformats.org/officeDocument/2006/relationships/image" Target="../media/image132.png"/><Relationship Id="rId288" Type="http://schemas.openxmlformats.org/officeDocument/2006/relationships/customXml" Target="../ink/ink145.xml"/><Relationship Id="rId411" Type="http://schemas.openxmlformats.org/officeDocument/2006/relationships/customXml" Target="../ink/ink207.xml"/><Relationship Id="rId432" Type="http://schemas.openxmlformats.org/officeDocument/2006/relationships/image" Target="../media/image213.png"/><Relationship Id="rId453" Type="http://schemas.openxmlformats.org/officeDocument/2006/relationships/customXml" Target="../ink/ink229.xml"/><Relationship Id="rId474" Type="http://schemas.openxmlformats.org/officeDocument/2006/relationships/image" Target="../media/image234.png"/><Relationship Id="rId509" Type="http://schemas.openxmlformats.org/officeDocument/2006/relationships/customXml" Target="../ink/ink257.xml"/><Relationship Id="rId106" Type="http://schemas.openxmlformats.org/officeDocument/2006/relationships/customXml" Target="../ink/ink54.xml"/><Relationship Id="rId127" Type="http://schemas.openxmlformats.org/officeDocument/2006/relationships/image" Target="../media/image62.png"/><Relationship Id="rId313" Type="http://schemas.openxmlformats.org/officeDocument/2006/relationships/image" Target="../media/image155.png"/><Relationship Id="rId495" Type="http://schemas.openxmlformats.org/officeDocument/2006/relationships/customXml" Target="../ink/ink250.xml"/><Relationship Id="rId10" Type="http://schemas.openxmlformats.org/officeDocument/2006/relationships/image" Target="../media/image4.png"/><Relationship Id="rId31" Type="http://schemas.openxmlformats.org/officeDocument/2006/relationships/customXml" Target="../ink/ink16.xml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94" Type="http://schemas.openxmlformats.org/officeDocument/2006/relationships/image" Target="../media/image46.png"/><Relationship Id="rId148" Type="http://schemas.openxmlformats.org/officeDocument/2006/relationships/customXml" Target="../ink/ink75.xml"/><Relationship Id="rId169" Type="http://schemas.openxmlformats.org/officeDocument/2006/relationships/image" Target="../media/image83.png"/><Relationship Id="rId334" Type="http://schemas.openxmlformats.org/officeDocument/2006/relationships/customXml" Target="../ink/ink168.xml"/><Relationship Id="rId355" Type="http://schemas.openxmlformats.org/officeDocument/2006/relationships/image" Target="../media/image176.png"/><Relationship Id="rId376" Type="http://schemas.openxmlformats.org/officeDocument/2006/relationships/customXml" Target="../ink/ink189.xml"/><Relationship Id="rId397" Type="http://schemas.openxmlformats.org/officeDocument/2006/relationships/image" Target="../media/image197.png"/><Relationship Id="rId520" Type="http://schemas.openxmlformats.org/officeDocument/2006/relationships/image" Target="../media/image257.png"/><Relationship Id="rId541" Type="http://schemas.openxmlformats.org/officeDocument/2006/relationships/customXml" Target="../ink/ink273.xml"/><Relationship Id="rId562" Type="http://schemas.openxmlformats.org/officeDocument/2006/relationships/image" Target="../media/image278.png"/><Relationship Id="rId583" Type="http://schemas.openxmlformats.org/officeDocument/2006/relationships/image" Target="../media/image288.png"/><Relationship Id="rId4" Type="http://schemas.openxmlformats.org/officeDocument/2006/relationships/customXml" Target="../ink/ink2.xml"/><Relationship Id="rId180" Type="http://schemas.openxmlformats.org/officeDocument/2006/relationships/customXml" Target="../ink/ink91.xml"/><Relationship Id="rId215" Type="http://schemas.openxmlformats.org/officeDocument/2006/relationships/image" Target="../media/image106.png"/><Relationship Id="rId236" Type="http://schemas.openxmlformats.org/officeDocument/2006/relationships/customXml" Target="../ink/ink119.xml"/><Relationship Id="rId257" Type="http://schemas.openxmlformats.org/officeDocument/2006/relationships/image" Target="../media/image127.png"/><Relationship Id="rId278" Type="http://schemas.openxmlformats.org/officeDocument/2006/relationships/customXml" Target="../ink/ink140.xml"/><Relationship Id="rId401" Type="http://schemas.openxmlformats.org/officeDocument/2006/relationships/customXml" Target="../ink/ink202.xml"/><Relationship Id="rId422" Type="http://schemas.openxmlformats.org/officeDocument/2006/relationships/image" Target="../media/image208.png"/><Relationship Id="rId443" Type="http://schemas.openxmlformats.org/officeDocument/2006/relationships/customXml" Target="../ink/ink224.xml"/><Relationship Id="rId464" Type="http://schemas.openxmlformats.org/officeDocument/2006/relationships/image" Target="../media/image229.png"/><Relationship Id="rId303" Type="http://schemas.openxmlformats.org/officeDocument/2006/relationships/image" Target="../media/image150.png"/><Relationship Id="rId485" Type="http://schemas.openxmlformats.org/officeDocument/2006/relationships/customXml" Target="../ink/ink245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customXml" Target="../ink/ink70.xml"/><Relationship Id="rId345" Type="http://schemas.openxmlformats.org/officeDocument/2006/relationships/image" Target="../media/image171.png"/><Relationship Id="rId387" Type="http://schemas.openxmlformats.org/officeDocument/2006/relationships/image" Target="../media/image192.png"/><Relationship Id="rId510" Type="http://schemas.openxmlformats.org/officeDocument/2006/relationships/image" Target="../media/image252.png"/><Relationship Id="rId552" Type="http://schemas.openxmlformats.org/officeDocument/2006/relationships/image" Target="../media/image273.png"/><Relationship Id="rId594" Type="http://schemas.openxmlformats.org/officeDocument/2006/relationships/customXml" Target="../ink/ink300.xml"/><Relationship Id="rId608" Type="http://schemas.openxmlformats.org/officeDocument/2006/relationships/customXml" Target="../ink/ink307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412" Type="http://schemas.openxmlformats.org/officeDocument/2006/relationships/image" Target="../media/image204.png"/><Relationship Id="rId107" Type="http://schemas.openxmlformats.org/officeDocument/2006/relationships/image" Target="../media/image52.png"/><Relationship Id="rId289" Type="http://schemas.openxmlformats.org/officeDocument/2006/relationships/image" Target="../media/image143.png"/><Relationship Id="rId454" Type="http://schemas.openxmlformats.org/officeDocument/2006/relationships/image" Target="../media/image224.png"/><Relationship Id="rId496" Type="http://schemas.openxmlformats.org/officeDocument/2006/relationships/image" Target="../media/image245.png"/><Relationship Id="rId11" Type="http://schemas.openxmlformats.org/officeDocument/2006/relationships/customXml" Target="../ink/ink6.xml"/><Relationship Id="rId53" Type="http://schemas.openxmlformats.org/officeDocument/2006/relationships/customXml" Target="../ink/ink27.xml"/><Relationship Id="rId149" Type="http://schemas.openxmlformats.org/officeDocument/2006/relationships/image" Target="../media/image73.png"/><Relationship Id="rId314" Type="http://schemas.openxmlformats.org/officeDocument/2006/relationships/customXml" Target="../ink/ink158.xml"/><Relationship Id="rId356" Type="http://schemas.openxmlformats.org/officeDocument/2006/relationships/customXml" Target="../ink/ink179.xml"/><Relationship Id="rId398" Type="http://schemas.openxmlformats.org/officeDocument/2006/relationships/customXml" Target="../ink/ink200.xml"/><Relationship Id="rId521" Type="http://schemas.openxmlformats.org/officeDocument/2006/relationships/customXml" Target="../ink/ink263.xml"/><Relationship Id="rId563" Type="http://schemas.openxmlformats.org/officeDocument/2006/relationships/customXml" Target="../ink/ink284.xml"/><Relationship Id="rId95" Type="http://schemas.openxmlformats.org/officeDocument/2006/relationships/customXml" Target="../ink/ink48.xml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423" Type="http://schemas.openxmlformats.org/officeDocument/2006/relationships/customXml" Target="../ink/ink214.xml"/><Relationship Id="rId258" Type="http://schemas.openxmlformats.org/officeDocument/2006/relationships/customXml" Target="../ink/ink130.xml"/><Relationship Id="rId465" Type="http://schemas.openxmlformats.org/officeDocument/2006/relationships/customXml" Target="../ink/ink235.xml"/><Relationship Id="rId22" Type="http://schemas.openxmlformats.org/officeDocument/2006/relationships/image" Target="../media/image10.png"/><Relationship Id="rId64" Type="http://schemas.openxmlformats.org/officeDocument/2006/relationships/image" Target="../media/image31.png"/><Relationship Id="rId118" Type="http://schemas.openxmlformats.org/officeDocument/2006/relationships/customXml" Target="../ink/ink60.xml"/><Relationship Id="rId325" Type="http://schemas.openxmlformats.org/officeDocument/2006/relationships/image" Target="../media/image161.png"/><Relationship Id="rId367" Type="http://schemas.openxmlformats.org/officeDocument/2006/relationships/image" Target="../media/image182.png"/><Relationship Id="rId532" Type="http://schemas.openxmlformats.org/officeDocument/2006/relationships/image" Target="../media/image263.png"/><Relationship Id="rId574" Type="http://schemas.openxmlformats.org/officeDocument/2006/relationships/image" Target="../media/image284.png"/><Relationship Id="rId171" Type="http://schemas.openxmlformats.org/officeDocument/2006/relationships/image" Target="../media/image84.png"/><Relationship Id="rId227" Type="http://schemas.openxmlformats.org/officeDocument/2006/relationships/image" Target="../media/image112.png"/><Relationship Id="rId269" Type="http://schemas.openxmlformats.org/officeDocument/2006/relationships/image" Target="../media/image133.png"/><Relationship Id="rId434" Type="http://schemas.openxmlformats.org/officeDocument/2006/relationships/image" Target="../media/image214.png"/><Relationship Id="rId476" Type="http://schemas.openxmlformats.org/officeDocument/2006/relationships/image" Target="../media/image235.png"/><Relationship Id="rId33" Type="http://schemas.openxmlformats.org/officeDocument/2006/relationships/customXml" Target="../ink/ink17.xml"/><Relationship Id="rId129" Type="http://schemas.openxmlformats.org/officeDocument/2006/relationships/image" Target="../media/image63.png"/><Relationship Id="rId280" Type="http://schemas.openxmlformats.org/officeDocument/2006/relationships/customXml" Target="../ink/ink141.xml"/><Relationship Id="rId336" Type="http://schemas.openxmlformats.org/officeDocument/2006/relationships/customXml" Target="../ink/ink169.xml"/><Relationship Id="rId501" Type="http://schemas.openxmlformats.org/officeDocument/2006/relationships/customXml" Target="../ink/ink253.xml"/><Relationship Id="rId543" Type="http://schemas.openxmlformats.org/officeDocument/2006/relationships/customXml" Target="../ink/ink274.xml"/><Relationship Id="rId75" Type="http://schemas.openxmlformats.org/officeDocument/2006/relationships/customXml" Target="../ink/ink38.xml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378" Type="http://schemas.openxmlformats.org/officeDocument/2006/relationships/customXml" Target="../ink/ink190.xml"/><Relationship Id="rId403" Type="http://schemas.openxmlformats.org/officeDocument/2006/relationships/customXml" Target="../ink/ink203.xml"/><Relationship Id="rId585" Type="http://schemas.openxmlformats.org/officeDocument/2006/relationships/image" Target="../media/image289.png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445" Type="http://schemas.openxmlformats.org/officeDocument/2006/relationships/customXml" Target="../ink/ink225.xml"/><Relationship Id="rId487" Type="http://schemas.openxmlformats.org/officeDocument/2006/relationships/customXml" Target="../ink/ink246.xml"/><Relationship Id="rId610" Type="http://schemas.openxmlformats.org/officeDocument/2006/relationships/customXml" Target="../ink/ink308.xml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347" Type="http://schemas.openxmlformats.org/officeDocument/2006/relationships/image" Target="../media/image172.png"/><Relationship Id="rId512" Type="http://schemas.openxmlformats.org/officeDocument/2006/relationships/image" Target="../media/image253.png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image" Target="../media/image74.png"/><Relationship Id="rId389" Type="http://schemas.openxmlformats.org/officeDocument/2006/relationships/image" Target="../media/image193.png"/><Relationship Id="rId554" Type="http://schemas.openxmlformats.org/officeDocument/2006/relationships/image" Target="../media/image274.png"/><Relationship Id="rId596" Type="http://schemas.openxmlformats.org/officeDocument/2006/relationships/customXml" Target="../ink/ink301.xml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customXml" Target="../ink/ink209.xml"/><Relationship Id="rId456" Type="http://schemas.openxmlformats.org/officeDocument/2006/relationships/image" Target="../media/image225.png"/><Relationship Id="rId498" Type="http://schemas.openxmlformats.org/officeDocument/2006/relationships/image" Target="../media/image246.png"/><Relationship Id="rId13" Type="http://schemas.openxmlformats.org/officeDocument/2006/relationships/customXml" Target="../ink/ink7.xml"/><Relationship Id="rId109" Type="http://schemas.openxmlformats.org/officeDocument/2006/relationships/image" Target="../media/image53.png"/><Relationship Id="rId260" Type="http://schemas.openxmlformats.org/officeDocument/2006/relationships/customXml" Target="../ink/ink131.xml"/><Relationship Id="rId316" Type="http://schemas.openxmlformats.org/officeDocument/2006/relationships/customXml" Target="../ink/ink159.xml"/><Relationship Id="rId523" Type="http://schemas.openxmlformats.org/officeDocument/2006/relationships/customXml" Target="../ink/ink264.xml"/><Relationship Id="rId55" Type="http://schemas.openxmlformats.org/officeDocument/2006/relationships/customXml" Target="../ink/ink28.xml"/><Relationship Id="rId97" Type="http://schemas.openxmlformats.org/officeDocument/2006/relationships/customXml" Target="../ink/ink49.xml"/><Relationship Id="rId120" Type="http://schemas.openxmlformats.org/officeDocument/2006/relationships/customXml" Target="../ink/ink61.xml"/><Relationship Id="rId358" Type="http://schemas.openxmlformats.org/officeDocument/2006/relationships/customXml" Target="../ink/ink180.xml"/><Relationship Id="rId565" Type="http://schemas.openxmlformats.org/officeDocument/2006/relationships/customXml" Target="../ink/ink285.xml"/><Relationship Id="rId162" Type="http://schemas.openxmlformats.org/officeDocument/2006/relationships/customXml" Target="../ink/ink82.xml"/><Relationship Id="rId218" Type="http://schemas.openxmlformats.org/officeDocument/2006/relationships/customXml" Target="../ink/ink110.xml"/><Relationship Id="rId425" Type="http://schemas.openxmlformats.org/officeDocument/2006/relationships/customXml" Target="../ink/ink215.xml"/><Relationship Id="rId467" Type="http://schemas.openxmlformats.org/officeDocument/2006/relationships/customXml" Target="../ink/ink236.xml"/><Relationship Id="rId271" Type="http://schemas.openxmlformats.org/officeDocument/2006/relationships/image" Target="../media/image134.png"/><Relationship Id="rId24" Type="http://schemas.openxmlformats.org/officeDocument/2006/relationships/image" Target="../media/image11.png"/><Relationship Id="rId66" Type="http://schemas.openxmlformats.org/officeDocument/2006/relationships/image" Target="../media/image32.png"/><Relationship Id="rId131" Type="http://schemas.openxmlformats.org/officeDocument/2006/relationships/image" Target="../media/image64.png"/><Relationship Id="rId327" Type="http://schemas.openxmlformats.org/officeDocument/2006/relationships/image" Target="../media/image162.png"/><Relationship Id="rId369" Type="http://schemas.openxmlformats.org/officeDocument/2006/relationships/image" Target="../media/image183.png"/><Relationship Id="rId534" Type="http://schemas.openxmlformats.org/officeDocument/2006/relationships/image" Target="../media/image264.png"/><Relationship Id="rId576" Type="http://schemas.openxmlformats.org/officeDocument/2006/relationships/image" Target="../media/image285.png"/><Relationship Id="rId173" Type="http://schemas.openxmlformats.org/officeDocument/2006/relationships/image" Target="../media/image85.png"/><Relationship Id="rId229" Type="http://schemas.openxmlformats.org/officeDocument/2006/relationships/image" Target="../media/image113.png"/><Relationship Id="rId380" Type="http://schemas.openxmlformats.org/officeDocument/2006/relationships/customXml" Target="../ink/ink191.xml"/><Relationship Id="rId436" Type="http://schemas.openxmlformats.org/officeDocument/2006/relationships/image" Target="../media/image215.png"/><Relationship Id="rId601" Type="http://schemas.openxmlformats.org/officeDocument/2006/relationships/image" Target="../media/image297.png"/><Relationship Id="rId240" Type="http://schemas.openxmlformats.org/officeDocument/2006/relationships/customXml" Target="../ink/ink121.xml"/><Relationship Id="rId478" Type="http://schemas.openxmlformats.org/officeDocument/2006/relationships/image" Target="../media/image236.png"/><Relationship Id="rId35" Type="http://schemas.openxmlformats.org/officeDocument/2006/relationships/customXml" Target="../ink/ink18.xml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282" Type="http://schemas.openxmlformats.org/officeDocument/2006/relationships/customXml" Target="../ink/ink142.xml"/><Relationship Id="rId338" Type="http://schemas.openxmlformats.org/officeDocument/2006/relationships/customXml" Target="../ink/ink170.xml"/><Relationship Id="rId503" Type="http://schemas.openxmlformats.org/officeDocument/2006/relationships/customXml" Target="../ink/ink254.xml"/><Relationship Id="rId545" Type="http://schemas.openxmlformats.org/officeDocument/2006/relationships/customXml" Target="../ink/ink275.xml"/><Relationship Id="rId587" Type="http://schemas.openxmlformats.org/officeDocument/2006/relationships/image" Target="../media/image290.png"/><Relationship Id="rId8" Type="http://schemas.openxmlformats.org/officeDocument/2006/relationships/customXml" Target="../ink/ink4.xml"/><Relationship Id="rId142" Type="http://schemas.openxmlformats.org/officeDocument/2006/relationships/customXml" Target="../ink/ink72.xml"/><Relationship Id="rId184" Type="http://schemas.openxmlformats.org/officeDocument/2006/relationships/customXml" Target="../ink/ink93.xml"/><Relationship Id="rId391" Type="http://schemas.openxmlformats.org/officeDocument/2006/relationships/image" Target="../media/image194.png"/><Relationship Id="rId405" Type="http://schemas.openxmlformats.org/officeDocument/2006/relationships/customXml" Target="../ink/ink204.xml"/><Relationship Id="rId447" Type="http://schemas.openxmlformats.org/officeDocument/2006/relationships/customXml" Target="../ink/ink226.xml"/><Relationship Id="rId251" Type="http://schemas.openxmlformats.org/officeDocument/2006/relationships/image" Target="../media/image124.png"/><Relationship Id="rId489" Type="http://schemas.openxmlformats.org/officeDocument/2006/relationships/customXml" Target="../ink/ink247.xml"/><Relationship Id="rId46" Type="http://schemas.openxmlformats.org/officeDocument/2006/relationships/image" Target="../media/image22.png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349" Type="http://schemas.openxmlformats.org/officeDocument/2006/relationships/image" Target="../media/image173.png"/><Relationship Id="rId514" Type="http://schemas.openxmlformats.org/officeDocument/2006/relationships/image" Target="../media/image254.png"/><Relationship Id="rId556" Type="http://schemas.openxmlformats.org/officeDocument/2006/relationships/image" Target="../media/image275.png"/><Relationship Id="rId88" Type="http://schemas.openxmlformats.org/officeDocument/2006/relationships/image" Target="../media/image43.png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360" Type="http://schemas.openxmlformats.org/officeDocument/2006/relationships/customXml" Target="../ink/ink181.xml"/><Relationship Id="rId416" Type="http://schemas.openxmlformats.org/officeDocument/2006/relationships/customXml" Target="../ink/ink210.xml"/><Relationship Id="rId598" Type="http://schemas.openxmlformats.org/officeDocument/2006/relationships/customXml" Target="../ink/ink302.xml"/><Relationship Id="rId220" Type="http://schemas.openxmlformats.org/officeDocument/2006/relationships/customXml" Target="../ink/ink111.xml"/><Relationship Id="rId458" Type="http://schemas.openxmlformats.org/officeDocument/2006/relationships/image" Target="../media/image226.png"/><Relationship Id="rId15" Type="http://schemas.openxmlformats.org/officeDocument/2006/relationships/customXml" Target="../ink/ink8.xml"/><Relationship Id="rId57" Type="http://schemas.openxmlformats.org/officeDocument/2006/relationships/customXml" Target="../ink/ink29.xml"/><Relationship Id="rId262" Type="http://schemas.openxmlformats.org/officeDocument/2006/relationships/customXml" Target="../ink/ink132.xml"/><Relationship Id="rId318" Type="http://schemas.openxmlformats.org/officeDocument/2006/relationships/customXml" Target="../ink/ink160.xml"/><Relationship Id="rId525" Type="http://schemas.openxmlformats.org/officeDocument/2006/relationships/customXml" Target="../ink/ink265.xml"/><Relationship Id="rId567" Type="http://schemas.openxmlformats.org/officeDocument/2006/relationships/customXml" Target="../ink/ink286.xml"/><Relationship Id="rId99" Type="http://schemas.openxmlformats.org/officeDocument/2006/relationships/customXml" Target="../ink/ink50.xml"/><Relationship Id="rId122" Type="http://schemas.openxmlformats.org/officeDocument/2006/relationships/customXml" Target="../ink/ink62.xml"/><Relationship Id="rId164" Type="http://schemas.openxmlformats.org/officeDocument/2006/relationships/customXml" Target="../ink/ink83.xml"/><Relationship Id="rId371" Type="http://schemas.openxmlformats.org/officeDocument/2006/relationships/image" Target="../media/image184.png"/><Relationship Id="rId427" Type="http://schemas.openxmlformats.org/officeDocument/2006/relationships/customXml" Target="../ink/ink216.xml"/><Relationship Id="rId469" Type="http://schemas.openxmlformats.org/officeDocument/2006/relationships/customXml" Target="../ink/ink237.xml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73" Type="http://schemas.openxmlformats.org/officeDocument/2006/relationships/image" Target="../media/image135.png"/><Relationship Id="rId329" Type="http://schemas.openxmlformats.org/officeDocument/2006/relationships/image" Target="../media/image163.png"/><Relationship Id="rId480" Type="http://schemas.openxmlformats.org/officeDocument/2006/relationships/image" Target="../media/image237.png"/><Relationship Id="rId536" Type="http://schemas.openxmlformats.org/officeDocument/2006/relationships/image" Target="../media/image265.png"/><Relationship Id="rId68" Type="http://schemas.openxmlformats.org/officeDocument/2006/relationships/image" Target="../media/image33.png"/><Relationship Id="rId133" Type="http://schemas.openxmlformats.org/officeDocument/2006/relationships/image" Target="../media/image65.png"/><Relationship Id="rId175" Type="http://schemas.openxmlformats.org/officeDocument/2006/relationships/image" Target="../media/image86.png"/><Relationship Id="rId340" Type="http://schemas.openxmlformats.org/officeDocument/2006/relationships/customXml" Target="../ink/ink171.xml"/><Relationship Id="rId578" Type="http://schemas.openxmlformats.org/officeDocument/2006/relationships/image" Target="../media/image286.png"/><Relationship Id="rId200" Type="http://schemas.openxmlformats.org/officeDocument/2006/relationships/customXml" Target="../ink/ink101.xml"/><Relationship Id="rId382" Type="http://schemas.openxmlformats.org/officeDocument/2006/relationships/customXml" Target="../ink/ink192.xml"/><Relationship Id="rId438" Type="http://schemas.openxmlformats.org/officeDocument/2006/relationships/image" Target="../media/image216.png"/><Relationship Id="rId603" Type="http://schemas.openxmlformats.org/officeDocument/2006/relationships/image" Target="../media/image298.png"/><Relationship Id="rId242" Type="http://schemas.openxmlformats.org/officeDocument/2006/relationships/customXml" Target="../ink/ink122.xml"/><Relationship Id="rId284" Type="http://schemas.openxmlformats.org/officeDocument/2006/relationships/customXml" Target="../ink/ink143.xml"/><Relationship Id="rId491" Type="http://schemas.openxmlformats.org/officeDocument/2006/relationships/customXml" Target="../ink/ink248.xml"/><Relationship Id="rId505" Type="http://schemas.openxmlformats.org/officeDocument/2006/relationships/customXml" Target="../ink/ink255.xml"/><Relationship Id="rId37" Type="http://schemas.openxmlformats.org/officeDocument/2006/relationships/customXml" Target="../ink/ink19.xml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44" Type="http://schemas.openxmlformats.org/officeDocument/2006/relationships/customXml" Target="../ink/ink73.xml"/><Relationship Id="rId547" Type="http://schemas.openxmlformats.org/officeDocument/2006/relationships/customXml" Target="../ink/ink276.xml"/><Relationship Id="rId589" Type="http://schemas.openxmlformats.org/officeDocument/2006/relationships/image" Target="../media/image291.png"/><Relationship Id="rId90" Type="http://schemas.openxmlformats.org/officeDocument/2006/relationships/image" Target="../media/image44.png"/><Relationship Id="rId186" Type="http://schemas.openxmlformats.org/officeDocument/2006/relationships/customXml" Target="../ink/ink94.xml"/><Relationship Id="rId351" Type="http://schemas.openxmlformats.org/officeDocument/2006/relationships/image" Target="../media/image174.png"/><Relationship Id="rId393" Type="http://schemas.openxmlformats.org/officeDocument/2006/relationships/image" Target="../media/image195.png"/><Relationship Id="rId407" Type="http://schemas.openxmlformats.org/officeDocument/2006/relationships/customXml" Target="../ink/ink205.xml"/><Relationship Id="rId449" Type="http://schemas.openxmlformats.org/officeDocument/2006/relationships/customXml" Target="../ink/ink22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8.png"/><Relationship Id="rId18" Type="http://schemas.openxmlformats.org/officeDocument/2006/relationships/customXml" Target="../ink/ink317.xml"/><Relationship Id="rId26" Type="http://schemas.openxmlformats.org/officeDocument/2006/relationships/customXml" Target="../ink/ink321.xml"/><Relationship Id="rId39" Type="http://schemas.openxmlformats.org/officeDocument/2006/relationships/image" Target="../media/image321.png"/><Relationship Id="rId3" Type="http://schemas.openxmlformats.org/officeDocument/2006/relationships/image" Target="../media/image303.png"/><Relationship Id="rId21" Type="http://schemas.openxmlformats.org/officeDocument/2006/relationships/image" Target="../media/image312.png"/><Relationship Id="rId34" Type="http://schemas.openxmlformats.org/officeDocument/2006/relationships/customXml" Target="../ink/ink325.xml"/><Relationship Id="rId42" Type="http://schemas.openxmlformats.org/officeDocument/2006/relationships/customXml" Target="../ink/ink329.xml"/><Relationship Id="rId47" Type="http://schemas.openxmlformats.org/officeDocument/2006/relationships/image" Target="../media/image325.png"/><Relationship Id="rId50" Type="http://schemas.openxmlformats.org/officeDocument/2006/relationships/customXml" Target="../ink/ink333.xml"/><Relationship Id="rId7" Type="http://schemas.openxmlformats.org/officeDocument/2006/relationships/image" Target="../media/image305.png"/><Relationship Id="rId12" Type="http://schemas.openxmlformats.org/officeDocument/2006/relationships/customXml" Target="../ink/ink314.xml"/><Relationship Id="rId17" Type="http://schemas.openxmlformats.org/officeDocument/2006/relationships/image" Target="../media/image310.png"/><Relationship Id="rId25" Type="http://schemas.openxmlformats.org/officeDocument/2006/relationships/image" Target="../media/image314.png"/><Relationship Id="rId33" Type="http://schemas.openxmlformats.org/officeDocument/2006/relationships/image" Target="../media/image318.png"/><Relationship Id="rId38" Type="http://schemas.openxmlformats.org/officeDocument/2006/relationships/customXml" Target="../ink/ink327.xml"/><Relationship Id="rId46" Type="http://schemas.openxmlformats.org/officeDocument/2006/relationships/customXml" Target="../ink/ink331.xml"/><Relationship Id="rId2" Type="http://schemas.openxmlformats.org/officeDocument/2006/relationships/customXml" Target="../ink/ink309.xml"/><Relationship Id="rId16" Type="http://schemas.openxmlformats.org/officeDocument/2006/relationships/customXml" Target="../ink/ink316.xml"/><Relationship Id="rId20" Type="http://schemas.openxmlformats.org/officeDocument/2006/relationships/customXml" Target="../ink/ink318.xml"/><Relationship Id="rId29" Type="http://schemas.openxmlformats.org/officeDocument/2006/relationships/image" Target="../media/image316.png"/><Relationship Id="rId41" Type="http://schemas.openxmlformats.org/officeDocument/2006/relationships/image" Target="../media/image3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1.xml"/><Relationship Id="rId11" Type="http://schemas.openxmlformats.org/officeDocument/2006/relationships/image" Target="../media/image307.png"/><Relationship Id="rId24" Type="http://schemas.openxmlformats.org/officeDocument/2006/relationships/customXml" Target="../ink/ink320.xml"/><Relationship Id="rId32" Type="http://schemas.openxmlformats.org/officeDocument/2006/relationships/customXml" Target="../ink/ink324.xml"/><Relationship Id="rId37" Type="http://schemas.openxmlformats.org/officeDocument/2006/relationships/image" Target="../media/image320.png"/><Relationship Id="rId40" Type="http://schemas.openxmlformats.org/officeDocument/2006/relationships/customXml" Target="../ink/ink328.xml"/><Relationship Id="rId45" Type="http://schemas.openxmlformats.org/officeDocument/2006/relationships/image" Target="../media/image324.png"/><Relationship Id="rId5" Type="http://schemas.openxmlformats.org/officeDocument/2006/relationships/image" Target="../media/image304.png"/><Relationship Id="rId15" Type="http://schemas.openxmlformats.org/officeDocument/2006/relationships/image" Target="../media/image309.png"/><Relationship Id="rId23" Type="http://schemas.openxmlformats.org/officeDocument/2006/relationships/image" Target="../media/image313.png"/><Relationship Id="rId28" Type="http://schemas.openxmlformats.org/officeDocument/2006/relationships/customXml" Target="../ink/ink322.xml"/><Relationship Id="rId36" Type="http://schemas.openxmlformats.org/officeDocument/2006/relationships/customXml" Target="../ink/ink326.xml"/><Relationship Id="rId49" Type="http://schemas.openxmlformats.org/officeDocument/2006/relationships/image" Target="../media/image326.png"/><Relationship Id="rId10" Type="http://schemas.openxmlformats.org/officeDocument/2006/relationships/customXml" Target="../ink/ink313.xml"/><Relationship Id="rId19" Type="http://schemas.openxmlformats.org/officeDocument/2006/relationships/image" Target="../media/image311.png"/><Relationship Id="rId31" Type="http://schemas.openxmlformats.org/officeDocument/2006/relationships/image" Target="../media/image317.png"/><Relationship Id="rId44" Type="http://schemas.openxmlformats.org/officeDocument/2006/relationships/customXml" Target="../ink/ink330.xml"/><Relationship Id="rId4" Type="http://schemas.openxmlformats.org/officeDocument/2006/relationships/customXml" Target="../ink/ink310.xml"/><Relationship Id="rId9" Type="http://schemas.openxmlformats.org/officeDocument/2006/relationships/image" Target="../media/image306.png"/><Relationship Id="rId14" Type="http://schemas.openxmlformats.org/officeDocument/2006/relationships/customXml" Target="../ink/ink315.xml"/><Relationship Id="rId22" Type="http://schemas.openxmlformats.org/officeDocument/2006/relationships/customXml" Target="../ink/ink319.xml"/><Relationship Id="rId27" Type="http://schemas.openxmlformats.org/officeDocument/2006/relationships/image" Target="../media/image315.png"/><Relationship Id="rId30" Type="http://schemas.openxmlformats.org/officeDocument/2006/relationships/customXml" Target="../ink/ink323.xml"/><Relationship Id="rId35" Type="http://schemas.openxmlformats.org/officeDocument/2006/relationships/image" Target="../media/image319.png"/><Relationship Id="rId43" Type="http://schemas.openxmlformats.org/officeDocument/2006/relationships/image" Target="../media/image323.png"/><Relationship Id="rId48" Type="http://schemas.openxmlformats.org/officeDocument/2006/relationships/customXml" Target="../ink/ink332.xml"/><Relationship Id="rId8" Type="http://schemas.openxmlformats.org/officeDocument/2006/relationships/customXml" Target="../ink/ink312.xml"/><Relationship Id="rId51" Type="http://schemas.openxmlformats.org/officeDocument/2006/relationships/image" Target="../media/image32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3.png"/><Relationship Id="rId21" Type="http://schemas.openxmlformats.org/officeDocument/2006/relationships/image" Target="../media/image337.png"/><Relationship Id="rId42" Type="http://schemas.openxmlformats.org/officeDocument/2006/relationships/customXml" Target="../ink/ink354.xml"/><Relationship Id="rId63" Type="http://schemas.openxmlformats.org/officeDocument/2006/relationships/image" Target="../media/image357.png"/><Relationship Id="rId84" Type="http://schemas.openxmlformats.org/officeDocument/2006/relationships/customXml" Target="../ink/ink375.xml"/><Relationship Id="rId138" Type="http://schemas.openxmlformats.org/officeDocument/2006/relationships/customXml" Target="../ink/ink402.xml"/><Relationship Id="rId159" Type="http://schemas.openxmlformats.org/officeDocument/2006/relationships/image" Target="../media/image404.png"/><Relationship Id="rId170" Type="http://schemas.openxmlformats.org/officeDocument/2006/relationships/customXml" Target="../ink/ink418.xml"/><Relationship Id="rId191" Type="http://schemas.openxmlformats.org/officeDocument/2006/relationships/image" Target="../media/image420.png"/><Relationship Id="rId205" Type="http://schemas.openxmlformats.org/officeDocument/2006/relationships/image" Target="../media/image427.png"/><Relationship Id="rId226" Type="http://schemas.openxmlformats.org/officeDocument/2006/relationships/customXml" Target="../ink/ink446.xml"/><Relationship Id="rId247" Type="http://schemas.openxmlformats.org/officeDocument/2006/relationships/image" Target="../media/image448.png"/><Relationship Id="rId107" Type="http://schemas.openxmlformats.org/officeDocument/2006/relationships/image" Target="../media/image379.png"/><Relationship Id="rId268" Type="http://schemas.openxmlformats.org/officeDocument/2006/relationships/customXml" Target="../ink/ink467.xml"/><Relationship Id="rId11" Type="http://schemas.openxmlformats.org/officeDocument/2006/relationships/image" Target="../media/image332.png"/><Relationship Id="rId32" Type="http://schemas.openxmlformats.org/officeDocument/2006/relationships/customXml" Target="../ink/ink349.xml"/><Relationship Id="rId53" Type="http://schemas.openxmlformats.org/officeDocument/2006/relationships/image" Target="../media/image352.png"/><Relationship Id="rId74" Type="http://schemas.openxmlformats.org/officeDocument/2006/relationships/customXml" Target="../ink/ink370.xml"/><Relationship Id="rId128" Type="http://schemas.openxmlformats.org/officeDocument/2006/relationships/customXml" Target="../ink/ink397.xml"/><Relationship Id="rId149" Type="http://schemas.openxmlformats.org/officeDocument/2006/relationships/image" Target="../media/image399.png"/><Relationship Id="rId5" Type="http://schemas.openxmlformats.org/officeDocument/2006/relationships/image" Target="../media/image329.png"/><Relationship Id="rId95" Type="http://schemas.openxmlformats.org/officeDocument/2006/relationships/image" Target="../media/image373.png"/><Relationship Id="rId160" Type="http://schemas.openxmlformats.org/officeDocument/2006/relationships/customXml" Target="../ink/ink413.xml"/><Relationship Id="rId181" Type="http://schemas.openxmlformats.org/officeDocument/2006/relationships/image" Target="../media/image415.png"/><Relationship Id="rId216" Type="http://schemas.openxmlformats.org/officeDocument/2006/relationships/customXml" Target="../ink/ink441.xml"/><Relationship Id="rId237" Type="http://schemas.openxmlformats.org/officeDocument/2006/relationships/image" Target="../media/image443.png"/><Relationship Id="rId258" Type="http://schemas.openxmlformats.org/officeDocument/2006/relationships/customXml" Target="../ink/ink462.xml"/><Relationship Id="rId279" Type="http://schemas.openxmlformats.org/officeDocument/2006/relationships/image" Target="../media/image463.png"/><Relationship Id="rId22" Type="http://schemas.openxmlformats.org/officeDocument/2006/relationships/customXml" Target="../ink/ink344.xml"/><Relationship Id="rId43" Type="http://schemas.openxmlformats.org/officeDocument/2006/relationships/image" Target="../media/image347.png"/><Relationship Id="rId64" Type="http://schemas.openxmlformats.org/officeDocument/2006/relationships/customXml" Target="../ink/ink365.xml"/><Relationship Id="rId118" Type="http://schemas.openxmlformats.org/officeDocument/2006/relationships/customXml" Target="../ink/ink392.xml"/><Relationship Id="rId139" Type="http://schemas.openxmlformats.org/officeDocument/2006/relationships/image" Target="../media/image394.png"/><Relationship Id="rId85" Type="http://schemas.openxmlformats.org/officeDocument/2006/relationships/image" Target="../media/image368.png"/><Relationship Id="rId150" Type="http://schemas.openxmlformats.org/officeDocument/2006/relationships/customXml" Target="../ink/ink408.xml"/><Relationship Id="rId171" Type="http://schemas.openxmlformats.org/officeDocument/2006/relationships/image" Target="../media/image410.png"/><Relationship Id="rId192" Type="http://schemas.openxmlformats.org/officeDocument/2006/relationships/customXml" Target="../ink/ink429.xml"/><Relationship Id="rId206" Type="http://schemas.openxmlformats.org/officeDocument/2006/relationships/customXml" Target="../ink/ink436.xml"/><Relationship Id="rId227" Type="http://schemas.openxmlformats.org/officeDocument/2006/relationships/image" Target="../media/image438.png"/><Relationship Id="rId248" Type="http://schemas.openxmlformats.org/officeDocument/2006/relationships/customXml" Target="../ink/ink457.xml"/><Relationship Id="rId269" Type="http://schemas.openxmlformats.org/officeDocument/2006/relationships/image" Target="../media/image458.png"/><Relationship Id="rId12" Type="http://schemas.openxmlformats.org/officeDocument/2006/relationships/customXml" Target="../ink/ink339.xml"/><Relationship Id="rId33" Type="http://schemas.openxmlformats.org/officeDocument/2006/relationships/image" Target="../media/image342.png"/><Relationship Id="rId108" Type="http://schemas.openxmlformats.org/officeDocument/2006/relationships/customXml" Target="../ink/ink387.xml"/><Relationship Id="rId129" Type="http://schemas.openxmlformats.org/officeDocument/2006/relationships/image" Target="../media/image389.png"/><Relationship Id="rId280" Type="http://schemas.openxmlformats.org/officeDocument/2006/relationships/customXml" Target="../ink/ink473.xml"/><Relationship Id="rId54" Type="http://schemas.openxmlformats.org/officeDocument/2006/relationships/customXml" Target="../ink/ink360.xml"/><Relationship Id="rId75" Type="http://schemas.openxmlformats.org/officeDocument/2006/relationships/image" Target="../media/image363.png"/><Relationship Id="rId96" Type="http://schemas.openxmlformats.org/officeDocument/2006/relationships/customXml" Target="../ink/ink381.xml"/><Relationship Id="rId140" Type="http://schemas.openxmlformats.org/officeDocument/2006/relationships/customXml" Target="../ink/ink403.xml"/><Relationship Id="rId161" Type="http://schemas.openxmlformats.org/officeDocument/2006/relationships/image" Target="../media/image405.png"/><Relationship Id="rId182" Type="http://schemas.openxmlformats.org/officeDocument/2006/relationships/customXml" Target="../ink/ink424.xml"/><Relationship Id="rId217" Type="http://schemas.openxmlformats.org/officeDocument/2006/relationships/image" Target="../media/image433.png"/><Relationship Id="rId6" Type="http://schemas.openxmlformats.org/officeDocument/2006/relationships/customXml" Target="../ink/ink336.xml"/><Relationship Id="rId238" Type="http://schemas.openxmlformats.org/officeDocument/2006/relationships/customXml" Target="../ink/ink452.xml"/><Relationship Id="rId259" Type="http://schemas.openxmlformats.org/officeDocument/2006/relationships/image" Target="../media/image453.png"/><Relationship Id="rId23" Type="http://schemas.openxmlformats.org/officeDocument/2006/relationships/image" Target="../media/image338.png"/><Relationship Id="rId119" Type="http://schemas.openxmlformats.org/officeDocument/2006/relationships/image" Target="../media/image384.png"/><Relationship Id="rId270" Type="http://schemas.openxmlformats.org/officeDocument/2006/relationships/customXml" Target="../ink/ink468.xml"/><Relationship Id="rId44" Type="http://schemas.openxmlformats.org/officeDocument/2006/relationships/customXml" Target="../ink/ink355.xml"/><Relationship Id="rId65" Type="http://schemas.openxmlformats.org/officeDocument/2006/relationships/image" Target="../media/image358.png"/><Relationship Id="rId86" Type="http://schemas.openxmlformats.org/officeDocument/2006/relationships/customXml" Target="../ink/ink376.xml"/><Relationship Id="rId130" Type="http://schemas.openxmlformats.org/officeDocument/2006/relationships/customXml" Target="../ink/ink398.xml"/><Relationship Id="rId151" Type="http://schemas.openxmlformats.org/officeDocument/2006/relationships/image" Target="../media/image400.png"/><Relationship Id="rId172" Type="http://schemas.openxmlformats.org/officeDocument/2006/relationships/customXml" Target="../ink/ink419.xml"/><Relationship Id="rId193" Type="http://schemas.openxmlformats.org/officeDocument/2006/relationships/image" Target="../media/image421.png"/><Relationship Id="rId207" Type="http://schemas.openxmlformats.org/officeDocument/2006/relationships/image" Target="../media/image428.png"/><Relationship Id="rId228" Type="http://schemas.openxmlformats.org/officeDocument/2006/relationships/customXml" Target="../ink/ink447.xml"/><Relationship Id="rId249" Type="http://schemas.openxmlformats.org/officeDocument/2006/relationships/image" Target="../media/image449.png"/><Relationship Id="rId13" Type="http://schemas.openxmlformats.org/officeDocument/2006/relationships/image" Target="../media/image333.png"/><Relationship Id="rId18" Type="http://schemas.openxmlformats.org/officeDocument/2006/relationships/customXml" Target="../ink/ink342.xml"/><Relationship Id="rId39" Type="http://schemas.openxmlformats.org/officeDocument/2006/relationships/image" Target="../media/image345.png"/><Relationship Id="rId109" Type="http://schemas.openxmlformats.org/officeDocument/2006/relationships/image" Target="../media/image380.png"/><Relationship Id="rId260" Type="http://schemas.openxmlformats.org/officeDocument/2006/relationships/customXml" Target="../ink/ink463.xml"/><Relationship Id="rId265" Type="http://schemas.openxmlformats.org/officeDocument/2006/relationships/image" Target="../media/image456.png"/><Relationship Id="rId281" Type="http://schemas.openxmlformats.org/officeDocument/2006/relationships/image" Target="../media/image464.png"/><Relationship Id="rId34" Type="http://schemas.openxmlformats.org/officeDocument/2006/relationships/customXml" Target="../ink/ink350.xml"/><Relationship Id="rId50" Type="http://schemas.openxmlformats.org/officeDocument/2006/relationships/customXml" Target="../ink/ink358.xml"/><Relationship Id="rId55" Type="http://schemas.openxmlformats.org/officeDocument/2006/relationships/image" Target="../media/image353.png"/><Relationship Id="rId76" Type="http://schemas.openxmlformats.org/officeDocument/2006/relationships/customXml" Target="../ink/ink371.xml"/><Relationship Id="rId97" Type="http://schemas.openxmlformats.org/officeDocument/2006/relationships/image" Target="../media/image374.png"/><Relationship Id="rId104" Type="http://schemas.openxmlformats.org/officeDocument/2006/relationships/customXml" Target="../ink/ink385.xml"/><Relationship Id="rId120" Type="http://schemas.openxmlformats.org/officeDocument/2006/relationships/customXml" Target="../ink/ink393.xml"/><Relationship Id="rId125" Type="http://schemas.openxmlformats.org/officeDocument/2006/relationships/image" Target="../media/image387.png"/><Relationship Id="rId141" Type="http://schemas.openxmlformats.org/officeDocument/2006/relationships/image" Target="../media/image395.png"/><Relationship Id="rId146" Type="http://schemas.openxmlformats.org/officeDocument/2006/relationships/customXml" Target="../ink/ink406.xml"/><Relationship Id="rId167" Type="http://schemas.openxmlformats.org/officeDocument/2006/relationships/image" Target="../media/image408.png"/><Relationship Id="rId188" Type="http://schemas.openxmlformats.org/officeDocument/2006/relationships/customXml" Target="../ink/ink427.xml"/><Relationship Id="rId7" Type="http://schemas.openxmlformats.org/officeDocument/2006/relationships/image" Target="../media/image330.png"/><Relationship Id="rId71" Type="http://schemas.openxmlformats.org/officeDocument/2006/relationships/image" Target="../media/image361.png"/><Relationship Id="rId92" Type="http://schemas.openxmlformats.org/officeDocument/2006/relationships/customXml" Target="../ink/ink379.xml"/><Relationship Id="rId162" Type="http://schemas.openxmlformats.org/officeDocument/2006/relationships/customXml" Target="../ink/ink414.xml"/><Relationship Id="rId183" Type="http://schemas.openxmlformats.org/officeDocument/2006/relationships/image" Target="../media/image416.png"/><Relationship Id="rId213" Type="http://schemas.openxmlformats.org/officeDocument/2006/relationships/image" Target="../media/image431.png"/><Relationship Id="rId218" Type="http://schemas.openxmlformats.org/officeDocument/2006/relationships/customXml" Target="../ink/ink442.xml"/><Relationship Id="rId234" Type="http://schemas.openxmlformats.org/officeDocument/2006/relationships/customXml" Target="../ink/ink450.xml"/><Relationship Id="rId239" Type="http://schemas.openxmlformats.org/officeDocument/2006/relationships/image" Target="../media/image444.png"/><Relationship Id="rId2" Type="http://schemas.openxmlformats.org/officeDocument/2006/relationships/customXml" Target="../ink/ink334.xml"/><Relationship Id="rId29" Type="http://schemas.openxmlformats.org/officeDocument/2006/relationships/image" Target="../media/image233.png"/><Relationship Id="rId250" Type="http://schemas.openxmlformats.org/officeDocument/2006/relationships/customXml" Target="../ink/ink458.xml"/><Relationship Id="rId255" Type="http://schemas.openxmlformats.org/officeDocument/2006/relationships/image" Target="../media/image451.png"/><Relationship Id="rId271" Type="http://schemas.openxmlformats.org/officeDocument/2006/relationships/image" Target="../media/image459.png"/><Relationship Id="rId276" Type="http://schemas.openxmlformats.org/officeDocument/2006/relationships/customXml" Target="../ink/ink471.xml"/><Relationship Id="rId24" Type="http://schemas.openxmlformats.org/officeDocument/2006/relationships/customXml" Target="../ink/ink345.xml"/><Relationship Id="rId40" Type="http://schemas.openxmlformats.org/officeDocument/2006/relationships/customXml" Target="../ink/ink353.xml"/><Relationship Id="rId45" Type="http://schemas.openxmlformats.org/officeDocument/2006/relationships/image" Target="../media/image348.png"/><Relationship Id="rId66" Type="http://schemas.openxmlformats.org/officeDocument/2006/relationships/customXml" Target="../ink/ink366.xml"/><Relationship Id="rId87" Type="http://schemas.openxmlformats.org/officeDocument/2006/relationships/image" Target="../media/image369.png"/><Relationship Id="rId110" Type="http://schemas.openxmlformats.org/officeDocument/2006/relationships/customXml" Target="../ink/ink388.xml"/><Relationship Id="rId115" Type="http://schemas.openxmlformats.org/officeDocument/2006/relationships/image" Target="../media/image3.png"/><Relationship Id="rId131" Type="http://schemas.openxmlformats.org/officeDocument/2006/relationships/image" Target="../media/image390.png"/><Relationship Id="rId136" Type="http://schemas.openxmlformats.org/officeDocument/2006/relationships/customXml" Target="../ink/ink401.xml"/><Relationship Id="rId157" Type="http://schemas.openxmlformats.org/officeDocument/2006/relationships/image" Target="../media/image403.png"/><Relationship Id="rId178" Type="http://schemas.openxmlformats.org/officeDocument/2006/relationships/customXml" Target="../ink/ink422.xml"/><Relationship Id="rId61" Type="http://schemas.openxmlformats.org/officeDocument/2006/relationships/image" Target="../media/image356.png"/><Relationship Id="rId82" Type="http://schemas.openxmlformats.org/officeDocument/2006/relationships/customXml" Target="../ink/ink374.xml"/><Relationship Id="rId152" Type="http://schemas.openxmlformats.org/officeDocument/2006/relationships/customXml" Target="../ink/ink409.xml"/><Relationship Id="rId173" Type="http://schemas.openxmlformats.org/officeDocument/2006/relationships/image" Target="../media/image411.png"/><Relationship Id="rId194" Type="http://schemas.openxmlformats.org/officeDocument/2006/relationships/customXml" Target="../ink/ink430.xml"/><Relationship Id="rId199" Type="http://schemas.openxmlformats.org/officeDocument/2006/relationships/image" Target="../media/image424.png"/><Relationship Id="rId203" Type="http://schemas.openxmlformats.org/officeDocument/2006/relationships/image" Target="../media/image426.png"/><Relationship Id="rId208" Type="http://schemas.openxmlformats.org/officeDocument/2006/relationships/customXml" Target="../ink/ink437.xml"/><Relationship Id="rId229" Type="http://schemas.openxmlformats.org/officeDocument/2006/relationships/image" Target="../media/image439.png"/><Relationship Id="rId19" Type="http://schemas.openxmlformats.org/officeDocument/2006/relationships/image" Target="../media/image336.png"/><Relationship Id="rId224" Type="http://schemas.openxmlformats.org/officeDocument/2006/relationships/customXml" Target="../ink/ink445.xml"/><Relationship Id="rId240" Type="http://schemas.openxmlformats.org/officeDocument/2006/relationships/customXml" Target="../ink/ink453.xml"/><Relationship Id="rId245" Type="http://schemas.openxmlformats.org/officeDocument/2006/relationships/image" Target="../media/image447.png"/><Relationship Id="rId261" Type="http://schemas.openxmlformats.org/officeDocument/2006/relationships/image" Target="../media/image454.png"/><Relationship Id="rId266" Type="http://schemas.openxmlformats.org/officeDocument/2006/relationships/customXml" Target="../ink/ink466.xml"/><Relationship Id="rId14" Type="http://schemas.openxmlformats.org/officeDocument/2006/relationships/customXml" Target="../ink/ink340.xml"/><Relationship Id="rId30" Type="http://schemas.openxmlformats.org/officeDocument/2006/relationships/customXml" Target="../ink/ink348.xml"/><Relationship Id="rId35" Type="http://schemas.openxmlformats.org/officeDocument/2006/relationships/image" Target="../media/image343.png"/><Relationship Id="rId56" Type="http://schemas.openxmlformats.org/officeDocument/2006/relationships/customXml" Target="../ink/ink361.xml"/><Relationship Id="rId77" Type="http://schemas.openxmlformats.org/officeDocument/2006/relationships/image" Target="../media/image364.png"/><Relationship Id="rId100" Type="http://schemas.openxmlformats.org/officeDocument/2006/relationships/customXml" Target="../ink/ink383.xml"/><Relationship Id="rId105" Type="http://schemas.openxmlformats.org/officeDocument/2006/relationships/image" Target="../media/image378.png"/><Relationship Id="rId126" Type="http://schemas.openxmlformats.org/officeDocument/2006/relationships/customXml" Target="../ink/ink396.xml"/><Relationship Id="rId147" Type="http://schemas.openxmlformats.org/officeDocument/2006/relationships/image" Target="../media/image398.png"/><Relationship Id="rId168" Type="http://schemas.openxmlformats.org/officeDocument/2006/relationships/customXml" Target="../ink/ink417.xml"/><Relationship Id="rId282" Type="http://schemas.openxmlformats.org/officeDocument/2006/relationships/customXml" Target="../ink/ink474.xml"/><Relationship Id="rId8" Type="http://schemas.openxmlformats.org/officeDocument/2006/relationships/customXml" Target="../ink/ink337.xml"/><Relationship Id="rId51" Type="http://schemas.openxmlformats.org/officeDocument/2006/relationships/image" Target="../media/image351.png"/><Relationship Id="rId72" Type="http://schemas.openxmlformats.org/officeDocument/2006/relationships/customXml" Target="../ink/ink369.xml"/><Relationship Id="rId93" Type="http://schemas.openxmlformats.org/officeDocument/2006/relationships/image" Target="../media/image372.png"/><Relationship Id="rId98" Type="http://schemas.openxmlformats.org/officeDocument/2006/relationships/customXml" Target="../ink/ink382.xml"/><Relationship Id="rId121" Type="http://schemas.openxmlformats.org/officeDocument/2006/relationships/image" Target="../media/image385.png"/><Relationship Id="rId142" Type="http://schemas.openxmlformats.org/officeDocument/2006/relationships/customXml" Target="../ink/ink404.xml"/><Relationship Id="rId163" Type="http://schemas.openxmlformats.org/officeDocument/2006/relationships/image" Target="../media/image406.png"/><Relationship Id="rId184" Type="http://schemas.openxmlformats.org/officeDocument/2006/relationships/customXml" Target="../ink/ink425.xml"/><Relationship Id="rId189" Type="http://schemas.openxmlformats.org/officeDocument/2006/relationships/image" Target="../media/image419.png"/><Relationship Id="rId219" Type="http://schemas.openxmlformats.org/officeDocument/2006/relationships/image" Target="../media/image434.png"/><Relationship Id="rId3" Type="http://schemas.openxmlformats.org/officeDocument/2006/relationships/image" Target="../media/image328.png"/><Relationship Id="rId214" Type="http://schemas.openxmlformats.org/officeDocument/2006/relationships/customXml" Target="../ink/ink440.xml"/><Relationship Id="rId230" Type="http://schemas.openxmlformats.org/officeDocument/2006/relationships/customXml" Target="../ink/ink448.xml"/><Relationship Id="rId235" Type="http://schemas.openxmlformats.org/officeDocument/2006/relationships/image" Target="../media/image442.png"/><Relationship Id="rId251" Type="http://schemas.openxmlformats.org/officeDocument/2006/relationships/image" Target="../media/image223.png"/><Relationship Id="rId256" Type="http://schemas.openxmlformats.org/officeDocument/2006/relationships/customXml" Target="../ink/ink461.xml"/><Relationship Id="rId277" Type="http://schemas.openxmlformats.org/officeDocument/2006/relationships/image" Target="../media/image462.png"/><Relationship Id="rId25" Type="http://schemas.openxmlformats.org/officeDocument/2006/relationships/image" Target="../media/image339.png"/><Relationship Id="rId46" Type="http://schemas.openxmlformats.org/officeDocument/2006/relationships/customXml" Target="../ink/ink356.xml"/><Relationship Id="rId67" Type="http://schemas.openxmlformats.org/officeDocument/2006/relationships/image" Target="../media/image359.png"/><Relationship Id="rId116" Type="http://schemas.openxmlformats.org/officeDocument/2006/relationships/customXml" Target="../ink/ink391.xml"/><Relationship Id="rId137" Type="http://schemas.openxmlformats.org/officeDocument/2006/relationships/image" Target="../media/image393.png"/><Relationship Id="rId158" Type="http://schemas.openxmlformats.org/officeDocument/2006/relationships/customXml" Target="../ink/ink412.xml"/><Relationship Id="rId272" Type="http://schemas.openxmlformats.org/officeDocument/2006/relationships/customXml" Target="../ink/ink469.xml"/><Relationship Id="rId20" Type="http://schemas.openxmlformats.org/officeDocument/2006/relationships/customXml" Target="../ink/ink343.xml"/><Relationship Id="rId41" Type="http://schemas.openxmlformats.org/officeDocument/2006/relationships/image" Target="../media/image346.png"/><Relationship Id="rId62" Type="http://schemas.openxmlformats.org/officeDocument/2006/relationships/customXml" Target="../ink/ink364.xml"/><Relationship Id="rId83" Type="http://schemas.openxmlformats.org/officeDocument/2006/relationships/image" Target="../media/image367.png"/><Relationship Id="rId88" Type="http://schemas.openxmlformats.org/officeDocument/2006/relationships/customXml" Target="../ink/ink377.xml"/><Relationship Id="rId111" Type="http://schemas.openxmlformats.org/officeDocument/2006/relationships/image" Target="../media/image381.png"/><Relationship Id="rId132" Type="http://schemas.openxmlformats.org/officeDocument/2006/relationships/customXml" Target="../ink/ink399.xml"/><Relationship Id="rId153" Type="http://schemas.openxmlformats.org/officeDocument/2006/relationships/image" Target="../media/image401.png"/><Relationship Id="rId174" Type="http://schemas.openxmlformats.org/officeDocument/2006/relationships/customXml" Target="../ink/ink420.xml"/><Relationship Id="rId179" Type="http://schemas.openxmlformats.org/officeDocument/2006/relationships/image" Target="../media/image414.png"/><Relationship Id="rId195" Type="http://schemas.openxmlformats.org/officeDocument/2006/relationships/image" Target="../media/image422.png"/><Relationship Id="rId209" Type="http://schemas.openxmlformats.org/officeDocument/2006/relationships/image" Target="../media/image429.png"/><Relationship Id="rId190" Type="http://schemas.openxmlformats.org/officeDocument/2006/relationships/customXml" Target="../ink/ink428.xml"/><Relationship Id="rId204" Type="http://schemas.openxmlformats.org/officeDocument/2006/relationships/customXml" Target="../ink/ink435.xml"/><Relationship Id="rId220" Type="http://schemas.openxmlformats.org/officeDocument/2006/relationships/customXml" Target="../ink/ink443.xml"/><Relationship Id="rId225" Type="http://schemas.openxmlformats.org/officeDocument/2006/relationships/image" Target="../media/image437.png"/><Relationship Id="rId241" Type="http://schemas.openxmlformats.org/officeDocument/2006/relationships/image" Target="../media/image445.png"/><Relationship Id="rId246" Type="http://schemas.openxmlformats.org/officeDocument/2006/relationships/customXml" Target="../ink/ink456.xml"/><Relationship Id="rId267" Type="http://schemas.openxmlformats.org/officeDocument/2006/relationships/image" Target="../media/image457.png"/><Relationship Id="rId15" Type="http://schemas.openxmlformats.org/officeDocument/2006/relationships/image" Target="../media/image334.png"/><Relationship Id="rId36" Type="http://schemas.openxmlformats.org/officeDocument/2006/relationships/customXml" Target="../ink/ink351.xml"/><Relationship Id="rId57" Type="http://schemas.openxmlformats.org/officeDocument/2006/relationships/image" Target="../media/image354.png"/><Relationship Id="rId106" Type="http://schemas.openxmlformats.org/officeDocument/2006/relationships/customXml" Target="../ink/ink386.xml"/><Relationship Id="rId127" Type="http://schemas.openxmlformats.org/officeDocument/2006/relationships/image" Target="../media/image388.png"/><Relationship Id="rId262" Type="http://schemas.openxmlformats.org/officeDocument/2006/relationships/customXml" Target="../ink/ink464.xml"/><Relationship Id="rId283" Type="http://schemas.openxmlformats.org/officeDocument/2006/relationships/image" Target="../media/image465.png"/><Relationship Id="rId10" Type="http://schemas.openxmlformats.org/officeDocument/2006/relationships/customXml" Target="../ink/ink338.xml"/><Relationship Id="rId31" Type="http://schemas.openxmlformats.org/officeDocument/2006/relationships/image" Target="../media/image341.png"/><Relationship Id="rId52" Type="http://schemas.openxmlformats.org/officeDocument/2006/relationships/customXml" Target="../ink/ink359.xml"/><Relationship Id="rId73" Type="http://schemas.openxmlformats.org/officeDocument/2006/relationships/image" Target="../media/image362.png"/><Relationship Id="rId78" Type="http://schemas.openxmlformats.org/officeDocument/2006/relationships/customXml" Target="../ink/ink372.xml"/><Relationship Id="rId94" Type="http://schemas.openxmlformats.org/officeDocument/2006/relationships/customXml" Target="../ink/ink380.xml"/><Relationship Id="rId99" Type="http://schemas.openxmlformats.org/officeDocument/2006/relationships/image" Target="../media/image375.png"/><Relationship Id="rId101" Type="http://schemas.openxmlformats.org/officeDocument/2006/relationships/image" Target="../media/image376.png"/><Relationship Id="rId122" Type="http://schemas.openxmlformats.org/officeDocument/2006/relationships/customXml" Target="../ink/ink394.xml"/><Relationship Id="rId143" Type="http://schemas.openxmlformats.org/officeDocument/2006/relationships/image" Target="../media/image396.png"/><Relationship Id="rId148" Type="http://schemas.openxmlformats.org/officeDocument/2006/relationships/customXml" Target="../ink/ink407.xml"/><Relationship Id="rId164" Type="http://schemas.openxmlformats.org/officeDocument/2006/relationships/customXml" Target="../ink/ink415.xml"/><Relationship Id="rId169" Type="http://schemas.openxmlformats.org/officeDocument/2006/relationships/image" Target="../media/image409.png"/><Relationship Id="rId185" Type="http://schemas.openxmlformats.org/officeDocument/2006/relationships/image" Target="../media/image417.png"/><Relationship Id="rId4" Type="http://schemas.openxmlformats.org/officeDocument/2006/relationships/customXml" Target="../ink/ink335.xml"/><Relationship Id="rId9" Type="http://schemas.openxmlformats.org/officeDocument/2006/relationships/image" Target="../media/image331.png"/><Relationship Id="rId180" Type="http://schemas.openxmlformats.org/officeDocument/2006/relationships/customXml" Target="../ink/ink423.xml"/><Relationship Id="rId210" Type="http://schemas.openxmlformats.org/officeDocument/2006/relationships/customXml" Target="../ink/ink438.xml"/><Relationship Id="rId215" Type="http://schemas.openxmlformats.org/officeDocument/2006/relationships/image" Target="../media/image432.png"/><Relationship Id="rId236" Type="http://schemas.openxmlformats.org/officeDocument/2006/relationships/customXml" Target="../ink/ink451.xml"/><Relationship Id="rId257" Type="http://schemas.openxmlformats.org/officeDocument/2006/relationships/image" Target="../media/image452.png"/><Relationship Id="rId278" Type="http://schemas.openxmlformats.org/officeDocument/2006/relationships/customXml" Target="../ink/ink472.xml"/><Relationship Id="rId26" Type="http://schemas.openxmlformats.org/officeDocument/2006/relationships/customXml" Target="../ink/ink346.xml"/><Relationship Id="rId231" Type="http://schemas.openxmlformats.org/officeDocument/2006/relationships/image" Target="../media/image440.png"/><Relationship Id="rId252" Type="http://schemas.openxmlformats.org/officeDocument/2006/relationships/customXml" Target="../ink/ink459.xml"/><Relationship Id="rId273" Type="http://schemas.openxmlformats.org/officeDocument/2006/relationships/image" Target="../media/image460.png"/><Relationship Id="rId47" Type="http://schemas.openxmlformats.org/officeDocument/2006/relationships/image" Target="../media/image349.png"/><Relationship Id="rId68" Type="http://schemas.openxmlformats.org/officeDocument/2006/relationships/customXml" Target="../ink/ink367.xml"/><Relationship Id="rId89" Type="http://schemas.openxmlformats.org/officeDocument/2006/relationships/image" Target="../media/image370.png"/><Relationship Id="rId112" Type="http://schemas.openxmlformats.org/officeDocument/2006/relationships/customXml" Target="../ink/ink389.xml"/><Relationship Id="rId133" Type="http://schemas.openxmlformats.org/officeDocument/2006/relationships/image" Target="../media/image391.png"/><Relationship Id="rId154" Type="http://schemas.openxmlformats.org/officeDocument/2006/relationships/customXml" Target="../ink/ink410.xml"/><Relationship Id="rId175" Type="http://schemas.openxmlformats.org/officeDocument/2006/relationships/image" Target="../media/image412.png"/><Relationship Id="rId196" Type="http://schemas.openxmlformats.org/officeDocument/2006/relationships/customXml" Target="../ink/ink431.xml"/><Relationship Id="rId200" Type="http://schemas.openxmlformats.org/officeDocument/2006/relationships/customXml" Target="../ink/ink433.xml"/><Relationship Id="rId16" Type="http://schemas.openxmlformats.org/officeDocument/2006/relationships/customXml" Target="../ink/ink341.xml"/><Relationship Id="rId221" Type="http://schemas.openxmlformats.org/officeDocument/2006/relationships/image" Target="../media/image435.png"/><Relationship Id="rId242" Type="http://schemas.openxmlformats.org/officeDocument/2006/relationships/customXml" Target="../ink/ink454.xml"/><Relationship Id="rId263" Type="http://schemas.openxmlformats.org/officeDocument/2006/relationships/image" Target="../media/image455.png"/><Relationship Id="rId284" Type="http://schemas.openxmlformats.org/officeDocument/2006/relationships/customXml" Target="../ink/ink475.xml"/><Relationship Id="rId37" Type="http://schemas.openxmlformats.org/officeDocument/2006/relationships/image" Target="../media/image344.png"/><Relationship Id="rId58" Type="http://schemas.openxmlformats.org/officeDocument/2006/relationships/customXml" Target="../ink/ink362.xml"/><Relationship Id="rId79" Type="http://schemas.openxmlformats.org/officeDocument/2006/relationships/image" Target="../media/image365.png"/><Relationship Id="rId102" Type="http://schemas.openxmlformats.org/officeDocument/2006/relationships/customXml" Target="../ink/ink384.xml"/><Relationship Id="rId123" Type="http://schemas.openxmlformats.org/officeDocument/2006/relationships/image" Target="../media/image386.png"/><Relationship Id="rId144" Type="http://schemas.openxmlformats.org/officeDocument/2006/relationships/customXml" Target="../ink/ink405.xml"/><Relationship Id="rId90" Type="http://schemas.openxmlformats.org/officeDocument/2006/relationships/customXml" Target="../ink/ink378.xml"/><Relationship Id="rId165" Type="http://schemas.openxmlformats.org/officeDocument/2006/relationships/image" Target="../media/image407.png"/><Relationship Id="rId186" Type="http://schemas.openxmlformats.org/officeDocument/2006/relationships/customXml" Target="../ink/ink426.xml"/><Relationship Id="rId211" Type="http://schemas.openxmlformats.org/officeDocument/2006/relationships/image" Target="../media/image430.png"/><Relationship Id="rId232" Type="http://schemas.openxmlformats.org/officeDocument/2006/relationships/customXml" Target="../ink/ink449.xml"/><Relationship Id="rId253" Type="http://schemas.openxmlformats.org/officeDocument/2006/relationships/image" Target="../media/image450.png"/><Relationship Id="rId274" Type="http://schemas.openxmlformats.org/officeDocument/2006/relationships/customXml" Target="../ink/ink470.xml"/><Relationship Id="rId27" Type="http://schemas.openxmlformats.org/officeDocument/2006/relationships/image" Target="../media/image340.png"/><Relationship Id="rId48" Type="http://schemas.openxmlformats.org/officeDocument/2006/relationships/customXml" Target="../ink/ink357.xml"/><Relationship Id="rId69" Type="http://schemas.openxmlformats.org/officeDocument/2006/relationships/image" Target="../media/image360.png"/><Relationship Id="rId113" Type="http://schemas.openxmlformats.org/officeDocument/2006/relationships/image" Target="../media/image382.png"/><Relationship Id="rId134" Type="http://schemas.openxmlformats.org/officeDocument/2006/relationships/customXml" Target="../ink/ink400.xml"/><Relationship Id="rId80" Type="http://schemas.openxmlformats.org/officeDocument/2006/relationships/customXml" Target="../ink/ink373.xml"/><Relationship Id="rId155" Type="http://schemas.openxmlformats.org/officeDocument/2006/relationships/image" Target="../media/image402.png"/><Relationship Id="rId176" Type="http://schemas.openxmlformats.org/officeDocument/2006/relationships/customXml" Target="../ink/ink421.xml"/><Relationship Id="rId197" Type="http://schemas.openxmlformats.org/officeDocument/2006/relationships/image" Target="../media/image423.png"/><Relationship Id="rId201" Type="http://schemas.openxmlformats.org/officeDocument/2006/relationships/image" Target="../media/image425.png"/><Relationship Id="rId222" Type="http://schemas.openxmlformats.org/officeDocument/2006/relationships/customXml" Target="../ink/ink444.xml"/><Relationship Id="rId243" Type="http://schemas.openxmlformats.org/officeDocument/2006/relationships/image" Target="../media/image446.png"/><Relationship Id="rId264" Type="http://schemas.openxmlformats.org/officeDocument/2006/relationships/customXml" Target="../ink/ink465.xml"/><Relationship Id="rId285" Type="http://schemas.openxmlformats.org/officeDocument/2006/relationships/image" Target="../media/image466.png"/><Relationship Id="rId17" Type="http://schemas.openxmlformats.org/officeDocument/2006/relationships/image" Target="../media/image335.png"/><Relationship Id="rId38" Type="http://schemas.openxmlformats.org/officeDocument/2006/relationships/customXml" Target="../ink/ink352.xml"/><Relationship Id="rId59" Type="http://schemas.openxmlformats.org/officeDocument/2006/relationships/image" Target="../media/image355.png"/><Relationship Id="rId103" Type="http://schemas.openxmlformats.org/officeDocument/2006/relationships/image" Target="../media/image377.png"/><Relationship Id="rId124" Type="http://schemas.openxmlformats.org/officeDocument/2006/relationships/customXml" Target="../ink/ink395.xml"/><Relationship Id="rId70" Type="http://schemas.openxmlformats.org/officeDocument/2006/relationships/customXml" Target="../ink/ink368.xml"/><Relationship Id="rId91" Type="http://schemas.openxmlformats.org/officeDocument/2006/relationships/image" Target="../media/image371.png"/><Relationship Id="rId145" Type="http://schemas.openxmlformats.org/officeDocument/2006/relationships/image" Target="../media/image397.png"/><Relationship Id="rId166" Type="http://schemas.openxmlformats.org/officeDocument/2006/relationships/customXml" Target="../ink/ink416.xml"/><Relationship Id="rId187" Type="http://schemas.openxmlformats.org/officeDocument/2006/relationships/image" Target="../media/image41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39.xml"/><Relationship Id="rId233" Type="http://schemas.openxmlformats.org/officeDocument/2006/relationships/image" Target="../media/image441.png"/><Relationship Id="rId254" Type="http://schemas.openxmlformats.org/officeDocument/2006/relationships/customXml" Target="../ink/ink460.xml"/><Relationship Id="rId28" Type="http://schemas.openxmlformats.org/officeDocument/2006/relationships/customXml" Target="../ink/ink347.xml"/><Relationship Id="rId49" Type="http://schemas.openxmlformats.org/officeDocument/2006/relationships/image" Target="../media/image350.png"/><Relationship Id="rId114" Type="http://schemas.openxmlformats.org/officeDocument/2006/relationships/customXml" Target="../ink/ink390.xml"/><Relationship Id="rId275" Type="http://schemas.openxmlformats.org/officeDocument/2006/relationships/image" Target="../media/image461.png"/><Relationship Id="rId60" Type="http://schemas.openxmlformats.org/officeDocument/2006/relationships/customXml" Target="../ink/ink363.xml"/><Relationship Id="rId81" Type="http://schemas.openxmlformats.org/officeDocument/2006/relationships/image" Target="../media/image366.png"/><Relationship Id="rId135" Type="http://schemas.openxmlformats.org/officeDocument/2006/relationships/image" Target="../media/image392.png"/><Relationship Id="rId156" Type="http://schemas.openxmlformats.org/officeDocument/2006/relationships/customXml" Target="../ink/ink411.xml"/><Relationship Id="rId177" Type="http://schemas.openxmlformats.org/officeDocument/2006/relationships/image" Target="../media/image413.png"/><Relationship Id="rId198" Type="http://schemas.openxmlformats.org/officeDocument/2006/relationships/customXml" Target="../ink/ink432.xml"/><Relationship Id="rId202" Type="http://schemas.openxmlformats.org/officeDocument/2006/relationships/customXml" Target="../ink/ink434.xml"/><Relationship Id="rId223" Type="http://schemas.openxmlformats.org/officeDocument/2006/relationships/image" Target="../media/image436.png"/><Relationship Id="rId244" Type="http://schemas.openxmlformats.org/officeDocument/2006/relationships/customXml" Target="../ink/ink455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8.xml"/><Relationship Id="rId117" Type="http://schemas.openxmlformats.org/officeDocument/2006/relationships/image" Target="../media/image523.png"/><Relationship Id="rId21" Type="http://schemas.openxmlformats.org/officeDocument/2006/relationships/image" Target="../media/image476.png"/><Relationship Id="rId42" Type="http://schemas.openxmlformats.org/officeDocument/2006/relationships/customXml" Target="../ink/ink496.xml"/><Relationship Id="rId47" Type="http://schemas.openxmlformats.org/officeDocument/2006/relationships/image" Target="../media/image489.png"/><Relationship Id="rId63" Type="http://schemas.openxmlformats.org/officeDocument/2006/relationships/image" Target="../media/image496.png"/><Relationship Id="rId68" Type="http://schemas.openxmlformats.org/officeDocument/2006/relationships/customXml" Target="../ink/ink509.xml"/><Relationship Id="rId84" Type="http://schemas.openxmlformats.org/officeDocument/2006/relationships/customXml" Target="../ink/ink517.xml"/><Relationship Id="rId89" Type="http://schemas.openxmlformats.org/officeDocument/2006/relationships/image" Target="../media/image509.png"/><Relationship Id="rId112" Type="http://schemas.openxmlformats.org/officeDocument/2006/relationships/customXml" Target="../ink/ink531.xml"/><Relationship Id="rId133" Type="http://schemas.openxmlformats.org/officeDocument/2006/relationships/image" Target="../media/image531.png"/><Relationship Id="rId138" Type="http://schemas.openxmlformats.org/officeDocument/2006/relationships/customXml" Target="../ink/ink544.xml"/><Relationship Id="rId154" Type="http://schemas.openxmlformats.org/officeDocument/2006/relationships/customXml" Target="../ink/ink552.xml"/><Relationship Id="rId159" Type="http://schemas.openxmlformats.org/officeDocument/2006/relationships/image" Target="../media/image544.png"/><Relationship Id="rId16" Type="http://schemas.openxmlformats.org/officeDocument/2006/relationships/customXml" Target="../ink/ink483.xml"/><Relationship Id="rId107" Type="http://schemas.openxmlformats.org/officeDocument/2006/relationships/image" Target="../media/image518.png"/><Relationship Id="rId11" Type="http://schemas.openxmlformats.org/officeDocument/2006/relationships/image" Target="../media/image471.png"/><Relationship Id="rId32" Type="http://schemas.openxmlformats.org/officeDocument/2006/relationships/customXml" Target="../ink/ink491.xml"/><Relationship Id="rId37" Type="http://schemas.openxmlformats.org/officeDocument/2006/relationships/image" Target="../media/image484.png"/><Relationship Id="rId53" Type="http://schemas.openxmlformats.org/officeDocument/2006/relationships/image" Target="../media/image3.png"/><Relationship Id="rId58" Type="http://schemas.openxmlformats.org/officeDocument/2006/relationships/customXml" Target="../ink/ink504.xml"/><Relationship Id="rId74" Type="http://schemas.openxmlformats.org/officeDocument/2006/relationships/customXml" Target="../ink/ink512.xml"/><Relationship Id="rId79" Type="http://schemas.openxmlformats.org/officeDocument/2006/relationships/image" Target="../media/image504.png"/><Relationship Id="rId102" Type="http://schemas.openxmlformats.org/officeDocument/2006/relationships/customXml" Target="../ink/ink526.xml"/><Relationship Id="rId123" Type="http://schemas.openxmlformats.org/officeDocument/2006/relationships/image" Target="../media/image526.png"/><Relationship Id="rId128" Type="http://schemas.openxmlformats.org/officeDocument/2006/relationships/customXml" Target="../ink/ink539.xml"/><Relationship Id="rId144" Type="http://schemas.openxmlformats.org/officeDocument/2006/relationships/customXml" Target="../ink/ink547.xml"/><Relationship Id="rId149" Type="http://schemas.openxmlformats.org/officeDocument/2006/relationships/image" Target="../media/image539.png"/><Relationship Id="rId5" Type="http://schemas.openxmlformats.org/officeDocument/2006/relationships/image" Target="../media/image468.png"/><Relationship Id="rId90" Type="http://schemas.openxmlformats.org/officeDocument/2006/relationships/customXml" Target="../ink/ink520.xml"/><Relationship Id="rId95" Type="http://schemas.openxmlformats.org/officeDocument/2006/relationships/image" Target="../media/image512.png"/><Relationship Id="rId22" Type="http://schemas.openxmlformats.org/officeDocument/2006/relationships/customXml" Target="../ink/ink486.xml"/><Relationship Id="rId27" Type="http://schemas.openxmlformats.org/officeDocument/2006/relationships/image" Target="../media/image479.png"/><Relationship Id="rId43" Type="http://schemas.openxmlformats.org/officeDocument/2006/relationships/image" Target="../media/image487.png"/><Relationship Id="rId48" Type="http://schemas.openxmlformats.org/officeDocument/2006/relationships/customXml" Target="../ink/ink499.xml"/><Relationship Id="rId64" Type="http://schemas.openxmlformats.org/officeDocument/2006/relationships/customXml" Target="../ink/ink507.xml"/><Relationship Id="rId69" Type="http://schemas.openxmlformats.org/officeDocument/2006/relationships/image" Target="../media/image499.png"/><Relationship Id="rId113" Type="http://schemas.openxmlformats.org/officeDocument/2006/relationships/image" Target="../media/image521.png"/><Relationship Id="rId118" Type="http://schemas.openxmlformats.org/officeDocument/2006/relationships/customXml" Target="../ink/ink534.xml"/><Relationship Id="rId134" Type="http://schemas.openxmlformats.org/officeDocument/2006/relationships/customXml" Target="../ink/ink542.xml"/><Relationship Id="rId139" Type="http://schemas.openxmlformats.org/officeDocument/2006/relationships/image" Target="../media/image534.png"/><Relationship Id="rId80" Type="http://schemas.openxmlformats.org/officeDocument/2006/relationships/customXml" Target="../ink/ink515.xml"/><Relationship Id="rId85" Type="http://schemas.openxmlformats.org/officeDocument/2006/relationships/image" Target="../media/image507.png"/><Relationship Id="rId150" Type="http://schemas.openxmlformats.org/officeDocument/2006/relationships/customXml" Target="../ink/ink550.xml"/><Relationship Id="rId155" Type="http://schemas.openxmlformats.org/officeDocument/2006/relationships/image" Target="../media/image542.png"/><Relationship Id="rId12" Type="http://schemas.openxmlformats.org/officeDocument/2006/relationships/customXml" Target="../ink/ink481.xml"/><Relationship Id="rId17" Type="http://schemas.openxmlformats.org/officeDocument/2006/relationships/image" Target="../media/image474.png"/><Relationship Id="rId33" Type="http://schemas.openxmlformats.org/officeDocument/2006/relationships/image" Target="../media/image482.png"/><Relationship Id="rId38" Type="http://schemas.openxmlformats.org/officeDocument/2006/relationships/customXml" Target="../ink/ink494.xml"/><Relationship Id="rId59" Type="http://schemas.openxmlformats.org/officeDocument/2006/relationships/image" Target="../media/image494.png"/><Relationship Id="rId103" Type="http://schemas.openxmlformats.org/officeDocument/2006/relationships/image" Target="../media/image516.png"/><Relationship Id="rId108" Type="http://schemas.openxmlformats.org/officeDocument/2006/relationships/customXml" Target="../ink/ink529.xml"/><Relationship Id="rId124" Type="http://schemas.openxmlformats.org/officeDocument/2006/relationships/customXml" Target="../ink/ink537.xml"/><Relationship Id="rId129" Type="http://schemas.openxmlformats.org/officeDocument/2006/relationships/image" Target="../media/image529.png"/><Relationship Id="rId20" Type="http://schemas.openxmlformats.org/officeDocument/2006/relationships/customXml" Target="../ink/ink485.xml"/><Relationship Id="rId41" Type="http://schemas.openxmlformats.org/officeDocument/2006/relationships/image" Target="../media/image486.png"/><Relationship Id="rId54" Type="http://schemas.openxmlformats.org/officeDocument/2006/relationships/customXml" Target="../ink/ink502.xml"/><Relationship Id="rId62" Type="http://schemas.openxmlformats.org/officeDocument/2006/relationships/customXml" Target="../ink/ink506.xml"/><Relationship Id="rId70" Type="http://schemas.openxmlformats.org/officeDocument/2006/relationships/customXml" Target="../ink/ink510.xml"/><Relationship Id="rId75" Type="http://schemas.openxmlformats.org/officeDocument/2006/relationships/image" Target="../media/image502.png"/><Relationship Id="rId83" Type="http://schemas.openxmlformats.org/officeDocument/2006/relationships/image" Target="../media/image506.png"/><Relationship Id="rId88" Type="http://schemas.openxmlformats.org/officeDocument/2006/relationships/customXml" Target="../ink/ink519.xml"/><Relationship Id="rId91" Type="http://schemas.openxmlformats.org/officeDocument/2006/relationships/image" Target="../media/image510.png"/><Relationship Id="rId96" Type="http://schemas.openxmlformats.org/officeDocument/2006/relationships/customXml" Target="../ink/ink523.xml"/><Relationship Id="rId111" Type="http://schemas.openxmlformats.org/officeDocument/2006/relationships/image" Target="../media/image520.png"/><Relationship Id="rId132" Type="http://schemas.openxmlformats.org/officeDocument/2006/relationships/customXml" Target="../ink/ink541.xml"/><Relationship Id="rId140" Type="http://schemas.openxmlformats.org/officeDocument/2006/relationships/customXml" Target="../ink/ink545.xml"/><Relationship Id="rId145" Type="http://schemas.openxmlformats.org/officeDocument/2006/relationships/image" Target="../media/image537.png"/><Relationship Id="rId153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8.xml"/><Relationship Id="rId15" Type="http://schemas.openxmlformats.org/officeDocument/2006/relationships/image" Target="../media/image473.png"/><Relationship Id="rId23" Type="http://schemas.openxmlformats.org/officeDocument/2006/relationships/image" Target="../media/image477.png"/><Relationship Id="rId28" Type="http://schemas.openxmlformats.org/officeDocument/2006/relationships/customXml" Target="../ink/ink489.xml"/><Relationship Id="rId36" Type="http://schemas.openxmlformats.org/officeDocument/2006/relationships/customXml" Target="../ink/ink493.xml"/><Relationship Id="rId49" Type="http://schemas.openxmlformats.org/officeDocument/2006/relationships/image" Target="../media/image490.png"/><Relationship Id="rId57" Type="http://schemas.openxmlformats.org/officeDocument/2006/relationships/image" Target="../media/image493.png"/><Relationship Id="rId106" Type="http://schemas.openxmlformats.org/officeDocument/2006/relationships/customXml" Target="../ink/ink528.xml"/><Relationship Id="rId114" Type="http://schemas.openxmlformats.org/officeDocument/2006/relationships/customXml" Target="../ink/ink532.xml"/><Relationship Id="rId119" Type="http://schemas.openxmlformats.org/officeDocument/2006/relationships/image" Target="../media/image524.png"/><Relationship Id="rId127" Type="http://schemas.openxmlformats.org/officeDocument/2006/relationships/image" Target="../media/image528.png"/><Relationship Id="rId10" Type="http://schemas.openxmlformats.org/officeDocument/2006/relationships/customXml" Target="../ink/ink480.xml"/><Relationship Id="rId31" Type="http://schemas.openxmlformats.org/officeDocument/2006/relationships/image" Target="../media/image481.png"/><Relationship Id="rId44" Type="http://schemas.openxmlformats.org/officeDocument/2006/relationships/customXml" Target="../ink/ink497.xml"/><Relationship Id="rId52" Type="http://schemas.openxmlformats.org/officeDocument/2006/relationships/customXml" Target="../ink/ink501.xml"/><Relationship Id="rId60" Type="http://schemas.openxmlformats.org/officeDocument/2006/relationships/customXml" Target="../ink/ink505.xml"/><Relationship Id="rId65" Type="http://schemas.openxmlformats.org/officeDocument/2006/relationships/image" Target="../media/image497.png"/><Relationship Id="rId73" Type="http://schemas.openxmlformats.org/officeDocument/2006/relationships/image" Target="../media/image501.png"/><Relationship Id="rId78" Type="http://schemas.openxmlformats.org/officeDocument/2006/relationships/customXml" Target="../ink/ink514.xml"/><Relationship Id="rId81" Type="http://schemas.openxmlformats.org/officeDocument/2006/relationships/image" Target="../media/image505.png"/><Relationship Id="rId86" Type="http://schemas.openxmlformats.org/officeDocument/2006/relationships/customXml" Target="../ink/ink518.xml"/><Relationship Id="rId94" Type="http://schemas.openxmlformats.org/officeDocument/2006/relationships/customXml" Target="../ink/ink522.xml"/><Relationship Id="rId99" Type="http://schemas.openxmlformats.org/officeDocument/2006/relationships/image" Target="../media/image514.png"/><Relationship Id="rId101" Type="http://schemas.openxmlformats.org/officeDocument/2006/relationships/image" Target="../media/image515.png"/><Relationship Id="rId122" Type="http://schemas.openxmlformats.org/officeDocument/2006/relationships/customXml" Target="../ink/ink536.xml"/><Relationship Id="rId130" Type="http://schemas.openxmlformats.org/officeDocument/2006/relationships/customXml" Target="../ink/ink540.xml"/><Relationship Id="rId135" Type="http://schemas.openxmlformats.org/officeDocument/2006/relationships/image" Target="../media/image532.png"/><Relationship Id="rId143" Type="http://schemas.openxmlformats.org/officeDocument/2006/relationships/image" Target="../media/image536.png"/><Relationship Id="rId148" Type="http://schemas.openxmlformats.org/officeDocument/2006/relationships/customXml" Target="../ink/ink549.xml"/><Relationship Id="rId151" Type="http://schemas.openxmlformats.org/officeDocument/2006/relationships/image" Target="../media/image540.png"/><Relationship Id="rId156" Type="http://schemas.openxmlformats.org/officeDocument/2006/relationships/customXml" Target="../ink/ink553.xml"/><Relationship Id="rId4" Type="http://schemas.openxmlformats.org/officeDocument/2006/relationships/customXml" Target="../ink/ink477.xml"/><Relationship Id="rId9" Type="http://schemas.openxmlformats.org/officeDocument/2006/relationships/image" Target="../media/image470.png"/><Relationship Id="rId13" Type="http://schemas.openxmlformats.org/officeDocument/2006/relationships/image" Target="../media/image472.png"/><Relationship Id="rId18" Type="http://schemas.openxmlformats.org/officeDocument/2006/relationships/customXml" Target="../ink/ink484.xml"/><Relationship Id="rId39" Type="http://schemas.openxmlformats.org/officeDocument/2006/relationships/image" Target="../media/image485.png"/><Relationship Id="rId109" Type="http://schemas.openxmlformats.org/officeDocument/2006/relationships/image" Target="../media/image519.png"/><Relationship Id="rId34" Type="http://schemas.openxmlformats.org/officeDocument/2006/relationships/customXml" Target="../ink/ink492.xml"/><Relationship Id="rId50" Type="http://schemas.openxmlformats.org/officeDocument/2006/relationships/customXml" Target="../ink/ink500.xml"/><Relationship Id="rId55" Type="http://schemas.openxmlformats.org/officeDocument/2006/relationships/image" Target="../media/image492.png"/><Relationship Id="rId76" Type="http://schemas.openxmlformats.org/officeDocument/2006/relationships/customXml" Target="../ink/ink513.xml"/><Relationship Id="rId97" Type="http://schemas.openxmlformats.org/officeDocument/2006/relationships/image" Target="../media/image513.png"/><Relationship Id="rId104" Type="http://schemas.openxmlformats.org/officeDocument/2006/relationships/customXml" Target="../ink/ink527.xml"/><Relationship Id="rId120" Type="http://schemas.openxmlformats.org/officeDocument/2006/relationships/customXml" Target="../ink/ink535.xml"/><Relationship Id="rId125" Type="http://schemas.openxmlformats.org/officeDocument/2006/relationships/image" Target="../media/image527.png"/><Relationship Id="rId141" Type="http://schemas.openxmlformats.org/officeDocument/2006/relationships/image" Target="../media/image535.png"/><Relationship Id="rId146" Type="http://schemas.openxmlformats.org/officeDocument/2006/relationships/customXml" Target="../ink/ink548.xml"/><Relationship Id="rId7" Type="http://schemas.openxmlformats.org/officeDocument/2006/relationships/image" Target="../media/image469.png"/><Relationship Id="rId71" Type="http://schemas.openxmlformats.org/officeDocument/2006/relationships/image" Target="../media/image500.png"/><Relationship Id="rId92" Type="http://schemas.openxmlformats.org/officeDocument/2006/relationships/customXml" Target="../ink/ink521.xml"/><Relationship Id="rId2" Type="http://schemas.openxmlformats.org/officeDocument/2006/relationships/customXml" Target="../ink/ink476.xml"/><Relationship Id="rId29" Type="http://schemas.openxmlformats.org/officeDocument/2006/relationships/image" Target="../media/image480.png"/><Relationship Id="rId24" Type="http://schemas.openxmlformats.org/officeDocument/2006/relationships/customXml" Target="../ink/ink487.xml"/><Relationship Id="rId40" Type="http://schemas.openxmlformats.org/officeDocument/2006/relationships/customXml" Target="../ink/ink495.xml"/><Relationship Id="rId45" Type="http://schemas.openxmlformats.org/officeDocument/2006/relationships/image" Target="../media/image488.png"/><Relationship Id="rId66" Type="http://schemas.openxmlformats.org/officeDocument/2006/relationships/customXml" Target="../ink/ink508.xml"/><Relationship Id="rId87" Type="http://schemas.openxmlformats.org/officeDocument/2006/relationships/image" Target="../media/image508.png"/><Relationship Id="rId110" Type="http://schemas.openxmlformats.org/officeDocument/2006/relationships/customXml" Target="../ink/ink530.xml"/><Relationship Id="rId115" Type="http://schemas.openxmlformats.org/officeDocument/2006/relationships/image" Target="../media/image522.png"/><Relationship Id="rId131" Type="http://schemas.openxmlformats.org/officeDocument/2006/relationships/image" Target="../media/image530.png"/><Relationship Id="rId136" Type="http://schemas.openxmlformats.org/officeDocument/2006/relationships/customXml" Target="../ink/ink543.xml"/><Relationship Id="rId157" Type="http://schemas.openxmlformats.org/officeDocument/2006/relationships/image" Target="../media/image543.png"/><Relationship Id="rId61" Type="http://schemas.openxmlformats.org/officeDocument/2006/relationships/image" Target="../media/image495.png"/><Relationship Id="rId82" Type="http://schemas.openxmlformats.org/officeDocument/2006/relationships/customXml" Target="../ink/ink516.xml"/><Relationship Id="rId152" Type="http://schemas.openxmlformats.org/officeDocument/2006/relationships/customXml" Target="../ink/ink551.xml"/><Relationship Id="rId19" Type="http://schemas.openxmlformats.org/officeDocument/2006/relationships/image" Target="../media/image475.png"/><Relationship Id="rId14" Type="http://schemas.openxmlformats.org/officeDocument/2006/relationships/customXml" Target="../ink/ink482.xml"/><Relationship Id="rId30" Type="http://schemas.openxmlformats.org/officeDocument/2006/relationships/customXml" Target="../ink/ink490.xml"/><Relationship Id="rId35" Type="http://schemas.openxmlformats.org/officeDocument/2006/relationships/image" Target="../media/image483.png"/><Relationship Id="rId56" Type="http://schemas.openxmlformats.org/officeDocument/2006/relationships/customXml" Target="../ink/ink503.xml"/><Relationship Id="rId77" Type="http://schemas.openxmlformats.org/officeDocument/2006/relationships/image" Target="../media/image503.png"/><Relationship Id="rId100" Type="http://schemas.openxmlformats.org/officeDocument/2006/relationships/customXml" Target="../ink/ink525.xml"/><Relationship Id="rId105" Type="http://schemas.openxmlformats.org/officeDocument/2006/relationships/image" Target="../media/image517.png"/><Relationship Id="rId126" Type="http://schemas.openxmlformats.org/officeDocument/2006/relationships/customXml" Target="../ink/ink538.xml"/><Relationship Id="rId147" Type="http://schemas.openxmlformats.org/officeDocument/2006/relationships/image" Target="../media/image538.png"/><Relationship Id="rId8" Type="http://schemas.openxmlformats.org/officeDocument/2006/relationships/customXml" Target="../ink/ink479.xml"/><Relationship Id="rId51" Type="http://schemas.openxmlformats.org/officeDocument/2006/relationships/image" Target="../media/image491.png"/><Relationship Id="rId72" Type="http://schemas.openxmlformats.org/officeDocument/2006/relationships/customXml" Target="../ink/ink511.xml"/><Relationship Id="rId93" Type="http://schemas.openxmlformats.org/officeDocument/2006/relationships/image" Target="../media/image511.png"/><Relationship Id="rId98" Type="http://schemas.openxmlformats.org/officeDocument/2006/relationships/customXml" Target="../ink/ink524.xml"/><Relationship Id="rId121" Type="http://schemas.openxmlformats.org/officeDocument/2006/relationships/image" Target="../media/image525.png"/><Relationship Id="rId142" Type="http://schemas.openxmlformats.org/officeDocument/2006/relationships/customXml" Target="../ink/ink546.xml"/><Relationship Id="rId3" Type="http://schemas.openxmlformats.org/officeDocument/2006/relationships/image" Target="../media/image467.png"/><Relationship Id="rId25" Type="http://schemas.openxmlformats.org/officeDocument/2006/relationships/image" Target="../media/image478.png"/><Relationship Id="rId46" Type="http://schemas.openxmlformats.org/officeDocument/2006/relationships/customXml" Target="../ink/ink498.xml"/><Relationship Id="rId67" Type="http://schemas.openxmlformats.org/officeDocument/2006/relationships/image" Target="../media/image498.png"/><Relationship Id="rId116" Type="http://schemas.openxmlformats.org/officeDocument/2006/relationships/customXml" Target="../ink/ink533.xml"/><Relationship Id="rId137" Type="http://schemas.openxmlformats.org/officeDocument/2006/relationships/image" Target="../media/image533.png"/><Relationship Id="rId158" Type="http://schemas.openxmlformats.org/officeDocument/2006/relationships/customXml" Target="../ink/ink55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2.png"/><Relationship Id="rId299" Type="http://schemas.openxmlformats.org/officeDocument/2006/relationships/image" Target="../media/image691.png"/><Relationship Id="rId21" Type="http://schemas.openxmlformats.org/officeDocument/2006/relationships/image" Target="../media/image554.png"/><Relationship Id="rId63" Type="http://schemas.openxmlformats.org/officeDocument/2006/relationships/image" Target="../media/image575.png"/><Relationship Id="rId159" Type="http://schemas.openxmlformats.org/officeDocument/2006/relationships/customXml" Target="../ink/ink634.xml"/><Relationship Id="rId324" Type="http://schemas.openxmlformats.org/officeDocument/2006/relationships/customXml" Target="../ink/ink718.xml"/><Relationship Id="rId366" Type="http://schemas.openxmlformats.org/officeDocument/2006/relationships/image" Target="../media/image724.png"/><Relationship Id="rId170" Type="http://schemas.openxmlformats.org/officeDocument/2006/relationships/image" Target="../media/image628.png"/><Relationship Id="rId226" Type="http://schemas.openxmlformats.org/officeDocument/2006/relationships/image" Target="../media/image655.png"/><Relationship Id="rId433" Type="http://schemas.openxmlformats.org/officeDocument/2006/relationships/customXml" Target="../ink/ink773.xml"/><Relationship Id="rId268" Type="http://schemas.openxmlformats.org/officeDocument/2006/relationships/customXml" Target="../ink/ink690.xml"/><Relationship Id="rId32" Type="http://schemas.openxmlformats.org/officeDocument/2006/relationships/customXml" Target="../ink/ink570.xml"/><Relationship Id="rId74" Type="http://schemas.openxmlformats.org/officeDocument/2006/relationships/customXml" Target="../ink/ink591.xml"/><Relationship Id="rId128" Type="http://schemas.openxmlformats.org/officeDocument/2006/relationships/customXml" Target="../ink/ink618.xml"/><Relationship Id="rId335" Type="http://schemas.openxmlformats.org/officeDocument/2006/relationships/customXml" Target="../ink/ink724.xml"/><Relationship Id="rId377" Type="http://schemas.openxmlformats.org/officeDocument/2006/relationships/customXml" Target="../ink/ink745.xml"/><Relationship Id="rId5" Type="http://schemas.openxmlformats.org/officeDocument/2006/relationships/image" Target="../media/image546.png"/><Relationship Id="rId181" Type="http://schemas.openxmlformats.org/officeDocument/2006/relationships/image" Target="../media/image633.png"/><Relationship Id="rId237" Type="http://schemas.openxmlformats.org/officeDocument/2006/relationships/image" Target="../media/image660.png"/><Relationship Id="rId402" Type="http://schemas.openxmlformats.org/officeDocument/2006/relationships/image" Target="../media/image742.png"/><Relationship Id="rId279" Type="http://schemas.openxmlformats.org/officeDocument/2006/relationships/image" Target="../media/image681.png"/><Relationship Id="rId444" Type="http://schemas.openxmlformats.org/officeDocument/2006/relationships/image" Target="../media/image763.png"/><Relationship Id="rId43" Type="http://schemas.openxmlformats.org/officeDocument/2006/relationships/image" Target="../media/image565.png"/><Relationship Id="rId139" Type="http://schemas.openxmlformats.org/officeDocument/2006/relationships/customXml" Target="../ink/ink624.xml"/><Relationship Id="rId290" Type="http://schemas.openxmlformats.org/officeDocument/2006/relationships/customXml" Target="../ink/ink701.xml"/><Relationship Id="rId304" Type="http://schemas.openxmlformats.org/officeDocument/2006/relationships/customXml" Target="../ink/ink708.xml"/><Relationship Id="rId346" Type="http://schemas.openxmlformats.org/officeDocument/2006/relationships/image" Target="../media/image714.png"/><Relationship Id="rId388" Type="http://schemas.openxmlformats.org/officeDocument/2006/relationships/image" Target="../media/image735.png"/><Relationship Id="rId85" Type="http://schemas.openxmlformats.org/officeDocument/2006/relationships/image" Target="../media/image586.png"/><Relationship Id="rId150" Type="http://schemas.openxmlformats.org/officeDocument/2006/relationships/image" Target="../media/image618.png"/><Relationship Id="rId192" Type="http://schemas.openxmlformats.org/officeDocument/2006/relationships/customXml" Target="../ink/ink651.xml"/><Relationship Id="rId206" Type="http://schemas.openxmlformats.org/officeDocument/2006/relationships/image" Target="../media/image645.png"/><Relationship Id="rId413" Type="http://schemas.openxmlformats.org/officeDocument/2006/relationships/customXml" Target="../ink/ink763.xml"/><Relationship Id="rId248" Type="http://schemas.openxmlformats.org/officeDocument/2006/relationships/customXml" Target="../ink/ink680.xml"/><Relationship Id="rId455" Type="http://schemas.openxmlformats.org/officeDocument/2006/relationships/customXml" Target="../ink/ink784.xml"/><Relationship Id="rId12" Type="http://schemas.openxmlformats.org/officeDocument/2006/relationships/customXml" Target="../ink/ink560.xml"/><Relationship Id="rId108" Type="http://schemas.openxmlformats.org/officeDocument/2006/relationships/customXml" Target="../ink/ink608.xml"/><Relationship Id="rId315" Type="http://schemas.openxmlformats.org/officeDocument/2006/relationships/image" Target="../media/image699.png"/><Relationship Id="rId357" Type="http://schemas.openxmlformats.org/officeDocument/2006/relationships/customXml" Target="../ink/ink735.xml"/><Relationship Id="rId54" Type="http://schemas.openxmlformats.org/officeDocument/2006/relationships/customXml" Target="../ink/ink581.xml"/><Relationship Id="rId96" Type="http://schemas.openxmlformats.org/officeDocument/2006/relationships/customXml" Target="../ink/ink602.xml"/><Relationship Id="rId161" Type="http://schemas.openxmlformats.org/officeDocument/2006/relationships/customXml" Target="../ink/ink635.xml"/><Relationship Id="rId217" Type="http://schemas.openxmlformats.org/officeDocument/2006/relationships/customXml" Target="../ink/ink664.xml"/><Relationship Id="rId399" Type="http://schemas.openxmlformats.org/officeDocument/2006/relationships/customXml" Target="../ink/ink756.xml"/><Relationship Id="rId259" Type="http://schemas.openxmlformats.org/officeDocument/2006/relationships/image" Target="../media/image671.png"/><Relationship Id="rId424" Type="http://schemas.openxmlformats.org/officeDocument/2006/relationships/image" Target="../media/image753.png"/><Relationship Id="rId23" Type="http://schemas.openxmlformats.org/officeDocument/2006/relationships/image" Target="../media/image555.png"/><Relationship Id="rId119" Type="http://schemas.openxmlformats.org/officeDocument/2006/relationships/image" Target="../media/image603.png"/><Relationship Id="rId270" Type="http://schemas.openxmlformats.org/officeDocument/2006/relationships/customXml" Target="../ink/ink691.xml"/><Relationship Id="rId326" Type="http://schemas.openxmlformats.org/officeDocument/2006/relationships/customXml" Target="../ink/ink719.xml"/><Relationship Id="rId44" Type="http://schemas.openxmlformats.org/officeDocument/2006/relationships/customXml" Target="../ink/ink576.xml"/><Relationship Id="rId65" Type="http://schemas.openxmlformats.org/officeDocument/2006/relationships/image" Target="../media/image576.png"/><Relationship Id="rId86" Type="http://schemas.openxmlformats.org/officeDocument/2006/relationships/customXml" Target="../ink/ink597.xml"/><Relationship Id="rId130" Type="http://schemas.openxmlformats.org/officeDocument/2006/relationships/customXml" Target="../ink/ink619.xml"/><Relationship Id="rId151" Type="http://schemas.openxmlformats.org/officeDocument/2006/relationships/customXml" Target="../ink/ink630.xml"/><Relationship Id="rId368" Type="http://schemas.openxmlformats.org/officeDocument/2006/relationships/image" Target="../media/image725.png"/><Relationship Id="rId389" Type="http://schemas.openxmlformats.org/officeDocument/2006/relationships/customXml" Target="../ink/ink751.xml"/><Relationship Id="rId172" Type="http://schemas.openxmlformats.org/officeDocument/2006/relationships/image" Target="../media/image629.png"/><Relationship Id="rId193" Type="http://schemas.openxmlformats.org/officeDocument/2006/relationships/image" Target="../media/image639.png"/><Relationship Id="rId207" Type="http://schemas.openxmlformats.org/officeDocument/2006/relationships/customXml" Target="../ink/ink659.xml"/><Relationship Id="rId228" Type="http://schemas.openxmlformats.org/officeDocument/2006/relationships/image" Target="../media/image656.png"/><Relationship Id="rId249" Type="http://schemas.openxmlformats.org/officeDocument/2006/relationships/image" Target="../media/image666.png"/><Relationship Id="rId414" Type="http://schemas.openxmlformats.org/officeDocument/2006/relationships/image" Target="../media/image748.png"/><Relationship Id="rId435" Type="http://schemas.openxmlformats.org/officeDocument/2006/relationships/customXml" Target="../ink/ink774.xml"/><Relationship Id="rId456" Type="http://schemas.openxmlformats.org/officeDocument/2006/relationships/image" Target="../media/image769.png"/><Relationship Id="rId13" Type="http://schemas.openxmlformats.org/officeDocument/2006/relationships/image" Target="../media/image550.png"/><Relationship Id="rId109" Type="http://schemas.openxmlformats.org/officeDocument/2006/relationships/image" Target="../media/image598.png"/><Relationship Id="rId260" Type="http://schemas.openxmlformats.org/officeDocument/2006/relationships/customXml" Target="../ink/ink686.xml"/><Relationship Id="rId281" Type="http://schemas.openxmlformats.org/officeDocument/2006/relationships/image" Target="../media/image682.png"/><Relationship Id="rId316" Type="http://schemas.openxmlformats.org/officeDocument/2006/relationships/customXml" Target="../ink/ink714.xml"/><Relationship Id="rId337" Type="http://schemas.openxmlformats.org/officeDocument/2006/relationships/customXml" Target="../ink/ink725.xml"/><Relationship Id="rId34" Type="http://schemas.openxmlformats.org/officeDocument/2006/relationships/customXml" Target="../ink/ink571.xml"/><Relationship Id="rId55" Type="http://schemas.openxmlformats.org/officeDocument/2006/relationships/image" Target="../media/image571.png"/><Relationship Id="rId76" Type="http://schemas.openxmlformats.org/officeDocument/2006/relationships/customXml" Target="../ink/ink592.xml"/><Relationship Id="rId97" Type="http://schemas.openxmlformats.org/officeDocument/2006/relationships/image" Target="../media/image592.png"/><Relationship Id="rId120" Type="http://schemas.openxmlformats.org/officeDocument/2006/relationships/customXml" Target="../ink/ink614.xml"/><Relationship Id="rId141" Type="http://schemas.openxmlformats.org/officeDocument/2006/relationships/customXml" Target="../ink/ink625.xml"/><Relationship Id="rId358" Type="http://schemas.openxmlformats.org/officeDocument/2006/relationships/image" Target="../media/image720.png"/><Relationship Id="rId379" Type="http://schemas.openxmlformats.org/officeDocument/2006/relationships/customXml" Target="../ink/ink746.xml"/><Relationship Id="rId7" Type="http://schemas.openxmlformats.org/officeDocument/2006/relationships/image" Target="../media/image547.png"/><Relationship Id="rId162" Type="http://schemas.openxmlformats.org/officeDocument/2006/relationships/image" Target="../media/image624.png"/><Relationship Id="rId183" Type="http://schemas.openxmlformats.org/officeDocument/2006/relationships/image" Target="../media/image634.png"/><Relationship Id="rId218" Type="http://schemas.openxmlformats.org/officeDocument/2006/relationships/image" Target="../media/image651.png"/><Relationship Id="rId239" Type="http://schemas.openxmlformats.org/officeDocument/2006/relationships/image" Target="../media/image661.png"/><Relationship Id="rId390" Type="http://schemas.openxmlformats.org/officeDocument/2006/relationships/image" Target="../media/image736.png"/><Relationship Id="rId404" Type="http://schemas.openxmlformats.org/officeDocument/2006/relationships/image" Target="../media/image743.png"/><Relationship Id="rId425" Type="http://schemas.openxmlformats.org/officeDocument/2006/relationships/customXml" Target="../ink/ink769.xml"/><Relationship Id="rId446" Type="http://schemas.openxmlformats.org/officeDocument/2006/relationships/image" Target="../media/image764.png"/><Relationship Id="rId250" Type="http://schemas.openxmlformats.org/officeDocument/2006/relationships/customXml" Target="../ink/ink681.xml"/><Relationship Id="rId271" Type="http://schemas.openxmlformats.org/officeDocument/2006/relationships/image" Target="../media/image677.png"/><Relationship Id="rId292" Type="http://schemas.openxmlformats.org/officeDocument/2006/relationships/customXml" Target="../ink/ink702.xml"/><Relationship Id="rId306" Type="http://schemas.openxmlformats.org/officeDocument/2006/relationships/customXml" Target="../ink/ink709.xml"/><Relationship Id="rId24" Type="http://schemas.openxmlformats.org/officeDocument/2006/relationships/customXml" Target="../ink/ink566.xml"/><Relationship Id="rId45" Type="http://schemas.openxmlformats.org/officeDocument/2006/relationships/image" Target="../media/image566.png"/><Relationship Id="rId66" Type="http://schemas.openxmlformats.org/officeDocument/2006/relationships/customXml" Target="../ink/ink587.xml"/><Relationship Id="rId87" Type="http://schemas.openxmlformats.org/officeDocument/2006/relationships/image" Target="../media/image587.png"/><Relationship Id="rId110" Type="http://schemas.openxmlformats.org/officeDocument/2006/relationships/customXml" Target="../ink/ink609.xml"/><Relationship Id="rId131" Type="http://schemas.openxmlformats.org/officeDocument/2006/relationships/customXml" Target="../ink/ink620.xml"/><Relationship Id="rId327" Type="http://schemas.openxmlformats.org/officeDocument/2006/relationships/image" Target="../media/image705.png"/><Relationship Id="rId348" Type="http://schemas.openxmlformats.org/officeDocument/2006/relationships/image" Target="../media/image715.png"/><Relationship Id="rId369" Type="http://schemas.openxmlformats.org/officeDocument/2006/relationships/customXml" Target="../ink/ink741.xml"/><Relationship Id="rId152" Type="http://schemas.openxmlformats.org/officeDocument/2006/relationships/image" Target="../media/image619.png"/><Relationship Id="rId173" Type="http://schemas.openxmlformats.org/officeDocument/2006/relationships/customXml" Target="../ink/ink641.xml"/><Relationship Id="rId194" Type="http://schemas.openxmlformats.org/officeDocument/2006/relationships/customXml" Target="../ink/ink652.xml"/><Relationship Id="rId208" Type="http://schemas.openxmlformats.org/officeDocument/2006/relationships/image" Target="../media/image646.png"/><Relationship Id="rId229" Type="http://schemas.openxmlformats.org/officeDocument/2006/relationships/customXml" Target="../ink/ink670.xml"/><Relationship Id="rId380" Type="http://schemas.openxmlformats.org/officeDocument/2006/relationships/image" Target="../media/image731.png"/><Relationship Id="rId415" Type="http://schemas.openxmlformats.org/officeDocument/2006/relationships/customXml" Target="../ink/ink764.xml"/><Relationship Id="rId436" Type="http://schemas.openxmlformats.org/officeDocument/2006/relationships/image" Target="../media/image759.png"/><Relationship Id="rId457" Type="http://schemas.openxmlformats.org/officeDocument/2006/relationships/customXml" Target="../ink/ink785.xml"/><Relationship Id="rId240" Type="http://schemas.openxmlformats.org/officeDocument/2006/relationships/customXml" Target="../ink/ink676.xml"/><Relationship Id="rId261" Type="http://schemas.openxmlformats.org/officeDocument/2006/relationships/image" Target="../media/image672.png"/><Relationship Id="rId14" Type="http://schemas.openxmlformats.org/officeDocument/2006/relationships/customXml" Target="../ink/ink561.xml"/><Relationship Id="rId35" Type="http://schemas.openxmlformats.org/officeDocument/2006/relationships/image" Target="../media/image561.png"/><Relationship Id="rId56" Type="http://schemas.openxmlformats.org/officeDocument/2006/relationships/customXml" Target="../ink/ink582.xml"/><Relationship Id="rId77" Type="http://schemas.openxmlformats.org/officeDocument/2006/relationships/image" Target="../media/image582.png"/><Relationship Id="rId100" Type="http://schemas.openxmlformats.org/officeDocument/2006/relationships/customXml" Target="../ink/ink604.xml"/><Relationship Id="rId282" Type="http://schemas.openxmlformats.org/officeDocument/2006/relationships/customXml" Target="../ink/ink697.xml"/><Relationship Id="rId317" Type="http://schemas.openxmlformats.org/officeDocument/2006/relationships/image" Target="../media/image700.png"/><Relationship Id="rId338" Type="http://schemas.openxmlformats.org/officeDocument/2006/relationships/image" Target="../media/image710.png"/><Relationship Id="rId359" Type="http://schemas.openxmlformats.org/officeDocument/2006/relationships/customXml" Target="../ink/ink736.xml"/><Relationship Id="rId8" Type="http://schemas.openxmlformats.org/officeDocument/2006/relationships/customXml" Target="../ink/ink558.xml"/><Relationship Id="rId98" Type="http://schemas.openxmlformats.org/officeDocument/2006/relationships/customXml" Target="../ink/ink603.xml"/><Relationship Id="rId121" Type="http://schemas.openxmlformats.org/officeDocument/2006/relationships/image" Target="../media/image604.png"/><Relationship Id="rId142" Type="http://schemas.openxmlformats.org/officeDocument/2006/relationships/image" Target="../media/image614.png"/><Relationship Id="rId163" Type="http://schemas.openxmlformats.org/officeDocument/2006/relationships/customXml" Target="../ink/ink636.xml"/><Relationship Id="rId184" Type="http://schemas.openxmlformats.org/officeDocument/2006/relationships/customXml" Target="../ink/ink647.xml"/><Relationship Id="rId219" Type="http://schemas.openxmlformats.org/officeDocument/2006/relationships/customXml" Target="../ink/ink665.xml"/><Relationship Id="rId370" Type="http://schemas.openxmlformats.org/officeDocument/2006/relationships/image" Target="../media/image726.png"/><Relationship Id="rId391" Type="http://schemas.openxmlformats.org/officeDocument/2006/relationships/customXml" Target="../ink/ink752.xml"/><Relationship Id="rId405" Type="http://schemas.openxmlformats.org/officeDocument/2006/relationships/customXml" Target="../ink/ink759.xml"/><Relationship Id="rId426" Type="http://schemas.openxmlformats.org/officeDocument/2006/relationships/image" Target="../media/image754.png"/><Relationship Id="rId447" Type="http://schemas.openxmlformats.org/officeDocument/2006/relationships/customXml" Target="../ink/ink780.xml"/><Relationship Id="rId230" Type="http://schemas.openxmlformats.org/officeDocument/2006/relationships/image" Target="../media/image657.png"/><Relationship Id="rId251" Type="http://schemas.openxmlformats.org/officeDocument/2006/relationships/image" Target="../media/image667.png"/><Relationship Id="rId25" Type="http://schemas.openxmlformats.org/officeDocument/2006/relationships/image" Target="../media/image556.png"/><Relationship Id="rId46" Type="http://schemas.openxmlformats.org/officeDocument/2006/relationships/customXml" Target="../ink/ink577.xml"/><Relationship Id="rId67" Type="http://schemas.openxmlformats.org/officeDocument/2006/relationships/image" Target="../media/image577.png"/><Relationship Id="rId272" Type="http://schemas.openxmlformats.org/officeDocument/2006/relationships/customXml" Target="../ink/ink692.xml"/><Relationship Id="rId293" Type="http://schemas.openxmlformats.org/officeDocument/2006/relationships/image" Target="../media/image688.png"/><Relationship Id="rId307" Type="http://schemas.openxmlformats.org/officeDocument/2006/relationships/image" Target="../media/image695.png"/><Relationship Id="rId328" Type="http://schemas.openxmlformats.org/officeDocument/2006/relationships/customXml" Target="../ink/ink720.xml"/><Relationship Id="rId349" Type="http://schemas.openxmlformats.org/officeDocument/2006/relationships/customXml" Target="../ink/ink731.xml"/><Relationship Id="rId88" Type="http://schemas.openxmlformats.org/officeDocument/2006/relationships/customXml" Target="../ink/ink598.xml"/><Relationship Id="rId111" Type="http://schemas.openxmlformats.org/officeDocument/2006/relationships/image" Target="../media/image599.png"/><Relationship Id="rId132" Type="http://schemas.openxmlformats.org/officeDocument/2006/relationships/image" Target="../media/image609.png"/><Relationship Id="rId153" Type="http://schemas.openxmlformats.org/officeDocument/2006/relationships/customXml" Target="../ink/ink631.xml"/><Relationship Id="rId174" Type="http://schemas.openxmlformats.org/officeDocument/2006/relationships/image" Target="../media/image630.png"/><Relationship Id="rId195" Type="http://schemas.openxmlformats.org/officeDocument/2006/relationships/image" Target="../media/image640.png"/><Relationship Id="rId209" Type="http://schemas.openxmlformats.org/officeDocument/2006/relationships/customXml" Target="../ink/ink660.xml"/><Relationship Id="rId360" Type="http://schemas.openxmlformats.org/officeDocument/2006/relationships/image" Target="../media/image721.png"/><Relationship Id="rId381" Type="http://schemas.openxmlformats.org/officeDocument/2006/relationships/customXml" Target="../ink/ink747.xml"/><Relationship Id="rId416" Type="http://schemas.openxmlformats.org/officeDocument/2006/relationships/image" Target="../media/image749.png"/><Relationship Id="rId220" Type="http://schemas.openxmlformats.org/officeDocument/2006/relationships/image" Target="../media/image652.png"/><Relationship Id="rId241" Type="http://schemas.openxmlformats.org/officeDocument/2006/relationships/image" Target="../media/image662.png"/><Relationship Id="rId437" Type="http://schemas.openxmlformats.org/officeDocument/2006/relationships/customXml" Target="../ink/ink775.xml"/><Relationship Id="rId458" Type="http://schemas.openxmlformats.org/officeDocument/2006/relationships/image" Target="../media/image770.png"/><Relationship Id="rId15" Type="http://schemas.openxmlformats.org/officeDocument/2006/relationships/image" Target="../media/image551.png"/><Relationship Id="rId36" Type="http://schemas.openxmlformats.org/officeDocument/2006/relationships/customXml" Target="../ink/ink572.xml"/><Relationship Id="rId57" Type="http://schemas.openxmlformats.org/officeDocument/2006/relationships/image" Target="../media/image572.png"/><Relationship Id="rId262" Type="http://schemas.openxmlformats.org/officeDocument/2006/relationships/customXml" Target="../ink/ink687.xml"/><Relationship Id="rId283" Type="http://schemas.openxmlformats.org/officeDocument/2006/relationships/image" Target="../media/image683.png"/><Relationship Id="rId318" Type="http://schemas.openxmlformats.org/officeDocument/2006/relationships/customXml" Target="../ink/ink715.xml"/><Relationship Id="rId339" Type="http://schemas.openxmlformats.org/officeDocument/2006/relationships/customXml" Target="../ink/ink726.xml"/><Relationship Id="rId78" Type="http://schemas.openxmlformats.org/officeDocument/2006/relationships/customXml" Target="../ink/ink593.xml"/><Relationship Id="rId99" Type="http://schemas.openxmlformats.org/officeDocument/2006/relationships/image" Target="../media/image593.png"/><Relationship Id="rId101" Type="http://schemas.openxmlformats.org/officeDocument/2006/relationships/image" Target="../media/image594.png"/><Relationship Id="rId122" Type="http://schemas.openxmlformats.org/officeDocument/2006/relationships/customXml" Target="../ink/ink615.xml"/><Relationship Id="rId143" Type="http://schemas.openxmlformats.org/officeDocument/2006/relationships/customXml" Target="../ink/ink626.xml"/><Relationship Id="rId164" Type="http://schemas.openxmlformats.org/officeDocument/2006/relationships/image" Target="../media/image625.png"/><Relationship Id="rId185" Type="http://schemas.openxmlformats.org/officeDocument/2006/relationships/image" Target="../media/image635.png"/><Relationship Id="rId350" Type="http://schemas.openxmlformats.org/officeDocument/2006/relationships/image" Target="../media/image716.png"/><Relationship Id="rId371" Type="http://schemas.openxmlformats.org/officeDocument/2006/relationships/customXml" Target="../ink/ink742.xml"/><Relationship Id="rId406" Type="http://schemas.openxmlformats.org/officeDocument/2006/relationships/image" Target="../media/image744.png"/><Relationship Id="rId9" Type="http://schemas.openxmlformats.org/officeDocument/2006/relationships/image" Target="../media/image548.png"/><Relationship Id="rId210" Type="http://schemas.openxmlformats.org/officeDocument/2006/relationships/image" Target="../media/image647.png"/><Relationship Id="rId392" Type="http://schemas.openxmlformats.org/officeDocument/2006/relationships/image" Target="../media/image737.png"/><Relationship Id="rId427" Type="http://schemas.openxmlformats.org/officeDocument/2006/relationships/customXml" Target="../ink/ink770.xml"/><Relationship Id="rId448" Type="http://schemas.openxmlformats.org/officeDocument/2006/relationships/image" Target="../media/image765.png"/><Relationship Id="rId26" Type="http://schemas.openxmlformats.org/officeDocument/2006/relationships/customXml" Target="../ink/ink567.xml"/><Relationship Id="rId231" Type="http://schemas.openxmlformats.org/officeDocument/2006/relationships/customXml" Target="../ink/ink671.xml"/><Relationship Id="rId252" Type="http://schemas.openxmlformats.org/officeDocument/2006/relationships/customXml" Target="../ink/ink682.xml"/><Relationship Id="rId273" Type="http://schemas.openxmlformats.org/officeDocument/2006/relationships/image" Target="../media/image678.png"/><Relationship Id="rId294" Type="http://schemas.openxmlformats.org/officeDocument/2006/relationships/customXml" Target="../ink/ink703.xml"/><Relationship Id="rId308" Type="http://schemas.openxmlformats.org/officeDocument/2006/relationships/customXml" Target="../ink/ink710.xml"/><Relationship Id="rId329" Type="http://schemas.openxmlformats.org/officeDocument/2006/relationships/customXml" Target="../ink/ink721.xml"/><Relationship Id="rId47" Type="http://schemas.openxmlformats.org/officeDocument/2006/relationships/image" Target="../media/image567.png"/><Relationship Id="rId68" Type="http://schemas.openxmlformats.org/officeDocument/2006/relationships/customXml" Target="../ink/ink588.xml"/><Relationship Id="rId89" Type="http://schemas.openxmlformats.org/officeDocument/2006/relationships/image" Target="../media/image588.png"/><Relationship Id="rId112" Type="http://schemas.openxmlformats.org/officeDocument/2006/relationships/customXml" Target="../ink/ink610.xml"/><Relationship Id="rId133" Type="http://schemas.openxmlformats.org/officeDocument/2006/relationships/customXml" Target="../ink/ink621.xml"/><Relationship Id="rId154" Type="http://schemas.openxmlformats.org/officeDocument/2006/relationships/image" Target="../media/image620.png"/><Relationship Id="rId175" Type="http://schemas.openxmlformats.org/officeDocument/2006/relationships/customXml" Target="../ink/ink642.xml"/><Relationship Id="rId340" Type="http://schemas.openxmlformats.org/officeDocument/2006/relationships/image" Target="../media/image711.png"/><Relationship Id="rId361" Type="http://schemas.openxmlformats.org/officeDocument/2006/relationships/customXml" Target="../ink/ink737.xml"/><Relationship Id="rId196" Type="http://schemas.openxmlformats.org/officeDocument/2006/relationships/customXml" Target="../ink/ink653.xml"/><Relationship Id="rId200" Type="http://schemas.openxmlformats.org/officeDocument/2006/relationships/image" Target="../media/image642.png"/><Relationship Id="rId382" Type="http://schemas.openxmlformats.org/officeDocument/2006/relationships/image" Target="../media/image732.png"/><Relationship Id="rId417" Type="http://schemas.openxmlformats.org/officeDocument/2006/relationships/customXml" Target="../ink/ink765.xml"/><Relationship Id="rId438" Type="http://schemas.openxmlformats.org/officeDocument/2006/relationships/image" Target="../media/image760.png"/><Relationship Id="rId459" Type="http://schemas.openxmlformats.org/officeDocument/2006/relationships/customXml" Target="../ink/ink786.xml"/><Relationship Id="rId16" Type="http://schemas.openxmlformats.org/officeDocument/2006/relationships/customXml" Target="../ink/ink562.xml"/><Relationship Id="rId221" Type="http://schemas.openxmlformats.org/officeDocument/2006/relationships/customXml" Target="../ink/ink666.xml"/><Relationship Id="rId242" Type="http://schemas.openxmlformats.org/officeDocument/2006/relationships/customXml" Target="../ink/ink677.xml"/><Relationship Id="rId263" Type="http://schemas.openxmlformats.org/officeDocument/2006/relationships/image" Target="../media/image673.png"/><Relationship Id="rId284" Type="http://schemas.openxmlformats.org/officeDocument/2006/relationships/customXml" Target="../ink/ink698.xml"/><Relationship Id="rId319" Type="http://schemas.openxmlformats.org/officeDocument/2006/relationships/image" Target="../media/image701.png"/><Relationship Id="rId37" Type="http://schemas.openxmlformats.org/officeDocument/2006/relationships/image" Target="../media/image562.png"/><Relationship Id="rId58" Type="http://schemas.openxmlformats.org/officeDocument/2006/relationships/customXml" Target="../ink/ink583.xml"/><Relationship Id="rId79" Type="http://schemas.openxmlformats.org/officeDocument/2006/relationships/image" Target="../media/image583.png"/><Relationship Id="rId102" Type="http://schemas.openxmlformats.org/officeDocument/2006/relationships/customXml" Target="../ink/ink605.xml"/><Relationship Id="rId123" Type="http://schemas.openxmlformats.org/officeDocument/2006/relationships/image" Target="../media/image605.png"/><Relationship Id="rId144" Type="http://schemas.openxmlformats.org/officeDocument/2006/relationships/image" Target="../media/image615.png"/><Relationship Id="rId330" Type="http://schemas.openxmlformats.org/officeDocument/2006/relationships/image" Target="../media/image706.png"/><Relationship Id="rId90" Type="http://schemas.openxmlformats.org/officeDocument/2006/relationships/customXml" Target="../ink/ink599.xml"/><Relationship Id="rId165" Type="http://schemas.openxmlformats.org/officeDocument/2006/relationships/customXml" Target="../ink/ink637.xml"/><Relationship Id="rId186" Type="http://schemas.openxmlformats.org/officeDocument/2006/relationships/customXml" Target="../ink/ink648.xml"/><Relationship Id="rId351" Type="http://schemas.openxmlformats.org/officeDocument/2006/relationships/customXml" Target="../ink/ink732.xml"/><Relationship Id="rId372" Type="http://schemas.openxmlformats.org/officeDocument/2006/relationships/image" Target="../media/image727.png"/><Relationship Id="rId393" Type="http://schemas.openxmlformats.org/officeDocument/2006/relationships/customXml" Target="../ink/ink753.xml"/><Relationship Id="rId407" Type="http://schemas.openxmlformats.org/officeDocument/2006/relationships/customXml" Target="../ink/ink760.xml"/><Relationship Id="rId428" Type="http://schemas.openxmlformats.org/officeDocument/2006/relationships/image" Target="../media/image755.png"/><Relationship Id="rId449" Type="http://schemas.openxmlformats.org/officeDocument/2006/relationships/customXml" Target="../ink/ink781.xml"/><Relationship Id="rId211" Type="http://schemas.openxmlformats.org/officeDocument/2006/relationships/customXml" Target="../ink/ink661.xml"/><Relationship Id="rId232" Type="http://schemas.openxmlformats.org/officeDocument/2006/relationships/image" Target="../media/image658.png"/><Relationship Id="rId253" Type="http://schemas.openxmlformats.org/officeDocument/2006/relationships/image" Target="../media/image668.png"/><Relationship Id="rId274" Type="http://schemas.openxmlformats.org/officeDocument/2006/relationships/customXml" Target="../ink/ink693.xml"/><Relationship Id="rId295" Type="http://schemas.openxmlformats.org/officeDocument/2006/relationships/image" Target="../media/image689.png"/><Relationship Id="rId309" Type="http://schemas.openxmlformats.org/officeDocument/2006/relationships/image" Target="../media/image696.png"/><Relationship Id="rId460" Type="http://schemas.openxmlformats.org/officeDocument/2006/relationships/image" Target="../media/image771.png"/><Relationship Id="rId27" Type="http://schemas.openxmlformats.org/officeDocument/2006/relationships/image" Target="../media/image557.png"/><Relationship Id="rId48" Type="http://schemas.openxmlformats.org/officeDocument/2006/relationships/customXml" Target="../ink/ink578.xml"/><Relationship Id="rId69" Type="http://schemas.openxmlformats.org/officeDocument/2006/relationships/image" Target="../media/image578.png"/><Relationship Id="rId113" Type="http://schemas.openxmlformats.org/officeDocument/2006/relationships/image" Target="../media/image600.png"/><Relationship Id="rId134" Type="http://schemas.openxmlformats.org/officeDocument/2006/relationships/image" Target="../media/image610.png"/><Relationship Id="rId320" Type="http://schemas.openxmlformats.org/officeDocument/2006/relationships/customXml" Target="../ink/ink716.xml"/><Relationship Id="rId80" Type="http://schemas.openxmlformats.org/officeDocument/2006/relationships/customXml" Target="../ink/ink594.xml"/><Relationship Id="rId155" Type="http://schemas.openxmlformats.org/officeDocument/2006/relationships/customXml" Target="../ink/ink632.xml"/><Relationship Id="rId176" Type="http://schemas.openxmlformats.org/officeDocument/2006/relationships/image" Target="../media/image631.png"/><Relationship Id="rId197" Type="http://schemas.openxmlformats.org/officeDocument/2006/relationships/image" Target="../media/image641.png"/><Relationship Id="rId341" Type="http://schemas.openxmlformats.org/officeDocument/2006/relationships/customXml" Target="../ink/ink727.xml"/><Relationship Id="rId362" Type="http://schemas.openxmlformats.org/officeDocument/2006/relationships/image" Target="../media/image722.png"/><Relationship Id="rId383" Type="http://schemas.openxmlformats.org/officeDocument/2006/relationships/customXml" Target="../ink/ink748.xml"/><Relationship Id="rId418" Type="http://schemas.openxmlformats.org/officeDocument/2006/relationships/image" Target="../media/image750.png"/><Relationship Id="rId439" Type="http://schemas.openxmlformats.org/officeDocument/2006/relationships/customXml" Target="../ink/ink776.xml"/><Relationship Id="rId201" Type="http://schemas.openxmlformats.org/officeDocument/2006/relationships/customXml" Target="../ink/ink656.xml"/><Relationship Id="rId222" Type="http://schemas.openxmlformats.org/officeDocument/2006/relationships/image" Target="../media/image653.png"/><Relationship Id="rId243" Type="http://schemas.openxmlformats.org/officeDocument/2006/relationships/image" Target="../media/image663.png"/><Relationship Id="rId264" Type="http://schemas.openxmlformats.org/officeDocument/2006/relationships/customXml" Target="../ink/ink688.xml"/><Relationship Id="rId285" Type="http://schemas.openxmlformats.org/officeDocument/2006/relationships/image" Target="../media/image684.png"/><Relationship Id="rId450" Type="http://schemas.openxmlformats.org/officeDocument/2006/relationships/image" Target="../media/image766.png"/><Relationship Id="rId17" Type="http://schemas.openxmlformats.org/officeDocument/2006/relationships/image" Target="../media/image552.png"/><Relationship Id="rId38" Type="http://schemas.openxmlformats.org/officeDocument/2006/relationships/customXml" Target="../ink/ink573.xml"/><Relationship Id="rId59" Type="http://schemas.openxmlformats.org/officeDocument/2006/relationships/image" Target="../media/image573.png"/><Relationship Id="rId103" Type="http://schemas.openxmlformats.org/officeDocument/2006/relationships/image" Target="../media/image595.png"/><Relationship Id="rId124" Type="http://schemas.openxmlformats.org/officeDocument/2006/relationships/customXml" Target="../ink/ink616.xml"/><Relationship Id="rId310" Type="http://schemas.openxmlformats.org/officeDocument/2006/relationships/customXml" Target="../ink/ink711.xml"/><Relationship Id="rId70" Type="http://schemas.openxmlformats.org/officeDocument/2006/relationships/customXml" Target="../ink/ink589.xml"/><Relationship Id="rId91" Type="http://schemas.openxmlformats.org/officeDocument/2006/relationships/image" Target="../media/image589.png"/><Relationship Id="rId145" Type="http://schemas.openxmlformats.org/officeDocument/2006/relationships/customXml" Target="../ink/ink627.xml"/><Relationship Id="rId166" Type="http://schemas.openxmlformats.org/officeDocument/2006/relationships/image" Target="../media/image626.png"/><Relationship Id="rId187" Type="http://schemas.openxmlformats.org/officeDocument/2006/relationships/image" Target="../media/image636.png"/><Relationship Id="rId331" Type="http://schemas.openxmlformats.org/officeDocument/2006/relationships/customXml" Target="../ink/ink722.xml"/><Relationship Id="rId352" Type="http://schemas.openxmlformats.org/officeDocument/2006/relationships/image" Target="../media/image717.png"/><Relationship Id="rId373" Type="http://schemas.openxmlformats.org/officeDocument/2006/relationships/customXml" Target="../ink/ink743.xml"/><Relationship Id="rId394" Type="http://schemas.openxmlformats.org/officeDocument/2006/relationships/image" Target="../media/image738.png"/><Relationship Id="rId408" Type="http://schemas.openxmlformats.org/officeDocument/2006/relationships/image" Target="../media/image745.png"/><Relationship Id="rId429" Type="http://schemas.openxmlformats.org/officeDocument/2006/relationships/customXml" Target="../ink/ink77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48.png"/><Relationship Id="rId233" Type="http://schemas.openxmlformats.org/officeDocument/2006/relationships/customXml" Target="../ink/ink672.xml"/><Relationship Id="rId254" Type="http://schemas.openxmlformats.org/officeDocument/2006/relationships/customXml" Target="../ink/ink683.xml"/><Relationship Id="rId440" Type="http://schemas.openxmlformats.org/officeDocument/2006/relationships/image" Target="../media/image761.png"/><Relationship Id="rId28" Type="http://schemas.openxmlformats.org/officeDocument/2006/relationships/customXml" Target="../ink/ink568.xml"/><Relationship Id="rId49" Type="http://schemas.openxmlformats.org/officeDocument/2006/relationships/image" Target="../media/image568.png"/><Relationship Id="rId114" Type="http://schemas.openxmlformats.org/officeDocument/2006/relationships/customXml" Target="../ink/ink611.xml"/><Relationship Id="rId275" Type="http://schemas.openxmlformats.org/officeDocument/2006/relationships/image" Target="../media/image679.png"/><Relationship Id="rId296" Type="http://schemas.openxmlformats.org/officeDocument/2006/relationships/customXml" Target="../ink/ink704.xml"/><Relationship Id="rId300" Type="http://schemas.openxmlformats.org/officeDocument/2006/relationships/customXml" Target="../ink/ink706.xml"/><Relationship Id="rId461" Type="http://schemas.openxmlformats.org/officeDocument/2006/relationships/customXml" Target="../ink/ink787.xml"/><Relationship Id="rId60" Type="http://schemas.openxmlformats.org/officeDocument/2006/relationships/customXml" Target="../ink/ink584.xml"/><Relationship Id="rId81" Type="http://schemas.openxmlformats.org/officeDocument/2006/relationships/image" Target="../media/image584.png"/><Relationship Id="rId135" Type="http://schemas.openxmlformats.org/officeDocument/2006/relationships/customXml" Target="../ink/ink622.xml"/><Relationship Id="rId156" Type="http://schemas.openxmlformats.org/officeDocument/2006/relationships/image" Target="../media/image621.png"/><Relationship Id="rId177" Type="http://schemas.openxmlformats.org/officeDocument/2006/relationships/customXml" Target="../ink/ink643.xml"/><Relationship Id="rId198" Type="http://schemas.openxmlformats.org/officeDocument/2006/relationships/customXml" Target="../ink/ink654.xml"/><Relationship Id="rId321" Type="http://schemas.openxmlformats.org/officeDocument/2006/relationships/image" Target="../media/image702.png"/><Relationship Id="rId342" Type="http://schemas.openxmlformats.org/officeDocument/2006/relationships/image" Target="../media/image712.png"/><Relationship Id="rId363" Type="http://schemas.openxmlformats.org/officeDocument/2006/relationships/customXml" Target="../ink/ink738.xml"/><Relationship Id="rId384" Type="http://schemas.openxmlformats.org/officeDocument/2006/relationships/image" Target="../media/image733.png"/><Relationship Id="rId419" Type="http://schemas.openxmlformats.org/officeDocument/2006/relationships/customXml" Target="../ink/ink766.xml"/><Relationship Id="rId202" Type="http://schemas.openxmlformats.org/officeDocument/2006/relationships/image" Target="../media/image643.png"/><Relationship Id="rId223" Type="http://schemas.openxmlformats.org/officeDocument/2006/relationships/customXml" Target="../ink/ink667.xml"/><Relationship Id="rId244" Type="http://schemas.openxmlformats.org/officeDocument/2006/relationships/customXml" Target="../ink/ink678.xml"/><Relationship Id="rId430" Type="http://schemas.openxmlformats.org/officeDocument/2006/relationships/image" Target="../media/image756.png"/><Relationship Id="rId18" Type="http://schemas.openxmlformats.org/officeDocument/2006/relationships/customXml" Target="../ink/ink563.xml"/><Relationship Id="rId39" Type="http://schemas.openxmlformats.org/officeDocument/2006/relationships/image" Target="../media/image563.png"/><Relationship Id="rId265" Type="http://schemas.openxmlformats.org/officeDocument/2006/relationships/image" Target="../media/image674.png"/><Relationship Id="rId286" Type="http://schemas.openxmlformats.org/officeDocument/2006/relationships/customXml" Target="../ink/ink699.xml"/><Relationship Id="rId451" Type="http://schemas.openxmlformats.org/officeDocument/2006/relationships/customXml" Target="../ink/ink782.xml"/><Relationship Id="rId50" Type="http://schemas.openxmlformats.org/officeDocument/2006/relationships/customXml" Target="../ink/ink579.xml"/><Relationship Id="rId104" Type="http://schemas.openxmlformats.org/officeDocument/2006/relationships/customXml" Target="../ink/ink606.xml"/><Relationship Id="rId125" Type="http://schemas.openxmlformats.org/officeDocument/2006/relationships/image" Target="../media/image606.png"/><Relationship Id="rId146" Type="http://schemas.openxmlformats.org/officeDocument/2006/relationships/image" Target="../media/image616.png"/><Relationship Id="rId167" Type="http://schemas.openxmlformats.org/officeDocument/2006/relationships/customXml" Target="../ink/ink638.xml"/><Relationship Id="rId188" Type="http://schemas.openxmlformats.org/officeDocument/2006/relationships/customXml" Target="../ink/ink649.xml"/><Relationship Id="rId311" Type="http://schemas.openxmlformats.org/officeDocument/2006/relationships/image" Target="../media/image697.png"/><Relationship Id="rId332" Type="http://schemas.openxmlformats.org/officeDocument/2006/relationships/image" Target="../media/image707.png"/><Relationship Id="rId353" Type="http://schemas.openxmlformats.org/officeDocument/2006/relationships/customXml" Target="../ink/ink733.xml"/><Relationship Id="rId374" Type="http://schemas.openxmlformats.org/officeDocument/2006/relationships/image" Target="../media/image728.png"/><Relationship Id="rId395" Type="http://schemas.openxmlformats.org/officeDocument/2006/relationships/customXml" Target="../ink/ink754.xml"/><Relationship Id="rId409" Type="http://schemas.openxmlformats.org/officeDocument/2006/relationships/customXml" Target="../ink/ink761.xml"/><Relationship Id="rId71" Type="http://schemas.openxmlformats.org/officeDocument/2006/relationships/image" Target="../media/image579.png"/><Relationship Id="rId92" Type="http://schemas.openxmlformats.org/officeDocument/2006/relationships/customXml" Target="../ink/ink600.xml"/><Relationship Id="rId213" Type="http://schemas.openxmlformats.org/officeDocument/2006/relationships/customXml" Target="../ink/ink662.xml"/><Relationship Id="rId234" Type="http://schemas.openxmlformats.org/officeDocument/2006/relationships/customXml" Target="../ink/ink673.xml"/><Relationship Id="rId420" Type="http://schemas.openxmlformats.org/officeDocument/2006/relationships/image" Target="../media/image751.png"/><Relationship Id="rId2" Type="http://schemas.openxmlformats.org/officeDocument/2006/relationships/customXml" Target="../ink/ink555.xml"/><Relationship Id="rId29" Type="http://schemas.openxmlformats.org/officeDocument/2006/relationships/image" Target="../media/image558.png"/><Relationship Id="rId255" Type="http://schemas.openxmlformats.org/officeDocument/2006/relationships/image" Target="../media/image669.png"/><Relationship Id="rId276" Type="http://schemas.openxmlformats.org/officeDocument/2006/relationships/customXml" Target="../ink/ink694.xml"/><Relationship Id="rId297" Type="http://schemas.openxmlformats.org/officeDocument/2006/relationships/image" Target="../media/image690.png"/><Relationship Id="rId441" Type="http://schemas.openxmlformats.org/officeDocument/2006/relationships/customXml" Target="../ink/ink777.xml"/><Relationship Id="rId462" Type="http://schemas.openxmlformats.org/officeDocument/2006/relationships/image" Target="../media/image772.png"/><Relationship Id="rId40" Type="http://schemas.openxmlformats.org/officeDocument/2006/relationships/customXml" Target="../ink/ink574.xml"/><Relationship Id="rId115" Type="http://schemas.openxmlformats.org/officeDocument/2006/relationships/image" Target="../media/image601.png"/><Relationship Id="rId136" Type="http://schemas.openxmlformats.org/officeDocument/2006/relationships/image" Target="../media/image611.png"/><Relationship Id="rId157" Type="http://schemas.openxmlformats.org/officeDocument/2006/relationships/customXml" Target="../ink/ink633.xml"/><Relationship Id="rId178" Type="http://schemas.openxmlformats.org/officeDocument/2006/relationships/image" Target="../media/image632.png"/><Relationship Id="rId301" Type="http://schemas.openxmlformats.org/officeDocument/2006/relationships/image" Target="../media/image692.png"/><Relationship Id="rId322" Type="http://schemas.openxmlformats.org/officeDocument/2006/relationships/customXml" Target="../ink/ink717.xml"/><Relationship Id="rId343" Type="http://schemas.openxmlformats.org/officeDocument/2006/relationships/customXml" Target="../ink/ink728.xml"/><Relationship Id="rId364" Type="http://schemas.openxmlformats.org/officeDocument/2006/relationships/image" Target="../media/image723.png"/><Relationship Id="rId61" Type="http://schemas.openxmlformats.org/officeDocument/2006/relationships/image" Target="../media/image574.png"/><Relationship Id="rId82" Type="http://schemas.openxmlformats.org/officeDocument/2006/relationships/customXml" Target="../ink/ink595.xml"/><Relationship Id="rId199" Type="http://schemas.openxmlformats.org/officeDocument/2006/relationships/customXml" Target="../ink/ink655.xml"/><Relationship Id="rId203" Type="http://schemas.openxmlformats.org/officeDocument/2006/relationships/customXml" Target="../ink/ink657.xml"/><Relationship Id="rId385" Type="http://schemas.openxmlformats.org/officeDocument/2006/relationships/customXml" Target="../ink/ink749.xml"/><Relationship Id="rId19" Type="http://schemas.openxmlformats.org/officeDocument/2006/relationships/image" Target="../media/image553.png"/><Relationship Id="rId224" Type="http://schemas.openxmlformats.org/officeDocument/2006/relationships/image" Target="../media/image654.png"/><Relationship Id="rId245" Type="http://schemas.openxmlformats.org/officeDocument/2006/relationships/image" Target="../media/image664.png"/><Relationship Id="rId266" Type="http://schemas.openxmlformats.org/officeDocument/2006/relationships/customXml" Target="../ink/ink689.xml"/><Relationship Id="rId287" Type="http://schemas.openxmlformats.org/officeDocument/2006/relationships/image" Target="../media/image685.png"/><Relationship Id="rId410" Type="http://schemas.openxmlformats.org/officeDocument/2006/relationships/image" Target="../media/image746.png"/><Relationship Id="rId431" Type="http://schemas.openxmlformats.org/officeDocument/2006/relationships/customXml" Target="../ink/ink772.xml"/><Relationship Id="rId452" Type="http://schemas.openxmlformats.org/officeDocument/2006/relationships/image" Target="../media/image767.png"/><Relationship Id="rId30" Type="http://schemas.openxmlformats.org/officeDocument/2006/relationships/customXml" Target="../ink/ink569.xml"/><Relationship Id="rId105" Type="http://schemas.openxmlformats.org/officeDocument/2006/relationships/image" Target="../media/image596.png"/><Relationship Id="rId126" Type="http://schemas.openxmlformats.org/officeDocument/2006/relationships/customXml" Target="../ink/ink617.xml"/><Relationship Id="rId147" Type="http://schemas.openxmlformats.org/officeDocument/2006/relationships/customXml" Target="../ink/ink628.xml"/><Relationship Id="rId168" Type="http://schemas.openxmlformats.org/officeDocument/2006/relationships/image" Target="../media/image627.png"/><Relationship Id="rId312" Type="http://schemas.openxmlformats.org/officeDocument/2006/relationships/customXml" Target="../ink/ink712.xml"/><Relationship Id="rId333" Type="http://schemas.openxmlformats.org/officeDocument/2006/relationships/customXml" Target="../ink/ink723.xml"/><Relationship Id="rId354" Type="http://schemas.openxmlformats.org/officeDocument/2006/relationships/image" Target="../media/image718.png"/><Relationship Id="rId51" Type="http://schemas.openxmlformats.org/officeDocument/2006/relationships/image" Target="../media/image569.png"/><Relationship Id="rId72" Type="http://schemas.openxmlformats.org/officeDocument/2006/relationships/customXml" Target="../ink/ink590.xml"/><Relationship Id="rId93" Type="http://schemas.openxmlformats.org/officeDocument/2006/relationships/image" Target="../media/image590.png"/><Relationship Id="rId189" Type="http://schemas.openxmlformats.org/officeDocument/2006/relationships/image" Target="../media/image637.png"/><Relationship Id="rId375" Type="http://schemas.openxmlformats.org/officeDocument/2006/relationships/customXml" Target="../ink/ink744.xml"/><Relationship Id="rId396" Type="http://schemas.openxmlformats.org/officeDocument/2006/relationships/image" Target="../media/image739.png"/><Relationship Id="rId3" Type="http://schemas.openxmlformats.org/officeDocument/2006/relationships/image" Target="../media/image545.png"/><Relationship Id="rId214" Type="http://schemas.openxmlformats.org/officeDocument/2006/relationships/image" Target="../media/image649.png"/><Relationship Id="rId235" Type="http://schemas.openxmlformats.org/officeDocument/2006/relationships/image" Target="../media/image659.png"/><Relationship Id="rId256" Type="http://schemas.openxmlformats.org/officeDocument/2006/relationships/customXml" Target="../ink/ink684.xml"/><Relationship Id="rId277" Type="http://schemas.openxmlformats.org/officeDocument/2006/relationships/image" Target="../media/image680.png"/><Relationship Id="rId298" Type="http://schemas.openxmlformats.org/officeDocument/2006/relationships/customXml" Target="../ink/ink705.xml"/><Relationship Id="rId400" Type="http://schemas.openxmlformats.org/officeDocument/2006/relationships/image" Target="../media/image741.png"/><Relationship Id="rId421" Type="http://schemas.openxmlformats.org/officeDocument/2006/relationships/customXml" Target="../ink/ink767.xml"/><Relationship Id="rId442" Type="http://schemas.openxmlformats.org/officeDocument/2006/relationships/image" Target="../media/image762.png"/><Relationship Id="rId463" Type="http://schemas.openxmlformats.org/officeDocument/2006/relationships/customXml" Target="../ink/ink788.xml"/><Relationship Id="rId116" Type="http://schemas.openxmlformats.org/officeDocument/2006/relationships/customXml" Target="../ink/ink612.xml"/><Relationship Id="rId137" Type="http://schemas.openxmlformats.org/officeDocument/2006/relationships/customXml" Target="../ink/ink623.xml"/><Relationship Id="rId158" Type="http://schemas.openxmlformats.org/officeDocument/2006/relationships/image" Target="../media/image622.png"/><Relationship Id="rId302" Type="http://schemas.openxmlformats.org/officeDocument/2006/relationships/customXml" Target="../ink/ink707.xml"/><Relationship Id="rId323" Type="http://schemas.openxmlformats.org/officeDocument/2006/relationships/image" Target="../media/image703.png"/><Relationship Id="rId344" Type="http://schemas.openxmlformats.org/officeDocument/2006/relationships/image" Target="../media/image713.png"/><Relationship Id="rId20" Type="http://schemas.openxmlformats.org/officeDocument/2006/relationships/customXml" Target="../ink/ink564.xml"/><Relationship Id="rId41" Type="http://schemas.openxmlformats.org/officeDocument/2006/relationships/image" Target="../media/image564.png"/><Relationship Id="rId62" Type="http://schemas.openxmlformats.org/officeDocument/2006/relationships/customXml" Target="../ink/ink585.xml"/><Relationship Id="rId83" Type="http://schemas.openxmlformats.org/officeDocument/2006/relationships/image" Target="../media/image585.png"/><Relationship Id="rId179" Type="http://schemas.openxmlformats.org/officeDocument/2006/relationships/customXml" Target="../ink/ink644.xml"/><Relationship Id="rId365" Type="http://schemas.openxmlformats.org/officeDocument/2006/relationships/customXml" Target="../ink/ink739.xml"/><Relationship Id="rId386" Type="http://schemas.openxmlformats.org/officeDocument/2006/relationships/image" Target="../media/image734.png"/><Relationship Id="rId190" Type="http://schemas.openxmlformats.org/officeDocument/2006/relationships/customXml" Target="../ink/ink650.xml"/><Relationship Id="rId204" Type="http://schemas.openxmlformats.org/officeDocument/2006/relationships/image" Target="../media/image644.png"/><Relationship Id="rId225" Type="http://schemas.openxmlformats.org/officeDocument/2006/relationships/customXml" Target="../ink/ink668.xml"/><Relationship Id="rId246" Type="http://schemas.openxmlformats.org/officeDocument/2006/relationships/customXml" Target="../ink/ink679.xml"/><Relationship Id="rId267" Type="http://schemas.openxmlformats.org/officeDocument/2006/relationships/image" Target="../media/image675.png"/><Relationship Id="rId288" Type="http://schemas.openxmlformats.org/officeDocument/2006/relationships/customXml" Target="../ink/ink700.xml"/><Relationship Id="rId411" Type="http://schemas.openxmlformats.org/officeDocument/2006/relationships/customXml" Target="../ink/ink762.xml"/><Relationship Id="rId432" Type="http://schemas.openxmlformats.org/officeDocument/2006/relationships/image" Target="../media/image757.png"/><Relationship Id="rId453" Type="http://schemas.openxmlformats.org/officeDocument/2006/relationships/customXml" Target="../ink/ink783.xml"/><Relationship Id="rId106" Type="http://schemas.openxmlformats.org/officeDocument/2006/relationships/customXml" Target="../ink/ink607.xml"/><Relationship Id="rId127" Type="http://schemas.openxmlformats.org/officeDocument/2006/relationships/image" Target="../media/image607.png"/><Relationship Id="rId313" Type="http://schemas.openxmlformats.org/officeDocument/2006/relationships/image" Target="../media/image698.png"/><Relationship Id="rId10" Type="http://schemas.openxmlformats.org/officeDocument/2006/relationships/customXml" Target="../ink/ink559.xml"/><Relationship Id="rId31" Type="http://schemas.openxmlformats.org/officeDocument/2006/relationships/image" Target="../media/image559.png"/><Relationship Id="rId52" Type="http://schemas.openxmlformats.org/officeDocument/2006/relationships/customXml" Target="../ink/ink580.xml"/><Relationship Id="rId73" Type="http://schemas.openxmlformats.org/officeDocument/2006/relationships/image" Target="../media/image580.png"/><Relationship Id="rId94" Type="http://schemas.openxmlformats.org/officeDocument/2006/relationships/customXml" Target="../ink/ink601.xml"/><Relationship Id="rId148" Type="http://schemas.openxmlformats.org/officeDocument/2006/relationships/image" Target="../media/image617.png"/><Relationship Id="rId169" Type="http://schemas.openxmlformats.org/officeDocument/2006/relationships/customXml" Target="../ink/ink639.xml"/><Relationship Id="rId334" Type="http://schemas.openxmlformats.org/officeDocument/2006/relationships/image" Target="../media/image708.png"/><Relationship Id="rId355" Type="http://schemas.openxmlformats.org/officeDocument/2006/relationships/customXml" Target="../ink/ink734.xml"/><Relationship Id="rId376" Type="http://schemas.openxmlformats.org/officeDocument/2006/relationships/image" Target="../media/image729.png"/><Relationship Id="rId397" Type="http://schemas.openxmlformats.org/officeDocument/2006/relationships/customXml" Target="../ink/ink755.xml"/><Relationship Id="rId4" Type="http://schemas.openxmlformats.org/officeDocument/2006/relationships/customXml" Target="../ink/ink556.xml"/><Relationship Id="rId180" Type="http://schemas.openxmlformats.org/officeDocument/2006/relationships/customXml" Target="../ink/ink645.xml"/><Relationship Id="rId215" Type="http://schemas.openxmlformats.org/officeDocument/2006/relationships/customXml" Target="../ink/ink663.xml"/><Relationship Id="rId236" Type="http://schemas.openxmlformats.org/officeDocument/2006/relationships/customXml" Target="../ink/ink674.xml"/><Relationship Id="rId257" Type="http://schemas.openxmlformats.org/officeDocument/2006/relationships/image" Target="../media/image670.png"/><Relationship Id="rId278" Type="http://schemas.openxmlformats.org/officeDocument/2006/relationships/customXml" Target="../ink/ink695.xml"/><Relationship Id="rId401" Type="http://schemas.openxmlformats.org/officeDocument/2006/relationships/customXml" Target="../ink/ink757.xml"/><Relationship Id="rId422" Type="http://schemas.openxmlformats.org/officeDocument/2006/relationships/image" Target="../media/image752.png"/><Relationship Id="rId443" Type="http://schemas.openxmlformats.org/officeDocument/2006/relationships/customXml" Target="../ink/ink778.xml"/><Relationship Id="rId464" Type="http://schemas.openxmlformats.org/officeDocument/2006/relationships/image" Target="../media/image773.png"/><Relationship Id="rId303" Type="http://schemas.openxmlformats.org/officeDocument/2006/relationships/image" Target="../media/image693.png"/><Relationship Id="rId42" Type="http://schemas.openxmlformats.org/officeDocument/2006/relationships/customXml" Target="../ink/ink575.xml"/><Relationship Id="rId84" Type="http://schemas.openxmlformats.org/officeDocument/2006/relationships/customXml" Target="../ink/ink596.xml"/><Relationship Id="rId138" Type="http://schemas.openxmlformats.org/officeDocument/2006/relationships/image" Target="../media/image612.png"/><Relationship Id="rId345" Type="http://schemas.openxmlformats.org/officeDocument/2006/relationships/customXml" Target="../ink/ink729.xml"/><Relationship Id="rId387" Type="http://schemas.openxmlformats.org/officeDocument/2006/relationships/customXml" Target="../ink/ink750.xml"/><Relationship Id="rId191" Type="http://schemas.openxmlformats.org/officeDocument/2006/relationships/image" Target="../media/image638.png"/><Relationship Id="rId205" Type="http://schemas.openxmlformats.org/officeDocument/2006/relationships/customXml" Target="../ink/ink658.xml"/><Relationship Id="rId247" Type="http://schemas.openxmlformats.org/officeDocument/2006/relationships/image" Target="../media/image665.png"/><Relationship Id="rId412" Type="http://schemas.openxmlformats.org/officeDocument/2006/relationships/image" Target="../media/image747.png"/><Relationship Id="rId107" Type="http://schemas.openxmlformats.org/officeDocument/2006/relationships/image" Target="../media/image597.png"/><Relationship Id="rId289" Type="http://schemas.openxmlformats.org/officeDocument/2006/relationships/image" Target="../media/image686.png"/><Relationship Id="rId454" Type="http://schemas.openxmlformats.org/officeDocument/2006/relationships/image" Target="../media/image768.png"/><Relationship Id="rId11" Type="http://schemas.openxmlformats.org/officeDocument/2006/relationships/image" Target="../media/image549.png"/><Relationship Id="rId53" Type="http://schemas.openxmlformats.org/officeDocument/2006/relationships/image" Target="../media/image570.png"/><Relationship Id="rId149" Type="http://schemas.openxmlformats.org/officeDocument/2006/relationships/customXml" Target="../ink/ink629.xml"/><Relationship Id="rId314" Type="http://schemas.openxmlformats.org/officeDocument/2006/relationships/customXml" Target="../ink/ink713.xml"/><Relationship Id="rId356" Type="http://schemas.openxmlformats.org/officeDocument/2006/relationships/image" Target="../media/image719.png"/><Relationship Id="rId398" Type="http://schemas.openxmlformats.org/officeDocument/2006/relationships/image" Target="../media/image740.png"/><Relationship Id="rId95" Type="http://schemas.openxmlformats.org/officeDocument/2006/relationships/image" Target="../media/image591.png"/><Relationship Id="rId160" Type="http://schemas.openxmlformats.org/officeDocument/2006/relationships/image" Target="../media/image623.png"/><Relationship Id="rId216" Type="http://schemas.openxmlformats.org/officeDocument/2006/relationships/image" Target="../media/image650.png"/><Relationship Id="rId423" Type="http://schemas.openxmlformats.org/officeDocument/2006/relationships/customXml" Target="../ink/ink768.xml"/><Relationship Id="rId258" Type="http://schemas.openxmlformats.org/officeDocument/2006/relationships/customXml" Target="../ink/ink685.xml"/><Relationship Id="rId22" Type="http://schemas.openxmlformats.org/officeDocument/2006/relationships/customXml" Target="../ink/ink565.xml"/><Relationship Id="rId64" Type="http://schemas.openxmlformats.org/officeDocument/2006/relationships/customXml" Target="../ink/ink586.xml"/><Relationship Id="rId118" Type="http://schemas.openxmlformats.org/officeDocument/2006/relationships/customXml" Target="../ink/ink613.xml"/><Relationship Id="rId325" Type="http://schemas.openxmlformats.org/officeDocument/2006/relationships/image" Target="../media/image704.png"/><Relationship Id="rId367" Type="http://schemas.openxmlformats.org/officeDocument/2006/relationships/customXml" Target="../ink/ink740.xml"/><Relationship Id="rId171" Type="http://schemas.openxmlformats.org/officeDocument/2006/relationships/customXml" Target="../ink/ink640.xml"/><Relationship Id="rId227" Type="http://schemas.openxmlformats.org/officeDocument/2006/relationships/customXml" Target="../ink/ink669.xml"/><Relationship Id="rId269" Type="http://schemas.openxmlformats.org/officeDocument/2006/relationships/image" Target="../media/image676.png"/><Relationship Id="rId434" Type="http://schemas.openxmlformats.org/officeDocument/2006/relationships/image" Target="../media/image758.png"/><Relationship Id="rId33" Type="http://schemas.openxmlformats.org/officeDocument/2006/relationships/image" Target="../media/image560.png"/><Relationship Id="rId129" Type="http://schemas.openxmlformats.org/officeDocument/2006/relationships/image" Target="../media/image608.png"/><Relationship Id="rId280" Type="http://schemas.openxmlformats.org/officeDocument/2006/relationships/customXml" Target="../ink/ink696.xml"/><Relationship Id="rId336" Type="http://schemas.openxmlformats.org/officeDocument/2006/relationships/image" Target="../media/image709.png"/><Relationship Id="rId75" Type="http://schemas.openxmlformats.org/officeDocument/2006/relationships/image" Target="../media/image581.png"/><Relationship Id="rId140" Type="http://schemas.openxmlformats.org/officeDocument/2006/relationships/image" Target="../media/image613.png"/><Relationship Id="rId182" Type="http://schemas.openxmlformats.org/officeDocument/2006/relationships/customXml" Target="../ink/ink646.xml"/><Relationship Id="rId378" Type="http://schemas.openxmlformats.org/officeDocument/2006/relationships/image" Target="../media/image730.png"/><Relationship Id="rId403" Type="http://schemas.openxmlformats.org/officeDocument/2006/relationships/customXml" Target="../ink/ink758.xml"/><Relationship Id="rId6" Type="http://schemas.openxmlformats.org/officeDocument/2006/relationships/customXml" Target="../ink/ink557.xml"/><Relationship Id="rId238" Type="http://schemas.openxmlformats.org/officeDocument/2006/relationships/customXml" Target="../ink/ink675.xml"/><Relationship Id="rId445" Type="http://schemas.openxmlformats.org/officeDocument/2006/relationships/customXml" Target="../ink/ink779.xml"/><Relationship Id="rId291" Type="http://schemas.openxmlformats.org/officeDocument/2006/relationships/image" Target="../media/image687.png"/><Relationship Id="rId305" Type="http://schemas.openxmlformats.org/officeDocument/2006/relationships/image" Target="../media/image694.png"/><Relationship Id="rId347" Type="http://schemas.openxmlformats.org/officeDocument/2006/relationships/customXml" Target="../ink/ink73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9.png"/><Relationship Id="rId299" Type="http://schemas.openxmlformats.org/officeDocument/2006/relationships/customXml" Target="../ink/ink940.xml"/><Relationship Id="rId303" Type="http://schemas.openxmlformats.org/officeDocument/2006/relationships/customXml" Target="../ink/ink942.xml"/><Relationship Id="rId21" Type="http://schemas.openxmlformats.org/officeDocument/2006/relationships/image" Target="../media/image783.png"/><Relationship Id="rId42" Type="http://schemas.openxmlformats.org/officeDocument/2006/relationships/image" Target="../media/image792.png"/><Relationship Id="rId63" Type="http://schemas.openxmlformats.org/officeDocument/2006/relationships/customXml" Target="../ink/ink820.xml"/><Relationship Id="rId84" Type="http://schemas.openxmlformats.org/officeDocument/2006/relationships/image" Target="../media/image813.png"/><Relationship Id="rId138" Type="http://schemas.openxmlformats.org/officeDocument/2006/relationships/customXml" Target="../ink/ink858.xml"/><Relationship Id="rId159" Type="http://schemas.openxmlformats.org/officeDocument/2006/relationships/image" Target="../media/image849.png"/><Relationship Id="rId324" Type="http://schemas.openxmlformats.org/officeDocument/2006/relationships/customXml" Target="../ink/ink953.xml"/><Relationship Id="rId170" Type="http://schemas.openxmlformats.org/officeDocument/2006/relationships/customXml" Target="../ink/ink875.xml"/><Relationship Id="rId191" Type="http://schemas.openxmlformats.org/officeDocument/2006/relationships/image" Target="../media/image865.png"/><Relationship Id="rId205" Type="http://schemas.openxmlformats.org/officeDocument/2006/relationships/image" Target="../media/image872.png"/><Relationship Id="rId226" Type="http://schemas.openxmlformats.org/officeDocument/2006/relationships/customXml" Target="../ink/ink903.xml"/><Relationship Id="rId247" Type="http://schemas.openxmlformats.org/officeDocument/2006/relationships/customXml" Target="../ink/ink914.xml"/><Relationship Id="rId107" Type="http://schemas.openxmlformats.org/officeDocument/2006/relationships/image" Target="../media/image824.png"/><Relationship Id="rId268" Type="http://schemas.openxmlformats.org/officeDocument/2006/relationships/image" Target="../media/image903.png"/><Relationship Id="rId289" Type="http://schemas.openxmlformats.org/officeDocument/2006/relationships/customXml" Target="../ink/ink935.xml"/><Relationship Id="rId11" Type="http://schemas.openxmlformats.org/officeDocument/2006/relationships/image" Target="../media/image778.png"/><Relationship Id="rId32" Type="http://schemas.openxmlformats.org/officeDocument/2006/relationships/customXml" Target="../ink/ink804.xml"/><Relationship Id="rId53" Type="http://schemas.openxmlformats.org/officeDocument/2006/relationships/customXml" Target="../ink/ink815.xml"/><Relationship Id="rId74" Type="http://schemas.openxmlformats.org/officeDocument/2006/relationships/image" Target="../media/image808.png"/><Relationship Id="rId128" Type="http://schemas.openxmlformats.org/officeDocument/2006/relationships/customXml" Target="../ink/ink853.xml"/><Relationship Id="rId149" Type="http://schemas.openxmlformats.org/officeDocument/2006/relationships/customXml" Target="../ink/ink864.xml"/><Relationship Id="rId314" Type="http://schemas.openxmlformats.org/officeDocument/2006/relationships/image" Target="../media/image926.png"/><Relationship Id="rId5" Type="http://schemas.openxmlformats.org/officeDocument/2006/relationships/image" Target="../media/image775.png"/><Relationship Id="rId95" Type="http://schemas.openxmlformats.org/officeDocument/2006/relationships/customXml" Target="../ink/ink836.xml"/><Relationship Id="rId160" Type="http://schemas.openxmlformats.org/officeDocument/2006/relationships/customXml" Target="../ink/ink870.xml"/><Relationship Id="rId181" Type="http://schemas.openxmlformats.org/officeDocument/2006/relationships/image" Target="../media/image860.png"/><Relationship Id="rId216" Type="http://schemas.openxmlformats.org/officeDocument/2006/relationships/customXml" Target="../ink/ink898.xml"/><Relationship Id="rId237" Type="http://schemas.openxmlformats.org/officeDocument/2006/relationships/customXml" Target="../ink/ink909.xml"/><Relationship Id="rId258" Type="http://schemas.openxmlformats.org/officeDocument/2006/relationships/image" Target="../media/image898.png"/><Relationship Id="rId279" Type="http://schemas.openxmlformats.org/officeDocument/2006/relationships/customXml" Target="../ink/ink930.xml"/><Relationship Id="rId22" Type="http://schemas.openxmlformats.org/officeDocument/2006/relationships/customXml" Target="../ink/ink799.xml"/><Relationship Id="rId43" Type="http://schemas.openxmlformats.org/officeDocument/2006/relationships/customXml" Target="../ink/ink810.xml"/><Relationship Id="rId64" Type="http://schemas.openxmlformats.org/officeDocument/2006/relationships/image" Target="../media/image803.png"/><Relationship Id="rId118" Type="http://schemas.openxmlformats.org/officeDocument/2006/relationships/customXml" Target="../ink/ink848.xml"/><Relationship Id="rId139" Type="http://schemas.openxmlformats.org/officeDocument/2006/relationships/image" Target="../media/image840.png"/><Relationship Id="rId290" Type="http://schemas.openxmlformats.org/officeDocument/2006/relationships/image" Target="../media/image914.png"/><Relationship Id="rId304" Type="http://schemas.openxmlformats.org/officeDocument/2006/relationships/image" Target="../media/image921.png"/><Relationship Id="rId325" Type="http://schemas.openxmlformats.org/officeDocument/2006/relationships/image" Target="../media/image931.png"/><Relationship Id="rId85" Type="http://schemas.openxmlformats.org/officeDocument/2006/relationships/customXml" Target="../ink/ink831.xml"/><Relationship Id="rId150" Type="http://schemas.openxmlformats.org/officeDocument/2006/relationships/image" Target="../media/image845.png"/><Relationship Id="rId171" Type="http://schemas.openxmlformats.org/officeDocument/2006/relationships/image" Target="../media/image855.png"/><Relationship Id="rId192" Type="http://schemas.openxmlformats.org/officeDocument/2006/relationships/customXml" Target="../ink/ink886.xml"/><Relationship Id="rId206" Type="http://schemas.openxmlformats.org/officeDocument/2006/relationships/customXml" Target="../ink/ink893.xml"/><Relationship Id="rId227" Type="http://schemas.openxmlformats.org/officeDocument/2006/relationships/customXml" Target="../ink/ink904.xml"/><Relationship Id="rId248" Type="http://schemas.openxmlformats.org/officeDocument/2006/relationships/image" Target="../media/image893.png"/><Relationship Id="rId269" Type="http://schemas.openxmlformats.org/officeDocument/2006/relationships/customXml" Target="../ink/ink925.xml"/><Relationship Id="rId12" Type="http://schemas.openxmlformats.org/officeDocument/2006/relationships/customXml" Target="../ink/ink794.xml"/><Relationship Id="rId33" Type="http://schemas.openxmlformats.org/officeDocument/2006/relationships/image" Target="../media/image788.png"/><Relationship Id="rId108" Type="http://schemas.openxmlformats.org/officeDocument/2006/relationships/customXml" Target="../ink/ink843.xml"/><Relationship Id="rId129" Type="http://schemas.openxmlformats.org/officeDocument/2006/relationships/image" Target="../media/image835.png"/><Relationship Id="rId280" Type="http://schemas.openxmlformats.org/officeDocument/2006/relationships/image" Target="../media/image909.png"/><Relationship Id="rId315" Type="http://schemas.openxmlformats.org/officeDocument/2006/relationships/customXml" Target="../ink/ink948.xml"/><Relationship Id="rId54" Type="http://schemas.openxmlformats.org/officeDocument/2006/relationships/image" Target="../media/image798.png"/><Relationship Id="rId75" Type="http://schemas.openxmlformats.org/officeDocument/2006/relationships/customXml" Target="../ink/ink826.xml"/><Relationship Id="rId96" Type="http://schemas.openxmlformats.org/officeDocument/2006/relationships/image" Target="../media/image819.png"/><Relationship Id="rId140" Type="http://schemas.openxmlformats.org/officeDocument/2006/relationships/customXml" Target="../ink/ink859.xml"/><Relationship Id="rId161" Type="http://schemas.openxmlformats.org/officeDocument/2006/relationships/image" Target="../media/image850.png"/><Relationship Id="rId182" Type="http://schemas.openxmlformats.org/officeDocument/2006/relationships/customXml" Target="../ink/ink881.xml"/><Relationship Id="rId217" Type="http://schemas.openxmlformats.org/officeDocument/2006/relationships/image" Target="../media/image878.png"/><Relationship Id="rId6" Type="http://schemas.openxmlformats.org/officeDocument/2006/relationships/customXml" Target="../ink/ink791.xml"/><Relationship Id="rId238" Type="http://schemas.openxmlformats.org/officeDocument/2006/relationships/image" Target="../media/image888.png"/><Relationship Id="rId259" Type="http://schemas.openxmlformats.org/officeDocument/2006/relationships/customXml" Target="../ink/ink920.xml"/><Relationship Id="rId23" Type="http://schemas.openxmlformats.org/officeDocument/2006/relationships/image" Target="../media/image784.png"/><Relationship Id="rId119" Type="http://schemas.openxmlformats.org/officeDocument/2006/relationships/image" Target="../media/image830.png"/><Relationship Id="rId270" Type="http://schemas.openxmlformats.org/officeDocument/2006/relationships/image" Target="../media/image904.png"/><Relationship Id="rId291" Type="http://schemas.openxmlformats.org/officeDocument/2006/relationships/customXml" Target="../ink/ink936.xml"/><Relationship Id="rId305" Type="http://schemas.openxmlformats.org/officeDocument/2006/relationships/customXml" Target="../ink/ink943.xml"/><Relationship Id="rId326" Type="http://schemas.openxmlformats.org/officeDocument/2006/relationships/customXml" Target="../ink/ink954.xml"/><Relationship Id="rId44" Type="http://schemas.openxmlformats.org/officeDocument/2006/relationships/image" Target="../media/image793.png"/><Relationship Id="rId65" Type="http://schemas.openxmlformats.org/officeDocument/2006/relationships/customXml" Target="../ink/ink821.xml"/><Relationship Id="rId86" Type="http://schemas.openxmlformats.org/officeDocument/2006/relationships/image" Target="../media/image814.png"/><Relationship Id="rId130" Type="http://schemas.openxmlformats.org/officeDocument/2006/relationships/customXml" Target="../ink/ink854.xml"/><Relationship Id="rId151" Type="http://schemas.openxmlformats.org/officeDocument/2006/relationships/customXml" Target="../ink/ink865.xml"/><Relationship Id="rId172" Type="http://schemas.openxmlformats.org/officeDocument/2006/relationships/customXml" Target="../ink/ink876.xml"/><Relationship Id="rId193" Type="http://schemas.openxmlformats.org/officeDocument/2006/relationships/image" Target="../media/image866.png"/><Relationship Id="rId207" Type="http://schemas.openxmlformats.org/officeDocument/2006/relationships/image" Target="../media/image873.png"/><Relationship Id="rId228" Type="http://schemas.openxmlformats.org/officeDocument/2006/relationships/image" Target="../media/image883.png"/><Relationship Id="rId249" Type="http://schemas.openxmlformats.org/officeDocument/2006/relationships/customXml" Target="../ink/ink915.xml"/><Relationship Id="rId13" Type="http://schemas.openxmlformats.org/officeDocument/2006/relationships/image" Target="../media/image779.png"/><Relationship Id="rId109" Type="http://schemas.openxmlformats.org/officeDocument/2006/relationships/image" Target="../media/image825.png"/><Relationship Id="rId260" Type="http://schemas.openxmlformats.org/officeDocument/2006/relationships/image" Target="../media/image899.png"/><Relationship Id="rId281" Type="http://schemas.openxmlformats.org/officeDocument/2006/relationships/customXml" Target="../ink/ink931.xml"/><Relationship Id="rId316" Type="http://schemas.openxmlformats.org/officeDocument/2006/relationships/image" Target="../media/image927.png"/><Relationship Id="rId34" Type="http://schemas.openxmlformats.org/officeDocument/2006/relationships/customXml" Target="../ink/ink805.xml"/><Relationship Id="rId55" Type="http://schemas.openxmlformats.org/officeDocument/2006/relationships/customXml" Target="../ink/ink816.xml"/><Relationship Id="rId76" Type="http://schemas.openxmlformats.org/officeDocument/2006/relationships/image" Target="../media/image809.png"/><Relationship Id="rId97" Type="http://schemas.openxmlformats.org/officeDocument/2006/relationships/customXml" Target="../ink/ink837.xml"/><Relationship Id="rId120" Type="http://schemas.openxmlformats.org/officeDocument/2006/relationships/customXml" Target="../ink/ink849.xml"/><Relationship Id="rId141" Type="http://schemas.openxmlformats.org/officeDocument/2006/relationships/image" Target="../media/image841.png"/><Relationship Id="rId7" Type="http://schemas.openxmlformats.org/officeDocument/2006/relationships/image" Target="../media/image776.png"/><Relationship Id="rId162" Type="http://schemas.openxmlformats.org/officeDocument/2006/relationships/customXml" Target="../ink/ink871.xml"/><Relationship Id="rId183" Type="http://schemas.openxmlformats.org/officeDocument/2006/relationships/image" Target="../media/image861.png"/><Relationship Id="rId218" Type="http://schemas.openxmlformats.org/officeDocument/2006/relationships/customXml" Target="../ink/ink899.xml"/><Relationship Id="rId239" Type="http://schemas.openxmlformats.org/officeDocument/2006/relationships/customXml" Target="../ink/ink910.xml"/><Relationship Id="rId250" Type="http://schemas.openxmlformats.org/officeDocument/2006/relationships/image" Target="../media/image894.png"/><Relationship Id="rId271" Type="http://schemas.openxmlformats.org/officeDocument/2006/relationships/customXml" Target="../ink/ink926.xml"/><Relationship Id="rId292" Type="http://schemas.openxmlformats.org/officeDocument/2006/relationships/image" Target="../media/image915.png"/><Relationship Id="rId306" Type="http://schemas.openxmlformats.org/officeDocument/2006/relationships/image" Target="../media/image922.png"/><Relationship Id="rId24" Type="http://schemas.openxmlformats.org/officeDocument/2006/relationships/customXml" Target="../ink/ink800.xml"/><Relationship Id="rId45" Type="http://schemas.openxmlformats.org/officeDocument/2006/relationships/customXml" Target="../ink/ink811.xml"/><Relationship Id="rId66" Type="http://schemas.openxmlformats.org/officeDocument/2006/relationships/image" Target="../media/image804.png"/><Relationship Id="rId87" Type="http://schemas.openxmlformats.org/officeDocument/2006/relationships/customXml" Target="../ink/ink832.xml"/><Relationship Id="rId110" Type="http://schemas.openxmlformats.org/officeDocument/2006/relationships/customXml" Target="../ink/ink844.xml"/><Relationship Id="rId131" Type="http://schemas.openxmlformats.org/officeDocument/2006/relationships/image" Target="../media/image836.png"/><Relationship Id="rId327" Type="http://schemas.openxmlformats.org/officeDocument/2006/relationships/image" Target="../media/image932.png"/><Relationship Id="rId152" Type="http://schemas.openxmlformats.org/officeDocument/2006/relationships/image" Target="../media/image846.png"/><Relationship Id="rId173" Type="http://schemas.openxmlformats.org/officeDocument/2006/relationships/image" Target="../media/image856.png"/><Relationship Id="rId194" Type="http://schemas.openxmlformats.org/officeDocument/2006/relationships/customXml" Target="../ink/ink887.xml"/><Relationship Id="rId208" Type="http://schemas.openxmlformats.org/officeDocument/2006/relationships/customXml" Target="../ink/ink894.xml"/><Relationship Id="rId229" Type="http://schemas.openxmlformats.org/officeDocument/2006/relationships/customXml" Target="../ink/ink905.xml"/><Relationship Id="rId240" Type="http://schemas.openxmlformats.org/officeDocument/2006/relationships/image" Target="../media/image889.png"/><Relationship Id="rId261" Type="http://schemas.openxmlformats.org/officeDocument/2006/relationships/customXml" Target="../ink/ink921.xml"/><Relationship Id="rId14" Type="http://schemas.openxmlformats.org/officeDocument/2006/relationships/customXml" Target="../ink/ink795.xml"/><Relationship Id="rId30" Type="http://schemas.openxmlformats.org/officeDocument/2006/relationships/customXml" Target="../ink/ink803.xml"/><Relationship Id="rId35" Type="http://schemas.openxmlformats.org/officeDocument/2006/relationships/image" Target="../media/image789.png"/><Relationship Id="rId56" Type="http://schemas.openxmlformats.org/officeDocument/2006/relationships/image" Target="../media/image799.png"/><Relationship Id="rId77" Type="http://schemas.openxmlformats.org/officeDocument/2006/relationships/customXml" Target="../ink/ink827.xml"/><Relationship Id="rId100" Type="http://schemas.openxmlformats.org/officeDocument/2006/relationships/image" Target="../media/image821.png"/><Relationship Id="rId105" Type="http://schemas.openxmlformats.org/officeDocument/2006/relationships/image" Target="../media/image823.png"/><Relationship Id="rId126" Type="http://schemas.openxmlformats.org/officeDocument/2006/relationships/customXml" Target="../ink/ink852.xml"/><Relationship Id="rId147" Type="http://schemas.openxmlformats.org/officeDocument/2006/relationships/customXml" Target="../ink/ink863.xml"/><Relationship Id="rId168" Type="http://schemas.openxmlformats.org/officeDocument/2006/relationships/customXml" Target="../ink/ink874.xml"/><Relationship Id="rId282" Type="http://schemas.openxmlformats.org/officeDocument/2006/relationships/image" Target="../media/image910.png"/><Relationship Id="rId312" Type="http://schemas.openxmlformats.org/officeDocument/2006/relationships/image" Target="../media/image925.png"/><Relationship Id="rId317" Type="http://schemas.openxmlformats.org/officeDocument/2006/relationships/customXml" Target="../ink/ink949.xml"/><Relationship Id="rId8" Type="http://schemas.openxmlformats.org/officeDocument/2006/relationships/customXml" Target="../ink/ink792.xml"/><Relationship Id="rId51" Type="http://schemas.openxmlformats.org/officeDocument/2006/relationships/customXml" Target="../ink/ink814.xml"/><Relationship Id="rId72" Type="http://schemas.openxmlformats.org/officeDocument/2006/relationships/image" Target="../media/image807.png"/><Relationship Id="rId93" Type="http://schemas.openxmlformats.org/officeDocument/2006/relationships/customXml" Target="../ink/ink835.xml"/><Relationship Id="rId98" Type="http://schemas.openxmlformats.org/officeDocument/2006/relationships/image" Target="../media/image820.png"/><Relationship Id="rId121" Type="http://schemas.openxmlformats.org/officeDocument/2006/relationships/image" Target="../media/image831.png"/><Relationship Id="rId142" Type="http://schemas.openxmlformats.org/officeDocument/2006/relationships/customXml" Target="../ink/ink860.xml"/><Relationship Id="rId163" Type="http://schemas.openxmlformats.org/officeDocument/2006/relationships/image" Target="../media/image851.png"/><Relationship Id="rId184" Type="http://schemas.openxmlformats.org/officeDocument/2006/relationships/customXml" Target="../ink/ink882.xml"/><Relationship Id="rId189" Type="http://schemas.openxmlformats.org/officeDocument/2006/relationships/image" Target="../media/image864.png"/><Relationship Id="rId219" Type="http://schemas.openxmlformats.org/officeDocument/2006/relationships/image" Target="../media/image879.png"/><Relationship Id="rId3" Type="http://schemas.openxmlformats.org/officeDocument/2006/relationships/image" Target="../media/image774.png"/><Relationship Id="rId214" Type="http://schemas.openxmlformats.org/officeDocument/2006/relationships/customXml" Target="../ink/ink897.xml"/><Relationship Id="rId230" Type="http://schemas.openxmlformats.org/officeDocument/2006/relationships/image" Target="../media/image884.png"/><Relationship Id="rId235" Type="http://schemas.openxmlformats.org/officeDocument/2006/relationships/customXml" Target="../ink/ink908.xml"/><Relationship Id="rId251" Type="http://schemas.openxmlformats.org/officeDocument/2006/relationships/customXml" Target="../ink/ink916.xml"/><Relationship Id="rId256" Type="http://schemas.openxmlformats.org/officeDocument/2006/relationships/image" Target="../media/image897.png"/><Relationship Id="rId277" Type="http://schemas.openxmlformats.org/officeDocument/2006/relationships/customXml" Target="../ink/ink929.xml"/><Relationship Id="rId298" Type="http://schemas.openxmlformats.org/officeDocument/2006/relationships/image" Target="../media/image918.png"/><Relationship Id="rId25" Type="http://schemas.openxmlformats.org/officeDocument/2006/relationships/image" Target="../media/image785.png"/><Relationship Id="rId46" Type="http://schemas.openxmlformats.org/officeDocument/2006/relationships/image" Target="../media/image794.png"/><Relationship Id="rId67" Type="http://schemas.openxmlformats.org/officeDocument/2006/relationships/customXml" Target="../ink/ink822.xml"/><Relationship Id="rId116" Type="http://schemas.openxmlformats.org/officeDocument/2006/relationships/customXml" Target="../ink/ink847.xml"/><Relationship Id="rId137" Type="http://schemas.openxmlformats.org/officeDocument/2006/relationships/image" Target="../media/image839.png"/><Relationship Id="rId158" Type="http://schemas.openxmlformats.org/officeDocument/2006/relationships/customXml" Target="../ink/ink869.xml"/><Relationship Id="rId272" Type="http://schemas.openxmlformats.org/officeDocument/2006/relationships/image" Target="../media/image905.png"/><Relationship Id="rId293" Type="http://schemas.openxmlformats.org/officeDocument/2006/relationships/customXml" Target="../ink/ink937.xml"/><Relationship Id="rId302" Type="http://schemas.openxmlformats.org/officeDocument/2006/relationships/image" Target="../media/image920.png"/><Relationship Id="rId307" Type="http://schemas.openxmlformats.org/officeDocument/2006/relationships/customXml" Target="../ink/ink944.xml"/><Relationship Id="rId323" Type="http://schemas.openxmlformats.org/officeDocument/2006/relationships/image" Target="../media/image930.png"/><Relationship Id="rId20" Type="http://schemas.openxmlformats.org/officeDocument/2006/relationships/customXml" Target="../ink/ink798.xml"/><Relationship Id="rId41" Type="http://schemas.openxmlformats.org/officeDocument/2006/relationships/customXml" Target="../ink/ink809.xml"/><Relationship Id="rId62" Type="http://schemas.openxmlformats.org/officeDocument/2006/relationships/image" Target="../media/image802.png"/><Relationship Id="rId83" Type="http://schemas.openxmlformats.org/officeDocument/2006/relationships/customXml" Target="../ink/ink830.xml"/><Relationship Id="rId88" Type="http://schemas.openxmlformats.org/officeDocument/2006/relationships/image" Target="../media/image815.png"/><Relationship Id="rId111" Type="http://schemas.openxmlformats.org/officeDocument/2006/relationships/image" Target="../media/image826.png"/><Relationship Id="rId132" Type="http://schemas.openxmlformats.org/officeDocument/2006/relationships/customXml" Target="../ink/ink855.xml"/><Relationship Id="rId153" Type="http://schemas.openxmlformats.org/officeDocument/2006/relationships/customXml" Target="../ink/ink866.xml"/><Relationship Id="rId174" Type="http://schemas.openxmlformats.org/officeDocument/2006/relationships/customXml" Target="../ink/ink877.xml"/><Relationship Id="rId179" Type="http://schemas.openxmlformats.org/officeDocument/2006/relationships/image" Target="../media/image859.png"/><Relationship Id="rId195" Type="http://schemas.openxmlformats.org/officeDocument/2006/relationships/image" Target="../media/image867.png"/><Relationship Id="rId209" Type="http://schemas.openxmlformats.org/officeDocument/2006/relationships/image" Target="../media/image874.png"/><Relationship Id="rId190" Type="http://schemas.openxmlformats.org/officeDocument/2006/relationships/customXml" Target="../ink/ink885.xml"/><Relationship Id="rId204" Type="http://schemas.openxmlformats.org/officeDocument/2006/relationships/customXml" Target="../ink/ink892.xml"/><Relationship Id="rId220" Type="http://schemas.openxmlformats.org/officeDocument/2006/relationships/customXml" Target="../ink/ink900.xml"/><Relationship Id="rId225" Type="http://schemas.openxmlformats.org/officeDocument/2006/relationships/image" Target="../media/image882.png"/><Relationship Id="rId241" Type="http://schemas.openxmlformats.org/officeDocument/2006/relationships/customXml" Target="../ink/ink911.xml"/><Relationship Id="rId246" Type="http://schemas.openxmlformats.org/officeDocument/2006/relationships/image" Target="../media/image892.png"/><Relationship Id="rId267" Type="http://schemas.openxmlformats.org/officeDocument/2006/relationships/customXml" Target="../ink/ink924.xml"/><Relationship Id="rId288" Type="http://schemas.openxmlformats.org/officeDocument/2006/relationships/image" Target="../media/image913.png"/><Relationship Id="rId15" Type="http://schemas.openxmlformats.org/officeDocument/2006/relationships/image" Target="../media/image780.png"/><Relationship Id="rId36" Type="http://schemas.openxmlformats.org/officeDocument/2006/relationships/customXml" Target="../ink/ink806.xml"/><Relationship Id="rId57" Type="http://schemas.openxmlformats.org/officeDocument/2006/relationships/customXml" Target="../ink/ink817.xml"/><Relationship Id="rId106" Type="http://schemas.openxmlformats.org/officeDocument/2006/relationships/customXml" Target="../ink/ink842.xml"/><Relationship Id="rId127" Type="http://schemas.openxmlformats.org/officeDocument/2006/relationships/image" Target="../media/image834.png"/><Relationship Id="rId262" Type="http://schemas.openxmlformats.org/officeDocument/2006/relationships/image" Target="../media/image900.png"/><Relationship Id="rId283" Type="http://schemas.openxmlformats.org/officeDocument/2006/relationships/customXml" Target="../ink/ink932.xml"/><Relationship Id="rId313" Type="http://schemas.openxmlformats.org/officeDocument/2006/relationships/customXml" Target="../ink/ink947.xml"/><Relationship Id="rId318" Type="http://schemas.openxmlformats.org/officeDocument/2006/relationships/image" Target="../media/image928.png"/><Relationship Id="rId10" Type="http://schemas.openxmlformats.org/officeDocument/2006/relationships/customXml" Target="../ink/ink793.xml"/><Relationship Id="rId31" Type="http://schemas.openxmlformats.org/officeDocument/2006/relationships/image" Target="../media/image787.png"/><Relationship Id="rId52" Type="http://schemas.openxmlformats.org/officeDocument/2006/relationships/image" Target="../media/image797.png"/><Relationship Id="rId73" Type="http://schemas.openxmlformats.org/officeDocument/2006/relationships/customXml" Target="../ink/ink825.xml"/><Relationship Id="rId78" Type="http://schemas.openxmlformats.org/officeDocument/2006/relationships/image" Target="../media/image810.png"/><Relationship Id="rId94" Type="http://schemas.openxmlformats.org/officeDocument/2006/relationships/image" Target="../media/image818.png"/><Relationship Id="rId99" Type="http://schemas.openxmlformats.org/officeDocument/2006/relationships/customXml" Target="../ink/ink838.xml"/><Relationship Id="rId101" Type="http://schemas.openxmlformats.org/officeDocument/2006/relationships/customXml" Target="../ink/ink839.xml"/><Relationship Id="rId122" Type="http://schemas.openxmlformats.org/officeDocument/2006/relationships/customXml" Target="../ink/ink850.xml"/><Relationship Id="rId143" Type="http://schemas.openxmlformats.org/officeDocument/2006/relationships/image" Target="../media/image842.png"/><Relationship Id="rId148" Type="http://schemas.openxmlformats.org/officeDocument/2006/relationships/image" Target="../media/image844.png"/><Relationship Id="rId164" Type="http://schemas.openxmlformats.org/officeDocument/2006/relationships/customXml" Target="../ink/ink872.xml"/><Relationship Id="rId169" Type="http://schemas.openxmlformats.org/officeDocument/2006/relationships/image" Target="../media/image854.png"/><Relationship Id="rId185" Type="http://schemas.openxmlformats.org/officeDocument/2006/relationships/image" Target="../media/image862.png"/><Relationship Id="rId4" Type="http://schemas.openxmlformats.org/officeDocument/2006/relationships/customXml" Target="../ink/ink790.xml"/><Relationship Id="rId9" Type="http://schemas.openxmlformats.org/officeDocument/2006/relationships/image" Target="../media/image777.png"/><Relationship Id="rId180" Type="http://schemas.openxmlformats.org/officeDocument/2006/relationships/customXml" Target="../ink/ink880.xml"/><Relationship Id="rId210" Type="http://schemas.openxmlformats.org/officeDocument/2006/relationships/customXml" Target="../ink/ink895.xml"/><Relationship Id="rId215" Type="http://schemas.openxmlformats.org/officeDocument/2006/relationships/image" Target="../media/image877.png"/><Relationship Id="rId236" Type="http://schemas.openxmlformats.org/officeDocument/2006/relationships/image" Target="../media/image887.png"/><Relationship Id="rId257" Type="http://schemas.openxmlformats.org/officeDocument/2006/relationships/customXml" Target="../ink/ink919.xml"/><Relationship Id="rId278" Type="http://schemas.openxmlformats.org/officeDocument/2006/relationships/image" Target="../media/image908.png"/><Relationship Id="rId26" Type="http://schemas.openxmlformats.org/officeDocument/2006/relationships/customXml" Target="../ink/ink801.xml"/><Relationship Id="rId231" Type="http://schemas.openxmlformats.org/officeDocument/2006/relationships/customXml" Target="../ink/ink906.xml"/><Relationship Id="rId252" Type="http://schemas.openxmlformats.org/officeDocument/2006/relationships/image" Target="../media/image895.png"/><Relationship Id="rId273" Type="http://schemas.openxmlformats.org/officeDocument/2006/relationships/customXml" Target="../ink/ink927.xml"/><Relationship Id="rId294" Type="http://schemas.openxmlformats.org/officeDocument/2006/relationships/image" Target="../media/image916.png"/><Relationship Id="rId308" Type="http://schemas.openxmlformats.org/officeDocument/2006/relationships/image" Target="../media/image923.png"/><Relationship Id="rId47" Type="http://schemas.openxmlformats.org/officeDocument/2006/relationships/customXml" Target="../ink/ink812.xml"/><Relationship Id="rId68" Type="http://schemas.openxmlformats.org/officeDocument/2006/relationships/image" Target="../media/image805.png"/><Relationship Id="rId89" Type="http://schemas.openxmlformats.org/officeDocument/2006/relationships/customXml" Target="../ink/ink833.xml"/><Relationship Id="rId112" Type="http://schemas.openxmlformats.org/officeDocument/2006/relationships/customXml" Target="../ink/ink845.xml"/><Relationship Id="rId133" Type="http://schemas.openxmlformats.org/officeDocument/2006/relationships/image" Target="../media/image837.png"/><Relationship Id="rId154" Type="http://schemas.openxmlformats.org/officeDocument/2006/relationships/image" Target="../media/image847.png"/><Relationship Id="rId175" Type="http://schemas.openxmlformats.org/officeDocument/2006/relationships/image" Target="../media/image857.png"/><Relationship Id="rId196" Type="http://schemas.openxmlformats.org/officeDocument/2006/relationships/customXml" Target="../ink/ink888.xml"/><Relationship Id="rId200" Type="http://schemas.openxmlformats.org/officeDocument/2006/relationships/customXml" Target="../ink/ink890.xml"/><Relationship Id="rId16" Type="http://schemas.openxmlformats.org/officeDocument/2006/relationships/customXml" Target="../ink/ink796.xml"/><Relationship Id="rId221" Type="http://schemas.openxmlformats.org/officeDocument/2006/relationships/image" Target="../media/image880.png"/><Relationship Id="rId242" Type="http://schemas.openxmlformats.org/officeDocument/2006/relationships/image" Target="../media/image890.png"/><Relationship Id="rId263" Type="http://schemas.openxmlformats.org/officeDocument/2006/relationships/customXml" Target="../ink/ink922.xml"/><Relationship Id="rId284" Type="http://schemas.openxmlformats.org/officeDocument/2006/relationships/image" Target="../media/image911.png"/><Relationship Id="rId319" Type="http://schemas.openxmlformats.org/officeDocument/2006/relationships/customXml" Target="../ink/ink950.xml"/><Relationship Id="rId37" Type="http://schemas.openxmlformats.org/officeDocument/2006/relationships/image" Target="../media/image790.png"/><Relationship Id="rId58" Type="http://schemas.openxmlformats.org/officeDocument/2006/relationships/image" Target="../media/image800.png"/><Relationship Id="rId79" Type="http://schemas.openxmlformats.org/officeDocument/2006/relationships/customXml" Target="../ink/ink828.xml"/><Relationship Id="rId102" Type="http://schemas.openxmlformats.org/officeDocument/2006/relationships/customXml" Target="../ink/ink840.xml"/><Relationship Id="rId123" Type="http://schemas.openxmlformats.org/officeDocument/2006/relationships/image" Target="../media/image832.png"/><Relationship Id="rId144" Type="http://schemas.openxmlformats.org/officeDocument/2006/relationships/customXml" Target="../ink/ink861.xml"/><Relationship Id="rId90" Type="http://schemas.openxmlformats.org/officeDocument/2006/relationships/image" Target="../media/image816.png"/><Relationship Id="rId165" Type="http://schemas.openxmlformats.org/officeDocument/2006/relationships/image" Target="../media/image852.png"/><Relationship Id="rId186" Type="http://schemas.openxmlformats.org/officeDocument/2006/relationships/customXml" Target="../ink/ink883.xml"/><Relationship Id="rId211" Type="http://schemas.openxmlformats.org/officeDocument/2006/relationships/image" Target="../media/image875.png"/><Relationship Id="rId232" Type="http://schemas.openxmlformats.org/officeDocument/2006/relationships/image" Target="../media/image885.png"/><Relationship Id="rId253" Type="http://schemas.openxmlformats.org/officeDocument/2006/relationships/customXml" Target="../ink/ink917.xml"/><Relationship Id="rId274" Type="http://schemas.openxmlformats.org/officeDocument/2006/relationships/image" Target="../media/image906.png"/><Relationship Id="rId295" Type="http://schemas.openxmlformats.org/officeDocument/2006/relationships/customXml" Target="../ink/ink938.xml"/><Relationship Id="rId309" Type="http://schemas.openxmlformats.org/officeDocument/2006/relationships/customXml" Target="../ink/ink945.xml"/><Relationship Id="rId27" Type="http://schemas.openxmlformats.org/officeDocument/2006/relationships/image" Target="../media/image572.png"/><Relationship Id="rId48" Type="http://schemas.openxmlformats.org/officeDocument/2006/relationships/image" Target="../media/image795.png"/><Relationship Id="rId69" Type="http://schemas.openxmlformats.org/officeDocument/2006/relationships/customXml" Target="../ink/ink823.xml"/><Relationship Id="rId113" Type="http://schemas.openxmlformats.org/officeDocument/2006/relationships/image" Target="../media/image827.png"/><Relationship Id="rId134" Type="http://schemas.openxmlformats.org/officeDocument/2006/relationships/customXml" Target="../ink/ink856.xml"/><Relationship Id="rId320" Type="http://schemas.openxmlformats.org/officeDocument/2006/relationships/customXml" Target="../ink/ink951.xml"/><Relationship Id="rId80" Type="http://schemas.openxmlformats.org/officeDocument/2006/relationships/image" Target="../media/image811.png"/><Relationship Id="rId155" Type="http://schemas.openxmlformats.org/officeDocument/2006/relationships/customXml" Target="../ink/ink867.xml"/><Relationship Id="rId176" Type="http://schemas.openxmlformats.org/officeDocument/2006/relationships/customXml" Target="../ink/ink878.xml"/><Relationship Id="rId197" Type="http://schemas.openxmlformats.org/officeDocument/2006/relationships/image" Target="../media/image868.png"/><Relationship Id="rId201" Type="http://schemas.openxmlformats.org/officeDocument/2006/relationships/image" Target="../media/image870.png"/><Relationship Id="rId222" Type="http://schemas.openxmlformats.org/officeDocument/2006/relationships/customXml" Target="../ink/ink901.xml"/><Relationship Id="rId243" Type="http://schemas.openxmlformats.org/officeDocument/2006/relationships/customXml" Target="../ink/ink912.xml"/><Relationship Id="rId264" Type="http://schemas.openxmlformats.org/officeDocument/2006/relationships/image" Target="../media/image901.png"/><Relationship Id="rId285" Type="http://schemas.openxmlformats.org/officeDocument/2006/relationships/customXml" Target="../ink/ink933.xml"/><Relationship Id="rId17" Type="http://schemas.openxmlformats.org/officeDocument/2006/relationships/image" Target="../media/image781.png"/><Relationship Id="rId38" Type="http://schemas.openxmlformats.org/officeDocument/2006/relationships/customXml" Target="../ink/ink807.xml"/><Relationship Id="rId59" Type="http://schemas.openxmlformats.org/officeDocument/2006/relationships/customXml" Target="../ink/ink818.xml"/><Relationship Id="rId103" Type="http://schemas.openxmlformats.org/officeDocument/2006/relationships/image" Target="../media/image822.png"/><Relationship Id="rId124" Type="http://schemas.openxmlformats.org/officeDocument/2006/relationships/customXml" Target="../ink/ink851.xml"/><Relationship Id="rId310" Type="http://schemas.openxmlformats.org/officeDocument/2006/relationships/image" Target="../media/image924.png"/><Relationship Id="rId70" Type="http://schemas.openxmlformats.org/officeDocument/2006/relationships/image" Target="../media/image806.png"/><Relationship Id="rId91" Type="http://schemas.openxmlformats.org/officeDocument/2006/relationships/customXml" Target="../ink/ink834.xml"/><Relationship Id="rId145" Type="http://schemas.openxmlformats.org/officeDocument/2006/relationships/image" Target="../media/image843.png"/><Relationship Id="rId166" Type="http://schemas.openxmlformats.org/officeDocument/2006/relationships/customXml" Target="../ink/ink873.xml"/><Relationship Id="rId187" Type="http://schemas.openxmlformats.org/officeDocument/2006/relationships/image" Target="../media/image86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96.xml"/><Relationship Id="rId233" Type="http://schemas.openxmlformats.org/officeDocument/2006/relationships/customXml" Target="../ink/ink907.xml"/><Relationship Id="rId254" Type="http://schemas.openxmlformats.org/officeDocument/2006/relationships/image" Target="../media/image896.png"/><Relationship Id="rId28" Type="http://schemas.openxmlformats.org/officeDocument/2006/relationships/customXml" Target="../ink/ink802.xml"/><Relationship Id="rId49" Type="http://schemas.openxmlformats.org/officeDocument/2006/relationships/customXml" Target="../ink/ink813.xml"/><Relationship Id="rId114" Type="http://schemas.openxmlformats.org/officeDocument/2006/relationships/customXml" Target="../ink/ink846.xml"/><Relationship Id="rId275" Type="http://schemas.openxmlformats.org/officeDocument/2006/relationships/customXml" Target="../ink/ink928.xml"/><Relationship Id="rId296" Type="http://schemas.openxmlformats.org/officeDocument/2006/relationships/image" Target="../media/image917.png"/><Relationship Id="rId300" Type="http://schemas.openxmlformats.org/officeDocument/2006/relationships/image" Target="../media/image919.png"/><Relationship Id="rId60" Type="http://schemas.openxmlformats.org/officeDocument/2006/relationships/image" Target="../media/image801.png"/><Relationship Id="rId81" Type="http://schemas.openxmlformats.org/officeDocument/2006/relationships/customXml" Target="../ink/ink829.xml"/><Relationship Id="rId135" Type="http://schemas.openxmlformats.org/officeDocument/2006/relationships/image" Target="../media/image838.png"/><Relationship Id="rId156" Type="http://schemas.openxmlformats.org/officeDocument/2006/relationships/image" Target="../media/image848.png"/><Relationship Id="rId177" Type="http://schemas.openxmlformats.org/officeDocument/2006/relationships/image" Target="../media/image858.png"/><Relationship Id="rId198" Type="http://schemas.openxmlformats.org/officeDocument/2006/relationships/customXml" Target="../ink/ink889.xml"/><Relationship Id="rId321" Type="http://schemas.openxmlformats.org/officeDocument/2006/relationships/image" Target="../media/image929.png"/><Relationship Id="rId202" Type="http://schemas.openxmlformats.org/officeDocument/2006/relationships/customXml" Target="../ink/ink891.xml"/><Relationship Id="rId223" Type="http://schemas.openxmlformats.org/officeDocument/2006/relationships/image" Target="../media/image881.png"/><Relationship Id="rId244" Type="http://schemas.openxmlformats.org/officeDocument/2006/relationships/image" Target="../media/image891.png"/><Relationship Id="rId18" Type="http://schemas.openxmlformats.org/officeDocument/2006/relationships/customXml" Target="../ink/ink797.xml"/><Relationship Id="rId39" Type="http://schemas.openxmlformats.org/officeDocument/2006/relationships/image" Target="../media/image791.png"/><Relationship Id="rId265" Type="http://schemas.openxmlformats.org/officeDocument/2006/relationships/customXml" Target="../ink/ink923.xml"/><Relationship Id="rId286" Type="http://schemas.openxmlformats.org/officeDocument/2006/relationships/image" Target="../media/image912.png"/><Relationship Id="rId50" Type="http://schemas.openxmlformats.org/officeDocument/2006/relationships/image" Target="../media/image796.png"/><Relationship Id="rId104" Type="http://schemas.openxmlformats.org/officeDocument/2006/relationships/customXml" Target="../ink/ink841.xml"/><Relationship Id="rId125" Type="http://schemas.openxmlformats.org/officeDocument/2006/relationships/image" Target="../media/image833.png"/><Relationship Id="rId146" Type="http://schemas.openxmlformats.org/officeDocument/2006/relationships/customXml" Target="../ink/ink862.xml"/><Relationship Id="rId167" Type="http://schemas.openxmlformats.org/officeDocument/2006/relationships/image" Target="../media/image853.png"/><Relationship Id="rId188" Type="http://schemas.openxmlformats.org/officeDocument/2006/relationships/customXml" Target="../ink/ink884.xml"/><Relationship Id="rId311" Type="http://schemas.openxmlformats.org/officeDocument/2006/relationships/customXml" Target="../ink/ink946.xml"/><Relationship Id="rId71" Type="http://schemas.openxmlformats.org/officeDocument/2006/relationships/customXml" Target="../ink/ink824.xml"/><Relationship Id="rId92" Type="http://schemas.openxmlformats.org/officeDocument/2006/relationships/image" Target="../media/image817.png"/><Relationship Id="rId213" Type="http://schemas.openxmlformats.org/officeDocument/2006/relationships/image" Target="../media/image876.png"/><Relationship Id="rId234" Type="http://schemas.openxmlformats.org/officeDocument/2006/relationships/image" Target="../media/image886.png"/><Relationship Id="rId2" Type="http://schemas.openxmlformats.org/officeDocument/2006/relationships/customXml" Target="../ink/ink789.xml"/><Relationship Id="rId29" Type="http://schemas.openxmlformats.org/officeDocument/2006/relationships/image" Target="../media/image786.png"/><Relationship Id="rId255" Type="http://schemas.openxmlformats.org/officeDocument/2006/relationships/customXml" Target="../ink/ink918.xml"/><Relationship Id="rId276" Type="http://schemas.openxmlformats.org/officeDocument/2006/relationships/image" Target="../media/image907.png"/><Relationship Id="rId297" Type="http://schemas.openxmlformats.org/officeDocument/2006/relationships/customXml" Target="../ink/ink939.xml"/><Relationship Id="rId40" Type="http://schemas.openxmlformats.org/officeDocument/2006/relationships/customXml" Target="../ink/ink808.xml"/><Relationship Id="rId115" Type="http://schemas.openxmlformats.org/officeDocument/2006/relationships/image" Target="../media/image828.png"/><Relationship Id="rId136" Type="http://schemas.openxmlformats.org/officeDocument/2006/relationships/customXml" Target="../ink/ink857.xml"/><Relationship Id="rId157" Type="http://schemas.openxmlformats.org/officeDocument/2006/relationships/customXml" Target="../ink/ink868.xml"/><Relationship Id="rId178" Type="http://schemas.openxmlformats.org/officeDocument/2006/relationships/customXml" Target="../ink/ink879.xml"/><Relationship Id="rId301" Type="http://schemas.openxmlformats.org/officeDocument/2006/relationships/customXml" Target="../ink/ink941.xml"/><Relationship Id="rId322" Type="http://schemas.openxmlformats.org/officeDocument/2006/relationships/customXml" Target="../ink/ink952.xml"/><Relationship Id="rId61" Type="http://schemas.openxmlformats.org/officeDocument/2006/relationships/customXml" Target="../ink/ink819.xml"/><Relationship Id="rId82" Type="http://schemas.openxmlformats.org/officeDocument/2006/relationships/image" Target="../media/image812.png"/><Relationship Id="rId199" Type="http://schemas.openxmlformats.org/officeDocument/2006/relationships/image" Target="../media/image869.png"/><Relationship Id="rId203" Type="http://schemas.openxmlformats.org/officeDocument/2006/relationships/image" Target="../media/image871.png"/><Relationship Id="rId19" Type="http://schemas.openxmlformats.org/officeDocument/2006/relationships/image" Target="../media/image782.png"/><Relationship Id="rId224" Type="http://schemas.openxmlformats.org/officeDocument/2006/relationships/customXml" Target="../ink/ink902.xml"/><Relationship Id="rId245" Type="http://schemas.openxmlformats.org/officeDocument/2006/relationships/customXml" Target="../ink/ink913.xml"/><Relationship Id="rId266" Type="http://schemas.openxmlformats.org/officeDocument/2006/relationships/image" Target="../media/image902.png"/><Relationship Id="rId287" Type="http://schemas.openxmlformats.org/officeDocument/2006/relationships/customXml" Target="../ink/ink9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424B-ED2F-4CFB-8AC9-70CDD8B24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A610-649A-4C3A-8179-65E1B8F7E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CE18-2C82-1B68-BE88-5CFD3B65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algoritmului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924A-6FA2-2143-9DFA-C25C7D26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8B3FB6-8F69-8789-03AF-673AA9E98AB2}"/>
                  </a:ext>
                </a:extLst>
              </p14:cNvPr>
              <p14:cNvContentPartPr/>
              <p14:nvPr/>
            </p14:nvContentPartPr>
            <p14:xfrm>
              <a:off x="2157485" y="2687002"/>
              <a:ext cx="115560" cy="34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8B3FB6-8F69-8789-03AF-673AA9E98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8845" y="2678362"/>
                <a:ext cx="1332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0A0A27-B336-DD23-9730-E0959E13FB38}"/>
                  </a:ext>
                </a:extLst>
              </p14:cNvPr>
              <p14:cNvContentPartPr/>
              <p14:nvPr/>
            </p14:nvContentPartPr>
            <p14:xfrm>
              <a:off x="2588045" y="2962042"/>
              <a:ext cx="20160" cy="244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0A0A27-B336-DD23-9730-E0959E13FB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9045" y="2953402"/>
                <a:ext cx="378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97C6CF-E5D4-5215-83D0-E6DCDBE826F0}"/>
                  </a:ext>
                </a:extLst>
              </p14:cNvPr>
              <p14:cNvContentPartPr/>
              <p14:nvPr/>
            </p14:nvContentPartPr>
            <p14:xfrm>
              <a:off x="2803685" y="2744962"/>
              <a:ext cx="309240" cy="23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97C6CF-E5D4-5215-83D0-E6DCDBE826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5045" y="2736322"/>
                <a:ext cx="3268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6DA788-A460-369B-522B-364E87312D93}"/>
                  </a:ext>
                </a:extLst>
              </p14:cNvPr>
              <p14:cNvContentPartPr/>
              <p14:nvPr/>
            </p14:nvContentPartPr>
            <p14:xfrm>
              <a:off x="3309125" y="2986522"/>
              <a:ext cx="40680" cy="241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6DA788-A460-369B-522B-364E87312D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0125" y="2977522"/>
                <a:ext cx="583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461EF3-3ACB-C969-EE32-5EE72C5DAB2B}"/>
                  </a:ext>
                </a:extLst>
              </p14:cNvPr>
              <p14:cNvContentPartPr/>
              <p14:nvPr/>
            </p14:nvContentPartPr>
            <p14:xfrm>
              <a:off x="3608285" y="2679442"/>
              <a:ext cx="193680" cy="313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461EF3-3ACB-C969-EE32-5EE72C5DAB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99645" y="2670442"/>
                <a:ext cx="2113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021D15-F35E-684E-758F-0B07EB56201C}"/>
                  </a:ext>
                </a:extLst>
              </p14:cNvPr>
              <p14:cNvContentPartPr/>
              <p14:nvPr/>
            </p14:nvContentPartPr>
            <p14:xfrm>
              <a:off x="4120925" y="2915962"/>
              <a:ext cx="46800" cy="256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021D15-F35E-684E-758F-0B07EB5620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12285" y="2906962"/>
                <a:ext cx="64440" cy="27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3DC8F64-7CBB-713F-45C4-002377ECF725}"/>
              </a:ext>
            </a:extLst>
          </p:cNvPr>
          <p:cNvGrpSpPr/>
          <p:nvPr/>
        </p:nvGrpSpPr>
        <p:grpSpPr>
          <a:xfrm>
            <a:off x="4510085" y="2589442"/>
            <a:ext cx="299160" cy="329040"/>
            <a:chOff x="4510085" y="2589442"/>
            <a:chExt cx="29916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A14E25-A2EB-74AB-5734-FBCB40FFEA38}"/>
                    </a:ext>
                  </a:extLst>
                </p14:cNvPr>
                <p14:cNvContentPartPr/>
                <p14:nvPr/>
              </p14:nvContentPartPr>
              <p14:xfrm>
                <a:off x="4510085" y="2651002"/>
                <a:ext cx="157320" cy="267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A14E25-A2EB-74AB-5734-FBCB40FFEA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01085" y="2642362"/>
                  <a:ext cx="174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EE736F-4055-F1C1-B946-00B52BEDABC0}"/>
                    </a:ext>
                  </a:extLst>
                </p14:cNvPr>
                <p14:cNvContentPartPr/>
                <p14:nvPr/>
              </p14:nvContentPartPr>
              <p14:xfrm>
                <a:off x="4519445" y="2589442"/>
                <a:ext cx="289800" cy="75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EE736F-4055-F1C1-B946-00B52BEDAB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10805" y="2580442"/>
                  <a:ext cx="30744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483FEA-7253-6265-A33F-34CCEED6173D}"/>
                  </a:ext>
                </a:extLst>
              </p14:cNvPr>
              <p14:cNvContentPartPr/>
              <p14:nvPr/>
            </p14:nvContentPartPr>
            <p14:xfrm>
              <a:off x="5000405" y="2869522"/>
              <a:ext cx="22320" cy="275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483FEA-7253-6265-A33F-34CCEED617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91405" y="2860522"/>
                <a:ext cx="399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22531F-3941-CE6E-960D-B1DDB2096FDF}"/>
                  </a:ext>
                </a:extLst>
              </p14:cNvPr>
              <p14:cNvContentPartPr/>
              <p14:nvPr/>
            </p14:nvContentPartPr>
            <p14:xfrm>
              <a:off x="5316125" y="2605282"/>
              <a:ext cx="204120" cy="285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22531F-3941-CE6E-960D-B1DDB2096F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07125" y="2596282"/>
                <a:ext cx="221760" cy="30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AB18F59-AC5F-4FB4-DE08-1F6B0344DCC4}"/>
              </a:ext>
            </a:extLst>
          </p:cNvPr>
          <p:cNvGrpSpPr/>
          <p:nvPr/>
        </p:nvGrpSpPr>
        <p:grpSpPr>
          <a:xfrm>
            <a:off x="5890685" y="2460922"/>
            <a:ext cx="1001160" cy="660240"/>
            <a:chOff x="5890685" y="2460922"/>
            <a:chExt cx="1001160" cy="66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F3E927-1490-CE23-3041-64A66C17AC43}"/>
                    </a:ext>
                  </a:extLst>
                </p14:cNvPr>
                <p14:cNvContentPartPr/>
                <p14:nvPr/>
              </p14:nvContentPartPr>
              <p14:xfrm>
                <a:off x="5890685" y="2861602"/>
                <a:ext cx="65520" cy="259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F3E927-1490-CE23-3041-64A66C17AC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82045" y="2852962"/>
                  <a:ext cx="831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8B3C3B-4BA6-5193-16BC-023FA8EECC23}"/>
                    </a:ext>
                  </a:extLst>
                </p14:cNvPr>
                <p14:cNvContentPartPr/>
                <p14:nvPr/>
              </p14:nvContentPartPr>
              <p14:xfrm>
                <a:off x="6162845" y="2585842"/>
                <a:ext cx="356040" cy="321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8B3C3B-4BA6-5193-16BC-023FA8EECC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54205" y="2577202"/>
                  <a:ext cx="3736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860BEC-9A48-D90B-6134-0E701225335E}"/>
                    </a:ext>
                  </a:extLst>
                </p14:cNvPr>
                <p14:cNvContentPartPr/>
                <p14:nvPr/>
              </p14:nvContentPartPr>
              <p14:xfrm>
                <a:off x="6356885" y="2699602"/>
                <a:ext cx="534960" cy="13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860BEC-9A48-D90B-6134-0E70122533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47885" y="2690962"/>
                  <a:ext cx="552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80DD13-FD38-A495-E3EA-B7A444AACE55}"/>
                    </a:ext>
                  </a:extLst>
                </p14:cNvPr>
                <p14:cNvContentPartPr/>
                <p14:nvPr/>
              </p14:nvContentPartPr>
              <p14:xfrm>
                <a:off x="6634085" y="2564962"/>
                <a:ext cx="39600" cy="42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80DD13-FD38-A495-E3EA-B7A444AACE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25085" y="2556322"/>
                  <a:ext cx="57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EE9055-0D8F-B94F-A178-8AF616BCECC7}"/>
                    </a:ext>
                  </a:extLst>
                </p14:cNvPr>
                <p14:cNvContentPartPr/>
                <p14:nvPr/>
              </p14:nvContentPartPr>
              <p14:xfrm>
                <a:off x="6118565" y="2460922"/>
                <a:ext cx="693000" cy="590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EE9055-0D8F-B94F-A178-8AF616BCEC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09565" y="2451922"/>
                  <a:ext cx="710640" cy="60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D1BE99-F54D-CE4F-6E4E-AE74C2F2057E}"/>
              </a:ext>
            </a:extLst>
          </p:cNvPr>
          <p:cNvGrpSpPr/>
          <p:nvPr/>
        </p:nvGrpSpPr>
        <p:grpSpPr>
          <a:xfrm>
            <a:off x="7574045" y="2075362"/>
            <a:ext cx="2040480" cy="406080"/>
            <a:chOff x="7574045" y="2075362"/>
            <a:chExt cx="204048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285A5BB-5988-55F4-6021-6D1F64785EB8}"/>
                    </a:ext>
                  </a:extLst>
                </p14:cNvPr>
                <p14:cNvContentPartPr/>
                <p14:nvPr/>
              </p14:nvContentPartPr>
              <p14:xfrm>
                <a:off x="7574045" y="2096242"/>
                <a:ext cx="557640" cy="208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285A5BB-5988-55F4-6021-6D1F64785E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65045" y="2087242"/>
                  <a:ext cx="575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763CA7-6BD1-D567-ABCB-149B3E9F8A78}"/>
                    </a:ext>
                  </a:extLst>
                </p14:cNvPr>
                <p14:cNvContentPartPr/>
                <p14:nvPr/>
              </p14:nvContentPartPr>
              <p14:xfrm>
                <a:off x="8256605" y="2194162"/>
                <a:ext cx="22320" cy="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763CA7-6BD1-D567-ABCB-149B3E9F8A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47605" y="2185522"/>
                  <a:ext cx="39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57D7D4-C846-AA4E-6CAC-4123D48AE618}"/>
                    </a:ext>
                  </a:extLst>
                </p14:cNvPr>
                <p14:cNvContentPartPr/>
                <p14:nvPr/>
              </p14:nvContentPartPr>
              <p14:xfrm>
                <a:off x="8408165" y="2075362"/>
                <a:ext cx="1055520" cy="406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57D7D4-C846-AA4E-6CAC-4123D48AE6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99525" y="2066362"/>
                  <a:ext cx="10731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C80F4CB-1613-8154-2EF7-CE7EDFD9F04D}"/>
                    </a:ext>
                  </a:extLst>
                </p14:cNvPr>
                <p14:cNvContentPartPr/>
                <p14:nvPr/>
              </p14:nvContentPartPr>
              <p14:xfrm>
                <a:off x="9614165" y="2217562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C80F4CB-1613-8154-2EF7-CE7EDFD9F0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05165" y="22085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1B512A-DDF2-74E9-004C-CC2FEED18AE0}"/>
              </a:ext>
            </a:extLst>
          </p:cNvPr>
          <p:cNvGrpSpPr/>
          <p:nvPr/>
        </p:nvGrpSpPr>
        <p:grpSpPr>
          <a:xfrm>
            <a:off x="9759965" y="2017762"/>
            <a:ext cx="1372680" cy="273960"/>
            <a:chOff x="9759965" y="2017762"/>
            <a:chExt cx="137268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67A3AB-DD7B-0312-4954-BFD45C601BC9}"/>
                    </a:ext>
                  </a:extLst>
                </p14:cNvPr>
                <p14:cNvContentPartPr/>
                <p14:nvPr/>
              </p14:nvContentPartPr>
              <p14:xfrm>
                <a:off x="9759965" y="2153482"/>
                <a:ext cx="216360" cy="9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67A3AB-DD7B-0312-4954-BFD45C601B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51325" y="2144842"/>
                  <a:ext cx="234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134EDF-6D14-BCA4-1501-41A9760FB91D}"/>
                    </a:ext>
                  </a:extLst>
                </p14:cNvPr>
                <p14:cNvContentPartPr/>
                <p14:nvPr/>
              </p14:nvContentPartPr>
              <p14:xfrm>
                <a:off x="9797045" y="2257162"/>
                <a:ext cx="233280" cy="34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1134EDF-6D14-BCA4-1501-41A9760FB9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88045" y="2248522"/>
                  <a:ext cx="250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CBE824-842B-E506-E0DA-0BC02034ABDB}"/>
                    </a:ext>
                  </a:extLst>
                </p14:cNvPr>
                <p14:cNvContentPartPr/>
                <p14:nvPr/>
              </p14:nvContentPartPr>
              <p14:xfrm>
                <a:off x="10158845" y="2100922"/>
                <a:ext cx="266400" cy="147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CBE824-842B-E506-E0DA-0BC02034AB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49845" y="2091922"/>
                  <a:ext cx="284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D89B55-3D7E-10CC-848E-67ABFFC899AE}"/>
                    </a:ext>
                  </a:extLst>
                </p14:cNvPr>
                <p14:cNvContentPartPr/>
                <p14:nvPr/>
              </p14:nvContentPartPr>
              <p14:xfrm>
                <a:off x="10607405" y="2121442"/>
                <a:ext cx="160920" cy="22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D89B55-3D7E-10CC-848E-67ABFFC899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98765" y="2112802"/>
                  <a:ext cx="178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646312-A142-1712-2F27-E272AA4F8EE9}"/>
                    </a:ext>
                  </a:extLst>
                </p14:cNvPr>
                <p14:cNvContentPartPr/>
                <p14:nvPr/>
              </p14:nvContentPartPr>
              <p14:xfrm>
                <a:off x="10849325" y="2017762"/>
                <a:ext cx="93600" cy="241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646312-A142-1712-2F27-E272AA4F8E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40325" y="2009122"/>
                  <a:ext cx="111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6DFCD0-9708-D223-ADBC-2253B9F70F97}"/>
                    </a:ext>
                  </a:extLst>
                </p14:cNvPr>
                <p14:cNvContentPartPr/>
                <p14:nvPr/>
              </p14:nvContentPartPr>
              <p14:xfrm>
                <a:off x="10871285" y="2235202"/>
                <a:ext cx="139680" cy="10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6DFCD0-9708-D223-ADBC-2253B9F70F9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62285" y="2226202"/>
                  <a:ext cx="157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6A8E4FE-3BF7-8F29-3573-8BB04755C17F}"/>
                    </a:ext>
                  </a:extLst>
                </p14:cNvPr>
                <p14:cNvContentPartPr/>
                <p14:nvPr/>
              </p14:nvContentPartPr>
              <p14:xfrm>
                <a:off x="11122565" y="2240602"/>
                <a:ext cx="10080" cy="5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6A8E4FE-3BF7-8F29-3573-8BB04755C1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13925" y="2231962"/>
                  <a:ext cx="2772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786080-47C0-593F-4525-2D0BD8AD0C4F}"/>
              </a:ext>
            </a:extLst>
          </p:cNvPr>
          <p:cNvGrpSpPr/>
          <p:nvPr/>
        </p:nvGrpSpPr>
        <p:grpSpPr>
          <a:xfrm>
            <a:off x="7600325" y="2545162"/>
            <a:ext cx="1028160" cy="636840"/>
            <a:chOff x="7600325" y="2545162"/>
            <a:chExt cx="1028160" cy="63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7C003CC-35D6-AD2B-8DB8-5E7EF1E9A51F}"/>
                    </a:ext>
                  </a:extLst>
                </p14:cNvPr>
                <p14:cNvContentPartPr/>
                <p14:nvPr/>
              </p14:nvContentPartPr>
              <p14:xfrm>
                <a:off x="7768445" y="2553442"/>
                <a:ext cx="234360" cy="324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7C003CC-35D6-AD2B-8DB8-5E7EF1E9A5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59805" y="2544802"/>
                  <a:ext cx="252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001EB8-88DE-F970-E9A0-2A888EF4C3A9}"/>
                    </a:ext>
                  </a:extLst>
                </p14:cNvPr>
                <p14:cNvContentPartPr/>
                <p14:nvPr/>
              </p14:nvContentPartPr>
              <p14:xfrm>
                <a:off x="7600325" y="2618962"/>
                <a:ext cx="238320" cy="42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001EB8-88DE-F970-E9A0-2A888EF4C3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91685" y="2610322"/>
                  <a:ext cx="255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699FA7-C392-8EED-A1E8-9ECA2620878F}"/>
                    </a:ext>
                  </a:extLst>
                </p14:cNvPr>
                <p14:cNvContentPartPr/>
                <p14:nvPr/>
              </p14:nvContentPartPr>
              <p14:xfrm>
                <a:off x="7944845" y="2545162"/>
                <a:ext cx="27360" cy="14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699FA7-C392-8EED-A1E8-9ECA262087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36205" y="2536162"/>
                  <a:ext cx="45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E53716D-B367-01D1-2293-9D98797E2F7C}"/>
                    </a:ext>
                  </a:extLst>
                </p14:cNvPr>
                <p14:cNvContentPartPr/>
                <p14:nvPr/>
              </p14:nvContentPartPr>
              <p14:xfrm>
                <a:off x="8062565" y="2705002"/>
                <a:ext cx="565920" cy="477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E53716D-B367-01D1-2293-9D98797E2F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53925" y="2696362"/>
                  <a:ext cx="583560" cy="49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BC46FD0-FD66-FCCE-2CC4-34392B76EB77}"/>
                  </a:ext>
                </a:extLst>
              </p14:cNvPr>
              <p14:cNvContentPartPr/>
              <p14:nvPr/>
            </p14:nvContentPartPr>
            <p14:xfrm>
              <a:off x="9554045" y="2580442"/>
              <a:ext cx="7560" cy="5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BC46FD0-FD66-FCCE-2CC4-34392B76EB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545405" y="2571802"/>
                <a:ext cx="25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ECDF991-378B-3FDF-6FE5-FA8170436442}"/>
                  </a:ext>
                </a:extLst>
              </p14:cNvPr>
              <p14:cNvContentPartPr/>
              <p14:nvPr/>
            </p14:nvContentPartPr>
            <p14:xfrm>
              <a:off x="9964805" y="2551642"/>
              <a:ext cx="11520" cy="9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ECDF991-378B-3FDF-6FE5-FA817043644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56165" y="2543002"/>
                <a:ext cx="2916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B4D7B308-AA3A-8B70-868F-EE36FC4FF93D}"/>
              </a:ext>
            </a:extLst>
          </p:cNvPr>
          <p:cNvGrpSpPr/>
          <p:nvPr/>
        </p:nvGrpSpPr>
        <p:grpSpPr>
          <a:xfrm>
            <a:off x="8986325" y="2671882"/>
            <a:ext cx="1554120" cy="197640"/>
            <a:chOff x="8986325" y="2671882"/>
            <a:chExt cx="155412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FEF48B-9888-FEEE-040B-E96BEFE3C35C}"/>
                    </a:ext>
                  </a:extLst>
                </p14:cNvPr>
                <p14:cNvContentPartPr/>
                <p14:nvPr/>
              </p14:nvContentPartPr>
              <p14:xfrm>
                <a:off x="8986325" y="2708242"/>
                <a:ext cx="619560" cy="161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FEF48B-9888-FEEE-040B-E96BEFE3C3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77325" y="2699602"/>
                  <a:ext cx="637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DA9F1C-6FB3-B124-2A67-9E3210680A88}"/>
                    </a:ext>
                  </a:extLst>
                </p14:cNvPr>
                <p14:cNvContentPartPr/>
                <p14:nvPr/>
              </p14:nvContentPartPr>
              <p14:xfrm>
                <a:off x="9657005" y="2684122"/>
                <a:ext cx="392760" cy="128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DA9F1C-6FB3-B124-2A67-9E3210680A8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48365" y="2675482"/>
                  <a:ext cx="410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1D48B0-7455-28B2-A09C-B9EF928820E0}"/>
                    </a:ext>
                  </a:extLst>
                </p14:cNvPr>
                <p14:cNvContentPartPr/>
                <p14:nvPr/>
              </p14:nvContentPartPr>
              <p14:xfrm>
                <a:off x="10161005" y="2671882"/>
                <a:ext cx="379440" cy="156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1D48B0-7455-28B2-A09C-B9EF928820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52365" y="2663242"/>
                  <a:ext cx="39708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3DDC388-8462-EE67-A00E-0618F0310B8E}"/>
              </a:ext>
            </a:extLst>
          </p:cNvPr>
          <p:cNvGrpSpPr/>
          <p:nvPr/>
        </p:nvGrpSpPr>
        <p:grpSpPr>
          <a:xfrm>
            <a:off x="8762765" y="3049162"/>
            <a:ext cx="2150280" cy="524160"/>
            <a:chOff x="8762765" y="3049162"/>
            <a:chExt cx="2150280" cy="52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4ED37B9-A026-E571-1E58-D2CE4503A8EA}"/>
                    </a:ext>
                  </a:extLst>
                </p14:cNvPr>
                <p14:cNvContentPartPr/>
                <p14:nvPr/>
              </p14:nvContentPartPr>
              <p14:xfrm>
                <a:off x="8762765" y="3232402"/>
                <a:ext cx="299880" cy="108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4ED37B9-A026-E571-1E58-D2CE4503A8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54125" y="3223762"/>
                  <a:ext cx="317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D70BD07-8D4B-9980-88D6-15C1620D5512}"/>
                    </a:ext>
                  </a:extLst>
                </p14:cNvPr>
                <p14:cNvContentPartPr/>
                <p14:nvPr/>
              </p14:nvContentPartPr>
              <p14:xfrm>
                <a:off x="9223205" y="3096682"/>
                <a:ext cx="588960" cy="386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D70BD07-8D4B-9980-88D6-15C1620D55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14205" y="3088042"/>
                  <a:ext cx="6066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DAF4926-D908-B96C-61EC-BE2416367033}"/>
                    </a:ext>
                  </a:extLst>
                </p14:cNvPr>
                <p14:cNvContentPartPr/>
                <p14:nvPr/>
              </p14:nvContentPartPr>
              <p14:xfrm>
                <a:off x="9772205" y="3056002"/>
                <a:ext cx="257040" cy="517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DAF4926-D908-B96C-61EC-BE24163670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63205" y="3047002"/>
                  <a:ext cx="2746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EB673D-0EC0-5598-2D83-A86BCB74E91F}"/>
                    </a:ext>
                  </a:extLst>
                </p14:cNvPr>
                <p14:cNvContentPartPr/>
                <p14:nvPr/>
              </p14:nvContentPartPr>
              <p14:xfrm>
                <a:off x="10108445" y="3244642"/>
                <a:ext cx="401400" cy="162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EB673D-0EC0-5598-2D83-A86BCB74E9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99445" y="3236002"/>
                  <a:ext cx="419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25031AF-7D60-F3C3-DC28-01B95F920DE9}"/>
                    </a:ext>
                  </a:extLst>
                </p14:cNvPr>
                <p14:cNvContentPartPr/>
                <p14:nvPr/>
              </p14:nvContentPartPr>
              <p14:xfrm>
                <a:off x="10478885" y="3049162"/>
                <a:ext cx="232200" cy="511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25031AF-7D60-F3C3-DC28-01B95F920D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9885" y="3040522"/>
                  <a:ext cx="2498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D93072-D1A7-ED26-AC92-0386F7355F66}"/>
                    </a:ext>
                  </a:extLst>
                </p14:cNvPr>
                <p14:cNvContentPartPr/>
                <p14:nvPr/>
              </p14:nvContentPartPr>
              <p14:xfrm>
                <a:off x="10878485" y="3452002"/>
                <a:ext cx="34560" cy="3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D93072-D1A7-ED26-AC92-0386F7355F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69845" y="3443002"/>
                  <a:ext cx="522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7EC9455-98FF-F0A0-F2B6-E42DF3F729C1}"/>
              </a:ext>
            </a:extLst>
          </p:cNvPr>
          <p:cNvGrpSpPr/>
          <p:nvPr/>
        </p:nvGrpSpPr>
        <p:grpSpPr>
          <a:xfrm>
            <a:off x="6544445" y="1324402"/>
            <a:ext cx="3497040" cy="524880"/>
            <a:chOff x="6544445" y="1324402"/>
            <a:chExt cx="3497040" cy="5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8BD76E8-F2E4-092E-376F-A4B34CD7CFA8}"/>
                    </a:ext>
                  </a:extLst>
                </p14:cNvPr>
                <p14:cNvContentPartPr/>
                <p14:nvPr/>
              </p14:nvContentPartPr>
              <p14:xfrm>
                <a:off x="6560285" y="1471642"/>
                <a:ext cx="46800" cy="322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8BD76E8-F2E4-092E-376F-A4B34CD7CFA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51645" y="1463002"/>
                  <a:ext cx="644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BE1585D-2B8A-9E27-6695-0F57593037D2}"/>
                    </a:ext>
                  </a:extLst>
                </p14:cNvPr>
                <p14:cNvContentPartPr/>
                <p14:nvPr/>
              </p14:nvContentPartPr>
              <p14:xfrm>
                <a:off x="6544445" y="1410082"/>
                <a:ext cx="273960" cy="373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BE1585D-2B8A-9E27-6695-0F57593037D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35445" y="1401442"/>
                  <a:ext cx="2916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ABB7C8-C013-469E-8D1A-37BC4B3B0319}"/>
                    </a:ext>
                  </a:extLst>
                </p14:cNvPr>
                <p14:cNvContentPartPr/>
                <p14:nvPr/>
              </p14:nvContentPartPr>
              <p14:xfrm>
                <a:off x="6861965" y="1517722"/>
                <a:ext cx="144000" cy="20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ABB7C8-C013-469E-8D1A-37BC4B3B03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53325" y="1508722"/>
                  <a:ext cx="1616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0315446-047D-0A68-1748-44B937B3C8D2}"/>
                    </a:ext>
                  </a:extLst>
                </p14:cNvPr>
                <p14:cNvContentPartPr/>
                <p14:nvPr/>
              </p14:nvContentPartPr>
              <p14:xfrm>
                <a:off x="7129445" y="1675762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0315446-047D-0A68-1748-44B937B3C8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20445" y="16671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27DCC8-C849-A5D6-1B58-B0FB0E6C8036}"/>
                    </a:ext>
                  </a:extLst>
                </p14:cNvPr>
                <p14:cNvContentPartPr/>
                <p14:nvPr/>
              </p14:nvContentPartPr>
              <p14:xfrm>
                <a:off x="7104965" y="1644802"/>
                <a:ext cx="12960" cy="43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27DCC8-C849-A5D6-1B58-B0FB0E6C803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95965" y="1636162"/>
                  <a:ext cx="30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FAE61F6-CAFA-B984-F4C2-1CCA77D57539}"/>
                    </a:ext>
                  </a:extLst>
                </p14:cNvPr>
                <p14:cNvContentPartPr/>
                <p14:nvPr/>
              </p14:nvContentPartPr>
              <p14:xfrm>
                <a:off x="7379645" y="1468402"/>
                <a:ext cx="530280" cy="220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FAE61F6-CAFA-B984-F4C2-1CCA77D5753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370645" y="1459762"/>
                  <a:ext cx="547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AF5290D-33F2-2CC8-9BB3-00E999D87C22}"/>
                    </a:ext>
                  </a:extLst>
                </p14:cNvPr>
                <p14:cNvContentPartPr/>
                <p14:nvPr/>
              </p14:nvContentPartPr>
              <p14:xfrm>
                <a:off x="7832165" y="1425562"/>
                <a:ext cx="11520" cy="15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AF5290D-33F2-2CC8-9BB3-00E999D87C2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823525" y="1416562"/>
                  <a:ext cx="29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5C163FF-FCB9-195F-19C6-B05F1C87260E}"/>
                    </a:ext>
                  </a:extLst>
                </p14:cNvPr>
                <p14:cNvContentPartPr/>
                <p14:nvPr/>
              </p14:nvContentPartPr>
              <p14:xfrm>
                <a:off x="7934045" y="1508362"/>
                <a:ext cx="210240" cy="170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5C163FF-FCB9-195F-19C6-B05F1C87260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925045" y="1499362"/>
                  <a:ext cx="227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1E7052-DC42-73E9-8738-5774E330D68D}"/>
                    </a:ext>
                  </a:extLst>
                </p14:cNvPr>
                <p14:cNvContentPartPr/>
                <p14:nvPr/>
              </p14:nvContentPartPr>
              <p14:xfrm>
                <a:off x="8345885" y="1324402"/>
                <a:ext cx="346320" cy="334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1E7052-DC42-73E9-8738-5774E330D68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37245" y="1315762"/>
                  <a:ext cx="3639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3CDF24B-1FD8-40B4-1AB2-1C89F7CA977D}"/>
                    </a:ext>
                  </a:extLst>
                </p14:cNvPr>
                <p14:cNvContentPartPr/>
                <p14:nvPr/>
              </p14:nvContentPartPr>
              <p14:xfrm>
                <a:off x="8865725" y="1448962"/>
                <a:ext cx="1175760" cy="400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3CDF24B-1FD8-40B4-1AB2-1C89F7CA977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56725" y="1440322"/>
                  <a:ext cx="1193400" cy="41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C0E2681-00B6-F5BD-4DBE-7F788196A040}"/>
                  </a:ext>
                </a:extLst>
              </p14:cNvPr>
              <p14:cNvContentPartPr/>
              <p14:nvPr/>
            </p14:nvContentPartPr>
            <p14:xfrm>
              <a:off x="10337765" y="1628242"/>
              <a:ext cx="2232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C0E2681-00B6-F5BD-4DBE-7F788196A04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328765" y="1619602"/>
                <a:ext cx="39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BCF64A0-87F8-87B3-FAF7-7D752A64FE40}"/>
                  </a:ext>
                </a:extLst>
              </p14:cNvPr>
              <p14:cNvContentPartPr/>
              <p14:nvPr/>
            </p14:nvContentPartPr>
            <p14:xfrm>
              <a:off x="945725" y="4083082"/>
              <a:ext cx="124200" cy="332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BCF64A0-87F8-87B3-FAF7-7D752A64FE4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37085" y="4074082"/>
                <a:ext cx="1418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DC62DD4-8A07-20BF-12BB-5C19DA3FD26E}"/>
                  </a:ext>
                </a:extLst>
              </p14:cNvPr>
              <p14:cNvContentPartPr/>
              <p14:nvPr/>
            </p14:nvContentPartPr>
            <p14:xfrm>
              <a:off x="1008365" y="4085242"/>
              <a:ext cx="245520" cy="323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DC62DD4-8A07-20BF-12BB-5C19DA3FD26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99365" y="4076242"/>
                <a:ext cx="2631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787E2D7-2E06-869F-5F65-81B2C415CFA8}"/>
                  </a:ext>
                </a:extLst>
              </p14:cNvPr>
              <p14:cNvContentPartPr/>
              <p14:nvPr/>
            </p14:nvContentPartPr>
            <p14:xfrm>
              <a:off x="1281965" y="4192162"/>
              <a:ext cx="173160" cy="207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787E2D7-2E06-869F-5F65-81B2C415CFA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272965" y="4183162"/>
                <a:ext cx="1908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224A776-2785-63AE-EFF1-81A14D0A150D}"/>
                  </a:ext>
                </a:extLst>
              </p14:cNvPr>
              <p14:cNvContentPartPr/>
              <p14:nvPr/>
            </p14:nvContentPartPr>
            <p14:xfrm>
              <a:off x="1523525" y="4365322"/>
              <a:ext cx="5400" cy="1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224A776-2785-63AE-EFF1-81A14D0A15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14525" y="4356682"/>
                <a:ext cx="230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AF2F18A-70CF-E028-594A-7C3FE4F5A43F}"/>
                  </a:ext>
                </a:extLst>
              </p14:cNvPr>
              <p14:cNvContentPartPr/>
              <p14:nvPr/>
            </p14:nvContentPartPr>
            <p14:xfrm>
              <a:off x="1811525" y="4219522"/>
              <a:ext cx="356040" cy="181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AF2F18A-70CF-E028-594A-7C3FE4F5A43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02885" y="4210522"/>
                <a:ext cx="3736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CFBF075-97C1-251F-A5DE-3E0CC117F5BC}"/>
                  </a:ext>
                </a:extLst>
              </p14:cNvPr>
              <p14:cNvContentPartPr/>
              <p14:nvPr/>
            </p14:nvContentPartPr>
            <p14:xfrm>
              <a:off x="2152445" y="4225282"/>
              <a:ext cx="230760" cy="162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CFBF075-97C1-251F-A5DE-3E0CC117F5B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43805" y="4216642"/>
                <a:ext cx="2484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69770BF-139A-D809-BCEB-D8325857DE0D}"/>
                  </a:ext>
                </a:extLst>
              </p14:cNvPr>
              <p14:cNvContentPartPr/>
              <p14:nvPr/>
            </p14:nvContentPartPr>
            <p14:xfrm>
              <a:off x="2432165" y="4216642"/>
              <a:ext cx="171000" cy="165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69770BF-139A-D809-BCEB-D8325857DE0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423525" y="4207642"/>
                <a:ext cx="1886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ACBC3E4-19C4-7028-AF40-FFE901685430}"/>
                  </a:ext>
                </a:extLst>
              </p14:cNvPr>
              <p14:cNvContentPartPr/>
              <p14:nvPr/>
            </p14:nvContentPartPr>
            <p14:xfrm>
              <a:off x="2412725" y="4203322"/>
              <a:ext cx="174600" cy="178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ACBC3E4-19C4-7028-AF40-FFE90168543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403725" y="4194322"/>
                <a:ext cx="1922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D934ED9-E3E4-C8AF-F596-31BC3854FC1E}"/>
                  </a:ext>
                </a:extLst>
              </p14:cNvPr>
              <p14:cNvContentPartPr/>
              <p14:nvPr/>
            </p14:nvContentPartPr>
            <p14:xfrm>
              <a:off x="2815925" y="4008202"/>
              <a:ext cx="479880" cy="357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D934ED9-E3E4-C8AF-F596-31BC3854FC1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807285" y="3999562"/>
                <a:ext cx="4975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69C2F71-FE96-56BA-442A-7DEE78626627}"/>
                  </a:ext>
                </a:extLst>
              </p14:cNvPr>
              <p14:cNvContentPartPr/>
              <p14:nvPr/>
            </p14:nvContentPartPr>
            <p14:xfrm>
              <a:off x="3501725" y="4170562"/>
              <a:ext cx="1115280" cy="446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69C2F71-FE96-56BA-442A-7DEE7862662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493085" y="4161562"/>
                <a:ext cx="11329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5D85531-9652-68F2-D6F0-FFD708352426}"/>
                  </a:ext>
                </a:extLst>
              </p14:cNvPr>
              <p14:cNvContentPartPr/>
              <p14:nvPr/>
            </p14:nvContentPartPr>
            <p14:xfrm>
              <a:off x="5160965" y="4237522"/>
              <a:ext cx="243360" cy="16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5D85531-9652-68F2-D6F0-FFD70835242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152325" y="4228522"/>
                <a:ext cx="2610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BFFAA30-4C44-3C10-D682-172A7D178462}"/>
                  </a:ext>
                </a:extLst>
              </p14:cNvPr>
              <p14:cNvContentPartPr/>
              <p14:nvPr/>
            </p14:nvContentPartPr>
            <p14:xfrm>
              <a:off x="5217485" y="4318162"/>
              <a:ext cx="205200" cy="28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BFFAA30-4C44-3C10-D682-172A7D17846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208485" y="4309162"/>
                <a:ext cx="2228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E15B6D6-DE2F-2593-1139-D1AE84D19D14}"/>
                  </a:ext>
                </a:extLst>
              </p14:cNvPr>
              <p14:cNvContentPartPr/>
              <p14:nvPr/>
            </p14:nvContentPartPr>
            <p14:xfrm>
              <a:off x="5787725" y="4070842"/>
              <a:ext cx="263880" cy="255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E15B6D6-DE2F-2593-1139-D1AE84D19D1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778725" y="4061842"/>
                <a:ext cx="281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0BEB6E6-EFC2-FA69-FFA5-20CA2F476A97}"/>
                  </a:ext>
                </a:extLst>
              </p14:cNvPr>
              <p14:cNvContentPartPr/>
              <p14:nvPr/>
            </p14:nvContentPartPr>
            <p14:xfrm>
              <a:off x="6067445" y="4089562"/>
              <a:ext cx="233280" cy="230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0BEB6E6-EFC2-FA69-FFA5-20CA2F476A9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058445" y="4080922"/>
                <a:ext cx="2509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4C42E95-1917-7455-F187-946D6B1F7D97}"/>
                  </a:ext>
                </a:extLst>
              </p14:cNvPr>
              <p14:cNvContentPartPr/>
              <p14:nvPr/>
            </p14:nvContentPartPr>
            <p14:xfrm>
              <a:off x="5938565" y="4501042"/>
              <a:ext cx="39600" cy="83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4C42E95-1917-7455-F187-946D6B1F7D9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929925" y="4492402"/>
                <a:ext cx="57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851C8B8-54E2-E316-D602-0F019EB4CBCE}"/>
                  </a:ext>
                </a:extLst>
              </p14:cNvPr>
              <p14:cNvContentPartPr/>
              <p14:nvPr/>
            </p14:nvContentPartPr>
            <p14:xfrm>
              <a:off x="6648845" y="3933682"/>
              <a:ext cx="720720" cy="368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851C8B8-54E2-E316-D602-0F019EB4CBC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639845" y="3925042"/>
                <a:ext cx="7383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0AA26A9-1AF7-258B-AFEF-3BC57D06A85C}"/>
                  </a:ext>
                </a:extLst>
              </p14:cNvPr>
              <p14:cNvContentPartPr/>
              <p14:nvPr/>
            </p14:nvContentPartPr>
            <p14:xfrm>
              <a:off x="7445165" y="4103242"/>
              <a:ext cx="822240" cy="211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0AA26A9-1AF7-258B-AFEF-3BC57D06A85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36525" y="4094602"/>
                <a:ext cx="8398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CFAF1D9-D8D4-F9C0-CB43-D5DA47D962A2}"/>
                  </a:ext>
                </a:extLst>
              </p14:cNvPr>
              <p14:cNvContentPartPr/>
              <p14:nvPr/>
            </p14:nvContentPartPr>
            <p14:xfrm>
              <a:off x="8378645" y="4113322"/>
              <a:ext cx="394560" cy="161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CFAF1D9-D8D4-F9C0-CB43-D5DA47D962A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370005" y="4104322"/>
                <a:ext cx="4122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E990715-4A80-C7C0-016F-5DD91EFC3525}"/>
                  </a:ext>
                </a:extLst>
              </p14:cNvPr>
              <p14:cNvContentPartPr/>
              <p14:nvPr/>
            </p14:nvContentPartPr>
            <p14:xfrm>
              <a:off x="8553245" y="3979402"/>
              <a:ext cx="234720" cy="104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E990715-4A80-C7C0-016F-5DD91EFC352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544605" y="3970402"/>
                <a:ext cx="2523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35FF967-E5B6-27DC-0C89-9EC7883F765B}"/>
                  </a:ext>
                </a:extLst>
              </p14:cNvPr>
              <p14:cNvContentPartPr/>
              <p14:nvPr/>
            </p14:nvContentPartPr>
            <p14:xfrm>
              <a:off x="8905325" y="3939442"/>
              <a:ext cx="106920" cy="415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35FF967-E5B6-27DC-0C89-9EC7883F765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896325" y="3930802"/>
                <a:ext cx="124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A2AB08D-61A6-B8FE-4966-FDE4B181F661}"/>
                  </a:ext>
                </a:extLst>
              </p14:cNvPr>
              <p14:cNvContentPartPr/>
              <p14:nvPr/>
            </p14:nvContentPartPr>
            <p14:xfrm>
              <a:off x="8831525" y="4074082"/>
              <a:ext cx="787680" cy="197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A2AB08D-61A6-B8FE-4966-FDE4B181F66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822885" y="4065442"/>
                <a:ext cx="8053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412A990-221A-DB71-62FF-1A904AE6C770}"/>
                  </a:ext>
                </a:extLst>
              </p14:cNvPr>
              <p14:cNvContentPartPr/>
              <p14:nvPr/>
            </p14:nvContentPartPr>
            <p14:xfrm>
              <a:off x="6590885" y="4921522"/>
              <a:ext cx="17640" cy="399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412A990-221A-DB71-62FF-1A904AE6C77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582245" y="4912522"/>
                <a:ext cx="3528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AED96B3-1E1A-7109-4D39-81CB153476E8}"/>
                  </a:ext>
                </a:extLst>
              </p14:cNvPr>
              <p14:cNvContentPartPr/>
              <p14:nvPr/>
            </p14:nvContentPartPr>
            <p14:xfrm>
              <a:off x="6557765" y="4930162"/>
              <a:ext cx="159480" cy="117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AED96B3-1E1A-7109-4D39-81CB153476E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549125" y="4921162"/>
                <a:ext cx="177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95F3CC7-5982-E132-B395-AE58429435C7}"/>
                  </a:ext>
                </a:extLst>
              </p14:cNvPr>
              <p14:cNvContentPartPr/>
              <p14:nvPr/>
            </p14:nvContentPartPr>
            <p14:xfrm>
              <a:off x="6907685" y="4667722"/>
              <a:ext cx="250200" cy="328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95F3CC7-5982-E132-B395-AE58429435C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899045" y="4658722"/>
                <a:ext cx="2678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E78410A-78E3-4793-4BFF-E2B0F1D9038A}"/>
                  </a:ext>
                </a:extLst>
              </p14:cNvPr>
              <p14:cNvContentPartPr/>
              <p14:nvPr/>
            </p14:nvContentPartPr>
            <p14:xfrm>
              <a:off x="6768725" y="4826482"/>
              <a:ext cx="331560" cy="698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E78410A-78E3-4793-4BFF-E2B0F1D9038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760085" y="4817842"/>
                <a:ext cx="3492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AE50B65-90E3-0EE3-4DF4-4EFC28629317}"/>
                  </a:ext>
                </a:extLst>
              </p14:cNvPr>
              <p14:cNvContentPartPr/>
              <p14:nvPr/>
            </p14:nvContentPartPr>
            <p14:xfrm>
              <a:off x="7436165" y="4808122"/>
              <a:ext cx="150120" cy="184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AE50B65-90E3-0EE3-4DF4-4EFC286293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427165" y="4799122"/>
                <a:ext cx="1677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8EB1A92-3721-8B4B-00C4-F0C977A684A6}"/>
                  </a:ext>
                </a:extLst>
              </p14:cNvPr>
              <p14:cNvContentPartPr/>
              <p14:nvPr/>
            </p14:nvContentPartPr>
            <p14:xfrm>
              <a:off x="7734965" y="4683202"/>
              <a:ext cx="177480" cy="3632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8EB1A92-3721-8B4B-00C4-F0C977A684A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725965" y="4674202"/>
                <a:ext cx="1951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B78246E-873E-69AA-393D-F6FE678FB82A}"/>
                  </a:ext>
                </a:extLst>
              </p14:cNvPr>
              <p14:cNvContentPartPr/>
              <p14:nvPr/>
            </p14:nvContentPartPr>
            <p14:xfrm>
              <a:off x="8046005" y="4792282"/>
              <a:ext cx="109080" cy="150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B78246E-873E-69AA-393D-F6FE678FB82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037365" y="4783642"/>
                <a:ext cx="1267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49660F5-3F9F-B4FC-C90D-0F2289856E89}"/>
                  </a:ext>
                </a:extLst>
              </p14:cNvPr>
              <p14:cNvContentPartPr/>
              <p14:nvPr/>
            </p14:nvContentPartPr>
            <p14:xfrm>
              <a:off x="8092085" y="4657642"/>
              <a:ext cx="42120" cy="223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49660F5-3F9F-B4FC-C90D-0F2289856E8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083445" y="4649002"/>
                <a:ext cx="59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9A0AF07-ABA8-8DC7-A234-9AF3461C58B8}"/>
                  </a:ext>
                </a:extLst>
              </p14:cNvPr>
              <p14:cNvContentPartPr/>
              <p14:nvPr/>
            </p14:nvContentPartPr>
            <p14:xfrm>
              <a:off x="8274965" y="4622362"/>
              <a:ext cx="249480" cy="3866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9A0AF07-ABA8-8DC7-A234-9AF3461C58B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265965" y="4613722"/>
                <a:ext cx="267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E5E95D6-8F37-C973-D4D6-8D4C1FA946E8}"/>
                  </a:ext>
                </a:extLst>
              </p14:cNvPr>
              <p14:cNvContentPartPr/>
              <p14:nvPr/>
            </p14:nvContentPartPr>
            <p14:xfrm>
              <a:off x="8728565" y="4698682"/>
              <a:ext cx="351000" cy="194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E5E95D6-8F37-C973-D4D6-8D4C1FA946E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719925" y="4689682"/>
                <a:ext cx="3686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4F1D4EA-BA7E-F2E3-9806-0DC8A8D9B38D}"/>
                  </a:ext>
                </a:extLst>
              </p14:cNvPr>
              <p14:cNvContentPartPr/>
              <p14:nvPr/>
            </p14:nvContentPartPr>
            <p14:xfrm>
              <a:off x="9274325" y="4481242"/>
              <a:ext cx="250920" cy="5662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4F1D4EA-BA7E-F2E3-9806-0DC8A8D9B38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65685" y="4472242"/>
                <a:ext cx="26856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330EE4A-98A5-D945-BD0C-69FB3380E18F}"/>
                  </a:ext>
                </a:extLst>
              </p14:cNvPr>
              <p14:cNvContentPartPr/>
              <p14:nvPr/>
            </p14:nvContentPartPr>
            <p14:xfrm>
              <a:off x="9290525" y="4712362"/>
              <a:ext cx="459000" cy="1915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330EE4A-98A5-D945-BD0C-69FB3380E18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281525" y="4703722"/>
                <a:ext cx="4766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8539167-4CB4-F6A5-03EA-12571E96F099}"/>
                  </a:ext>
                </a:extLst>
              </p14:cNvPr>
              <p14:cNvContentPartPr/>
              <p14:nvPr/>
            </p14:nvContentPartPr>
            <p14:xfrm>
              <a:off x="9769685" y="4666642"/>
              <a:ext cx="276480" cy="1371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8539167-4CB4-F6A5-03EA-12571E96F09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760685" y="4658002"/>
                <a:ext cx="2941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7C6CC65-E084-7248-9B52-879F3A74EDD8}"/>
                  </a:ext>
                </a:extLst>
              </p14:cNvPr>
              <p14:cNvContentPartPr/>
              <p14:nvPr/>
            </p14:nvContentPartPr>
            <p14:xfrm>
              <a:off x="10423445" y="4631362"/>
              <a:ext cx="145080" cy="203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7C6CC65-E084-7248-9B52-879F3A74EDD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414445" y="4622362"/>
                <a:ext cx="162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1F68E9F-97F7-E2CF-163A-0965FE97D3D1}"/>
                  </a:ext>
                </a:extLst>
              </p14:cNvPr>
              <p14:cNvContentPartPr/>
              <p14:nvPr/>
            </p14:nvContentPartPr>
            <p14:xfrm>
              <a:off x="10513085" y="4471162"/>
              <a:ext cx="52920" cy="126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1F68E9F-97F7-E2CF-163A-0965FE97D3D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504445" y="4462522"/>
                <a:ext cx="705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40BF18B-6FA1-7236-4FF7-AED21C8236B3}"/>
                  </a:ext>
                </a:extLst>
              </p14:cNvPr>
              <p14:cNvContentPartPr/>
              <p14:nvPr/>
            </p14:nvContentPartPr>
            <p14:xfrm>
              <a:off x="10657805" y="4573762"/>
              <a:ext cx="361080" cy="2840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40BF18B-6FA1-7236-4FF7-AED21C8236B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649165" y="4565122"/>
                <a:ext cx="3787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B7FA27-4EFE-C1B7-582B-76AEFE16AEC0}"/>
                  </a:ext>
                </a:extLst>
              </p14:cNvPr>
              <p14:cNvContentPartPr/>
              <p14:nvPr/>
            </p14:nvContentPartPr>
            <p14:xfrm>
              <a:off x="11238485" y="4614802"/>
              <a:ext cx="923040" cy="3754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B7FA27-4EFE-C1B7-582B-76AEFE16AEC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29845" y="4606162"/>
                <a:ext cx="94068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D3C28A7-C24E-9A1D-5347-D2047218A119}"/>
                  </a:ext>
                </a:extLst>
              </p14:cNvPr>
              <p14:cNvContentPartPr/>
              <p14:nvPr/>
            </p14:nvContentPartPr>
            <p14:xfrm>
              <a:off x="12217685" y="4830802"/>
              <a:ext cx="55440" cy="158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D3C28A7-C24E-9A1D-5347-D2047218A11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2209045" y="4822162"/>
                <a:ext cx="730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51EB340-9775-1DB0-709E-7E543B59138F}"/>
                  </a:ext>
                </a:extLst>
              </p14:cNvPr>
              <p14:cNvContentPartPr/>
              <p14:nvPr/>
            </p14:nvContentPartPr>
            <p14:xfrm>
              <a:off x="2173325" y="4811002"/>
              <a:ext cx="272880" cy="2509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51EB340-9775-1DB0-709E-7E543B59138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164685" y="4802002"/>
                <a:ext cx="2905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DC51484-E134-198C-F7BE-8E2EE39E6F90}"/>
                  </a:ext>
                </a:extLst>
              </p14:cNvPr>
              <p14:cNvContentPartPr/>
              <p14:nvPr/>
            </p14:nvContentPartPr>
            <p14:xfrm>
              <a:off x="2238485" y="4932322"/>
              <a:ext cx="411120" cy="43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DC51484-E134-198C-F7BE-8E2EE39E6F9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229485" y="4923682"/>
                <a:ext cx="4287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1487172-35B3-8807-FE28-717CB1D38640}"/>
                  </a:ext>
                </a:extLst>
              </p14:cNvPr>
              <p14:cNvContentPartPr/>
              <p14:nvPr/>
            </p14:nvContentPartPr>
            <p14:xfrm>
              <a:off x="2853005" y="5111242"/>
              <a:ext cx="27360" cy="174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1487172-35B3-8807-FE28-717CB1D3864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844005" y="5102242"/>
                <a:ext cx="450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F9F5A69-F9B3-9054-3C3A-E7E1CEEED1F0}"/>
                  </a:ext>
                </a:extLst>
              </p14:cNvPr>
              <p14:cNvContentPartPr/>
              <p14:nvPr/>
            </p14:nvContentPartPr>
            <p14:xfrm>
              <a:off x="3148925" y="4901722"/>
              <a:ext cx="257760" cy="256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F9F5A69-F9B3-9054-3C3A-E7E1CEEED1F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139925" y="4892722"/>
                <a:ext cx="2754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A1B3B19-2B99-5A64-82AA-DEFF431894D4}"/>
                  </a:ext>
                </a:extLst>
              </p14:cNvPr>
              <p14:cNvContentPartPr/>
              <p14:nvPr/>
            </p14:nvContentPartPr>
            <p14:xfrm>
              <a:off x="3540965" y="5065882"/>
              <a:ext cx="72720" cy="191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A1B3B19-2B99-5A64-82AA-DEFF431894D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531965" y="5057242"/>
                <a:ext cx="903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B663266-4D49-6CE7-CCBC-7B771084CE19}"/>
                  </a:ext>
                </a:extLst>
              </p14:cNvPr>
              <p14:cNvContentPartPr/>
              <p14:nvPr/>
            </p14:nvContentPartPr>
            <p14:xfrm>
              <a:off x="3827885" y="4915762"/>
              <a:ext cx="172800" cy="234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B663266-4D49-6CE7-CCBC-7B771084CE1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819245" y="4907122"/>
                <a:ext cx="1904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6EC1151-71D6-6FD3-DD33-88A426CCC813}"/>
                  </a:ext>
                </a:extLst>
              </p14:cNvPr>
              <p14:cNvContentPartPr/>
              <p14:nvPr/>
            </p14:nvContentPartPr>
            <p14:xfrm>
              <a:off x="3818165" y="4878322"/>
              <a:ext cx="284760" cy="435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6EC1151-71D6-6FD3-DD33-88A426CCC81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809165" y="4869682"/>
                <a:ext cx="3024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9B58E2A-2150-0579-7EBD-1A5C729C0F17}"/>
                  </a:ext>
                </a:extLst>
              </p14:cNvPr>
              <p14:cNvContentPartPr/>
              <p14:nvPr/>
            </p14:nvContentPartPr>
            <p14:xfrm>
              <a:off x="4296245" y="5113402"/>
              <a:ext cx="30960" cy="161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9B58E2A-2150-0579-7EBD-1A5C729C0F1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287605" y="5104402"/>
                <a:ext cx="486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25F580D-EA5C-F026-373F-DBA786CCD2AB}"/>
                  </a:ext>
                </a:extLst>
              </p14:cNvPr>
              <p14:cNvContentPartPr/>
              <p14:nvPr/>
            </p14:nvContentPartPr>
            <p14:xfrm>
              <a:off x="4591805" y="4903522"/>
              <a:ext cx="192960" cy="1904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25F580D-EA5C-F026-373F-DBA786CCD2A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583165" y="4894882"/>
                <a:ext cx="2106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8E4F7C8-4B3C-2D78-B189-072D7EF797A1}"/>
                  </a:ext>
                </a:extLst>
              </p14:cNvPr>
              <p14:cNvContentPartPr/>
              <p14:nvPr/>
            </p14:nvContentPartPr>
            <p14:xfrm>
              <a:off x="4967285" y="5080282"/>
              <a:ext cx="81360" cy="146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8E4F7C8-4B3C-2D78-B189-072D7EF797A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958285" y="5071642"/>
                <a:ext cx="990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7A25FF6-EB98-6655-7FA7-912D91207FBC}"/>
                  </a:ext>
                </a:extLst>
              </p14:cNvPr>
              <p14:cNvContentPartPr/>
              <p14:nvPr/>
            </p14:nvContentPartPr>
            <p14:xfrm>
              <a:off x="5506925" y="4826122"/>
              <a:ext cx="125280" cy="273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7A25FF6-EB98-6655-7FA7-912D91207FB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497925" y="4817482"/>
                <a:ext cx="1429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31A55B4-E9DA-14B0-91FD-E334A21E43C2}"/>
                  </a:ext>
                </a:extLst>
              </p14:cNvPr>
              <p14:cNvContentPartPr/>
              <p14:nvPr/>
            </p14:nvContentPartPr>
            <p14:xfrm>
              <a:off x="6005885" y="5032762"/>
              <a:ext cx="360" cy="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31A55B4-E9DA-14B0-91FD-E334A21E43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97245" y="50241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8D91E85-3674-7CCF-C061-C3DF79584DF6}"/>
                  </a:ext>
                </a:extLst>
              </p14:cNvPr>
              <p14:cNvContentPartPr/>
              <p14:nvPr/>
            </p14:nvContentPartPr>
            <p14:xfrm>
              <a:off x="5277605" y="4672762"/>
              <a:ext cx="691920" cy="491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8D91E85-3674-7CCF-C061-C3DF79584DF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268965" y="4663762"/>
                <a:ext cx="7095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2F9BB81-81A6-7FC1-6109-398C22C39E39}"/>
                  </a:ext>
                </a:extLst>
              </p14:cNvPr>
              <p14:cNvContentPartPr/>
              <p14:nvPr/>
            </p14:nvContentPartPr>
            <p14:xfrm>
              <a:off x="4774685" y="5195122"/>
              <a:ext cx="792720" cy="275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2F9BB81-81A6-7FC1-6109-398C22C39E3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765685" y="5186122"/>
                <a:ext cx="8103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BCCD6B9-842D-E46E-C870-BD4F8F371F84}"/>
                  </a:ext>
                </a:extLst>
              </p14:cNvPr>
              <p14:cNvContentPartPr/>
              <p14:nvPr/>
            </p14:nvContentPartPr>
            <p14:xfrm>
              <a:off x="4156565" y="5221402"/>
              <a:ext cx="1401120" cy="333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BCCD6B9-842D-E46E-C870-BD4F8F371F8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147565" y="5212402"/>
                <a:ext cx="14187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B841260-9F3E-59F1-A49D-6D0E8EBCA498}"/>
                  </a:ext>
                </a:extLst>
              </p14:cNvPr>
              <p14:cNvContentPartPr/>
              <p14:nvPr/>
            </p14:nvContentPartPr>
            <p14:xfrm>
              <a:off x="3652565" y="5220322"/>
              <a:ext cx="1904040" cy="441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B841260-9F3E-59F1-A49D-6D0E8EBCA498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643565" y="5211682"/>
                <a:ext cx="19216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E8CDEBD-EAA0-2D69-29E9-323DC425E29F}"/>
                  </a:ext>
                </a:extLst>
              </p14:cNvPr>
              <p14:cNvContentPartPr/>
              <p14:nvPr/>
            </p14:nvContentPartPr>
            <p14:xfrm>
              <a:off x="2628725" y="5231482"/>
              <a:ext cx="2894400" cy="538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E8CDEBD-EAA0-2D69-29E9-323DC425E29F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619725" y="5222482"/>
                <a:ext cx="291204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4C1A3AD-28EF-43EA-8715-40B2715FB5A5}"/>
                  </a:ext>
                </a:extLst>
              </p14:cNvPr>
              <p14:cNvContentPartPr/>
              <p14:nvPr/>
            </p14:nvContentPartPr>
            <p14:xfrm>
              <a:off x="1109885" y="5756722"/>
              <a:ext cx="73080" cy="1674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4C1A3AD-28EF-43EA-8715-40B2715FB5A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101245" y="5748082"/>
                <a:ext cx="90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80A06D1-0CC5-DFFE-FD9F-607FBD949BFC}"/>
                  </a:ext>
                </a:extLst>
              </p14:cNvPr>
              <p14:cNvContentPartPr/>
              <p14:nvPr/>
            </p14:nvContentPartPr>
            <p14:xfrm>
              <a:off x="1114925" y="5553682"/>
              <a:ext cx="11520" cy="180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80A06D1-0CC5-DFFE-FD9F-607FBD949BF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106285" y="5544682"/>
                <a:ext cx="291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008111F-4A56-5651-F287-38DB979AE029}"/>
                  </a:ext>
                </a:extLst>
              </p14:cNvPr>
              <p14:cNvContentPartPr/>
              <p14:nvPr/>
            </p14:nvContentPartPr>
            <p14:xfrm>
              <a:off x="1292765" y="5796322"/>
              <a:ext cx="267840" cy="687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008111F-4A56-5651-F287-38DB979AE02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284125" y="5787322"/>
                <a:ext cx="2854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A6E414D-2763-639B-F12F-E16FE0A837B5}"/>
                  </a:ext>
                </a:extLst>
              </p14:cNvPr>
              <p14:cNvContentPartPr/>
              <p14:nvPr/>
            </p14:nvContentPartPr>
            <p14:xfrm>
              <a:off x="1719725" y="5667442"/>
              <a:ext cx="277560" cy="2484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A6E414D-2763-639B-F12F-E16FE0A837B5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711085" y="5658802"/>
                <a:ext cx="2952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5BA5628-31CD-BA25-34E0-664898DD2C2F}"/>
                  </a:ext>
                </a:extLst>
              </p14:cNvPr>
              <p14:cNvContentPartPr/>
              <p14:nvPr/>
            </p14:nvContentPartPr>
            <p14:xfrm>
              <a:off x="2375645" y="5864722"/>
              <a:ext cx="436680" cy="104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5BA5628-31CD-BA25-34E0-664898DD2C2F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367005" y="5855722"/>
                <a:ext cx="4543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D10E70E-6F9B-6C4B-728D-4A0AAA714BD8}"/>
                  </a:ext>
                </a:extLst>
              </p14:cNvPr>
              <p14:cNvContentPartPr/>
              <p14:nvPr/>
            </p14:nvContentPartPr>
            <p14:xfrm>
              <a:off x="2691005" y="5801722"/>
              <a:ext cx="117000" cy="129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D10E70E-6F9B-6C4B-728D-4A0AAA714BD8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682005" y="5793082"/>
                <a:ext cx="134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ECC5A48-E90C-7542-545D-C5F83A59922D}"/>
                  </a:ext>
                </a:extLst>
              </p14:cNvPr>
              <p14:cNvContentPartPr/>
              <p14:nvPr/>
            </p14:nvContentPartPr>
            <p14:xfrm>
              <a:off x="3202565" y="5707762"/>
              <a:ext cx="98640" cy="265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ECC5A48-E90C-7542-545D-C5F83A59922D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193565" y="5699122"/>
                <a:ext cx="1162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C13CC15-5BDA-8011-F4C0-24A99F10381D}"/>
                  </a:ext>
                </a:extLst>
              </p14:cNvPr>
              <p14:cNvContentPartPr/>
              <p14:nvPr/>
            </p14:nvContentPartPr>
            <p14:xfrm>
              <a:off x="3539885" y="5806762"/>
              <a:ext cx="1045080" cy="3099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C13CC15-5BDA-8011-F4C0-24A99F10381D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530885" y="5797762"/>
                <a:ext cx="10627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B51BB01-C6AB-1FCF-9DB2-9424E093DE85}"/>
                  </a:ext>
                </a:extLst>
              </p14:cNvPr>
              <p14:cNvContentPartPr/>
              <p14:nvPr/>
            </p14:nvContentPartPr>
            <p14:xfrm>
              <a:off x="1090085" y="6185842"/>
              <a:ext cx="72000" cy="1440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B51BB01-C6AB-1FCF-9DB2-9424E093DE85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081085" y="6177202"/>
                <a:ext cx="896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B3B0FC1-0518-D83A-6A06-1E64C7AB17B2}"/>
                  </a:ext>
                </a:extLst>
              </p14:cNvPr>
              <p14:cNvContentPartPr/>
              <p14:nvPr/>
            </p14:nvContentPartPr>
            <p14:xfrm>
              <a:off x="1175045" y="6050122"/>
              <a:ext cx="17640" cy="126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B3B0FC1-0518-D83A-6A06-1E64C7AB17B2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166405" y="6041122"/>
                <a:ext cx="352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A4DB754-0423-B5C9-6796-C7A6135593EF}"/>
                  </a:ext>
                </a:extLst>
              </p14:cNvPr>
              <p14:cNvContentPartPr/>
              <p14:nvPr/>
            </p14:nvContentPartPr>
            <p14:xfrm>
              <a:off x="1382405" y="6169282"/>
              <a:ext cx="321840" cy="874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A4DB754-0423-B5C9-6796-C7A6135593EF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373765" y="6160282"/>
                <a:ext cx="3394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DC5C594-18FD-3F05-4AA3-489441C11B54}"/>
                  </a:ext>
                </a:extLst>
              </p14:cNvPr>
              <p14:cNvContentPartPr/>
              <p14:nvPr/>
            </p14:nvContentPartPr>
            <p14:xfrm>
              <a:off x="1846085" y="6050482"/>
              <a:ext cx="234720" cy="257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DC5C594-18FD-3F05-4AA3-489441C11B5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837085" y="6041482"/>
                <a:ext cx="252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6CBEC37-93F7-D916-FF2C-9E5B5DE5D79C}"/>
                  </a:ext>
                </a:extLst>
              </p14:cNvPr>
              <p14:cNvContentPartPr/>
              <p14:nvPr/>
            </p14:nvContentPartPr>
            <p14:xfrm>
              <a:off x="2499845" y="6257482"/>
              <a:ext cx="513720" cy="79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6CBEC37-93F7-D916-FF2C-9E5B5DE5D79C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490845" y="6248842"/>
                <a:ext cx="5313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7BD4A5C-548D-F9A5-F096-B98E90ACACB6}"/>
                  </a:ext>
                </a:extLst>
              </p14:cNvPr>
              <p14:cNvContentPartPr/>
              <p14:nvPr/>
            </p14:nvContentPartPr>
            <p14:xfrm>
              <a:off x="2900885" y="6196282"/>
              <a:ext cx="145440" cy="1605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7BD4A5C-548D-F9A5-F096-B98E90ACACB6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891885" y="6187642"/>
                <a:ext cx="1630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4664564-9B31-36AD-A5F8-56FA46A63A6B}"/>
                  </a:ext>
                </a:extLst>
              </p14:cNvPr>
              <p14:cNvContentPartPr/>
              <p14:nvPr/>
            </p14:nvContentPartPr>
            <p14:xfrm>
              <a:off x="3333605" y="6112762"/>
              <a:ext cx="212400" cy="1850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4664564-9B31-36AD-A5F8-56FA46A63A6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324965" y="6103762"/>
                <a:ext cx="2300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08480D9-F458-E576-A5B4-FFF830B65559}"/>
                  </a:ext>
                </a:extLst>
              </p14:cNvPr>
              <p14:cNvContentPartPr/>
              <p14:nvPr/>
            </p14:nvContentPartPr>
            <p14:xfrm>
              <a:off x="3708365" y="6096202"/>
              <a:ext cx="1037160" cy="2628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08480D9-F458-E576-A5B4-FFF830B65559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699725" y="6087562"/>
                <a:ext cx="10548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0C28005-4ED9-A308-E5F6-E326175A559B}"/>
                  </a:ext>
                </a:extLst>
              </p14:cNvPr>
              <p14:cNvContentPartPr/>
              <p14:nvPr/>
            </p14:nvContentPartPr>
            <p14:xfrm>
              <a:off x="1111325" y="6439282"/>
              <a:ext cx="9000" cy="255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0C28005-4ED9-A308-E5F6-E326175A559B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102685" y="6430642"/>
                <a:ext cx="266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85071E1-BACD-9305-E1BA-17FAFC16DEF2}"/>
                  </a:ext>
                </a:extLst>
              </p14:cNvPr>
              <p14:cNvContentPartPr/>
              <p14:nvPr/>
            </p14:nvContentPartPr>
            <p14:xfrm>
              <a:off x="1141925" y="6589402"/>
              <a:ext cx="44640" cy="842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85071E1-BACD-9305-E1BA-17FAFC16DEF2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133285" y="6580762"/>
                <a:ext cx="622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2BD3AE8-855F-6874-6B7B-8865DC4F6DB8}"/>
                  </a:ext>
                </a:extLst>
              </p14:cNvPr>
              <p14:cNvContentPartPr/>
              <p14:nvPr/>
            </p14:nvContentPartPr>
            <p14:xfrm>
              <a:off x="1388885" y="6661042"/>
              <a:ext cx="82440" cy="892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2BD3AE8-855F-6874-6B7B-8865DC4F6DB8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379885" y="6652402"/>
                <a:ext cx="1000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2B2888B-CDC7-52EA-99DC-55C571DBCA08}"/>
                  </a:ext>
                </a:extLst>
              </p14:cNvPr>
              <p14:cNvContentPartPr/>
              <p14:nvPr/>
            </p14:nvContentPartPr>
            <p14:xfrm>
              <a:off x="1376285" y="6531082"/>
              <a:ext cx="42120" cy="79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2B2888B-CDC7-52EA-99DC-55C571DBCA08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367285" y="6522082"/>
                <a:ext cx="597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C37E39F-16FD-85A9-E21A-87ADBE674469}"/>
                  </a:ext>
                </a:extLst>
              </p14:cNvPr>
              <p14:cNvContentPartPr/>
              <p14:nvPr/>
            </p14:nvContentPartPr>
            <p14:xfrm>
              <a:off x="1554125" y="6663562"/>
              <a:ext cx="319320" cy="864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C37E39F-16FD-85A9-E21A-87ADBE674469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545125" y="6654562"/>
                <a:ext cx="3369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ABDF912-6C39-2DB4-DA09-47F90157A30C}"/>
                  </a:ext>
                </a:extLst>
              </p14:cNvPr>
              <p14:cNvContentPartPr/>
              <p14:nvPr/>
            </p14:nvContentPartPr>
            <p14:xfrm>
              <a:off x="1984685" y="6574282"/>
              <a:ext cx="395280" cy="1206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ABDF912-6C39-2DB4-DA09-47F90157A30C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975685" y="6565282"/>
                <a:ext cx="4129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0D5239A-FC91-B036-331F-67E84208EA8B}"/>
                  </a:ext>
                </a:extLst>
              </p14:cNvPr>
              <p14:cNvContentPartPr/>
              <p14:nvPr/>
            </p14:nvContentPartPr>
            <p14:xfrm>
              <a:off x="2865245" y="6613522"/>
              <a:ext cx="466200" cy="205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0D5239A-FC91-B036-331F-67E84208EA8B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856245" y="6604522"/>
                <a:ext cx="4838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6C95CCB-814D-8C01-2394-3B366F3B3707}"/>
                  </a:ext>
                </a:extLst>
              </p14:cNvPr>
              <p14:cNvContentPartPr/>
              <p14:nvPr/>
            </p14:nvContentPartPr>
            <p14:xfrm>
              <a:off x="3198605" y="6553042"/>
              <a:ext cx="138960" cy="1152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6C95CCB-814D-8C01-2394-3B366F3B3707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3189965" y="6544402"/>
                <a:ext cx="1566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B01D305-E100-1E45-237D-01F311C7CFA1}"/>
                  </a:ext>
                </a:extLst>
              </p14:cNvPr>
              <p14:cNvContentPartPr/>
              <p14:nvPr/>
            </p14:nvContentPartPr>
            <p14:xfrm>
              <a:off x="3576605" y="6557362"/>
              <a:ext cx="287280" cy="1526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B01D305-E100-1E45-237D-01F311C7CFA1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567605" y="6548722"/>
                <a:ext cx="3049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D2D0D16-A88C-1E71-5209-F386B7E959BF}"/>
                  </a:ext>
                </a:extLst>
              </p14:cNvPr>
              <p14:cNvContentPartPr/>
              <p14:nvPr/>
            </p14:nvContentPartPr>
            <p14:xfrm>
              <a:off x="3966485" y="6645562"/>
              <a:ext cx="130320" cy="255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D2D0D16-A88C-1E71-5209-F386B7E959BF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3957485" y="6636922"/>
                <a:ext cx="1479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7350482-98D3-E2FD-67F6-E86D33736D05}"/>
                  </a:ext>
                </a:extLst>
              </p14:cNvPr>
              <p14:cNvContentPartPr/>
              <p14:nvPr/>
            </p14:nvContentPartPr>
            <p14:xfrm>
              <a:off x="4155485" y="6551242"/>
              <a:ext cx="67680" cy="2041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7350482-98D3-E2FD-67F6-E86D33736D05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146485" y="6542242"/>
                <a:ext cx="853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3A3CF31-57E8-551F-612C-E28A313B555C}"/>
                  </a:ext>
                </a:extLst>
              </p14:cNvPr>
              <p14:cNvContentPartPr/>
              <p14:nvPr/>
            </p14:nvContentPartPr>
            <p14:xfrm>
              <a:off x="4519085" y="6535762"/>
              <a:ext cx="958680" cy="2293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3A3CF31-57E8-551F-612C-E28A313B555C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510085" y="6527122"/>
                <a:ext cx="9763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2FB2DA1-60AC-DA68-654C-76DAB49A9B9B}"/>
                  </a:ext>
                </a:extLst>
              </p14:cNvPr>
              <p14:cNvContentPartPr/>
              <p14:nvPr/>
            </p14:nvContentPartPr>
            <p14:xfrm>
              <a:off x="5525285" y="5491402"/>
              <a:ext cx="763200" cy="10944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2FB2DA1-60AC-DA68-654C-76DAB49A9B9B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516285" y="5482402"/>
                <a:ext cx="780840" cy="11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D8F070F-CCB1-6916-E184-7749DB073F27}"/>
                  </a:ext>
                </a:extLst>
              </p14:cNvPr>
              <p14:cNvContentPartPr/>
              <p14:nvPr/>
            </p14:nvContentPartPr>
            <p14:xfrm>
              <a:off x="6653165" y="5625322"/>
              <a:ext cx="17640" cy="3355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D8F070F-CCB1-6916-E184-7749DB073F27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644525" y="5616322"/>
                <a:ext cx="352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49BA92B-CC6A-4490-A970-1B9BC4B65FB6}"/>
                  </a:ext>
                </a:extLst>
              </p14:cNvPr>
              <p14:cNvContentPartPr/>
              <p14:nvPr/>
            </p14:nvContentPartPr>
            <p14:xfrm>
              <a:off x="6504125" y="5741602"/>
              <a:ext cx="408600" cy="1638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49BA92B-CC6A-4490-A970-1B9BC4B65FB6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495125" y="5732602"/>
                <a:ext cx="4262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B3CB361-A819-6D43-3585-D555E799D325}"/>
                  </a:ext>
                </a:extLst>
              </p14:cNvPr>
              <p14:cNvContentPartPr/>
              <p14:nvPr/>
            </p14:nvContentPartPr>
            <p14:xfrm>
              <a:off x="7102085" y="5552602"/>
              <a:ext cx="22320" cy="3740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B3CB361-A819-6D43-3585-D555E799D325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093085" y="5543602"/>
                <a:ext cx="399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B749435-2142-E2D9-76D2-32456ED0A238}"/>
                  </a:ext>
                </a:extLst>
              </p14:cNvPr>
              <p14:cNvContentPartPr/>
              <p14:nvPr/>
            </p14:nvContentPartPr>
            <p14:xfrm>
              <a:off x="6985805" y="5504002"/>
              <a:ext cx="624600" cy="3470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B749435-2142-E2D9-76D2-32456ED0A23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977165" y="5495002"/>
                <a:ext cx="6422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1DC9CA1-6F86-F15B-F60B-4AF21DCEF565}"/>
                  </a:ext>
                </a:extLst>
              </p14:cNvPr>
              <p14:cNvContentPartPr/>
              <p14:nvPr/>
            </p14:nvContentPartPr>
            <p14:xfrm>
              <a:off x="7870325" y="5798482"/>
              <a:ext cx="246960" cy="14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1DC9CA1-6F86-F15B-F60B-4AF21DCEF565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861325" y="5789842"/>
                <a:ext cx="2646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BFAFF00-9603-1F0D-7CDE-3759DB232F00}"/>
                  </a:ext>
                </a:extLst>
              </p14:cNvPr>
              <p14:cNvContentPartPr/>
              <p14:nvPr/>
            </p14:nvContentPartPr>
            <p14:xfrm>
              <a:off x="7903445" y="5850322"/>
              <a:ext cx="271440" cy="345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BFAFF00-9603-1F0D-7CDE-3759DB232F00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894445" y="5841682"/>
                <a:ext cx="2890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1A1CA46-34E0-C213-D912-EF8B799C8139}"/>
                  </a:ext>
                </a:extLst>
              </p14:cNvPr>
              <p14:cNvContentPartPr/>
              <p14:nvPr/>
            </p14:nvContentPartPr>
            <p14:xfrm>
              <a:off x="8885525" y="5702002"/>
              <a:ext cx="111960" cy="2005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1A1CA46-34E0-C213-D912-EF8B799C8139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876885" y="5693362"/>
                <a:ext cx="1296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838266A-B168-AA10-8206-9E19CE704928}"/>
                  </a:ext>
                </a:extLst>
              </p14:cNvPr>
              <p14:cNvContentPartPr/>
              <p14:nvPr/>
            </p14:nvContentPartPr>
            <p14:xfrm>
              <a:off x="9149405" y="5720002"/>
              <a:ext cx="181800" cy="244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838266A-B168-AA10-8206-9E19CE704928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140405" y="5711362"/>
                <a:ext cx="199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B9363B7-DBDB-2F5E-D4BE-79FB0677EFB1}"/>
                  </a:ext>
                </a:extLst>
              </p14:cNvPr>
              <p14:cNvContentPartPr/>
              <p14:nvPr/>
            </p14:nvContentPartPr>
            <p14:xfrm>
              <a:off x="9215645" y="5648362"/>
              <a:ext cx="57960" cy="1724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B9363B7-DBDB-2F5E-D4BE-79FB0677EFB1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9206645" y="5639722"/>
                <a:ext cx="756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2B730E8-ED61-1751-3CA0-3F7C847D4007}"/>
                  </a:ext>
                </a:extLst>
              </p14:cNvPr>
              <p14:cNvContentPartPr/>
              <p14:nvPr/>
            </p14:nvContentPartPr>
            <p14:xfrm>
              <a:off x="9433805" y="5586442"/>
              <a:ext cx="417240" cy="2138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2B730E8-ED61-1751-3CA0-3F7C847D4007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9425165" y="5577442"/>
                <a:ext cx="4348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8A9EA61-9661-6144-CC58-AC08EE17048E}"/>
                  </a:ext>
                </a:extLst>
              </p14:cNvPr>
              <p14:cNvContentPartPr/>
              <p14:nvPr/>
            </p14:nvContentPartPr>
            <p14:xfrm>
              <a:off x="9744125" y="5541442"/>
              <a:ext cx="45720" cy="1868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8A9EA61-9661-6144-CC58-AC08EE17048E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9735485" y="5532442"/>
                <a:ext cx="633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5653272-108B-D32F-4186-DDFF4FBFB19C}"/>
                  </a:ext>
                </a:extLst>
              </p14:cNvPr>
              <p14:cNvContentPartPr/>
              <p14:nvPr/>
            </p14:nvContentPartPr>
            <p14:xfrm>
              <a:off x="9945365" y="5606602"/>
              <a:ext cx="346320" cy="842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5653272-108B-D32F-4186-DDFF4FBFB19C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9936365" y="5597602"/>
                <a:ext cx="3639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FA8AE56-60E1-C90D-2185-6C48C930CEED}"/>
                  </a:ext>
                </a:extLst>
              </p14:cNvPr>
              <p14:cNvContentPartPr/>
              <p14:nvPr/>
            </p14:nvContentPartPr>
            <p14:xfrm>
              <a:off x="10433525" y="5424442"/>
              <a:ext cx="152280" cy="2098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FA8AE56-60E1-C90D-2185-6C48C930CEED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0424525" y="5415802"/>
                <a:ext cx="1699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A3B74FFD-2B96-419F-DEEC-BFB11B24FFD9}"/>
                  </a:ext>
                </a:extLst>
              </p14:cNvPr>
              <p14:cNvContentPartPr/>
              <p14:nvPr/>
            </p14:nvContentPartPr>
            <p14:xfrm>
              <a:off x="10729085" y="5417602"/>
              <a:ext cx="255960" cy="1533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A3B74FFD-2B96-419F-DEEC-BFB11B24FFD9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0720085" y="5408962"/>
                <a:ext cx="273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D3B04E3-68BA-1B3F-2712-A2396EEDEA17}"/>
                  </a:ext>
                </a:extLst>
              </p14:cNvPr>
              <p14:cNvContentPartPr/>
              <p14:nvPr/>
            </p14:nvContentPartPr>
            <p14:xfrm>
              <a:off x="11116445" y="5454322"/>
              <a:ext cx="145080" cy="115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D3B04E3-68BA-1B3F-2712-A2396EEDEA17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1107805" y="5445322"/>
                <a:ext cx="1627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DF1EDD7-24D7-1218-E044-2D7F06CAF49E}"/>
                  </a:ext>
                </a:extLst>
              </p14:cNvPr>
              <p14:cNvContentPartPr/>
              <p14:nvPr/>
            </p14:nvContentPartPr>
            <p14:xfrm>
              <a:off x="11364125" y="5335162"/>
              <a:ext cx="64080" cy="2628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DF1EDD7-24D7-1218-E044-2D7F06CAF49E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1355485" y="5326162"/>
                <a:ext cx="8172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2175C06-B3E8-85B9-A3E8-2CD474674F68}"/>
              </a:ext>
            </a:extLst>
          </p:cNvPr>
          <p:cNvGrpSpPr/>
          <p:nvPr/>
        </p:nvGrpSpPr>
        <p:grpSpPr>
          <a:xfrm>
            <a:off x="7560005" y="6019882"/>
            <a:ext cx="4052160" cy="757080"/>
            <a:chOff x="7560005" y="6019882"/>
            <a:chExt cx="4052160" cy="75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FA23025-843A-8432-E5B4-D36E6D3E2DED}"/>
                    </a:ext>
                  </a:extLst>
                </p14:cNvPr>
                <p14:cNvContentPartPr/>
                <p14:nvPr/>
              </p14:nvContentPartPr>
              <p14:xfrm>
                <a:off x="7560005" y="6391042"/>
                <a:ext cx="236880" cy="421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FA23025-843A-8432-E5B4-D36E6D3E2DE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551005" y="6382042"/>
                  <a:ext cx="254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54B7171-9C6E-4A10-FD9A-B73C04EC7B8D}"/>
                    </a:ext>
                  </a:extLst>
                </p14:cNvPr>
                <p14:cNvContentPartPr/>
                <p14:nvPr/>
              </p14:nvContentPartPr>
              <p14:xfrm>
                <a:off x="7635965" y="6467002"/>
                <a:ext cx="243360" cy="66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54B7171-9C6E-4A10-FD9A-B73C04EC7B8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626965" y="6458362"/>
                  <a:ext cx="261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0C435D7-6392-6EEE-B316-266D7F6A956D}"/>
                    </a:ext>
                  </a:extLst>
                </p14:cNvPr>
                <p14:cNvContentPartPr/>
                <p14:nvPr/>
              </p14:nvContentPartPr>
              <p14:xfrm>
                <a:off x="7966805" y="6136162"/>
                <a:ext cx="280440" cy="144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0C435D7-6392-6EEE-B316-266D7F6A956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957805" y="6127522"/>
                  <a:ext cx="298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0FE5700-4B4D-464F-6A12-CCE3F150C3D3}"/>
                    </a:ext>
                  </a:extLst>
                </p14:cNvPr>
                <p14:cNvContentPartPr/>
                <p14:nvPr/>
              </p14:nvContentPartPr>
              <p14:xfrm>
                <a:off x="8358125" y="6159202"/>
                <a:ext cx="121680" cy="356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0FE5700-4B4D-464F-6A12-CCE3F150C3D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349485" y="6150562"/>
                  <a:ext cx="139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5A4936A-4B78-204D-2906-CD1981784AC6}"/>
                    </a:ext>
                  </a:extLst>
                </p14:cNvPr>
                <p14:cNvContentPartPr/>
                <p14:nvPr/>
              </p14:nvContentPartPr>
              <p14:xfrm>
                <a:off x="8539925" y="6068842"/>
                <a:ext cx="33480" cy="172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5A4936A-4B78-204D-2906-CD1981784AC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530925" y="6059842"/>
                  <a:ext cx="51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7734496-0256-0659-07A3-A847D19C3019}"/>
                    </a:ext>
                  </a:extLst>
                </p14:cNvPr>
                <p14:cNvContentPartPr/>
                <p14:nvPr/>
              </p14:nvContentPartPr>
              <p14:xfrm>
                <a:off x="8602205" y="6019882"/>
                <a:ext cx="172800" cy="291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7734496-0256-0659-07A3-A847D19C301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593565" y="6011242"/>
                  <a:ext cx="1904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D4EA43B-5ED9-120E-ED87-2AFAD2117358}"/>
                    </a:ext>
                  </a:extLst>
                </p14:cNvPr>
                <p14:cNvContentPartPr/>
                <p14:nvPr/>
              </p14:nvContentPartPr>
              <p14:xfrm>
                <a:off x="7829645" y="6083242"/>
                <a:ext cx="337680" cy="335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D4EA43B-5ED9-120E-ED87-2AFAD211735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821005" y="6074242"/>
                  <a:ext cx="3553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ED2A897-60C9-D101-85D6-5684A4880556}"/>
                    </a:ext>
                  </a:extLst>
                </p14:cNvPr>
                <p14:cNvContentPartPr/>
                <p14:nvPr/>
              </p14:nvContentPartPr>
              <p14:xfrm>
                <a:off x="9005045" y="6066682"/>
                <a:ext cx="246600" cy="1702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ED2A897-60C9-D101-85D6-5684A488055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996405" y="6057682"/>
                  <a:ext cx="264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28BE7E8-4A71-061C-717C-E4CCD611D8FC}"/>
                    </a:ext>
                  </a:extLst>
                </p14:cNvPr>
                <p14:cNvContentPartPr/>
                <p14:nvPr/>
              </p14:nvContentPartPr>
              <p14:xfrm>
                <a:off x="8214845" y="6359362"/>
                <a:ext cx="1159200" cy="102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28BE7E8-4A71-061C-717C-E4CCD611D8F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205845" y="6350362"/>
                  <a:ext cx="1176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666B7D3-362E-00B5-1483-850CA96C528A}"/>
                    </a:ext>
                  </a:extLst>
                </p14:cNvPr>
                <p14:cNvContentPartPr/>
                <p14:nvPr/>
              </p14:nvContentPartPr>
              <p14:xfrm>
                <a:off x="8785085" y="6623602"/>
                <a:ext cx="435600" cy="153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666B7D3-362E-00B5-1483-850CA96C528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776445" y="6614602"/>
                  <a:ext cx="453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72E298F-F756-1335-EAF1-A0CABF479790}"/>
                    </a:ext>
                  </a:extLst>
                </p14:cNvPr>
                <p14:cNvContentPartPr/>
                <p14:nvPr/>
              </p14:nvContentPartPr>
              <p14:xfrm>
                <a:off x="9520925" y="6366562"/>
                <a:ext cx="254160" cy="388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72E298F-F756-1335-EAF1-A0CABF47979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512285" y="6357922"/>
                  <a:ext cx="271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42EEB39-5556-456D-3A2F-17F8C1E46486}"/>
                    </a:ext>
                  </a:extLst>
                </p14:cNvPr>
                <p14:cNvContentPartPr/>
                <p14:nvPr/>
              </p14:nvContentPartPr>
              <p14:xfrm>
                <a:off x="9577445" y="6418402"/>
                <a:ext cx="354960" cy="83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42EEB39-5556-456D-3A2F-17F8C1E4648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568445" y="6409762"/>
                  <a:ext cx="372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58DBC59-8EA0-1314-85B6-5948AC7C02BB}"/>
                    </a:ext>
                  </a:extLst>
                </p14:cNvPr>
                <p14:cNvContentPartPr/>
                <p14:nvPr/>
              </p14:nvContentPartPr>
              <p14:xfrm>
                <a:off x="10134725" y="6121042"/>
                <a:ext cx="691560" cy="420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58DBC59-8EA0-1314-85B6-5948AC7C02B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125725" y="6112042"/>
                  <a:ext cx="7092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98FFFF3-F2F2-DCE1-76C7-3E41D944B00F}"/>
                    </a:ext>
                  </a:extLst>
                </p14:cNvPr>
                <p14:cNvContentPartPr/>
                <p14:nvPr/>
              </p14:nvContentPartPr>
              <p14:xfrm>
                <a:off x="10809005" y="6059842"/>
                <a:ext cx="253800" cy="615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98FFFF3-F2F2-DCE1-76C7-3E41D944B00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800365" y="6051202"/>
                  <a:ext cx="27144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19DC8D2-AF1B-9FC8-89B1-425F2E04327A}"/>
                    </a:ext>
                  </a:extLst>
                </p14:cNvPr>
                <p14:cNvContentPartPr/>
                <p14:nvPr/>
              </p14:nvContentPartPr>
              <p14:xfrm>
                <a:off x="11120045" y="6310402"/>
                <a:ext cx="492120" cy="193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19DC8D2-AF1B-9FC8-89B1-425F2E04327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111405" y="6301762"/>
                  <a:ext cx="50976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B4ACE18D-D248-BDB5-4B86-04BF903B5AEF}"/>
              </a:ext>
            </a:extLst>
          </p:cNvPr>
          <p:cNvGrpSpPr/>
          <p:nvPr/>
        </p:nvGrpSpPr>
        <p:grpSpPr>
          <a:xfrm>
            <a:off x="11556725" y="5915482"/>
            <a:ext cx="475200" cy="660240"/>
            <a:chOff x="11556725" y="5915482"/>
            <a:chExt cx="475200" cy="66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E60BC16-0409-0408-731C-86D79939C741}"/>
                    </a:ext>
                  </a:extLst>
                </p14:cNvPr>
                <p14:cNvContentPartPr/>
                <p14:nvPr/>
              </p14:nvContentPartPr>
              <p14:xfrm>
                <a:off x="11556725" y="6038242"/>
                <a:ext cx="261720" cy="1738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E60BC16-0409-0408-731C-86D79939C74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548085" y="6029602"/>
                  <a:ext cx="279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8FDF7B3-D099-4DE6-EDDE-066C79A1370A}"/>
                    </a:ext>
                  </a:extLst>
                </p14:cNvPr>
                <p14:cNvContentPartPr/>
                <p14:nvPr/>
              </p14:nvContentPartPr>
              <p14:xfrm>
                <a:off x="11740325" y="5915482"/>
                <a:ext cx="227880" cy="657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8FDF7B3-D099-4DE6-EDDE-066C79A1370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731325" y="5906842"/>
                  <a:ext cx="2455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F64DAC2-14B1-CD0F-0416-9B8F3849A7A3}"/>
                    </a:ext>
                  </a:extLst>
                </p14:cNvPr>
                <p14:cNvContentPartPr/>
                <p14:nvPr/>
              </p14:nvContentPartPr>
              <p14:xfrm>
                <a:off x="12026525" y="6560962"/>
                <a:ext cx="5400" cy="147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F64DAC2-14B1-CD0F-0416-9B8F3849A7A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2017885" y="6551962"/>
                  <a:ext cx="23040" cy="3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610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5C6F-F700-F5E8-E91E-A7EBF212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6B21-D989-2FBA-D4A8-1DED4505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91490EA-6C65-B2E0-4A6B-18A105B8D092}"/>
              </a:ext>
            </a:extLst>
          </p:cNvPr>
          <p:cNvGrpSpPr/>
          <p:nvPr/>
        </p:nvGrpSpPr>
        <p:grpSpPr>
          <a:xfrm>
            <a:off x="3608285" y="1848922"/>
            <a:ext cx="5556240" cy="1643760"/>
            <a:chOff x="3608285" y="1848922"/>
            <a:chExt cx="5556240" cy="16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1997E27-D308-22FF-EBBE-9C2CFCEBFD6D}"/>
                    </a:ext>
                  </a:extLst>
                </p14:cNvPr>
                <p14:cNvContentPartPr/>
                <p14:nvPr/>
              </p14:nvContentPartPr>
              <p14:xfrm>
                <a:off x="3760205" y="1910842"/>
                <a:ext cx="254520" cy="425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1997E27-D308-22FF-EBBE-9C2CFCEBFD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1565" y="1901842"/>
                  <a:ext cx="2721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0B17ADF-1E2D-1B13-AEE7-98C8F152903A}"/>
                    </a:ext>
                  </a:extLst>
                </p14:cNvPr>
                <p14:cNvContentPartPr/>
                <p14:nvPr/>
              </p14:nvContentPartPr>
              <p14:xfrm>
                <a:off x="3618005" y="1973842"/>
                <a:ext cx="259200" cy="85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0B17ADF-1E2D-1B13-AEE7-98C8F15290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9365" y="1964842"/>
                  <a:ext cx="276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A280DCA-082E-D78D-64C8-7B8DF51B1452}"/>
                    </a:ext>
                  </a:extLst>
                </p14:cNvPr>
                <p14:cNvContentPartPr/>
                <p14:nvPr/>
              </p14:nvContentPartPr>
              <p14:xfrm>
                <a:off x="3873245" y="1919482"/>
                <a:ext cx="22320" cy="3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A280DCA-082E-D78D-64C8-7B8DF51B14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64605" y="1910842"/>
                  <a:ext cx="39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94E9CB-4E8A-210C-02AA-B60FF39DA650}"/>
                    </a:ext>
                  </a:extLst>
                </p14:cNvPr>
                <p14:cNvContentPartPr/>
                <p14:nvPr/>
              </p14:nvContentPartPr>
              <p14:xfrm>
                <a:off x="4052165" y="2102722"/>
                <a:ext cx="518400" cy="493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94E9CB-4E8A-210C-02AA-B60FF39DA6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3525" y="2094082"/>
                  <a:ext cx="5360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5D93D7-6B38-470B-7D6A-FC2E4EB44641}"/>
                    </a:ext>
                  </a:extLst>
                </p14:cNvPr>
                <p14:cNvContentPartPr/>
                <p14:nvPr/>
              </p14:nvContentPartPr>
              <p14:xfrm>
                <a:off x="4872245" y="2106682"/>
                <a:ext cx="937800" cy="227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5D93D7-6B38-470B-7D6A-FC2E4EB446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63605" y="2097682"/>
                  <a:ext cx="9554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C7EF22-733B-DDAE-D519-9AA1C454D2C3}"/>
                    </a:ext>
                  </a:extLst>
                </p14:cNvPr>
                <p14:cNvContentPartPr/>
                <p14:nvPr/>
              </p14:nvContentPartPr>
              <p14:xfrm>
                <a:off x="5298485" y="1993642"/>
                <a:ext cx="81360" cy="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C7EF22-733B-DDAE-D519-9AA1C454D2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89485" y="1984642"/>
                  <a:ext cx="99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D73B41-5A1F-E5DA-D063-7B990542872D}"/>
                    </a:ext>
                  </a:extLst>
                </p14:cNvPr>
                <p14:cNvContentPartPr/>
                <p14:nvPr/>
              </p14:nvContentPartPr>
              <p14:xfrm>
                <a:off x="6191285" y="2109562"/>
                <a:ext cx="256680" cy="3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D73B41-5A1F-E5DA-D063-7B99054287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82285" y="2100562"/>
                  <a:ext cx="274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CA1134B-0047-1C4F-100B-3DA12F250794}"/>
                    </a:ext>
                  </a:extLst>
                </p14:cNvPr>
                <p14:cNvContentPartPr/>
                <p14:nvPr/>
              </p14:nvContentPartPr>
              <p14:xfrm>
                <a:off x="6164285" y="2179042"/>
                <a:ext cx="411120" cy="90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CA1134B-0047-1C4F-100B-3DA12F2507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55285" y="2170042"/>
                  <a:ext cx="428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91E4F6-372E-9551-66B8-E55C0402F0AA}"/>
                    </a:ext>
                  </a:extLst>
                </p14:cNvPr>
                <p14:cNvContentPartPr/>
                <p14:nvPr/>
              </p14:nvContentPartPr>
              <p14:xfrm>
                <a:off x="6607085" y="1921282"/>
                <a:ext cx="467640" cy="38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91E4F6-372E-9551-66B8-E55C0402F0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98085" y="1912642"/>
                  <a:ext cx="4852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181856-2BEC-4A50-9684-2CBE2E2CC0AA}"/>
                    </a:ext>
                  </a:extLst>
                </p14:cNvPr>
                <p14:cNvContentPartPr/>
                <p14:nvPr/>
              </p14:nvContentPartPr>
              <p14:xfrm>
                <a:off x="7105325" y="1865482"/>
                <a:ext cx="219600" cy="457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181856-2BEC-4A50-9684-2CBE2E2CC0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96685" y="1856842"/>
                  <a:ext cx="2372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E5C6A2-00A5-E886-25CE-97F61FF8A665}"/>
                    </a:ext>
                  </a:extLst>
                </p14:cNvPr>
                <p14:cNvContentPartPr/>
                <p14:nvPr/>
              </p14:nvContentPartPr>
              <p14:xfrm>
                <a:off x="7386845" y="2050882"/>
                <a:ext cx="390240" cy="213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E5C6A2-00A5-E886-25CE-97F61FF8A6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78205" y="2041882"/>
                  <a:ext cx="407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0413DF-3DF5-AA7D-9E1E-82378B54FF99}"/>
                    </a:ext>
                  </a:extLst>
                </p14:cNvPr>
                <p14:cNvContentPartPr/>
                <p14:nvPr/>
              </p14:nvContentPartPr>
              <p14:xfrm>
                <a:off x="7710845" y="1848922"/>
                <a:ext cx="256680" cy="726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0413DF-3DF5-AA7D-9E1E-82378B54FF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01845" y="1840282"/>
                  <a:ext cx="27432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ECEA76-BE9D-96DA-0232-CBB27108DBB9}"/>
                    </a:ext>
                  </a:extLst>
                </p14:cNvPr>
                <p14:cNvContentPartPr/>
                <p14:nvPr/>
              </p14:nvContentPartPr>
              <p14:xfrm>
                <a:off x="3755525" y="2708602"/>
                <a:ext cx="320400" cy="412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ECEA76-BE9D-96DA-0232-CBB27108DB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6525" y="2699602"/>
                  <a:ext cx="3380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100ACC-FFC8-A67A-02A5-FD69A7D0CDCA}"/>
                    </a:ext>
                  </a:extLst>
                </p14:cNvPr>
                <p14:cNvContentPartPr/>
                <p14:nvPr/>
              </p14:nvContentPartPr>
              <p14:xfrm>
                <a:off x="3608285" y="2761522"/>
                <a:ext cx="397800" cy="116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100ACC-FFC8-A67A-02A5-FD69A7D0CD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9645" y="2752522"/>
                  <a:ext cx="415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302077-06F0-A35A-EB26-D58435DF2C61}"/>
                    </a:ext>
                  </a:extLst>
                </p14:cNvPr>
                <p14:cNvContentPartPr/>
                <p14:nvPr/>
              </p14:nvContentPartPr>
              <p14:xfrm>
                <a:off x="3999605" y="2701762"/>
                <a:ext cx="65520" cy="4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302077-06F0-A35A-EB26-D58435DF2C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90605" y="2693122"/>
                  <a:ext cx="83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FB9B10-715A-6848-26EC-14EB801D3CD1}"/>
                    </a:ext>
                  </a:extLst>
                </p14:cNvPr>
                <p14:cNvContentPartPr/>
                <p14:nvPr/>
              </p14:nvContentPartPr>
              <p14:xfrm>
                <a:off x="4177085" y="2941162"/>
                <a:ext cx="465480" cy="551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FB9B10-715A-6848-26EC-14EB801D3C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8445" y="2932522"/>
                  <a:ext cx="4831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3F021E-E295-A395-2CA0-A1B97B6F9409}"/>
                    </a:ext>
                  </a:extLst>
                </p14:cNvPr>
                <p14:cNvContentPartPr/>
                <p14:nvPr/>
              </p14:nvContentPartPr>
              <p14:xfrm>
                <a:off x="4582085" y="3006322"/>
                <a:ext cx="123480" cy="154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3F021E-E295-A395-2CA0-A1B97B6F94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73445" y="2997322"/>
                  <a:ext cx="141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6FDD9E-1FF3-2913-9082-365988A35599}"/>
                    </a:ext>
                  </a:extLst>
                </p14:cNvPr>
                <p14:cNvContentPartPr/>
                <p14:nvPr/>
              </p14:nvContentPartPr>
              <p14:xfrm>
                <a:off x="4978085" y="2870242"/>
                <a:ext cx="767160" cy="211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6FDD9E-1FF3-2913-9082-365988A355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69085" y="2861602"/>
                  <a:ext cx="784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DB8E82-AF50-7505-FA67-285D1E2EFF3C}"/>
                    </a:ext>
                  </a:extLst>
                </p14:cNvPr>
                <p14:cNvContentPartPr/>
                <p14:nvPr/>
              </p14:nvContentPartPr>
              <p14:xfrm>
                <a:off x="5842805" y="2848642"/>
                <a:ext cx="92520" cy="208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DB8E82-AF50-7505-FA67-285D1E2EFF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34165" y="2839642"/>
                  <a:ext cx="11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64BBD5-9AAA-4F5B-7FDD-BE9775881F5F}"/>
                    </a:ext>
                  </a:extLst>
                </p14:cNvPr>
                <p14:cNvContentPartPr/>
                <p14:nvPr/>
              </p14:nvContentPartPr>
              <p14:xfrm>
                <a:off x="5808605" y="2852962"/>
                <a:ext cx="282600" cy="190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64BBD5-9AAA-4F5B-7FDD-BE9775881F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99605" y="2843962"/>
                  <a:ext cx="300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D797DF-C9F2-8100-B431-F0FA389BE584}"/>
                    </a:ext>
                  </a:extLst>
                </p14:cNvPr>
                <p14:cNvContentPartPr/>
                <p14:nvPr/>
              </p14:nvContentPartPr>
              <p14:xfrm>
                <a:off x="6052685" y="2746042"/>
                <a:ext cx="42120" cy="29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D797DF-C9F2-8100-B431-F0FA389BE5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43685" y="2737042"/>
                  <a:ext cx="59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258C654-1124-AACD-E82D-BFF8FB01E099}"/>
                    </a:ext>
                  </a:extLst>
                </p14:cNvPr>
                <p14:cNvContentPartPr/>
                <p14:nvPr/>
              </p14:nvContentPartPr>
              <p14:xfrm>
                <a:off x="6258605" y="2856202"/>
                <a:ext cx="212400" cy="225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258C654-1124-AACD-E82D-BFF8FB01E0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49965" y="2847562"/>
                  <a:ext cx="230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DA85AA-DA97-3C4B-5579-DA1F91075022}"/>
                    </a:ext>
                  </a:extLst>
                </p14:cNvPr>
                <p14:cNvContentPartPr/>
                <p14:nvPr/>
              </p14:nvContentPartPr>
              <p14:xfrm>
                <a:off x="6700325" y="2888242"/>
                <a:ext cx="347400" cy="48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DA85AA-DA97-3C4B-5579-DA1F9107502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91325" y="2879602"/>
                  <a:ext cx="365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09F64B-74A1-600D-00A4-88CABD5A089E}"/>
                    </a:ext>
                  </a:extLst>
                </p14:cNvPr>
                <p14:cNvContentPartPr/>
                <p14:nvPr/>
              </p14:nvContentPartPr>
              <p14:xfrm>
                <a:off x="6779885" y="2949082"/>
                <a:ext cx="358560" cy="5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09F64B-74A1-600D-00A4-88CABD5A08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71245" y="2940082"/>
                  <a:ext cx="3762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E6FF4E-703E-6B92-4332-3D968D736A1D}"/>
                    </a:ext>
                  </a:extLst>
                </p14:cNvPr>
                <p14:cNvContentPartPr/>
                <p14:nvPr/>
              </p14:nvContentPartPr>
              <p14:xfrm>
                <a:off x="7241045" y="2714362"/>
                <a:ext cx="592560" cy="407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E6FF4E-703E-6B92-4332-3D968D736A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2405" y="2705362"/>
                  <a:ext cx="6102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C99306-124B-E970-E9A2-A3957C160C78}"/>
                    </a:ext>
                  </a:extLst>
                </p14:cNvPr>
                <p14:cNvContentPartPr/>
                <p14:nvPr/>
              </p14:nvContentPartPr>
              <p14:xfrm>
                <a:off x="7926845" y="2644522"/>
                <a:ext cx="165600" cy="567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C99306-124B-E970-E9A2-A3957C160C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18205" y="2635522"/>
                  <a:ext cx="18324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CB18F8D-B74C-783F-F80C-F9C848085504}"/>
                    </a:ext>
                  </a:extLst>
                </p14:cNvPr>
                <p14:cNvContentPartPr/>
                <p14:nvPr/>
              </p14:nvContentPartPr>
              <p14:xfrm>
                <a:off x="8170565" y="2880682"/>
                <a:ext cx="303120" cy="192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CB18F8D-B74C-783F-F80C-F9C8480855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61925" y="2871682"/>
                  <a:ext cx="320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EF03B0-9A00-7A01-F22D-3F7DE8E9D03F}"/>
                    </a:ext>
                  </a:extLst>
                </p14:cNvPr>
                <p14:cNvContentPartPr/>
                <p14:nvPr/>
              </p14:nvContentPartPr>
              <p14:xfrm>
                <a:off x="8571605" y="2620402"/>
                <a:ext cx="214920" cy="262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EF03B0-9A00-7A01-F22D-3F7DE8E9D03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62965" y="2611402"/>
                  <a:ext cx="232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8C9954-BB59-D14F-B084-3F2F94D47844}"/>
                    </a:ext>
                  </a:extLst>
                </p14:cNvPr>
                <p14:cNvContentPartPr/>
                <p14:nvPr/>
              </p14:nvContentPartPr>
              <p14:xfrm>
                <a:off x="8917565" y="2552722"/>
                <a:ext cx="246960" cy="833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8C9954-BB59-D14F-B084-3F2F94D478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8565" y="2544082"/>
                  <a:ext cx="264600" cy="85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38F4D9-A4D1-A1A0-3F49-CE854CE7A08E}"/>
              </a:ext>
            </a:extLst>
          </p:cNvPr>
          <p:cNvGrpSpPr/>
          <p:nvPr/>
        </p:nvGrpSpPr>
        <p:grpSpPr>
          <a:xfrm>
            <a:off x="1425245" y="3600322"/>
            <a:ext cx="2003040" cy="738360"/>
            <a:chOff x="1425245" y="3600322"/>
            <a:chExt cx="2003040" cy="73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B57C27-F5FA-A274-103A-6B04A3DCE790}"/>
                    </a:ext>
                  </a:extLst>
                </p14:cNvPr>
                <p14:cNvContentPartPr/>
                <p14:nvPr/>
              </p14:nvContentPartPr>
              <p14:xfrm>
                <a:off x="1425245" y="3600322"/>
                <a:ext cx="472680" cy="446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B57C27-F5FA-A274-103A-6B04A3DCE7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16245" y="3591682"/>
                  <a:ext cx="4903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4ADBA7-E583-677E-AA84-088302ED3CF2}"/>
                    </a:ext>
                  </a:extLst>
                </p14:cNvPr>
                <p14:cNvContentPartPr/>
                <p14:nvPr/>
              </p14:nvContentPartPr>
              <p14:xfrm>
                <a:off x="2266565" y="3785002"/>
                <a:ext cx="12600" cy="553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4ADBA7-E583-677E-AA84-088302ED3C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57925" y="3776362"/>
                  <a:ext cx="302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4A0691-020F-13FC-5B87-B95D9B95979E}"/>
                    </a:ext>
                  </a:extLst>
                </p14:cNvPr>
                <p14:cNvContentPartPr/>
                <p14:nvPr/>
              </p14:nvContentPartPr>
              <p14:xfrm>
                <a:off x="2206445" y="3808762"/>
                <a:ext cx="406440" cy="18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4A0691-020F-13FC-5B87-B95D9B9597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97805" y="3800122"/>
                  <a:ext cx="424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C06E09-9F50-82F4-C6EC-128D4694403A}"/>
                    </a:ext>
                  </a:extLst>
                </p14:cNvPr>
                <p14:cNvContentPartPr/>
                <p14:nvPr/>
              </p14:nvContentPartPr>
              <p14:xfrm>
                <a:off x="2694965" y="3849082"/>
                <a:ext cx="290880" cy="153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C06E09-9F50-82F4-C6EC-128D469440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85965" y="3840442"/>
                  <a:ext cx="308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253882-844D-E97C-9996-4068A27A3396}"/>
                    </a:ext>
                  </a:extLst>
                </p14:cNvPr>
                <p14:cNvContentPartPr/>
                <p14:nvPr/>
              </p14:nvContentPartPr>
              <p14:xfrm>
                <a:off x="3033365" y="3603202"/>
                <a:ext cx="16920" cy="426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253882-844D-E97C-9996-4068A27A33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24725" y="3594202"/>
                  <a:ext cx="345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DB37FBF-ECCC-F5C9-5979-86C2C72AF085}"/>
                    </a:ext>
                  </a:extLst>
                </p14:cNvPr>
                <p14:cNvContentPartPr/>
                <p14:nvPr/>
              </p14:nvContentPartPr>
              <p14:xfrm>
                <a:off x="2974325" y="3798682"/>
                <a:ext cx="453960" cy="203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DB37FBF-ECCC-F5C9-5979-86C2C72AF08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65325" y="3789682"/>
                  <a:ext cx="47160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01812D-41D3-C535-C49F-1BE809C29B77}"/>
              </a:ext>
            </a:extLst>
          </p:cNvPr>
          <p:cNvGrpSpPr/>
          <p:nvPr/>
        </p:nvGrpSpPr>
        <p:grpSpPr>
          <a:xfrm>
            <a:off x="3800165" y="3534802"/>
            <a:ext cx="1580760" cy="514080"/>
            <a:chOff x="3800165" y="3534802"/>
            <a:chExt cx="158076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D1B57B-4D4F-F371-45F5-C249430861FE}"/>
                    </a:ext>
                  </a:extLst>
                </p14:cNvPr>
                <p14:cNvContentPartPr/>
                <p14:nvPr/>
              </p14:nvContentPartPr>
              <p14:xfrm>
                <a:off x="3800165" y="3762682"/>
                <a:ext cx="913680" cy="239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D1B57B-4D4F-F371-45F5-C249430861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91165" y="3753682"/>
                  <a:ext cx="931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E6CB6C4-A7E5-067C-BCA6-3A83305C3D3E}"/>
                    </a:ext>
                  </a:extLst>
                </p14:cNvPr>
                <p14:cNvContentPartPr/>
                <p14:nvPr/>
              </p14:nvContentPartPr>
              <p14:xfrm>
                <a:off x="4394525" y="3679162"/>
                <a:ext cx="210240" cy="5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E6CB6C4-A7E5-067C-BCA6-3A83305C3D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85525" y="3670522"/>
                  <a:ext cx="227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4FB0820-68CF-3014-C288-95A498205959}"/>
                    </a:ext>
                  </a:extLst>
                </p14:cNvPr>
                <p14:cNvContentPartPr/>
                <p14:nvPr/>
              </p14:nvContentPartPr>
              <p14:xfrm>
                <a:off x="4869005" y="3534802"/>
                <a:ext cx="6480" cy="514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4FB0820-68CF-3014-C288-95A49820595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60365" y="3525802"/>
                  <a:ext cx="241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3D1D9B-2B59-AC9C-1849-1B59D9E5F96F}"/>
                    </a:ext>
                  </a:extLst>
                </p14:cNvPr>
                <p14:cNvContentPartPr/>
                <p14:nvPr/>
              </p14:nvContentPartPr>
              <p14:xfrm>
                <a:off x="4774685" y="3790762"/>
                <a:ext cx="606240" cy="239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3D1D9B-2B59-AC9C-1849-1B59D9E5F96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66045" y="3782122"/>
                  <a:ext cx="62388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2EC86E-C065-0CEE-B360-9F42DF9474DA}"/>
              </a:ext>
            </a:extLst>
          </p:cNvPr>
          <p:cNvGrpSpPr/>
          <p:nvPr/>
        </p:nvGrpSpPr>
        <p:grpSpPr>
          <a:xfrm>
            <a:off x="5832005" y="3427882"/>
            <a:ext cx="5525280" cy="856080"/>
            <a:chOff x="5832005" y="3427882"/>
            <a:chExt cx="5525280" cy="85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1AEE798-2FD1-C04F-5C19-D42F78AFF117}"/>
                    </a:ext>
                  </a:extLst>
                </p14:cNvPr>
                <p14:cNvContentPartPr/>
                <p14:nvPr/>
              </p14:nvContentPartPr>
              <p14:xfrm>
                <a:off x="5832005" y="3853402"/>
                <a:ext cx="654120" cy="193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1AEE798-2FD1-C04F-5C19-D42F78AFF1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23005" y="3844402"/>
                  <a:ext cx="671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B52B2D-E53B-3C60-B547-C5368B4479D1}"/>
                    </a:ext>
                  </a:extLst>
                </p14:cNvPr>
                <p14:cNvContentPartPr/>
                <p14:nvPr/>
              </p14:nvContentPartPr>
              <p14:xfrm>
                <a:off x="6181565" y="3665842"/>
                <a:ext cx="294840" cy="61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B52B2D-E53B-3C60-B547-C5368B4479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72565" y="3657202"/>
                  <a:ext cx="312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B0B8292-6CCD-6CA0-3890-66C0DAEBA2FC}"/>
                    </a:ext>
                  </a:extLst>
                </p14:cNvPr>
                <p14:cNvContentPartPr/>
                <p14:nvPr/>
              </p14:nvContentPartPr>
              <p14:xfrm>
                <a:off x="6830285" y="3565762"/>
                <a:ext cx="120240" cy="469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B0B8292-6CCD-6CA0-3890-66C0DAEBA2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21645" y="3556762"/>
                  <a:ext cx="1378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60F499-4EBE-F579-D8A5-A932A6008FE0}"/>
                    </a:ext>
                  </a:extLst>
                </p14:cNvPr>
                <p14:cNvContentPartPr/>
                <p14:nvPr/>
              </p14:nvContentPartPr>
              <p14:xfrm>
                <a:off x="6706445" y="3780682"/>
                <a:ext cx="414720" cy="168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60F499-4EBE-F579-D8A5-A932A6008F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97445" y="3772042"/>
                  <a:ext cx="432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0444A66-F90E-06CE-4F40-B6B8A99D9851}"/>
                    </a:ext>
                  </a:extLst>
                </p14:cNvPr>
                <p14:cNvContentPartPr/>
                <p14:nvPr/>
              </p14:nvContentPartPr>
              <p14:xfrm>
                <a:off x="7141685" y="3608602"/>
                <a:ext cx="18720" cy="29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0444A66-F90E-06CE-4F40-B6B8A99D98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33045" y="3599962"/>
                  <a:ext cx="36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743BAA-9D25-C4CB-DE5D-876A34FCF1AD}"/>
                    </a:ext>
                  </a:extLst>
                </p14:cNvPr>
                <p14:cNvContentPartPr/>
                <p14:nvPr/>
              </p14:nvContentPartPr>
              <p14:xfrm>
                <a:off x="7280285" y="3746482"/>
                <a:ext cx="504360" cy="537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743BAA-9D25-C4CB-DE5D-876A34FCF1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71285" y="3737842"/>
                  <a:ext cx="5220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916AED-B827-8AF4-FC43-0909147F0F5A}"/>
                    </a:ext>
                  </a:extLst>
                </p14:cNvPr>
                <p14:cNvContentPartPr/>
                <p14:nvPr/>
              </p14:nvContentPartPr>
              <p14:xfrm>
                <a:off x="8104685" y="3819202"/>
                <a:ext cx="684360" cy="187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916AED-B827-8AF4-FC43-0909147F0F5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95685" y="3810202"/>
                  <a:ext cx="702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C4A309-1B38-FC68-62E7-322C2BBF4E89}"/>
                    </a:ext>
                  </a:extLst>
                </p14:cNvPr>
                <p14:cNvContentPartPr/>
                <p14:nvPr/>
              </p14:nvContentPartPr>
              <p14:xfrm>
                <a:off x="8815325" y="3568642"/>
                <a:ext cx="697320" cy="406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C4A309-1B38-FC68-62E7-322C2BBF4E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06685" y="3560002"/>
                  <a:ext cx="7149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822D8E-FEDE-754B-1C42-AFE2B3622EA7}"/>
                    </a:ext>
                  </a:extLst>
                </p14:cNvPr>
                <p14:cNvContentPartPr/>
                <p14:nvPr/>
              </p14:nvContentPartPr>
              <p14:xfrm>
                <a:off x="9171365" y="3631642"/>
                <a:ext cx="4068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822D8E-FEDE-754B-1C42-AFE2B3622E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62725" y="3623002"/>
                  <a:ext cx="58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33FC06D-93EF-3B37-DED6-8F0B028EA7D2}"/>
                    </a:ext>
                  </a:extLst>
                </p14:cNvPr>
                <p14:cNvContentPartPr/>
                <p14:nvPr/>
              </p14:nvContentPartPr>
              <p14:xfrm>
                <a:off x="9726845" y="3800842"/>
                <a:ext cx="373320" cy="164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33FC06D-93EF-3B37-DED6-8F0B028EA7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18205" y="3792202"/>
                  <a:ext cx="390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33D595-2755-A671-E4C0-DDEA15D2B181}"/>
                    </a:ext>
                  </a:extLst>
                </p14:cNvPr>
                <p14:cNvContentPartPr/>
                <p14:nvPr/>
              </p14:nvContentPartPr>
              <p14:xfrm>
                <a:off x="10243805" y="3573682"/>
                <a:ext cx="376200" cy="368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33D595-2755-A671-E4C0-DDEA15D2B18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35165" y="3565042"/>
                  <a:ext cx="3938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C095796-B15C-BE36-6757-E00FA0C8BACB}"/>
                    </a:ext>
                  </a:extLst>
                </p14:cNvPr>
                <p14:cNvContentPartPr/>
                <p14:nvPr/>
              </p14:nvContentPartPr>
              <p14:xfrm>
                <a:off x="10628645" y="3489442"/>
                <a:ext cx="176400" cy="574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C095796-B15C-BE36-6757-E00FA0C8BAC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20005" y="3480802"/>
                  <a:ext cx="19404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6EE002-CD02-961A-C763-2EDB376D3306}"/>
                    </a:ext>
                  </a:extLst>
                </p14:cNvPr>
                <p14:cNvContentPartPr/>
                <p14:nvPr/>
              </p14:nvContentPartPr>
              <p14:xfrm>
                <a:off x="10765805" y="3716962"/>
                <a:ext cx="315720" cy="186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6EE002-CD02-961A-C763-2EDB376D33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56805" y="3707962"/>
                  <a:ext cx="333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87260F3-D8FE-EABF-55A6-6B09872AE77D}"/>
                    </a:ext>
                  </a:extLst>
                </p14:cNvPr>
                <p14:cNvContentPartPr/>
                <p14:nvPr/>
              </p14:nvContentPartPr>
              <p14:xfrm>
                <a:off x="11085845" y="3494482"/>
                <a:ext cx="210240" cy="179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87260F3-D8FE-EABF-55A6-6B09872AE7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7205" y="3485482"/>
                  <a:ext cx="227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EEB9E1D-1D9E-D6A5-7547-CE1264C2F34E}"/>
                    </a:ext>
                  </a:extLst>
                </p14:cNvPr>
                <p14:cNvContentPartPr/>
                <p14:nvPr/>
              </p14:nvContentPartPr>
              <p14:xfrm>
                <a:off x="10992605" y="3427882"/>
                <a:ext cx="364680" cy="771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EEB9E1D-1D9E-D6A5-7547-CE1264C2F3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83965" y="3418882"/>
                  <a:ext cx="38232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C47D2C-390C-A7D1-678E-DE9BDE324CA5}"/>
                    </a:ext>
                  </a:extLst>
                </p14:cNvPr>
                <p14:cNvContentPartPr/>
                <p14:nvPr/>
              </p14:nvContentPartPr>
              <p14:xfrm>
                <a:off x="11294285" y="4133842"/>
                <a:ext cx="48240" cy="41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C47D2C-390C-A7D1-678E-DE9BDE324CA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85645" y="4124842"/>
                  <a:ext cx="65880" cy="5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29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06B2-1B00-4EC0-BD50-2970A1AA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algoritmilor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FC3643-EC0C-4436-A27E-53BEBB34B2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4645440"/>
              </p:ext>
            </p:extLst>
          </p:nvPr>
        </p:nvGraphicFramePr>
        <p:xfrm>
          <a:off x="838200" y="1825625"/>
          <a:ext cx="5181402" cy="286976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43010">
                  <a:extLst>
                    <a:ext uri="{9D8B030D-6E8A-4147-A177-3AD203B41FA5}">
                      <a16:colId xmlns:a16="http://schemas.microsoft.com/office/drawing/2014/main" val="3468535675"/>
                    </a:ext>
                  </a:extLst>
                </a:gridCol>
                <a:gridCol w="691791">
                  <a:extLst>
                    <a:ext uri="{9D8B030D-6E8A-4147-A177-3AD203B41FA5}">
                      <a16:colId xmlns:a16="http://schemas.microsoft.com/office/drawing/2014/main" val="61427233"/>
                    </a:ext>
                  </a:extLst>
                </a:gridCol>
                <a:gridCol w="443010">
                  <a:extLst>
                    <a:ext uri="{9D8B030D-6E8A-4147-A177-3AD203B41FA5}">
                      <a16:colId xmlns:a16="http://schemas.microsoft.com/office/drawing/2014/main" val="1976355728"/>
                    </a:ext>
                  </a:extLst>
                </a:gridCol>
                <a:gridCol w="971978">
                  <a:extLst>
                    <a:ext uri="{9D8B030D-6E8A-4147-A177-3AD203B41FA5}">
                      <a16:colId xmlns:a16="http://schemas.microsoft.com/office/drawing/2014/main" val="127458878"/>
                    </a:ext>
                  </a:extLst>
                </a:gridCol>
                <a:gridCol w="509131">
                  <a:extLst>
                    <a:ext uri="{9D8B030D-6E8A-4147-A177-3AD203B41FA5}">
                      <a16:colId xmlns:a16="http://schemas.microsoft.com/office/drawing/2014/main" val="933545490"/>
                    </a:ext>
                  </a:extLst>
                </a:gridCol>
                <a:gridCol w="509131">
                  <a:extLst>
                    <a:ext uri="{9D8B030D-6E8A-4147-A177-3AD203B41FA5}">
                      <a16:colId xmlns:a16="http://schemas.microsoft.com/office/drawing/2014/main" val="3766360929"/>
                    </a:ext>
                  </a:extLst>
                </a:gridCol>
                <a:gridCol w="773615">
                  <a:extLst>
                    <a:ext uri="{9D8B030D-6E8A-4147-A177-3AD203B41FA5}">
                      <a16:colId xmlns:a16="http://schemas.microsoft.com/office/drawing/2014/main" val="1493515959"/>
                    </a:ext>
                  </a:extLst>
                </a:gridCol>
                <a:gridCol w="839736">
                  <a:extLst>
                    <a:ext uri="{9D8B030D-6E8A-4147-A177-3AD203B41FA5}">
                      <a16:colId xmlns:a16="http://schemas.microsoft.com/office/drawing/2014/main" val="328175596"/>
                    </a:ext>
                  </a:extLst>
                </a:gridCol>
              </a:tblGrid>
              <a:tr h="23914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log 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n log 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n</a:t>
                      </a:r>
                      <a:r>
                        <a:rPr lang="ro-RO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n</a:t>
                      </a:r>
                      <a:r>
                        <a:rPr lang="ro-RO" sz="1200" baseline="30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</a:t>
                      </a:r>
                      <a:r>
                        <a:rPr lang="ro-RO" sz="1200" baseline="300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n!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extLst>
                  <a:ext uri="{0D108BD9-81ED-4DB2-BD59-A6C34878D82A}">
                    <a16:rowId xmlns:a16="http://schemas.microsoft.com/office/drawing/2014/main" val="3691661260"/>
                  </a:ext>
                </a:extLst>
              </a:tr>
              <a:tr h="23914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extLst>
                  <a:ext uri="{0D108BD9-81ED-4DB2-BD59-A6C34878D82A}">
                    <a16:rowId xmlns:a16="http://schemas.microsoft.com/office/drawing/2014/main" val="3909243163"/>
                  </a:ext>
                </a:extLst>
              </a:tr>
              <a:tr h="4782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664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extLst>
                  <a:ext uri="{0D108BD9-81ED-4DB2-BD59-A6C34878D82A}">
                    <a16:rowId xmlns:a16="http://schemas.microsoft.com/office/drawing/2014/main" val="718860948"/>
                  </a:ext>
                </a:extLst>
              </a:tr>
              <a:tr h="4782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9966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301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1435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extLst>
                  <a:ext uri="{0D108BD9-81ED-4DB2-BD59-A6C34878D82A}">
                    <a16:rowId xmlns:a16="http://schemas.microsoft.com/office/drawing/2014/main" val="3075550120"/>
                  </a:ext>
                </a:extLst>
              </a:tr>
              <a:tr h="4782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132877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3010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19335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extLst>
                  <a:ext uri="{0D108BD9-81ED-4DB2-BD59-A6C34878D82A}">
                    <a16:rowId xmlns:a16="http://schemas.microsoft.com/office/drawing/2014/main" val="1514445608"/>
                  </a:ext>
                </a:extLst>
              </a:tr>
              <a:tr h="4782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1660964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30103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243338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extLst>
                  <a:ext uri="{0D108BD9-81ED-4DB2-BD59-A6C34878D82A}">
                    <a16:rowId xmlns:a16="http://schemas.microsoft.com/office/drawing/2014/main" val="1364639708"/>
                  </a:ext>
                </a:extLst>
              </a:tr>
              <a:tr h="4782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19931569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r>
                        <a:rPr lang="ro-RO" sz="1200" baseline="30000">
                          <a:effectLst/>
                        </a:rPr>
                        <a:t>301030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10</a:t>
                      </a:r>
                      <a:r>
                        <a:rPr lang="ro-RO" sz="1200" baseline="30000" dirty="0">
                          <a:effectLst/>
                        </a:rPr>
                        <a:t>2933369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66" marR="49666" marT="0" marB="0"/>
                </a:tc>
                <a:extLst>
                  <a:ext uri="{0D108BD9-81ED-4DB2-BD59-A6C34878D82A}">
                    <a16:rowId xmlns:a16="http://schemas.microsoft.com/office/drawing/2014/main" val="2276873741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561AFA-1BBA-46A9-8647-7356C040F0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algoritmilor</a:t>
            </a:r>
            <a:endParaRPr lang="en-US" dirty="0"/>
          </a:p>
          <a:p>
            <a:r>
              <a:rPr lang="en-US" dirty="0" err="1"/>
              <a:t>Timp</a:t>
            </a:r>
            <a:r>
              <a:rPr lang="en-US" dirty="0"/>
              <a:t> minim, </a:t>
            </a:r>
            <a:r>
              <a:rPr lang="en-US" dirty="0" err="1"/>
              <a:t>mediu</a:t>
            </a:r>
            <a:r>
              <a:rPr lang="en-US" dirty="0"/>
              <a:t>, maxim</a:t>
            </a:r>
          </a:p>
          <a:p>
            <a:r>
              <a:rPr lang="en-US" dirty="0"/>
              <a:t>Caz </a:t>
            </a:r>
            <a:r>
              <a:rPr lang="en-US" dirty="0" err="1"/>
              <a:t>favorabil</a:t>
            </a:r>
            <a:r>
              <a:rPr lang="en-US" dirty="0"/>
              <a:t> (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caz</a:t>
            </a:r>
            <a:r>
              <a:rPr lang="en-US" dirty="0"/>
              <a:t>), </a:t>
            </a:r>
            <a:r>
              <a:rPr lang="en-US" dirty="0" err="1"/>
              <a:t>nefavorabil</a:t>
            </a:r>
            <a:r>
              <a:rPr lang="en-US" dirty="0"/>
              <a:t> (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7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5226-FB88-4F96-A794-7205AB9F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Sortarea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D1A084-BA4E-4187-93C0-ECDEF675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Comparison Sorting Visualization (usfca.edu)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Data Structure Visualization (usfca.edu)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4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7589-946C-40BA-984A-8907BD8A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selectie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C35A-6102-46D7-9D1B-29EEF975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2C79C3F-531E-87C6-8238-46BE3526B0E1}"/>
                  </a:ext>
                </a:extLst>
              </p14:cNvPr>
              <p14:cNvContentPartPr/>
              <p14:nvPr/>
            </p14:nvContentPartPr>
            <p14:xfrm>
              <a:off x="5738765" y="997522"/>
              <a:ext cx="292320" cy="16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2C79C3F-531E-87C6-8238-46BE3526B0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9765" y="988522"/>
                <a:ext cx="3099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FEC1BF-D5E8-9843-C874-63F42C91C6AF}"/>
                  </a:ext>
                </a:extLst>
              </p14:cNvPr>
              <p14:cNvContentPartPr/>
              <p14:nvPr/>
            </p14:nvContentPartPr>
            <p14:xfrm>
              <a:off x="2200325" y="2374522"/>
              <a:ext cx="126000" cy="324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FEC1BF-D5E8-9843-C874-63F42C91C6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1685" y="2365522"/>
                <a:ext cx="1436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DA2306-195D-F216-03E1-888859C5B382}"/>
                  </a:ext>
                </a:extLst>
              </p14:cNvPr>
              <p14:cNvContentPartPr/>
              <p14:nvPr/>
            </p14:nvContentPartPr>
            <p14:xfrm>
              <a:off x="2498405" y="247244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DA2306-195D-F216-03E1-888859C5B3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9765" y="24634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46772B-88B2-4E7D-8917-04A66D39FEFD}"/>
                  </a:ext>
                </a:extLst>
              </p14:cNvPr>
              <p14:cNvContentPartPr/>
              <p14:nvPr/>
            </p14:nvContentPartPr>
            <p14:xfrm>
              <a:off x="2498405" y="247244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46772B-88B2-4E7D-8917-04A66D39FE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9765" y="24634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86CEBC-C877-1E4F-19A7-FCAB54801738}"/>
                  </a:ext>
                </a:extLst>
              </p14:cNvPr>
              <p14:cNvContentPartPr/>
              <p14:nvPr/>
            </p14:nvContentPartPr>
            <p14:xfrm>
              <a:off x="2446925" y="2438242"/>
              <a:ext cx="246960" cy="21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86CEBC-C877-1E4F-19A7-FCAB548017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38285" y="2429602"/>
                <a:ext cx="2646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DA7DA76-007D-35CC-2FCE-6EC6D5716F57}"/>
                  </a:ext>
                </a:extLst>
              </p14:cNvPr>
              <p14:cNvContentPartPr/>
              <p14:nvPr/>
            </p14:nvContentPartPr>
            <p14:xfrm>
              <a:off x="2724125" y="2648842"/>
              <a:ext cx="173160" cy="230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DA7DA76-007D-35CC-2FCE-6EC6D5716F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15125" y="2640202"/>
                <a:ext cx="1908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A5FA807-40F5-8155-F9BA-E9307ADF076A}"/>
                  </a:ext>
                </a:extLst>
              </p14:cNvPr>
              <p14:cNvContentPartPr/>
              <p14:nvPr/>
            </p14:nvContentPartPr>
            <p14:xfrm>
              <a:off x="1191245" y="2458042"/>
              <a:ext cx="184680" cy="210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A5FA807-40F5-8155-F9BA-E9307ADF07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82245" y="2449042"/>
                <a:ext cx="2023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BBEDE05-9115-61AA-F703-5A102E4113D0}"/>
                  </a:ext>
                </a:extLst>
              </p14:cNvPr>
              <p14:cNvContentPartPr/>
              <p14:nvPr/>
            </p14:nvContentPartPr>
            <p14:xfrm>
              <a:off x="1554125" y="2464522"/>
              <a:ext cx="10080" cy="33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BBEDE05-9115-61AA-F703-5A102E4113D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45125" y="2455882"/>
                <a:ext cx="277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32A53EB-6ACA-9F11-C49B-C56FE720261C}"/>
                  </a:ext>
                </a:extLst>
              </p14:cNvPr>
              <p14:cNvContentPartPr/>
              <p14:nvPr/>
            </p14:nvContentPartPr>
            <p14:xfrm>
              <a:off x="1582205" y="2635522"/>
              <a:ext cx="1440" cy="37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32A53EB-6ACA-9F11-C49B-C56FE720261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73565" y="2626882"/>
                <a:ext cx="190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2B13A03-E305-D874-52C1-F7BB994577E2}"/>
                  </a:ext>
                </a:extLst>
              </p14:cNvPr>
              <p14:cNvContentPartPr/>
              <p14:nvPr/>
            </p14:nvContentPartPr>
            <p14:xfrm>
              <a:off x="1562765" y="3057802"/>
              <a:ext cx="179280" cy="302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2B13A03-E305-D874-52C1-F7BB994577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54125" y="3049162"/>
                <a:ext cx="1969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F802945-F5AE-3520-78BA-486982B56139}"/>
                  </a:ext>
                </a:extLst>
              </p14:cNvPr>
              <p14:cNvContentPartPr/>
              <p14:nvPr/>
            </p14:nvContentPartPr>
            <p14:xfrm>
              <a:off x="1648445" y="3139882"/>
              <a:ext cx="158400" cy="279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F802945-F5AE-3520-78BA-486982B5613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39805" y="3130882"/>
                <a:ext cx="1760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7A0DEDF-F394-94AD-854A-1B938E1E53FA}"/>
                  </a:ext>
                </a:extLst>
              </p14:cNvPr>
              <p14:cNvContentPartPr/>
              <p14:nvPr/>
            </p14:nvContentPartPr>
            <p14:xfrm>
              <a:off x="1923125" y="3017842"/>
              <a:ext cx="1125000" cy="354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7A0DEDF-F394-94AD-854A-1B938E1E53F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14485" y="3008842"/>
                <a:ext cx="11426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2BEEC8B-5A61-76AF-59EC-C01EC4645979}"/>
                  </a:ext>
                </a:extLst>
              </p14:cNvPr>
              <p14:cNvContentPartPr/>
              <p14:nvPr/>
            </p14:nvContentPartPr>
            <p14:xfrm>
              <a:off x="2399045" y="3136642"/>
              <a:ext cx="335160" cy="6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2BEEC8B-5A61-76AF-59EC-C01EC464597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90405" y="3127642"/>
                <a:ext cx="352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6C309A2-2D5E-6411-F39C-D82319FFD862}"/>
                  </a:ext>
                </a:extLst>
              </p14:cNvPr>
              <p14:cNvContentPartPr/>
              <p14:nvPr/>
            </p14:nvContentPartPr>
            <p14:xfrm>
              <a:off x="3161885" y="3190642"/>
              <a:ext cx="503280" cy="162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6C309A2-2D5E-6411-F39C-D82319FFD86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53245" y="3181642"/>
                <a:ext cx="5209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838556F-4765-7E04-878E-A32CC799687C}"/>
                  </a:ext>
                </a:extLst>
              </p14:cNvPr>
              <p14:cNvContentPartPr/>
              <p14:nvPr/>
            </p14:nvContentPartPr>
            <p14:xfrm>
              <a:off x="3603605" y="3057082"/>
              <a:ext cx="3960" cy="12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838556F-4765-7E04-878E-A32CC79968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94605" y="3048082"/>
                <a:ext cx="21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E2DBFE2-E4D8-6658-6F5F-91B263C71ECD}"/>
                  </a:ext>
                </a:extLst>
              </p14:cNvPr>
              <p14:cNvContentPartPr/>
              <p14:nvPr/>
            </p14:nvContentPartPr>
            <p14:xfrm>
              <a:off x="3686765" y="3169402"/>
              <a:ext cx="268920" cy="132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E2DBFE2-E4D8-6658-6F5F-91B263C71E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78125" y="3160762"/>
                <a:ext cx="286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3EA195F-47E8-216D-D89E-8B6EA8A1F781}"/>
                  </a:ext>
                </a:extLst>
              </p14:cNvPr>
              <p14:cNvContentPartPr/>
              <p14:nvPr/>
            </p14:nvContentPartPr>
            <p14:xfrm>
              <a:off x="3988445" y="3190282"/>
              <a:ext cx="183240" cy="108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3EA195F-47E8-216D-D89E-8B6EA8A1F78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79805" y="3181642"/>
                <a:ext cx="2008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E1F9266-56C9-6228-805E-CCDB34226934}"/>
                  </a:ext>
                </a:extLst>
              </p14:cNvPr>
              <p14:cNvContentPartPr/>
              <p14:nvPr/>
            </p14:nvContentPartPr>
            <p14:xfrm>
              <a:off x="3954245" y="3035122"/>
              <a:ext cx="180720" cy="38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E1F9266-56C9-6228-805E-CCDB3422693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45245" y="3026122"/>
                <a:ext cx="1983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27AA410-0017-FA74-DD64-744E11306054}"/>
                  </a:ext>
                </a:extLst>
              </p14:cNvPr>
              <p14:cNvContentPartPr/>
              <p14:nvPr/>
            </p14:nvContentPartPr>
            <p14:xfrm>
              <a:off x="4535645" y="2963122"/>
              <a:ext cx="563400" cy="372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27AA410-0017-FA74-DD64-744E1130605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26645" y="2954122"/>
                <a:ext cx="5810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46F81CF-4D6E-619C-97F2-248391C22D3E}"/>
                  </a:ext>
                </a:extLst>
              </p14:cNvPr>
              <p14:cNvContentPartPr/>
              <p14:nvPr/>
            </p14:nvContentPartPr>
            <p14:xfrm>
              <a:off x="5410085" y="3149602"/>
              <a:ext cx="489600" cy="139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46F81CF-4D6E-619C-97F2-248391C22D3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01085" y="3140602"/>
                <a:ext cx="5072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29AAB41-AA7D-879B-793C-561A43959A4B}"/>
                  </a:ext>
                </a:extLst>
              </p14:cNvPr>
              <p14:cNvContentPartPr/>
              <p14:nvPr/>
            </p14:nvContentPartPr>
            <p14:xfrm>
              <a:off x="5963045" y="3102802"/>
              <a:ext cx="395640" cy="13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29AAB41-AA7D-879B-793C-561A43959A4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54045" y="3093802"/>
                <a:ext cx="4132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39AD2CF-1D80-7847-E52A-0DD129ED08D9}"/>
                  </a:ext>
                </a:extLst>
              </p14:cNvPr>
              <p14:cNvContentPartPr/>
              <p14:nvPr/>
            </p14:nvContentPartPr>
            <p14:xfrm>
              <a:off x="6316205" y="2971042"/>
              <a:ext cx="1440" cy="7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39AD2CF-1D80-7847-E52A-0DD129ED08D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307565" y="2962042"/>
                <a:ext cx="190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80589BE-B77D-69A7-E800-41F6F4EC6397}"/>
                  </a:ext>
                </a:extLst>
              </p14:cNvPr>
              <p14:cNvContentPartPr/>
              <p14:nvPr/>
            </p14:nvContentPartPr>
            <p14:xfrm>
              <a:off x="6700325" y="3037282"/>
              <a:ext cx="630720" cy="147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80589BE-B77D-69A7-E800-41F6F4EC639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91325" y="3028282"/>
                <a:ext cx="648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F24A7EB-9A48-E886-FA42-0CE00361D438}"/>
                  </a:ext>
                </a:extLst>
              </p14:cNvPr>
              <p14:cNvContentPartPr/>
              <p14:nvPr/>
            </p14:nvContentPartPr>
            <p14:xfrm>
              <a:off x="7298645" y="2887162"/>
              <a:ext cx="12600" cy="6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F24A7EB-9A48-E886-FA42-0CE00361D43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90005" y="2878162"/>
                <a:ext cx="302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68E665D-7F25-A3A3-A205-46E4705EEE66}"/>
                  </a:ext>
                </a:extLst>
              </p14:cNvPr>
              <p14:cNvContentPartPr/>
              <p14:nvPr/>
            </p14:nvContentPartPr>
            <p14:xfrm>
              <a:off x="7434005" y="3017482"/>
              <a:ext cx="250200" cy="1400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68E665D-7F25-A3A3-A205-46E4705EEE6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25005" y="3008842"/>
                <a:ext cx="2678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3058C51-653E-CA12-1E23-4C52358C46C4}"/>
                  </a:ext>
                </a:extLst>
              </p14:cNvPr>
              <p14:cNvContentPartPr/>
              <p14:nvPr/>
            </p14:nvContentPartPr>
            <p14:xfrm>
              <a:off x="7973285" y="2778442"/>
              <a:ext cx="1183680" cy="354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3058C51-653E-CA12-1E23-4C52358C46C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964285" y="2769442"/>
                <a:ext cx="12013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BBCDAD2-84D0-AA48-88AD-F718808CF56F}"/>
                  </a:ext>
                </a:extLst>
              </p14:cNvPr>
              <p14:cNvContentPartPr/>
              <p14:nvPr/>
            </p14:nvContentPartPr>
            <p14:xfrm>
              <a:off x="9389165" y="2756842"/>
              <a:ext cx="731880" cy="328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BBCDAD2-84D0-AA48-88AD-F718808CF56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380525" y="2748202"/>
                <a:ext cx="7495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D01C167-A0B1-ADD7-4EF2-F32E3958F822}"/>
                  </a:ext>
                </a:extLst>
              </p14:cNvPr>
              <p14:cNvContentPartPr/>
              <p14:nvPr/>
            </p14:nvContentPartPr>
            <p14:xfrm>
              <a:off x="9877685" y="2728402"/>
              <a:ext cx="9000" cy="9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D01C167-A0B1-ADD7-4EF2-F32E3958F82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869045" y="2719402"/>
                <a:ext cx="266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B740EED-1734-D215-CD14-1AB07943B2E0}"/>
                  </a:ext>
                </a:extLst>
              </p14:cNvPr>
              <p14:cNvContentPartPr/>
              <p14:nvPr/>
            </p14:nvContentPartPr>
            <p14:xfrm>
              <a:off x="7660445" y="3462442"/>
              <a:ext cx="182880" cy="193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B740EED-1734-D215-CD14-1AB07943B2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651805" y="3453442"/>
                <a:ext cx="200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19EFFE3-7F40-A372-946C-D9A93B5646D9}"/>
                  </a:ext>
                </a:extLst>
              </p14:cNvPr>
              <p14:cNvContentPartPr/>
              <p14:nvPr/>
            </p14:nvContentPartPr>
            <p14:xfrm>
              <a:off x="7945925" y="3400162"/>
              <a:ext cx="182160" cy="279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19EFFE3-7F40-A372-946C-D9A93B5646D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936925" y="3391162"/>
                <a:ext cx="1998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5DAFDAA-7998-036E-32D8-9BDA6C73A252}"/>
                  </a:ext>
                </a:extLst>
              </p14:cNvPr>
              <p14:cNvContentPartPr/>
              <p14:nvPr/>
            </p14:nvContentPartPr>
            <p14:xfrm>
              <a:off x="8203685" y="3427882"/>
              <a:ext cx="88560" cy="148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5DAFDAA-7998-036E-32D8-9BDA6C73A25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95045" y="3418882"/>
                <a:ext cx="1062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B9EA95B-035A-26AD-A338-F94BEEE5C83F}"/>
                  </a:ext>
                </a:extLst>
              </p14:cNvPr>
              <p14:cNvContentPartPr/>
              <p14:nvPr/>
            </p14:nvContentPartPr>
            <p14:xfrm>
              <a:off x="8358125" y="3362722"/>
              <a:ext cx="177120" cy="234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B9EA95B-035A-26AD-A338-F94BEEE5C83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49485" y="3353722"/>
                <a:ext cx="1947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2030CDE-501A-6C87-3D0C-82C5B4EF2967}"/>
                  </a:ext>
                </a:extLst>
              </p14:cNvPr>
              <p14:cNvContentPartPr/>
              <p14:nvPr/>
            </p14:nvContentPartPr>
            <p14:xfrm>
              <a:off x="8618405" y="3570082"/>
              <a:ext cx="40680" cy="108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2030CDE-501A-6C87-3D0C-82C5B4EF296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609405" y="3561082"/>
                <a:ext cx="58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75B6078-4FE0-0C77-2D73-5F05C2A10995}"/>
                  </a:ext>
                </a:extLst>
              </p14:cNvPr>
              <p14:cNvContentPartPr/>
              <p14:nvPr/>
            </p14:nvContentPartPr>
            <p14:xfrm>
              <a:off x="8732525" y="3383602"/>
              <a:ext cx="154800" cy="141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75B6078-4FE0-0C77-2D73-5F05C2A1099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723525" y="3374602"/>
                <a:ext cx="1724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FE55E1D-4889-FC22-00E9-2D0AD879C8FF}"/>
                  </a:ext>
                </a:extLst>
              </p14:cNvPr>
              <p14:cNvContentPartPr/>
              <p14:nvPr/>
            </p14:nvContentPartPr>
            <p14:xfrm>
              <a:off x="8974445" y="3338242"/>
              <a:ext cx="128520" cy="222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FE55E1D-4889-FC22-00E9-2D0AD879C8F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965805" y="3329602"/>
                <a:ext cx="146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BD55304-216D-892A-AB9D-C71BF29863E9}"/>
                  </a:ext>
                </a:extLst>
              </p14:cNvPr>
              <p14:cNvContentPartPr/>
              <p14:nvPr/>
            </p14:nvContentPartPr>
            <p14:xfrm>
              <a:off x="9101525" y="3395842"/>
              <a:ext cx="172080" cy="117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BD55304-216D-892A-AB9D-C71BF29863E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092525" y="3386842"/>
                <a:ext cx="189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6EC30E2-3CCA-2E5B-5E49-A39725F35233}"/>
                  </a:ext>
                </a:extLst>
              </p14:cNvPr>
              <p14:cNvContentPartPr/>
              <p14:nvPr/>
            </p14:nvContentPartPr>
            <p14:xfrm>
              <a:off x="9253445" y="3328522"/>
              <a:ext cx="171000" cy="245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6EC30E2-3CCA-2E5B-5E49-A39725F3523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244805" y="3319522"/>
                <a:ext cx="1886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20EF439-7B9B-7979-09C9-02AD7FC76F9F}"/>
                  </a:ext>
                </a:extLst>
              </p14:cNvPr>
              <p14:cNvContentPartPr/>
              <p14:nvPr/>
            </p14:nvContentPartPr>
            <p14:xfrm>
              <a:off x="9567725" y="3480802"/>
              <a:ext cx="63000" cy="117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20EF439-7B9B-7979-09C9-02AD7FC76F9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558725" y="3471802"/>
                <a:ext cx="806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0377FF6-0112-26D8-E83D-A302696705F8}"/>
                  </a:ext>
                </a:extLst>
              </p14:cNvPr>
              <p14:cNvContentPartPr/>
              <p14:nvPr/>
            </p14:nvContentPartPr>
            <p14:xfrm>
              <a:off x="9794525" y="3425362"/>
              <a:ext cx="287280" cy="25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0377FF6-0112-26D8-E83D-A302696705F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785525" y="3416722"/>
                <a:ext cx="3049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FFB5672-E935-174E-F59A-8C6DE9905E0D}"/>
                  </a:ext>
                </a:extLst>
              </p14:cNvPr>
              <p14:cNvContentPartPr/>
              <p14:nvPr/>
            </p14:nvContentPartPr>
            <p14:xfrm>
              <a:off x="10148765" y="3406642"/>
              <a:ext cx="214920" cy="1216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FFB5672-E935-174E-F59A-8C6DE9905E0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140125" y="3398002"/>
                <a:ext cx="2325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F889391-56EF-763C-CF31-490D45FB11C4}"/>
                  </a:ext>
                </a:extLst>
              </p14:cNvPr>
              <p14:cNvContentPartPr/>
              <p14:nvPr/>
            </p14:nvContentPartPr>
            <p14:xfrm>
              <a:off x="10593005" y="3268762"/>
              <a:ext cx="173160" cy="195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F889391-56EF-763C-CF31-490D45FB11C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584005" y="3260122"/>
                <a:ext cx="1908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2C58F0F-1783-D192-B0DF-CBC2CED9270B}"/>
                  </a:ext>
                </a:extLst>
              </p14:cNvPr>
              <p14:cNvContentPartPr/>
              <p14:nvPr/>
            </p14:nvContentPartPr>
            <p14:xfrm>
              <a:off x="10872725" y="3233842"/>
              <a:ext cx="170280" cy="228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2C58F0F-1783-D192-B0DF-CBC2CED9270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864085" y="3225202"/>
                <a:ext cx="1879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F03EDDD-E9D7-05E3-BED3-02764AADF6D3}"/>
                  </a:ext>
                </a:extLst>
              </p14:cNvPr>
              <p14:cNvContentPartPr/>
              <p14:nvPr/>
            </p14:nvContentPartPr>
            <p14:xfrm>
              <a:off x="11093045" y="3287842"/>
              <a:ext cx="222480" cy="864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F03EDDD-E9D7-05E3-BED3-02764AADF6D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084405" y="3279202"/>
                <a:ext cx="2401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7C62B95-7417-EFC8-B98B-91D85FB23042}"/>
                  </a:ext>
                </a:extLst>
              </p14:cNvPr>
              <p14:cNvContentPartPr/>
              <p14:nvPr/>
            </p14:nvContentPartPr>
            <p14:xfrm>
              <a:off x="11290685" y="3179482"/>
              <a:ext cx="219240" cy="2840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7C62B95-7417-EFC8-B98B-91D85FB2304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281685" y="3170842"/>
                <a:ext cx="2368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365E6BC-2C95-C658-01CB-073799417FA4}"/>
                  </a:ext>
                </a:extLst>
              </p14:cNvPr>
              <p14:cNvContentPartPr/>
              <p14:nvPr/>
            </p14:nvContentPartPr>
            <p14:xfrm>
              <a:off x="3743285" y="2845042"/>
              <a:ext cx="270360" cy="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365E6BC-2C95-C658-01CB-073799417FA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734285" y="2836042"/>
                <a:ext cx="288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9121CA4-6F3B-39BE-1D82-4824D13A4E73}"/>
                  </a:ext>
                </a:extLst>
              </p14:cNvPr>
              <p14:cNvContentPartPr/>
              <p14:nvPr/>
            </p14:nvContentPartPr>
            <p14:xfrm>
              <a:off x="2324165" y="2795722"/>
              <a:ext cx="236880" cy="280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9121CA4-6F3B-39BE-1D82-4824D13A4E7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315525" y="2786722"/>
                <a:ext cx="254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A02BB34-B39E-5CA0-C7C5-BCB582CB834F}"/>
                  </a:ext>
                </a:extLst>
              </p14:cNvPr>
              <p14:cNvContentPartPr/>
              <p14:nvPr/>
            </p14:nvContentPartPr>
            <p14:xfrm>
              <a:off x="3220925" y="2414122"/>
              <a:ext cx="185760" cy="306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A02BB34-B39E-5CA0-C7C5-BCB582CB834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211925" y="2405122"/>
                <a:ext cx="2034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7DC0998-A7C9-C2F3-537C-065B1D9DAAB9}"/>
                  </a:ext>
                </a:extLst>
              </p14:cNvPr>
              <p14:cNvContentPartPr/>
              <p14:nvPr/>
            </p14:nvContentPartPr>
            <p14:xfrm>
              <a:off x="3504245" y="2666482"/>
              <a:ext cx="50760" cy="208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7DC0998-A7C9-C2F3-537C-065B1D9DAAB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95245" y="2657842"/>
                <a:ext cx="684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F5CDF1-89B8-658E-44A7-E49A3B42CCBF}"/>
                  </a:ext>
                </a:extLst>
              </p14:cNvPr>
              <p14:cNvContentPartPr/>
              <p14:nvPr/>
            </p14:nvContentPartPr>
            <p14:xfrm>
              <a:off x="3772805" y="2438242"/>
              <a:ext cx="311760" cy="298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F5CDF1-89B8-658E-44A7-E49A3B42CCB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763805" y="2429602"/>
                <a:ext cx="3294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69C3D13-6B37-323A-F229-DC43C0CC1BCB}"/>
                  </a:ext>
                </a:extLst>
              </p14:cNvPr>
              <p14:cNvContentPartPr/>
              <p14:nvPr/>
            </p14:nvContentPartPr>
            <p14:xfrm>
              <a:off x="4194725" y="2676562"/>
              <a:ext cx="50760" cy="149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69C3D13-6B37-323A-F229-DC43C0CC1BC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185725" y="2667562"/>
                <a:ext cx="684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214DD6B-6456-B549-F262-3BE1E696187B}"/>
                  </a:ext>
                </a:extLst>
              </p14:cNvPr>
              <p14:cNvContentPartPr/>
              <p14:nvPr/>
            </p14:nvContentPartPr>
            <p14:xfrm>
              <a:off x="4439525" y="2430322"/>
              <a:ext cx="171720" cy="245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214DD6B-6456-B549-F262-3BE1E696187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430885" y="2421682"/>
                <a:ext cx="1893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0DE803A-AE0C-D7C2-B291-56E819FBBCE6}"/>
                  </a:ext>
                </a:extLst>
              </p14:cNvPr>
              <p14:cNvContentPartPr/>
              <p14:nvPr/>
            </p14:nvContentPartPr>
            <p14:xfrm>
              <a:off x="4708445" y="2621122"/>
              <a:ext cx="113040" cy="204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0DE803A-AE0C-D7C2-B291-56E819FBBCE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699805" y="2612482"/>
                <a:ext cx="1306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682B90E-6C90-ADEC-A113-EA3C27820DDE}"/>
                  </a:ext>
                </a:extLst>
              </p14:cNvPr>
              <p14:cNvContentPartPr/>
              <p14:nvPr/>
            </p14:nvContentPartPr>
            <p14:xfrm>
              <a:off x="3328565" y="2567122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682B90E-6C90-ADEC-A113-EA3C27820D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9925" y="255848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F5F2147-D091-2546-BC0D-0EAB18750677}"/>
              </a:ext>
            </a:extLst>
          </p:cNvPr>
          <p:cNvGrpSpPr/>
          <p:nvPr/>
        </p:nvGrpSpPr>
        <p:grpSpPr>
          <a:xfrm>
            <a:off x="6413765" y="610162"/>
            <a:ext cx="4572000" cy="1001880"/>
            <a:chOff x="6413765" y="610162"/>
            <a:chExt cx="4572000" cy="100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856969E-3F69-6C79-E5D9-9A2AB92BEA57}"/>
                    </a:ext>
                  </a:extLst>
                </p14:cNvPr>
                <p14:cNvContentPartPr/>
                <p14:nvPr/>
              </p14:nvContentPartPr>
              <p14:xfrm>
                <a:off x="6413765" y="828682"/>
                <a:ext cx="166680" cy="27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856969E-3F69-6C79-E5D9-9A2AB92BEA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05125" y="820042"/>
                  <a:ext cx="1843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CA2E94-2751-9DD1-AFC6-20C0588C7B5D}"/>
                    </a:ext>
                  </a:extLst>
                </p14:cNvPr>
                <p14:cNvContentPartPr/>
                <p14:nvPr/>
              </p14:nvContentPartPr>
              <p14:xfrm>
                <a:off x="6666485" y="920482"/>
                <a:ext cx="114840" cy="147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CA2E94-2751-9DD1-AFC6-20C0588C7B5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57845" y="911842"/>
                  <a:ext cx="132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8111497-E63D-D761-2088-0763CD06BDB8}"/>
                    </a:ext>
                  </a:extLst>
                </p14:cNvPr>
                <p14:cNvContentPartPr/>
                <p14:nvPr/>
              </p14:nvContentPartPr>
              <p14:xfrm>
                <a:off x="6865925" y="920122"/>
                <a:ext cx="145080" cy="149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8111497-E63D-D761-2088-0763CD06BD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56925" y="911122"/>
                  <a:ext cx="162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260BBD-9E8D-3983-0D75-31B85E4BB91A}"/>
                    </a:ext>
                  </a:extLst>
                </p14:cNvPr>
                <p14:cNvContentPartPr/>
                <p14:nvPr/>
              </p14:nvContentPartPr>
              <p14:xfrm>
                <a:off x="7173725" y="685042"/>
                <a:ext cx="21960" cy="404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260BBD-9E8D-3983-0D75-31B85E4BB91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64725" y="676402"/>
                  <a:ext cx="396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385359C-790C-C4D1-F850-0E9422AE9832}"/>
                    </a:ext>
                  </a:extLst>
                </p14:cNvPr>
                <p14:cNvContentPartPr/>
                <p14:nvPr/>
              </p14:nvContentPartPr>
              <p14:xfrm>
                <a:off x="7087685" y="869362"/>
                <a:ext cx="307080" cy="13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385359C-790C-C4D1-F850-0E9422AE983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79045" y="860722"/>
                  <a:ext cx="324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88614F-727C-2C13-F7C8-D0E0C0F03575}"/>
                    </a:ext>
                  </a:extLst>
                </p14:cNvPr>
                <p14:cNvContentPartPr/>
                <p14:nvPr/>
              </p14:nvContentPartPr>
              <p14:xfrm>
                <a:off x="7317725" y="844882"/>
                <a:ext cx="619200" cy="168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88614F-727C-2C13-F7C8-D0E0C0F0357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08725" y="836242"/>
                  <a:ext cx="636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51AD487-9925-8E37-7F1D-5391160D801C}"/>
                    </a:ext>
                  </a:extLst>
                </p14:cNvPr>
                <p14:cNvContentPartPr/>
                <p14:nvPr/>
              </p14:nvContentPartPr>
              <p14:xfrm>
                <a:off x="8415365" y="821482"/>
                <a:ext cx="798480" cy="191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51AD487-9925-8E37-7F1D-5391160D80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06725" y="812482"/>
                  <a:ext cx="816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16B0C9-BCFA-6A09-17DD-B4F29ABBF9DF}"/>
                    </a:ext>
                  </a:extLst>
                </p14:cNvPr>
                <p14:cNvContentPartPr/>
                <p14:nvPr/>
              </p14:nvContentPartPr>
              <p14:xfrm>
                <a:off x="9324725" y="828322"/>
                <a:ext cx="424800" cy="12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16B0C9-BCFA-6A09-17DD-B4F29ABBF9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16085" y="819322"/>
                  <a:ext cx="442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1411C5-0CC1-8595-0BA5-075EC61AEAB1}"/>
                    </a:ext>
                  </a:extLst>
                </p14:cNvPr>
                <p14:cNvContentPartPr/>
                <p14:nvPr/>
              </p14:nvContentPartPr>
              <p14:xfrm>
                <a:off x="9498965" y="626722"/>
                <a:ext cx="204120" cy="14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1411C5-0CC1-8595-0BA5-075EC61AEA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89965" y="617722"/>
                  <a:ext cx="221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AEB585-C4A7-178C-21D5-7C786C2CD571}"/>
                    </a:ext>
                  </a:extLst>
                </p14:cNvPr>
                <p14:cNvContentPartPr/>
                <p14:nvPr/>
              </p14:nvContentPartPr>
              <p14:xfrm>
                <a:off x="9795605" y="610162"/>
                <a:ext cx="46800" cy="39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AEB585-C4A7-178C-21D5-7C786C2CD5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86965" y="601162"/>
                  <a:ext cx="64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8A3B6F-E37C-3A87-932B-6D26F67FB4D9}"/>
                    </a:ext>
                  </a:extLst>
                </p14:cNvPr>
                <p14:cNvContentPartPr/>
                <p14:nvPr/>
              </p14:nvContentPartPr>
              <p14:xfrm>
                <a:off x="9704885" y="812122"/>
                <a:ext cx="383760" cy="149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8A3B6F-E37C-3A87-932B-6D26F67FB4D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96245" y="803122"/>
                  <a:ext cx="401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0745CF-AA1E-7D3B-E6E0-DAC1BFBEC7B3}"/>
                    </a:ext>
                  </a:extLst>
                </p14:cNvPr>
                <p14:cNvContentPartPr/>
                <p14:nvPr/>
              </p14:nvContentPartPr>
              <p14:xfrm>
                <a:off x="10153085" y="806362"/>
                <a:ext cx="832680" cy="153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0745CF-AA1E-7D3B-E6E0-DAC1BFBEC7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44085" y="797362"/>
                  <a:ext cx="850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4D84CCA-C33E-AD16-3009-FBBE8DDB8A17}"/>
                    </a:ext>
                  </a:extLst>
                </p14:cNvPr>
                <p14:cNvContentPartPr/>
                <p14:nvPr/>
              </p14:nvContentPartPr>
              <p14:xfrm>
                <a:off x="6641285" y="1414762"/>
                <a:ext cx="332640" cy="197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4D84CCA-C33E-AD16-3009-FBBE8DDB8A1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32645" y="1406122"/>
                  <a:ext cx="350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65431CE-7A1F-7285-0F8A-D556CEE934EE}"/>
                    </a:ext>
                  </a:extLst>
                </p14:cNvPr>
                <p14:cNvContentPartPr/>
                <p14:nvPr/>
              </p14:nvContentPartPr>
              <p14:xfrm>
                <a:off x="7084085" y="1489282"/>
                <a:ext cx="219960" cy="4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65431CE-7A1F-7285-0F8A-D556CEE934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75085" y="1480642"/>
                  <a:ext cx="237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F139AB1-FCC6-4DD3-3897-A42763EC5A6F}"/>
                    </a:ext>
                  </a:extLst>
                </p14:cNvPr>
                <p14:cNvContentPartPr/>
                <p14:nvPr/>
              </p14:nvContentPartPr>
              <p14:xfrm>
                <a:off x="7111085" y="1558762"/>
                <a:ext cx="243360" cy="35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F139AB1-FCC6-4DD3-3897-A42763EC5A6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02085" y="1550122"/>
                  <a:ext cx="261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C375E1B-1AE3-6C3C-F0F8-6DDDE43740CC}"/>
                    </a:ext>
                  </a:extLst>
                </p14:cNvPr>
                <p14:cNvContentPartPr/>
                <p14:nvPr/>
              </p14:nvContentPartPr>
              <p14:xfrm>
                <a:off x="7448405" y="1355002"/>
                <a:ext cx="499680" cy="228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C375E1B-1AE3-6C3C-F0F8-6DDDE43740C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39405" y="1346362"/>
                  <a:ext cx="517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9ABC73C-7FDD-5A56-9129-EAC9D50219EF}"/>
                    </a:ext>
                  </a:extLst>
                </p14:cNvPr>
                <p14:cNvContentPartPr/>
                <p14:nvPr/>
              </p14:nvContentPartPr>
              <p14:xfrm>
                <a:off x="8130245" y="1489282"/>
                <a:ext cx="34560" cy="24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9ABC73C-7FDD-5A56-9129-EAC9D50219E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21245" y="1480642"/>
                  <a:ext cx="52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63BE251-9E73-74BC-878B-2A594A3BE7DF}"/>
                    </a:ext>
                  </a:extLst>
                </p14:cNvPr>
                <p14:cNvContentPartPr/>
                <p14:nvPr/>
              </p14:nvContentPartPr>
              <p14:xfrm>
                <a:off x="8272445" y="1216402"/>
                <a:ext cx="373320" cy="298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63BE251-9E73-74BC-878B-2A594A3BE7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63805" y="1207762"/>
                  <a:ext cx="390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E69398F-D202-B24B-F94E-F0591F70AF97}"/>
                    </a:ext>
                  </a:extLst>
                </p14:cNvPr>
                <p14:cNvContentPartPr/>
                <p14:nvPr/>
              </p14:nvContentPartPr>
              <p14:xfrm>
                <a:off x="8873645" y="1114522"/>
                <a:ext cx="1838520" cy="3945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E69398F-D202-B24B-F94E-F0591F70AF9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65005" y="1105882"/>
                  <a:ext cx="18561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82CB117-6844-C7FC-C830-6491904B88B4}"/>
                    </a:ext>
                  </a:extLst>
                </p14:cNvPr>
                <p14:cNvContentPartPr/>
                <p14:nvPr/>
              </p14:nvContentPartPr>
              <p14:xfrm>
                <a:off x="10243445" y="1168522"/>
                <a:ext cx="305640" cy="3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82CB117-6844-C7FC-C830-6491904B88B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34445" y="1159522"/>
                  <a:ext cx="323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94C4E9E-0AA0-42D0-517C-EC423F6CC9AF}"/>
              </a:ext>
            </a:extLst>
          </p:cNvPr>
          <p:cNvGrpSpPr/>
          <p:nvPr/>
        </p:nvGrpSpPr>
        <p:grpSpPr>
          <a:xfrm>
            <a:off x="4975925" y="2373082"/>
            <a:ext cx="2103480" cy="419760"/>
            <a:chOff x="4975925" y="2373082"/>
            <a:chExt cx="210348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661957-1496-D3AC-B71A-403E7462EB18}"/>
                    </a:ext>
                  </a:extLst>
                </p14:cNvPr>
                <p14:cNvContentPartPr/>
                <p14:nvPr/>
              </p14:nvContentPartPr>
              <p14:xfrm>
                <a:off x="5621045" y="2386762"/>
                <a:ext cx="224640" cy="234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661957-1496-D3AC-B71A-403E7462EB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12405" y="2377762"/>
                  <a:ext cx="242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11D67B-D57A-1A95-A664-14E0C45C92FE}"/>
                    </a:ext>
                  </a:extLst>
                </p14:cNvPr>
                <p14:cNvContentPartPr/>
                <p14:nvPr/>
              </p14:nvContentPartPr>
              <p14:xfrm>
                <a:off x="5997605" y="2575042"/>
                <a:ext cx="114480" cy="19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11D67B-D57A-1A95-A664-14E0C45C92F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88605" y="2566042"/>
                  <a:ext cx="132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3EA0D8-95D4-E4C6-2EC4-32CED639FF6A}"/>
                    </a:ext>
                  </a:extLst>
                </p14:cNvPr>
                <p14:cNvContentPartPr/>
                <p14:nvPr/>
              </p14:nvContentPartPr>
              <p14:xfrm>
                <a:off x="6387485" y="2378482"/>
                <a:ext cx="164880" cy="222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3EA0D8-95D4-E4C6-2EC4-32CED639FF6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78485" y="2369482"/>
                  <a:ext cx="182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D4F25F-0FC5-2F62-0C3C-D253E4FB3631}"/>
                    </a:ext>
                  </a:extLst>
                </p14:cNvPr>
                <p14:cNvContentPartPr/>
                <p14:nvPr/>
              </p14:nvContentPartPr>
              <p14:xfrm>
                <a:off x="6627965" y="2593762"/>
                <a:ext cx="98640" cy="181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D4F25F-0FC5-2F62-0C3C-D253E4FB363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18965" y="2584762"/>
                  <a:ext cx="116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26B597-6868-441F-292B-9A23BAEC9580}"/>
                    </a:ext>
                  </a:extLst>
                </p14:cNvPr>
                <p14:cNvContentPartPr/>
                <p14:nvPr/>
              </p14:nvContentPartPr>
              <p14:xfrm>
                <a:off x="6889325" y="2400802"/>
                <a:ext cx="190080" cy="27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26B597-6868-441F-292B-9A23BAEC95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80325" y="2392162"/>
                  <a:ext cx="207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20A897-EAB9-5034-84FE-148620881894}"/>
                    </a:ext>
                  </a:extLst>
                </p14:cNvPr>
                <p14:cNvContentPartPr/>
                <p14:nvPr/>
              </p14:nvContentPartPr>
              <p14:xfrm>
                <a:off x="4997885" y="2373082"/>
                <a:ext cx="178200" cy="246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20A897-EAB9-5034-84FE-14862088189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89245" y="2364442"/>
                  <a:ext cx="195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E1A08B-0908-D6DC-77CE-C4E2C8966C0F}"/>
                    </a:ext>
                  </a:extLst>
                </p14:cNvPr>
                <p14:cNvContentPartPr/>
                <p14:nvPr/>
              </p14:nvContentPartPr>
              <p14:xfrm>
                <a:off x="4975925" y="2483242"/>
                <a:ext cx="240840" cy="2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E1A08B-0908-D6DC-77CE-C4E2C8966C0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66925" y="2474602"/>
                  <a:ext cx="258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A20FB7-AA7E-C297-7FB3-B1093134BE59}"/>
                    </a:ext>
                  </a:extLst>
                </p14:cNvPr>
                <p14:cNvContentPartPr/>
                <p14:nvPr/>
              </p14:nvContentPartPr>
              <p14:xfrm>
                <a:off x="5286245" y="2624722"/>
                <a:ext cx="73800" cy="168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A20FB7-AA7E-C297-7FB3-B1093134BE5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77245" y="2615722"/>
                  <a:ext cx="91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ABD58C8-92CE-18F2-442B-F9EE4857B16D}"/>
                    </a:ext>
                  </a:extLst>
                </p14:cNvPr>
                <p14:cNvContentPartPr/>
                <p14:nvPr/>
              </p14:nvContentPartPr>
              <p14:xfrm>
                <a:off x="6334565" y="2751442"/>
                <a:ext cx="173160" cy="14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ABD58C8-92CE-18F2-442B-F9EE4857B16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25925" y="2742802"/>
                  <a:ext cx="19080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7519F3-1CEA-7385-C0A6-9FC4B3541AEE}"/>
                  </a:ext>
                </a:extLst>
              </p14:cNvPr>
              <p14:cNvContentPartPr/>
              <p14:nvPr/>
            </p14:nvContentPartPr>
            <p14:xfrm>
              <a:off x="2120405" y="2371282"/>
              <a:ext cx="621360" cy="464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7519F3-1CEA-7385-C0A6-9FC4B3541AE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111405" y="2362642"/>
                <a:ext cx="63900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4359409-5187-021A-DA4E-C38A4FB97466}"/>
                  </a:ext>
                </a:extLst>
              </p14:cNvPr>
              <p14:cNvContentPartPr/>
              <p14:nvPr/>
            </p14:nvContentPartPr>
            <p14:xfrm>
              <a:off x="2591645" y="2192722"/>
              <a:ext cx="257760" cy="167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4359409-5187-021A-DA4E-C38A4FB9746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583005" y="2184082"/>
                <a:ext cx="2754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FB0EC88-798A-60DF-E750-B4BD413DD2D3}"/>
                  </a:ext>
                </a:extLst>
              </p14:cNvPr>
              <p14:cNvContentPartPr/>
              <p14:nvPr/>
            </p14:nvContentPartPr>
            <p14:xfrm>
              <a:off x="3066125" y="2339962"/>
              <a:ext cx="411120" cy="4867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FB0EC88-798A-60DF-E750-B4BD413DD2D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057485" y="2330962"/>
                <a:ext cx="42876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CDE1400-4628-1852-0423-F0F162DB60A9}"/>
                  </a:ext>
                </a:extLst>
              </p14:cNvPr>
              <p14:cNvContentPartPr/>
              <p14:nvPr/>
            </p14:nvContentPartPr>
            <p14:xfrm>
              <a:off x="6291725" y="2246362"/>
              <a:ext cx="304560" cy="5576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CDE1400-4628-1852-0423-F0F162DB60A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283085" y="2237362"/>
                <a:ext cx="3222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7474C43-222A-D6BA-528F-E6BA859AD888}"/>
                  </a:ext>
                </a:extLst>
              </p14:cNvPr>
              <p14:cNvContentPartPr/>
              <p14:nvPr/>
            </p14:nvContentPartPr>
            <p14:xfrm>
              <a:off x="3463925" y="2066362"/>
              <a:ext cx="172440" cy="2448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7474C43-222A-D6BA-528F-E6BA859AD88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454925" y="2057362"/>
                <a:ext cx="1900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9741F702-A5BA-FFB0-E181-7C4C09C5F313}"/>
                  </a:ext>
                </a:extLst>
              </p14:cNvPr>
              <p14:cNvContentPartPr/>
              <p14:nvPr/>
            </p14:nvContentPartPr>
            <p14:xfrm>
              <a:off x="3655445" y="1844602"/>
              <a:ext cx="3730680" cy="11476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9741F702-A5BA-FFB0-E181-7C4C09C5F31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601805" y="1736602"/>
                <a:ext cx="3838320" cy="13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EE2939F2-6556-8781-554C-CB55C581DBF9}"/>
                  </a:ext>
                </a:extLst>
              </p14:cNvPr>
              <p14:cNvContentPartPr/>
              <p14:nvPr/>
            </p14:nvContentPartPr>
            <p14:xfrm>
              <a:off x="3641405" y="1837042"/>
              <a:ext cx="3925080" cy="8596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EE2939F2-6556-8781-554C-CB55C581DBF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587765" y="1729042"/>
                <a:ext cx="4032720" cy="10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61BA7D1-04E8-CE34-054E-FF4C78B97F5B}"/>
              </a:ext>
            </a:extLst>
          </p:cNvPr>
          <p:cNvGrpSpPr/>
          <p:nvPr/>
        </p:nvGrpSpPr>
        <p:grpSpPr>
          <a:xfrm>
            <a:off x="3663725" y="1689082"/>
            <a:ext cx="696960" cy="1251720"/>
            <a:chOff x="3663725" y="1689082"/>
            <a:chExt cx="696960" cy="12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6B2B1A2-456B-D0E4-408F-C11E08BA1066}"/>
                    </a:ext>
                  </a:extLst>
                </p14:cNvPr>
                <p14:cNvContentPartPr/>
                <p14:nvPr/>
              </p14:nvContentPartPr>
              <p14:xfrm>
                <a:off x="3663725" y="2369122"/>
                <a:ext cx="467640" cy="568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6B2B1A2-456B-D0E4-408F-C11E08BA106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54725" y="2360122"/>
                  <a:ext cx="4852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E0614B-D728-4CD6-1155-52CC8F0CBFE2}"/>
                    </a:ext>
                  </a:extLst>
                </p14:cNvPr>
                <p14:cNvContentPartPr/>
                <p14:nvPr/>
              </p14:nvContentPartPr>
              <p14:xfrm>
                <a:off x="3815645" y="2015962"/>
                <a:ext cx="54000" cy="313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E0614B-D728-4CD6-1155-52CC8F0CBFE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06645" y="2007322"/>
                  <a:ext cx="71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349C023-2401-8BE9-D1E7-CC50FD6AF732}"/>
                    </a:ext>
                  </a:extLst>
                </p14:cNvPr>
                <p14:cNvContentPartPr/>
                <p14:nvPr/>
              </p14:nvContentPartPr>
              <p14:xfrm>
                <a:off x="3926165" y="2093722"/>
                <a:ext cx="230040" cy="155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349C023-2401-8BE9-D1E7-CC50FD6AF73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17165" y="2084722"/>
                  <a:ext cx="247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3657C4C-98FF-9AD9-D05D-4D13BBEBD308}"/>
                    </a:ext>
                  </a:extLst>
                </p14:cNvPr>
                <p14:cNvContentPartPr/>
                <p14:nvPr/>
              </p14:nvContentPartPr>
              <p14:xfrm>
                <a:off x="3828965" y="2054122"/>
                <a:ext cx="383040" cy="149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3657C4C-98FF-9AD9-D05D-4D13BBEBD3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0325" y="2045482"/>
                  <a:ext cx="400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24D5E6F-6D90-00AA-F44E-4A338AF0CB4D}"/>
                    </a:ext>
                  </a:extLst>
                </p14:cNvPr>
                <p14:cNvContentPartPr/>
                <p14:nvPr/>
              </p14:nvContentPartPr>
              <p14:xfrm>
                <a:off x="3987005" y="1689082"/>
                <a:ext cx="171000" cy="1821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24D5E6F-6D90-00AA-F44E-4A338AF0CB4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78365" y="1680082"/>
                  <a:ext cx="188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9E77F77-A79E-69F8-7F79-F9693BAE1C11}"/>
                    </a:ext>
                  </a:extLst>
                </p14:cNvPr>
                <p14:cNvContentPartPr/>
                <p14:nvPr/>
              </p14:nvContentPartPr>
              <p14:xfrm>
                <a:off x="4064045" y="1718962"/>
                <a:ext cx="75600" cy="250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9E77F77-A79E-69F8-7F79-F9693BAE1C1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55405" y="1709962"/>
                  <a:ext cx="93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8424E54-A48C-AADC-1A97-7348575B1BF9}"/>
                    </a:ext>
                  </a:extLst>
                </p14:cNvPr>
                <p14:cNvContentPartPr/>
                <p14:nvPr/>
              </p14:nvContentPartPr>
              <p14:xfrm>
                <a:off x="4324685" y="1838122"/>
                <a:ext cx="36000" cy="1102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8424E54-A48C-AADC-1A97-7348575B1BF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5685" y="1829122"/>
                  <a:ext cx="53640" cy="112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D46B863-DD37-22B5-0E13-3D16A77D05B2}"/>
                  </a:ext>
                </a:extLst>
              </p14:cNvPr>
              <p14:cNvContentPartPr/>
              <p14:nvPr/>
            </p14:nvContentPartPr>
            <p14:xfrm>
              <a:off x="4788365" y="1978162"/>
              <a:ext cx="68400" cy="8528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D46B863-DD37-22B5-0E13-3D16A77D05B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779365" y="1969522"/>
                <a:ext cx="8604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F7F9A8D-0399-49C9-88C5-0ECE11A76207}"/>
                  </a:ext>
                </a:extLst>
              </p14:cNvPr>
              <p14:cNvContentPartPr/>
              <p14:nvPr/>
            </p14:nvContentPartPr>
            <p14:xfrm>
              <a:off x="5289125" y="2028202"/>
              <a:ext cx="87120" cy="8272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F7F9A8D-0399-49C9-88C5-0ECE11A7620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280125" y="2019202"/>
                <a:ext cx="10476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16C7D56-C75C-670D-46D3-448A973A523B}"/>
                  </a:ext>
                </a:extLst>
              </p14:cNvPr>
              <p14:cNvContentPartPr/>
              <p14:nvPr/>
            </p14:nvContentPartPr>
            <p14:xfrm>
              <a:off x="6046565" y="2033602"/>
              <a:ext cx="46800" cy="774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16C7D56-C75C-670D-46D3-448A973A523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037565" y="2024962"/>
                <a:ext cx="64440" cy="79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D85669E-CAC7-6A65-87AC-6330B89F3142}"/>
              </a:ext>
            </a:extLst>
          </p:cNvPr>
          <p:cNvGrpSpPr/>
          <p:nvPr/>
        </p:nvGrpSpPr>
        <p:grpSpPr>
          <a:xfrm>
            <a:off x="6278405" y="1672522"/>
            <a:ext cx="1539360" cy="1116720"/>
            <a:chOff x="6278405" y="1672522"/>
            <a:chExt cx="1539360" cy="11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A158F22-5EE1-C145-C4BD-764CC632B5D3}"/>
                    </a:ext>
                  </a:extLst>
                </p14:cNvPr>
                <p14:cNvContentPartPr/>
                <p14:nvPr/>
              </p14:nvContentPartPr>
              <p14:xfrm>
                <a:off x="6390005" y="1970242"/>
                <a:ext cx="175680" cy="174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A158F22-5EE1-C145-C4BD-764CC632B5D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81005" y="1961602"/>
                  <a:ext cx="193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4398093-296C-2336-4834-24650287B9B3}"/>
                    </a:ext>
                  </a:extLst>
                </p14:cNvPr>
                <p14:cNvContentPartPr/>
                <p14:nvPr/>
              </p14:nvContentPartPr>
              <p14:xfrm>
                <a:off x="6459845" y="2008042"/>
                <a:ext cx="78840" cy="259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4398093-296C-2336-4834-24650287B9B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450845" y="1999042"/>
                  <a:ext cx="96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7F90098-7586-244C-96ED-EF145452B75E}"/>
                    </a:ext>
                  </a:extLst>
                </p14:cNvPr>
                <p14:cNvContentPartPr/>
                <p14:nvPr/>
              </p14:nvContentPartPr>
              <p14:xfrm>
                <a:off x="6278405" y="1967362"/>
                <a:ext cx="386640" cy="2815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7F90098-7586-244C-96ED-EF145452B75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69405" y="1958362"/>
                  <a:ext cx="40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942F944-CE7D-9A20-83C1-BCABF249A16B}"/>
                    </a:ext>
                  </a:extLst>
                </p14:cNvPr>
                <p14:cNvContentPartPr/>
                <p14:nvPr/>
              </p14:nvContentPartPr>
              <p14:xfrm>
                <a:off x="6717245" y="1990042"/>
                <a:ext cx="33480" cy="170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942F944-CE7D-9A20-83C1-BCABF249A16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08605" y="1981042"/>
                  <a:ext cx="51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EE6ED9D-4066-1C69-1389-5B9191A94CE6}"/>
                    </a:ext>
                  </a:extLst>
                </p14:cNvPr>
                <p14:cNvContentPartPr/>
                <p14:nvPr/>
              </p14:nvContentPartPr>
              <p14:xfrm>
                <a:off x="6810485" y="2022082"/>
                <a:ext cx="115560" cy="1234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EE6ED9D-4066-1C69-1389-5B9191A94CE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01845" y="2013442"/>
                  <a:ext cx="133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7213EF0-2C36-32B7-342C-99ECB6F8D344}"/>
                    </a:ext>
                  </a:extLst>
                </p14:cNvPr>
                <p14:cNvContentPartPr/>
                <p14:nvPr/>
              </p14:nvContentPartPr>
              <p14:xfrm>
                <a:off x="6818045" y="2331322"/>
                <a:ext cx="363600" cy="457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7213EF0-2C36-32B7-342C-99ECB6F8D34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09045" y="2322682"/>
                  <a:ext cx="381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D1D8803-E617-78DE-91DB-4A7B15E49383}"/>
                    </a:ext>
                  </a:extLst>
                </p14:cNvPr>
                <p14:cNvContentPartPr/>
                <p14:nvPr/>
              </p14:nvContentPartPr>
              <p14:xfrm>
                <a:off x="6658565" y="1981402"/>
                <a:ext cx="337680" cy="1890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D1D8803-E617-78DE-91DB-4A7B15E4938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49565" y="1972762"/>
                  <a:ext cx="355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3A10975-3C25-626A-98FC-24B2D42B9D17}"/>
                    </a:ext>
                  </a:extLst>
                </p14:cNvPr>
                <p14:cNvContentPartPr/>
                <p14:nvPr/>
              </p14:nvContentPartPr>
              <p14:xfrm>
                <a:off x="6474245" y="1672522"/>
                <a:ext cx="184320" cy="229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3A10975-3C25-626A-98FC-24B2D42B9D1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465605" y="1663522"/>
                  <a:ext cx="201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3DAE014-4E02-474B-E08C-E6DCDA9E64D1}"/>
                    </a:ext>
                  </a:extLst>
                </p14:cNvPr>
                <p14:cNvContentPartPr/>
                <p14:nvPr/>
              </p14:nvContentPartPr>
              <p14:xfrm>
                <a:off x="7238525" y="2003362"/>
                <a:ext cx="102240" cy="3643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3DAE014-4E02-474B-E08C-E6DCDA9E64D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29885" y="1994722"/>
                  <a:ext cx="119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7B64A39-5152-9B02-4466-79FE772F17AE}"/>
                    </a:ext>
                  </a:extLst>
                </p14:cNvPr>
                <p14:cNvContentPartPr/>
                <p14:nvPr/>
              </p14:nvContentPartPr>
              <p14:xfrm>
                <a:off x="7416005" y="2150242"/>
                <a:ext cx="178560" cy="185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7B64A39-5152-9B02-4466-79FE772F17A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07365" y="2141242"/>
                  <a:ext cx="196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BFBA1CC-AC9E-3D37-42D5-28F2EF49D4A3}"/>
                    </a:ext>
                  </a:extLst>
                </p14:cNvPr>
                <p14:cNvContentPartPr/>
                <p14:nvPr/>
              </p14:nvContentPartPr>
              <p14:xfrm>
                <a:off x="7799045" y="2269402"/>
                <a:ext cx="18720" cy="115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BFBA1CC-AC9E-3D37-42D5-28F2EF49D4A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90405" y="2260402"/>
                  <a:ext cx="3636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E263298-A6B2-6CED-30C4-8338D1F404DC}"/>
              </a:ext>
            </a:extLst>
          </p:cNvPr>
          <p:cNvGrpSpPr/>
          <p:nvPr/>
        </p:nvGrpSpPr>
        <p:grpSpPr>
          <a:xfrm>
            <a:off x="7953485" y="2124682"/>
            <a:ext cx="1099440" cy="465120"/>
            <a:chOff x="7953485" y="2124682"/>
            <a:chExt cx="1099440" cy="46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2F293EB-06F2-6968-B384-301D1D3D3D6D}"/>
                    </a:ext>
                  </a:extLst>
                </p14:cNvPr>
                <p14:cNvContentPartPr/>
                <p14:nvPr/>
              </p14:nvContentPartPr>
              <p14:xfrm>
                <a:off x="7953485" y="2386042"/>
                <a:ext cx="231840" cy="38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2F293EB-06F2-6968-B384-301D1D3D3D6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35845" y="2368402"/>
                  <a:ext cx="267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D86BC09-09F1-8CD8-F5A4-F00819F6B6C3}"/>
                    </a:ext>
                  </a:extLst>
                </p14:cNvPr>
                <p14:cNvContentPartPr/>
                <p14:nvPr/>
              </p14:nvContentPartPr>
              <p14:xfrm>
                <a:off x="8078045" y="2307562"/>
                <a:ext cx="207000" cy="2127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D86BC09-09F1-8CD8-F5A4-F00819F6B6C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60405" y="2289922"/>
                  <a:ext cx="242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9EA428B-C176-6A96-8846-48BB814127E4}"/>
                    </a:ext>
                  </a:extLst>
                </p14:cNvPr>
                <p14:cNvContentPartPr/>
                <p14:nvPr/>
              </p14:nvContentPartPr>
              <p14:xfrm>
                <a:off x="8398085" y="2199922"/>
                <a:ext cx="249840" cy="2311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9EA428B-C176-6A96-8846-48BB814127E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80085" y="2182282"/>
                  <a:ext cx="285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1ABA1C3-5574-356B-A94B-EDA34D94B918}"/>
                    </a:ext>
                  </a:extLst>
                </p14:cNvPr>
                <p14:cNvContentPartPr/>
                <p14:nvPr/>
              </p14:nvContentPartPr>
              <p14:xfrm>
                <a:off x="8739005" y="2381722"/>
                <a:ext cx="15840" cy="2080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1ABA1C3-5574-356B-A94B-EDA34D94B91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21365" y="2364082"/>
                  <a:ext cx="51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81F6458-FC6D-5E11-F140-CC82045A28DF}"/>
                    </a:ext>
                  </a:extLst>
                </p14:cNvPr>
                <p14:cNvContentPartPr/>
                <p14:nvPr/>
              </p14:nvContentPartPr>
              <p14:xfrm>
                <a:off x="8842685" y="2124682"/>
                <a:ext cx="210240" cy="315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81F6458-FC6D-5E11-F140-CC82045A28D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25045" y="2107042"/>
                  <a:ext cx="24588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90E9449-095A-BF76-DB36-C13BE41FF7D7}"/>
              </a:ext>
            </a:extLst>
          </p:cNvPr>
          <p:cNvGrpSpPr/>
          <p:nvPr/>
        </p:nvGrpSpPr>
        <p:grpSpPr>
          <a:xfrm>
            <a:off x="9183605" y="2048722"/>
            <a:ext cx="474120" cy="522360"/>
            <a:chOff x="9183605" y="2048722"/>
            <a:chExt cx="474120" cy="522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856E2DB-7118-B43A-BDEB-CCE9AA0A6B38}"/>
                    </a:ext>
                  </a:extLst>
                </p14:cNvPr>
                <p14:cNvContentPartPr/>
                <p14:nvPr/>
              </p14:nvContentPartPr>
              <p14:xfrm>
                <a:off x="9183605" y="2429242"/>
                <a:ext cx="31320" cy="141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856E2DB-7118-B43A-BDEB-CCE9AA0A6B3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65965" y="2411602"/>
                  <a:ext cx="66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915C18A-3F38-9BB8-B642-BEFDD8C80C7C}"/>
                    </a:ext>
                  </a:extLst>
                </p14:cNvPr>
                <p14:cNvContentPartPr/>
                <p14:nvPr/>
              </p14:nvContentPartPr>
              <p14:xfrm>
                <a:off x="9283325" y="2048722"/>
                <a:ext cx="174240" cy="3891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915C18A-3F38-9BB8-B642-BEFDD8C80C7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65685" y="2030722"/>
                  <a:ext cx="2098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4949413-65E4-33E0-483B-3533AA1BC3AD}"/>
                    </a:ext>
                  </a:extLst>
                </p14:cNvPr>
                <p14:cNvContentPartPr/>
                <p14:nvPr/>
              </p14:nvContentPartPr>
              <p14:xfrm>
                <a:off x="9610565" y="2348962"/>
                <a:ext cx="47160" cy="189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4949413-65E4-33E0-483B-3533AA1BC3A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592565" y="2330962"/>
                  <a:ext cx="828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C75D55F-1787-A3D4-7B99-171889A5C906}"/>
              </a:ext>
            </a:extLst>
          </p:cNvPr>
          <p:cNvGrpSpPr/>
          <p:nvPr/>
        </p:nvGrpSpPr>
        <p:grpSpPr>
          <a:xfrm>
            <a:off x="9832685" y="2010922"/>
            <a:ext cx="2085840" cy="549360"/>
            <a:chOff x="9832685" y="2010922"/>
            <a:chExt cx="2085840" cy="549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71BBF59-E900-FB1F-DF52-33556CA3DF49}"/>
                    </a:ext>
                  </a:extLst>
                </p14:cNvPr>
                <p14:cNvContentPartPr/>
                <p14:nvPr/>
              </p14:nvContentPartPr>
              <p14:xfrm>
                <a:off x="9832685" y="2049802"/>
                <a:ext cx="191880" cy="303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71BBF59-E900-FB1F-DF52-33556CA3DF4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814685" y="2032162"/>
                  <a:ext cx="2275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D65C5F6-737F-73E5-6D4C-DF70043A79BC}"/>
                    </a:ext>
                  </a:extLst>
                </p14:cNvPr>
                <p14:cNvContentPartPr/>
                <p14:nvPr/>
              </p14:nvContentPartPr>
              <p14:xfrm>
                <a:off x="10145525" y="2339962"/>
                <a:ext cx="16920" cy="1868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D65C5F6-737F-73E5-6D4C-DF70043A79B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27885" y="2321962"/>
                  <a:ext cx="52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4D0815D-A32F-42ED-85EF-668E32E861A1}"/>
                    </a:ext>
                  </a:extLst>
                </p14:cNvPr>
                <p14:cNvContentPartPr/>
                <p14:nvPr/>
              </p14:nvContentPartPr>
              <p14:xfrm>
                <a:off x="10226165" y="2043682"/>
                <a:ext cx="193320" cy="3081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4D0815D-A32F-42ED-85EF-668E32E861A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208165" y="2025682"/>
                  <a:ext cx="2289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0CB9863-FDDE-578A-FEFD-66557C902282}"/>
                    </a:ext>
                  </a:extLst>
                </p14:cNvPr>
                <p14:cNvContentPartPr/>
                <p14:nvPr/>
              </p14:nvContentPartPr>
              <p14:xfrm>
                <a:off x="10240925" y="2165722"/>
                <a:ext cx="195120" cy="234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0CB9863-FDDE-578A-FEFD-66557C90228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2925" y="2147722"/>
                  <a:ext cx="230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539460A-5B16-5B41-3217-0D3E0824287A}"/>
                    </a:ext>
                  </a:extLst>
                </p14:cNvPr>
                <p14:cNvContentPartPr/>
                <p14:nvPr/>
              </p14:nvContentPartPr>
              <p14:xfrm>
                <a:off x="10516685" y="2359762"/>
                <a:ext cx="39240" cy="1854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539460A-5B16-5B41-3217-0D3E0824287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99045" y="2342122"/>
                  <a:ext cx="74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E25406F-F05C-718E-A250-471B55412BAA}"/>
                    </a:ext>
                  </a:extLst>
                </p14:cNvPr>
                <p14:cNvContentPartPr/>
                <p14:nvPr/>
              </p14:nvContentPartPr>
              <p14:xfrm>
                <a:off x="10707125" y="2010922"/>
                <a:ext cx="228240" cy="3016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E25406F-F05C-718E-A250-471B55412BA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689125" y="1993282"/>
                  <a:ext cx="2638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30C8A2F-1EA4-6FCF-0D38-864C69563D14}"/>
                    </a:ext>
                  </a:extLst>
                </p14:cNvPr>
                <p14:cNvContentPartPr/>
                <p14:nvPr/>
              </p14:nvContentPartPr>
              <p14:xfrm>
                <a:off x="10970645" y="2373082"/>
                <a:ext cx="65520" cy="1872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30C8A2F-1EA4-6FCF-0D38-864C69563D1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53005" y="2355082"/>
                  <a:ext cx="101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A4440DA-EE49-D7AA-64A2-58F06789EFA2}"/>
                    </a:ext>
                  </a:extLst>
                </p14:cNvPr>
                <p14:cNvContentPartPr/>
                <p14:nvPr/>
              </p14:nvContentPartPr>
              <p14:xfrm>
                <a:off x="11130845" y="2022082"/>
                <a:ext cx="190800" cy="3506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A4440DA-EE49-D7AA-64A2-58F06789EFA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113205" y="2004442"/>
                  <a:ext cx="2264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15D82FE-3415-51FC-2B9E-9BFEFAA43900}"/>
                    </a:ext>
                  </a:extLst>
                </p14:cNvPr>
                <p14:cNvContentPartPr/>
                <p14:nvPr/>
              </p14:nvContentPartPr>
              <p14:xfrm>
                <a:off x="11409125" y="2321602"/>
                <a:ext cx="54360" cy="1468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15D82FE-3415-51FC-2B9E-9BFEFAA4390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391125" y="2303962"/>
                  <a:ext cx="90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89FB1B8-8E4E-A233-DB2C-D04AF9ACAD31}"/>
                    </a:ext>
                  </a:extLst>
                </p14:cNvPr>
                <p14:cNvContentPartPr/>
                <p14:nvPr/>
              </p14:nvContentPartPr>
              <p14:xfrm>
                <a:off x="11595965" y="2017042"/>
                <a:ext cx="46080" cy="2934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89FB1B8-8E4E-A233-DB2C-D04AF9ACAD3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578325" y="1999402"/>
                  <a:ext cx="817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8F9AC99-C559-3939-C102-90393E168E68}"/>
                    </a:ext>
                  </a:extLst>
                </p14:cNvPr>
                <p14:cNvContentPartPr/>
                <p14:nvPr/>
              </p14:nvContentPartPr>
              <p14:xfrm>
                <a:off x="11754365" y="2100202"/>
                <a:ext cx="164160" cy="1969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8F9AC99-C559-3939-C102-90393E168E6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736365" y="2082202"/>
                  <a:ext cx="19980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356DA139-1A12-72DC-B769-FD613782C5A1}"/>
              </a:ext>
            </a:extLst>
          </p:cNvPr>
          <p:cNvGrpSpPr/>
          <p:nvPr/>
        </p:nvGrpSpPr>
        <p:grpSpPr>
          <a:xfrm>
            <a:off x="1554485" y="3841162"/>
            <a:ext cx="10355400" cy="2615760"/>
            <a:chOff x="1554485" y="3841162"/>
            <a:chExt cx="10355400" cy="261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D59D947-F197-5E6D-F2D9-570AF3E420EC}"/>
                    </a:ext>
                  </a:extLst>
                </p14:cNvPr>
                <p14:cNvContentPartPr/>
                <p14:nvPr/>
              </p14:nvContentPartPr>
              <p14:xfrm>
                <a:off x="1644845" y="5023042"/>
                <a:ext cx="164520" cy="221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D59D947-F197-5E6D-F2D9-570AF3E420E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36205" y="5014042"/>
                  <a:ext cx="182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E49978-3A74-26EA-1ABE-2F52368DB0C4}"/>
                    </a:ext>
                  </a:extLst>
                </p14:cNvPr>
                <p14:cNvContentPartPr/>
                <p14:nvPr/>
              </p14:nvContentPartPr>
              <p14:xfrm>
                <a:off x="1751405" y="5079202"/>
                <a:ext cx="150120" cy="193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E49978-3A74-26EA-1ABE-2F52368DB0C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742765" y="5070202"/>
                  <a:ext cx="167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F59CE08-ACC1-C446-3E99-D67738371ABD}"/>
                    </a:ext>
                  </a:extLst>
                </p14:cNvPr>
                <p14:cNvContentPartPr/>
                <p14:nvPr/>
              </p14:nvContentPartPr>
              <p14:xfrm>
                <a:off x="2203925" y="4085602"/>
                <a:ext cx="140400" cy="90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F59CE08-ACC1-C446-3E99-D67738371AB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94925" y="4076602"/>
                  <a:ext cx="158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1DA0301-3042-230B-2C1A-D8FCA7BAE469}"/>
                    </a:ext>
                  </a:extLst>
                </p14:cNvPr>
                <p14:cNvContentPartPr/>
                <p14:nvPr/>
              </p14:nvContentPartPr>
              <p14:xfrm>
                <a:off x="2149925" y="4055002"/>
                <a:ext cx="213840" cy="29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1DA0301-3042-230B-2C1A-D8FCA7BAE46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41285" y="4046362"/>
                  <a:ext cx="231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E39CF1-E633-130B-93AB-53E5C631082B}"/>
                    </a:ext>
                  </a:extLst>
                </p14:cNvPr>
                <p14:cNvContentPartPr/>
                <p14:nvPr/>
              </p14:nvContentPartPr>
              <p14:xfrm>
                <a:off x="2223725" y="3947362"/>
                <a:ext cx="17640" cy="15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E39CF1-E633-130B-93AB-53E5C631082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215085" y="3938362"/>
                  <a:ext cx="35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833821-DDE3-ED83-73BD-C0E71CF11B42}"/>
                    </a:ext>
                  </a:extLst>
                </p14:cNvPr>
                <p14:cNvContentPartPr/>
                <p14:nvPr/>
              </p14:nvContentPartPr>
              <p14:xfrm>
                <a:off x="2527925" y="4112962"/>
                <a:ext cx="192960" cy="5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833821-DDE3-ED83-73BD-C0E71CF11B4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18925" y="4103962"/>
                  <a:ext cx="210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83E905E-AF54-61C1-9316-3EA1A96517F5}"/>
                    </a:ext>
                  </a:extLst>
                </p14:cNvPr>
                <p14:cNvContentPartPr/>
                <p14:nvPr/>
              </p14:nvContentPartPr>
              <p14:xfrm>
                <a:off x="2567165" y="4149322"/>
                <a:ext cx="227160" cy="31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83E905E-AF54-61C1-9316-3EA1A96517F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58165" y="4140322"/>
                  <a:ext cx="244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49F8DCE-525C-727C-77AE-E334BAD44101}"/>
                    </a:ext>
                  </a:extLst>
                </p14:cNvPr>
                <p14:cNvContentPartPr/>
                <p14:nvPr/>
              </p14:nvContentPartPr>
              <p14:xfrm>
                <a:off x="2968205" y="4047802"/>
                <a:ext cx="82440" cy="111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49F8DCE-525C-727C-77AE-E334BAD4410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959205" y="4038802"/>
                  <a:ext cx="100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83EDF6D-7B92-C4A0-66C2-82B42C2B838B}"/>
                    </a:ext>
                  </a:extLst>
                </p14:cNvPr>
                <p14:cNvContentPartPr/>
                <p14:nvPr/>
              </p14:nvContentPartPr>
              <p14:xfrm>
                <a:off x="2973245" y="3898762"/>
                <a:ext cx="61560" cy="5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83EDF6D-7B92-C4A0-66C2-82B42C2B838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64245" y="3890122"/>
                  <a:ext cx="79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94CBC9C-E91C-8F5E-C0BE-1346800A8C1B}"/>
                    </a:ext>
                  </a:extLst>
                </p14:cNvPr>
                <p14:cNvContentPartPr/>
                <p14:nvPr/>
              </p14:nvContentPartPr>
              <p14:xfrm>
                <a:off x="3128765" y="4045642"/>
                <a:ext cx="192960" cy="117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94CBC9C-E91C-8F5E-C0BE-1346800A8C1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20125" y="4036642"/>
                  <a:ext cx="210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408ADE2-799B-3148-3A22-65B75C83A692}"/>
                    </a:ext>
                  </a:extLst>
                </p14:cNvPr>
                <p14:cNvContentPartPr/>
                <p14:nvPr/>
              </p14:nvContentPartPr>
              <p14:xfrm>
                <a:off x="3387605" y="3868882"/>
                <a:ext cx="354960" cy="302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408ADE2-799B-3148-3A22-65B75C83A69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378605" y="3860242"/>
                  <a:ext cx="372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0FDFFD-AF18-86EA-B2EA-BEA76D3397DB}"/>
                    </a:ext>
                  </a:extLst>
                </p14:cNvPr>
                <p14:cNvContentPartPr/>
                <p14:nvPr/>
              </p14:nvContentPartPr>
              <p14:xfrm>
                <a:off x="3740765" y="3953842"/>
                <a:ext cx="3960" cy="29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0FDFFD-AF18-86EA-B2EA-BEA76D3397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732125" y="3945202"/>
                  <a:ext cx="21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C7BC429-A451-977A-EAB8-D3DE0CA9715C}"/>
                    </a:ext>
                  </a:extLst>
                </p14:cNvPr>
                <p14:cNvContentPartPr/>
                <p14:nvPr/>
              </p14:nvContentPartPr>
              <p14:xfrm>
                <a:off x="3810245" y="3841162"/>
                <a:ext cx="671760" cy="288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C7BC429-A451-977A-EAB8-D3DE0CA9715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801605" y="3832522"/>
                  <a:ext cx="689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2FCD1A9-7085-D3FB-5689-0D18F4B3CDDF}"/>
                    </a:ext>
                  </a:extLst>
                </p14:cNvPr>
                <p14:cNvContentPartPr/>
                <p14:nvPr/>
              </p14:nvContentPartPr>
              <p14:xfrm>
                <a:off x="3112565" y="4247242"/>
                <a:ext cx="891000" cy="269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2FCD1A9-7085-D3FB-5689-0D18F4B3CDD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103925" y="4238602"/>
                  <a:ext cx="9086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A589DD7-22EA-12E7-D338-3E40220C779F}"/>
                    </a:ext>
                  </a:extLst>
                </p14:cNvPr>
                <p14:cNvContentPartPr/>
                <p14:nvPr/>
              </p14:nvContentPartPr>
              <p14:xfrm>
                <a:off x="3949205" y="4248322"/>
                <a:ext cx="11520" cy="2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A589DD7-22EA-12E7-D338-3E40220C779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40565" y="4239682"/>
                  <a:ext cx="29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42A9E9D-592E-A679-623B-A023D069F611}"/>
                    </a:ext>
                  </a:extLst>
                </p14:cNvPr>
                <p14:cNvContentPartPr/>
                <p14:nvPr/>
              </p14:nvContentPartPr>
              <p14:xfrm>
                <a:off x="4246205" y="4313482"/>
                <a:ext cx="284760" cy="143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42A9E9D-592E-A679-623B-A023D069F61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237205" y="4304842"/>
                  <a:ext cx="302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9015739-4E08-2CEA-77FA-21B219AE9A8A}"/>
                    </a:ext>
                  </a:extLst>
                </p14:cNvPr>
                <p14:cNvContentPartPr/>
                <p14:nvPr/>
              </p14:nvContentPartPr>
              <p14:xfrm>
                <a:off x="4547885" y="4281442"/>
                <a:ext cx="331560" cy="112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9015739-4E08-2CEA-77FA-21B219AE9A8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538885" y="4272442"/>
                  <a:ext cx="349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518DF35-C4D2-792D-5A79-4AD8935A266D}"/>
                    </a:ext>
                  </a:extLst>
                </p14:cNvPr>
                <p14:cNvContentPartPr/>
                <p14:nvPr/>
              </p14:nvContentPartPr>
              <p14:xfrm>
                <a:off x="4786925" y="4128082"/>
                <a:ext cx="21240" cy="6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518DF35-C4D2-792D-5A79-4AD8935A266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78285" y="4119442"/>
                  <a:ext cx="38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D27F9F1-A01B-2F7A-261E-CD9A868EF8B8}"/>
                    </a:ext>
                  </a:extLst>
                </p14:cNvPr>
                <p14:cNvContentPartPr/>
                <p14:nvPr/>
              </p14:nvContentPartPr>
              <p14:xfrm>
                <a:off x="5102285" y="4174162"/>
                <a:ext cx="585360" cy="212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D27F9F1-A01B-2F7A-261E-CD9A868EF8B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093285" y="4165522"/>
                  <a:ext cx="603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9280F3B-AB9A-E54F-FFD2-17A50D74E28F}"/>
                    </a:ext>
                  </a:extLst>
                </p14:cNvPr>
                <p14:cNvContentPartPr/>
                <p14:nvPr/>
              </p14:nvContentPartPr>
              <p14:xfrm>
                <a:off x="5628245" y="4034482"/>
                <a:ext cx="24840" cy="6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9280F3B-AB9A-E54F-FFD2-17A50D74E28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619605" y="4025482"/>
                  <a:ext cx="42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65566C-5828-B93D-9ECD-84C0747F350B}"/>
                    </a:ext>
                  </a:extLst>
                </p14:cNvPr>
                <p14:cNvContentPartPr/>
                <p14:nvPr/>
              </p14:nvContentPartPr>
              <p14:xfrm>
                <a:off x="5731565" y="4117642"/>
                <a:ext cx="379080" cy="179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65566C-5828-B93D-9ECD-84C0747F350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22925" y="4108642"/>
                  <a:ext cx="396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0500659-6EB0-FB42-4DB9-1A230A05F086}"/>
                    </a:ext>
                  </a:extLst>
                </p14:cNvPr>
                <p14:cNvContentPartPr/>
                <p14:nvPr/>
              </p14:nvContentPartPr>
              <p14:xfrm>
                <a:off x="2351885" y="4699762"/>
                <a:ext cx="144360" cy="176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0500659-6EB0-FB42-4DB9-1A230A05F08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43245" y="4690762"/>
                  <a:ext cx="162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701E846-6657-4584-35FD-1A57336940B5}"/>
                    </a:ext>
                  </a:extLst>
                </p14:cNvPr>
                <p14:cNvContentPartPr/>
                <p14:nvPr/>
              </p14:nvContentPartPr>
              <p14:xfrm>
                <a:off x="2571485" y="4640002"/>
                <a:ext cx="159120" cy="294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701E846-6657-4584-35FD-1A57336940B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562845" y="4631362"/>
                  <a:ext cx="1767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7642BAE-94D8-1696-401D-08EFD90D362C}"/>
                    </a:ext>
                  </a:extLst>
                </p14:cNvPr>
                <p14:cNvContentPartPr/>
                <p14:nvPr/>
              </p14:nvContentPartPr>
              <p14:xfrm>
                <a:off x="2862725" y="4688962"/>
                <a:ext cx="115560" cy="148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7642BAE-94D8-1696-401D-08EFD90D362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53725" y="4680322"/>
                  <a:ext cx="133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2F6D49D-8416-D353-2416-701B736D8778}"/>
                    </a:ext>
                  </a:extLst>
                </p14:cNvPr>
                <p14:cNvContentPartPr/>
                <p14:nvPr/>
              </p14:nvContentPartPr>
              <p14:xfrm>
                <a:off x="3022205" y="4612642"/>
                <a:ext cx="255600" cy="290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2F6D49D-8416-D353-2416-701B736D877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013205" y="4603642"/>
                  <a:ext cx="273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FFE10BD-BDD8-0FEC-7DBA-A2C652708D8C}"/>
                    </a:ext>
                  </a:extLst>
                </p14:cNvPr>
                <p14:cNvContentPartPr/>
                <p14:nvPr/>
              </p14:nvContentPartPr>
              <p14:xfrm>
                <a:off x="3607205" y="4753762"/>
                <a:ext cx="332640" cy="18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FFE10BD-BDD8-0FEC-7DBA-A2C652708D8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598205" y="4744762"/>
                  <a:ext cx="350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E8D62A1-AA40-0370-84E9-6D079FD97504}"/>
                    </a:ext>
                  </a:extLst>
                </p14:cNvPr>
                <p14:cNvContentPartPr/>
                <p14:nvPr/>
              </p14:nvContentPartPr>
              <p14:xfrm>
                <a:off x="3929765" y="4645762"/>
                <a:ext cx="176040" cy="17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E8D62A1-AA40-0370-84E9-6D079FD9750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920765" y="4637122"/>
                  <a:ext cx="193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0A8DC38-2B7E-15B9-9150-5657EA074398}"/>
                    </a:ext>
                  </a:extLst>
                </p14:cNvPr>
                <p14:cNvContentPartPr/>
                <p14:nvPr/>
              </p14:nvContentPartPr>
              <p14:xfrm>
                <a:off x="3518645" y="4670962"/>
                <a:ext cx="191880" cy="205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0A8DC38-2B7E-15B9-9150-5657EA07439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510005" y="4662322"/>
                  <a:ext cx="209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6DF7905-22C9-1B8C-7559-E5364D73CFAD}"/>
                    </a:ext>
                  </a:extLst>
                </p14:cNvPr>
                <p14:cNvContentPartPr/>
                <p14:nvPr/>
              </p14:nvContentPartPr>
              <p14:xfrm>
                <a:off x="4309925" y="4593922"/>
                <a:ext cx="157320" cy="201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6DF7905-22C9-1B8C-7559-E5364D73CFA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00925" y="4584922"/>
                  <a:ext cx="174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9AB9204-F35D-CDC2-7C5C-F41E8F7D72C6}"/>
                    </a:ext>
                  </a:extLst>
                </p14:cNvPr>
                <p14:cNvContentPartPr/>
                <p14:nvPr/>
              </p14:nvContentPartPr>
              <p14:xfrm>
                <a:off x="4556885" y="4556122"/>
                <a:ext cx="185040" cy="240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9AB9204-F35D-CDC2-7C5C-F41E8F7D72C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47885" y="4547482"/>
                  <a:ext cx="2026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AFD362E-3157-5414-F4F1-8CD77FB33E97}"/>
                    </a:ext>
                  </a:extLst>
                </p14:cNvPr>
                <p14:cNvContentPartPr/>
                <p14:nvPr/>
              </p14:nvContentPartPr>
              <p14:xfrm>
                <a:off x="4906085" y="4625602"/>
                <a:ext cx="136440" cy="249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AFD362E-3157-5414-F4F1-8CD77FB33E9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897085" y="4616602"/>
                  <a:ext cx="154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5A28B3-846C-0F07-DFBE-23AF3C7CD760}"/>
                    </a:ext>
                  </a:extLst>
                </p14:cNvPr>
                <p14:cNvContentPartPr/>
                <p14:nvPr/>
              </p14:nvContentPartPr>
              <p14:xfrm>
                <a:off x="4941365" y="4517602"/>
                <a:ext cx="20160" cy="3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5A28B3-846C-0F07-DFBE-23AF3C7CD76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932725" y="4508962"/>
                  <a:ext cx="37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CD16B6F-67C1-561B-8B49-F3AD03231C52}"/>
                    </a:ext>
                  </a:extLst>
                </p14:cNvPr>
                <p14:cNvContentPartPr/>
                <p14:nvPr/>
              </p14:nvContentPartPr>
              <p14:xfrm>
                <a:off x="5135405" y="4517602"/>
                <a:ext cx="238320" cy="28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CD16B6F-67C1-561B-8B49-F3AD03231C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126405" y="4508962"/>
                  <a:ext cx="255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0788B60-DFB7-29C3-01FD-92714D98663C}"/>
                    </a:ext>
                  </a:extLst>
                </p14:cNvPr>
                <p14:cNvContentPartPr/>
                <p14:nvPr/>
              </p14:nvContentPartPr>
              <p14:xfrm>
                <a:off x="2114645" y="5049682"/>
                <a:ext cx="1019520" cy="233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0788B60-DFB7-29C3-01FD-92714D98663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105645" y="5041042"/>
                  <a:ext cx="1037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E63FA55-5454-0B81-60FB-62ADF2EACF30}"/>
                    </a:ext>
                  </a:extLst>
                </p14:cNvPr>
                <p14:cNvContentPartPr/>
                <p14:nvPr/>
              </p14:nvContentPartPr>
              <p14:xfrm>
                <a:off x="2527925" y="5086762"/>
                <a:ext cx="365760" cy="38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E63FA55-5454-0B81-60FB-62ADF2EACF3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518925" y="5078122"/>
                  <a:ext cx="383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5B04C0E-2F77-57F7-C70D-EDE1998C6D19}"/>
                    </a:ext>
                  </a:extLst>
                </p14:cNvPr>
                <p14:cNvContentPartPr/>
                <p14:nvPr/>
              </p14:nvContentPartPr>
              <p14:xfrm>
                <a:off x="3196085" y="5129962"/>
                <a:ext cx="584640" cy="128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5B04C0E-2F77-57F7-C70D-EDE1998C6D1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87085" y="5120962"/>
                  <a:ext cx="602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A567715-B1A6-4596-D18B-432364637051}"/>
                    </a:ext>
                  </a:extLst>
                </p14:cNvPr>
                <p14:cNvContentPartPr/>
                <p14:nvPr/>
              </p14:nvContentPartPr>
              <p14:xfrm>
                <a:off x="3696845" y="5015122"/>
                <a:ext cx="15120" cy="14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A567715-B1A6-4596-D18B-43236463705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87845" y="5006482"/>
                  <a:ext cx="32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58FB868-3707-7BB3-CBF2-57A909569EE1}"/>
                    </a:ext>
                  </a:extLst>
                </p14:cNvPr>
                <p14:cNvContentPartPr/>
                <p14:nvPr/>
              </p14:nvContentPartPr>
              <p14:xfrm>
                <a:off x="3798365" y="5083162"/>
                <a:ext cx="483480" cy="133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58FB868-3707-7BB3-CBF2-57A909569EE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9725" y="5074522"/>
                  <a:ext cx="501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1563703-94DB-9718-8BBB-7D2FAC129CB8}"/>
                    </a:ext>
                  </a:extLst>
                </p14:cNvPr>
                <p14:cNvContentPartPr/>
                <p14:nvPr/>
              </p14:nvContentPartPr>
              <p14:xfrm>
                <a:off x="4090325" y="5015122"/>
                <a:ext cx="239400" cy="9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1563703-94DB-9718-8BBB-7D2FAC129CB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081685" y="5006482"/>
                  <a:ext cx="257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0825A0-A048-CB0D-7DB8-25DD1AFCFC12}"/>
                    </a:ext>
                  </a:extLst>
                </p14:cNvPr>
                <p14:cNvContentPartPr/>
                <p14:nvPr/>
              </p14:nvContentPartPr>
              <p14:xfrm>
                <a:off x="4629605" y="4903162"/>
                <a:ext cx="585720" cy="280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0825A0-A048-CB0D-7DB8-25DD1AFCFC1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620965" y="4894162"/>
                  <a:ext cx="6033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DD3200-8DD6-8D90-D1CF-653CFD251473}"/>
                    </a:ext>
                  </a:extLst>
                </p14:cNvPr>
                <p14:cNvContentPartPr/>
                <p14:nvPr/>
              </p14:nvContentPartPr>
              <p14:xfrm>
                <a:off x="5546165" y="4977322"/>
                <a:ext cx="549720" cy="170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DD3200-8DD6-8D90-D1CF-653CFD25147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537165" y="4968682"/>
                  <a:ext cx="567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AA34B2-B191-799A-238E-BF008C9AB4E1}"/>
                    </a:ext>
                  </a:extLst>
                </p14:cNvPr>
                <p14:cNvContentPartPr/>
                <p14:nvPr/>
              </p14:nvContentPartPr>
              <p14:xfrm>
                <a:off x="6154925" y="4971202"/>
                <a:ext cx="403560" cy="113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AA34B2-B191-799A-238E-BF008C9AB4E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145925" y="4962562"/>
                  <a:ext cx="421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2DE52AE-AF23-3B0B-6E27-D5B99D6BFBA1}"/>
                    </a:ext>
                  </a:extLst>
                </p14:cNvPr>
                <p14:cNvContentPartPr/>
                <p14:nvPr/>
              </p14:nvContentPartPr>
              <p14:xfrm>
                <a:off x="6478205" y="4791202"/>
                <a:ext cx="9000" cy="42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2DE52AE-AF23-3B0B-6E27-D5B99D6BFBA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469205" y="4782562"/>
                  <a:ext cx="26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FD022DB-F915-E17D-D29F-A938AD021D37}"/>
                    </a:ext>
                  </a:extLst>
                </p14:cNvPr>
                <p14:cNvContentPartPr/>
                <p14:nvPr/>
              </p14:nvContentPartPr>
              <p14:xfrm>
                <a:off x="9617765" y="4447042"/>
                <a:ext cx="1368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FD022DB-F915-E17D-D29F-A938AD021D3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609125" y="4438402"/>
                  <a:ext cx="31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5546E0F-217D-DD98-BCF7-FE08BDCCCE64}"/>
                    </a:ext>
                  </a:extLst>
                </p14:cNvPr>
                <p14:cNvContentPartPr/>
                <p14:nvPr/>
              </p14:nvContentPartPr>
              <p14:xfrm>
                <a:off x="6851885" y="4865722"/>
                <a:ext cx="634680" cy="135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5546E0F-217D-DD98-BCF7-FE08BDCCCE6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843245" y="4856722"/>
                  <a:ext cx="652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5A26D27-8C70-83A4-008B-1060122A56FC}"/>
                    </a:ext>
                  </a:extLst>
                </p14:cNvPr>
                <p14:cNvContentPartPr/>
                <p14:nvPr/>
              </p14:nvContentPartPr>
              <p14:xfrm>
                <a:off x="7457045" y="4753762"/>
                <a:ext cx="27360" cy="10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5A26D27-8C70-83A4-008B-1060122A56F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448045" y="4744762"/>
                  <a:ext cx="45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604012F-4834-4BFE-F5DB-D3B1ACAB904F}"/>
                    </a:ext>
                  </a:extLst>
                </p14:cNvPr>
                <p14:cNvContentPartPr/>
                <p14:nvPr/>
              </p14:nvContentPartPr>
              <p14:xfrm>
                <a:off x="7574405" y="4860682"/>
                <a:ext cx="228600" cy="98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604012F-4834-4BFE-F5DB-D3B1ACAB904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565765" y="4852042"/>
                  <a:ext cx="246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D21937-06FB-B1F3-0090-CF85C3C0CFFE}"/>
                    </a:ext>
                  </a:extLst>
                </p14:cNvPr>
                <p14:cNvContentPartPr/>
                <p14:nvPr/>
              </p14:nvContentPartPr>
              <p14:xfrm>
                <a:off x="8040605" y="4594282"/>
                <a:ext cx="808560" cy="342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D21937-06FB-B1F3-0090-CF85C3C0CFF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031965" y="4585282"/>
                  <a:ext cx="8262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60D1485-A3B9-C045-037E-0B07A35BCBC7}"/>
                    </a:ext>
                  </a:extLst>
                </p14:cNvPr>
                <p14:cNvContentPartPr/>
                <p14:nvPr/>
              </p14:nvContentPartPr>
              <p14:xfrm>
                <a:off x="8849165" y="4738282"/>
                <a:ext cx="123840" cy="131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60D1485-A3B9-C045-037E-0B07A35BCBC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840525" y="4729642"/>
                  <a:ext cx="141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A550544-E40C-6079-2C84-A9AE6BEAD564}"/>
                    </a:ext>
                  </a:extLst>
                </p14:cNvPr>
                <p14:cNvContentPartPr/>
                <p14:nvPr/>
              </p14:nvContentPartPr>
              <p14:xfrm>
                <a:off x="9200525" y="4572682"/>
                <a:ext cx="718200" cy="257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A550544-E40C-6079-2C84-A9AE6BEAD56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191525" y="4564042"/>
                  <a:ext cx="735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F3A3665-95D1-2CF2-95F1-6CC47E9499F0}"/>
                    </a:ext>
                  </a:extLst>
                </p14:cNvPr>
                <p14:cNvContentPartPr/>
                <p14:nvPr/>
              </p14:nvContentPartPr>
              <p14:xfrm>
                <a:off x="8077325" y="5120242"/>
                <a:ext cx="180720" cy="137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F3A3665-95D1-2CF2-95F1-6CC47E9499F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068685" y="5111602"/>
                  <a:ext cx="198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9C2ADD1-9DD1-28FE-A4EC-86086364D06F}"/>
                    </a:ext>
                  </a:extLst>
                </p14:cNvPr>
                <p14:cNvContentPartPr/>
                <p14:nvPr/>
              </p14:nvContentPartPr>
              <p14:xfrm>
                <a:off x="8360645" y="5074522"/>
                <a:ext cx="179640" cy="209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9C2ADD1-9DD1-28FE-A4EC-86086364D06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351645" y="5065882"/>
                  <a:ext cx="197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C65661D-9D6E-81F3-A306-AE8F2F4715CA}"/>
                    </a:ext>
                  </a:extLst>
                </p14:cNvPr>
                <p14:cNvContentPartPr/>
                <p14:nvPr/>
              </p14:nvContentPartPr>
              <p14:xfrm>
                <a:off x="8582765" y="5140402"/>
                <a:ext cx="208800" cy="113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C65661D-9D6E-81F3-A306-AE8F2F4715C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573765" y="5131762"/>
                  <a:ext cx="226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FB8DA27-4DD4-31AF-9032-A86DD5960767}"/>
                    </a:ext>
                  </a:extLst>
                </p14:cNvPr>
                <p14:cNvContentPartPr/>
                <p14:nvPr/>
              </p14:nvContentPartPr>
              <p14:xfrm>
                <a:off x="8763125" y="5047882"/>
                <a:ext cx="245520" cy="248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FB8DA27-4DD4-31AF-9032-A86DD596076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754125" y="5038882"/>
                  <a:ext cx="263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554B3D4-794D-91F3-0772-4F8DBF04B418}"/>
                    </a:ext>
                  </a:extLst>
                </p14:cNvPr>
                <p14:cNvContentPartPr/>
                <p14:nvPr/>
              </p14:nvContentPartPr>
              <p14:xfrm>
                <a:off x="9139685" y="5187202"/>
                <a:ext cx="94680" cy="116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554B3D4-794D-91F3-0772-4F8DBF04B41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130685" y="5178562"/>
                  <a:ext cx="112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5F7AC3-24B8-7C39-B222-03C794DA6193}"/>
                    </a:ext>
                  </a:extLst>
                </p14:cNvPr>
                <p14:cNvContentPartPr/>
                <p14:nvPr/>
              </p14:nvContentPartPr>
              <p14:xfrm>
                <a:off x="9252365" y="4980922"/>
                <a:ext cx="174600" cy="146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5F7AC3-24B8-7C39-B222-03C794DA619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243365" y="4972282"/>
                  <a:ext cx="192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E72ED98-08A4-FBF3-404E-939C0B78C154}"/>
                    </a:ext>
                  </a:extLst>
                </p14:cNvPr>
                <p14:cNvContentPartPr/>
                <p14:nvPr/>
              </p14:nvContentPartPr>
              <p14:xfrm>
                <a:off x="9533885" y="4942762"/>
                <a:ext cx="170280" cy="195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E72ED98-08A4-FBF3-404E-939C0B78C15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524885" y="4933762"/>
                  <a:ext cx="187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20357A0-CCDE-A054-7F90-7264695664A2}"/>
                    </a:ext>
                  </a:extLst>
                </p14:cNvPr>
                <p14:cNvContentPartPr/>
                <p14:nvPr/>
              </p14:nvContentPartPr>
              <p14:xfrm>
                <a:off x="9730805" y="4969042"/>
                <a:ext cx="98640" cy="149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20357A0-CCDE-A054-7F90-7264695664A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721805" y="4960402"/>
                  <a:ext cx="116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2B6DCFE-A3D0-E97E-DDEF-9287D88EA145}"/>
                    </a:ext>
                  </a:extLst>
                </p14:cNvPr>
                <p14:cNvContentPartPr/>
                <p14:nvPr/>
              </p14:nvContentPartPr>
              <p14:xfrm>
                <a:off x="9848525" y="4901722"/>
                <a:ext cx="183600" cy="241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2B6DCFE-A3D0-E97E-DDEF-9287D88EA14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839525" y="4892722"/>
                  <a:ext cx="201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8970EBA-E582-2F96-A31C-102741071753}"/>
                    </a:ext>
                  </a:extLst>
                </p14:cNvPr>
                <p14:cNvContentPartPr/>
                <p14:nvPr/>
              </p14:nvContentPartPr>
              <p14:xfrm>
                <a:off x="10200245" y="5050402"/>
                <a:ext cx="71640" cy="123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8970EBA-E582-2F96-A31C-10274107175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191605" y="5041762"/>
                  <a:ext cx="89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52CB802-D1C6-96D7-F2B9-BDAC974718E0}"/>
                    </a:ext>
                  </a:extLst>
                </p14:cNvPr>
                <p14:cNvContentPartPr/>
                <p14:nvPr/>
              </p14:nvContentPartPr>
              <p14:xfrm>
                <a:off x="10388165" y="5019802"/>
                <a:ext cx="276480" cy="13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52CB802-D1C6-96D7-F2B9-BDAC974718E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379165" y="5010802"/>
                  <a:ext cx="294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A63379-081B-E2FE-FAC8-C40F63DBFB47}"/>
                    </a:ext>
                  </a:extLst>
                </p14:cNvPr>
                <p14:cNvContentPartPr/>
                <p14:nvPr/>
              </p14:nvContentPartPr>
              <p14:xfrm>
                <a:off x="10651685" y="5019802"/>
                <a:ext cx="99720" cy="1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A63379-081B-E2FE-FAC8-C40F63DBFB4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643045" y="5010802"/>
                  <a:ext cx="117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699B176-ABE5-859F-5A44-82EEA10DAAB6}"/>
                    </a:ext>
                  </a:extLst>
                </p14:cNvPr>
                <p14:cNvContentPartPr/>
                <p14:nvPr/>
              </p14:nvContentPartPr>
              <p14:xfrm>
                <a:off x="10860125" y="5021962"/>
                <a:ext cx="49320" cy="149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699B176-ABE5-859F-5A44-82EEA10DAAB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851485" y="5012962"/>
                  <a:ext cx="66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D4C7308-8DB3-C34E-2193-E1808C22D914}"/>
                    </a:ext>
                  </a:extLst>
                </p14:cNvPr>
                <p14:cNvContentPartPr/>
                <p14:nvPr/>
              </p14:nvContentPartPr>
              <p14:xfrm>
                <a:off x="10970645" y="4835482"/>
                <a:ext cx="183600" cy="165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D4C7308-8DB3-C34E-2193-E1808C22D91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961645" y="4826482"/>
                  <a:ext cx="201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6EE9655-0C28-2084-9DC8-8F21851D530F}"/>
                    </a:ext>
                  </a:extLst>
                </p14:cNvPr>
                <p14:cNvContentPartPr/>
                <p14:nvPr/>
              </p14:nvContentPartPr>
              <p14:xfrm>
                <a:off x="11231285" y="4707322"/>
                <a:ext cx="158760" cy="297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6EE9655-0C28-2084-9DC8-8F21851D530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222645" y="4698682"/>
                  <a:ext cx="1764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CCAE294-5D21-5BAF-0D4F-4479ABB6734C}"/>
                    </a:ext>
                  </a:extLst>
                </p14:cNvPr>
                <p14:cNvContentPartPr/>
                <p14:nvPr/>
              </p14:nvContentPartPr>
              <p14:xfrm>
                <a:off x="11420645" y="4837642"/>
                <a:ext cx="276480" cy="123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CCAE294-5D21-5BAF-0D4F-4479ABB673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412005" y="4829002"/>
                  <a:ext cx="294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C0AD4CB-B935-11F6-6683-AEEA3E1918D3}"/>
                    </a:ext>
                  </a:extLst>
                </p14:cNvPr>
                <p14:cNvContentPartPr/>
                <p14:nvPr/>
              </p14:nvContentPartPr>
              <p14:xfrm>
                <a:off x="11638805" y="4699402"/>
                <a:ext cx="271080" cy="340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C0AD4CB-B935-11F6-6683-AEEA3E1918D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630165" y="4690762"/>
                  <a:ext cx="288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287D1C0-4E94-4313-A031-7629875A18DF}"/>
                    </a:ext>
                  </a:extLst>
                </p14:cNvPr>
                <p14:cNvContentPartPr/>
                <p14:nvPr/>
              </p14:nvContentPartPr>
              <p14:xfrm>
                <a:off x="2558525" y="5499682"/>
                <a:ext cx="168840" cy="244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287D1C0-4E94-4313-A031-7629875A18D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549885" y="5490682"/>
                  <a:ext cx="1864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82C2C9F-CF2C-694B-DE90-E62F0DB3AD77}"/>
                    </a:ext>
                  </a:extLst>
                </p14:cNvPr>
                <p14:cNvContentPartPr/>
                <p14:nvPr/>
              </p14:nvContentPartPr>
              <p14:xfrm>
                <a:off x="2666525" y="5324002"/>
                <a:ext cx="29880" cy="378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82C2C9F-CF2C-694B-DE90-E62F0DB3AD7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657525" y="5315362"/>
                  <a:ext cx="47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E0D6AD4-F241-4E51-F827-396E9E1B3877}"/>
                    </a:ext>
                  </a:extLst>
                </p14:cNvPr>
                <p14:cNvContentPartPr/>
                <p14:nvPr/>
              </p14:nvContentPartPr>
              <p14:xfrm>
                <a:off x="2878565" y="5511562"/>
                <a:ext cx="217440" cy="57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E0D6AD4-F241-4E51-F827-396E9E1B387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869925" y="5502922"/>
                  <a:ext cx="235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33F5983-8908-1C6A-59C4-D7648D1158BF}"/>
                    </a:ext>
                  </a:extLst>
                </p14:cNvPr>
                <p14:cNvContentPartPr/>
                <p14:nvPr/>
              </p14:nvContentPartPr>
              <p14:xfrm>
                <a:off x="2937605" y="5480602"/>
                <a:ext cx="537480" cy="124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33F5983-8908-1C6A-59C4-D7648D1158B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928605" y="5471962"/>
                  <a:ext cx="555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05F72AD-EA54-52D5-38D0-088468C7D7EE}"/>
                    </a:ext>
                  </a:extLst>
                </p14:cNvPr>
                <p14:cNvContentPartPr/>
                <p14:nvPr/>
              </p14:nvContentPartPr>
              <p14:xfrm>
                <a:off x="3403445" y="5367202"/>
                <a:ext cx="360" cy="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05F72AD-EA54-52D5-38D0-088468C7D7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94805" y="5358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37DF371-A112-4DF0-6FA3-0048C65256A9}"/>
                    </a:ext>
                  </a:extLst>
                </p14:cNvPr>
                <p14:cNvContentPartPr/>
                <p14:nvPr/>
              </p14:nvContentPartPr>
              <p14:xfrm>
                <a:off x="3501725" y="5466562"/>
                <a:ext cx="190440" cy="110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37DF371-A112-4DF0-6FA3-0048C65256A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492725" y="5457562"/>
                  <a:ext cx="208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1AACB00-5173-02B2-8C57-6367A63069B2}"/>
                    </a:ext>
                  </a:extLst>
                </p14:cNvPr>
                <p14:cNvContentPartPr/>
                <p14:nvPr/>
              </p14:nvContentPartPr>
              <p14:xfrm>
                <a:off x="3788645" y="5303122"/>
                <a:ext cx="408600" cy="235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1AACB00-5173-02B2-8C57-6367A63069B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780005" y="5294482"/>
                  <a:ext cx="426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BF43E89-0FA1-8121-71B2-1EE9B63BF202}"/>
                    </a:ext>
                  </a:extLst>
                </p14:cNvPr>
                <p14:cNvContentPartPr/>
                <p14:nvPr/>
              </p14:nvContentPartPr>
              <p14:xfrm>
                <a:off x="4172405" y="5297722"/>
                <a:ext cx="23760" cy="15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BF43E89-0FA1-8121-71B2-1EE9B63BF20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163765" y="5288722"/>
                  <a:ext cx="41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6C0CCB6-6814-2906-FD2F-7B381BEA43DD}"/>
                    </a:ext>
                  </a:extLst>
                </p14:cNvPr>
                <p14:cNvContentPartPr/>
                <p14:nvPr/>
              </p14:nvContentPartPr>
              <p14:xfrm>
                <a:off x="4268885" y="5301322"/>
                <a:ext cx="692640" cy="203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6C0CCB6-6814-2906-FD2F-7B381BEA43D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259885" y="5292682"/>
                  <a:ext cx="710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E539C09-CF3E-48A3-D15D-5FF9C5A8459A}"/>
                    </a:ext>
                  </a:extLst>
                </p14:cNvPr>
                <p14:cNvContentPartPr/>
                <p14:nvPr/>
              </p14:nvContentPartPr>
              <p14:xfrm>
                <a:off x="5283005" y="5241202"/>
                <a:ext cx="512640" cy="213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E539C09-CF3E-48A3-D15D-5FF9C5A8459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274005" y="5232562"/>
                  <a:ext cx="530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721AFC9-192F-7FD1-B6A0-9C7665E19E70}"/>
                    </a:ext>
                  </a:extLst>
                </p14:cNvPr>
                <p14:cNvContentPartPr/>
                <p14:nvPr/>
              </p14:nvContentPartPr>
              <p14:xfrm>
                <a:off x="5806445" y="5316802"/>
                <a:ext cx="333720" cy="103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721AFC9-192F-7FD1-B6A0-9C7665E19E7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797805" y="5308162"/>
                  <a:ext cx="351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87353CC-3687-C040-877D-5DD4CEBFD630}"/>
                    </a:ext>
                  </a:extLst>
                </p14:cNvPr>
                <p14:cNvContentPartPr/>
                <p14:nvPr/>
              </p14:nvContentPartPr>
              <p14:xfrm>
                <a:off x="6132245" y="5189362"/>
                <a:ext cx="360" cy="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87353CC-3687-C040-877D-5DD4CEBFD6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23605" y="51807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67C299A-B83E-5140-68B3-E62CE35C7ED0}"/>
                    </a:ext>
                  </a:extLst>
                </p14:cNvPr>
                <p14:cNvContentPartPr/>
                <p14:nvPr/>
              </p14:nvContentPartPr>
              <p14:xfrm>
                <a:off x="6460925" y="5309602"/>
                <a:ext cx="337680" cy="145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67C299A-B83E-5140-68B3-E62CE35C7ED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451925" y="5300962"/>
                  <a:ext cx="355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A6E2AE1-91FB-A393-0485-A73E6BF86C8E}"/>
                    </a:ext>
                  </a:extLst>
                </p14:cNvPr>
                <p14:cNvContentPartPr/>
                <p14:nvPr/>
              </p14:nvContentPartPr>
              <p14:xfrm>
                <a:off x="6840725" y="5299882"/>
                <a:ext cx="374760" cy="1328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A6E2AE1-91FB-A393-0485-A73E6BF86C8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831725" y="5290882"/>
                  <a:ext cx="392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9AA42D2-3168-7806-7F6A-AE6731BCB812}"/>
                    </a:ext>
                  </a:extLst>
                </p14:cNvPr>
                <p14:cNvContentPartPr/>
                <p14:nvPr/>
              </p14:nvContentPartPr>
              <p14:xfrm>
                <a:off x="7207925" y="5171722"/>
                <a:ext cx="3960" cy="68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9AA42D2-3168-7806-7F6A-AE6731BCB81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98925" y="5163082"/>
                  <a:ext cx="21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4819128-3C3E-1480-1A18-34AF572CBB3E}"/>
                    </a:ext>
                  </a:extLst>
                </p14:cNvPr>
                <p14:cNvContentPartPr/>
                <p14:nvPr/>
              </p14:nvContentPartPr>
              <p14:xfrm>
                <a:off x="7409165" y="5273242"/>
                <a:ext cx="364680" cy="124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4819128-3C3E-1480-1A18-34AF572CBB3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400165" y="5264602"/>
                  <a:ext cx="382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22D2294-163E-0F07-9EF8-AAF8D5DF5F49}"/>
                    </a:ext>
                  </a:extLst>
                </p14:cNvPr>
                <p14:cNvContentPartPr/>
                <p14:nvPr/>
              </p14:nvContentPartPr>
              <p14:xfrm>
                <a:off x="7827125" y="5187202"/>
                <a:ext cx="6480" cy="28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22D2294-163E-0F07-9EF8-AAF8D5DF5F4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818485" y="5178562"/>
                  <a:ext cx="24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280A5A7-CC4D-581A-A306-E0B492BEE204}"/>
                    </a:ext>
                  </a:extLst>
                </p14:cNvPr>
                <p14:cNvContentPartPr/>
                <p14:nvPr/>
              </p14:nvContentPartPr>
              <p14:xfrm>
                <a:off x="7795445" y="5304202"/>
                <a:ext cx="162360" cy="122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280A5A7-CC4D-581A-A306-E0B492BEE204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786445" y="5295562"/>
                  <a:ext cx="180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77DEE61-CBFB-97E6-3380-E23014DFF37E}"/>
                    </a:ext>
                  </a:extLst>
                </p14:cNvPr>
                <p14:cNvContentPartPr/>
                <p14:nvPr/>
              </p14:nvContentPartPr>
              <p14:xfrm>
                <a:off x="2627285" y="5855722"/>
                <a:ext cx="211320" cy="157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77DEE61-CBFB-97E6-3380-E23014DFF37E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618285" y="5847082"/>
                  <a:ext cx="228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C921BD0-9C25-61C5-6E4D-68D416003EB5}"/>
                    </a:ext>
                  </a:extLst>
                </p14:cNvPr>
                <p14:cNvContentPartPr/>
                <p14:nvPr/>
              </p14:nvContentPartPr>
              <p14:xfrm>
                <a:off x="2943365" y="5808562"/>
                <a:ext cx="178560" cy="263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C921BD0-9C25-61C5-6E4D-68D416003EB5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934365" y="5799562"/>
                  <a:ext cx="1962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642E6D1-22C6-B0DE-F6EE-92A8E3FFC930}"/>
                    </a:ext>
                  </a:extLst>
                </p14:cNvPr>
                <p14:cNvContentPartPr/>
                <p14:nvPr/>
              </p14:nvContentPartPr>
              <p14:xfrm>
                <a:off x="3214805" y="5866882"/>
                <a:ext cx="206280" cy="129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642E6D1-22C6-B0DE-F6EE-92A8E3FFC93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205805" y="5858242"/>
                  <a:ext cx="223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8D52419-C435-E0C7-6DA5-D0ED6AA21379}"/>
                    </a:ext>
                  </a:extLst>
                </p14:cNvPr>
                <p14:cNvContentPartPr/>
                <p14:nvPr/>
              </p14:nvContentPartPr>
              <p14:xfrm>
                <a:off x="3429365" y="5753842"/>
                <a:ext cx="189360" cy="2948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8D52419-C435-E0C7-6DA5-D0ED6AA2137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420365" y="5745202"/>
                  <a:ext cx="2070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A8206FA-2035-E990-2CA1-01E502089F4F}"/>
                    </a:ext>
                  </a:extLst>
                </p14:cNvPr>
                <p14:cNvContentPartPr/>
                <p14:nvPr/>
              </p14:nvContentPartPr>
              <p14:xfrm>
                <a:off x="3916085" y="5844922"/>
                <a:ext cx="507960" cy="28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A8206FA-2035-E990-2CA1-01E502089F4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907445" y="5835922"/>
                  <a:ext cx="525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181A173-AC38-61DC-A557-92B61D831B55}"/>
                    </a:ext>
                  </a:extLst>
                </p14:cNvPr>
                <p14:cNvContentPartPr/>
                <p14:nvPr/>
              </p14:nvContentPartPr>
              <p14:xfrm>
                <a:off x="4331885" y="5781202"/>
                <a:ext cx="148320" cy="194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181A173-AC38-61DC-A557-92B61D831B5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323245" y="5772202"/>
                  <a:ext cx="165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588F2B2-3E26-B454-18F2-1AFC60159A83}"/>
                    </a:ext>
                  </a:extLst>
                </p14:cNvPr>
                <p14:cNvContentPartPr/>
                <p14:nvPr/>
              </p14:nvContentPartPr>
              <p14:xfrm>
                <a:off x="3861005" y="5766442"/>
                <a:ext cx="164880" cy="140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588F2B2-3E26-B454-18F2-1AFC60159A83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852005" y="5757802"/>
                  <a:ext cx="182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54CADD6-AB59-F336-1B57-470FC2EEED53}"/>
                    </a:ext>
                  </a:extLst>
                </p14:cNvPr>
                <p14:cNvContentPartPr/>
                <p14:nvPr/>
              </p14:nvContentPartPr>
              <p14:xfrm>
                <a:off x="4695125" y="5754202"/>
                <a:ext cx="157320" cy="1519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54CADD6-AB59-F336-1B57-470FC2EEED5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686125" y="5745562"/>
                  <a:ext cx="174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2D04FC9-3502-3D03-4CB9-57F10E24AE51}"/>
                    </a:ext>
                  </a:extLst>
                </p14:cNvPr>
                <p14:cNvContentPartPr/>
                <p14:nvPr/>
              </p14:nvContentPartPr>
              <p14:xfrm>
                <a:off x="4986725" y="5644042"/>
                <a:ext cx="199080" cy="2790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2D04FC9-3502-3D03-4CB9-57F10E24AE5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978085" y="5635042"/>
                  <a:ext cx="2167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D1FF954-996A-3348-5AD0-05DBEEEE3A81}"/>
                    </a:ext>
                  </a:extLst>
                </p14:cNvPr>
                <p14:cNvContentPartPr/>
                <p14:nvPr/>
              </p14:nvContentPartPr>
              <p14:xfrm>
                <a:off x="5239085" y="5788402"/>
                <a:ext cx="116280" cy="1962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D1FF954-996A-3348-5AD0-05DBEEEE3A81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230085" y="5779762"/>
                  <a:ext cx="133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59D468-F824-77A0-E644-C43DF1BD4111}"/>
                    </a:ext>
                  </a:extLst>
                </p14:cNvPr>
                <p14:cNvContentPartPr/>
                <p14:nvPr/>
              </p14:nvContentPartPr>
              <p14:xfrm>
                <a:off x="5290925" y="5608762"/>
                <a:ext cx="54360" cy="42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59D468-F824-77A0-E644-C43DF1BD411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282285" y="5599762"/>
                  <a:ext cx="72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A76C3A9-CC22-CB7B-8A27-31745090D0FA}"/>
                    </a:ext>
                  </a:extLst>
                </p14:cNvPr>
                <p14:cNvContentPartPr/>
                <p14:nvPr/>
              </p14:nvContentPartPr>
              <p14:xfrm>
                <a:off x="5468765" y="5624242"/>
                <a:ext cx="236160" cy="288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A76C3A9-CC22-CB7B-8A27-31745090D0FA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460125" y="5615242"/>
                  <a:ext cx="253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5389383-DED7-E199-419D-82CD44BFC18C}"/>
                    </a:ext>
                  </a:extLst>
                </p14:cNvPr>
                <p14:cNvContentPartPr/>
                <p14:nvPr/>
              </p14:nvContentPartPr>
              <p14:xfrm>
                <a:off x="1559165" y="6170362"/>
                <a:ext cx="125280" cy="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5389383-DED7-E199-419D-82CD44BFC18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550165" y="6161362"/>
                  <a:ext cx="142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8DE9066-3EDD-177C-7365-C505128FFA89}"/>
                    </a:ext>
                  </a:extLst>
                </p14:cNvPr>
                <p14:cNvContentPartPr/>
                <p14:nvPr/>
              </p14:nvContentPartPr>
              <p14:xfrm>
                <a:off x="1893965" y="6148042"/>
                <a:ext cx="153720" cy="1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8DE9066-3EDD-177C-7365-C505128FFA8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884965" y="6139402"/>
                  <a:ext cx="171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109CBEB-AC64-A6F5-43CF-2410BF32110D}"/>
                    </a:ext>
                  </a:extLst>
                </p14:cNvPr>
                <p14:cNvContentPartPr/>
                <p14:nvPr/>
              </p14:nvContentPartPr>
              <p14:xfrm>
                <a:off x="2158565" y="6115282"/>
                <a:ext cx="199080" cy="104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109CBEB-AC64-A6F5-43CF-2410BF32110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149925" y="6106282"/>
                  <a:ext cx="216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7B90166-0C25-EDE4-99E8-C04D7F361DA0}"/>
                    </a:ext>
                  </a:extLst>
                </p14:cNvPr>
                <p14:cNvContentPartPr/>
                <p14:nvPr/>
              </p14:nvContentPartPr>
              <p14:xfrm>
                <a:off x="2493725" y="6108442"/>
                <a:ext cx="137880" cy="25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7B90166-0C25-EDE4-99E8-C04D7F361D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484725" y="6099802"/>
                  <a:ext cx="155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5514923-791D-36F1-FDB8-057A2DC503DE}"/>
                    </a:ext>
                  </a:extLst>
                </p14:cNvPr>
                <p14:cNvContentPartPr/>
                <p14:nvPr/>
              </p14:nvContentPartPr>
              <p14:xfrm>
                <a:off x="2733845" y="6132922"/>
                <a:ext cx="222480" cy="36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5514923-791D-36F1-FDB8-057A2DC503DE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725205" y="6123922"/>
                  <a:ext cx="240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21B8BAE-D7C5-ADFA-3609-9BB92F748820}"/>
                    </a:ext>
                  </a:extLst>
                </p14:cNvPr>
                <p14:cNvContentPartPr/>
                <p14:nvPr/>
              </p14:nvContentPartPr>
              <p14:xfrm>
                <a:off x="3110405" y="6135082"/>
                <a:ext cx="191520" cy="180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21B8BAE-D7C5-ADFA-3609-9BB92F74882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101765" y="6126082"/>
                  <a:ext cx="209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531CFEB-BCFD-F300-981B-157EFEAC8E69}"/>
                    </a:ext>
                  </a:extLst>
                </p14:cNvPr>
                <p14:cNvContentPartPr/>
                <p14:nvPr/>
              </p14:nvContentPartPr>
              <p14:xfrm>
                <a:off x="1554485" y="6289522"/>
                <a:ext cx="165600" cy="1674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531CFEB-BCFD-F300-981B-157EFEAC8E69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545485" y="6280522"/>
                  <a:ext cx="183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4DBEA22-9EDE-8E63-32F7-CF70F6242A93}"/>
                    </a:ext>
                  </a:extLst>
                </p14:cNvPr>
                <p14:cNvContentPartPr/>
                <p14:nvPr/>
              </p14:nvContentPartPr>
              <p14:xfrm>
                <a:off x="1718285" y="6289522"/>
                <a:ext cx="115560" cy="1605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4DBEA22-9EDE-8E63-32F7-CF70F6242A93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709645" y="6280522"/>
                  <a:ext cx="133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4099099-CCAF-9F52-F68C-AC16F83FA272}"/>
                    </a:ext>
                  </a:extLst>
                </p14:cNvPr>
                <p14:cNvContentPartPr/>
                <p14:nvPr/>
              </p14:nvContentPartPr>
              <p14:xfrm>
                <a:off x="2135525" y="6135802"/>
                <a:ext cx="1007280" cy="2829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4099099-CCAF-9F52-F68C-AC16F83FA272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126525" y="6126802"/>
                  <a:ext cx="10249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75525D4-1051-7F79-82B0-58074A23FA80}"/>
                    </a:ext>
                  </a:extLst>
                </p14:cNvPr>
                <p14:cNvContentPartPr/>
                <p14:nvPr/>
              </p14:nvContentPartPr>
              <p14:xfrm>
                <a:off x="2566085" y="6171442"/>
                <a:ext cx="286200" cy="13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75525D4-1051-7F79-82B0-58074A23FA80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557085" y="6162442"/>
                  <a:ext cx="303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B5584AA-0AB5-D698-509D-3A6385A06505}"/>
                    </a:ext>
                  </a:extLst>
                </p14:cNvPr>
                <p14:cNvContentPartPr/>
                <p14:nvPr/>
              </p14:nvContentPartPr>
              <p14:xfrm>
                <a:off x="3222005" y="6236602"/>
                <a:ext cx="569520" cy="120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B5584AA-0AB5-D698-509D-3A6385A06505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3213005" y="6227602"/>
                  <a:ext cx="587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75CC260-0330-C5B3-9A19-78AA9FE2359E}"/>
                    </a:ext>
                  </a:extLst>
                </p14:cNvPr>
                <p14:cNvContentPartPr/>
                <p14:nvPr/>
              </p14:nvContentPartPr>
              <p14:xfrm>
                <a:off x="3746885" y="6090802"/>
                <a:ext cx="10080" cy="25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75CC260-0330-C5B3-9A19-78AA9FE2359E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3738245" y="6082162"/>
                  <a:ext cx="27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C6417D2-E7F2-7C72-B898-7A878AB27F78}"/>
                    </a:ext>
                  </a:extLst>
                </p14:cNvPr>
                <p14:cNvContentPartPr/>
                <p14:nvPr/>
              </p14:nvContentPartPr>
              <p14:xfrm>
                <a:off x="3873245" y="6223282"/>
                <a:ext cx="256680" cy="1062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C6417D2-E7F2-7C72-B898-7A878AB27F78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3864605" y="6214282"/>
                  <a:ext cx="27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3351331-52F6-CB0F-5F9A-76809A56F034}"/>
                    </a:ext>
                  </a:extLst>
                </p14:cNvPr>
                <p14:cNvContentPartPr/>
                <p14:nvPr/>
              </p14:nvContentPartPr>
              <p14:xfrm>
                <a:off x="4150805" y="6228322"/>
                <a:ext cx="206280" cy="1044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3351331-52F6-CB0F-5F9A-76809A56F034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4141805" y="6219322"/>
                  <a:ext cx="223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00F52EB-C9BE-2AEF-FED3-96C671DAAC69}"/>
                    </a:ext>
                  </a:extLst>
                </p14:cNvPr>
                <p14:cNvContentPartPr/>
                <p14:nvPr/>
              </p14:nvContentPartPr>
              <p14:xfrm>
                <a:off x="4156565" y="6132922"/>
                <a:ext cx="174600" cy="79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00F52EB-C9BE-2AEF-FED3-96C671DAAC69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4147925" y="6123922"/>
                  <a:ext cx="192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092EBDB-D905-7293-DF42-2FB885657DA5}"/>
                    </a:ext>
                  </a:extLst>
                </p14:cNvPr>
                <p14:cNvContentPartPr/>
                <p14:nvPr/>
              </p14:nvContentPartPr>
              <p14:xfrm>
                <a:off x="4552565" y="6216442"/>
                <a:ext cx="305640" cy="896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092EBDB-D905-7293-DF42-2FB885657DA5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4543925" y="6207802"/>
                  <a:ext cx="323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4725E90-69BC-F6CE-D06F-4A860ECDDD53}"/>
                    </a:ext>
                  </a:extLst>
                </p14:cNvPr>
                <p14:cNvContentPartPr/>
                <p14:nvPr/>
              </p14:nvContentPartPr>
              <p14:xfrm>
                <a:off x="5240525" y="6050842"/>
                <a:ext cx="522000" cy="2710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4725E90-69BC-F6CE-D06F-4A860ECDDD53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231525" y="6042202"/>
                  <a:ext cx="539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E0E4128-C893-DA6D-13FD-876CBBEEB944}"/>
                    </a:ext>
                  </a:extLst>
                </p14:cNvPr>
                <p14:cNvContentPartPr/>
                <p14:nvPr/>
              </p14:nvContentPartPr>
              <p14:xfrm>
                <a:off x="6106685" y="6131122"/>
                <a:ext cx="803520" cy="1350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E0E4128-C893-DA6D-13FD-876CBBEEB944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097685" y="6122122"/>
                  <a:ext cx="821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0F0F850-6BC0-3F6F-BC3E-2C069238CF82}"/>
                    </a:ext>
                  </a:extLst>
                </p14:cNvPr>
                <p14:cNvContentPartPr/>
                <p14:nvPr/>
              </p14:nvContentPartPr>
              <p14:xfrm>
                <a:off x="6853325" y="5982802"/>
                <a:ext cx="57960" cy="14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0F0F850-6BC0-3F6F-BC3E-2C069238CF82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6844685" y="5973802"/>
                  <a:ext cx="75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D4E2BDB-3277-17E0-09EC-E101229AD682}"/>
                    </a:ext>
                  </a:extLst>
                </p14:cNvPr>
                <p14:cNvContentPartPr/>
                <p14:nvPr/>
              </p14:nvContentPartPr>
              <p14:xfrm>
                <a:off x="7225205" y="6098362"/>
                <a:ext cx="641880" cy="1306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D4E2BDB-3277-17E0-09EC-E101229AD68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216205" y="6089722"/>
                  <a:ext cx="659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5D6C582-50ED-6334-1B6D-DC4DB47CDFF8}"/>
                    </a:ext>
                  </a:extLst>
                </p14:cNvPr>
                <p14:cNvContentPartPr/>
                <p14:nvPr/>
              </p14:nvContentPartPr>
              <p14:xfrm>
                <a:off x="7834685" y="5988202"/>
                <a:ext cx="20160" cy="180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5D6C582-50ED-6334-1B6D-DC4DB47CDFF8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825685" y="5979562"/>
                  <a:ext cx="37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9325C91-56D3-D866-63D0-8A2ABC700D18}"/>
                    </a:ext>
                  </a:extLst>
                </p14:cNvPr>
                <p14:cNvContentPartPr/>
                <p14:nvPr/>
              </p14:nvContentPartPr>
              <p14:xfrm>
                <a:off x="7895885" y="6094042"/>
                <a:ext cx="227520" cy="96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9325C91-56D3-D866-63D0-8A2ABC700D18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886885" y="6085402"/>
                  <a:ext cx="245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BE8D68F-1C0A-8568-1807-D84A459B7C36}"/>
                    </a:ext>
                  </a:extLst>
                </p14:cNvPr>
                <p14:cNvContentPartPr/>
                <p14:nvPr/>
              </p14:nvContentPartPr>
              <p14:xfrm>
                <a:off x="8330045" y="5908642"/>
                <a:ext cx="922680" cy="281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BE8D68F-1C0A-8568-1807-D84A459B7C36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8321405" y="5900002"/>
                  <a:ext cx="940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D42FC10-64D9-04F4-45C3-ED13BED66F4C}"/>
                    </a:ext>
                  </a:extLst>
                </p14:cNvPr>
                <p14:cNvContentPartPr/>
                <p14:nvPr/>
              </p14:nvContentPartPr>
              <p14:xfrm>
                <a:off x="9503285" y="5852122"/>
                <a:ext cx="718920" cy="3038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D42FC10-64D9-04F4-45C3-ED13BED66F4C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9494645" y="5843122"/>
                  <a:ext cx="736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549232B-50F9-1CA8-99E3-AC3B4FEE6F43}"/>
                    </a:ext>
                  </a:extLst>
                </p14:cNvPr>
                <p14:cNvContentPartPr/>
                <p14:nvPr/>
              </p14:nvContentPartPr>
              <p14:xfrm>
                <a:off x="10005485" y="5722522"/>
                <a:ext cx="16200" cy="586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549232B-50F9-1CA8-99E3-AC3B4FEE6F4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9996485" y="5713522"/>
                  <a:ext cx="33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18C899F2-ED6B-BB3A-0217-0BFEFB0717F8}"/>
              </a:ext>
            </a:extLst>
          </p:cNvPr>
          <p:cNvGrpSpPr/>
          <p:nvPr/>
        </p:nvGrpSpPr>
        <p:grpSpPr>
          <a:xfrm>
            <a:off x="10562045" y="5756722"/>
            <a:ext cx="1586160" cy="428400"/>
            <a:chOff x="10562045" y="5756722"/>
            <a:chExt cx="158616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48B45AC-57E8-03D3-69C7-C9715DB29B05}"/>
                    </a:ext>
                  </a:extLst>
                </p14:cNvPr>
                <p14:cNvContentPartPr/>
                <p14:nvPr/>
              </p14:nvContentPartPr>
              <p14:xfrm>
                <a:off x="10562045" y="5875162"/>
                <a:ext cx="147240" cy="1918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48B45AC-57E8-03D3-69C7-C9715DB29B05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553405" y="5866162"/>
                  <a:ext cx="164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EB046DD-71F6-67F9-4290-2DF0F5E996D7}"/>
                    </a:ext>
                  </a:extLst>
                </p14:cNvPr>
                <p14:cNvContentPartPr/>
                <p14:nvPr/>
              </p14:nvContentPartPr>
              <p14:xfrm>
                <a:off x="10752845" y="5831602"/>
                <a:ext cx="129600" cy="2718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EB046DD-71F6-67F9-4290-2DF0F5E996D7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744205" y="5822602"/>
                  <a:ext cx="147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CF8108D-9324-6B02-D42C-23D3D32205DA}"/>
                    </a:ext>
                  </a:extLst>
                </p14:cNvPr>
                <p14:cNvContentPartPr/>
                <p14:nvPr/>
              </p14:nvContentPartPr>
              <p14:xfrm>
                <a:off x="10838165" y="5885962"/>
                <a:ext cx="190440" cy="1566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CF8108D-9324-6B02-D42C-23D3D32205DA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829165" y="5877322"/>
                  <a:ext cx="208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E4510E1-766A-EE4D-2F10-ADB9F9605824}"/>
                    </a:ext>
                  </a:extLst>
                </p14:cNvPr>
                <p14:cNvContentPartPr/>
                <p14:nvPr/>
              </p14:nvContentPartPr>
              <p14:xfrm>
                <a:off x="11130125" y="5955082"/>
                <a:ext cx="92520" cy="104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E4510E1-766A-EE4D-2F10-ADB9F9605824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1121125" y="5946442"/>
                  <a:ext cx="110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B86D104-9125-FE52-A177-F2F887B70A44}"/>
                    </a:ext>
                  </a:extLst>
                </p14:cNvPr>
                <p14:cNvContentPartPr/>
                <p14:nvPr/>
              </p14:nvContentPartPr>
              <p14:xfrm>
                <a:off x="11244245" y="5904682"/>
                <a:ext cx="36000" cy="131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B86D104-9125-FE52-A177-F2F887B70A44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1235245" y="5895682"/>
                  <a:ext cx="53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B890966-0E4F-68DE-95BE-45CDEB185F11}"/>
                    </a:ext>
                  </a:extLst>
                </p14:cNvPr>
                <p14:cNvContentPartPr/>
                <p14:nvPr/>
              </p14:nvContentPartPr>
              <p14:xfrm>
                <a:off x="11280965" y="5770402"/>
                <a:ext cx="197640" cy="2642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B890966-0E4F-68DE-95BE-45CDEB185F11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1271965" y="5761762"/>
                  <a:ext cx="2152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89075D3D-A802-A263-1E06-BB231DD3A054}"/>
                    </a:ext>
                  </a:extLst>
                </p14:cNvPr>
                <p14:cNvContentPartPr/>
                <p14:nvPr/>
              </p14:nvContentPartPr>
              <p14:xfrm>
                <a:off x="11550605" y="6056602"/>
                <a:ext cx="28440" cy="1285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89075D3D-A802-A263-1E06-BB231DD3A05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1541965" y="6047962"/>
                  <a:ext cx="46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893C2E1-063E-3E5B-B714-C7B7DF643EE1}"/>
                    </a:ext>
                  </a:extLst>
                </p14:cNvPr>
                <p14:cNvContentPartPr/>
                <p14:nvPr/>
              </p14:nvContentPartPr>
              <p14:xfrm>
                <a:off x="11608205" y="5892082"/>
                <a:ext cx="127800" cy="1418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893C2E1-063E-3E5B-B714-C7B7DF643EE1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1599565" y="5883442"/>
                  <a:ext cx="145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B0F5D65-8E8E-D4A0-9745-61A4919F8FCD}"/>
                    </a:ext>
                  </a:extLst>
                </p14:cNvPr>
                <p14:cNvContentPartPr/>
                <p14:nvPr/>
              </p14:nvContentPartPr>
              <p14:xfrm>
                <a:off x="11763725" y="5818282"/>
                <a:ext cx="99000" cy="2491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B0F5D65-8E8E-D4A0-9745-61A4919F8FCD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1754725" y="5809282"/>
                  <a:ext cx="116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D761C91-03D8-58C8-C135-9FBDF5C3434E}"/>
                    </a:ext>
                  </a:extLst>
                </p14:cNvPr>
                <p14:cNvContentPartPr/>
                <p14:nvPr/>
              </p14:nvContentPartPr>
              <p14:xfrm>
                <a:off x="11898365" y="5874442"/>
                <a:ext cx="133200" cy="1270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D761C91-03D8-58C8-C135-9FBDF5C3434E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1889725" y="5865802"/>
                  <a:ext cx="150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80D0852-CF17-5D4D-AE9E-642FDCA5C523}"/>
                    </a:ext>
                  </a:extLst>
                </p14:cNvPr>
                <p14:cNvContentPartPr/>
                <p14:nvPr/>
              </p14:nvContentPartPr>
              <p14:xfrm>
                <a:off x="12062165" y="5756722"/>
                <a:ext cx="86040" cy="2811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80D0852-CF17-5D4D-AE9E-642FDCA5C523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2053165" y="5747722"/>
                  <a:ext cx="103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D72F585-CAC6-9CFF-129D-428D374DBD8A}"/>
                    </a:ext>
                  </a:extLst>
                </p14:cNvPr>
                <p14:cNvContentPartPr/>
                <p14:nvPr/>
              </p14:nvContentPartPr>
              <p14:xfrm>
                <a:off x="11831405" y="5855722"/>
                <a:ext cx="91440" cy="1008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D72F585-CAC6-9CFF-129D-428D374DBD8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1822765" y="5847082"/>
                  <a:ext cx="1090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A9BC1AB-936A-020F-F72E-05F682D077BD}"/>
              </a:ext>
            </a:extLst>
          </p:cNvPr>
          <p:cNvGrpSpPr/>
          <p:nvPr/>
        </p:nvGrpSpPr>
        <p:grpSpPr>
          <a:xfrm>
            <a:off x="7735325" y="6312562"/>
            <a:ext cx="1020600" cy="327960"/>
            <a:chOff x="7735325" y="6312562"/>
            <a:chExt cx="102060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2AED707-D0A1-1C98-EC25-B49A39FAA58D}"/>
                    </a:ext>
                  </a:extLst>
                </p14:cNvPr>
                <p14:cNvContentPartPr/>
                <p14:nvPr/>
              </p14:nvContentPartPr>
              <p14:xfrm>
                <a:off x="7735325" y="6415162"/>
                <a:ext cx="190800" cy="2253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2AED707-D0A1-1C98-EC25-B49A39FAA58D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726325" y="6406522"/>
                  <a:ext cx="208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D0C35C1-0D86-0E48-1699-48C3E4F1242B}"/>
                    </a:ext>
                  </a:extLst>
                </p14:cNvPr>
                <p14:cNvContentPartPr/>
                <p14:nvPr/>
              </p14:nvContentPartPr>
              <p14:xfrm>
                <a:off x="7837205" y="6312562"/>
                <a:ext cx="15120" cy="270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D0C35C1-0D86-0E48-1699-48C3E4F1242B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828205" y="6303922"/>
                  <a:ext cx="32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2BE7983-A61A-24FA-39B9-5865DC66480C}"/>
                    </a:ext>
                  </a:extLst>
                </p14:cNvPr>
                <p14:cNvContentPartPr/>
                <p14:nvPr/>
              </p14:nvContentPartPr>
              <p14:xfrm>
                <a:off x="8075165" y="6473482"/>
                <a:ext cx="115560" cy="13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2BE7983-A61A-24FA-39B9-5865DC66480C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066165" y="6464842"/>
                  <a:ext cx="133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4FED36F-146F-A520-AD62-EFBB733ADE95}"/>
                    </a:ext>
                  </a:extLst>
                </p14:cNvPr>
                <p14:cNvContentPartPr/>
                <p14:nvPr/>
              </p14:nvContentPartPr>
              <p14:xfrm>
                <a:off x="8168045" y="6563122"/>
                <a:ext cx="587880" cy="223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4FED36F-146F-A520-AD62-EFBB733ADE95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159405" y="6554122"/>
                  <a:ext cx="60552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A0713921-9378-5AA0-C95F-6B6E121A0479}"/>
                  </a:ext>
                </a:extLst>
              </p14:cNvPr>
              <p14:cNvContentPartPr/>
              <p14:nvPr/>
            </p14:nvContentPartPr>
            <p14:xfrm>
              <a:off x="9028085" y="6528922"/>
              <a:ext cx="315720" cy="565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A0713921-9378-5AA0-C95F-6B6E121A0479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9019085" y="6519922"/>
                <a:ext cx="33336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8730D5C-FA9D-4738-8ED2-B16E4000B492}"/>
              </a:ext>
            </a:extLst>
          </p:cNvPr>
          <p:cNvGrpSpPr/>
          <p:nvPr/>
        </p:nvGrpSpPr>
        <p:grpSpPr>
          <a:xfrm>
            <a:off x="2927885" y="6452242"/>
            <a:ext cx="2641320" cy="349920"/>
            <a:chOff x="2927885" y="6452242"/>
            <a:chExt cx="264132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A20E2C2E-DA03-1B07-AC2A-7F256ADA334A}"/>
                    </a:ext>
                  </a:extLst>
                </p14:cNvPr>
                <p14:cNvContentPartPr/>
                <p14:nvPr/>
              </p14:nvContentPartPr>
              <p14:xfrm>
                <a:off x="2927885" y="6595882"/>
                <a:ext cx="127800" cy="1260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A20E2C2E-DA03-1B07-AC2A-7F256ADA334A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2918885" y="6587242"/>
                  <a:ext cx="145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ADD2C776-B3A9-0F30-B26F-29E1705DC61A}"/>
                    </a:ext>
                  </a:extLst>
                </p14:cNvPr>
                <p14:cNvContentPartPr/>
                <p14:nvPr/>
              </p14:nvContentPartPr>
              <p14:xfrm>
                <a:off x="3177725" y="6511282"/>
                <a:ext cx="164880" cy="2534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ADD2C776-B3A9-0F30-B26F-29E1705DC61A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3169085" y="6502282"/>
                  <a:ext cx="182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EC08BE9-B480-638F-76BD-A30F1EB8E706}"/>
                    </a:ext>
                  </a:extLst>
                </p14:cNvPr>
                <p14:cNvContentPartPr/>
                <p14:nvPr/>
              </p14:nvContentPartPr>
              <p14:xfrm>
                <a:off x="3355565" y="6590482"/>
                <a:ext cx="96840" cy="1648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EC08BE9-B480-638F-76BD-A30F1EB8E706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3346925" y="6581842"/>
                  <a:ext cx="114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3657D05-1952-C85A-37EC-F21D6C208B02}"/>
                    </a:ext>
                  </a:extLst>
                </p14:cNvPr>
                <p14:cNvContentPartPr/>
                <p14:nvPr/>
              </p14:nvContentPartPr>
              <p14:xfrm>
                <a:off x="3572645" y="6665722"/>
                <a:ext cx="97200" cy="25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3657D05-1952-C85A-37EC-F21D6C208B0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3564005" y="6656722"/>
                  <a:ext cx="1148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007EEFD-6DC2-0376-07D2-E9D6509459CB}"/>
                    </a:ext>
                  </a:extLst>
                </p14:cNvPr>
                <p14:cNvContentPartPr/>
                <p14:nvPr/>
              </p14:nvContentPartPr>
              <p14:xfrm>
                <a:off x="3749405" y="6581482"/>
                <a:ext cx="27720" cy="1540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007EEFD-6DC2-0376-07D2-E9D6509459C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3740765" y="6572842"/>
                  <a:ext cx="45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EB421AB5-2151-0F00-068C-D935C7CB5E83}"/>
                    </a:ext>
                  </a:extLst>
                </p14:cNvPr>
                <p14:cNvContentPartPr/>
                <p14:nvPr/>
              </p14:nvContentPartPr>
              <p14:xfrm>
                <a:off x="3848765" y="6452242"/>
                <a:ext cx="167040" cy="2782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EB421AB5-2151-0F00-068C-D935C7CB5E83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3839765" y="6443602"/>
                  <a:ext cx="1846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67BF5C5-CD81-0944-6B3F-0F69681702E3}"/>
                    </a:ext>
                  </a:extLst>
                </p14:cNvPr>
                <p14:cNvContentPartPr/>
                <p14:nvPr/>
              </p14:nvContentPartPr>
              <p14:xfrm>
                <a:off x="4249805" y="6649162"/>
                <a:ext cx="248760" cy="270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67BF5C5-CD81-0944-6B3F-0F69681702E3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4240805" y="6640162"/>
                  <a:ext cx="266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E5CB305-E128-433C-8990-3A8F66A43EEC}"/>
                    </a:ext>
                  </a:extLst>
                </p14:cNvPr>
                <p14:cNvContentPartPr/>
                <p14:nvPr/>
              </p14:nvContentPartPr>
              <p14:xfrm>
                <a:off x="4387325" y="6599482"/>
                <a:ext cx="123120" cy="1238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E5CB305-E128-433C-8990-3A8F66A43EEC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4378325" y="6590482"/>
                  <a:ext cx="140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3DAB4944-D07B-C013-CEE3-6705C83517AA}"/>
                    </a:ext>
                  </a:extLst>
                </p14:cNvPr>
                <p14:cNvContentPartPr/>
                <p14:nvPr/>
              </p14:nvContentPartPr>
              <p14:xfrm>
                <a:off x="4180685" y="6563482"/>
                <a:ext cx="120960" cy="1058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3DAB4944-D07B-C013-CEE3-6705C83517AA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4172045" y="6554482"/>
                  <a:ext cx="138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0083EC6-4186-9D4C-0163-493B8A7FF2AF}"/>
                    </a:ext>
                  </a:extLst>
                </p14:cNvPr>
                <p14:cNvContentPartPr/>
                <p14:nvPr/>
              </p14:nvContentPartPr>
              <p14:xfrm>
                <a:off x="4742645" y="6555202"/>
                <a:ext cx="144000" cy="1609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0083EC6-4186-9D4C-0163-493B8A7FF2A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4734005" y="6546562"/>
                  <a:ext cx="161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419BA67-67CE-1A45-AF52-2F36EA593452}"/>
                    </a:ext>
                  </a:extLst>
                </p14:cNvPr>
                <p14:cNvContentPartPr/>
                <p14:nvPr/>
              </p14:nvContentPartPr>
              <p14:xfrm>
                <a:off x="4973405" y="6513442"/>
                <a:ext cx="212400" cy="252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419BA67-67CE-1A45-AF52-2F36EA59345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4964405" y="6504442"/>
                  <a:ext cx="230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3194D41-B882-3F3D-BA7D-B7A6D4A089A4}"/>
                    </a:ext>
                  </a:extLst>
                </p14:cNvPr>
                <p14:cNvContentPartPr/>
                <p14:nvPr/>
              </p14:nvContentPartPr>
              <p14:xfrm>
                <a:off x="5238365" y="6614962"/>
                <a:ext cx="105120" cy="1872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3194D41-B882-3F3D-BA7D-B7A6D4A089A4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5229365" y="6606322"/>
                  <a:ext cx="122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7C1808A-E89C-933D-3975-4927080C615D}"/>
                    </a:ext>
                  </a:extLst>
                </p14:cNvPr>
                <p14:cNvContentPartPr/>
                <p14:nvPr/>
              </p14:nvContentPartPr>
              <p14:xfrm>
                <a:off x="5329085" y="6491122"/>
                <a:ext cx="12600" cy="13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7C1808A-E89C-933D-3975-4927080C615D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320085" y="6482482"/>
                  <a:ext cx="30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334E149-B30E-8F8A-F38D-8A8348D0E71C}"/>
                    </a:ext>
                  </a:extLst>
                </p14:cNvPr>
                <p14:cNvContentPartPr/>
                <p14:nvPr/>
              </p14:nvContentPartPr>
              <p14:xfrm>
                <a:off x="5430965" y="6499042"/>
                <a:ext cx="138240" cy="2530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334E149-B30E-8F8A-F38D-8A8348D0E71C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421965" y="6490042"/>
                  <a:ext cx="15588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B8B642C3-ABF5-34AB-1DA9-F99C893C09D5}"/>
              </a:ext>
            </a:extLst>
          </p:cNvPr>
          <p:cNvGrpSpPr/>
          <p:nvPr/>
        </p:nvGrpSpPr>
        <p:grpSpPr>
          <a:xfrm>
            <a:off x="1268285" y="86002"/>
            <a:ext cx="1204560" cy="463680"/>
            <a:chOff x="1268285" y="86002"/>
            <a:chExt cx="120456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8E48B81-E020-69F4-78A4-0B7972E162D0}"/>
                    </a:ext>
                  </a:extLst>
                </p14:cNvPr>
                <p14:cNvContentPartPr/>
                <p14:nvPr/>
              </p14:nvContentPartPr>
              <p14:xfrm>
                <a:off x="1268285" y="240442"/>
                <a:ext cx="17640" cy="3092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8E48B81-E020-69F4-78A4-0B7972E162D0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259645" y="231802"/>
                  <a:ext cx="352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53EDD9E-4827-43FE-3E26-B48B41340C26}"/>
                    </a:ext>
                  </a:extLst>
                </p14:cNvPr>
                <p14:cNvContentPartPr/>
                <p14:nvPr/>
              </p14:nvContentPartPr>
              <p14:xfrm>
                <a:off x="1445045" y="279322"/>
                <a:ext cx="16200" cy="2307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53EDD9E-4827-43FE-3E26-B48B41340C26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436045" y="270322"/>
                  <a:ext cx="33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AE8AC57-7EB9-CDB2-2293-5428DAFC6FCC}"/>
                    </a:ext>
                  </a:extLst>
                </p14:cNvPr>
                <p14:cNvContentPartPr/>
                <p14:nvPr/>
              </p14:nvContentPartPr>
              <p14:xfrm>
                <a:off x="1438925" y="268162"/>
                <a:ext cx="146160" cy="1951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AE8AC57-7EB9-CDB2-2293-5428DAFC6FC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429925" y="259162"/>
                  <a:ext cx="163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3A6BA42-0827-F953-8654-DF941DAED575}"/>
                    </a:ext>
                  </a:extLst>
                </p14:cNvPr>
                <p14:cNvContentPartPr/>
                <p14:nvPr/>
              </p14:nvContentPartPr>
              <p14:xfrm>
                <a:off x="1685885" y="294802"/>
                <a:ext cx="7560" cy="1846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3A6BA42-0827-F953-8654-DF941DAED57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677245" y="285802"/>
                  <a:ext cx="25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3119F88-2F70-21E3-3506-20AE0E1FDFF9}"/>
                    </a:ext>
                  </a:extLst>
                </p14:cNvPr>
                <p14:cNvContentPartPr/>
                <p14:nvPr/>
              </p14:nvContentPartPr>
              <p14:xfrm>
                <a:off x="1658525" y="237202"/>
                <a:ext cx="144720" cy="2772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3119F88-2F70-21E3-3506-20AE0E1FDFF9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649525" y="228562"/>
                  <a:ext cx="162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3B39603-0246-388E-0B9C-E25BC1AD5C09}"/>
                    </a:ext>
                  </a:extLst>
                </p14:cNvPr>
                <p14:cNvContentPartPr/>
                <p14:nvPr/>
              </p14:nvContentPartPr>
              <p14:xfrm>
                <a:off x="1896125" y="178882"/>
                <a:ext cx="40680" cy="3182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3B39603-0246-388E-0B9C-E25BC1AD5C0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887485" y="169882"/>
                  <a:ext cx="583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4B505AC1-37E1-F843-2C1E-B1C93B24E57F}"/>
                    </a:ext>
                  </a:extLst>
                </p14:cNvPr>
                <p14:cNvContentPartPr/>
                <p14:nvPr/>
              </p14:nvContentPartPr>
              <p14:xfrm>
                <a:off x="2015645" y="277522"/>
                <a:ext cx="228240" cy="1602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4B505AC1-37E1-F843-2C1E-B1C93B24E57F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2006645" y="268522"/>
                  <a:ext cx="245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A3BC643-9897-1FE5-592F-9F2050FC6B48}"/>
                    </a:ext>
                  </a:extLst>
                </p14:cNvPr>
                <p14:cNvContentPartPr/>
                <p14:nvPr/>
              </p14:nvContentPartPr>
              <p14:xfrm>
                <a:off x="2350805" y="223882"/>
                <a:ext cx="45000" cy="2509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A3BC643-9897-1FE5-592F-9F2050FC6B48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2341805" y="215242"/>
                  <a:ext cx="62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E426CC6-0DE7-263C-CFB7-19DA763FEAB6}"/>
                    </a:ext>
                  </a:extLst>
                </p14:cNvPr>
                <p14:cNvContentPartPr/>
                <p14:nvPr/>
              </p14:nvContentPartPr>
              <p14:xfrm>
                <a:off x="2295005" y="106162"/>
                <a:ext cx="145080" cy="3639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E426CC6-0DE7-263C-CFB7-19DA763FEAB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2286005" y="97162"/>
                  <a:ext cx="1627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BC658A80-9AEE-DB3B-B25D-548FFFC893A5}"/>
                    </a:ext>
                  </a:extLst>
                </p14:cNvPr>
                <p14:cNvContentPartPr/>
                <p14:nvPr/>
              </p14:nvContentPartPr>
              <p14:xfrm>
                <a:off x="2468885" y="86002"/>
                <a:ext cx="3960" cy="104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BC658A80-9AEE-DB3B-B25D-548FFFC893A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60245" y="77362"/>
                  <a:ext cx="21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784A7A55-DA8E-6724-1DCA-4A99C29C1C85}"/>
                  </a:ext>
                </a:extLst>
              </p14:cNvPr>
              <p14:cNvContentPartPr/>
              <p14:nvPr/>
            </p14:nvContentPartPr>
            <p14:xfrm>
              <a:off x="2894765" y="248722"/>
              <a:ext cx="99720" cy="18720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784A7A55-DA8E-6724-1DCA-4A99C29C1C85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2885765" y="240082"/>
                <a:ext cx="1173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E823D456-4E00-E2D6-8D3D-576A1BF5A9D7}"/>
                  </a:ext>
                </a:extLst>
              </p14:cNvPr>
              <p14:cNvContentPartPr/>
              <p14:nvPr/>
            </p14:nvContentPartPr>
            <p14:xfrm>
              <a:off x="3078725" y="253762"/>
              <a:ext cx="136440" cy="19044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E823D456-4E00-E2D6-8D3D-576A1BF5A9D7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3069725" y="245122"/>
                <a:ext cx="1540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D255E640-1347-278F-AA36-39FDF3E3CFF7}"/>
                  </a:ext>
                </a:extLst>
              </p14:cNvPr>
              <p14:cNvContentPartPr/>
              <p14:nvPr/>
            </p14:nvContentPartPr>
            <p14:xfrm>
              <a:off x="3026885" y="231802"/>
              <a:ext cx="270000" cy="1461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D255E640-1347-278F-AA36-39FDF3E3CFF7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3018245" y="222802"/>
                <a:ext cx="2876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4AF5A188-52CA-26B6-F031-D5021D317A2E}"/>
                  </a:ext>
                </a:extLst>
              </p14:cNvPr>
              <p14:cNvContentPartPr/>
              <p14:nvPr/>
            </p14:nvContentPartPr>
            <p14:xfrm>
              <a:off x="3343685" y="248362"/>
              <a:ext cx="222120" cy="1270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4AF5A188-52CA-26B6-F031-D5021D317A2E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3334685" y="239362"/>
                <a:ext cx="239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058CAFBA-8766-4CB7-D6E4-BB9FFC8957F6}"/>
                  </a:ext>
                </a:extLst>
              </p14:cNvPr>
              <p14:cNvContentPartPr/>
              <p14:nvPr/>
            </p14:nvContentPartPr>
            <p14:xfrm>
              <a:off x="3634205" y="227482"/>
              <a:ext cx="1440" cy="19980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058CAFBA-8766-4CB7-D6E4-BB9FFC8957F6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3625205" y="218482"/>
                <a:ext cx="190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B9D8EB51-CABB-40F0-94E6-EF88E290640C}"/>
                  </a:ext>
                </a:extLst>
              </p14:cNvPr>
              <p14:cNvContentPartPr/>
              <p14:nvPr/>
            </p14:nvContentPartPr>
            <p14:xfrm>
              <a:off x="3499205" y="195442"/>
              <a:ext cx="268920" cy="554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B9D8EB51-CABB-40F0-94E6-EF88E290640C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3490565" y="186442"/>
                <a:ext cx="28656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05A4957-FEE7-F6CB-10C2-E6A64420FD84}"/>
              </a:ext>
            </a:extLst>
          </p:cNvPr>
          <p:cNvGrpSpPr/>
          <p:nvPr/>
        </p:nvGrpSpPr>
        <p:grpSpPr>
          <a:xfrm>
            <a:off x="4304885" y="151522"/>
            <a:ext cx="943560" cy="279360"/>
            <a:chOff x="4304885" y="151522"/>
            <a:chExt cx="94356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2408AFB4-AB50-5E97-FBFE-43C76DEC7ADA}"/>
                    </a:ext>
                  </a:extLst>
                </p14:cNvPr>
                <p14:cNvContentPartPr/>
                <p14:nvPr/>
              </p14:nvContentPartPr>
              <p14:xfrm>
                <a:off x="4304885" y="151522"/>
                <a:ext cx="943560" cy="2793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2408AFB4-AB50-5E97-FBFE-43C76DEC7ADA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4296245" y="142522"/>
                  <a:ext cx="9612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B8FF4F9C-EF0D-449C-978A-CC0EE59FC3B3}"/>
                    </a:ext>
                  </a:extLst>
                </p14:cNvPr>
                <p14:cNvContentPartPr/>
                <p14:nvPr/>
              </p14:nvContentPartPr>
              <p14:xfrm>
                <a:off x="4920485" y="198682"/>
                <a:ext cx="263880" cy="489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B8FF4F9C-EF0D-449C-978A-CC0EE59FC3B3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4911845" y="189682"/>
                  <a:ext cx="28152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45AF8622-F710-9477-B240-0A815081BD22}"/>
              </a:ext>
            </a:extLst>
          </p:cNvPr>
          <p:cNvGrpSpPr/>
          <p:nvPr/>
        </p:nvGrpSpPr>
        <p:grpSpPr>
          <a:xfrm>
            <a:off x="5532485" y="682"/>
            <a:ext cx="2455920" cy="532800"/>
            <a:chOff x="5532485" y="682"/>
            <a:chExt cx="2455920" cy="53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7DD0004D-CDBA-41F2-FF97-67BF7CF8BC73}"/>
                    </a:ext>
                  </a:extLst>
                </p14:cNvPr>
                <p14:cNvContentPartPr/>
                <p14:nvPr/>
              </p14:nvContentPartPr>
              <p14:xfrm>
                <a:off x="5832005" y="124162"/>
                <a:ext cx="99720" cy="2163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7DD0004D-CDBA-41F2-FF97-67BF7CF8BC73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5823005" y="115162"/>
                  <a:ext cx="117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9A4584FA-E40B-3679-34A0-D862BFF51CFB}"/>
                    </a:ext>
                  </a:extLst>
                </p14:cNvPr>
                <p14:cNvContentPartPr/>
                <p14:nvPr/>
              </p14:nvContentPartPr>
              <p14:xfrm>
                <a:off x="6109205" y="294802"/>
                <a:ext cx="42120" cy="2188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9A4584FA-E40B-3679-34A0-D862BFF51CFB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6100205" y="285802"/>
                  <a:ext cx="59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79213022-B131-BDAE-B58F-202370718C29}"/>
                    </a:ext>
                  </a:extLst>
                </p14:cNvPr>
                <p14:cNvContentPartPr/>
                <p14:nvPr/>
              </p14:nvContentPartPr>
              <p14:xfrm>
                <a:off x="6338525" y="340882"/>
                <a:ext cx="55440" cy="190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79213022-B131-BDAE-B58F-202370718C29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6329525" y="332242"/>
                  <a:ext cx="73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858A3D98-3868-A1CC-BE26-42A2F0C28601}"/>
                    </a:ext>
                  </a:extLst>
                </p14:cNvPr>
                <p14:cNvContentPartPr/>
                <p14:nvPr/>
              </p14:nvContentPartPr>
              <p14:xfrm>
                <a:off x="6586205" y="282562"/>
                <a:ext cx="349920" cy="532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858A3D98-3868-A1CC-BE26-42A2F0C28601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6577205" y="273562"/>
                  <a:ext cx="367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B318D806-5C21-B663-CD36-CDFC15C49921}"/>
                    </a:ext>
                  </a:extLst>
                </p14:cNvPr>
                <p14:cNvContentPartPr/>
                <p14:nvPr/>
              </p14:nvContentPartPr>
              <p14:xfrm>
                <a:off x="7064285" y="298042"/>
                <a:ext cx="309240" cy="23544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B318D806-5C21-B663-CD36-CDFC15C4992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7055645" y="289042"/>
                  <a:ext cx="326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A710463-CD4C-51AE-BA39-6A87EF1DB6C7}"/>
                    </a:ext>
                  </a:extLst>
                </p14:cNvPr>
                <p14:cNvContentPartPr/>
                <p14:nvPr/>
              </p14:nvContentPartPr>
              <p14:xfrm>
                <a:off x="7583045" y="160162"/>
                <a:ext cx="298440" cy="1954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A710463-CD4C-51AE-BA39-6A87EF1DB6C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7574405" y="151162"/>
                  <a:ext cx="316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61E12DD-B67A-5212-4319-ACE25C62D7D2}"/>
                    </a:ext>
                  </a:extLst>
                </p14:cNvPr>
                <p14:cNvContentPartPr/>
                <p14:nvPr/>
              </p14:nvContentPartPr>
              <p14:xfrm>
                <a:off x="5564525" y="682"/>
                <a:ext cx="2423880" cy="5151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61E12DD-B67A-5212-4319-ACE25C62D7D2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5555525" y="-8318"/>
                  <a:ext cx="24415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B20B277B-6FD6-BB72-DB9C-22E3EE1E9572}"/>
                    </a:ext>
                  </a:extLst>
                </p14:cNvPr>
                <p14:cNvContentPartPr/>
                <p14:nvPr/>
              </p14:nvContentPartPr>
              <p14:xfrm>
                <a:off x="5532485" y="9322"/>
                <a:ext cx="61560" cy="4478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20B277B-6FD6-BB72-DB9C-22E3EE1E957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523845" y="682"/>
                  <a:ext cx="79200" cy="46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86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2D4A-8FB5-1D86-3AA6-0F295616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Sortare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selectie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3F7C-5673-F057-156C-C62F273B8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287"/>
            <a:ext cx="10515600" cy="51806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=1, n-1</a:t>
            </a:r>
          </a:p>
          <a:p>
            <a:r>
              <a:rPr lang="en-GB" dirty="0"/>
              <a:t>     // </a:t>
            </a:r>
            <a:r>
              <a:rPr lang="en-GB" dirty="0" err="1"/>
              <a:t>determinam</a:t>
            </a:r>
            <a:r>
              <a:rPr lang="en-GB" dirty="0"/>
              <a:t> min din </a:t>
            </a:r>
            <a:r>
              <a:rPr lang="en-GB" dirty="0" err="1"/>
              <a:t>secventa</a:t>
            </a:r>
            <a:r>
              <a:rPr lang="en-GB" dirty="0"/>
              <a:t> v[</a:t>
            </a:r>
            <a:r>
              <a:rPr lang="en-GB" dirty="0" err="1"/>
              <a:t>i</a:t>
            </a:r>
            <a:r>
              <a:rPr lang="en-GB" dirty="0"/>
              <a:t>],…, v[n]. Fie j </a:t>
            </a:r>
            <a:r>
              <a:rPr lang="en-GB" dirty="0" err="1"/>
              <a:t>indicele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.</a:t>
            </a:r>
          </a:p>
          <a:p>
            <a:r>
              <a:rPr lang="en-GB" dirty="0"/>
              <a:t>      min= v[</a:t>
            </a:r>
            <a:r>
              <a:rPr lang="en-GB" dirty="0" err="1"/>
              <a:t>i</a:t>
            </a:r>
            <a:r>
              <a:rPr lang="en-GB" dirty="0"/>
              <a:t>], j = 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       for k =  i+1, n</a:t>
            </a:r>
          </a:p>
          <a:p>
            <a:r>
              <a:rPr lang="en-GB" dirty="0"/>
              <a:t>              if </a:t>
            </a:r>
            <a:r>
              <a:rPr lang="en-GB" dirty="0">
                <a:highlight>
                  <a:srgbClr val="FFFF00"/>
                </a:highlight>
              </a:rPr>
              <a:t>v[k]&lt;min </a:t>
            </a:r>
            <a:r>
              <a:rPr lang="en-GB" dirty="0"/>
              <a:t>then min = v[k], j=k</a:t>
            </a:r>
          </a:p>
          <a:p>
            <a:r>
              <a:rPr lang="en-GB" dirty="0"/>
              <a:t>              endif</a:t>
            </a:r>
          </a:p>
          <a:p>
            <a:r>
              <a:rPr lang="en-GB" dirty="0"/>
              <a:t>       </a:t>
            </a:r>
            <a:r>
              <a:rPr lang="en-GB" dirty="0" err="1"/>
              <a:t>endfor</a:t>
            </a:r>
            <a:endParaRPr lang="en-GB" dirty="0"/>
          </a:p>
          <a:p>
            <a:r>
              <a:rPr lang="en-GB" dirty="0"/>
              <a:t>        if j != </a:t>
            </a:r>
            <a:r>
              <a:rPr lang="en-GB" dirty="0" err="1"/>
              <a:t>i</a:t>
            </a:r>
            <a:r>
              <a:rPr lang="en-GB" dirty="0"/>
              <a:t> then v[</a:t>
            </a:r>
            <a:r>
              <a:rPr lang="en-GB" dirty="0" err="1"/>
              <a:t>i</a:t>
            </a:r>
            <a:r>
              <a:rPr lang="en-GB" dirty="0"/>
              <a:t>] &lt;-&gt; v[j] // </a:t>
            </a:r>
            <a:r>
              <a:rPr lang="en-GB" dirty="0" err="1"/>
              <a:t>interschimba</a:t>
            </a:r>
            <a:endParaRPr lang="en-GB" dirty="0"/>
          </a:p>
          <a:p>
            <a:r>
              <a:rPr lang="en-GB" dirty="0"/>
              <a:t>        endif</a:t>
            </a:r>
          </a:p>
          <a:p>
            <a:r>
              <a:rPr lang="en-GB" dirty="0"/>
              <a:t>   </a:t>
            </a:r>
            <a:r>
              <a:rPr lang="en-GB" dirty="0" err="1"/>
              <a:t>endfor</a:t>
            </a:r>
            <a:r>
              <a:rPr lang="en-GB" dirty="0"/>
              <a:t> </a:t>
            </a:r>
          </a:p>
          <a:p>
            <a:r>
              <a:rPr lang="en-GB" dirty="0"/>
              <a:t>    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BACEB6-1487-6B1A-7F96-01673C8AE743}"/>
              </a:ext>
            </a:extLst>
          </p:cNvPr>
          <p:cNvGrpSpPr/>
          <p:nvPr/>
        </p:nvGrpSpPr>
        <p:grpSpPr>
          <a:xfrm>
            <a:off x="6562805" y="2361922"/>
            <a:ext cx="2780640" cy="1809000"/>
            <a:chOff x="6562805" y="2361922"/>
            <a:chExt cx="2780640" cy="180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604247-2F9C-F99A-8872-3E12EB26E74A}"/>
                    </a:ext>
                  </a:extLst>
                </p14:cNvPr>
                <p14:cNvContentPartPr/>
                <p14:nvPr/>
              </p14:nvContentPartPr>
              <p14:xfrm>
                <a:off x="6562805" y="2547322"/>
                <a:ext cx="442440" cy="1623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604247-2F9C-F99A-8872-3E12EB26E7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53805" y="2538322"/>
                  <a:ext cx="460080" cy="16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E696E33-727D-51BE-D516-CE029857E458}"/>
                    </a:ext>
                  </a:extLst>
                </p14:cNvPr>
                <p14:cNvContentPartPr/>
                <p14:nvPr/>
              </p14:nvContentPartPr>
              <p14:xfrm>
                <a:off x="7098845" y="2478922"/>
                <a:ext cx="537480" cy="204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E696E33-727D-51BE-D516-CE029857E4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9845" y="2469922"/>
                  <a:ext cx="555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3D4E51-E7BF-B0E5-D7CA-F1C3BD11EAFC}"/>
                    </a:ext>
                  </a:extLst>
                </p14:cNvPr>
                <p14:cNvContentPartPr/>
                <p14:nvPr/>
              </p14:nvContentPartPr>
              <p14:xfrm>
                <a:off x="7721645" y="2595922"/>
                <a:ext cx="18720" cy="14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3D4E51-E7BF-B0E5-D7CA-F1C3BD11EA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3005" y="2586922"/>
                  <a:ext cx="36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A3C1A6-8FF8-67D6-B292-FAE00B8AE77D}"/>
                    </a:ext>
                  </a:extLst>
                </p14:cNvPr>
                <p14:cNvContentPartPr/>
                <p14:nvPr/>
              </p14:nvContentPartPr>
              <p14:xfrm>
                <a:off x="7835765" y="2361922"/>
                <a:ext cx="329040" cy="298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A3C1A6-8FF8-67D6-B292-FAE00B8AE7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27125" y="2353282"/>
                  <a:ext cx="346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456754-5E3F-96CC-311B-445821D5DB69}"/>
                    </a:ext>
                  </a:extLst>
                </p14:cNvPr>
                <p14:cNvContentPartPr/>
                <p14:nvPr/>
              </p14:nvContentPartPr>
              <p14:xfrm>
                <a:off x="8363165" y="2427082"/>
                <a:ext cx="980280" cy="348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456754-5E3F-96CC-311B-445821D5DB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54165" y="2418442"/>
                  <a:ext cx="997920" cy="36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3E3A68-F1E2-4C58-EFA1-4965B01666E2}"/>
              </a:ext>
            </a:extLst>
          </p:cNvPr>
          <p:cNvGrpSpPr/>
          <p:nvPr/>
        </p:nvGrpSpPr>
        <p:grpSpPr>
          <a:xfrm>
            <a:off x="3742205" y="3164002"/>
            <a:ext cx="68760" cy="56520"/>
            <a:chOff x="3742205" y="3164002"/>
            <a:chExt cx="68760" cy="5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37C6EB-20C1-04FE-1729-78BEB7707BFD}"/>
                    </a:ext>
                  </a:extLst>
                </p14:cNvPr>
                <p14:cNvContentPartPr/>
                <p14:nvPr/>
              </p14:nvContentPartPr>
              <p14:xfrm>
                <a:off x="3744365" y="3164002"/>
                <a:ext cx="66600" cy="56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37C6EB-20C1-04FE-1729-78BEB7707B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35725" y="3155362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B3DE92B-00DB-A63C-4642-585D31B25788}"/>
                    </a:ext>
                  </a:extLst>
                </p14:cNvPr>
                <p14:cNvContentPartPr/>
                <p14:nvPr/>
              </p14:nvContentPartPr>
              <p14:xfrm>
                <a:off x="3742205" y="3188842"/>
                <a:ext cx="10080" cy="2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B3DE92B-00DB-A63C-4642-585D31B257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33205" y="3180202"/>
                  <a:ext cx="2772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4AE090C-C512-43A8-4A54-BCE64CD7B974}"/>
                  </a:ext>
                </a:extLst>
              </p14:cNvPr>
              <p14:cNvContentPartPr/>
              <p14:nvPr/>
            </p14:nvContentPartPr>
            <p14:xfrm>
              <a:off x="5824445" y="3261202"/>
              <a:ext cx="464040" cy="23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4AE090C-C512-43A8-4A54-BCE64CD7B9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15805" y="3252202"/>
                <a:ext cx="4816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DBA5A81-3549-93BD-2AD8-64783F65C83A}"/>
                  </a:ext>
                </a:extLst>
              </p14:cNvPr>
              <p14:cNvContentPartPr/>
              <p14:nvPr/>
            </p14:nvContentPartPr>
            <p14:xfrm>
              <a:off x="6379925" y="131362"/>
              <a:ext cx="11520" cy="334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DBA5A81-3549-93BD-2AD8-64783F65C8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71285" y="122362"/>
                <a:ext cx="29160" cy="35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FE16592-41C1-5D97-DF90-BA41E846F02C}"/>
              </a:ext>
            </a:extLst>
          </p:cNvPr>
          <p:cNvGrpSpPr/>
          <p:nvPr/>
        </p:nvGrpSpPr>
        <p:grpSpPr>
          <a:xfrm>
            <a:off x="6346805" y="18682"/>
            <a:ext cx="5482800" cy="667080"/>
            <a:chOff x="6346805" y="18682"/>
            <a:chExt cx="548280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0FB744-C227-C059-1757-EE728F988839}"/>
                    </a:ext>
                  </a:extLst>
                </p14:cNvPr>
                <p14:cNvContentPartPr/>
                <p14:nvPr/>
              </p14:nvContentPartPr>
              <p14:xfrm>
                <a:off x="6578645" y="181042"/>
                <a:ext cx="21240" cy="4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0FB744-C227-C059-1757-EE728F9888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70005" y="172042"/>
                  <a:ext cx="38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D6C6B2-1E08-9B80-2CB1-4143B2C75FBB}"/>
                    </a:ext>
                  </a:extLst>
                </p14:cNvPr>
                <p14:cNvContentPartPr/>
                <p14:nvPr/>
              </p14:nvContentPartPr>
              <p14:xfrm>
                <a:off x="6346805" y="134602"/>
                <a:ext cx="259920" cy="303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D6C6B2-1E08-9B80-2CB1-4143B2C75F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38165" y="125962"/>
                  <a:ext cx="2775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3A98CF-2FE6-C882-0B46-BB7416CBFBD8}"/>
                    </a:ext>
                  </a:extLst>
                </p14:cNvPr>
                <p14:cNvContentPartPr/>
                <p14:nvPr/>
              </p14:nvContentPartPr>
              <p14:xfrm>
                <a:off x="6737765" y="305602"/>
                <a:ext cx="15480" cy="38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3A98CF-2FE6-C882-0B46-BB7416CBFB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29125" y="296962"/>
                  <a:ext cx="331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297766-4357-9DE4-7632-7AF52EB26779}"/>
                    </a:ext>
                  </a:extLst>
                </p14:cNvPr>
                <p14:cNvContentPartPr/>
                <p14:nvPr/>
              </p14:nvContentPartPr>
              <p14:xfrm>
                <a:off x="6671885" y="305602"/>
                <a:ext cx="310680" cy="12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297766-4357-9DE4-7632-7AF52EB2677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63245" y="296962"/>
                  <a:ext cx="328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1AE6E42-4978-CD4E-C2D0-C2F0D72C09DC}"/>
                    </a:ext>
                  </a:extLst>
                </p14:cNvPr>
                <p14:cNvContentPartPr/>
                <p14:nvPr/>
              </p14:nvContentPartPr>
              <p14:xfrm>
                <a:off x="7092725" y="186442"/>
                <a:ext cx="445320" cy="248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1AE6E42-4978-CD4E-C2D0-C2F0D72C09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83725" y="177442"/>
                  <a:ext cx="462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B4F894-820D-1AAC-8F73-AD6330A82CCC}"/>
                    </a:ext>
                  </a:extLst>
                </p14:cNvPr>
                <p14:cNvContentPartPr/>
                <p14:nvPr/>
              </p14:nvContentPartPr>
              <p14:xfrm>
                <a:off x="7745765" y="108322"/>
                <a:ext cx="139680" cy="318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B4F894-820D-1AAC-8F73-AD6330A82C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36765" y="99322"/>
                  <a:ext cx="1573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57AEAF-FB94-7501-E985-B1B2D2A57B3E}"/>
                    </a:ext>
                  </a:extLst>
                </p14:cNvPr>
                <p14:cNvContentPartPr/>
                <p14:nvPr/>
              </p14:nvContentPartPr>
              <p14:xfrm>
                <a:off x="7990565" y="259522"/>
                <a:ext cx="225720" cy="171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57AEAF-FB94-7501-E985-B1B2D2A57B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1925" y="250882"/>
                  <a:ext cx="243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D0A34D-6588-E6E1-5490-0ECD64DD1D88}"/>
                    </a:ext>
                  </a:extLst>
                </p14:cNvPr>
                <p14:cNvContentPartPr/>
                <p14:nvPr/>
              </p14:nvContentPartPr>
              <p14:xfrm>
                <a:off x="8249045" y="216682"/>
                <a:ext cx="207720" cy="382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D0A34D-6588-E6E1-5490-0ECD64DD1D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40405" y="207682"/>
                  <a:ext cx="2253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F8EE8D0-F8C5-828D-556A-F4E5E057F8FD}"/>
                    </a:ext>
                  </a:extLst>
                </p14:cNvPr>
                <p14:cNvContentPartPr/>
                <p14:nvPr/>
              </p14:nvContentPartPr>
              <p14:xfrm>
                <a:off x="8355245" y="258082"/>
                <a:ext cx="363960" cy="135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F8EE8D0-F8C5-828D-556A-F4E5E057F8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46245" y="249442"/>
                  <a:ext cx="381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FBFC73-B33A-4C9D-BFCE-69A041579C79}"/>
                    </a:ext>
                  </a:extLst>
                </p14:cNvPr>
                <p14:cNvContentPartPr/>
                <p14:nvPr/>
              </p14:nvContentPartPr>
              <p14:xfrm>
                <a:off x="8552165" y="162322"/>
                <a:ext cx="224640" cy="1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FBFC73-B33A-4C9D-BFCE-69A041579C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43165" y="153322"/>
                  <a:ext cx="242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ED16E4-E00E-238E-F229-7DABAEB9103E}"/>
                    </a:ext>
                  </a:extLst>
                </p14:cNvPr>
                <p14:cNvContentPartPr/>
                <p14:nvPr/>
              </p14:nvContentPartPr>
              <p14:xfrm>
                <a:off x="8969045" y="278242"/>
                <a:ext cx="338760" cy="93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ED16E4-E00E-238E-F229-7DABAEB910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60405" y="269242"/>
                  <a:ext cx="356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94B5C1-78C5-7577-4924-F7E3842AFC8C}"/>
                    </a:ext>
                  </a:extLst>
                </p14:cNvPr>
                <p14:cNvContentPartPr/>
                <p14:nvPr/>
              </p14:nvContentPartPr>
              <p14:xfrm>
                <a:off x="9327965" y="180682"/>
                <a:ext cx="986760" cy="46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94B5C1-78C5-7577-4924-F7E3842AFC8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19325" y="171682"/>
                  <a:ext cx="10044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CE3EE73-AFAF-A2F4-BBBA-D7031D18288C}"/>
                    </a:ext>
                  </a:extLst>
                </p14:cNvPr>
                <p14:cNvContentPartPr/>
                <p14:nvPr/>
              </p14:nvContentPartPr>
              <p14:xfrm>
                <a:off x="10412645" y="107602"/>
                <a:ext cx="942120" cy="263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CE3EE73-AFAF-A2F4-BBBA-D7031D1828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03645" y="98962"/>
                  <a:ext cx="959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036102-9D61-0DE8-22EF-134151289BDF}"/>
                    </a:ext>
                  </a:extLst>
                </p14:cNvPr>
                <p14:cNvContentPartPr/>
                <p14:nvPr/>
              </p14:nvContentPartPr>
              <p14:xfrm>
                <a:off x="11019605" y="122362"/>
                <a:ext cx="321840" cy="30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036102-9D61-0DE8-22EF-134151289B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10965" y="113722"/>
                  <a:ext cx="339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31F654-5435-9DB9-6065-A11FB72FDA17}"/>
                    </a:ext>
                  </a:extLst>
                </p14:cNvPr>
                <p14:cNvContentPartPr/>
                <p14:nvPr/>
              </p14:nvContentPartPr>
              <p14:xfrm>
                <a:off x="11132645" y="18682"/>
                <a:ext cx="326520" cy="515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31F654-5435-9DB9-6065-A11FB72FDA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23645" y="10042"/>
                  <a:ext cx="3441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049265-64EC-8570-22D6-F25DA9FCC3FC}"/>
                    </a:ext>
                  </a:extLst>
                </p14:cNvPr>
                <p14:cNvContentPartPr/>
                <p14:nvPr/>
              </p14:nvContentPartPr>
              <p14:xfrm>
                <a:off x="11461325" y="172402"/>
                <a:ext cx="368280" cy="171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049265-64EC-8570-22D6-F25DA9FCC3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52325" y="163762"/>
                  <a:ext cx="385920" cy="18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09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87D5-9397-944F-9427-1D3BEFC9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EADE36D-C31E-4D8E-4697-76CAFBAC269F}"/>
                  </a:ext>
                </a:extLst>
              </p14:cNvPr>
              <p14:cNvContentPartPr/>
              <p14:nvPr/>
            </p14:nvContentPartPr>
            <p14:xfrm>
              <a:off x="7774565" y="2138002"/>
              <a:ext cx="106920" cy="20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EADE36D-C31E-4D8E-4697-76CAFBAC26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565" y="2129362"/>
                <a:ext cx="12456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1D994CBC-0E28-59FC-C509-24F37B05B727}"/>
              </a:ext>
            </a:extLst>
          </p:cNvPr>
          <p:cNvGrpSpPr/>
          <p:nvPr/>
        </p:nvGrpSpPr>
        <p:grpSpPr>
          <a:xfrm>
            <a:off x="1314365" y="3103522"/>
            <a:ext cx="663120" cy="569160"/>
            <a:chOff x="1314365" y="3103522"/>
            <a:chExt cx="66312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20DA2D-F26C-8180-0F14-39B7972B9D41}"/>
                    </a:ext>
                  </a:extLst>
                </p14:cNvPr>
                <p14:cNvContentPartPr/>
                <p14:nvPr/>
              </p14:nvContentPartPr>
              <p14:xfrm>
                <a:off x="1314365" y="3103522"/>
                <a:ext cx="307440" cy="569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20DA2D-F26C-8180-0F14-39B7972B9D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5725" y="3094882"/>
                  <a:ext cx="32508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B6913D-5DFE-56CA-67A5-3B7B3057AF97}"/>
                    </a:ext>
                  </a:extLst>
                </p14:cNvPr>
                <p14:cNvContentPartPr/>
                <p14:nvPr/>
              </p14:nvContentPartPr>
              <p14:xfrm>
                <a:off x="1317245" y="3329602"/>
                <a:ext cx="660240" cy="235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B6913D-5DFE-56CA-67A5-3B7B3057AF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8605" y="3320602"/>
                  <a:ext cx="67788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786CDB-92F0-E22D-CEAD-FA3DF91F134D}"/>
              </a:ext>
            </a:extLst>
          </p:cNvPr>
          <p:cNvGrpSpPr/>
          <p:nvPr/>
        </p:nvGrpSpPr>
        <p:grpSpPr>
          <a:xfrm>
            <a:off x="2433245" y="3173002"/>
            <a:ext cx="1186560" cy="463680"/>
            <a:chOff x="2433245" y="3173002"/>
            <a:chExt cx="118656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3B427D-C439-9527-B101-3EE8856F7FB5}"/>
                    </a:ext>
                  </a:extLst>
                </p14:cNvPr>
                <p14:cNvContentPartPr/>
                <p14:nvPr/>
              </p14:nvContentPartPr>
              <p14:xfrm>
                <a:off x="2433245" y="3288562"/>
                <a:ext cx="95040" cy="189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3B427D-C439-9527-B101-3EE8856F7F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24605" y="3279922"/>
                  <a:ext cx="112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551679-40E7-D3F0-3A58-E284675C51B4}"/>
                    </a:ext>
                  </a:extLst>
                </p14:cNvPr>
                <p14:cNvContentPartPr/>
                <p14:nvPr/>
              </p14:nvContentPartPr>
              <p14:xfrm>
                <a:off x="2471405" y="3173002"/>
                <a:ext cx="29880" cy="21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551679-40E7-D3F0-3A58-E284675C51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62765" y="3164002"/>
                  <a:ext cx="47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81E2A95-09CF-545E-4E5E-550D933B466E}"/>
                    </a:ext>
                  </a:extLst>
                </p14:cNvPr>
                <p14:cNvContentPartPr/>
                <p14:nvPr/>
              </p14:nvContentPartPr>
              <p14:xfrm>
                <a:off x="2688485" y="3310882"/>
                <a:ext cx="315720" cy="122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81E2A95-09CF-545E-4E5E-550D933B46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9845" y="3301882"/>
                  <a:ext cx="333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5371473-6336-845A-7275-CA2A09030F14}"/>
                    </a:ext>
                  </a:extLst>
                </p14:cNvPr>
                <p14:cNvContentPartPr/>
                <p14:nvPr/>
              </p14:nvContentPartPr>
              <p14:xfrm>
                <a:off x="3165485" y="3189922"/>
                <a:ext cx="71280" cy="25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5371473-6336-845A-7275-CA2A09030F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56845" y="3181282"/>
                  <a:ext cx="88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CB79CB5-A721-E9F3-D91D-574532306F6B}"/>
                    </a:ext>
                  </a:extLst>
                </p14:cNvPr>
                <p14:cNvContentPartPr/>
                <p14:nvPr/>
              </p14:nvContentPartPr>
              <p14:xfrm>
                <a:off x="2445845" y="3501682"/>
                <a:ext cx="1173960" cy="135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CB79CB5-A721-E9F3-D91D-574532306F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36845" y="3492682"/>
                  <a:ext cx="119160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CCA1183-E267-0A78-F4E9-EDE86D7A2C1B}"/>
                  </a:ext>
                </a:extLst>
              </p14:cNvPr>
              <p14:cNvContentPartPr/>
              <p14:nvPr/>
            </p14:nvContentPartPr>
            <p14:xfrm>
              <a:off x="4562645" y="3213682"/>
              <a:ext cx="40680" cy="39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CCA1183-E267-0A78-F4E9-EDE86D7A2C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53645" y="3204682"/>
                <a:ext cx="5832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83E3E07-7B02-FEE2-73B5-5C7A886DF89F}"/>
              </a:ext>
            </a:extLst>
          </p:cNvPr>
          <p:cNvGrpSpPr/>
          <p:nvPr/>
        </p:nvGrpSpPr>
        <p:grpSpPr>
          <a:xfrm>
            <a:off x="4554005" y="2961322"/>
            <a:ext cx="885600" cy="367560"/>
            <a:chOff x="4554005" y="2961322"/>
            <a:chExt cx="88560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0758A1-6D50-DF8C-0A87-DEDB813B7A39}"/>
                    </a:ext>
                  </a:extLst>
                </p14:cNvPr>
                <p14:cNvContentPartPr/>
                <p14:nvPr/>
              </p14:nvContentPartPr>
              <p14:xfrm>
                <a:off x="4554005" y="3159322"/>
                <a:ext cx="427320" cy="169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0758A1-6D50-DF8C-0A87-DEDB813B7A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45005" y="3150682"/>
                  <a:ext cx="444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295A580-97F2-5595-0010-B3B2BA032864}"/>
                    </a:ext>
                  </a:extLst>
                </p14:cNvPr>
                <p14:cNvContentPartPr/>
                <p14:nvPr/>
              </p14:nvContentPartPr>
              <p14:xfrm>
                <a:off x="5052965" y="3123322"/>
                <a:ext cx="201600" cy="23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295A580-97F2-5595-0010-B3B2BA0328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44325" y="3114322"/>
                  <a:ext cx="219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E17C53-3A26-37ED-412A-D36A44B04C71}"/>
                    </a:ext>
                  </a:extLst>
                </p14:cNvPr>
                <p14:cNvContentPartPr/>
                <p14:nvPr/>
              </p14:nvContentPartPr>
              <p14:xfrm>
                <a:off x="5327645" y="2961322"/>
                <a:ext cx="111960" cy="302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E17C53-3A26-37ED-412A-D36A44B04C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19005" y="2952682"/>
                  <a:ext cx="129600" cy="31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CCDFEA2-7EE6-ED1F-A797-7023C70282C3}"/>
                  </a:ext>
                </a:extLst>
              </p14:cNvPr>
              <p14:cNvContentPartPr/>
              <p14:nvPr/>
            </p14:nvContentPartPr>
            <p14:xfrm>
              <a:off x="5743445" y="3020722"/>
              <a:ext cx="1047600" cy="342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CCDFEA2-7EE6-ED1F-A797-7023C70282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34805" y="3011722"/>
                <a:ext cx="10652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F090F0F-CCAA-F93E-491F-56208170808F}"/>
                  </a:ext>
                </a:extLst>
              </p14:cNvPr>
              <p14:cNvContentPartPr/>
              <p14:nvPr/>
            </p14:nvContentPartPr>
            <p14:xfrm>
              <a:off x="7029005" y="3114322"/>
              <a:ext cx="9000" cy="3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F090F0F-CCAA-F93E-491F-5620817080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20005" y="3105682"/>
                <a:ext cx="2664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ED8D570E-F549-5ED8-382B-D47399619456}"/>
              </a:ext>
            </a:extLst>
          </p:cNvPr>
          <p:cNvGrpSpPr/>
          <p:nvPr/>
        </p:nvGrpSpPr>
        <p:grpSpPr>
          <a:xfrm>
            <a:off x="2553845" y="3792922"/>
            <a:ext cx="1014840" cy="391320"/>
            <a:chOff x="2553845" y="3792922"/>
            <a:chExt cx="101484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ED2CF5-7641-BD50-7749-21A4329C7A12}"/>
                    </a:ext>
                  </a:extLst>
                </p14:cNvPr>
                <p14:cNvContentPartPr/>
                <p14:nvPr/>
              </p14:nvContentPartPr>
              <p14:xfrm>
                <a:off x="2553845" y="3915322"/>
                <a:ext cx="124200" cy="208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ED2CF5-7641-BD50-7749-21A4329C7A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44845" y="3906682"/>
                  <a:ext cx="141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190657-82E9-E06D-96C7-AB0E97C8D3C0}"/>
                    </a:ext>
                  </a:extLst>
                </p14:cNvPr>
                <p14:cNvContentPartPr/>
                <p14:nvPr/>
              </p14:nvContentPartPr>
              <p14:xfrm>
                <a:off x="2558525" y="3792922"/>
                <a:ext cx="111960" cy="12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190657-82E9-E06D-96C7-AB0E97C8D3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49885" y="3783922"/>
                  <a:ext cx="129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002BC2-937F-2917-FD95-F09DF0C13191}"/>
                    </a:ext>
                  </a:extLst>
                </p14:cNvPr>
                <p14:cNvContentPartPr/>
                <p14:nvPr/>
              </p14:nvContentPartPr>
              <p14:xfrm>
                <a:off x="2762285" y="4002442"/>
                <a:ext cx="286200" cy="8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002BC2-937F-2917-FD95-F09DF0C131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3285" y="3993802"/>
                  <a:ext cx="303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F529BB-9646-3BD3-D111-D8C10A1763DB}"/>
                    </a:ext>
                  </a:extLst>
                </p14:cNvPr>
                <p14:cNvContentPartPr/>
                <p14:nvPr/>
              </p14:nvContentPartPr>
              <p14:xfrm>
                <a:off x="3195005" y="3869962"/>
                <a:ext cx="373680" cy="314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F529BB-9646-3BD3-D111-D8C10A1763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86365" y="3861322"/>
                  <a:ext cx="39132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FA690AE-850F-23F2-DED2-5B40AABC7EDC}"/>
              </a:ext>
            </a:extLst>
          </p:cNvPr>
          <p:cNvGrpSpPr/>
          <p:nvPr/>
        </p:nvGrpSpPr>
        <p:grpSpPr>
          <a:xfrm>
            <a:off x="1935005" y="1103722"/>
            <a:ext cx="5385960" cy="1855800"/>
            <a:chOff x="1935005" y="1103722"/>
            <a:chExt cx="5385960" cy="18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130ADE1-A671-C13E-1BFE-EEA198C9F663}"/>
                    </a:ext>
                  </a:extLst>
                </p14:cNvPr>
                <p14:cNvContentPartPr/>
                <p14:nvPr/>
              </p14:nvContentPartPr>
              <p14:xfrm>
                <a:off x="2091245" y="2199562"/>
                <a:ext cx="78840" cy="363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30ADE1-A671-C13E-1BFE-EEA198C9F6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82605" y="2190562"/>
                  <a:ext cx="96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67481B-F603-9BF8-3267-DBAB9E324642}"/>
                    </a:ext>
                  </a:extLst>
                </p14:cNvPr>
                <p14:cNvContentPartPr/>
                <p14:nvPr/>
              </p14:nvContentPartPr>
              <p14:xfrm>
                <a:off x="2279885" y="2329882"/>
                <a:ext cx="187920" cy="194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67481B-F603-9BF8-3267-DBAB9E3246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70885" y="2320882"/>
                  <a:ext cx="205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244227-2480-3B0C-806F-43B3E5F993A8}"/>
                    </a:ext>
                  </a:extLst>
                </p14:cNvPr>
                <p14:cNvContentPartPr/>
                <p14:nvPr/>
              </p14:nvContentPartPr>
              <p14:xfrm>
                <a:off x="2726645" y="2456962"/>
                <a:ext cx="20160" cy="216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244227-2480-3B0C-806F-43B3E5F993A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17645" y="2447962"/>
                  <a:ext cx="37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60F578-B9E5-C159-641F-BFFB118DC4C1}"/>
                    </a:ext>
                  </a:extLst>
                </p14:cNvPr>
                <p14:cNvContentPartPr/>
                <p14:nvPr/>
              </p14:nvContentPartPr>
              <p14:xfrm>
                <a:off x="3025805" y="2206402"/>
                <a:ext cx="228600" cy="335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60F578-B9E5-C159-641F-BFFB118DC4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17165" y="2197762"/>
                  <a:ext cx="2462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C0EE76-F177-4E59-13DB-E361DFF15EE8}"/>
                    </a:ext>
                  </a:extLst>
                </p14:cNvPr>
                <p14:cNvContentPartPr/>
                <p14:nvPr/>
              </p14:nvContentPartPr>
              <p14:xfrm>
                <a:off x="3477245" y="2453722"/>
                <a:ext cx="30960" cy="152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C0EE76-F177-4E59-13DB-E361DFF15E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68245" y="2444722"/>
                  <a:ext cx="48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AE77E2-B14D-8924-83FA-DC29D7D6327B}"/>
                    </a:ext>
                  </a:extLst>
                </p14:cNvPr>
                <p14:cNvContentPartPr/>
                <p14:nvPr/>
              </p14:nvContentPartPr>
              <p14:xfrm>
                <a:off x="3775325" y="2175442"/>
                <a:ext cx="66600" cy="4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AE77E2-B14D-8924-83FA-DC29D7D6327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6325" y="2166802"/>
                  <a:ext cx="84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E61C3B-DDF6-BA0C-D354-C545B20C2405}"/>
                    </a:ext>
                  </a:extLst>
                </p14:cNvPr>
                <p14:cNvContentPartPr/>
                <p14:nvPr/>
              </p14:nvContentPartPr>
              <p14:xfrm>
                <a:off x="3762725" y="2100562"/>
                <a:ext cx="302040" cy="36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E61C3B-DDF6-BA0C-D354-C545B20C24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4085" y="2091922"/>
                  <a:ext cx="319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CF9C99-7F7F-C04D-9200-36FBE58D1FA3}"/>
                    </a:ext>
                  </a:extLst>
                </p14:cNvPr>
                <p14:cNvContentPartPr/>
                <p14:nvPr/>
              </p14:nvContentPartPr>
              <p14:xfrm>
                <a:off x="4140725" y="2398282"/>
                <a:ext cx="79920" cy="9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CF9C99-7F7F-C04D-9200-36FBE58D1F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31725" y="2389642"/>
                  <a:ext cx="97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13D376-B0F0-5E65-42AF-9FFB6CB61F71}"/>
                    </a:ext>
                  </a:extLst>
                </p14:cNvPr>
                <p14:cNvContentPartPr/>
                <p14:nvPr/>
              </p14:nvContentPartPr>
              <p14:xfrm>
                <a:off x="4354205" y="2077522"/>
                <a:ext cx="208080" cy="433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13D376-B0F0-5E65-42AF-9FFB6CB61F7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45205" y="2068522"/>
                  <a:ext cx="2257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422D60-548D-D935-3BF4-5A31D5D7B888}"/>
                    </a:ext>
                  </a:extLst>
                </p14:cNvPr>
                <p14:cNvContentPartPr/>
                <p14:nvPr/>
              </p14:nvContentPartPr>
              <p14:xfrm>
                <a:off x="4802765" y="2377402"/>
                <a:ext cx="15120" cy="177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422D60-548D-D935-3BF4-5A31D5D7B8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94125" y="2368762"/>
                  <a:ext cx="32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23499D-4DCE-A839-D779-B6747B9BB749}"/>
                    </a:ext>
                  </a:extLst>
                </p14:cNvPr>
                <p14:cNvContentPartPr/>
                <p14:nvPr/>
              </p14:nvContentPartPr>
              <p14:xfrm>
                <a:off x="4935245" y="2031082"/>
                <a:ext cx="277560" cy="348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23499D-4DCE-A839-D779-B6747B9BB7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26605" y="2022082"/>
                  <a:ext cx="2952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3AC886-9E9F-1730-3969-E49F29FF4796}"/>
                    </a:ext>
                  </a:extLst>
                </p14:cNvPr>
                <p14:cNvContentPartPr/>
                <p14:nvPr/>
              </p14:nvContentPartPr>
              <p14:xfrm>
                <a:off x="5076365" y="2150242"/>
                <a:ext cx="307080" cy="87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3AC886-9E9F-1730-3969-E49F29FF47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67725" y="2141242"/>
                  <a:ext cx="324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C28244-3B78-C582-411C-4CDD4A6BC78F}"/>
                    </a:ext>
                  </a:extLst>
                </p14:cNvPr>
                <p14:cNvContentPartPr/>
                <p14:nvPr/>
              </p14:nvContentPartPr>
              <p14:xfrm>
                <a:off x="5513045" y="2324482"/>
                <a:ext cx="37080" cy="15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C28244-3B78-C582-411C-4CDD4A6BC7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04045" y="2315842"/>
                  <a:ext cx="54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5657EE-5045-96A5-CDC2-BFCEE8ADB2A9}"/>
                    </a:ext>
                  </a:extLst>
                </p14:cNvPr>
                <p14:cNvContentPartPr/>
                <p14:nvPr/>
              </p14:nvContentPartPr>
              <p14:xfrm>
                <a:off x="5670005" y="2003002"/>
                <a:ext cx="192240" cy="321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5657EE-5045-96A5-CDC2-BFCEE8ADB2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61005" y="1994362"/>
                  <a:ext cx="2098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046C22-83AD-4215-E03F-73D18297F2B8}"/>
                    </a:ext>
                  </a:extLst>
                </p14:cNvPr>
                <p14:cNvContentPartPr/>
                <p14:nvPr/>
              </p14:nvContentPartPr>
              <p14:xfrm>
                <a:off x="6111365" y="2264002"/>
                <a:ext cx="5400" cy="184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046C22-83AD-4215-E03F-73D18297F2B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02725" y="2255002"/>
                  <a:ext cx="23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77CA64-10B8-9F7E-E24C-34D401112A45}"/>
                    </a:ext>
                  </a:extLst>
                </p14:cNvPr>
                <p14:cNvContentPartPr/>
                <p14:nvPr/>
              </p14:nvContentPartPr>
              <p14:xfrm>
                <a:off x="6279485" y="1940362"/>
                <a:ext cx="1918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77CA64-10B8-9F7E-E24C-34D401112A4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70845" y="1931722"/>
                  <a:ext cx="209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A865B0-28E2-4581-1CE2-E1E9B4CEDDDB}"/>
                    </a:ext>
                  </a:extLst>
                </p14:cNvPr>
                <p14:cNvContentPartPr/>
                <p14:nvPr/>
              </p14:nvContentPartPr>
              <p14:xfrm>
                <a:off x="6290645" y="1986442"/>
                <a:ext cx="303840" cy="264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A865B0-28E2-4581-1CE2-E1E9B4CEDD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81645" y="1977802"/>
                  <a:ext cx="321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F2BE5C-B7AB-40BE-A525-E9F4151CD26A}"/>
                    </a:ext>
                  </a:extLst>
                </p14:cNvPr>
                <p14:cNvContentPartPr/>
                <p14:nvPr/>
              </p14:nvContentPartPr>
              <p14:xfrm>
                <a:off x="6700325" y="2244922"/>
                <a:ext cx="51840" cy="18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F2BE5C-B7AB-40BE-A525-E9F4151CD26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91325" y="2236282"/>
                  <a:ext cx="69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5B4704-4638-6437-11AA-E18AD101F1DE}"/>
                    </a:ext>
                  </a:extLst>
                </p14:cNvPr>
                <p14:cNvContentPartPr/>
                <p14:nvPr/>
              </p14:nvContentPartPr>
              <p14:xfrm>
                <a:off x="6892925" y="1947202"/>
                <a:ext cx="200880" cy="321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5B4704-4638-6437-11AA-E18AD101F1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83925" y="1938562"/>
                  <a:ext cx="218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309AF9-DBB8-7105-1B1E-665A970A22A7}"/>
                    </a:ext>
                  </a:extLst>
                </p14:cNvPr>
                <p14:cNvContentPartPr/>
                <p14:nvPr/>
              </p14:nvContentPartPr>
              <p14:xfrm>
                <a:off x="6324845" y="1935682"/>
                <a:ext cx="172080" cy="131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309AF9-DBB8-7105-1B1E-665A970A22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16205" y="1926682"/>
                  <a:ext cx="189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2134AC-8F00-5B09-BFA7-33F743CDFDA8}"/>
                    </a:ext>
                  </a:extLst>
                </p14:cNvPr>
                <p14:cNvContentPartPr/>
                <p14:nvPr/>
              </p14:nvContentPartPr>
              <p14:xfrm>
                <a:off x="1935005" y="2882842"/>
                <a:ext cx="512280" cy="66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2134AC-8F00-5B09-BFA7-33F743CDFD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6365" y="2873842"/>
                  <a:ext cx="529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B60AA5-9092-43E3-8C39-3F6EFDE96A2C}"/>
                    </a:ext>
                  </a:extLst>
                </p14:cNvPr>
                <p14:cNvContentPartPr/>
                <p14:nvPr/>
              </p14:nvContentPartPr>
              <p14:xfrm>
                <a:off x="3677045" y="1989322"/>
                <a:ext cx="374400" cy="608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B60AA5-9092-43E3-8C39-3F6EFDE96A2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68405" y="1980322"/>
                  <a:ext cx="39204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31EFF7-EDBF-2369-5302-FE078505B054}"/>
                    </a:ext>
                  </a:extLst>
                </p14:cNvPr>
                <p14:cNvContentPartPr/>
                <p14:nvPr/>
              </p14:nvContentPartPr>
              <p14:xfrm>
                <a:off x="1958765" y="2236282"/>
                <a:ext cx="537480" cy="602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31EFF7-EDBF-2369-5302-FE078505B05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50125" y="2227282"/>
                  <a:ext cx="5551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9648BA3-AD3C-4767-36CE-D1075FFDC2ED}"/>
                    </a:ext>
                  </a:extLst>
                </p14:cNvPr>
                <p14:cNvContentPartPr/>
                <p14:nvPr/>
              </p14:nvContentPartPr>
              <p14:xfrm>
                <a:off x="2093765" y="1426282"/>
                <a:ext cx="498240" cy="37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9648BA3-AD3C-4767-36CE-D1075FFDC2E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84765" y="1417642"/>
                  <a:ext cx="5158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9613E8-DD2B-0D00-2CE6-4EFB81D3517A}"/>
                    </a:ext>
                  </a:extLst>
                </p14:cNvPr>
                <p14:cNvContentPartPr/>
                <p14:nvPr/>
              </p14:nvContentPartPr>
              <p14:xfrm>
                <a:off x="3860285" y="1641562"/>
                <a:ext cx="67320" cy="313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9613E8-DD2B-0D00-2CE6-4EFB81D351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51645" y="1632562"/>
                  <a:ext cx="84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ED3D27-560D-A872-17E8-6CFA891A6A0A}"/>
                    </a:ext>
                  </a:extLst>
                </p14:cNvPr>
                <p14:cNvContentPartPr/>
                <p14:nvPr/>
              </p14:nvContentPartPr>
              <p14:xfrm>
                <a:off x="4056485" y="1731562"/>
                <a:ext cx="158400" cy="16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ED3D27-560D-A872-17E8-6CFA891A6A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47845" y="1722922"/>
                  <a:ext cx="176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E1F66ED-1DFB-14A9-2665-E4015DB5B762}"/>
                    </a:ext>
                  </a:extLst>
                </p14:cNvPr>
                <p14:cNvContentPartPr/>
                <p14:nvPr/>
              </p14:nvContentPartPr>
              <p14:xfrm>
                <a:off x="4378685" y="1862242"/>
                <a:ext cx="38520" cy="5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E1F66ED-1DFB-14A9-2665-E4015DB5B76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69685" y="1853602"/>
                  <a:ext cx="56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140E9D4-0EC7-DF6D-B0D8-DDBD078CC916}"/>
                    </a:ext>
                  </a:extLst>
                </p14:cNvPr>
                <p14:cNvContentPartPr/>
                <p14:nvPr/>
              </p14:nvContentPartPr>
              <p14:xfrm>
                <a:off x="2800085" y="1523482"/>
                <a:ext cx="4497480" cy="1436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140E9D4-0EC7-DF6D-B0D8-DDBD078CC9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91445" y="1514842"/>
                  <a:ext cx="4515120" cy="14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A4C939D-78CC-8019-02EF-D3DD886AF8EA}"/>
                    </a:ext>
                  </a:extLst>
                </p14:cNvPr>
                <p14:cNvContentPartPr/>
                <p14:nvPr/>
              </p14:nvContentPartPr>
              <p14:xfrm>
                <a:off x="2737445" y="1103722"/>
                <a:ext cx="4583520" cy="1389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A4C939D-78CC-8019-02EF-D3DD886AF8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28805" y="1095082"/>
                  <a:ext cx="4601160" cy="14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25F769C-4DA2-35DC-216D-569E83CDFE2F}"/>
                    </a:ext>
                  </a:extLst>
                </p14:cNvPr>
                <p14:cNvContentPartPr/>
                <p14:nvPr/>
              </p14:nvContentPartPr>
              <p14:xfrm>
                <a:off x="6352925" y="1844602"/>
                <a:ext cx="273240" cy="507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25F769C-4DA2-35DC-216D-569E83CDFE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44285" y="1835962"/>
                  <a:ext cx="29088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191E87-2670-592F-9EEA-1CF5A202DE70}"/>
                    </a:ext>
                  </a:extLst>
                </p14:cNvPr>
                <p14:cNvContentPartPr/>
                <p14:nvPr/>
              </p14:nvContentPartPr>
              <p14:xfrm>
                <a:off x="3956765" y="1599802"/>
                <a:ext cx="256320" cy="358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191E87-2670-592F-9EEA-1CF5A202DE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48125" y="1590802"/>
                  <a:ext cx="2739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8EF667-9B43-0F6C-28DE-B65259BC86B4}"/>
                    </a:ext>
                  </a:extLst>
                </p14:cNvPr>
                <p14:cNvContentPartPr/>
                <p14:nvPr/>
              </p14:nvContentPartPr>
              <p14:xfrm>
                <a:off x="4233965" y="1449322"/>
                <a:ext cx="209520" cy="279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8EF667-9B43-0F6C-28DE-B65259BC86B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24965" y="1440322"/>
                  <a:ext cx="22716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1CAC2C-3C2C-B5DC-7316-A7287BD7EBC5}"/>
              </a:ext>
            </a:extLst>
          </p:cNvPr>
          <p:cNvGrpSpPr/>
          <p:nvPr/>
        </p:nvGrpSpPr>
        <p:grpSpPr>
          <a:xfrm>
            <a:off x="4811045" y="3572242"/>
            <a:ext cx="2294280" cy="495360"/>
            <a:chOff x="4811045" y="3572242"/>
            <a:chExt cx="2294280" cy="49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8B9309-7D0A-6A7D-7CC9-13427BFC3CF5}"/>
                    </a:ext>
                  </a:extLst>
                </p14:cNvPr>
                <p14:cNvContentPartPr/>
                <p14:nvPr/>
              </p14:nvContentPartPr>
              <p14:xfrm>
                <a:off x="4811045" y="3652522"/>
                <a:ext cx="355320" cy="228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8B9309-7D0A-6A7D-7CC9-13427BFC3CF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02405" y="3643522"/>
                  <a:ext cx="372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85F9811-8D86-BF0A-5D6C-E7A84B4DAB6E}"/>
                    </a:ext>
                  </a:extLst>
                </p14:cNvPr>
                <p14:cNvContentPartPr/>
                <p14:nvPr/>
              </p14:nvContentPartPr>
              <p14:xfrm>
                <a:off x="5220005" y="3710122"/>
                <a:ext cx="243360" cy="33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85F9811-8D86-BF0A-5D6C-E7A84B4DAB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1005" y="3701482"/>
                  <a:ext cx="261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8C7BEF6-C7F4-563A-C2C4-4F0B9E6DC327}"/>
                    </a:ext>
                  </a:extLst>
                </p14:cNvPr>
                <p14:cNvContentPartPr/>
                <p14:nvPr/>
              </p14:nvContentPartPr>
              <p14:xfrm>
                <a:off x="5501165" y="3572242"/>
                <a:ext cx="340920" cy="307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8C7BEF6-C7F4-563A-C2C4-4F0B9E6DC3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92525" y="3563242"/>
                  <a:ext cx="3585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44F0597-55D3-F9DD-8AB1-7DEE774DB754}"/>
                    </a:ext>
                  </a:extLst>
                </p14:cNvPr>
                <p14:cNvContentPartPr/>
                <p14:nvPr/>
              </p14:nvContentPartPr>
              <p14:xfrm>
                <a:off x="5991485" y="3588082"/>
                <a:ext cx="1113840" cy="479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44F0597-55D3-F9DD-8AB1-7DEE774DB75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82485" y="3579442"/>
                  <a:ext cx="1131480" cy="49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2624AC-302E-701D-250B-223B975B1E89}"/>
                  </a:ext>
                </a:extLst>
              </p14:cNvPr>
              <p14:cNvContentPartPr/>
              <p14:nvPr/>
            </p14:nvContentPartPr>
            <p14:xfrm>
              <a:off x="2780645" y="4325722"/>
              <a:ext cx="18720" cy="77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2624AC-302E-701D-250B-223B975B1E8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71645" y="4316722"/>
                <a:ext cx="3636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15346837-A251-213A-E97E-55746BA1AB93}"/>
              </a:ext>
            </a:extLst>
          </p:cNvPr>
          <p:cNvGrpSpPr/>
          <p:nvPr/>
        </p:nvGrpSpPr>
        <p:grpSpPr>
          <a:xfrm>
            <a:off x="2789285" y="4546402"/>
            <a:ext cx="37080" cy="282600"/>
            <a:chOff x="2789285" y="4546402"/>
            <a:chExt cx="3708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A9685A2-6685-F428-0B33-B67349BFF360}"/>
                    </a:ext>
                  </a:extLst>
                </p14:cNvPr>
                <p14:cNvContentPartPr/>
                <p14:nvPr/>
              </p14:nvContentPartPr>
              <p14:xfrm>
                <a:off x="2789285" y="4546402"/>
                <a:ext cx="16200" cy="189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A9685A2-6685-F428-0B33-B67349BFF3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80285" y="4537402"/>
                  <a:ext cx="33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9B65839-9D2D-BC79-2F93-60CB582BE82B}"/>
                    </a:ext>
                  </a:extLst>
                </p14:cNvPr>
                <p14:cNvContentPartPr/>
                <p14:nvPr/>
              </p14:nvContentPartPr>
              <p14:xfrm>
                <a:off x="2826005" y="4825402"/>
                <a:ext cx="360" cy="3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9B65839-9D2D-BC79-2F93-60CB582BE8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17005" y="4816762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1E2079E-B0AF-42E2-884D-4B06322C479B}"/>
              </a:ext>
            </a:extLst>
          </p:cNvPr>
          <p:cNvGrpSpPr/>
          <p:nvPr/>
        </p:nvGrpSpPr>
        <p:grpSpPr>
          <a:xfrm>
            <a:off x="1733045" y="5091802"/>
            <a:ext cx="7112520" cy="1315440"/>
            <a:chOff x="1733045" y="5091802"/>
            <a:chExt cx="7112520" cy="13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EA9C11C-E8D4-2E6C-B2B9-7A35FD57670B}"/>
                    </a:ext>
                  </a:extLst>
                </p14:cNvPr>
                <p14:cNvContentPartPr/>
                <p14:nvPr/>
              </p14:nvContentPartPr>
              <p14:xfrm>
                <a:off x="2783165" y="5309602"/>
                <a:ext cx="152280" cy="188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EA9C11C-E8D4-2E6C-B2B9-7A35FD57670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74165" y="5300962"/>
                  <a:ext cx="169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1DC1D6A-6285-3A77-3CC0-004E967A72A7}"/>
                    </a:ext>
                  </a:extLst>
                </p14:cNvPr>
                <p14:cNvContentPartPr/>
                <p14:nvPr/>
              </p14:nvContentPartPr>
              <p14:xfrm>
                <a:off x="2826005" y="5140042"/>
                <a:ext cx="56880" cy="7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1DC1D6A-6285-3A77-3CC0-004E967A72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17005" y="5131042"/>
                  <a:ext cx="74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277F64A-8720-CFD5-BA1B-0F97DD3ACCDE}"/>
                    </a:ext>
                  </a:extLst>
                </p14:cNvPr>
                <p14:cNvContentPartPr/>
                <p14:nvPr/>
              </p14:nvContentPartPr>
              <p14:xfrm>
                <a:off x="3045605" y="5361442"/>
                <a:ext cx="273960" cy="76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277F64A-8720-CFD5-BA1B-0F97DD3ACC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36605" y="5352802"/>
                  <a:ext cx="291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FE92872-592E-E2B1-CB3F-64C51E73061B}"/>
                    </a:ext>
                  </a:extLst>
                </p14:cNvPr>
                <p14:cNvContentPartPr/>
                <p14:nvPr/>
              </p14:nvContentPartPr>
              <p14:xfrm>
                <a:off x="3481205" y="5289802"/>
                <a:ext cx="298440" cy="187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FE92872-592E-E2B1-CB3F-64C51E7306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72205" y="5281162"/>
                  <a:ext cx="316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12639F3-3C9B-5792-3EB9-D9247A14F31D}"/>
                    </a:ext>
                  </a:extLst>
                </p14:cNvPr>
                <p14:cNvContentPartPr/>
                <p14:nvPr/>
              </p14:nvContentPartPr>
              <p14:xfrm>
                <a:off x="3954245" y="5321842"/>
                <a:ext cx="17820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12639F3-3C9B-5792-3EB9-D9247A14F3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45245" y="5313202"/>
                  <a:ext cx="195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9CA9F07-EFB8-527E-2E43-2DB317C7AFF0}"/>
                    </a:ext>
                  </a:extLst>
                </p14:cNvPr>
                <p14:cNvContentPartPr/>
                <p14:nvPr/>
              </p14:nvContentPartPr>
              <p14:xfrm>
                <a:off x="4149365" y="5239042"/>
                <a:ext cx="104400" cy="259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9CA9F07-EFB8-527E-2E43-2DB317C7AFF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40365" y="5230402"/>
                  <a:ext cx="122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E650BB-01BA-394C-5A2F-47BEC9DBFB3F}"/>
                    </a:ext>
                  </a:extLst>
                </p14:cNvPr>
                <p14:cNvContentPartPr/>
                <p14:nvPr/>
              </p14:nvContentPartPr>
              <p14:xfrm>
                <a:off x="5439245" y="5091802"/>
                <a:ext cx="118080" cy="317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E650BB-01BA-394C-5A2F-47BEC9DBFB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30605" y="5083162"/>
                  <a:ext cx="1357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886D8FA-422D-71D0-EAC3-53F2DC3E6582}"/>
                    </a:ext>
                  </a:extLst>
                </p14:cNvPr>
                <p14:cNvContentPartPr/>
                <p14:nvPr/>
              </p14:nvContentPartPr>
              <p14:xfrm>
                <a:off x="5860085" y="5095762"/>
                <a:ext cx="1062720" cy="360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886D8FA-422D-71D0-EAC3-53F2DC3E658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51085" y="5086762"/>
                  <a:ext cx="10803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55201FC-B9AC-7018-8C78-D6B3CA55C99A}"/>
                    </a:ext>
                  </a:extLst>
                </p14:cNvPr>
                <p14:cNvContentPartPr/>
                <p14:nvPr/>
              </p14:nvContentPartPr>
              <p14:xfrm>
                <a:off x="7080485" y="5176402"/>
                <a:ext cx="16200" cy="13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55201FC-B9AC-7018-8C78-D6B3CA55C99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71485" y="5167402"/>
                  <a:ext cx="33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4DDD646-A490-86A0-34CC-074D6257AD5E}"/>
                    </a:ext>
                  </a:extLst>
                </p14:cNvPr>
                <p14:cNvContentPartPr/>
                <p14:nvPr/>
              </p14:nvContentPartPr>
              <p14:xfrm>
                <a:off x="1733045" y="5219962"/>
                <a:ext cx="6269760" cy="79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4DDD646-A490-86A0-34CC-074D6257AD5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24405" y="5211322"/>
                  <a:ext cx="628740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771CB0B-D7B0-2FD0-8524-F99922A216C7}"/>
                    </a:ext>
                  </a:extLst>
                </p14:cNvPr>
                <p14:cNvContentPartPr/>
                <p14:nvPr/>
              </p14:nvContentPartPr>
              <p14:xfrm>
                <a:off x="2537645" y="6027802"/>
                <a:ext cx="33480" cy="375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771CB0B-D7B0-2FD0-8524-F99922A216C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29005" y="6019162"/>
                  <a:ext cx="51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B96FB7B-0704-CE1F-D9DE-2A683633B50E}"/>
                    </a:ext>
                  </a:extLst>
                </p14:cNvPr>
                <p14:cNvContentPartPr/>
                <p14:nvPr/>
              </p14:nvContentPartPr>
              <p14:xfrm>
                <a:off x="2419925" y="6073522"/>
                <a:ext cx="685080" cy="333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B96FB7B-0704-CE1F-D9DE-2A683633B5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11285" y="6064882"/>
                  <a:ext cx="7027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D8DEAEA-418B-E2C0-433A-B6D9CB63335A}"/>
                    </a:ext>
                  </a:extLst>
                </p14:cNvPr>
                <p14:cNvContentPartPr/>
                <p14:nvPr/>
              </p14:nvContentPartPr>
              <p14:xfrm>
                <a:off x="3001325" y="6024922"/>
                <a:ext cx="654120" cy="313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D8DEAEA-418B-E2C0-433A-B6D9CB63335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92325" y="6015922"/>
                  <a:ext cx="6717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75A20F9-D90B-013F-75CF-0C78F02009A9}"/>
                    </a:ext>
                  </a:extLst>
                </p14:cNvPr>
                <p14:cNvContentPartPr/>
                <p14:nvPr/>
              </p14:nvContentPartPr>
              <p14:xfrm>
                <a:off x="3905285" y="6081082"/>
                <a:ext cx="208800" cy="62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75A20F9-D90B-013F-75CF-0C78F02009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96285" y="6072082"/>
                  <a:ext cx="2264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C058D6E-55AC-3EED-9FB9-59B6F741A9ED}"/>
                    </a:ext>
                  </a:extLst>
                </p14:cNvPr>
                <p14:cNvContentPartPr/>
                <p14:nvPr/>
              </p14:nvContentPartPr>
              <p14:xfrm>
                <a:off x="3934445" y="6154882"/>
                <a:ext cx="238320" cy="42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C058D6E-55AC-3EED-9FB9-59B6F741A9E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25805" y="6145882"/>
                  <a:ext cx="255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960ACBE-7A53-0236-2E85-9112A4AEE5DB}"/>
                    </a:ext>
                  </a:extLst>
                </p14:cNvPr>
                <p14:cNvContentPartPr/>
                <p14:nvPr/>
              </p14:nvContentPartPr>
              <p14:xfrm>
                <a:off x="4485245" y="5904682"/>
                <a:ext cx="71640" cy="334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960ACBE-7A53-0236-2E85-9112A4AEE5D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76605" y="5896042"/>
                  <a:ext cx="892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83B3CAC-B4F2-5C9C-D2A5-0279BEB83D30}"/>
                    </a:ext>
                  </a:extLst>
                </p14:cNvPr>
                <p14:cNvContentPartPr/>
                <p14:nvPr/>
              </p14:nvContentPartPr>
              <p14:xfrm>
                <a:off x="4763525" y="6012682"/>
                <a:ext cx="255240" cy="30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83B3CAC-B4F2-5C9C-D2A5-0279BEB83D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54885" y="6003682"/>
                  <a:ext cx="272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0D877AF-84CB-3C12-3422-B739882D8668}"/>
                    </a:ext>
                  </a:extLst>
                </p14:cNvPr>
                <p14:cNvContentPartPr/>
                <p14:nvPr/>
              </p14:nvContentPartPr>
              <p14:xfrm>
                <a:off x="4877645" y="5944282"/>
                <a:ext cx="57960" cy="184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0D877AF-84CB-3C12-3422-B739882D866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69005" y="5935282"/>
                  <a:ext cx="75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C836924-41D4-FC6F-3540-251FBB54CEFB}"/>
                    </a:ext>
                  </a:extLst>
                </p14:cNvPr>
                <p14:cNvContentPartPr/>
                <p14:nvPr/>
              </p14:nvContentPartPr>
              <p14:xfrm>
                <a:off x="5129285" y="5908282"/>
                <a:ext cx="263880" cy="196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C836924-41D4-FC6F-3540-251FBB54CEF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20285" y="5899642"/>
                  <a:ext cx="281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BA3132C-CECE-D516-4092-90CD4A952603}"/>
                    </a:ext>
                  </a:extLst>
                </p14:cNvPr>
                <p14:cNvContentPartPr/>
                <p14:nvPr/>
              </p14:nvContentPartPr>
              <p14:xfrm>
                <a:off x="5444285" y="5940682"/>
                <a:ext cx="181800" cy="11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BA3132C-CECE-D516-4092-90CD4A95260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35645" y="5932042"/>
                  <a:ext cx="199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452FCD0-D25A-FA25-DB19-C9757858E1A0}"/>
                    </a:ext>
                  </a:extLst>
                </p14:cNvPr>
                <p14:cNvContentPartPr/>
                <p14:nvPr/>
              </p14:nvContentPartPr>
              <p14:xfrm>
                <a:off x="5510525" y="5880202"/>
                <a:ext cx="29880" cy="210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452FCD0-D25A-FA25-DB19-C9757858E1A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01525" y="5871202"/>
                  <a:ext cx="47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D53DF5D-B172-5319-737B-9C482DA42B95}"/>
                    </a:ext>
                  </a:extLst>
                </p14:cNvPr>
                <p14:cNvContentPartPr/>
                <p14:nvPr/>
              </p14:nvContentPartPr>
              <p14:xfrm>
                <a:off x="5741285" y="5834482"/>
                <a:ext cx="187200" cy="259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D53DF5D-B172-5319-737B-9C482DA42B9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32285" y="5825842"/>
                  <a:ext cx="204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A0DC47B-EC6C-1727-A671-E60888A52726}"/>
                    </a:ext>
                  </a:extLst>
                </p14:cNvPr>
                <p14:cNvContentPartPr/>
                <p14:nvPr/>
              </p14:nvContentPartPr>
              <p14:xfrm>
                <a:off x="5987525" y="5889922"/>
                <a:ext cx="234720" cy="33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A0DC47B-EC6C-1727-A671-E60888A527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78885" y="5881282"/>
                  <a:ext cx="252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F8A586D-1162-B989-5F59-6D9BB6F88A47}"/>
                    </a:ext>
                  </a:extLst>
                </p14:cNvPr>
                <p14:cNvContentPartPr/>
                <p14:nvPr/>
              </p14:nvContentPartPr>
              <p14:xfrm>
                <a:off x="6073565" y="5808562"/>
                <a:ext cx="72720" cy="194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F8A586D-1162-B989-5F59-6D9BB6F88A4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64565" y="5799562"/>
                  <a:ext cx="90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CF4DED5-4B58-F719-FE75-A82A9CB03907}"/>
                    </a:ext>
                  </a:extLst>
                </p14:cNvPr>
                <p14:cNvContentPartPr/>
                <p14:nvPr/>
              </p14:nvContentPartPr>
              <p14:xfrm>
                <a:off x="6338525" y="5907562"/>
                <a:ext cx="336240" cy="63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CF4DED5-4B58-F719-FE75-A82A9CB039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29525" y="5898922"/>
                  <a:ext cx="353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70C7F5-FDCD-4E1C-D697-A47460D24D45}"/>
                    </a:ext>
                  </a:extLst>
                </p14:cNvPr>
                <p14:cNvContentPartPr/>
                <p14:nvPr/>
              </p14:nvContentPartPr>
              <p14:xfrm>
                <a:off x="6768725" y="5892082"/>
                <a:ext cx="3960" cy="20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70C7F5-FDCD-4E1C-D697-A47460D24D4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60085" y="5883442"/>
                  <a:ext cx="21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D4CB7A-E5B6-7E53-F375-39A21793EF00}"/>
                    </a:ext>
                  </a:extLst>
                </p14:cNvPr>
                <p14:cNvContentPartPr/>
                <p14:nvPr/>
              </p14:nvContentPartPr>
              <p14:xfrm>
                <a:off x="6999485" y="5688322"/>
                <a:ext cx="201600" cy="192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D4CB7A-E5B6-7E53-F375-39A21793EF0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90485" y="5679322"/>
                  <a:ext cx="219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D81D27F-CA17-A1E1-E80F-921A0176DF93}"/>
                    </a:ext>
                  </a:extLst>
                </p14:cNvPr>
                <p14:cNvContentPartPr/>
                <p14:nvPr/>
              </p14:nvContentPartPr>
              <p14:xfrm>
                <a:off x="7356245" y="5550442"/>
                <a:ext cx="185760" cy="312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D81D27F-CA17-A1E1-E80F-921A0176DF9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47245" y="5541442"/>
                  <a:ext cx="2034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554DA77-811E-1716-67F3-6A431732F6C9}"/>
                    </a:ext>
                  </a:extLst>
                </p14:cNvPr>
                <p14:cNvContentPartPr/>
                <p14:nvPr/>
              </p14:nvContentPartPr>
              <p14:xfrm>
                <a:off x="7504925" y="5648722"/>
                <a:ext cx="246600" cy="118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554DA77-811E-1716-67F3-6A431732F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95925" y="5639722"/>
                  <a:ext cx="264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EEB3DF-4F42-7EEE-C22D-E97AEACA5919}"/>
                    </a:ext>
                  </a:extLst>
                </p14:cNvPr>
                <p14:cNvContentPartPr/>
                <p14:nvPr/>
              </p14:nvContentPartPr>
              <p14:xfrm>
                <a:off x="7831085" y="5662762"/>
                <a:ext cx="127800" cy="28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EEB3DF-4F42-7EEE-C22D-E97AEACA591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22085" y="5654122"/>
                  <a:ext cx="145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611745B-6E4E-3111-AA73-09D4E688DD78}"/>
                    </a:ext>
                  </a:extLst>
                </p14:cNvPr>
                <p14:cNvContentPartPr/>
                <p14:nvPr/>
              </p14:nvContentPartPr>
              <p14:xfrm>
                <a:off x="8002805" y="5562682"/>
                <a:ext cx="54360" cy="155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611745B-6E4E-3111-AA73-09D4E688DD7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93805" y="5554042"/>
                  <a:ext cx="72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5B0792-9D10-1E26-AD2D-579BF2DE8892}"/>
                    </a:ext>
                  </a:extLst>
                </p14:cNvPr>
                <p14:cNvContentPartPr/>
                <p14:nvPr/>
              </p14:nvContentPartPr>
              <p14:xfrm>
                <a:off x="8038085" y="5432362"/>
                <a:ext cx="246600" cy="398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5B0792-9D10-1E26-AD2D-579BF2DE889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29445" y="5423362"/>
                  <a:ext cx="264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C991F32-4AEC-78AE-DC36-E9B2781BA613}"/>
                    </a:ext>
                  </a:extLst>
                </p14:cNvPr>
                <p14:cNvContentPartPr/>
                <p14:nvPr/>
              </p14:nvContentPartPr>
              <p14:xfrm>
                <a:off x="8534885" y="5573482"/>
                <a:ext cx="257400" cy="27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C991F32-4AEC-78AE-DC36-E9B2781BA61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26245" y="5564482"/>
                  <a:ext cx="275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6BA6467-4CE4-5234-E719-6A57963B364C}"/>
                    </a:ext>
                  </a:extLst>
                </p14:cNvPr>
                <p14:cNvContentPartPr/>
                <p14:nvPr/>
              </p14:nvContentPartPr>
              <p14:xfrm>
                <a:off x="8539925" y="5688322"/>
                <a:ext cx="305640" cy="4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6BA6467-4CE4-5234-E719-6A57963B364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30925" y="5679322"/>
                  <a:ext cx="32328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3308906-9A34-E2C8-A16C-44450E345010}"/>
              </a:ext>
            </a:extLst>
          </p:cNvPr>
          <p:cNvGrpSpPr/>
          <p:nvPr/>
        </p:nvGrpSpPr>
        <p:grpSpPr>
          <a:xfrm>
            <a:off x="7853045" y="325402"/>
            <a:ext cx="1554840" cy="224280"/>
            <a:chOff x="7853045" y="325402"/>
            <a:chExt cx="15548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EDC2B0C-025B-10D7-FDDF-FC11AC3A7CD7}"/>
                    </a:ext>
                  </a:extLst>
                </p14:cNvPr>
                <p14:cNvContentPartPr/>
                <p14:nvPr/>
              </p14:nvContentPartPr>
              <p14:xfrm>
                <a:off x="7853045" y="359602"/>
                <a:ext cx="11520" cy="190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EDC2B0C-025B-10D7-FDDF-FC11AC3A7CD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44045" y="350962"/>
                  <a:ext cx="29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6CBBD92-D17B-76F7-E0F5-9A8841D40013}"/>
                    </a:ext>
                  </a:extLst>
                </p14:cNvPr>
                <p14:cNvContentPartPr/>
                <p14:nvPr/>
              </p14:nvContentPartPr>
              <p14:xfrm>
                <a:off x="7976885" y="386962"/>
                <a:ext cx="169560" cy="27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6CBBD92-D17B-76F7-E0F5-9A8841D400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67885" y="378322"/>
                  <a:ext cx="187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4C22585-D7A2-97EA-04AD-2837F46A5145}"/>
                    </a:ext>
                  </a:extLst>
                </p14:cNvPr>
                <p14:cNvContentPartPr/>
                <p14:nvPr/>
              </p14:nvContentPartPr>
              <p14:xfrm>
                <a:off x="8061485" y="337642"/>
                <a:ext cx="22320" cy="159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4C22585-D7A2-97EA-04AD-2837F46A514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52845" y="329002"/>
                  <a:ext cx="39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CD77C82-A882-EA43-4FCE-3BE8D2017D69}"/>
                    </a:ext>
                  </a:extLst>
                </p14:cNvPr>
                <p14:cNvContentPartPr/>
                <p14:nvPr/>
              </p14:nvContentPartPr>
              <p14:xfrm>
                <a:off x="8228165" y="350962"/>
                <a:ext cx="152280" cy="147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CD77C82-A882-EA43-4FCE-3BE8D2017D6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19525" y="341962"/>
                  <a:ext cx="169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9418495-B935-D519-8338-4E86F3FC8C91}"/>
                    </a:ext>
                  </a:extLst>
                </p14:cNvPr>
                <p14:cNvContentPartPr/>
                <p14:nvPr/>
              </p14:nvContentPartPr>
              <p14:xfrm>
                <a:off x="8419685" y="395962"/>
                <a:ext cx="120600" cy="10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9418495-B935-D519-8338-4E86F3FC8C9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10685" y="387322"/>
                  <a:ext cx="138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053047B-3894-406B-51C4-DFCC2A0E3576}"/>
                    </a:ext>
                  </a:extLst>
                </p14:cNvPr>
                <p14:cNvContentPartPr/>
                <p14:nvPr/>
              </p14:nvContentPartPr>
              <p14:xfrm>
                <a:off x="8472245" y="338722"/>
                <a:ext cx="256680" cy="170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053047B-3894-406B-51C4-DFCC2A0E357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63605" y="330082"/>
                  <a:ext cx="274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CC9E7BA-9484-E777-9496-06668C7631F6}"/>
                    </a:ext>
                  </a:extLst>
                </p14:cNvPr>
                <p14:cNvContentPartPr/>
                <p14:nvPr/>
              </p14:nvContentPartPr>
              <p14:xfrm>
                <a:off x="8848805" y="409282"/>
                <a:ext cx="295920" cy="45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CC9E7BA-9484-E777-9496-06668C7631F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40165" y="400642"/>
                  <a:ext cx="313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7540C9B-A525-7D3F-21DC-3D6EF2CDC3A3}"/>
                    </a:ext>
                  </a:extLst>
                </p14:cNvPr>
                <p14:cNvContentPartPr/>
                <p14:nvPr/>
              </p14:nvContentPartPr>
              <p14:xfrm>
                <a:off x="9239045" y="349882"/>
                <a:ext cx="168840" cy="36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7540C9B-A525-7D3F-21DC-3D6EF2CDC3A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30045" y="340882"/>
                  <a:ext cx="186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1E655B4-E1B4-AB84-C5A7-4B9521A9BBD4}"/>
                    </a:ext>
                  </a:extLst>
                </p14:cNvPr>
                <p14:cNvContentPartPr/>
                <p14:nvPr/>
              </p14:nvContentPartPr>
              <p14:xfrm>
                <a:off x="9297725" y="325402"/>
                <a:ext cx="13680" cy="215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1E655B4-E1B4-AB84-C5A7-4B9521A9BB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89085" y="316762"/>
                  <a:ext cx="313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B7DB5EF-8CBC-1A03-AEAE-1D8F80F6B22D}"/>
              </a:ext>
            </a:extLst>
          </p:cNvPr>
          <p:cNvGrpSpPr/>
          <p:nvPr/>
        </p:nvGrpSpPr>
        <p:grpSpPr>
          <a:xfrm>
            <a:off x="9587165" y="59722"/>
            <a:ext cx="2000160" cy="482400"/>
            <a:chOff x="9587165" y="59722"/>
            <a:chExt cx="200016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1362C53-D0FB-C8FF-37CE-90E1B289C827}"/>
                    </a:ext>
                  </a:extLst>
                </p14:cNvPr>
                <p14:cNvContentPartPr/>
                <p14:nvPr/>
              </p14:nvContentPartPr>
              <p14:xfrm>
                <a:off x="9587165" y="258082"/>
                <a:ext cx="39600" cy="270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1362C53-D0FB-C8FF-37CE-90E1B289C82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578525" y="249442"/>
                  <a:ext cx="57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BA29A2B-5CD1-414C-951B-2B576FFAEB81}"/>
                    </a:ext>
                  </a:extLst>
                </p14:cNvPr>
                <p14:cNvContentPartPr/>
                <p14:nvPr/>
              </p14:nvContentPartPr>
              <p14:xfrm>
                <a:off x="9609125" y="293362"/>
                <a:ext cx="222480" cy="198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BA29A2B-5CD1-414C-951B-2B576FFAEB8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600485" y="284722"/>
                  <a:ext cx="240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7919763-4084-831B-DD38-01248A00CF0B}"/>
                    </a:ext>
                  </a:extLst>
                </p14:cNvPr>
                <p14:cNvContentPartPr/>
                <p14:nvPr/>
              </p14:nvContentPartPr>
              <p14:xfrm>
                <a:off x="9957605" y="437002"/>
                <a:ext cx="125280" cy="11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7919763-4084-831B-DD38-01248A00CF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948605" y="428002"/>
                  <a:ext cx="142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9C48723-BD53-5402-A75A-C37E6F2B2F11}"/>
                    </a:ext>
                  </a:extLst>
                </p14:cNvPr>
                <p14:cNvContentPartPr/>
                <p14:nvPr/>
              </p14:nvContentPartPr>
              <p14:xfrm>
                <a:off x="9977045" y="495322"/>
                <a:ext cx="195480" cy="46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9C48723-BD53-5402-A75A-C37E6F2B2F1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968405" y="486682"/>
                  <a:ext cx="213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D2811BE-87AD-7133-329A-BA6328FABF08}"/>
                    </a:ext>
                  </a:extLst>
                </p14:cNvPr>
                <p14:cNvContentPartPr/>
                <p14:nvPr/>
              </p14:nvContentPartPr>
              <p14:xfrm>
                <a:off x="10347485" y="152242"/>
                <a:ext cx="22320" cy="219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D2811BE-87AD-7133-329A-BA6328FABF0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38845" y="143602"/>
                  <a:ext cx="39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6C07C66-0FB2-ED28-CB92-09B7426D0CA4}"/>
                    </a:ext>
                  </a:extLst>
                </p14:cNvPr>
                <p14:cNvContentPartPr/>
                <p14:nvPr/>
              </p14:nvContentPartPr>
              <p14:xfrm>
                <a:off x="10354685" y="198682"/>
                <a:ext cx="174960" cy="139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6C07C66-0FB2-ED28-CB92-09B7426D0C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45685" y="189682"/>
                  <a:ext cx="192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B4E8AE7-7952-5D20-021D-A006278C9402}"/>
                    </a:ext>
                  </a:extLst>
                </p14:cNvPr>
                <p14:cNvContentPartPr/>
                <p14:nvPr/>
              </p14:nvContentPartPr>
              <p14:xfrm>
                <a:off x="10646285" y="84922"/>
                <a:ext cx="129600" cy="285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B4E8AE7-7952-5D20-021D-A006278C94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637645" y="76282"/>
                  <a:ext cx="1472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B77D265-8362-DBB9-BBB5-99B03B773BDE}"/>
                    </a:ext>
                  </a:extLst>
                </p14:cNvPr>
                <p14:cNvContentPartPr/>
                <p14:nvPr/>
              </p14:nvContentPartPr>
              <p14:xfrm>
                <a:off x="10874885" y="155482"/>
                <a:ext cx="33840" cy="1933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B77D265-8362-DBB9-BBB5-99B03B773BD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865885" y="146842"/>
                  <a:ext cx="51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518F6EE-DCA1-4C60-2C62-4CAB17E65F2D}"/>
                    </a:ext>
                  </a:extLst>
                </p14:cNvPr>
                <p14:cNvContentPartPr/>
                <p14:nvPr/>
              </p14:nvContentPartPr>
              <p14:xfrm>
                <a:off x="10891445" y="150082"/>
                <a:ext cx="154440" cy="158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518F6EE-DCA1-4C60-2C62-4CAB17E65F2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882445" y="141442"/>
                  <a:ext cx="172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105EFF8-F254-3343-40D5-3DF4047E2ADA}"/>
                    </a:ext>
                  </a:extLst>
                </p14:cNvPr>
                <p14:cNvContentPartPr/>
                <p14:nvPr/>
              </p14:nvContentPartPr>
              <p14:xfrm>
                <a:off x="11120045" y="167722"/>
                <a:ext cx="152280" cy="169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105EFF8-F254-3343-40D5-3DF4047E2AD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111405" y="159082"/>
                  <a:ext cx="169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09C690B-84DA-5697-7A8B-BC8C2D7A5F7D}"/>
                    </a:ext>
                  </a:extLst>
                </p14:cNvPr>
                <p14:cNvContentPartPr/>
                <p14:nvPr/>
              </p14:nvContentPartPr>
              <p14:xfrm>
                <a:off x="11305445" y="201922"/>
                <a:ext cx="21240" cy="158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09C690B-84DA-5697-7A8B-BC8C2D7A5F7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296445" y="193282"/>
                  <a:ext cx="38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23764D-0AE1-4928-E716-B3F28772A697}"/>
                    </a:ext>
                  </a:extLst>
                </p14:cNvPr>
                <p14:cNvContentPartPr/>
                <p14:nvPr/>
              </p14:nvContentPartPr>
              <p14:xfrm>
                <a:off x="11351885" y="59722"/>
                <a:ext cx="189360" cy="412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23764D-0AE1-4928-E716-B3F28772A69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343245" y="50722"/>
                  <a:ext cx="2070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D87143F-72AB-7E44-07EF-D466E7E3730C}"/>
                    </a:ext>
                  </a:extLst>
                </p14:cNvPr>
                <p14:cNvContentPartPr/>
                <p14:nvPr/>
              </p14:nvContentPartPr>
              <p14:xfrm>
                <a:off x="10522445" y="456802"/>
                <a:ext cx="1064880" cy="46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D87143F-72AB-7E44-07EF-D466E7E3730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13805" y="447802"/>
                  <a:ext cx="1082520" cy="6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CD108C4-62A4-73DF-EB36-D6D5F962BDAA}"/>
                  </a:ext>
                </a:extLst>
              </p14:cNvPr>
              <p14:cNvContentPartPr/>
              <p14:nvPr/>
            </p14:nvContentPartPr>
            <p14:xfrm>
              <a:off x="10965605" y="660562"/>
              <a:ext cx="334800" cy="168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CD108C4-62A4-73DF-EB36-D6D5F962BDA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956965" y="651922"/>
                <a:ext cx="35244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B50B22D-CBCD-204C-3090-21AEBF6D8FDD}"/>
              </a:ext>
            </a:extLst>
          </p:cNvPr>
          <p:cNvGrpSpPr/>
          <p:nvPr/>
        </p:nvGrpSpPr>
        <p:grpSpPr>
          <a:xfrm>
            <a:off x="8781485" y="4993162"/>
            <a:ext cx="1415520" cy="521280"/>
            <a:chOff x="8781485" y="4993162"/>
            <a:chExt cx="141552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41C2507-D696-2B5C-FF08-7F0FE0283032}"/>
                    </a:ext>
                  </a:extLst>
                </p14:cNvPr>
                <p14:cNvContentPartPr/>
                <p14:nvPr/>
              </p14:nvContentPartPr>
              <p14:xfrm>
                <a:off x="8889485" y="5165602"/>
                <a:ext cx="270000" cy="159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41C2507-D696-2B5C-FF08-7F0FE028303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880485" y="5156602"/>
                  <a:ext cx="287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DED2422-1DAB-8260-6E95-CF938F058571}"/>
                    </a:ext>
                  </a:extLst>
                </p14:cNvPr>
                <p14:cNvContentPartPr/>
                <p14:nvPr/>
              </p14:nvContentPartPr>
              <p14:xfrm>
                <a:off x="9263525" y="5189362"/>
                <a:ext cx="144000" cy="20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DED2422-1DAB-8260-6E95-CF938F05857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54525" y="5180722"/>
                  <a:ext cx="161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AA48A1C-B2D9-A969-E6F2-310D0DD1A8CF}"/>
                    </a:ext>
                  </a:extLst>
                </p14:cNvPr>
                <p14:cNvContentPartPr/>
                <p14:nvPr/>
              </p14:nvContentPartPr>
              <p14:xfrm>
                <a:off x="9457205" y="5100082"/>
                <a:ext cx="63000" cy="135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AA48A1C-B2D9-A969-E6F2-310D0DD1A8C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48205" y="5091442"/>
                  <a:ext cx="80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76B20D-3770-0893-4E4A-B29F1D8E38CB}"/>
                    </a:ext>
                  </a:extLst>
                </p14:cNvPr>
                <p14:cNvContentPartPr/>
                <p14:nvPr/>
              </p14:nvContentPartPr>
              <p14:xfrm>
                <a:off x="9523445" y="4993162"/>
                <a:ext cx="167760" cy="340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76B20D-3770-0893-4E4A-B29F1D8E38C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514445" y="4984162"/>
                  <a:ext cx="185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5C6A7EF-2156-0405-B104-A1C3FC800546}"/>
                    </a:ext>
                  </a:extLst>
                </p14:cNvPr>
                <p14:cNvContentPartPr/>
                <p14:nvPr/>
              </p14:nvContentPartPr>
              <p14:xfrm>
                <a:off x="8781485" y="5072722"/>
                <a:ext cx="236880" cy="362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5C6A7EF-2156-0405-B104-A1C3FC80054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772485" y="5063722"/>
                  <a:ext cx="2545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24751E3-97B2-0782-5703-8C475BBD3E00}"/>
                    </a:ext>
                  </a:extLst>
                </p14:cNvPr>
                <p14:cNvContentPartPr/>
                <p14:nvPr/>
              </p14:nvContentPartPr>
              <p14:xfrm>
                <a:off x="9891365" y="4994242"/>
                <a:ext cx="267840" cy="201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24751E3-97B2-0782-5703-8C475BBD3E0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82365" y="4985242"/>
                  <a:ext cx="285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C9D9978-241C-C8AD-A473-4C268B2F9E60}"/>
                    </a:ext>
                  </a:extLst>
                </p14:cNvPr>
                <p14:cNvContentPartPr/>
                <p14:nvPr/>
              </p14:nvContentPartPr>
              <p14:xfrm>
                <a:off x="8967965" y="5398162"/>
                <a:ext cx="1229040" cy="116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C9D9978-241C-C8AD-A473-4C268B2F9E6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58965" y="5389162"/>
                  <a:ext cx="124668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55F916A-8077-FD57-8A55-C3F7CEBB8621}"/>
                  </a:ext>
                </a:extLst>
              </p14:cNvPr>
              <p14:cNvContentPartPr/>
              <p14:nvPr/>
            </p14:nvContentPartPr>
            <p14:xfrm>
              <a:off x="9412925" y="5648362"/>
              <a:ext cx="420840" cy="2070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55F916A-8077-FD57-8A55-C3F7CEBB862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404285" y="5639722"/>
                <a:ext cx="43848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55DB1E5-3FE3-FF19-937E-74F3D536723F}"/>
              </a:ext>
            </a:extLst>
          </p:cNvPr>
          <p:cNvGrpSpPr/>
          <p:nvPr/>
        </p:nvGrpSpPr>
        <p:grpSpPr>
          <a:xfrm>
            <a:off x="10634405" y="4756642"/>
            <a:ext cx="957960" cy="415800"/>
            <a:chOff x="10634405" y="4756642"/>
            <a:chExt cx="95796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4BCF18C-0B99-1A12-9067-C089D8BC88BB}"/>
                    </a:ext>
                  </a:extLst>
                </p14:cNvPr>
                <p14:cNvContentPartPr/>
                <p14:nvPr/>
              </p14:nvContentPartPr>
              <p14:xfrm>
                <a:off x="10634405" y="5012962"/>
                <a:ext cx="356040" cy="159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4BCF18C-0B99-1A12-9067-C089D8BC88B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625765" y="5004322"/>
                  <a:ext cx="373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F6C343D-B002-C7D1-7711-D2FAF1C0407E}"/>
                    </a:ext>
                  </a:extLst>
                </p14:cNvPr>
                <p14:cNvContentPartPr/>
                <p14:nvPr/>
              </p14:nvContentPartPr>
              <p14:xfrm>
                <a:off x="10944725" y="4756642"/>
                <a:ext cx="240840" cy="187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F6C343D-B002-C7D1-7711-D2FAF1C0407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36085" y="4747642"/>
                  <a:ext cx="258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BEC87C1-FA41-2E0F-D975-999CE5628192}"/>
                    </a:ext>
                  </a:extLst>
                </p14:cNvPr>
                <p14:cNvContentPartPr/>
                <p14:nvPr/>
              </p14:nvContentPartPr>
              <p14:xfrm>
                <a:off x="11154605" y="5074882"/>
                <a:ext cx="15732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BEC87C1-FA41-2E0F-D975-999CE562819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145605" y="5065882"/>
                  <a:ext cx="17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9FE9ABE-8FED-7FA4-86EE-CBBCDAB34F47}"/>
                    </a:ext>
                  </a:extLst>
                </p14:cNvPr>
                <p14:cNvContentPartPr/>
                <p14:nvPr/>
              </p14:nvContentPartPr>
              <p14:xfrm>
                <a:off x="11393645" y="4973722"/>
                <a:ext cx="198720" cy="165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9FE9ABE-8FED-7FA4-86EE-CBBCDAB34F4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385005" y="4965082"/>
                  <a:ext cx="2163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803148E-E399-EA42-A156-EEECE0BA75E7}"/>
              </a:ext>
            </a:extLst>
          </p:cNvPr>
          <p:cNvGrpSpPr/>
          <p:nvPr/>
        </p:nvGrpSpPr>
        <p:grpSpPr>
          <a:xfrm>
            <a:off x="10320485" y="5325082"/>
            <a:ext cx="1283400" cy="398160"/>
            <a:chOff x="10320485" y="5325082"/>
            <a:chExt cx="128340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FC83724-E63E-D44F-D025-DA318B33E2C3}"/>
                    </a:ext>
                  </a:extLst>
                </p14:cNvPr>
                <p14:cNvContentPartPr/>
                <p14:nvPr/>
              </p14:nvContentPartPr>
              <p14:xfrm>
                <a:off x="10320485" y="5325082"/>
                <a:ext cx="260280" cy="12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FC83724-E63E-D44F-D025-DA318B33E2C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11845" y="5316442"/>
                  <a:ext cx="277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DEB419A-681A-DCCB-F1B4-83BB6E0C5A57}"/>
                    </a:ext>
                  </a:extLst>
                </p14:cNvPr>
                <p14:cNvContentPartPr/>
                <p14:nvPr/>
              </p14:nvContentPartPr>
              <p14:xfrm>
                <a:off x="10359725" y="5433442"/>
                <a:ext cx="213840" cy="12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DEB419A-681A-DCCB-F1B4-83BB6E0C5A5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51085" y="5424442"/>
                  <a:ext cx="231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BCCE338-D7CA-C1E5-9C5A-ECCE2F3FE238}"/>
                    </a:ext>
                  </a:extLst>
                </p14:cNvPr>
                <p14:cNvContentPartPr/>
                <p14:nvPr/>
              </p14:nvContentPartPr>
              <p14:xfrm>
                <a:off x="10840685" y="5353882"/>
                <a:ext cx="763200" cy="22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BCCE338-D7CA-C1E5-9C5A-ECCE2F3FE23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31685" y="5345242"/>
                  <a:ext cx="780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4EAD791-DF8D-9815-9202-D7D11AE370C5}"/>
                    </a:ext>
                  </a:extLst>
                </p14:cNvPr>
                <p14:cNvContentPartPr/>
                <p14:nvPr/>
              </p14:nvContentPartPr>
              <p14:xfrm>
                <a:off x="11219405" y="5507242"/>
                <a:ext cx="327960" cy="216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4EAD791-DF8D-9815-9202-D7D11AE370C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10765" y="5498602"/>
                  <a:ext cx="34560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5A6E7FD-BFDE-0478-C0A0-FE4BE51B481C}"/>
                  </a:ext>
                </a:extLst>
              </p14:cNvPr>
              <p14:cNvContentPartPr/>
              <p14:nvPr/>
            </p14:nvContentPartPr>
            <p14:xfrm>
              <a:off x="11158925" y="6281602"/>
              <a:ext cx="324720" cy="1476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5A6E7FD-BFDE-0478-C0A0-FE4BE51B481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150285" y="6272602"/>
                <a:ext cx="3423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C790EA2-2DF7-1668-B8A5-8E395641F826}"/>
                  </a:ext>
                </a:extLst>
              </p14:cNvPr>
              <p14:cNvContentPartPr/>
              <p14:nvPr/>
            </p14:nvContentPartPr>
            <p14:xfrm>
              <a:off x="11462405" y="6042922"/>
              <a:ext cx="289800" cy="1800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C790EA2-2DF7-1668-B8A5-8E395641F82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453405" y="6034282"/>
                <a:ext cx="3074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5D0BB96-636C-D4C8-4372-FAEB21CD07D1}"/>
                  </a:ext>
                </a:extLst>
              </p14:cNvPr>
              <p14:cNvContentPartPr/>
              <p14:nvPr/>
            </p14:nvContentPartPr>
            <p14:xfrm>
              <a:off x="11675165" y="5968402"/>
              <a:ext cx="244080" cy="5630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5D0BB96-636C-D4C8-4372-FAEB21CD07D1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1666525" y="5959402"/>
                <a:ext cx="26172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178B650-E888-4B99-1A3F-5A550AD18F86}"/>
                  </a:ext>
                </a:extLst>
              </p14:cNvPr>
              <p14:cNvContentPartPr/>
              <p14:nvPr/>
            </p14:nvContentPartPr>
            <p14:xfrm>
              <a:off x="11968925" y="6430642"/>
              <a:ext cx="27360" cy="126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178B650-E888-4B99-1A3F-5A550AD18F8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1959925" y="6421642"/>
                <a:ext cx="4500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529F5E3-1417-FE1B-6A52-B499365ED4E7}"/>
              </a:ext>
            </a:extLst>
          </p:cNvPr>
          <p:cNvGrpSpPr/>
          <p:nvPr/>
        </p:nvGrpSpPr>
        <p:grpSpPr>
          <a:xfrm>
            <a:off x="9975605" y="6086482"/>
            <a:ext cx="1141200" cy="541080"/>
            <a:chOff x="9975605" y="6086482"/>
            <a:chExt cx="1141200" cy="54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A6794E5-C2E4-89D2-E2D8-7BC3E767035F}"/>
                    </a:ext>
                  </a:extLst>
                </p14:cNvPr>
                <p14:cNvContentPartPr/>
                <p14:nvPr/>
              </p14:nvContentPartPr>
              <p14:xfrm>
                <a:off x="10069205" y="6270802"/>
                <a:ext cx="283680" cy="7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A6794E5-C2E4-89D2-E2D8-7BC3E767035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060205" y="6261802"/>
                  <a:ext cx="301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B17FDD2-63C9-4A28-312D-C31D91A939FA}"/>
                    </a:ext>
                  </a:extLst>
                </p14:cNvPr>
                <p14:cNvContentPartPr/>
                <p14:nvPr/>
              </p14:nvContentPartPr>
              <p14:xfrm>
                <a:off x="10121765" y="6363322"/>
                <a:ext cx="256680" cy="35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B17FDD2-63C9-4A28-312D-C31D91A939F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113125" y="6354682"/>
                  <a:ext cx="274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D408B4B-10D2-77FC-2371-6B2BDD460673}"/>
                    </a:ext>
                  </a:extLst>
                </p14:cNvPr>
                <p14:cNvContentPartPr/>
                <p14:nvPr/>
              </p14:nvContentPartPr>
              <p14:xfrm>
                <a:off x="10585085" y="6156682"/>
                <a:ext cx="348840" cy="348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D408B4B-10D2-77FC-2371-6B2BDD46067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576445" y="6147682"/>
                  <a:ext cx="3664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3A481B0-BD67-5BD3-B30E-AD516758C9C9}"/>
                    </a:ext>
                  </a:extLst>
                </p14:cNvPr>
                <p14:cNvContentPartPr/>
                <p14:nvPr/>
              </p14:nvContentPartPr>
              <p14:xfrm>
                <a:off x="10968125" y="6086482"/>
                <a:ext cx="148680" cy="541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3A481B0-BD67-5BD3-B30E-AD516758C9C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959485" y="6077482"/>
                  <a:ext cx="1663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7D0F6A3-1421-D806-8C8D-E6C34407D874}"/>
                    </a:ext>
                  </a:extLst>
                </p14:cNvPr>
                <p14:cNvContentPartPr/>
                <p14:nvPr/>
              </p14:nvContentPartPr>
              <p14:xfrm>
                <a:off x="9975605" y="6189082"/>
                <a:ext cx="471960" cy="142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7D0F6A3-1421-D806-8C8D-E6C34407D87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966605" y="6180082"/>
                  <a:ext cx="489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3115042-31DE-714C-7607-DE534A4EA850}"/>
                    </a:ext>
                  </a:extLst>
                </p14:cNvPr>
                <p14:cNvContentPartPr/>
                <p14:nvPr/>
              </p14:nvContentPartPr>
              <p14:xfrm>
                <a:off x="9998285" y="6408682"/>
                <a:ext cx="413640" cy="81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3115042-31DE-714C-7607-DE534A4EA85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989285" y="6399682"/>
                  <a:ext cx="431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19424AD-A40B-C8C8-0630-52529E2F6D81}"/>
                    </a:ext>
                  </a:extLst>
                </p14:cNvPr>
                <p14:cNvContentPartPr/>
                <p14:nvPr/>
              </p14:nvContentPartPr>
              <p14:xfrm>
                <a:off x="9983165" y="6203122"/>
                <a:ext cx="503280" cy="141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19424AD-A40B-C8C8-0630-52529E2F6D8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974525" y="6194482"/>
                  <a:ext cx="520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8B5E4D1-7461-844B-6215-464EEA8DD706}"/>
                    </a:ext>
                  </a:extLst>
                </p14:cNvPr>
                <p14:cNvContentPartPr/>
                <p14:nvPr/>
              </p14:nvContentPartPr>
              <p14:xfrm>
                <a:off x="9977045" y="6450442"/>
                <a:ext cx="379440" cy="73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8B5E4D1-7461-844B-6215-464EEA8DD70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968405" y="6441802"/>
                  <a:ext cx="397080" cy="9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62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5EA9-5492-72B6-6DFF-32EBCF63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188C-770E-44E3-1FA9-2B638377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2C5D120-500C-CD53-95CF-598528222A19}"/>
                  </a:ext>
                </a:extLst>
              </p14:cNvPr>
              <p14:cNvContentPartPr/>
              <p14:nvPr/>
            </p14:nvContentPartPr>
            <p14:xfrm>
              <a:off x="4874045" y="2789962"/>
              <a:ext cx="26532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2C5D120-500C-CD53-95CF-598528222A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5405" y="2781322"/>
                <a:ext cx="2829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211660D-6337-7411-D380-78879721A118}"/>
              </a:ext>
            </a:extLst>
          </p:cNvPr>
          <p:cNvGrpSpPr/>
          <p:nvPr/>
        </p:nvGrpSpPr>
        <p:grpSpPr>
          <a:xfrm>
            <a:off x="8414645" y="2108842"/>
            <a:ext cx="1691640" cy="419040"/>
            <a:chOff x="8414645" y="2108842"/>
            <a:chExt cx="169164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DF6D6D-533E-BA49-0496-D00A8294C1A2}"/>
                    </a:ext>
                  </a:extLst>
                </p14:cNvPr>
                <p14:cNvContentPartPr/>
                <p14:nvPr/>
              </p14:nvContentPartPr>
              <p14:xfrm>
                <a:off x="8414645" y="2108842"/>
                <a:ext cx="206280" cy="303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DF6D6D-533E-BA49-0496-D00A8294C1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06005" y="2099842"/>
                  <a:ext cx="2239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9B6EBC-10A7-C8C1-C0D6-BD368BE5E252}"/>
                    </a:ext>
                  </a:extLst>
                </p14:cNvPr>
                <p14:cNvContentPartPr/>
                <p14:nvPr/>
              </p14:nvContentPartPr>
              <p14:xfrm>
                <a:off x="8870405" y="2131162"/>
                <a:ext cx="991440" cy="39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9B6EBC-10A7-C8C1-C0D6-BD368BE5E2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1405" y="2122522"/>
                  <a:ext cx="10090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F5DC2E6-4008-386E-2D99-F4B11FBAB7DE}"/>
                    </a:ext>
                  </a:extLst>
                </p14:cNvPr>
                <p14:cNvContentPartPr/>
                <p14:nvPr/>
              </p14:nvContentPartPr>
              <p14:xfrm>
                <a:off x="10091165" y="2235202"/>
                <a:ext cx="15120" cy="38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F5DC2E6-4008-386E-2D99-F4B11FBAB7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2525" y="2226202"/>
                  <a:ext cx="3276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7B02BC7-EDEF-A0EF-B2D4-0ADF70D53606}"/>
                  </a:ext>
                </a:extLst>
              </p14:cNvPr>
              <p14:cNvContentPartPr/>
              <p14:nvPr/>
            </p14:nvContentPartPr>
            <p14:xfrm>
              <a:off x="3882965" y="2297842"/>
              <a:ext cx="202680" cy="233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7B02BC7-EDEF-A0EF-B2D4-0ADF70D536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4325" y="2288842"/>
                <a:ext cx="2203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43F5A5-984A-C2CB-B31A-27B1A75842F4}"/>
                  </a:ext>
                </a:extLst>
              </p14:cNvPr>
              <p14:cNvContentPartPr/>
              <p14:nvPr/>
            </p14:nvContentPartPr>
            <p14:xfrm>
              <a:off x="4249805" y="2404042"/>
              <a:ext cx="199080" cy="7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43F5A5-984A-C2CB-B31A-27B1A75842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0805" y="2395042"/>
                <a:ext cx="2167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BAEC9E-340C-E9F5-7507-7EDA6C59E620}"/>
                  </a:ext>
                </a:extLst>
              </p14:cNvPr>
              <p14:cNvContentPartPr/>
              <p14:nvPr/>
            </p14:nvContentPartPr>
            <p14:xfrm>
              <a:off x="4295165" y="2534002"/>
              <a:ext cx="174600" cy="27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BAEC9E-340C-E9F5-7507-7EDA6C59E6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86165" y="2525362"/>
                <a:ext cx="1922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E030F18-B3CF-8FC0-19E8-3A3179450274}"/>
                  </a:ext>
                </a:extLst>
              </p14:cNvPr>
              <p14:cNvContentPartPr/>
              <p14:nvPr/>
            </p14:nvContentPartPr>
            <p14:xfrm>
              <a:off x="4660565" y="2145202"/>
              <a:ext cx="648000" cy="596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E030F18-B3CF-8FC0-19E8-3A31794502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1925" y="2136202"/>
                <a:ext cx="665640" cy="61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A2DBE54-8298-EF22-5DC5-F14D6F290C6A}"/>
              </a:ext>
            </a:extLst>
          </p:cNvPr>
          <p:cNvGrpSpPr/>
          <p:nvPr/>
        </p:nvGrpSpPr>
        <p:grpSpPr>
          <a:xfrm>
            <a:off x="8460005" y="2704282"/>
            <a:ext cx="1832760" cy="396360"/>
            <a:chOff x="8460005" y="2704282"/>
            <a:chExt cx="183276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BD12C8-079D-B316-8BC2-8821811BB4A0}"/>
                    </a:ext>
                  </a:extLst>
                </p14:cNvPr>
                <p14:cNvContentPartPr/>
                <p14:nvPr/>
              </p14:nvContentPartPr>
              <p14:xfrm>
                <a:off x="8460005" y="2704282"/>
                <a:ext cx="367200" cy="240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BD12C8-079D-B316-8BC2-8821811BB4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51365" y="2695282"/>
                  <a:ext cx="3848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893C32-B2C2-7E48-1918-FAB2A8633806}"/>
                    </a:ext>
                  </a:extLst>
                </p14:cNvPr>
                <p14:cNvContentPartPr/>
                <p14:nvPr/>
              </p14:nvContentPartPr>
              <p14:xfrm>
                <a:off x="9050765" y="2717242"/>
                <a:ext cx="1065600" cy="383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893C32-B2C2-7E48-1918-FAB2A86338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41765" y="2708602"/>
                  <a:ext cx="10832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A21A4F-7690-BB20-FCEA-C0AB74ECB615}"/>
                    </a:ext>
                  </a:extLst>
                </p14:cNvPr>
                <p14:cNvContentPartPr/>
                <p14:nvPr/>
              </p14:nvContentPartPr>
              <p14:xfrm>
                <a:off x="10232285" y="2876002"/>
                <a:ext cx="60480" cy="5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A21A4F-7690-BB20-FCEA-C0AB74ECB6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23285" y="2867362"/>
                  <a:ext cx="7812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FD9E15-33A3-C505-62F5-9B40F927C0D9}"/>
              </a:ext>
            </a:extLst>
          </p:cNvPr>
          <p:cNvGrpSpPr/>
          <p:nvPr/>
        </p:nvGrpSpPr>
        <p:grpSpPr>
          <a:xfrm>
            <a:off x="4980605" y="1730122"/>
            <a:ext cx="2312280" cy="1249920"/>
            <a:chOff x="4980605" y="1730122"/>
            <a:chExt cx="2312280" cy="12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C46FB7-451A-F1B5-55C5-144F4E9DCD24}"/>
                    </a:ext>
                  </a:extLst>
                </p14:cNvPr>
                <p14:cNvContentPartPr/>
                <p14:nvPr/>
              </p14:nvContentPartPr>
              <p14:xfrm>
                <a:off x="7281365" y="2498722"/>
                <a:ext cx="11520" cy="16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C46FB7-451A-F1B5-55C5-144F4E9DCD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72725" y="2490082"/>
                  <a:ext cx="29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21CF54C-4DD7-3C4B-16FF-EA4297D5C443}"/>
                    </a:ext>
                  </a:extLst>
                </p14:cNvPr>
                <p14:cNvContentPartPr/>
                <p14:nvPr/>
              </p14:nvContentPartPr>
              <p14:xfrm>
                <a:off x="4980605" y="2232322"/>
                <a:ext cx="147600" cy="388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21CF54C-4DD7-3C4B-16FF-EA4297D5C4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71965" y="2223682"/>
                  <a:ext cx="1652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39CBEA-3AE0-18AB-960D-DFCD1BACD904}"/>
                    </a:ext>
                  </a:extLst>
                </p14:cNvPr>
                <p14:cNvContentPartPr/>
                <p14:nvPr/>
              </p14:nvContentPartPr>
              <p14:xfrm>
                <a:off x="5392805" y="2496562"/>
                <a:ext cx="49320" cy="20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39CBEA-3AE0-18AB-960D-DFCD1BACD9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84165" y="2487922"/>
                  <a:ext cx="66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DF6FF3-D854-B916-AF26-14C59B19A634}"/>
                    </a:ext>
                  </a:extLst>
                </p14:cNvPr>
                <p14:cNvContentPartPr/>
                <p14:nvPr/>
              </p14:nvContentPartPr>
              <p14:xfrm>
                <a:off x="5651645" y="2298202"/>
                <a:ext cx="273960" cy="234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DF6FF3-D854-B916-AF26-14C59B19A6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42645" y="2289202"/>
                  <a:ext cx="291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6776C1-9E13-A8D8-7C45-D03FF5A38FC7}"/>
                    </a:ext>
                  </a:extLst>
                </p14:cNvPr>
                <p14:cNvContentPartPr/>
                <p14:nvPr/>
              </p14:nvContentPartPr>
              <p14:xfrm>
                <a:off x="6045125" y="2515282"/>
                <a:ext cx="65520" cy="237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6776C1-9E13-A8D8-7C45-D03FF5A38F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36485" y="2506642"/>
                  <a:ext cx="83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C2AC0F-34B2-6837-96B0-335D77F4CB8F}"/>
                    </a:ext>
                  </a:extLst>
                </p14:cNvPr>
                <p14:cNvContentPartPr/>
                <p14:nvPr/>
              </p14:nvContentPartPr>
              <p14:xfrm>
                <a:off x="6252485" y="2238802"/>
                <a:ext cx="212760" cy="348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C2AC0F-34B2-6837-96B0-335D77F4CB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43845" y="2230162"/>
                  <a:ext cx="2304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770214-8600-F15D-B099-96D6B5FD309E}"/>
                    </a:ext>
                  </a:extLst>
                </p14:cNvPr>
                <p14:cNvContentPartPr/>
                <p14:nvPr/>
              </p14:nvContentPartPr>
              <p14:xfrm>
                <a:off x="6620405" y="2514202"/>
                <a:ext cx="50760" cy="19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770214-8600-F15D-B099-96D6B5FD30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11765" y="2505562"/>
                  <a:ext cx="68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5940D3-6BF9-54C5-1F5A-7E0F9217B467}"/>
                    </a:ext>
                  </a:extLst>
                </p14:cNvPr>
                <p14:cNvContentPartPr/>
                <p14:nvPr/>
              </p14:nvContentPartPr>
              <p14:xfrm>
                <a:off x="6831365" y="2189842"/>
                <a:ext cx="177120" cy="377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5940D3-6BF9-54C5-1F5A-7E0F9217B4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2725" y="2181202"/>
                  <a:ext cx="1947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7EE64A-3C76-DE90-7933-BFDBA4BAE9C8}"/>
                    </a:ext>
                  </a:extLst>
                </p14:cNvPr>
                <p14:cNvContentPartPr/>
                <p14:nvPr/>
              </p14:nvContentPartPr>
              <p14:xfrm>
                <a:off x="5209925" y="2054122"/>
                <a:ext cx="554040" cy="136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7EE64A-3C76-DE90-7933-BFDBA4BAE9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01285" y="2045482"/>
                  <a:ext cx="5716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02BCBE-E686-8C98-F412-8DF1F62908C7}"/>
                    </a:ext>
                  </a:extLst>
                </p14:cNvPr>
                <p14:cNvContentPartPr/>
                <p14:nvPr/>
              </p14:nvContentPartPr>
              <p14:xfrm>
                <a:off x="5203805" y="1941082"/>
                <a:ext cx="806760" cy="182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02BCBE-E686-8C98-F412-8DF1F62908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95165" y="1932442"/>
                  <a:ext cx="824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C48DBC-76E8-DB3C-F317-C35618E2B27A}"/>
                    </a:ext>
                  </a:extLst>
                </p14:cNvPr>
                <p14:cNvContentPartPr/>
                <p14:nvPr/>
              </p14:nvContentPartPr>
              <p14:xfrm>
                <a:off x="5248085" y="1730122"/>
                <a:ext cx="1438920" cy="331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C48DBC-76E8-DB3C-F317-C35618E2B2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39445" y="1721482"/>
                  <a:ext cx="14565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4C183A-2E93-A473-9D50-39BCB0E6A636}"/>
                    </a:ext>
                  </a:extLst>
                </p14:cNvPr>
                <p14:cNvContentPartPr/>
                <p14:nvPr/>
              </p14:nvContentPartPr>
              <p14:xfrm>
                <a:off x="5532845" y="2141962"/>
                <a:ext cx="460080" cy="510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4C183A-2E93-A473-9D50-39BCB0E6A6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24205" y="2133322"/>
                  <a:ext cx="47772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D91178-69E7-2646-1F88-9E7C2DA0E01B}"/>
                    </a:ext>
                  </a:extLst>
                </p14:cNvPr>
                <p14:cNvContentPartPr/>
                <p14:nvPr/>
              </p14:nvContentPartPr>
              <p14:xfrm>
                <a:off x="5855045" y="2632282"/>
                <a:ext cx="570960" cy="162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D91178-69E7-2646-1F88-9E7C2DA0E0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46405" y="2623642"/>
                  <a:ext cx="588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2CA0621-EADD-D224-69BF-4673A6574AEE}"/>
                    </a:ext>
                  </a:extLst>
                </p14:cNvPr>
                <p14:cNvContentPartPr/>
                <p14:nvPr/>
              </p14:nvContentPartPr>
              <p14:xfrm>
                <a:off x="5840285" y="2664322"/>
                <a:ext cx="1169280" cy="243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2CA0621-EADD-D224-69BF-4673A6574A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31645" y="2655322"/>
                  <a:ext cx="1186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C821AD6-B9F0-D6EA-1964-D8A76B3F8D03}"/>
                    </a:ext>
                  </a:extLst>
                </p14:cNvPr>
                <p14:cNvContentPartPr/>
                <p14:nvPr/>
              </p14:nvContentPartPr>
              <p14:xfrm>
                <a:off x="7151405" y="2979682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C821AD6-B9F0-D6EA-1964-D8A76B3F8D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42765" y="29710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078F5C-E8AD-C182-1F67-39B7E4D2D6E7}"/>
                    </a:ext>
                  </a:extLst>
                </p14:cNvPr>
                <p14:cNvContentPartPr/>
                <p14:nvPr/>
              </p14:nvContentPartPr>
              <p14:xfrm>
                <a:off x="6068885" y="2102362"/>
                <a:ext cx="528120" cy="637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078F5C-E8AD-C182-1F67-39B7E4D2D6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60245" y="2093722"/>
                  <a:ext cx="54576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624B1C-97D8-1EF1-FFA2-36500A96E0A1}"/>
                    </a:ext>
                  </a:extLst>
                </p14:cNvPr>
                <p14:cNvContentPartPr/>
                <p14:nvPr/>
              </p14:nvContentPartPr>
              <p14:xfrm>
                <a:off x="6382805" y="2655322"/>
                <a:ext cx="753120" cy="259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624B1C-97D8-1EF1-FFA2-36500A96E0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74165" y="2646682"/>
                  <a:ext cx="77076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F776EA-5861-E85B-8317-FBCA05942D5C}"/>
              </a:ext>
            </a:extLst>
          </p:cNvPr>
          <p:cNvGrpSpPr/>
          <p:nvPr/>
        </p:nvGrpSpPr>
        <p:grpSpPr>
          <a:xfrm>
            <a:off x="8704085" y="3195682"/>
            <a:ext cx="1762920" cy="407880"/>
            <a:chOff x="8704085" y="3195682"/>
            <a:chExt cx="176292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DBA6094-8417-0265-8565-C004057A5178}"/>
                    </a:ext>
                  </a:extLst>
                </p14:cNvPr>
                <p14:cNvContentPartPr/>
                <p14:nvPr/>
              </p14:nvContentPartPr>
              <p14:xfrm>
                <a:off x="8704085" y="3195682"/>
                <a:ext cx="61560" cy="27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DBA6094-8417-0265-8565-C004057A517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95445" y="3186682"/>
                  <a:ext cx="79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6712D2-47BA-A44B-FEEC-3D3A55D73B31}"/>
                    </a:ext>
                  </a:extLst>
                </p14:cNvPr>
                <p14:cNvContentPartPr/>
                <p14:nvPr/>
              </p14:nvContentPartPr>
              <p14:xfrm>
                <a:off x="9115205" y="3197842"/>
                <a:ext cx="1120320" cy="405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6712D2-47BA-A44B-FEEC-3D3A55D73B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06565" y="3188842"/>
                  <a:ext cx="1137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89D7C04-A72C-F291-9F95-7AFE3263DE5A}"/>
                    </a:ext>
                  </a:extLst>
                </p14:cNvPr>
                <p14:cNvContentPartPr/>
                <p14:nvPr/>
              </p14:nvContentPartPr>
              <p14:xfrm>
                <a:off x="10428485" y="3332842"/>
                <a:ext cx="38520" cy="25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89D7C04-A72C-F291-9F95-7AFE3263DE5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19845" y="3323842"/>
                  <a:ext cx="5616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EBC110-0631-8BCD-E8F8-2D347FFF9722}"/>
              </a:ext>
            </a:extLst>
          </p:cNvPr>
          <p:cNvGrpSpPr/>
          <p:nvPr/>
        </p:nvGrpSpPr>
        <p:grpSpPr>
          <a:xfrm>
            <a:off x="1248845" y="4149322"/>
            <a:ext cx="3746880" cy="782280"/>
            <a:chOff x="1248845" y="4149322"/>
            <a:chExt cx="3746880" cy="78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AE5F70-B36F-1636-874E-5DC83528185B}"/>
                    </a:ext>
                  </a:extLst>
                </p14:cNvPr>
                <p14:cNvContentPartPr/>
                <p14:nvPr/>
              </p14:nvContentPartPr>
              <p14:xfrm>
                <a:off x="1248845" y="4233922"/>
                <a:ext cx="490680" cy="498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AE5F70-B36F-1636-874E-5DC8352818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39845" y="4224922"/>
                  <a:ext cx="5083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128080-E717-74C7-3493-89E53590C186}"/>
                    </a:ext>
                  </a:extLst>
                </p14:cNvPr>
                <p14:cNvContentPartPr/>
                <p14:nvPr/>
              </p14:nvContentPartPr>
              <p14:xfrm>
                <a:off x="1728005" y="4526602"/>
                <a:ext cx="195840" cy="198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128080-E717-74C7-3493-89E53590C1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19005" y="4517962"/>
                  <a:ext cx="213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3F2FAF-EFDC-8CC6-9C12-6D03EBCBB730}"/>
                    </a:ext>
                  </a:extLst>
                </p14:cNvPr>
                <p14:cNvContentPartPr/>
                <p14:nvPr/>
              </p14:nvContentPartPr>
              <p14:xfrm>
                <a:off x="1983245" y="4313122"/>
                <a:ext cx="434520" cy="400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3F2FAF-EFDC-8CC6-9C12-6D03EBCBB7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74605" y="4304122"/>
                  <a:ext cx="4521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4B921C-AC12-2390-B742-811674391E6F}"/>
                    </a:ext>
                  </a:extLst>
                </p14:cNvPr>
                <p14:cNvContentPartPr/>
                <p14:nvPr/>
              </p14:nvContentPartPr>
              <p14:xfrm>
                <a:off x="2309765" y="4342282"/>
                <a:ext cx="20160" cy="2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4B921C-AC12-2390-B742-811674391E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00765" y="4333282"/>
                  <a:ext cx="37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DE667D9-C15D-1D58-AD13-2B4813AE9117}"/>
                    </a:ext>
                  </a:extLst>
                </p14:cNvPr>
                <p14:cNvContentPartPr/>
                <p14:nvPr/>
              </p14:nvContentPartPr>
              <p14:xfrm>
                <a:off x="2542685" y="4186042"/>
                <a:ext cx="243360" cy="745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DE667D9-C15D-1D58-AD13-2B4813AE911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33685" y="4177402"/>
                  <a:ext cx="26100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41B76CC-6E7C-32ED-E079-C96C56447C3B}"/>
                    </a:ext>
                  </a:extLst>
                </p14:cNvPr>
                <p14:cNvContentPartPr/>
                <p14:nvPr/>
              </p14:nvContentPartPr>
              <p14:xfrm>
                <a:off x="2512085" y="4272082"/>
                <a:ext cx="1604520" cy="401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41B76CC-6E7C-32ED-E079-C96C56447C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03085" y="4263082"/>
                  <a:ext cx="16221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0B82F8-380F-C0D3-1374-933F4F9F6A38}"/>
                    </a:ext>
                  </a:extLst>
                </p14:cNvPr>
                <p14:cNvContentPartPr/>
                <p14:nvPr/>
              </p14:nvContentPartPr>
              <p14:xfrm>
                <a:off x="3848765" y="4390882"/>
                <a:ext cx="411120" cy="5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0B82F8-380F-C0D3-1374-933F4F9F6A3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39765" y="4381882"/>
                  <a:ext cx="428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43007E-B6AB-F3BD-C3E4-9E7ECFFB2FF9}"/>
                    </a:ext>
                  </a:extLst>
                </p14:cNvPr>
                <p14:cNvContentPartPr/>
                <p14:nvPr/>
              </p14:nvContentPartPr>
              <p14:xfrm>
                <a:off x="4414685" y="4149322"/>
                <a:ext cx="581040" cy="46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43007E-B6AB-F3BD-C3E4-9E7ECFFB2FF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06045" y="4140682"/>
                  <a:ext cx="598680" cy="48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C944816-BB5F-720B-0F04-3513C78C923E}"/>
              </a:ext>
            </a:extLst>
          </p:cNvPr>
          <p:cNvGrpSpPr/>
          <p:nvPr/>
        </p:nvGrpSpPr>
        <p:grpSpPr>
          <a:xfrm>
            <a:off x="5464085" y="4102522"/>
            <a:ext cx="2711520" cy="491400"/>
            <a:chOff x="5464085" y="4102522"/>
            <a:chExt cx="271152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5C7750-181E-F9E9-FAC1-8D613C1CD4C3}"/>
                    </a:ext>
                  </a:extLst>
                </p14:cNvPr>
                <p14:cNvContentPartPr/>
                <p14:nvPr/>
              </p14:nvContentPartPr>
              <p14:xfrm>
                <a:off x="5464085" y="4371082"/>
                <a:ext cx="518040" cy="222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5C7750-181E-F9E9-FAC1-8D613C1CD4C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55085" y="4362082"/>
                  <a:ext cx="535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75361BC-35A3-A334-8EEE-D58124557C91}"/>
                    </a:ext>
                  </a:extLst>
                </p14:cNvPr>
                <p14:cNvContentPartPr/>
                <p14:nvPr/>
              </p14:nvContentPartPr>
              <p14:xfrm>
                <a:off x="6052325" y="4408162"/>
                <a:ext cx="293760" cy="146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75361BC-35A3-A334-8EEE-D58124557C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43685" y="4399522"/>
                  <a:ext cx="311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5161048-9695-27CF-4731-658019731F2A}"/>
                    </a:ext>
                  </a:extLst>
                </p14:cNvPr>
                <p14:cNvContentPartPr/>
                <p14:nvPr/>
              </p14:nvContentPartPr>
              <p14:xfrm>
                <a:off x="6339605" y="4145722"/>
                <a:ext cx="28800" cy="421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5161048-9695-27CF-4731-658019731F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30605" y="4137082"/>
                  <a:ext cx="464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077D976-0FD3-A110-799B-2B6DCA3EBB7F}"/>
                    </a:ext>
                  </a:extLst>
                </p14:cNvPr>
                <p14:cNvContentPartPr/>
                <p14:nvPr/>
              </p14:nvContentPartPr>
              <p14:xfrm>
                <a:off x="6257525" y="4343722"/>
                <a:ext cx="715320" cy="200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077D976-0FD3-A110-799B-2B6DCA3EBB7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48525" y="4335082"/>
                  <a:ext cx="732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D0D698D-A838-7B22-A58E-31D532E582EA}"/>
                    </a:ext>
                  </a:extLst>
                </p14:cNvPr>
                <p14:cNvContentPartPr/>
                <p14:nvPr/>
              </p14:nvContentPartPr>
              <p14:xfrm>
                <a:off x="7058885" y="4102522"/>
                <a:ext cx="523440" cy="398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D0D698D-A838-7B22-A58E-31D532E582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50245" y="4093882"/>
                  <a:ext cx="5410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3F3C3DF-277B-4B4F-568E-D4BF355CD6A4}"/>
                    </a:ext>
                  </a:extLst>
                </p14:cNvPr>
                <p14:cNvContentPartPr/>
                <p14:nvPr/>
              </p14:nvContentPartPr>
              <p14:xfrm>
                <a:off x="7922885" y="4220242"/>
                <a:ext cx="252720" cy="234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3F3C3DF-277B-4B4F-568E-D4BF355CD6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14245" y="4211602"/>
                  <a:ext cx="27036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5D25D03-6B0C-BD8D-4635-35A31B4ABACD}"/>
              </a:ext>
            </a:extLst>
          </p:cNvPr>
          <p:cNvGrpSpPr/>
          <p:nvPr/>
        </p:nvGrpSpPr>
        <p:grpSpPr>
          <a:xfrm>
            <a:off x="1920965" y="4895602"/>
            <a:ext cx="3439080" cy="530640"/>
            <a:chOff x="1920965" y="4895602"/>
            <a:chExt cx="3439080" cy="5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E40717-3D95-593D-E8B3-CEA4227477BC}"/>
                    </a:ext>
                  </a:extLst>
                </p14:cNvPr>
                <p14:cNvContentPartPr/>
                <p14:nvPr/>
              </p14:nvContentPartPr>
              <p14:xfrm>
                <a:off x="1920965" y="4958962"/>
                <a:ext cx="944640" cy="351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E40717-3D95-593D-E8B3-CEA4227477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11965" y="4950322"/>
                  <a:ext cx="9622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0908E84-097B-DDAC-E421-F8EE34635933}"/>
                    </a:ext>
                  </a:extLst>
                </p14:cNvPr>
                <p14:cNvContentPartPr/>
                <p14:nvPr/>
              </p14:nvContentPartPr>
              <p14:xfrm>
                <a:off x="2352605" y="5027362"/>
                <a:ext cx="418680" cy="88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0908E84-097B-DDAC-E421-F8EE346359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43605" y="5018362"/>
                  <a:ext cx="436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D7525CF-0541-94D7-9102-B9BA16418765}"/>
                    </a:ext>
                  </a:extLst>
                </p14:cNvPr>
                <p14:cNvContentPartPr/>
                <p14:nvPr/>
              </p14:nvContentPartPr>
              <p14:xfrm>
                <a:off x="3274565" y="5153362"/>
                <a:ext cx="360000" cy="146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D7525CF-0541-94D7-9102-B9BA164187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65925" y="5144722"/>
                  <a:ext cx="377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7DFF38D-499C-7BE1-9B33-93FBEF4C88E8}"/>
                    </a:ext>
                  </a:extLst>
                </p14:cNvPr>
                <p14:cNvContentPartPr/>
                <p14:nvPr/>
              </p14:nvContentPartPr>
              <p14:xfrm>
                <a:off x="3707285" y="4895602"/>
                <a:ext cx="1338840" cy="383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7DFF38D-499C-7BE1-9B33-93FBEF4C88E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98285" y="4886962"/>
                  <a:ext cx="13564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F0EA463-D91F-EE70-AA78-66FE787F70E2}"/>
                    </a:ext>
                  </a:extLst>
                </p14:cNvPr>
                <p14:cNvContentPartPr/>
                <p14:nvPr/>
              </p14:nvContentPartPr>
              <p14:xfrm>
                <a:off x="4968365" y="4900642"/>
                <a:ext cx="77760" cy="47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F0EA463-D91F-EE70-AA78-66FE787F70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59725" y="4891642"/>
                  <a:ext cx="95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EB76B2D-6585-F560-5760-799553BD7274}"/>
                    </a:ext>
                  </a:extLst>
                </p14:cNvPr>
                <p14:cNvContentPartPr/>
                <p14:nvPr/>
              </p14:nvContentPartPr>
              <p14:xfrm>
                <a:off x="4845965" y="5141122"/>
                <a:ext cx="514080" cy="285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EB76B2D-6585-F560-5760-799553BD727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36965" y="5132122"/>
                  <a:ext cx="53172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B394BFD-3B35-A545-8279-81BAD6A942A3}"/>
              </a:ext>
            </a:extLst>
          </p:cNvPr>
          <p:cNvGrpSpPr/>
          <p:nvPr/>
        </p:nvGrpSpPr>
        <p:grpSpPr>
          <a:xfrm>
            <a:off x="8360645" y="3980482"/>
            <a:ext cx="3721320" cy="857520"/>
            <a:chOff x="8360645" y="3980482"/>
            <a:chExt cx="3721320" cy="85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042B5D-2335-EB0A-8D9F-9B71F8AE4C6F}"/>
                    </a:ext>
                  </a:extLst>
                </p14:cNvPr>
                <p14:cNvContentPartPr/>
                <p14:nvPr/>
              </p14:nvContentPartPr>
              <p14:xfrm>
                <a:off x="8360645" y="4569442"/>
                <a:ext cx="12600" cy="268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042B5D-2335-EB0A-8D9F-9B71F8AE4C6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52005" y="4560802"/>
                  <a:ext cx="30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C5374B1-4AF9-A736-41DE-E0D9F5A1D6DA}"/>
                    </a:ext>
                  </a:extLst>
                </p14:cNvPr>
                <p14:cNvContentPartPr/>
                <p14:nvPr/>
              </p14:nvContentPartPr>
              <p14:xfrm>
                <a:off x="8544605" y="4249762"/>
                <a:ext cx="668880" cy="256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C5374B1-4AF9-A736-41DE-E0D9F5A1D6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35965" y="4240762"/>
                  <a:ext cx="6865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EBE5774-DDA8-08E0-82F0-72613F167E81}"/>
                    </a:ext>
                  </a:extLst>
                </p14:cNvPr>
                <p14:cNvContentPartPr/>
                <p14:nvPr/>
              </p14:nvContentPartPr>
              <p14:xfrm>
                <a:off x="9411845" y="4382962"/>
                <a:ext cx="36000" cy="6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EBE5774-DDA8-08E0-82F0-72613F167E8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02845" y="4374322"/>
                  <a:ext cx="53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C01C615-0A11-78F3-7361-C1DB009F6084}"/>
                    </a:ext>
                  </a:extLst>
                </p14:cNvPr>
                <p14:cNvContentPartPr/>
                <p14:nvPr/>
              </p14:nvContentPartPr>
              <p14:xfrm>
                <a:off x="9505805" y="4124122"/>
                <a:ext cx="387000" cy="315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C01C615-0A11-78F3-7361-C1DB009F608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97165" y="4115482"/>
                  <a:ext cx="4046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80A11D0-8E51-D407-DE20-F641BD20420D}"/>
                    </a:ext>
                  </a:extLst>
                </p14:cNvPr>
                <p14:cNvContentPartPr/>
                <p14:nvPr/>
              </p14:nvContentPartPr>
              <p14:xfrm>
                <a:off x="10028525" y="4247602"/>
                <a:ext cx="1028160" cy="485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80A11D0-8E51-D407-DE20-F641BD2042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19885" y="4238962"/>
                  <a:ext cx="10458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333E78-6A18-2081-95F0-52F6E9223DCE}"/>
                    </a:ext>
                  </a:extLst>
                </p14:cNvPr>
                <p14:cNvContentPartPr/>
                <p14:nvPr/>
              </p14:nvContentPartPr>
              <p14:xfrm>
                <a:off x="11118965" y="4249762"/>
                <a:ext cx="634320" cy="195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333E78-6A18-2081-95F0-52F6E9223DC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10325" y="4241122"/>
                  <a:ext cx="651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0A90AF5-BC43-EA7C-0C97-F3930E5D2997}"/>
                    </a:ext>
                  </a:extLst>
                </p14:cNvPr>
                <p14:cNvContentPartPr/>
                <p14:nvPr/>
              </p14:nvContentPartPr>
              <p14:xfrm>
                <a:off x="11764085" y="4064722"/>
                <a:ext cx="317880" cy="349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0A90AF5-BC43-EA7C-0C97-F3930E5D29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755085" y="4055722"/>
                  <a:ext cx="3355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D6FFB8-A4F7-1481-B394-6479837CD6A0}"/>
                    </a:ext>
                  </a:extLst>
                </p14:cNvPr>
                <p14:cNvContentPartPr/>
                <p14:nvPr/>
              </p14:nvContentPartPr>
              <p14:xfrm>
                <a:off x="11511365" y="4142482"/>
                <a:ext cx="235800" cy="9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D6FFB8-A4F7-1481-B394-6479837CD6A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2725" y="4133842"/>
                  <a:ext cx="253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0B0CCCC-A6C7-34C7-8AB4-35AA024D6C1B}"/>
                    </a:ext>
                  </a:extLst>
                </p14:cNvPr>
                <p14:cNvContentPartPr/>
                <p14:nvPr/>
              </p14:nvContentPartPr>
              <p14:xfrm>
                <a:off x="11867045" y="3980482"/>
                <a:ext cx="162360" cy="230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0B0CCCC-A6C7-34C7-8AB4-35AA024D6C1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58405" y="3971482"/>
                  <a:ext cx="180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B359E55-90E8-8664-7545-C6BE50B5B30B}"/>
                    </a:ext>
                  </a:extLst>
                </p14:cNvPr>
                <p14:cNvContentPartPr/>
                <p14:nvPr/>
              </p14:nvContentPartPr>
              <p14:xfrm>
                <a:off x="11616845" y="4649002"/>
                <a:ext cx="50760" cy="146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B359E55-90E8-8664-7545-C6BE50B5B30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08205" y="4640002"/>
                  <a:ext cx="68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C805CE-D562-C1F7-83B5-9674B2652715}"/>
                    </a:ext>
                  </a:extLst>
                </p14:cNvPr>
                <p14:cNvContentPartPr/>
                <p14:nvPr/>
              </p14:nvContentPartPr>
              <p14:xfrm>
                <a:off x="10100885" y="4605802"/>
                <a:ext cx="1575000" cy="68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C805CE-D562-C1F7-83B5-9674B265271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92245" y="4597162"/>
                  <a:ext cx="159264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E4B758E-43F8-BD36-87D9-54D3E531CC46}"/>
              </a:ext>
            </a:extLst>
          </p:cNvPr>
          <p:cNvGrpSpPr/>
          <p:nvPr/>
        </p:nvGrpSpPr>
        <p:grpSpPr>
          <a:xfrm>
            <a:off x="1669325" y="5562682"/>
            <a:ext cx="2101320" cy="694800"/>
            <a:chOff x="1669325" y="5562682"/>
            <a:chExt cx="2101320" cy="69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D3DE0E-A10D-3853-282E-9E7E89FDC1DD}"/>
                    </a:ext>
                  </a:extLst>
                </p14:cNvPr>
                <p14:cNvContentPartPr/>
                <p14:nvPr/>
              </p14:nvContentPartPr>
              <p14:xfrm>
                <a:off x="1718285" y="5566642"/>
                <a:ext cx="138960" cy="43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D3DE0E-A10D-3853-282E-9E7E89FDC1D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09645" y="5558002"/>
                  <a:ext cx="1566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9500D0C-2B34-F5A3-7F91-CFAD3D57F41E}"/>
                    </a:ext>
                  </a:extLst>
                </p14:cNvPr>
                <p14:cNvContentPartPr/>
                <p14:nvPr/>
              </p14:nvContentPartPr>
              <p14:xfrm>
                <a:off x="1855805" y="5562682"/>
                <a:ext cx="51840" cy="406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9500D0C-2B34-F5A3-7F91-CFAD3D57F41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47165" y="5553682"/>
                  <a:ext cx="694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A71CAF6-FA52-0A37-30BC-0DAFDD6B34BE}"/>
                    </a:ext>
                  </a:extLst>
                </p14:cNvPr>
                <p14:cNvContentPartPr/>
                <p14:nvPr/>
              </p14:nvContentPartPr>
              <p14:xfrm>
                <a:off x="1669325" y="5812882"/>
                <a:ext cx="327960" cy="18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A71CAF6-FA52-0A37-30BC-0DAFDD6B34B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60685" y="5803882"/>
                  <a:ext cx="345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9274F89-ED6D-E329-3846-69DD4D8572D9}"/>
                    </a:ext>
                  </a:extLst>
                </p14:cNvPr>
                <p14:cNvContentPartPr/>
                <p14:nvPr/>
              </p14:nvContentPartPr>
              <p14:xfrm>
                <a:off x="2066045" y="5575642"/>
                <a:ext cx="26640" cy="390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9274F89-ED6D-E329-3846-69DD4D8572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57405" y="5566642"/>
                  <a:ext cx="442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9765A43-D0BD-CE03-9954-05441F10A0FE}"/>
                    </a:ext>
                  </a:extLst>
                </p14:cNvPr>
                <p14:cNvContentPartPr/>
                <p14:nvPr/>
              </p14:nvContentPartPr>
              <p14:xfrm>
                <a:off x="2210405" y="5759242"/>
                <a:ext cx="309240" cy="498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9765A43-D0BD-CE03-9954-05441F10A0F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01765" y="5750242"/>
                  <a:ext cx="32688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D9F0D65-5AB2-5AC8-7207-BB1603B629FF}"/>
                    </a:ext>
                  </a:extLst>
                </p14:cNvPr>
                <p14:cNvContentPartPr/>
                <p14:nvPr/>
              </p14:nvContentPartPr>
              <p14:xfrm>
                <a:off x="2829605" y="5602642"/>
                <a:ext cx="861480" cy="383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D9F0D65-5AB2-5AC8-7207-BB1603B629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20605" y="5594002"/>
                  <a:ext cx="8791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3776E18-B011-EE22-8E33-6BEF5051BF48}"/>
                    </a:ext>
                  </a:extLst>
                </p14:cNvPr>
                <p14:cNvContentPartPr/>
                <p14:nvPr/>
              </p14:nvContentPartPr>
              <p14:xfrm>
                <a:off x="3274925" y="5639722"/>
                <a:ext cx="495720" cy="65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3776E18-B011-EE22-8E33-6BEF5051BF4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65925" y="5630722"/>
                  <a:ext cx="5133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DD310E7-C1A6-B87C-FD8C-DB6640435ABD}"/>
              </a:ext>
            </a:extLst>
          </p:cNvPr>
          <p:cNvGrpSpPr/>
          <p:nvPr/>
        </p:nvGrpSpPr>
        <p:grpSpPr>
          <a:xfrm>
            <a:off x="4288685" y="5555482"/>
            <a:ext cx="2336760" cy="406440"/>
            <a:chOff x="4288685" y="5555482"/>
            <a:chExt cx="233676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D679AA1-9C05-9BEA-10E7-109D41F94E14}"/>
                    </a:ext>
                  </a:extLst>
                </p14:cNvPr>
                <p14:cNvContentPartPr/>
                <p14:nvPr/>
              </p14:nvContentPartPr>
              <p14:xfrm>
                <a:off x="4288685" y="5555482"/>
                <a:ext cx="535320" cy="406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D679AA1-9C05-9BEA-10E7-109D41F94E1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79685" y="5546842"/>
                  <a:ext cx="5529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3449EC2-7306-50B9-34CB-DA785502A209}"/>
                    </a:ext>
                  </a:extLst>
                </p14:cNvPr>
                <p14:cNvContentPartPr/>
                <p14:nvPr/>
              </p14:nvContentPartPr>
              <p14:xfrm>
                <a:off x="5146205" y="5766442"/>
                <a:ext cx="535320" cy="182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3449EC2-7306-50B9-34CB-DA785502A20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37205" y="5757802"/>
                  <a:ext cx="552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F7A34E-496C-B30E-EBDC-FE4F4E448BEA}"/>
                    </a:ext>
                  </a:extLst>
                </p14:cNvPr>
                <p14:cNvContentPartPr/>
                <p14:nvPr/>
              </p14:nvContentPartPr>
              <p14:xfrm>
                <a:off x="5715365" y="5565922"/>
                <a:ext cx="910080" cy="351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F7A34E-496C-B30E-EBDC-FE4F4E448BE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06725" y="5556922"/>
                  <a:ext cx="9277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2CCED88-999E-2F26-DF31-C01C4502620C}"/>
                    </a:ext>
                  </a:extLst>
                </p14:cNvPr>
                <p14:cNvContentPartPr/>
                <p14:nvPr/>
              </p14:nvContentPartPr>
              <p14:xfrm>
                <a:off x="6247805" y="5558002"/>
                <a:ext cx="63000" cy="25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2CCED88-999E-2F26-DF31-C01C4502620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38805" y="5549002"/>
                  <a:ext cx="806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DD0D3A6-52D3-A20C-E329-733058A89951}"/>
              </a:ext>
            </a:extLst>
          </p:cNvPr>
          <p:cNvGrpSpPr/>
          <p:nvPr/>
        </p:nvGrpSpPr>
        <p:grpSpPr>
          <a:xfrm>
            <a:off x="7126565" y="5400322"/>
            <a:ext cx="2079360" cy="609480"/>
            <a:chOff x="7126565" y="5400322"/>
            <a:chExt cx="2079360" cy="60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8183250-4B0E-CD7D-0C6E-C236EBCC0665}"/>
                    </a:ext>
                  </a:extLst>
                </p14:cNvPr>
                <p14:cNvContentPartPr/>
                <p14:nvPr/>
              </p14:nvContentPartPr>
              <p14:xfrm>
                <a:off x="7126565" y="5484202"/>
                <a:ext cx="482760" cy="409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8183250-4B0E-CD7D-0C6E-C236EBCC066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17925" y="5475202"/>
                  <a:ext cx="5004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19ADD24-A05E-2CBC-0638-680266BD666E}"/>
                    </a:ext>
                  </a:extLst>
                </p14:cNvPr>
                <p14:cNvContentPartPr/>
                <p14:nvPr/>
              </p14:nvContentPartPr>
              <p14:xfrm>
                <a:off x="7883645" y="5469802"/>
                <a:ext cx="178200" cy="481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19ADD24-A05E-2CBC-0638-680266BD666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75005" y="5460802"/>
                  <a:ext cx="19584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A388668-0058-200A-DEEE-FF6B942AC86B}"/>
                    </a:ext>
                  </a:extLst>
                </p14:cNvPr>
                <p14:cNvContentPartPr/>
                <p14:nvPr/>
              </p14:nvContentPartPr>
              <p14:xfrm>
                <a:off x="8099645" y="5684362"/>
                <a:ext cx="348840" cy="18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A388668-0058-200A-DEEE-FF6B942AC8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90645" y="5675722"/>
                  <a:ext cx="366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3FD5080-067F-1F57-750B-763EE195F678}"/>
                    </a:ext>
                  </a:extLst>
                </p14:cNvPr>
                <p14:cNvContentPartPr/>
                <p14:nvPr/>
              </p14:nvContentPartPr>
              <p14:xfrm>
                <a:off x="8470085" y="5491762"/>
                <a:ext cx="246960" cy="173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3FD5080-067F-1F57-750B-763EE195F67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61085" y="5483122"/>
                  <a:ext cx="264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C06F352-7A30-F08A-E15E-1C8F5CA37453}"/>
                    </a:ext>
                  </a:extLst>
                </p14:cNvPr>
                <p14:cNvContentPartPr/>
                <p14:nvPr/>
              </p14:nvContentPartPr>
              <p14:xfrm>
                <a:off x="8715245" y="5400322"/>
                <a:ext cx="327240" cy="609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C06F352-7A30-F08A-E15E-1C8F5CA374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06245" y="5391322"/>
                  <a:ext cx="34488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9008476-D297-D282-258E-E0032EBBAB10}"/>
                    </a:ext>
                  </a:extLst>
                </p14:cNvPr>
                <p14:cNvContentPartPr/>
                <p14:nvPr/>
              </p14:nvContentPartPr>
              <p14:xfrm>
                <a:off x="9150485" y="5901082"/>
                <a:ext cx="55440" cy="10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008476-D297-D282-258E-E0032EBBAB1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41845" y="5892442"/>
                  <a:ext cx="73080" cy="2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569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AAA8-CED6-2076-8602-A76D716F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Sortare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inserare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2775-8CA3-69EA-BC7C-95C62741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270BD1-2E74-B178-AB80-29EEF2EB3A89}"/>
              </a:ext>
            </a:extLst>
          </p:cNvPr>
          <p:cNvGrpSpPr/>
          <p:nvPr/>
        </p:nvGrpSpPr>
        <p:grpSpPr>
          <a:xfrm>
            <a:off x="6117485" y="195802"/>
            <a:ext cx="233280" cy="483840"/>
            <a:chOff x="6117485" y="195802"/>
            <a:chExt cx="233280" cy="48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0F8A65-287A-420C-D1B1-1C39515E056D}"/>
                    </a:ext>
                  </a:extLst>
                </p14:cNvPr>
                <p14:cNvContentPartPr/>
                <p14:nvPr/>
              </p14:nvContentPartPr>
              <p14:xfrm>
                <a:off x="6156725" y="291562"/>
                <a:ext cx="30960" cy="289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0F8A65-287A-420C-D1B1-1C39515E05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48085" y="282562"/>
                  <a:ext cx="486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80E6FC-3025-D697-E034-5314B60598F7}"/>
                    </a:ext>
                  </a:extLst>
                </p14:cNvPr>
                <p14:cNvContentPartPr/>
                <p14:nvPr/>
              </p14:nvContentPartPr>
              <p14:xfrm>
                <a:off x="6117485" y="195802"/>
                <a:ext cx="111240" cy="201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80E6FC-3025-D697-E034-5314B60598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08845" y="187162"/>
                  <a:ext cx="128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25CF83-D58F-24B8-1392-1C0B24FB586E}"/>
                    </a:ext>
                  </a:extLst>
                </p14:cNvPr>
                <p14:cNvContentPartPr/>
                <p14:nvPr/>
              </p14:nvContentPartPr>
              <p14:xfrm>
                <a:off x="6266165" y="404962"/>
                <a:ext cx="38520" cy="274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25CF83-D58F-24B8-1392-1C0B24FB58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57165" y="395962"/>
                  <a:ext cx="56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5F0F9C3-1CBF-A2AB-78A0-3E38B9C52D3A}"/>
                    </a:ext>
                  </a:extLst>
                </p14:cNvPr>
                <p14:cNvContentPartPr/>
                <p14:nvPr/>
              </p14:nvContentPartPr>
              <p14:xfrm>
                <a:off x="6251405" y="392362"/>
                <a:ext cx="99360" cy="89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5F0F9C3-1CBF-A2AB-78A0-3E38B9C52D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42405" y="383722"/>
                  <a:ext cx="11700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FE0BFE-571E-4126-A9F8-311C3CFB4610}"/>
              </a:ext>
            </a:extLst>
          </p:cNvPr>
          <p:cNvGrpSpPr/>
          <p:nvPr/>
        </p:nvGrpSpPr>
        <p:grpSpPr>
          <a:xfrm>
            <a:off x="6680525" y="172042"/>
            <a:ext cx="2302200" cy="308880"/>
            <a:chOff x="6680525" y="172042"/>
            <a:chExt cx="230220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5A06DD-0A74-3A79-3E87-AA0DD031C7D0}"/>
                    </a:ext>
                  </a:extLst>
                </p14:cNvPr>
                <p14:cNvContentPartPr/>
                <p14:nvPr/>
              </p14:nvContentPartPr>
              <p14:xfrm>
                <a:off x="6680525" y="299122"/>
                <a:ext cx="120600" cy="170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5A06DD-0A74-3A79-3E87-AA0DD031C7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71885" y="290122"/>
                  <a:ext cx="138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B7D835-8794-A44E-0767-15DBA7C895B2}"/>
                    </a:ext>
                  </a:extLst>
                </p14:cNvPr>
                <p14:cNvContentPartPr/>
                <p14:nvPr/>
              </p14:nvContentPartPr>
              <p14:xfrm>
                <a:off x="6913805" y="242602"/>
                <a:ext cx="128880" cy="238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B7D835-8794-A44E-0767-15DBA7C895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04805" y="233962"/>
                  <a:ext cx="146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C0DE76E-BD15-64EB-36F2-C7C10340E0FB}"/>
                    </a:ext>
                  </a:extLst>
                </p14:cNvPr>
                <p14:cNvContentPartPr/>
                <p14:nvPr/>
              </p14:nvContentPartPr>
              <p14:xfrm>
                <a:off x="7135565" y="286882"/>
                <a:ext cx="66600" cy="100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C0DE76E-BD15-64EB-36F2-C7C10340E0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26565" y="278242"/>
                  <a:ext cx="84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48B6A7-CF5E-DCEE-CF14-A062FC57860F}"/>
                    </a:ext>
                  </a:extLst>
                </p14:cNvPr>
                <p14:cNvContentPartPr/>
                <p14:nvPr/>
              </p14:nvContentPartPr>
              <p14:xfrm>
                <a:off x="7276685" y="198322"/>
                <a:ext cx="163440" cy="261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48B6A7-CF5E-DCEE-CF14-A062FC5786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67685" y="189322"/>
                  <a:ext cx="1810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029188A-D6CF-18D3-801D-BF20063F527B}"/>
                    </a:ext>
                  </a:extLst>
                </p14:cNvPr>
                <p14:cNvContentPartPr/>
                <p14:nvPr/>
              </p14:nvContentPartPr>
              <p14:xfrm>
                <a:off x="7587725" y="252682"/>
                <a:ext cx="215280" cy="145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029188A-D6CF-18D3-801D-BF20063F52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79085" y="244042"/>
                  <a:ext cx="232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0D311F-8904-A467-8E20-48077FB6A91C}"/>
                    </a:ext>
                  </a:extLst>
                </p14:cNvPr>
                <p14:cNvContentPartPr/>
                <p14:nvPr/>
              </p14:nvContentPartPr>
              <p14:xfrm>
                <a:off x="7898405" y="252682"/>
                <a:ext cx="123120" cy="132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0D311F-8904-A467-8E20-48077FB6A9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89405" y="244042"/>
                  <a:ext cx="140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96E2CF-D2D2-8692-BDC4-1F8CAF23AC9D}"/>
                    </a:ext>
                  </a:extLst>
                </p14:cNvPr>
                <p14:cNvContentPartPr/>
                <p14:nvPr/>
              </p14:nvContentPartPr>
              <p14:xfrm>
                <a:off x="8117285" y="205162"/>
                <a:ext cx="90360" cy="271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96E2CF-D2D2-8692-BDC4-1F8CAF23AC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08645" y="196522"/>
                  <a:ext cx="108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B19441-4068-2A38-DCE2-0D3F5DBE1857}"/>
                    </a:ext>
                  </a:extLst>
                </p14:cNvPr>
                <p14:cNvContentPartPr/>
                <p14:nvPr/>
              </p14:nvContentPartPr>
              <p14:xfrm>
                <a:off x="8277485" y="274642"/>
                <a:ext cx="160920" cy="117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B19441-4068-2A38-DCE2-0D3F5DBE18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68485" y="266002"/>
                  <a:ext cx="178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7163BE-E7DF-3C4E-5C80-78A87F0B5C85}"/>
                    </a:ext>
                  </a:extLst>
                </p14:cNvPr>
                <p14:cNvContentPartPr/>
                <p14:nvPr/>
              </p14:nvContentPartPr>
              <p14:xfrm>
                <a:off x="8473685" y="172042"/>
                <a:ext cx="199080" cy="254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7163BE-E7DF-3C4E-5C80-78A87F0B5C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64685" y="163042"/>
                  <a:ext cx="216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AF83F20-753F-217B-AF44-6578A2DA919B}"/>
                    </a:ext>
                  </a:extLst>
                </p14:cNvPr>
                <p14:cNvContentPartPr/>
                <p14:nvPr/>
              </p14:nvContentPartPr>
              <p14:xfrm>
                <a:off x="8795525" y="213082"/>
                <a:ext cx="187200" cy="163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AF83F20-753F-217B-AF44-6578A2DA91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86885" y="204082"/>
                  <a:ext cx="2048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624031-E628-AE58-834B-6951C28B158D}"/>
              </a:ext>
            </a:extLst>
          </p:cNvPr>
          <p:cNvGrpSpPr/>
          <p:nvPr/>
        </p:nvGrpSpPr>
        <p:grpSpPr>
          <a:xfrm>
            <a:off x="9161645" y="364282"/>
            <a:ext cx="375480" cy="18720"/>
            <a:chOff x="9161645" y="364282"/>
            <a:chExt cx="375480" cy="1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6191F1-0A24-6321-5F2E-011A1DD07DF7}"/>
                    </a:ext>
                  </a:extLst>
                </p14:cNvPr>
                <p14:cNvContentPartPr/>
                <p14:nvPr/>
              </p14:nvContentPartPr>
              <p14:xfrm>
                <a:off x="9161645" y="379402"/>
                <a:ext cx="28440" cy="3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6191F1-0A24-6321-5F2E-011A1DD07D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52645" y="370762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C8A30A-459A-021B-DFFA-FB8352F619E7}"/>
                    </a:ext>
                  </a:extLst>
                </p14:cNvPr>
                <p14:cNvContentPartPr/>
                <p14:nvPr/>
              </p14:nvContentPartPr>
              <p14:xfrm>
                <a:off x="9300245" y="364282"/>
                <a:ext cx="236880" cy="9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C8A30A-459A-021B-DFFA-FB8352F619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91245" y="355282"/>
                  <a:ext cx="25452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8F1B63C-1D70-BFA7-0843-248BD377CC3B}"/>
                  </a:ext>
                </a:extLst>
              </p14:cNvPr>
              <p14:cNvContentPartPr/>
              <p14:nvPr/>
            </p14:nvContentPartPr>
            <p14:xfrm>
              <a:off x="9743045" y="192202"/>
              <a:ext cx="175680" cy="158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8F1B63C-1D70-BFA7-0843-248BD377CC3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34045" y="183202"/>
                <a:ext cx="1933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3213327-EA07-AC0B-574A-E91B4989F7ED}"/>
                  </a:ext>
                </a:extLst>
              </p14:cNvPr>
              <p14:cNvContentPartPr/>
              <p14:nvPr/>
            </p14:nvContentPartPr>
            <p14:xfrm>
              <a:off x="10066685" y="159082"/>
              <a:ext cx="133920" cy="180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3213327-EA07-AC0B-574A-E91B4989F7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058045" y="150442"/>
                <a:ext cx="15156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EC6C6106-6D5C-E909-BB40-891F084AE0F6}"/>
              </a:ext>
            </a:extLst>
          </p:cNvPr>
          <p:cNvGrpSpPr/>
          <p:nvPr/>
        </p:nvGrpSpPr>
        <p:grpSpPr>
          <a:xfrm>
            <a:off x="10357205" y="90682"/>
            <a:ext cx="590760" cy="290520"/>
            <a:chOff x="10357205" y="90682"/>
            <a:chExt cx="59076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3A191F-6C50-3019-215B-FD8FCB2C6BD8}"/>
                    </a:ext>
                  </a:extLst>
                </p14:cNvPr>
                <p14:cNvContentPartPr/>
                <p14:nvPr/>
              </p14:nvContentPartPr>
              <p14:xfrm>
                <a:off x="10357205" y="123802"/>
                <a:ext cx="125640" cy="257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3A191F-6C50-3019-215B-FD8FCB2C6B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48565" y="115162"/>
                  <a:ext cx="1432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3E95C43-213F-CA72-10C7-DAD5512FCDBD}"/>
                    </a:ext>
                  </a:extLst>
                </p14:cNvPr>
                <p14:cNvContentPartPr/>
                <p14:nvPr/>
              </p14:nvContentPartPr>
              <p14:xfrm>
                <a:off x="10607405" y="203002"/>
                <a:ext cx="92520" cy="115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3E95C43-213F-CA72-10C7-DAD5512F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98765" y="194362"/>
                  <a:ext cx="110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37B3D9-FA71-E66C-FE31-023B19B73C92}"/>
                    </a:ext>
                  </a:extLst>
                </p14:cNvPr>
                <p14:cNvContentPartPr/>
                <p14:nvPr/>
              </p14:nvContentPartPr>
              <p14:xfrm>
                <a:off x="10613525" y="90682"/>
                <a:ext cx="26280" cy="1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37B3D9-FA71-E66C-FE31-023B19B73C9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04885" y="81682"/>
                  <a:ext cx="43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AD9510-DE50-3DDE-7706-255DE691E0F0}"/>
                    </a:ext>
                  </a:extLst>
                </p14:cNvPr>
                <p14:cNvContentPartPr/>
                <p14:nvPr/>
              </p14:nvContentPartPr>
              <p14:xfrm>
                <a:off x="10748525" y="100402"/>
                <a:ext cx="199440" cy="27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AD9510-DE50-3DDE-7706-255DE691E0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39885" y="91762"/>
                  <a:ext cx="21708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B2481BD-3C81-9C94-4601-D96E84A72DC7}"/>
              </a:ext>
            </a:extLst>
          </p:cNvPr>
          <p:cNvGrpSpPr/>
          <p:nvPr/>
        </p:nvGrpSpPr>
        <p:grpSpPr>
          <a:xfrm>
            <a:off x="7178405" y="933082"/>
            <a:ext cx="769320" cy="158760"/>
            <a:chOff x="7178405" y="933082"/>
            <a:chExt cx="769320" cy="15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6D87B8D-D805-89A8-8E98-43C186E617BE}"/>
                    </a:ext>
                  </a:extLst>
                </p14:cNvPr>
                <p14:cNvContentPartPr/>
                <p14:nvPr/>
              </p14:nvContentPartPr>
              <p14:xfrm>
                <a:off x="7178405" y="943162"/>
                <a:ext cx="118080" cy="148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6D87B8D-D805-89A8-8E98-43C186E617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69765" y="934522"/>
                  <a:ext cx="135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CF960B-7E95-DDE7-FDE3-B64918D25865}"/>
                    </a:ext>
                  </a:extLst>
                </p14:cNvPr>
                <p14:cNvContentPartPr/>
                <p14:nvPr/>
              </p14:nvContentPartPr>
              <p14:xfrm>
                <a:off x="7346525" y="933082"/>
                <a:ext cx="601200" cy="133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CF960B-7E95-DDE7-FDE3-B64918D258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37525" y="924442"/>
                  <a:ext cx="6188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CEFA92A-2914-FE1C-DB20-EA38BC6381BC}"/>
              </a:ext>
            </a:extLst>
          </p:cNvPr>
          <p:cNvGrpSpPr/>
          <p:nvPr/>
        </p:nvGrpSpPr>
        <p:grpSpPr>
          <a:xfrm>
            <a:off x="8167325" y="824002"/>
            <a:ext cx="436680" cy="220320"/>
            <a:chOff x="8167325" y="824002"/>
            <a:chExt cx="43668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D25FB1D-E9FB-5660-0F4A-EA2C8369B8AD}"/>
                    </a:ext>
                  </a:extLst>
                </p14:cNvPr>
                <p14:cNvContentPartPr/>
                <p14:nvPr/>
              </p14:nvContentPartPr>
              <p14:xfrm>
                <a:off x="8167325" y="875482"/>
                <a:ext cx="436680" cy="168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D25FB1D-E9FB-5660-0F4A-EA2C8369B8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58325" y="866482"/>
                  <a:ext cx="454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2CDFEA-CD06-40FA-66CE-1DA4FAB6EEFA}"/>
                    </a:ext>
                  </a:extLst>
                </p14:cNvPr>
                <p14:cNvContentPartPr/>
                <p14:nvPr/>
              </p14:nvContentPartPr>
              <p14:xfrm>
                <a:off x="8387645" y="824002"/>
                <a:ext cx="163440" cy="5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2CDFEA-CD06-40FA-66CE-1DA4FAB6EE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79005" y="815362"/>
                  <a:ext cx="18108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8D7B995-7BF3-BDF1-630F-562D88E97227}"/>
              </a:ext>
            </a:extLst>
          </p:cNvPr>
          <p:cNvGrpSpPr/>
          <p:nvPr/>
        </p:nvGrpSpPr>
        <p:grpSpPr>
          <a:xfrm>
            <a:off x="8874365" y="807442"/>
            <a:ext cx="1387440" cy="232920"/>
            <a:chOff x="8874365" y="807442"/>
            <a:chExt cx="138744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CCF8E7-7FC0-DD14-7F64-CFA03D608655}"/>
                    </a:ext>
                  </a:extLst>
                </p14:cNvPr>
                <p14:cNvContentPartPr/>
                <p14:nvPr/>
              </p14:nvContentPartPr>
              <p14:xfrm>
                <a:off x="8874365" y="933442"/>
                <a:ext cx="100080" cy="10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CCF8E7-7FC0-DD14-7F64-CFA03D6086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65365" y="924442"/>
                  <a:ext cx="117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2975D8-39CF-7187-B149-5254B10B18F2}"/>
                    </a:ext>
                  </a:extLst>
                </p14:cNvPr>
                <p14:cNvContentPartPr/>
                <p14:nvPr/>
              </p14:nvContentPartPr>
              <p14:xfrm>
                <a:off x="8924765" y="834082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2975D8-39CF-7187-B149-5254B10B18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16125" y="8254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09831B-2EAE-6F6B-392C-1F9C0FD18F3F}"/>
                    </a:ext>
                  </a:extLst>
                </p14:cNvPr>
                <p14:cNvContentPartPr/>
                <p14:nvPr/>
              </p14:nvContentPartPr>
              <p14:xfrm>
                <a:off x="9019445" y="831922"/>
                <a:ext cx="943560" cy="181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09831B-2EAE-6F6B-392C-1F9C0FD18F3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10445" y="823282"/>
                  <a:ext cx="961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4C97DB-9C1F-A138-7F99-7589BF236D78}"/>
                    </a:ext>
                  </a:extLst>
                </p14:cNvPr>
                <p14:cNvContentPartPr/>
                <p14:nvPr/>
              </p14:nvContentPartPr>
              <p14:xfrm>
                <a:off x="9852125" y="807442"/>
                <a:ext cx="96120" cy="4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4C97DB-9C1F-A138-7F99-7589BF236D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43125" y="798802"/>
                  <a:ext cx="113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0571B94-865B-EB40-528A-A2B1B25F9352}"/>
                    </a:ext>
                  </a:extLst>
                </p14:cNvPr>
                <p14:cNvContentPartPr/>
                <p14:nvPr/>
              </p14:nvContentPartPr>
              <p14:xfrm>
                <a:off x="9995405" y="902482"/>
                <a:ext cx="266400" cy="110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0571B94-865B-EB40-528A-A2B1B25F93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86765" y="893842"/>
                  <a:ext cx="2840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572415E-4EC1-FE7B-0970-A057E73A8B06}"/>
              </a:ext>
            </a:extLst>
          </p:cNvPr>
          <p:cNvGrpSpPr/>
          <p:nvPr/>
        </p:nvGrpSpPr>
        <p:grpSpPr>
          <a:xfrm>
            <a:off x="10549805" y="709162"/>
            <a:ext cx="1280880" cy="338040"/>
            <a:chOff x="10549805" y="709162"/>
            <a:chExt cx="128088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2624F54-82F2-36CD-9A41-81B183187CFC}"/>
                    </a:ext>
                  </a:extLst>
                </p14:cNvPr>
                <p14:cNvContentPartPr/>
                <p14:nvPr/>
              </p14:nvContentPartPr>
              <p14:xfrm>
                <a:off x="10549805" y="883762"/>
                <a:ext cx="175680" cy="139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2624F54-82F2-36CD-9A41-81B183187C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41165" y="875122"/>
                  <a:ext cx="193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78C2C77-2684-37B7-C624-46598A75FDA4}"/>
                    </a:ext>
                  </a:extLst>
                </p14:cNvPr>
                <p14:cNvContentPartPr/>
                <p14:nvPr/>
              </p14:nvContentPartPr>
              <p14:xfrm>
                <a:off x="10903685" y="757762"/>
                <a:ext cx="139320" cy="266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78C2C77-2684-37B7-C624-46598A75FD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95045" y="749122"/>
                  <a:ext cx="156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C3E8DB-201D-FF7E-8130-A139ADF92018}"/>
                    </a:ext>
                  </a:extLst>
                </p14:cNvPr>
                <p14:cNvContentPartPr/>
                <p14:nvPr/>
              </p14:nvContentPartPr>
              <p14:xfrm>
                <a:off x="11133365" y="867202"/>
                <a:ext cx="98640" cy="118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C3E8DB-201D-FF7E-8130-A139ADF9201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24725" y="858202"/>
                  <a:ext cx="116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FE0429B-8E10-7369-C557-8CC5906CC04F}"/>
                    </a:ext>
                  </a:extLst>
                </p14:cNvPr>
                <p14:cNvContentPartPr/>
                <p14:nvPr/>
              </p14:nvContentPartPr>
              <p14:xfrm>
                <a:off x="11165405" y="765682"/>
                <a:ext cx="237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FE0429B-8E10-7369-C557-8CC5906CC0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56765" y="757042"/>
                  <a:ext cx="4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E164580-84A0-4687-1097-6B08758A907F}"/>
                    </a:ext>
                  </a:extLst>
                </p14:cNvPr>
                <p14:cNvContentPartPr/>
                <p14:nvPr/>
              </p14:nvContentPartPr>
              <p14:xfrm>
                <a:off x="11260085" y="833002"/>
                <a:ext cx="173160" cy="155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E164580-84A0-4687-1097-6B08758A90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51085" y="824002"/>
                  <a:ext cx="190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DE2F532-FCD7-1A13-B810-50C90AD1A79B}"/>
                    </a:ext>
                  </a:extLst>
                </p14:cNvPr>
                <p14:cNvContentPartPr/>
                <p14:nvPr/>
              </p14:nvContentPartPr>
              <p14:xfrm>
                <a:off x="11527205" y="836962"/>
                <a:ext cx="65160" cy="146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DE2F532-FCD7-1A13-B810-50C90AD1A79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18565" y="827962"/>
                  <a:ext cx="82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FF7EC20-2742-356B-DB05-CE647A0AEEA7}"/>
                    </a:ext>
                  </a:extLst>
                </p14:cNvPr>
                <p14:cNvContentPartPr/>
                <p14:nvPr/>
              </p14:nvContentPartPr>
              <p14:xfrm>
                <a:off x="11598485" y="709162"/>
                <a:ext cx="232200" cy="338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FF7EC20-2742-356B-DB05-CE647A0AEE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89845" y="700522"/>
                  <a:ext cx="24984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39E8A6A-3DC5-3B7C-2592-73F33E7FAC0A}"/>
              </a:ext>
            </a:extLst>
          </p:cNvPr>
          <p:cNvGrpSpPr/>
          <p:nvPr/>
        </p:nvGrpSpPr>
        <p:grpSpPr>
          <a:xfrm>
            <a:off x="6157085" y="1234402"/>
            <a:ext cx="365760" cy="319320"/>
            <a:chOff x="6157085" y="1234402"/>
            <a:chExt cx="36576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CA37C1-EEBD-2F2D-9EC7-BF607A28BE1A}"/>
                    </a:ext>
                  </a:extLst>
                </p14:cNvPr>
                <p14:cNvContentPartPr/>
                <p14:nvPr/>
              </p14:nvContentPartPr>
              <p14:xfrm>
                <a:off x="6157085" y="1400002"/>
                <a:ext cx="232920" cy="153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CA37C1-EEBD-2F2D-9EC7-BF607A28BE1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48445" y="1391362"/>
                  <a:ext cx="250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D217800-94D2-02C6-21B0-ECAF91573885}"/>
                    </a:ext>
                  </a:extLst>
                </p14:cNvPr>
                <p14:cNvContentPartPr/>
                <p14:nvPr/>
              </p14:nvContentPartPr>
              <p14:xfrm>
                <a:off x="6444005" y="1410082"/>
                <a:ext cx="78840" cy="88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D217800-94D2-02C6-21B0-ECAF9157388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35005" y="1401082"/>
                  <a:ext cx="96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0096A25-FAF2-D3A3-EA56-CC7973704A1B}"/>
                    </a:ext>
                  </a:extLst>
                </p14:cNvPr>
                <p14:cNvContentPartPr/>
                <p14:nvPr/>
              </p14:nvContentPartPr>
              <p14:xfrm>
                <a:off x="6413045" y="1234402"/>
                <a:ext cx="88560" cy="114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0096A25-FAF2-D3A3-EA56-CC7973704A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04405" y="1225762"/>
                  <a:ext cx="10620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8964FD8-9C0B-675A-DFF7-DE7D69598C80}"/>
              </a:ext>
            </a:extLst>
          </p:cNvPr>
          <p:cNvGrpSpPr/>
          <p:nvPr/>
        </p:nvGrpSpPr>
        <p:grpSpPr>
          <a:xfrm>
            <a:off x="6789965" y="1270402"/>
            <a:ext cx="771480" cy="384840"/>
            <a:chOff x="6789965" y="1270402"/>
            <a:chExt cx="77148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440D6B3-ECDA-1EF7-1A21-27BD19AA6DA6}"/>
                    </a:ext>
                  </a:extLst>
                </p14:cNvPr>
                <p14:cNvContentPartPr/>
                <p14:nvPr/>
              </p14:nvContentPartPr>
              <p14:xfrm>
                <a:off x="6789965" y="1270402"/>
                <a:ext cx="771480" cy="384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440D6B3-ECDA-1EF7-1A21-27BD19AA6DA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81325" y="1261762"/>
                  <a:ext cx="7891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F824326-9524-BD4A-6C9F-6226746FDA72}"/>
                    </a:ext>
                  </a:extLst>
                </p14:cNvPr>
                <p14:cNvContentPartPr/>
                <p14:nvPr/>
              </p14:nvContentPartPr>
              <p14:xfrm>
                <a:off x="7413845" y="1310722"/>
                <a:ext cx="140040" cy="29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F824326-9524-BD4A-6C9F-6226746FDA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05205" y="1301722"/>
                  <a:ext cx="15768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D0C1A22-BCD6-2749-AEEA-4B798C063AAE}"/>
              </a:ext>
            </a:extLst>
          </p:cNvPr>
          <p:cNvGrpSpPr/>
          <p:nvPr/>
        </p:nvGrpSpPr>
        <p:grpSpPr>
          <a:xfrm>
            <a:off x="8042045" y="1199122"/>
            <a:ext cx="774000" cy="318240"/>
            <a:chOff x="8042045" y="1199122"/>
            <a:chExt cx="77400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C958046-62CE-AC67-9FE3-0A5EDBAA2D88}"/>
                    </a:ext>
                  </a:extLst>
                </p14:cNvPr>
                <p14:cNvContentPartPr/>
                <p14:nvPr/>
              </p14:nvContentPartPr>
              <p14:xfrm>
                <a:off x="8042045" y="1352122"/>
                <a:ext cx="129240" cy="131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C958046-62CE-AC67-9FE3-0A5EDBAA2D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33045" y="1343122"/>
                  <a:ext cx="146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8600299-A2DD-A214-D4C1-24FD9CF7F64A}"/>
                    </a:ext>
                  </a:extLst>
                </p14:cNvPr>
                <p14:cNvContentPartPr/>
                <p14:nvPr/>
              </p14:nvContentPartPr>
              <p14:xfrm>
                <a:off x="8275325" y="1272202"/>
                <a:ext cx="114120" cy="245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8600299-A2DD-A214-D4C1-24FD9CF7F64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66325" y="1263202"/>
                  <a:ext cx="1317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4003BCA-9AFA-3253-9F07-39BB9EE1B1D5}"/>
                    </a:ext>
                  </a:extLst>
                </p14:cNvPr>
                <p14:cNvContentPartPr/>
                <p14:nvPr/>
              </p14:nvContentPartPr>
              <p14:xfrm>
                <a:off x="8509325" y="1306402"/>
                <a:ext cx="55440" cy="124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4003BCA-9AFA-3253-9F07-39BB9EE1B1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00325" y="1297402"/>
                  <a:ext cx="73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66A8BC-DE67-2B01-6732-BA9023F6E551}"/>
                    </a:ext>
                  </a:extLst>
                </p14:cNvPr>
                <p14:cNvContentPartPr/>
                <p14:nvPr/>
              </p14:nvContentPartPr>
              <p14:xfrm>
                <a:off x="8663765" y="1199122"/>
                <a:ext cx="152280" cy="276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66A8BC-DE67-2B01-6732-BA9023F6E55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54765" y="1190482"/>
                  <a:ext cx="16992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97B1C94-B219-47CC-8538-C89025A1C6A6}"/>
              </a:ext>
            </a:extLst>
          </p:cNvPr>
          <p:cNvGrpSpPr/>
          <p:nvPr/>
        </p:nvGrpSpPr>
        <p:grpSpPr>
          <a:xfrm>
            <a:off x="9041405" y="1202722"/>
            <a:ext cx="3095280" cy="299520"/>
            <a:chOff x="9041405" y="1202722"/>
            <a:chExt cx="309528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81841EA-1E9F-2772-CB60-4E41E5E12C95}"/>
                    </a:ext>
                  </a:extLst>
                </p14:cNvPr>
                <p14:cNvContentPartPr/>
                <p14:nvPr/>
              </p14:nvContentPartPr>
              <p14:xfrm>
                <a:off x="9041405" y="1311802"/>
                <a:ext cx="219960" cy="139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81841EA-1E9F-2772-CB60-4E41E5E12C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2405" y="1302802"/>
                  <a:ext cx="237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DCF67AC-31E9-89D7-D5D6-4E95555E9731}"/>
                    </a:ext>
                  </a:extLst>
                </p14:cNvPr>
                <p14:cNvContentPartPr/>
                <p14:nvPr/>
              </p14:nvContentPartPr>
              <p14:xfrm>
                <a:off x="9336965" y="1329442"/>
                <a:ext cx="133920" cy="123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DCF67AC-31E9-89D7-D5D6-4E95555E973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28325" y="1320442"/>
                  <a:ext cx="151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2865102-6FC7-E21D-618B-0DC90BF7668E}"/>
                    </a:ext>
                  </a:extLst>
                </p14:cNvPr>
                <p14:cNvContentPartPr/>
                <p14:nvPr/>
              </p14:nvContentPartPr>
              <p14:xfrm>
                <a:off x="9571325" y="1255642"/>
                <a:ext cx="125280" cy="246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2865102-6FC7-E21D-618B-0DC90BF766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62325" y="1246642"/>
                  <a:ext cx="142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18EEE1C-D04A-D479-10F0-F0EF3CCF682E}"/>
                    </a:ext>
                  </a:extLst>
                </p14:cNvPr>
                <p14:cNvContentPartPr/>
                <p14:nvPr/>
              </p14:nvContentPartPr>
              <p14:xfrm>
                <a:off x="9784805" y="1316122"/>
                <a:ext cx="179280" cy="123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18EEE1C-D04A-D479-10F0-F0EF3CCF682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75805" y="1307482"/>
                  <a:ext cx="196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C221E54-7E7F-B274-4834-3072505CA3B4}"/>
                    </a:ext>
                  </a:extLst>
                </p14:cNvPr>
                <p14:cNvContentPartPr/>
                <p14:nvPr/>
              </p14:nvContentPartPr>
              <p14:xfrm>
                <a:off x="9993245" y="1243402"/>
                <a:ext cx="142920" cy="219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C221E54-7E7F-B274-4834-3072505CA3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84245" y="1234402"/>
                  <a:ext cx="160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9F3AC5B-B50C-15F6-7D4E-C9F00F309967}"/>
                    </a:ext>
                  </a:extLst>
                </p14:cNvPr>
                <p14:cNvContentPartPr/>
                <p14:nvPr/>
              </p14:nvContentPartPr>
              <p14:xfrm>
                <a:off x="10249205" y="1300642"/>
                <a:ext cx="195480" cy="125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9F3AC5B-B50C-15F6-7D4E-C9F00F30996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40565" y="1292002"/>
                  <a:ext cx="213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4982F10-C237-9E86-911E-B5A982672444}"/>
                    </a:ext>
                  </a:extLst>
                </p14:cNvPr>
                <p14:cNvContentPartPr/>
                <p14:nvPr/>
              </p14:nvContentPartPr>
              <p14:xfrm>
                <a:off x="10492205" y="1409002"/>
                <a:ext cx="210240" cy="13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4982F10-C237-9E86-911E-B5A98267244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83565" y="1400002"/>
                  <a:ext cx="227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A57EDA0-9E4F-35C9-D22E-63D5F65FA994}"/>
                    </a:ext>
                  </a:extLst>
                </p14:cNvPr>
                <p14:cNvContentPartPr/>
                <p14:nvPr/>
              </p14:nvContentPartPr>
              <p14:xfrm>
                <a:off x="10869845" y="1397842"/>
                <a:ext cx="64080" cy="12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A57EDA0-9E4F-35C9-D22E-63D5F65FA99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61205" y="1388842"/>
                  <a:ext cx="81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AECA7A9-4D26-7C84-01FD-7810052F44CC}"/>
                    </a:ext>
                  </a:extLst>
                </p14:cNvPr>
                <p14:cNvContentPartPr/>
                <p14:nvPr/>
              </p14:nvContentPartPr>
              <p14:xfrm>
                <a:off x="11041205" y="1303522"/>
                <a:ext cx="147960" cy="143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AECA7A9-4D26-7C84-01FD-7810052F44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32205" y="1294882"/>
                  <a:ext cx="165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DDB2C57-DEFC-B966-54BB-6D32607D093C}"/>
                    </a:ext>
                  </a:extLst>
                </p14:cNvPr>
                <p14:cNvContentPartPr/>
                <p14:nvPr/>
              </p14:nvContentPartPr>
              <p14:xfrm>
                <a:off x="11339645" y="1276522"/>
                <a:ext cx="123120" cy="154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DDB2C57-DEFC-B966-54BB-6D32607D093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31005" y="1267522"/>
                  <a:ext cx="140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C27E918-A1FD-3AA9-3383-BA99FACBB1CA}"/>
                    </a:ext>
                  </a:extLst>
                </p14:cNvPr>
                <p14:cNvContentPartPr/>
                <p14:nvPr/>
              </p14:nvContentPartPr>
              <p14:xfrm>
                <a:off x="11540885" y="1221442"/>
                <a:ext cx="132840" cy="270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C27E918-A1FD-3AA9-3383-BA99FACBB1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31885" y="1212442"/>
                  <a:ext cx="150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3787F87-DAE0-9F2A-84F1-F941412FBDC9}"/>
                    </a:ext>
                  </a:extLst>
                </p14:cNvPr>
                <p14:cNvContentPartPr/>
                <p14:nvPr/>
              </p14:nvContentPartPr>
              <p14:xfrm>
                <a:off x="11725925" y="1339522"/>
                <a:ext cx="23760" cy="91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3787F87-DAE0-9F2A-84F1-F941412FBD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17285" y="1330522"/>
                  <a:ext cx="41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ECF26AD-6307-D932-2235-B0A75831A5CF}"/>
                    </a:ext>
                  </a:extLst>
                </p14:cNvPr>
                <p14:cNvContentPartPr/>
                <p14:nvPr/>
              </p14:nvContentPartPr>
              <p14:xfrm>
                <a:off x="11736005" y="1213522"/>
                <a:ext cx="10080" cy="11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ECF26AD-6307-D932-2235-B0A75831A5C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27005" y="1204882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C7689E-12C1-6EA1-F3F6-1666EFBEE6ED}"/>
                    </a:ext>
                  </a:extLst>
                </p14:cNvPr>
                <p14:cNvContentPartPr/>
                <p14:nvPr/>
              </p14:nvContentPartPr>
              <p14:xfrm>
                <a:off x="11818085" y="1360402"/>
                <a:ext cx="130320" cy="12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C7689E-12C1-6EA1-F3F6-1666EFBEE6E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809085" y="1351402"/>
                  <a:ext cx="147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4226F91-B7A7-F46A-2524-1E6842BE491D}"/>
                    </a:ext>
                  </a:extLst>
                </p14:cNvPr>
                <p14:cNvContentPartPr/>
                <p14:nvPr/>
              </p14:nvContentPartPr>
              <p14:xfrm>
                <a:off x="11878205" y="1322962"/>
                <a:ext cx="28440" cy="124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4226F91-B7A7-F46A-2524-1E6842BE49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69205" y="1313962"/>
                  <a:ext cx="46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AF0EB02-9D58-8364-CD21-915603D1A283}"/>
                    </a:ext>
                  </a:extLst>
                </p14:cNvPr>
                <p14:cNvContentPartPr/>
                <p14:nvPr/>
              </p14:nvContentPartPr>
              <p14:xfrm>
                <a:off x="11972525" y="1321162"/>
                <a:ext cx="78840" cy="130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AF0EB02-9D58-8364-CD21-915603D1A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63885" y="1312162"/>
                  <a:ext cx="96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AFBE758-D0B9-3337-EFEE-5BB172A9F313}"/>
                    </a:ext>
                  </a:extLst>
                </p14:cNvPr>
                <p14:cNvContentPartPr/>
                <p14:nvPr/>
              </p14:nvContentPartPr>
              <p14:xfrm>
                <a:off x="12003125" y="1202722"/>
                <a:ext cx="133560" cy="289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AFBE758-D0B9-3337-EFEE-5BB172A9F31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994485" y="1193722"/>
                  <a:ext cx="151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D87AC8-7031-84AB-9AE2-FC026AE20FD1}"/>
                    </a:ext>
                  </a:extLst>
                </p14:cNvPr>
                <p14:cNvContentPartPr/>
                <p14:nvPr/>
              </p14:nvContentPartPr>
              <p14:xfrm>
                <a:off x="11732045" y="1203082"/>
                <a:ext cx="20160" cy="1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D87AC8-7031-84AB-9AE2-FC026AE20FD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723405" y="1194442"/>
                  <a:ext cx="3780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5512497-B4C6-F8A1-5FEA-DF135295060A}"/>
                  </a:ext>
                </a:extLst>
              </p14:cNvPr>
              <p14:cNvContentPartPr/>
              <p14:nvPr/>
            </p14:nvContentPartPr>
            <p14:xfrm>
              <a:off x="3322445" y="2695282"/>
              <a:ext cx="191520" cy="532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5512497-B4C6-F8A1-5FEA-DF135295060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313805" y="2686282"/>
                <a:ext cx="2091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F81CB92-B4A2-A1F9-EAC5-1ACE0E4F6DEE}"/>
                  </a:ext>
                </a:extLst>
              </p14:cNvPr>
              <p14:cNvContentPartPr/>
              <p14:nvPr/>
            </p14:nvContentPartPr>
            <p14:xfrm>
              <a:off x="3161525" y="2164642"/>
              <a:ext cx="368640" cy="4050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F81CB92-B4A2-A1F9-EAC5-1ACE0E4F6DE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152525" y="2156002"/>
                <a:ext cx="3862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FAB48C5-AFA1-6F2E-1F02-56A8AC084A25}"/>
                  </a:ext>
                </a:extLst>
              </p14:cNvPr>
              <p14:cNvContentPartPr/>
              <p14:nvPr/>
            </p14:nvContentPartPr>
            <p14:xfrm>
              <a:off x="3247205" y="2096242"/>
              <a:ext cx="259560" cy="475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FAB48C5-AFA1-6F2E-1F02-56A8AC084A2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238205" y="2087602"/>
                <a:ext cx="2772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D4BCCDC-81C3-BD4E-C72B-7B3055735415}"/>
                  </a:ext>
                </a:extLst>
              </p14:cNvPr>
              <p14:cNvContentPartPr/>
              <p14:nvPr/>
            </p14:nvContentPartPr>
            <p14:xfrm>
              <a:off x="2575805" y="2175442"/>
              <a:ext cx="334080" cy="527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D4BCCDC-81C3-BD4E-C72B-7B305573541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566805" y="2166802"/>
                <a:ext cx="3517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F96CAC5-B40D-580E-F5E7-43AE171828F4}"/>
                  </a:ext>
                </a:extLst>
              </p14:cNvPr>
              <p14:cNvContentPartPr/>
              <p14:nvPr/>
            </p14:nvContentPartPr>
            <p14:xfrm>
              <a:off x="2055605" y="2888602"/>
              <a:ext cx="293040" cy="2196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F96CAC5-B40D-580E-F5E7-43AE171828F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046965" y="2879962"/>
                <a:ext cx="31068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C210A4F-1D3E-C0E6-A5DD-1F40D65FED82}"/>
              </a:ext>
            </a:extLst>
          </p:cNvPr>
          <p:cNvGrpSpPr/>
          <p:nvPr/>
        </p:nvGrpSpPr>
        <p:grpSpPr>
          <a:xfrm>
            <a:off x="3688205" y="2063842"/>
            <a:ext cx="503280" cy="599760"/>
            <a:chOff x="3688205" y="2063842"/>
            <a:chExt cx="503280" cy="59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6E69ED6-773B-CD27-AC87-99C4287461F2}"/>
                    </a:ext>
                  </a:extLst>
                </p14:cNvPr>
                <p14:cNvContentPartPr/>
                <p14:nvPr/>
              </p14:nvContentPartPr>
              <p14:xfrm>
                <a:off x="3699005" y="2111722"/>
                <a:ext cx="110880" cy="549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6E69ED6-773B-CD27-AC87-99C4287461F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90365" y="2102722"/>
                  <a:ext cx="1285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A7963C2-F278-D039-CE83-73874BACF74E}"/>
                    </a:ext>
                  </a:extLst>
                </p14:cNvPr>
                <p14:cNvContentPartPr/>
                <p14:nvPr/>
              </p14:nvContentPartPr>
              <p14:xfrm>
                <a:off x="3688205" y="2063842"/>
                <a:ext cx="503280" cy="599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A7963C2-F278-D039-CE83-73874BACF74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679205" y="2055202"/>
                  <a:ext cx="520920" cy="61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4CBCE89-9023-15FB-49C4-9FC8E0EAE335}"/>
                  </a:ext>
                </a:extLst>
              </p14:cNvPr>
              <p14:cNvContentPartPr/>
              <p14:nvPr/>
            </p14:nvContentPartPr>
            <p14:xfrm>
              <a:off x="3609725" y="3533722"/>
              <a:ext cx="71280" cy="554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4CBCE89-9023-15FB-49C4-9FC8E0EAE33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600725" y="3524722"/>
                <a:ext cx="889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1F7A9E3-B795-4144-6952-FA7CFD63C3C0}"/>
                  </a:ext>
                </a:extLst>
              </p14:cNvPr>
              <p14:cNvContentPartPr/>
              <p14:nvPr/>
            </p14:nvContentPartPr>
            <p14:xfrm>
              <a:off x="4510085" y="3736762"/>
              <a:ext cx="523080" cy="2224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1F7A9E3-B795-4144-6952-FA7CFD63C3C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501085" y="3728122"/>
                <a:ext cx="5407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6CAA1E1-5355-25E8-43BA-39E351EADC8E}"/>
                  </a:ext>
                </a:extLst>
              </p14:cNvPr>
              <p14:cNvContentPartPr/>
              <p14:nvPr/>
            </p14:nvContentPartPr>
            <p14:xfrm>
              <a:off x="3950645" y="4159042"/>
              <a:ext cx="399960" cy="1342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6CAA1E1-5355-25E8-43BA-39E351EADC8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941645" y="4150402"/>
                <a:ext cx="4176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F6F5DCB-50A9-9304-6E8B-06BF70426229}"/>
                  </a:ext>
                </a:extLst>
              </p14:cNvPr>
              <p14:cNvContentPartPr/>
              <p14:nvPr/>
            </p14:nvContentPartPr>
            <p14:xfrm>
              <a:off x="5427005" y="4251922"/>
              <a:ext cx="424800" cy="2530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F6F5DCB-50A9-9304-6E8B-06BF7042622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418365" y="4242922"/>
                <a:ext cx="4424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39A0344-4263-FC34-4BB8-CF0AD1DA5FCF}"/>
                  </a:ext>
                </a:extLst>
              </p14:cNvPr>
              <p14:cNvContentPartPr/>
              <p14:nvPr/>
            </p14:nvContentPartPr>
            <p14:xfrm>
              <a:off x="5655245" y="4656562"/>
              <a:ext cx="588960" cy="3423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39A0344-4263-FC34-4BB8-CF0AD1DA5FC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646605" y="4647922"/>
                <a:ext cx="60660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99DE407-38B0-14DF-4470-B67B97EBD5CA}"/>
              </a:ext>
            </a:extLst>
          </p:cNvPr>
          <p:cNvGrpSpPr/>
          <p:nvPr/>
        </p:nvGrpSpPr>
        <p:grpSpPr>
          <a:xfrm>
            <a:off x="1621445" y="2099122"/>
            <a:ext cx="6693840" cy="4700520"/>
            <a:chOff x="1621445" y="2099122"/>
            <a:chExt cx="6693840" cy="47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5958481-394D-8826-5606-79C9626848CC}"/>
                    </a:ext>
                  </a:extLst>
                </p14:cNvPr>
                <p14:cNvContentPartPr/>
                <p14:nvPr/>
              </p14:nvContentPartPr>
              <p14:xfrm>
                <a:off x="6156725" y="2107402"/>
                <a:ext cx="207720" cy="292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5958481-394D-8826-5606-79C9626848C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48085" y="2098762"/>
                  <a:ext cx="225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52F72E-5AE5-295A-4BD1-B767B09645F5}"/>
                    </a:ext>
                  </a:extLst>
                </p14:cNvPr>
                <p14:cNvContentPartPr/>
                <p14:nvPr/>
              </p14:nvContentPartPr>
              <p14:xfrm>
                <a:off x="6468485" y="2400802"/>
                <a:ext cx="27360" cy="129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52F72E-5AE5-295A-4BD1-B767B09645F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459485" y="2391802"/>
                  <a:ext cx="45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532B05-5B8D-3559-6C55-CB16E8A2EDAA}"/>
                    </a:ext>
                  </a:extLst>
                </p14:cNvPr>
                <p14:cNvContentPartPr/>
                <p14:nvPr/>
              </p14:nvContentPartPr>
              <p14:xfrm>
                <a:off x="6616805" y="2110282"/>
                <a:ext cx="191520" cy="271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532B05-5B8D-3559-6C55-CB16E8A2EDA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07805" y="2101282"/>
                  <a:ext cx="209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F8FD34-C220-DF79-D687-9D8305217E94}"/>
                    </a:ext>
                  </a:extLst>
                </p14:cNvPr>
                <p14:cNvContentPartPr/>
                <p14:nvPr/>
              </p14:nvContentPartPr>
              <p14:xfrm>
                <a:off x="3857405" y="2198842"/>
                <a:ext cx="293760" cy="325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F8FD34-C220-DF79-D687-9D8305217E9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848405" y="2189842"/>
                  <a:ext cx="311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2605C6-D844-9023-3128-B9C41EB4D07F}"/>
                    </a:ext>
                  </a:extLst>
                </p14:cNvPr>
                <p14:cNvContentPartPr/>
                <p14:nvPr/>
              </p14:nvContentPartPr>
              <p14:xfrm>
                <a:off x="4300205" y="2501962"/>
                <a:ext cx="10080" cy="148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2605C6-D844-9023-3128-B9C41EB4D07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291205" y="2493322"/>
                  <a:ext cx="27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CEAC03-2456-23F5-E2E1-5220040ACF38}"/>
                    </a:ext>
                  </a:extLst>
                </p14:cNvPr>
                <p14:cNvContentPartPr/>
                <p14:nvPr/>
              </p14:nvContentPartPr>
              <p14:xfrm>
                <a:off x="4533125" y="2141242"/>
                <a:ext cx="154800" cy="298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CEAC03-2456-23F5-E2E1-5220040ACF3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24125" y="2132602"/>
                  <a:ext cx="172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6B5810-34E5-8622-88D0-DDBE48FA6A00}"/>
                    </a:ext>
                  </a:extLst>
                </p14:cNvPr>
                <p14:cNvContentPartPr/>
                <p14:nvPr/>
              </p14:nvContentPartPr>
              <p14:xfrm>
                <a:off x="4856765" y="2395042"/>
                <a:ext cx="10080" cy="164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6B5810-34E5-8622-88D0-DDBE48FA6A0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848125" y="2386402"/>
                  <a:ext cx="27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DADE48-8AD0-3476-5EA3-1721AA06E5F1}"/>
                    </a:ext>
                  </a:extLst>
                </p14:cNvPr>
                <p14:cNvContentPartPr/>
                <p14:nvPr/>
              </p14:nvContentPartPr>
              <p14:xfrm>
                <a:off x="4940285" y="2184442"/>
                <a:ext cx="191160" cy="27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DADE48-8AD0-3476-5EA3-1721AA06E5F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931285" y="2175442"/>
                  <a:ext cx="2088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BEA7BF-C488-2E7F-E32D-7F47CA79D1E7}"/>
                    </a:ext>
                  </a:extLst>
                </p14:cNvPr>
                <p14:cNvContentPartPr/>
                <p14:nvPr/>
              </p14:nvContentPartPr>
              <p14:xfrm>
                <a:off x="4988165" y="2299282"/>
                <a:ext cx="205200" cy="22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BEA7BF-C488-2E7F-E32D-7F47CA79D1E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979165" y="2290282"/>
                  <a:ext cx="222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B808D38-30D7-A55D-52F7-5D6B0703BCB1}"/>
                    </a:ext>
                  </a:extLst>
                </p14:cNvPr>
                <p14:cNvContentPartPr/>
                <p14:nvPr/>
              </p14:nvContentPartPr>
              <p14:xfrm>
                <a:off x="5251685" y="2409442"/>
                <a:ext cx="43200" cy="164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B808D38-30D7-A55D-52F7-5D6B0703BCB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243045" y="2400802"/>
                  <a:ext cx="60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050619-9FB2-A790-1178-3A4CB3D6EDA8}"/>
                    </a:ext>
                  </a:extLst>
                </p14:cNvPr>
                <p14:cNvContentPartPr/>
                <p14:nvPr/>
              </p14:nvContentPartPr>
              <p14:xfrm>
                <a:off x="5510525" y="2099122"/>
                <a:ext cx="187920" cy="296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050619-9FB2-A790-1178-3A4CB3D6EDA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501885" y="2090482"/>
                  <a:ext cx="2055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E8406B-61A8-7609-E2EC-254A1C3469D1}"/>
                    </a:ext>
                  </a:extLst>
                </p14:cNvPr>
                <p14:cNvContentPartPr/>
                <p14:nvPr/>
              </p14:nvContentPartPr>
              <p14:xfrm>
                <a:off x="5882045" y="2372002"/>
                <a:ext cx="93600" cy="20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E8406B-61A8-7609-E2EC-254A1C3469D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73405" y="2363002"/>
                  <a:ext cx="111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EC4905-E363-A353-8203-E3DF03EAAFAC}"/>
                    </a:ext>
                  </a:extLst>
                </p14:cNvPr>
                <p14:cNvContentPartPr/>
                <p14:nvPr/>
              </p14:nvContentPartPr>
              <p14:xfrm>
                <a:off x="2557445" y="2435002"/>
                <a:ext cx="22320" cy="4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EC4905-E363-A353-8203-E3DF03EAAF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8445" y="2426002"/>
                  <a:ext cx="39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C28896-A9C5-88AC-D402-578E942075D7}"/>
                    </a:ext>
                  </a:extLst>
                </p14:cNvPr>
                <p14:cNvContentPartPr/>
                <p14:nvPr/>
              </p14:nvContentPartPr>
              <p14:xfrm>
                <a:off x="2583005" y="2233042"/>
                <a:ext cx="84960" cy="323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C28896-A9C5-88AC-D402-578E942075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74365" y="2224042"/>
                  <a:ext cx="1026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B9CC0D-14E3-3077-0070-D2CC1E7F2560}"/>
                    </a:ext>
                  </a:extLst>
                </p14:cNvPr>
                <p14:cNvContentPartPr/>
                <p14:nvPr/>
              </p14:nvContentPartPr>
              <p14:xfrm>
                <a:off x="2753645" y="2323042"/>
                <a:ext cx="144360" cy="151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B9CC0D-14E3-3077-0070-D2CC1E7F256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44645" y="2314402"/>
                  <a:ext cx="162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1298B6-95C1-81E3-11DA-B9C7C99C8F93}"/>
                    </a:ext>
                  </a:extLst>
                </p14:cNvPr>
                <p14:cNvContentPartPr/>
                <p14:nvPr/>
              </p14:nvContentPartPr>
              <p14:xfrm>
                <a:off x="3052805" y="2424922"/>
                <a:ext cx="18720" cy="192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1298B6-95C1-81E3-11DA-B9C7C99C8F9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43805" y="2415922"/>
                  <a:ext cx="36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7FB831-5DC7-52F4-C49C-31AAF1CA9393}"/>
                    </a:ext>
                  </a:extLst>
                </p14:cNvPr>
                <p14:cNvContentPartPr/>
                <p14:nvPr/>
              </p14:nvContentPartPr>
              <p14:xfrm>
                <a:off x="3261245" y="2224042"/>
                <a:ext cx="178200" cy="199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7FB831-5DC7-52F4-C49C-31AAF1CA939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52605" y="2215402"/>
                  <a:ext cx="195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8F6B81-67B6-B645-D511-53AD6F11B596}"/>
                    </a:ext>
                  </a:extLst>
                </p14:cNvPr>
                <p14:cNvContentPartPr/>
                <p14:nvPr/>
              </p14:nvContentPartPr>
              <p14:xfrm>
                <a:off x="3420725" y="2301442"/>
                <a:ext cx="20160" cy="243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8F6B81-67B6-B645-D511-53AD6F11B59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12085" y="2292442"/>
                  <a:ext cx="37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954F9F-B418-D276-BC32-BC338FA5D411}"/>
                    </a:ext>
                  </a:extLst>
                </p14:cNvPr>
                <p14:cNvContentPartPr/>
                <p14:nvPr/>
              </p14:nvContentPartPr>
              <p14:xfrm>
                <a:off x="3624485" y="2449042"/>
                <a:ext cx="26280" cy="137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954F9F-B418-D276-BC32-BC338FA5D41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615485" y="2440402"/>
                  <a:ext cx="43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2D24B8A-700E-CEAF-973F-B963228081A7}"/>
                    </a:ext>
                  </a:extLst>
                </p14:cNvPr>
                <p14:cNvContentPartPr/>
                <p14:nvPr/>
              </p14:nvContentPartPr>
              <p14:xfrm>
                <a:off x="1629005" y="3003082"/>
                <a:ext cx="132840" cy="169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2D24B8A-700E-CEAF-973F-B963228081A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20005" y="2994082"/>
                  <a:ext cx="150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2D31F3-2442-1CEE-AEEA-2464ED985C8A}"/>
                    </a:ext>
                  </a:extLst>
                </p14:cNvPr>
                <p14:cNvContentPartPr/>
                <p14:nvPr/>
              </p14:nvContentPartPr>
              <p14:xfrm>
                <a:off x="1621445" y="2900482"/>
                <a:ext cx="23760" cy="11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2D31F3-2442-1CEE-AEEA-2464ED985C8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612805" y="2891482"/>
                  <a:ext cx="41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819A812-110B-1386-E974-1710E478F5A2}"/>
                    </a:ext>
                  </a:extLst>
                </p14:cNvPr>
                <p14:cNvContentPartPr/>
                <p14:nvPr/>
              </p14:nvContentPartPr>
              <p14:xfrm>
                <a:off x="1768685" y="3013882"/>
                <a:ext cx="159840" cy="50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819A812-110B-1386-E974-1710E478F5A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60045" y="3005242"/>
                  <a:ext cx="1774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F5A9C25-499A-AD04-1733-1E89EA157C93}"/>
                    </a:ext>
                  </a:extLst>
                </p14:cNvPr>
                <p14:cNvContentPartPr/>
                <p14:nvPr/>
              </p14:nvContentPartPr>
              <p14:xfrm>
                <a:off x="2260445" y="3037282"/>
                <a:ext cx="36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F5A9C25-499A-AD04-1733-1E89EA157C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51805" y="30282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91385DE-BE11-235B-6C56-FD38AA30EE80}"/>
                    </a:ext>
                  </a:extLst>
                </p14:cNvPr>
                <p14:cNvContentPartPr/>
                <p14:nvPr/>
              </p14:nvContentPartPr>
              <p14:xfrm>
                <a:off x="1826285" y="3672322"/>
                <a:ext cx="97200" cy="141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91385DE-BE11-235B-6C56-FD38AA30EE8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817645" y="3663322"/>
                  <a:ext cx="114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534D191-7F9A-615E-A53D-99A6B722FE1C}"/>
                    </a:ext>
                  </a:extLst>
                </p14:cNvPr>
                <p14:cNvContentPartPr/>
                <p14:nvPr/>
              </p14:nvContentPartPr>
              <p14:xfrm>
                <a:off x="1811525" y="3531562"/>
                <a:ext cx="18720" cy="9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534D191-7F9A-615E-A53D-99A6B722FE1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802885" y="3522562"/>
                  <a:ext cx="36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A895E68-B3FD-22D0-76C9-7CFFBAF36B60}"/>
                    </a:ext>
                  </a:extLst>
                </p14:cNvPr>
                <p14:cNvContentPartPr/>
                <p14:nvPr/>
              </p14:nvContentPartPr>
              <p14:xfrm>
                <a:off x="2031125" y="3625162"/>
                <a:ext cx="140040" cy="41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A895E68-B3FD-22D0-76C9-7CFFBAF36B6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22485" y="3616522"/>
                  <a:ext cx="157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BB152D4-BC02-BD90-9824-47F3406D6309}"/>
                    </a:ext>
                  </a:extLst>
                </p14:cNvPr>
                <p14:cNvContentPartPr/>
                <p14:nvPr/>
              </p14:nvContentPartPr>
              <p14:xfrm>
                <a:off x="2088725" y="3660442"/>
                <a:ext cx="132840" cy="37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BB152D4-BC02-BD90-9824-47F3406D630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080085" y="3651802"/>
                  <a:ext cx="150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6F5EBBA-FE41-0CE1-4151-71D58DDBFA7F}"/>
                    </a:ext>
                  </a:extLst>
                </p14:cNvPr>
                <p14:cNvContentPartPr/>
                <p14:nvPr/>
              </p14:nvContentPartPr>
              <p14:xfrm>
                <a:off x="2341445" y="3486922"/>
                <a:ext cx="197280" cy="211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6F5EBBA-FE41-0CE1-4151-71D58DDBFA7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332805" y="3477922"/>
                  <a:ext cx="214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EB9B76-BDEC-2799-E2B2-B94C1C04518F}"/>
                    </a:ext>
                  </a:extLst>
                </p14:cNvPr>
                <p14:cNvContentPartPr/>
                <p14:nvPr/>
              </p14:nvContentPartPr>
              <p14:xfrm>
                <a:off x="3971525" y="3005602"/>
                <a:ext cx="64080" cy="219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EB9B76-BDEC-2799-E2B2-B94C1C04518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962525" y="2996602"/>
                  <a:ext cx="81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1E12970-7A30-290D-EE7D-794E36C21713}"/>
                    </a:ext>
                  </a:extLst>
                </p14:cNvPr>
                <p14:cNvContentPartPr/>
                <p14:nvPr/>
              </p14:nvContentPartPr>
              <p14:xfrm>
                <a:off x="4125965" y="2997682"/>
                <a:ext cx="174600" cy="176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1E12970-7A30-290D-EE7D-794E36C2171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116965" y="2988682"/>
                  <a:ext cx="192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EAC8F17-6156-8E59-1043-46D0F2D62B79}"/>
                    </a:ext>
                  </a:extLst>
                </p14:cNvPr>
                <p14:cNvContentPartPr/>
                <p14:nvPr/>
              </p14:nvContentPartPr>
              <p14:xfrm>
                <a:off x="3346925" y="2745682"/>
                <a:ext cx="59760" cy="282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EAC8F17-6156-8E59-1043-46D0F2D62B7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37925" y="2737042"/>
                  <a:ext cx="77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60A1C4-234C-2E6C-7452-6E3F18BD5265}"/>
                    </a:ext>
                  </a:extLst>
                </p14:cNvPr>
                <p14:cNvContentPartPr/>
                <p14:nvPr/>
              </p14:nvContentPartPr>
              <p14:xfrm>
                <a:off x="3439085" y="2771962"/>
                <a:ext cx="173160" cy="187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60A1C4-234C-2E6C-7452-6E3F18BD526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430445" y="2762962"/>
                  <a:ext cx="190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C1C27A7-8FE0-455B-0C0A-94C290D2C3F0}"/>
                    </a:ext>
                  </a:extLst>
                </p14:cNvPr>
                <p14:cNvContentPartPr/>
                <p14:nvPr/>
              </p14:nvContentPartPr>
              <p14:xfrm>
                <a:off x="3371765" y="2703922"/>
                <a:ext cx="232200" cy="330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C1C27A7-8FE0-455B-0C0A-94C290D2C3F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362765" y="2694922"/>
                  <a:ext cx="249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4E13DBC-67B0-733F-F8F0-9A47260C1092}"/>
                    </a:ext>
                  </a:extLst>
                </p14:cNvPr>
                <p14:cNvContentPartPr/>
                <p14:nvPr/>
              </p14:nvContentPartPr>
              <p14:xfrm>
                <a:off x="3507485" y="3107842"/>
                <a:ext cx="214200" cy="237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4E13DBC-67B0-733F-F8F0-9A47260C109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498845" y="3098842"/>
                  <a:ext cx="231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3804E3-82C4-C6AB-1588-16EE8412BCE1}"/>
                    </a:ext>
                  </a:extLst>
                </p14:cNvPr>
                <p14:cNvContentPartPr/>
                <p14:nvPr/>
              </p14:nvContentPartPr>
              <p14:xfrm>
                <a:off x="3485885" y="3079042"/>
                <a:ext cx="196560" cy="367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3804E3-82C4-C6AB-1588-16EE8412BCE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476885" y="3070402"/>
                  <a:ext cx="2142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1B6E6D2-F228-2381-C49D-C229D5F9F5F2}"/>
                    </a:ext>
                  </a:extLst>
                </p14:cNvPr>
                <p14:cNvContentPartPr/>
                <p14:nvPr/>
              </p14:nvContentPartPr>
              <p14:xfrm>
                <a:off x="2795405" y="2782402"/>
                <a:ext cx="149400" cy="191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1B6E6D2-F228-2381-C49D-C229D5F9F5F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786765" y="2773402"/>
                  <a:ext cx="167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7620F49-53CD-5DF3-FF37-7A47C96A0428}"/>
                    </a:ext>
                  </a:extLst>
                </p14:cNvPr>
                <p14:cNvContentPartPr/>
                <p14:nvPr/>
              </p14:nvContentPartPr>
              <p14:xfrm>
                <a:off x="2898005" y="2818762"/>
                <a:ext cx="20520" cy="276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7620F49-53CD-5DF3-FF37-7A47C96A042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889005" y="2809762"/>
                  <a:ext cx="381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B2FDA6A-4E88-FFC9-0675-78F1D34532DE}"/>
                    </a:ext>
                  </a:extLst>
                </p14:cNvPr>
                <p14:cNvContentPartPr/>
                <p14:nvPr/>
              </p14:nvContentPartPr>
              <p14:xfrm>
                <a:off x="2758685" y="2719402"/>
                <a:ext cx="144360" cy="410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B2FDA6A-4E88-FFC9-0675-78F1D34532D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749685" y="2710762"/>
                  <a:ext cx="1620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441AE3-013F-CF3A-8D11-513E5F08DA20}"/>
                    </a:ext>
                  </a:extLst>
                </p14:cNvPr>
                <p14:cNvContentPartPr/>
                <p14:nvPr/>
              </p14:nvContentPartPr>
              <p14:xfrm>
                <a:off x="3029045" y="3518962"/>
                <a:ext cx="270720" cy="230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441AE3-013F-CF3A-8D11-513E5F08DA2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020405" y="3510322"/>
                  <a:ext cx="288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357B650-B260-DC1F-C0E6-B415ADF00E78}"/>
                    </a:ext>
                  </a:extLst>
                </p14:cNvPr>
                <p14:cNvContentPartPr/>
                <p14:nvPr/>
              </p14:nvContentPartPr>
              <p14:xfrm>
                <a:off x="3604685" y="3399082"/>
                <a:ext cx="124200" cy="330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357B650-B260-DC1F-C0E6-B415ADF00E7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596045" y="3390082"/>
                  <a:ext cx="141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BE33DE3-C23A-85E0-B8CE-99018BFB846D}"/>
                    </a:ext>
                  </a:extLst>
                </p14:cNvPr>
                <p14:cNvContentPartPr/>
                <p14:nvPr/>
              </p14:nvContentPartPr>
              <p14:xfrm>
                <a:off x="3024725" y="3896602"/>
                <a:ext cx="360" cy="4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BE33DE3-C23A-85E0-B8CE-99018BFB84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15725" y="3887602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BA15B3A-B677-C013-BBED-EFA8C790A7F8}"/>
                    </a:ext>
                  </a:extLst>
                </p14:cNvPr>
                <p14:cNvContentPartPr/>
                <p14:nvPr/>
              </p14:nvContentPartPr>
              <p14:xfrm>
                <a:off x="3053165" y="3315202"/>
                <a:ext cx="1469520" cy="691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BA15B3A-B677-C013-BBED-EFA8C790A7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44525" y="3306202"/>
                  <a:ext cx="1487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4024740-C6EA-1F05-50D2-EE0B2DA57FF7}"/>
                    </a:ext>
                  </a:extLst>
                </p14:cNvPr>
                <p14:cNvContentPartPr/>
                <p14:nvPr/>
              </p14:nvContentPartPr>
              <p14:xfrm>
                <a:off x="2950925" y="3846922"/>
                <a:ext cx="75240" cy="131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4024740-C6EA-1F05-50D2-EE0B2DA57FF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42285" y="3838282"/>
                  <a:ext cx="92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7236E46-D086-C9A0-CBBA-01FA55BC5A78}"/>
                    </a:ext>
                  </a:extLst>
                </p14:cNvPr>
                <p14:cNvContentPartPr/>
                <p14:nvPr/>
              </p14:nvContentPartPr>
              <p14:xfrm>
                <a:off x="3289325" y="4049962"/>
                <a:ext cx="300960" cy="198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7236E46-D086-C9A0-CBBA-01FA55BC5A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280685" y="4040962"/>
                  <a:ext cx="318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9FBE08E-171C-1107-8570-5885A586BEEA}"/>
                    </a:ext>
                  </a:extLst>
                </p14:cNvPr>
                <p14:cNvContentPartPr/>
                <p14:nvPr/>
              </p14:nvContentPartPr>
              <p14:xfrm>
                <a:off x="3764165" y="3851242"/>
                <a:ext cx="173160" cy="186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9FBE08E-171C-1107-8570-5885A586BEE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55165" y="3842602"/>
                  <a:ext cx="190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C8469F5-6D89-C13F-F4D0-CFC99DDF0368}"/>
                    </a:ext>
                  </a:extLst>
                </p14:cNvPr>
                <p14:cNvContentPartPr/>
                <p14:nvPr/>
              </p14:nvContentPartPr>
              <p14:xfrm>
                <a:off x="3887285" y="3883282"/>
                <a:ext cx="47880" cy="205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C8469F5-6D89-C13F-F4D0-CFC99DDF036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78285" y="3874642"/>
                  <a:ext cx="65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2570698-6165-D901-3D2A-3CFE4304FC44}"/>
                    </a:ext>
                  </a:extLst>
                </p14:cNvPr>
                <p14:cNvContentPartPr/>
                <p14:nvPr/>
              </p14:nvContentPartPr>
              <p14:xfrm>
                <a:off x="2181965" y="4513282"/>
                <a:ext cx="123120" cy="141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2570698-6165-D901-3D2A-3CFE4304FC4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173325" y="4504282"/>
                  <a:ext cx="140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DA75D47-88D6-C1F3-1B65-A80A72A9A3E5}"/>
                    </a:ext>
                  </a:extLst>
                </p14:cNvPr>
                <p14:cNvContentPartPr/>
                <p14:nvPr/>
              </p14:nvContentPartPr>
              <p14:xfrm>
                <a:off x="2171165" y="4367482"/>
                <a:ext cx="10080" cy="7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DA75D47-88D6-C1F3-1B65-A80A72A9A3E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162165" y="4358842"/>
                  <a:ext cx="27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21A45E4-C139-F507-47DD-E1923A3603B7}"/>
                    </a:ext>
                  </a:extLst>
                </p14:cNvPr>
                <p14:cNvContentPartPr/>
                <p14:nvPr/>
              </p14:nvContentPartPr>
              <p14:xfrm>
                <a:off x="2298605" y="4470082"/>
                <a:ext cx="153720" cy="698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21A45E4-C139-F507-47DD-E1923A3603B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89605" y="4461442"/>
                  <a:ext cx="171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23AF5C2-8FF3-DDB0-B7E2-C7A32C7C4F9A}"/>
                    </a:ext>
                  </a:extLst>
                </p14:cNvPr>
                <p14:cNvContentPartPr/>
                <p14:nvPr/>
              </p14:nvContentPartPr>
              <p14:xfrm>
                <a:off x="2502005" y="4303762"/>
                <a:ext cx="141480" cy="194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23AF5C2-8FF3-DDB0-B7E2-C7A32C7C4F9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493365" y="4294762"/>
                  <a:ext cx="159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BA5B347-B26E-2BB6-D6B0-37827BFCDE75}"/>
                    </a:ext>
                  </a:extLst>
                </p14:cNvPr>
                <p14:cNvContentPartPr/>
                <p14:nvPr/>
              </p14:nvContentPartPr>
              <p14:xfrm>
                <a:off x="2607125" y="4374322"/>
                <a:ext cx="32760" cy="177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BA5B347-B26E-2BB6-D6B0-37827BFCDE7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598485" y="4365322"/>
                  <a:ext cx="50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6628F3E-C41A-068C-AC48-97FBD9BD6A21}"/>
                    </a:ext>
                  </a:extLst>
                </p14:cNvPr>
                <p14:cNvContentPartPr/>
                <p14:nvPr/>
              </p14:nvContentPartPr>
              <p14:xfrm>
                <a:off x="2162885" y="4652602"/>
                <a:ext cx="592200" cy="288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6628F3E-C41A-068C-AC48-97FBD9BD6A2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54245" y="4643602"/>
                  <a:ext cx="609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711BF9A-6236-194E-B1AA-42839C35C2D3}"/>
                    </a:ext>
                  </a:extLst>
                </p14:cNvPr>
                <p14:cNvContentPartPr/>
                <p14:nvPr/>
              </p14:nvContentPartPr>
              <p14:xfrm>
                <a:off x="4883765" y="3436882"/>
                <a:ext cx="212040" cy="247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711BF9A-6236-194E-B1AA-42839C35C2D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875125" y="3427882"/>
                  <a:ext cx="229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CE04891-D40F-188C-52CB-9454DF27DD0E}"/>
                    </a:ext>
                  </a:extLst>
                </p14:cNvPr>
                <p14:cNvContentPartPr/>
                <p14:nvPr/>
              </p14:nvContentPartPr>
              <p14:xfrm>
                <a:off x="4284725" y="3689242"/>
                <a:ext cx="32760" cy="181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CE04891-D40F-188C-52CB-9454DF27DD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275725" y="3680242"/>
                  <a:ext cx="50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050A80D-60BB-21B4-09D6-85FE8B51C0D2}"/>
                    </a:ext>
                  </a:extLst>
                </p14:cNvPr>
                <p14:cNvContentPartPr/>
                <p14:nvPr/>
              </p14:nvContentPartPr>
              <p14:xfrm>
                <a:off x="4358885" y="3658282"/>
                <a:ext cx="153720" cy="148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050A80D-60BB-21B4-09D6-85FE8B51C0D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350245" y="3649642"/>
                  <a:ext cx="171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38851F5-9389-9A59-B493-EF559DFE96E5}"/>
                    </a:ext>
                  </a:extLst>
                </p14:cNvPr>
                <p14:cNvContentPartPr/>
                <p14:nvPr/>
              </p14:nvContentPartPr>
              <p14:xfrm>
                <a:off x="4297685" y="3490522"/>
                <a:ext cx="270000" cy="496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38851F5-9389-9A59-B493-EF559DFE96E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288685" y="3481882"/>
                  <a:ext cx="2876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8EF75C8-E1BA-0111-7F87-6B4CFDAD55EE}"/>
                    </a:ext>
                  </a:extLst>
                </p14:cNvPr>
                <p14:cNvContentPartPr/>
                <p14:nvPr/>
              </p14:nvContentPartPr>
              <p14:xfrm>
                <a:off x="4858565" y="3339322"/>
                <a:ext cx="215640" cy="443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8EF75C8-E1BA-0111-7F87-6B4CFDAD55E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849565" y="3330682"/>
                  <a:ext cx="2332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CA7AC69-02B7-D9DF-C9F6-BCA576CF1676}"/>
                    </a:ext>
                  </a:extLst>
                </p14:cNvPr>
                <p14:cNvContentPartPr/>
                <p14:nvPr/>
              </p14:nvContentPartPr>
              <p14:xfrm>
                <a:off x="5087525" y="3813082"/>
                <a:ext cx="28440" cy="358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CA7AC69-02B7-D9DF-C9F6-BCA576CF167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078885" y="3804442"/>
                  <a:ext cx="460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5A23B37-B2C8-8579-F563-8FD28E19138B}"/>
                    </a:ext>
                  </a:extLst>
                </p14:cNvPr>
                <p14:cNvContentPartPr/>
                <p14:nvPr/>
              </p14:nvContentPartPr>
              <p14:xfrm>
                <a:off x="5205245" y="3856642"/>
                <a:ext cx="163440" cy="194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5A23B37-B2C8-8579-F563-8FD28E19138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196605" y="3847642"/>
                  <a:ext cx="181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6CF4C23-DD39-14AA-21BC-6931AB8B14CA}"/>
                    </a:ext>
                  </a:extLst>
                </p14:cNvPr>
                <p14:cNvContentPartPr/>
                <p14:nvPr/>
              </p14:nvContentPartPr>
              <p14:xfrm>
                <a:off x="4446005" y="4041682"/>
                <a:ext cx="173520" cy="336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6CF4C23-DD39-14AA-21BC-6931AB8B14C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437365" y="4032682"/>
                  <a:ext cx="1911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8F45A6E-4584-021D-FFFD-8B07E732104D}"/>
                    </a:ext>
                  </a:extLst>
                </p14:cNvPr>
                <p14:cNvContentPartPr/>
                <p14:nvPr/>
              </p14:nvContentPartPr>
              <p14:xfrm>
                <a:off x="3777485" y="4774642"/>
                <a:ext cx="246960" cy="195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8F45A6E-4584-021D-FFFD-8B07E732104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768845" y="4766002"/>
                  <a:ext cx="264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9F34B82-88CA-56A4-0A3F-B16CE39D8F8E}"/>
                    </a:ext>
                  </a:extLst>
                </p14:cNvPr>
                <p14:cNvContentPartPr/>
                <p14:nvPr/>
              </p14:nvContentPartPr>
              <p14:xfrm>
                <a:off x="4166285" y="4618042"/>
                <a:ext cx="190440" cy="203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9F34B82-88CA-56A4-0A3F-B16CE39D8F8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57645" y="4609402"/>
                  <a:ext cx="208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0EDB88D-4B8B-FDE1-D1E3-3E880B1D715D}"/>
                    </a:ext>
                  </a:extLst>
                </p14:cNvPr>
                <p14:cNvContentPartPr/>
                <p14:nvPr/>
              </p14:nvContentPartPr>
              <p14:xfrm>
                <a:off x="4577405" y="4462882"/>
                <a:ext cx="125640" cy="198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0EDB88D-4B8B-FDE1-D1E3-3E880B1D715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568765" y="4453882"/>
                  <a:ext cx="143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FDADE38-ABD7-83FF-BA49-0CB6284EF3EC}"/>
                    </a:ext>
                  </a:extLst>
                </p14:cNvPr>
                <p14:cNvContentPartPr/>
                <p14:nvPr/>
              </p14:nvContentPartPr>
              <p14:xfrm>
                <a:off x="5108405" y="4215922"/>
                <a:ext cx="92520" cy="1918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FDADE38-ABD7-83FF-BA49-0CB6284EF3E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099405" y="4206922"/>
                  <a:ext cx="110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ED3C058-A218-6616-CCA3-57EB393CEAFA}"/>
                    </a:ext>
                  </a:extLst>
                </p14:cNvPr>
                <p14:cNvContentPartPr/>
                <p14:nvPr/>
              </p14:nvContentPartPr>
              <p14:xfrm>
                <a:off x="5265365" y="4184962"/>
                <a:ext cx="110160" cy="121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ED3C058-A218-6616-CCA3-57EB393CEAF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256365" y="4175962"/>
                  <a:ext cx="127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B36367A-C82E-7434-8155-1CE0C4088E25}"/>
                    </a:ext>
                  </a:extLst>
                </p14:cNvPr>
                <p14:cNvContentPartPr/>
                <p14:nvPr/>
              </p14:nvContentPartPr>
              <p14:xfrm>
                <a:off x="5537525" y="4247242"/>
                <a:ext cx="21240" cy="123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B36367A-C82E-7434-8155-1CE0C4088E2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528885" y="4238602"/>
                  <a:ext cx="38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001AE3B-EF45-D62A-5C17-CC346A14D858}"/>
                    </a:ext>
                  </a:extLst>
                </p14:cNvPr>
                <p14:cNvContentPartPr/>
                <p14:nvPr/>
              </p14:nvContentPartPr>
              <p14:xfrm>
                <a:off x="5108405" y="2564962"/>
                <a:ext cx="39600" cy="127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001AE3B-EF45-D62A-5C17-CC346A14D85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099405" y="2556322"/>
                  <a:ext cx="57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82B5C66-B5C4-66A6-2062-53A0BF03278C}"/>
                    </a:ext>
                  </a:extLst>
                </p14:cNvPr>
                <p14:cNvContentPartPr/>
                <p14:nvPr/>
              </p14:nvContentPartPr>
              <p14:xfrm>
                <a:off x="5200205" y="2864122"/>
                <a:ext cx="70200" cy="111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82B5C66-B5C4-66A6-2062-53A0BF03278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191565" y="2855122"/>
                  <a:ext cx="87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67D4817-329D-51A2-B0CC-F2B0FC2F1337}"/>
                    </a:ext>
                  </a:extLst>
                </p14:cNvPr>
                <p14:cNvContentPartPr/>
                <p14:nvPr/>
              </p14:nvContentPartPr>
              <p14:xfrm>
                <a:off x="5322965" y="3147442"/>
                <a:ext cx="150120" cy="3733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67D4817-329D-51A2-B0CC-F2B0FC2F133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313965" y="3138802"/>
                  <a:ext cx="1677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0802E04-E6EA-9BE3-8C7D-C9B2FB46B9B4}"/>
                    </a:ext>
                  </a:extLst>
                </p14:cNvPr>
                <p14:cNvContentPartPr/>
                <p14:nvPr/>
              </p14:nvContentPartPr>
              <p14:xfrm>
                <a:off x="5519165" y="3627322"/>
                <a:ext cx="86040" cy="321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0802E04-E6EA-9BE3-8C7D-C9B2FB46B9B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10165" y="3618682"/>
                  <a:ext cx="10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E24E360-B067-2C48-5A1F-BCCB5E63455D}"/>
                    </a:ext>
                  </a:extLst>
                </p14:cNvPr>
                <p14:cNvContentPartPr/>
                <p14:nvPr/>
              </p14:nvContentPartPr>
              <p14:xfrm>
                <a:off x="5643005" y="3863482"/>
                <a:ext cx="210240" cy="315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E24E360-B067-2C48-5A1F-BCCB5E63455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634005" y="3854842"/>
                  <a:ext cx="2278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93A23DC-C8CA-473D-3887-39ED67CD340B}"/>
                    </a:ext>
                  </a:extLst>
                </p14:cNvPr>
                <p14:cNvContentPartPr/>
                <p14:nvPr/>
              </p14:nvContentPartPr>
              <p14:xfrm>
                <a:off x="5753525" y="3959602"/>
                <a:ext cx="260280" cy="90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93A23DC-C8CA-473D-3887-39ED67CD340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744525" y="3950602"/>
                  <a:ext cx="277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43495EB-F59A-FBAC-404A-9F0AE36C2312}"/>
                    </a:ext>
                  </a:extLst>
                </p14:cNvPr>
                <p14:cNvContentPartPr/>
                <p14:nvPr/>
              </p14:nvContentPartPr>
              <p14:xfrm>
                <a:off x="5555525" y="3739642"/>
                <a:ext cx="530640" cy="497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43495EB-F59A-FBAC-404A-9F0AE36C231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546525" y="3731002"/>
                  <a:ext cx="54828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EBDB60F-4709-6C06-1791-0682B07467D7}"/>
                    </a:ext>
                  </a:extLst>
                </p14:cNvPr>
                <p14:cNvContentPartPr/>
                <p14:nvPr/>
              </p14:nvContentPartPr>
              <p14:xfrm>
                <a:off x="5698085" y="3805162"/>
                <a:ext cx="201600" cy="4964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EBDB60F-4709-6C06-1791-0682B07467D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689445" y="3796162"/>
                  <a:ext cx="2192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B7E60F5-F2B7-7689-C75A-E3617CC97D08}"/>
                    </a:ext>
                  </a:extLst>
                </p14:cNvPr>
                <p14:cNvContentPartPr/>
                <p14:nvPr/>
              </p14:nvContentPartPr>
              <p14:xfrm>
                <a:off x="5163845" y="4111522"/>
                <a:ext cx="208800" cy="3477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B7E60F5-F2B7-7689-C75A-E3617CC97D0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154845" y="4102882"/>
                  <a:ext cx="2264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D72B59B-272C-97DA-CD76-D69B52092848}"/>
                    </a:ext>
                  </a:extLst>
                </p14:cNvPr>
                <p14:cNvContentPartPr/>
                <p14:nvPr/>
              </p14:nvContentPartPr>
              <p14:xfrm>
                <a:off x="5425925" y="4658722"/>
                <a:ext cx="142200" cy="223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D72B59B-272C-97DA-CD76-D69B5209284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416925" y="4650082"/>
                  <a:ext cx="15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0DC17AD-5121-E06B-15BD-C868A32D93E9}"/>
                    </a:ext>
                  </a:extLst>
                </p14:cNvPr>
                <p14:cNvContentPartPr/>
                <p14:nvPr/>
              </p14:nvContentPartPr>
              <p14:xfrm>
                <a:off x="5440685" y="4707322"/>
                <a:ext cx="281160" cy="119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0DC17AD-5121-E06B-15BD-C868A32D93E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31685" y="4698682"/>
                  <a:ext cx="298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1B1E097-C4C1-09B1-E495-2BAE8A896D6D}"/>
                    </a:ext>
                  </a:extLst>
                </p14:cNvPr>
                <p14:cNvContentPartPr/>
                <p14:nvPr/>
              </p14:nvContentPartPr>
              <p14:xfrm>
                <a:off x="5886005" y="4472962"/>
                <a:ext cx="56880" cy="225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1B1E097-C4C1-09B1-E495-2BAE8A896D6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77005" y="4464322"/>
                  <a:ext cx="74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E75DDCC-67EA-98C6-10EF-9FDF9DA84084}"/>
                    </a:ext>
                  </a:extLst>
                </p14:cNvPr>
                <p14:cNvContentPartPr/>
                <p14:nvPr/>
              </p14:nvContentPartPr>
              <p14:xfrm>
                <a:off x="6006605" y="4425802"/>
                <a:ext cx="168840" cy="172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E75DDCC-67EA-98C6-10EF-9FDF9DA8408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97965" y="4417162"/>
                  <a:ext cx="186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2780C43-85FA-570C-B397-0EE84AF71F17}"/>
                    </a:ext>
                  </a:extLst>
                </p14:cNvPr>
                <p14:cNvContentPartPr/>
                <p14:nvPr/>
              </p14:nvContentPartPr>
              <p14:xfrm>
                <a:off x="4736525" y="4683202"/>
                <a:ext cx="590400" cy="193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2780C43-85FA-570C-B397-0EE84AF71F1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727885" y="4674202"/>
                  <a:ext cx="608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F2179C0-EF35-5A57-3DC7-AF631BBCEB14}"/>
                    </a:ext>
                  </a:extLst>
                </p14:cNvPr>
                <p14:cNvContentPartPr/>
                <p14:nvPr/>
              </p14:nvContentPartPr>
              <p14:xfrm>
                <a:off x="6582605" y="4586002"/>
                <a:ext cx="191520" cy="3384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F2179C0-EF35-5A57-3DC7-AF631BBCEB1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573605" y="4577362"/>
                  <a:ext cx="209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EBBA8F9-BEEC-978D-2AB3-E4B9CD788995}"/>
                    </a:ext>
                  </a:extLst>
                </p14:cNvPr>
                <p14:cNvContentPartPr/>
                <p14:nvPr/>
              </p14:nvContentPartPr>
              <p14:xfrm>
                <a:off x="4402085" y="5732962"/>
                <a:ext cx="284760" cy="133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EBBA8F9-BEEC-978D-2AB3-E4B9CD78899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93445" y="5724322"/>
                  <a:ext cx="302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460A612-D87D-BD3E-8859-4500C4FA442B}"/>
                    </a:ext>
                  </a:extLst>
                </p14:cNvPr>
                <p14:cNvContentPartPr/>
                <p14:nvPr/>
              </p14:nvContentPartPr>
              <p14:xfrm>
                <a:off x="4774685" y="5547922"/>
                <a:ext cx="165600" cy="145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460A612-D87D-BD3E-8859-4500C4FA442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766045" y="5539282"/>
                  <a:ext cx="183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9E93AF4-A831-ED12-76C1-87B80614B653}"/>
                    </a:ext>
                  </a:extLst>
                </p14:cNvPr>
                <p14:cNvContentPartPr/>
                <p14:nvPr/>
              </p14:nvContentPartPr>
              <p14:xfrm>
                <a:off x="4898165" y="5558002"/>
                <a:ext cx="24120" cy="170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9E93AF4-A831-ED12-76C1-87B80614B6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889165" y="5549002"/>
                  <a:ext cx="41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D1C8393-87CC-A993-EA3B-410EFCF1C928}"/>
                    </a:ext>
                  </a:extLst>
                </p14:cNvPr>
                <p14:cNvContentPartPr/>
                <p14:nvPr/>
              </p14:nvContentPartPr>
              <p14:xfrm>
                <a:off x="5198045" y="5255602"/>
                <a:ext cx="175680" cy="260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D1C8393-87CC-A993-EA3B-410EFCF1C92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89405" y="5246962"/>
                  <a:ext cx="193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91495F2-B2CD-5C0B-E160-BA836CDE49C8}"/>
                    </a:ext>
                  </a:extLst>
                </p14:cNvPr>
                <p14:cNvContentPartPr/>
                <p14:nvPr/>
              </p14:nvContentPartPr>
              <p14:xfrm>
                <a:off x="5652725" y="5100802"/>
                <a:ext cx="185400" cy="194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91495F2-B2CD-5C0B-E160-BA836CDE49C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44085" y="5092162"/>
                  <a:ext cx="203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37F61A2-62AA-7C05-13CA-82B29D195F04}"/>
                    </a:ext>
                  </a:extLst>
                </p14:cNvPr>
                <p14:cNvContentPartPr/>
                <p14:nvPr/>
              </p14:nvContentPartPr>
              <p14:xfrm>
                <a:off x="5722565" y="5077042"/>
                <a:ext cx="266400" cy="1756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37F61A2-62AA-7C05-13CA-82B29D195F0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713925" y="5068042"/>
                  <a:ext cx="284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7EE094F-45BA-D3A7-1135-30E5A4C1D06D}"/>
                    </a:ext>
                  </a:extLst>
                </p14:cNvPr>
                <p14:cNvContentPartPr/>
                <p14:nvPr/>
              </p14:nvContentPartPr>
              <p14:xfrm>
                <a:off x="6602045" y="4601482"/>
                <a:ext cx="171360" cy="2606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7EE094F-45BA-D3A7-1135-30E5A4C1D06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93405" y="4592842"/>
                  <a:ext cx="189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19FEDFD-5B3C-7CE4-59AA-10C8BC1D8EBF}"/>
                    </a:ext>
                  </a:extLst>
                </p14:cNvPr>
                <p14:cNvContentPartPr/>
                <p14:nvPr/>
              </p14:nvContentPartPr>
              <p14:xfrm>
                <a:off x="6918485" y="4669882"/>
                <a:ext cx="3960" cy="2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19FEDFD-5B3C-7CE4-59AA-10C8BC1D8E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09485" y="4661242"/>
                  <a:ext cx="21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8C4CC2A-0031-1305-5119-ED6BAB83329D}"/>
                    </a:ext>
                  </a:extLst>
                </p14:cNvPr>
                <p14:cNvContentPartPr/>
                <p14:nvPr/>
              </p14:nvContentPartPr>
              <p14:xfrm>
                <a:off x="6240245" y="4854202"/>
                <a:ext cx="56880" cy="2088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8C4CC2A-0031-1305-5119-ED6BAB83329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231605" y="4845202"/>
                  <a:ext cx="74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4D7C049-B8AA-076E-D75B-C20B484CAB14}"/>
                    </a:ext>
                  </a:extLst>
                </p14:cNvPr>
                <p14:cNvContentPartPr/>
                <p14:nvPr/>
              </p14:nvContentPartPr>
              <p14:xfrm>
                <a:off x="6357965" y="4816762"/>
                <a:ext cx="132840" cy="134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4D7C049-B8AA-076E-D75B-C20B484CAB1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349325" y="4807762"/>
                  <a:ext cx="150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6B13DE5-D35F-3C9D-BE05-AF3BF0C64ADE}"/>
                    </a:ext>
                  </a:extLst>
                </p14:cNvPr>
                <p14:cNvContentPartPr/>
                <p14:nvPr/>
              </p14:nvContentPartPr>
              <p14:xfrm>
                <a:off x="6296765" y="4714162"/>
                <a:ext cx="204840" cy="3452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6B13DE5-D35F-3C9D-BE05-AF3BF0C64AD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288125" y="4705162"/>
                  <a:ext cx="2224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43CF519-B4CB-FD9A-EB81-FB559BC1BF1C}"/>
                    </a:ext>
                  </a:extLst>
                </p14:cNvPr>
                <p14:cNvContentPartPr/>
                <p14:nvPr/>
              </p14:nvContentPartPr>
              <p14:xfrm>
                <a:off x="6480725" y="5099002"/>
                <a:ext cx="151920" cy="294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43CF519-B4CB-FD9A-EB81-FB559BC1BF1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472085" y="5090002"/>
                  <a:ext cx="169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C41284C-621D-1CCD-22B8-1196B6E7CC64}"/>
                    </a:ext>
                  </a:extLst>
                </p14:cNvPr>
                <p14:cNvContentPartPr/>
                <p14:nvPr/>
              </p14:nvContentPartPr>
              <p14:xfrm>
                <a:off x="6836405" y="4961122"/>
                <a:ext cx="72720" cy="223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C41284C-621D-1CCD-22B8-1196B6E7CC6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827405" y="4952482"/>
                  <a:ext cx="90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C76509E-A789-E499-A016-2B768A67A245}"/>
                    </a:ext>
                  </a:extLst>
                </p14:cNvPr>
                <p14:cNvContentPartPr/>
                <p14:nvPr/>
              </p14:nvContentPartPr>
              <p14:xfrm>
                <a:off x="6958805" y="4955362"/>
                <a:ext cx="131040" cy="1396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C76509E-A789-E499-A016-2B768A67A24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950165" y="4946362"/>
                  <a:ext cx="148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61891B7-3D82-EAB6-74A2-F4419CFAC531}"/>
                    </a:ext>
                  </a:extLst>
                </p14:cNvPr>
                <p14:cNvContentPartPr/>
                <p14:nvPr/>
              </p14:nvContentPartPr>
              <p14:xfrm>
                <a:off x="5909045" y="5309962"/>
                <a:ext cx="435600" cy="55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61891B7-3D82-EAB6-74A2-F4419CFAC53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900405" y="5301322"/>
                  <a:ext cx="453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6CD5C03-89BD-9A53-47EB-C0FA685D74E6}"/>
                    </a:ext>
                  </a:extLst>
                </p14:cNvPr>
                <p14:cNvContentPartPr/>
                <p14:nvPr/>
              </p14:nvContentPartPr>
              <p14:xfrm>
                <a:off x="4960445" y="6230842"/>
                <a:ext cx="277200" cy="1724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6CD5C03-89BD-9A53-47EB-C0FA685D74E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951445" y="6222202"/>
                  <a:ext cx="294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614323D-DFAB-960C-805D-F2CF774EF62B}"/>
                    </a:ext>
                  </a:extLst>
                </p14:cNvPr>
                <p14:cNvContentPartPr/>
                <p14:nvPr/>
              </p14:nvContentPartPr>
              <p14:xfrm>
                <a:off x="5247005" y="6157042"/>
                <a:ext cx="216360" cy="127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614323D-DFAB-960C-805D-F2CF774EF62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238005" y="6148042"/>
                  <a:ext cx="234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1AEF7E8-045A-7EB5-215C-F644505E403A}"/>
                    </a:ext>
                  </a:extLst>
                </p14:cNvPr>
                <p14:cNvContentPartPr/>
                <p14:nvPr/>
              </p14:nvContentPartPr>
              <p14:xfrm>
                <a:off x="5658125" y="5928802"/>
                <a:ext cx="118080" cy="232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1AEF7E8-045A-7EB5-215C-F644505E403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649485" y="5919802"/>
                  <a:ext cx="135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FBD7897-51A6-0802-1F31-754232E71528}"/>
                    </a:ext>
                  </a:extLst>
                </p14:cNvPr>
                <p14:cNvContentPartPr/>
                <p14:nvPr/>
              </p14:nvContentPartPr>
              <p14:xfrm>
                <a:off x="6044045" y="5749522"/>
                <a:ext cx="184320" cy="211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FBD7897-51A6-0802-1F31-754232E7152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035045" y="5740522"/>
                  <a:ext cx="201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1AF705F-E648-A480-B79F-BF6D2F893ADC}"/>
                    </a:ext>
                  </a:extLst>
                </p14:cNvPr>
                <p14:cNvContentPartPr/>
                <p14:nvPr/>
              </p14:nvContentPartPr>
              <p14:xfrm>
                <a:off x="6139805" y="5710282"/>
                <a:ext cx="348840" cy="1846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1AF705F-E648-A480-B79F-BF6D2F893AD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130805" y="5701282"/>
                  <a:ext cx="366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C21327F-BFDC-4FB5-1DE5-25EC890FC512}"/>
                    </a:ext>
                  </a:extLst>
                </p14:cNvPr>
                <p14:cNvContentPartPr/>
                <p14:nvPr/>
              </p14:nvContentPartPr>
              <p14:xfrm>
                <a:off x="6562805" y="5507242"/>
                <a:ext cx="176040" cy="2232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C21327F-BFDC-4FB5-1DE5-25EC890FC51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553805" y="5498242"/>
                  <a:ext cx="193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E8E2E55-E50D-A992-A1A2-BD966770A36C}"/>
                    </a:ext>
                  </a:extLst>
                </p14:cNvPr>
                <p14:cNvContentPartPr/>
                <p14:nvPr/>
              </p14:nvContentPartPr>
              <p14:xfrm>
                <a:off x="7177325" y="5243002"/>
                <a:ext cx="43200" cy="2095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E8E2E55-E50D-A992-A1A2-BD966770A36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168685" y="5234002"/>
                  <a:ext cx="60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F7B5E8B-555A-46A4-BDD5-C9DBCA932D64}"/>
                    </a:ext>
                  </a:extLst>
                </p14:cNvPr>
                <p14:cNvContentPartPr/>
                <p14:nvPr/>
              </p14:nvContentPartPr>
              <p14:xfrm>
                <a:off x="7296125" y="5192962"/>
                <a:ext cx="129240" cy="1382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F7B5E8B-555A-46A4-BDD5-C9DBCA932D6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287485" y="5183962"/>
                  <a:ext cx="146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6C02FF6-05C0-17F5-E0C8-0E0856C01B36}"/>
                    </a:ext>
                  </a:extLst>
                </p14:cNvPr>
                <p14:cNvContentPartPr/>
                <p14:nvPr/>
              </p14:nvContentPartPr>
              <p14:xfrm>
                <a:off x="7710845" y="4835482"/>
                <a:ext cx="232560" cy="2041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6C02FF6-05C0-17F5-E0C8-0E0856C01B3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701845" y="4826842"/>
                  <a:ext cx="250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B15B107-B40D-C524-5655-BB64B45EDAF9}"/>
                    </a:ext>
                  </a:extLst>
                </p14:cNvPr>
                <p14:cNvContentPartPr/>
                <p14:nvPr/>
              </p14:nvContentPartPr>
              <p14:xfrm>
                <a:off x="7764845" y="4742242"/>
                <a:ext cx="138960" cy="3528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B15B107-B40D-C524-5655-BB64B45EDAF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755845" y="4733242"/>
                  <a:ext cx="156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C9BE726-9282-C0B5-F0CE-69210CA272FE}"/>
                    </a:ext>
                  </a:extLst>
                </p14:cNvPr>
                <p14:cNvContentPartPr/>
                <p14:nvPr/>
              </p14:nvContentPartPr>
              <p14:xfrm>
                <a:off x="7206125" y="5140402"/>
                <a:ext cx="212400" cy="373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C9BE726-9282-C0B5-F0CE-69210CA272F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197125" y="5131402"/>
                  <a:ext cx="2300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8810C3E-4864-16BF-0247-46E7AB5471C5}"/>
                    </a:ext>
                  </a:extLst>
                </p14:cNvPr>
                <p14:cNvContentPartPr/>
                <p14:nvPr/>
              </p14:nvContentPartPr>
              <p14:xfrm>
                <a:off x="7436165" y="5498242"/>
                <a:ext cx="205200" cy="2242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8810C3E-4864-16BF-0247-46E7AB5471C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427165" y="5489602"/>
                  <a:ext cx="222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17748AB-3503-D6BB-F964-027F010D7019}"/>
                    </a:ext>
                  </a:extLst>
                </p14:cNvPr>
                <p14:cNvContentPartPr/>
                <p14:nvPr/>
              </p14:nvContentPartPr>
              <p14:xfrm>
                <a:off x="8070125" y="5239042"/>
                <a:ext cx="82080" cy="1587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17748AB-3503-D6BB-F964-027F010D701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061125" y="5230402"/>
                  <a:ext cx="99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987A6E1-6A60-894B-914A-EA500DA87444}"/>
                    </a:ext>
                  </a:extLst>
                </p14:cNvPr>
                <p14:cNvContentPartPr/>
                <p14:nvPr/>
              </p14:nvContentPartPr>
              <p14:xfrm>
                <a:off x="8159765" y="5268202"/>
                <a:ext cx="155520" cy="1004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987A6E1-6A60-894B-914A-EA500DA8744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150765" y="5259202"/>
                  <a:ext cx="173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0CF838B-3B11-1E1D-1571-414B2C667CF2}"/>
                    </a:ext>
                  </a:extLst>
                </p14:cNvPr>
                <p14:cNvContentPartPr/>
                <p14:nvPr/>
              </p14:nvContentPartPr>
              <p14:xfrm>
                <a:off x="7471445" y="5480602"/>
                <a:ext cx="126000" cy="3182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0CF838B-3B11-1E1D-1571-414B2C667CF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462805" y="5471962"/>
                  <a:ext cx="143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12E25FD-08EE-9A21-E367-D3E5FA723FD5}"/>
                    </a:ext>
                  </a:extLst>
                </p14:cNvPr>
                <p14:cNvContentPartPr/>
                <p14:nvPr/>
              </p14:nvContentPartPr>
              <p14:xfrm>
                <a:off x="6622925" y="5474122"/>
                <a:ext cx="93600" cy="3081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12E25FD-08EE-9A21-E367-D3E5FA723FD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613925" y="5465482"/>
                  <a:ext cx="1112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3B6410A-5C89-20BA-4B7A-338AE8E9BC9B}"/>
                    </a:ext>
                  </a:extLst>
                </p14:cNvPr>
                <p14:cNvContentPartPr/>
                <p14:nvPr/>
              </p14:nvContentPartPr>
              <p14:xfrm>
                <a:off x="6872045" y="5840242"/>
                <a:ext cx="177480" cy="2170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3B6410A-5C89-20BA-4B7A-338AE8E9BC9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863045" y="5831242"/>
                  <a:ext cx="195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FA28E16-1046-BF03-FD33-5332B76A1D29}"/>
                    </a:ext>
                  </a:extLst>
                </p14:cNvPr>
                <p14:cNvContentPartPr/>
                <p14:nvPr/>
              </p14:nvContentPartPr>
              <p14:xfrm>
                <a:off x="6879245" y="5802802"/>
                <a:ext cx="133920" cy="2782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FA28E16-1046-BF03-FD33-5332B76A1D29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870245" y="5794162"/>
                  <a:ext cx="151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F26B785-F795-B85B-CBF0-BB81BF96AD85}"/>
                    </a:ext>
                  </a:extLst>
                </p14:cNvPr>
                <p14:cNvContentPartPr/>
                <p14:nvPr/>
              </p14:nvContentPartPr>
              <p14:xfrm>
                <a:off x="6128645" y="5673922"/>
                <a:ext cx="100800" cy="3016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F26B785-F795-B85B-CBF0-BB81BF96AD8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120005" y="5664922"/>
                  <a:ext cx="1184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E479745-B18F-FC93-BA19-EF12A658FB8D}"/>
                    </a:ext>
                  </a:extLst>
                </p14:cNvPr>
                <p14:cNvContentPartPr/>
                <p14:nvPr/>
              </p14:nvContentPartPr>
              <p14:xfrm>
                <a:off x="6320165" y="6086122"/>
                <a:ext cx="216000" cy="253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E479745-B18F-FC93-BA19-EF12A658FB8D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311165" y="6077482"/>
                  <a:ext cx="233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00D7130-8DFF-63E0-8817-040DCA55CE9A}"/>
                    </a:ext>
                  </a:extLst>
                </p14:cNvPr>
                <p14:cNvContentPartPr/>
                <p14:nvPr/>
              </p14:nvContentPartPr>
              <p14:xfrm>
                <a:off x="7016765" y="6084682"/>
                <a:ext cx="181800" cy="186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00D7130-8DFF-63E0-8817-040DCA55CE9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007765" y="6075682"/>
                  <a:ext cx="199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AC704D3-0FB1-757D-40B6-AE6A8E1E2136}"/>
                    </a:ext>
                  </a:extLst>
                </p14:cNvPr>
                <p14:cNvContentPartPr/>
                <p14:nvPr/>
              </p14:nvContentPartPr>
              <p14:xfrm>
                <a:off x="7087685" y="6110602"/>
                <a:ext cx="224640" cy="124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AC704D3-0FB1-757D-40B6-AE6A8E1E213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079045" y="6101962"/>
                  <a:ext cx="242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A47B9DC-0465-C44E-863F-05C3C5160CAE}"/>
                    </a:ext>
                  </a:extLst>
                </p14:cNvPr>
                <p14:cNvContentPartPr/>
                <p14:nvPr/>
              </p14:nvContentPartPr>
              <p14:xfrm>
                <a:off x="7689965" y="5643682"/>
                <a:ext cx="148680" cy="2588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A47B9DC-0465-C44E-863F-05C3C5160CA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680965" y="5635042"/>
                  <a:ext cx="1663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5DE218B-96B8-A474-F240-554F86D7FC43}"/>
                    </a:ext>
                  </a:extLst>
                </p14:cNvPr>
                <p14:cNvContentPartPr/>
                <p14:nvPr/>
              </p14:nvContentPartPr>
              <p14:xfrm>
                <a:off x="5685845" y="5867962"/>
                <a:ext cx="94680" cy="3247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5DE218B-96B8-A474-F240-554F86D7FC43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677205" y="5859322"/>
                  <a:ext cx="1123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C775985-EA3E-C31D-7017-E4A87ECBCBEC}"/>
                    </a:ext>
                  </a:extLst>
                </p14:cNvPr>
                <p14:cNvContentPartPr/>
                <p14:nvPr/>
              </p14:nvContentPartPr>
              <p14:xfrm>
                <a:off x="6409445" y="5968402"/>
                <a:ext cx="142560" cy="3970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C775985-EA3E-C31D-7017-E4A87ECBCBE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400805" y="5959402"/>
                  <a:ext cx="1602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102A362-590F-0AD8-E295-F433968887C9}"/>
                    </a:ext>
                  </a:extLst>
                </p14:cNvPr>
                <p14:cNvContentPartPr/>
                <p14:nvPr/>
              </p14:nvContentPartPr>
              <p14:xfrm>
                <a:off x="5948285" y="6444682"/>
                <a:ext cx="255960" cy="201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102A362-590F-0AD8-E295-F433968887C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939645" y="6435682"/>
                  <a:ext cx="273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7266CB2-3468-4D9D-E6DA-BB4D997F2D86}"/>
                    </a:ext>
                  </a:extLst>
                </p14:cNvPr>
                <p14:cNvContentPartPr/>
                <p14:nvPr/>
              </p14:nvContentPartPr>
              <p14:xfrm>
                <a:off x="6578285" y="6380962"/>
                <a:ext cx="151560" cy="2145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7266CB2-3468-4D9D-E6DA-BB4D997F2D8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569645" y="6372322"/>
                  <a:ext cx="169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F9E04BC-5263-76CD-C157-613F9F911579}"/>
                    </a:ext>
                  </a:extLst>
                </p14:cNvPr>
                <p14:cNvContentPartPr/>
                <p14:nvPr/>
              </p14:nvContentPartPr>
              <p14:xfrm>
                <a:off x="6100565" y="6374482"/>
                <a:ext cx="1440" cy="3135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F9E04BC-5263-76CD-C157-613F9F91157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091565" y="6365482"/>
                  <a:ext cx="190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E045F7C-7BCF-78FD-539C-6F9EC903BF9F}"/>
                    </a:ext>
                  </a:extLst>
                </p14:cNvPr>
                <p14:cNvContentPartPr/>
                <p14:nvPr/>
              </p14:nvContentPartPr>
              <p14:xfrm>
                <a:off x="5346005" y="6060922"/>
                <a:ext cx="22680" cy="3020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E045F7C-7BCF-78FD-539C-6F9EC903BF9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337005" y="6052282"/>
                  <a:ext cx="403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CE91188-82EE-900B-5D17-0992A7300ACC}"/>
                    </a:ext>
                  </a:extLst>
                </p14:cNvPr>
                <p14:cNvContentPartPr/>
                <p14:nvPr/>
              </p14:nvContentPartPr>
              <p14:xfrm>
                <a:off x="6017045" y="6703162"/>
                <a:ext cx="191880" cy="964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CE91188-82EE-900B-5D17-0992A7300AC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008405" y="6694162"/>
                  <a:ext cx="209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E5CE559-8FB6-601F-0ACE-2692AE58D573}"/>
                    </a:ext>
                  </a:extLst>
                </p14:cNvPr>
                <p14:cNvContentPartPr/>
                <p14:nvPr/>
              </p14:nvContentPartPr>
              <p14:xfrm>
                <a:off x="6321245" y="6516682"/>
                <a:ext cx="108720" cy="1198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E5CE559-8FB6-601F-0ACE-2692AE58D57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312245" y="6508042"/>
                  <a:ext cx="126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1E7DF62-B2DD-34DC-AF2D-71F4A9B85AF6}"/>
                    </a:ext>
                  </a:extLst>
                </p14:cNvPr>
                <p14:cNvContentPartPr/>
                <p14:nvPr/>
              </p14:nvContentPartPr>
              <p14:xfrm>
                <a:off x="5205245" y="6449722"/>
                <a:ext cx="673560" cy="2782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1E7DF62-B2DD-34DC-AF2D-71F4A9B85AF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196605" y="6440722"/>
                  <a:ext cx="691200" cy="29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BBD1109-58D6-DCF4-A762-58F7DA9801C7}"/>
                  </a:ext>
                </a:extLst>
              </p14:cNvPr>
              <p14:cNvContentPartPr/>
              <p14:nvPr/>
            </p14:nvContentPartPr>
            <p14:xfrm>
              <a:off x="8427965" y="2120362"/>
              <a:ext cx="239760" cy="2286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BBD1109-58D6-DCF4-A762-58F7DA9801C7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8419325" y="2111722"/>
                <a:ext cx="2574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340D905-0F71-FA5C-3CB0-E2AE8D51A524}"/>
                  </a:ext>
                </a:extLst>
              </p14:cNvPr>
              <p14:cNvContentPartPr/>
              <p14:nvPr/>
            </p14:nvContentPartPr>
            <p14:xfrm>
              <a:off x="8977685" y="2097322"/>
              <a:ext cx="151560" cy="2188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340D905-0F71-FA5C-3CB0-E2AE8D51A524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8969045" y="2088322"/>
                <a:ext cx="1692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A8DCC9DD-2D83-F1D5-FE4E-A5F4EB265D2A}"/>
                  </a:ext>
                </a:extLst>
              </p14:cNvPr>
              <p14:cNvContentPartPr/>
              <p14:nvPr/>
            </p14:nvContentPartPr>
            <p14:xfrm>
              <a:off x="9441365" y="2071762"/>
              <a:ext cx="138960" cy="27072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A8DCC9DD-2D83-F1D5-FE4E-A5F4EB265D2A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9432365" y="2062762"/>
                <a:ext cx="1566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918A412-B787-8AA3-F1A6-6BF958F5EB9C}"/>
                  </a:ext>
                </a:extLst>
              </p14:cNvPr>
              <p14:cNvContentPartPr/>
              <p14:nvPr/>
            </p14:nvContentPartPr>
            <p14:xfrm>
              <a:off x="9847805" y="2101282"/>
              <a:ext cx="133560" cy="2271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918A412-B787-8AA3-F1A6-6BF958F5EB9C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9838805" y="2092282"/>
                <a:ext cx="15120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61205CA-5D8D-F055-88D0-ED9B41AF947D}"/>
              </a:ext>
            </a:extLst>
          </p:cNvPr>
          <p:cNvGrpSpPr/>
          <p:nvPr/>
        </p:nvGrpSpPr>
        <p:grpSpPr>
          <a:xfrm>
            <a:off x="10256765" y="2023882"/>
            <a:ext cx="1727280" cy="1019160"/>
            <a:chOff x="10256765" y="2023882"/>
            <a:chExt cx="1727280" cy="10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3AEE3BD-99A6-122C-1951-E15DF949FFA3}"/>
                    </a:ext>
                  </a:extLst>
                </p14:cNvPr>
                <p14:cNvContentPartPr/>
                <p14:nvPr/>
              </p14:nvContentPartPr>
              <p14:xfrm>
                <a:off x="10266485" y="2066362"/>
                <a:ext cx="110880" cy="2304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3AEE3BD-99A6-122C-1951-E15DF949FFA3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257845" y="2057362"/>
                  <a:ext cx="128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B225001-7535-C3EF-511B-3979929000B2}"/>
                    </a:ext>
                  </a:extLst>
                </p14:cNvPr>
                <p14:cNvContentPartPr/>
                <p14:nvPr/>
              </p14:nvContentPartPr>
              <p14:xfrm>
                <a:off x="10256765" y="2143762"/>
                <a:ext cx="255600" cy="543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B225001-7535-C3EF-511B-3979929000B2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248125" y="2134762"/>
                  <a:ext cx="273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B944FBC-E9F5-A362-8AFA-4CFD0F07CCCA}"/>
                    </a:ext>
                  </a:extLst>
                </p14:cNvPr>
                <p14:cNvContentPartPr/>
                <p14:nvPr/>
              </p14:nvContentPartPr>
              <p14:xfrm>
                <a:off x="10671845" y="2076442"/>
                <a:ext cx="207000" cy="1958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B944FBC-E9F5-A362-8AFA-4CFD0F07CCC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662845" y="2067802"/>
                  <a:ext cx="224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2F63833-512A-4782-8908-0473295F0F43}"/>
                    </a:ext>
                  </a:extLst>
                </p14:cNvPr>
                <p14:cNvContentPartPr/>
                <p14:nvPr/>
              </p14:nvContentPartPr>
              <p14:xfrm>
                <a:off x="11069285" y="2023882"/>
                <a:ext cx="41400" cy="2318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2F63833-512A-4782-8908-0473295F0F4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060645" y="2014882"/>
                  <a:ext cx="590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A8DD0B7-5DB7-0CF2-B775-D045EE3E7F2C}"/>
                    </a:ext>
                  </a:extLst>
                </p14:cNvPr>
                <p14:cNvContentPartPr/>
                <p14:nvPr/>
              </p14:nvContentPartPr>
              <p14:xfrm>
                <a:off x="11167925" y="2091202"/>
                <a:ext cx="185400" cy="1353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A8DD0B7-5DB7-0CF2-B775-D045EE3E7F2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159285" y="2082202"/>
                  <a:ext cx="203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F83C702-46EB-C3C4-0F52-D0B03470C14D}"/>
                    </a:ext>
                  </a:extLst>
                </p14:cNvPr>
                <p14:cNvContentPartPr/>
                <p14:nvPr/>
              </p14:nvContentPartPr>
              <p14:xfrm>
                <a:off x="11593445" y="2034322"/>
                <a:ext cx="178200" cy="2469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F83C702-46EB-C3C4-0F52-D0B03470C14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584805" y="2025682"/>
                  <a:ext cx="195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2A66255-A61E-492D-9910-6836FBB4B03C}"/>
                    </a:ext>
                  </a:extLst>
                </p14:cNvPr>
                <p14:cNvContentPartPr/>
                <p14:nvPr/>
              </p14:nvContentPartPr>
              <p14:xfrm>
                <a:off x="11618285" y="2352202"/>
                <a:ext cx="351360" cy="79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2A66255-A61E-492D-9910-6836FBB4B03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609285" y="2343202"/>
                  <a:ext cx="369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7C68BC-BD01-8909-89FB-808C389E5AF1}"/>
                    </a:ext>
                  </a:extLst>
                </p14:cNvPr>
                <p14:cNvContentPartPr/>
                <p14:nvPr/>
              </p14:nvContentPartPr>
              <p14:xfrm>
                <a:off x="11661125" y="2414842"/>
                <a:ext cx="297720" cy="36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7C68BC-BD01-8909-89FB-808C389E5AF1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652125" y="2406202"/>
                  <a:ext cx="315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AA81051E-98E0-058D-C25D-237D0F66FEA2}"/>
                    </a:ext>
                  </a:extLst>
                </p14:cNvPr>
                <p14:cNvContentPartPr/>
                <p14:nvPr/>
              </p14:nvContentPartPr>
              <p14:xfrm>
                <a:off x="11218325" y="2390722"/>
                <a:ext cx="451800" cy="1450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AA81051E-98E0-058D-C25D-237D0F66FEA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209325" y="2381722"/>
                  <a:ext cx="469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61C995F-8EA9-4FE4-9057-90A8DA26FE16}"/>
                    </a:ext>
                  </a:extLst>
                </p14:cNvPr>
                <p14:cNvContentPartPr/>
                <p14:nvPr/>
              </p14:nvContentPartPr>
              <p14:xfrm>
                <a:off x="10995125" y="2046562"/>
                <a:ext cx="383760" cy="3610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61C995F-8EA9-4FE4-9057-90A8DA26FE1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986125" y="2037562"/>
                  <a:ext cx="4014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729FEE4-9499-D4ED-9D55-B58CE91449E8}"/>
                    </a:ext>
                  </a:extLst>
                </p14:cNvPr>
                <p14:cNvContentPartPr/>
                <p14:nvPr/>
              </p14:nvContentPartPr>
              <p14:xfrm>
                <a:off x="11108885" y="2672962"/>
                <a:ext cx="137880" cy="3700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729FEE4-9499-D4ED-9D55-B58CE91449E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099885" y="2664322"/>
                  <a:ext cx="1555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0E4A91E-43D6-6279-E2A8-63DF0EDAE3D1}"/>
                    </a:ext>
                  </a:extLst>
                </p14:cNvPr>
                <p14:cNvContentPartPr/>
                <p14:nvPr/>
              </p14:nvContentPartPr>
              <p14:xfrm>
                <a:off x="11705045" y="2684122"/>
                <a:ext cx="62280" cy="2620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0E4A91E-43D6-6279-E2A8-63DF0EDAE3D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696405" y="2675122"/>
                  <a:ext cx="79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A950D30-98CC-E0EB-2A63-35E73EB253DE}"/>
                    </a:ext>
                  </a:extLst>
                </p14:cNvPr>
                <p14:cNvContentPartPr/>
                <p14:nvPr/>
              </p14:nvContentPartPr>
              <p14:xfrm>
                <a:off x="11806925" y="2773762"/>
                <a:ext cx="177120" cy="1522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A950D30-98CC-E0EB-2A63-35E73EB253D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798285" y="2764762"/>
                  <a:ext cx="194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ED4EB55-48B2-F047-3620-8810EB9F844A}"/>
                    </a:ext>
                  </a:extLst>
                </p14:cNvPr>
                <p14:cNvContentPartPr/>
                <p14:nvPr/>
              </p14:nvContentPartPr>
              <p14:xfrm>
                <a:off x="10795685" y="2405122"/>
                <a:ext cx="175320" cy="1857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ED4EB55-48B2-F047-3620-8810EB9F844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787045" y="2396122"/>
                  <a:ext cx="19296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05A7728-9CDC-B81E-CD44-70D6DFFDF479}"/>
                  </a:ext>
                </a:extLst>
              </p14:cNvPr>
              <p14:cNvContentPartPr/>
              <p14:nvPr/>
            </p14:nvContentPartPr>
            <p14:xfrm>
              <a:off x="8596085" y="3269122"/>
              <a:ext cx="356040" cy="2462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05A7728-9CDC-B81E-CD44-70D6DFFDF47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8587445" y="3260482"/>
                <a:ext cx="373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560B069-DA08-7D48-2C10-4E7CE1959454}"/>
                  </a:ext>
                </a:extLst>
              </p14:cNvPr>
              <p14:cNvContentPartPr/>
              <p14:nvPr/>
            </p14:nvContentPartPr>
            <p14:xfrm>
              <a:off x="9253445" y="3235642"/>
              <a:ext cx="133920" cy="21492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560B069-DA08-7D48-2C10-4E7CE1959454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9244805" y="3227002"/>
                <a:ext cx="1515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EC29FB0A-4A7F-94A5-9E22-EE5F07D7A41B}"/>
                  </a:ext>
                </a:extLst>
              </p14:cNvPr>
              <p14:cNvContentPartPr/>
              <p14:nvPr/>
            </p14:nvContentPartPr>
            <p14:xfrm>
              <a:off x="9653405" y="3196042"/>
              <a:ext cx="119160" cy="3006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EC29FB0A-4A7F-94A5-9E22-EE5F07D7A41B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9644405" y="3187042"/>
                <a:ext cx="136800" cy="3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85384B8-0B55-5E99-270B-C33CF4202715}"/>
              </a:ext>
            </a:extLst>
          </p:cNvPr>
          <p:cNvGrpSpPr/>
          <p:nvPr/>
        </p:nvGrpSpPr>
        <p:grpSpPr>
          <a:xfrm>
            <a:off x="9977045" y="3228082"/>
            <a:ext cx="987840" cy="250920"/>
            <a:chOff x="9977045" y="3228082"/>
            <a:chExt cx="98784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8A8649B-C1EB-1081-BFC9-266B21E42449}"/>
                    </a:ext>
                  </a:extLst>
                </p14:cNvPr>
                <p14:cNvContentPartPr/>
                <p14:nvPr/>
              </p14:nvContentPartPr>
              <p14:xfrm>
                <a:off x="9977045" y="3228082"/>
                <a:ext cx="138240" cy="2440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8A8649B-C1EB-1081-BFC9-266B21E42449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968045" y="3219082"/>
                  <a:ext cx="1558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210FF33-7F15-28EB-919E-EFE2AD1BDF10}"/>
                    </a:ext>
                  </a:extLst>
                </p14:cNvPr>
                <p14:cNvContentPartPr/>
                <p14:nvPr/>
              </p14:nvContentPartPr>
              <p14:xfrm>
                <a:off x="10282685" y="3278482"/>
                <a:ext cx="133200" cy="2005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210FF33-7F15-28EB-919E-EFE2AD1BDF10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273685" y="3269842"/>
                  <a:ext cx="150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7BD7A1E-078D-E93C-4FC5-83F07AACC221}"/>
                    </a:ext>
                  </a:extLst>
                </p14:cNvPr>
                <p14:cNvContentPartPr/>
                <p14:nvPr/>
              </p14:nvContentPartPr>
              <p14:xfrm>
                <a:off x="10308245" y="3354802"/>
                <a:ext cx="277560" cy="34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7BD7A1E-078D-E93C-4FC5-83F07AACC221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299605" y="3346162"/>
                  <a:ext cx="295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93F035F-1EA0-A5A4-9EA3-EEF530994917}"/>
                    </a:ext>
                  </a:extLst>
                </p14:cNvPr>
                <p14:cNvContentPartPr/>
                <p14:nvPr/>
              </p14:nvContentPartPr>
              <p14:xfrm>
                <a:off x="10747445" y="3254002"/>
                <a:ext cx="217440" cy="2250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93F035F-1EA0-A5A4-9EA3-EEF53099491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738445" y="3245362"/>
                  <a:ext cx="235080" cy="24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6F71D834-0DA2-DB99-656A-601B9012D848}"/>
                  </a:ext>
                </a:extLst>
              </p14:cNvPr>
              <p14:cNvContentPartPr/>
              <p14:nvPr/>
            </p14:nvContentPartPr>
            <p14:xfrm>
              <a:off x="11219045" y="3286762"/>
              <a:ext cx="216720" cy="29592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6F71D834-0DA2-DB99-656A-601B9012D848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1210405" y="3277762"/>
                <a:ext cx="23436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55D45A0-FA2E-40C9-9168-8BC70CBA7BC6}"/>
              </a:ext>
            </a:extLst>
          </p:cNvPr>
          <p:cNvGrpSpPr/>
          <p:nvPr/>
        </p:nvGrpSpPr>
        <p:grpSpPr>
          <a:xfrm>
            <a:off x="11790005" y="3358042"/>
            <a:ext cx="293400" cy="193320"/>
            <a:chOff x="11790005" y="3358042"/>
            <a:chExt cx="29340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09040B9-2697-DECF-1545-5AA484B738DB}"/>
                    </a:ext>
                  </a:extLst>
                </p14:cNvPr>
                <p14:cNvContentPartPr/>
                <p14:nvPr/>
              </p14:nvContentPartPr>
              <p14:xfrm>
                <a:off x="11790005" y="3358042"/>
                <a:ext cx="7560" cy="1933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09040B9-2697-DECF-1545-5AA484B738DB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1781005" y="3349402"/>
                  <a:ext cx="25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C26A7D8-E701-A6F9-83AB-C78570EEC5FB}"/>
                    </a:ext>
                  </a:extLst>
                </p14:cNvPr>
                <p14:cNvContentPartPr/>
                <p14:nvPr/>
              </p14:nvContentPartPr>
              <p14:xfrm>
                <a:off x="11911325" y="3416722"/>
                <a:ext cx="109440" cy="957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C26A7D8-E701-A6F9-83AB-C78570EEC5FB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1902325" y="3407722"/>
                  <a:ext cx="127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1CFED9F-21A0-BA5D-3613-66B51C95E048}"/>
                    </a:ext>
                  </a:extLst>
                </p14:cNvPr>
                <p14:cNvContentPartPr/>
                <p14:nvPr/>
              </p14:nvContentPartPr>
              <p14:xfrm>
                <a:off x="12080525" y="3529042"/>
                <a:ext cx="2880" cy="46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1CFED9F-21A0-BA5D-3613-66B51C95E048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2071525" y="3520402"/>
                  <a:ext cx="20520" cy="2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229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5CE0-2625-D745-B1B3-2F73A780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F9794B7-1704-870D-B54E-B8FDBAE4211B}"/>
                  </a:ext>
                </a:extLst>
              </p14:cNvPr>
              <p14:cNvContentPartPr/>
              <p14:nvPr/>
            </p14:nvContentPartPr>
            <p14:xfrm>
              <a:off x="7883645" y="497482"/>
              <a:ext cx="44640" cy="18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F9794B7-1704-870D-B54E-B8FDBAE42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5005" y="488842"/>
                <a:ext cx="622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ECD2CCE-B604-165E-8A01-06CA79D658A5}"/>
                  </a:ext>
                </a:extLst>
              </p14:cNvPr>
              <p14:cNvContentPartPr/>
              <p14:nvPr/>
            </p14:nvContentPartPr>
            <p14:xfrm>
              <a:off x="8494565" y="3225922"/>
              <a:ext cx="61560" cy="57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ECD2CCE-B604-165E-8A01-06CA79D658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5565" y="3216922"/>
                <a:ext cx="792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571F9A2-E13C-A0DD-551A-372831DCD99B}"/>
                  </a:ext>
                </a:extLst>
              </p14:cNvPr>
              <p14:cNvContentPartPr/>
              <p14:nvPr/>
            </p14:nvContentPartPr>
            <p14:xfrm>
              <a:off x="9003245" y="1815802"/>
              <a:ext cx="445680" cy="404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571F9A2-E13C-A0DD-551A-372831DCD9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94245" y="1807162"/>
                <a:ext cx="4633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BCF0F46-27CB-254A-01A6-C89A6972E2C2}"/>
                  </a:ext>
                </a:extLst>
              </p14:cNvPr>
              <p14:cNvContentPartPr/>
              <p14:nvPr/>
            </p14:nvContentPartPr>
            <p14:xfrm>
              <a:off x="3427565" y="2838202"/>
              <a:ext cx="73440" cy="514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BCF0F46-27CB-254A-01A6-C89A6972E2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8565" y="2829562"/>
                <a:ext cx="910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CCBC583-5B48-523B-E334-AE3D9E0DB57C}"/>
                  </a:ext>
                </a:extLst>
              </p14:cNvPr>
              <p14:cNvContentPartPr/>
              <p14:nvPr/>
            </p14:nvContentPartPr>
            <p14:xfrm>
              <a:off x="4992845" y="1694482"/>
              <a:ext cx="194040" cy="1141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CCBC583-5B48-523B-E334-AE3D9E0DB5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4205" y="1685842"/>
                <a:ext cx="211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7524D29-1234-D538-ABB8-EBD5A08796C7}"/>
                  </a:ext>
                </a:extLst>
              </p14:cNvPr>
              <p14:cNvContentPartPr/>
              <p14:nvPr/>
            </p14:nvContentPartPr>
            <p14:xfrm>
              <a:off x="4127045" y="3274882"/>
              <a:ext cx="91440" cy="5979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7524D29-1234-D538-ABB8-EBD5A08796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18045" y="3265882"/>
                <a:ext cx="10908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BC54483-E491-5BE6-3F43-BBAEE5ED72B6}"/>
                  </a:ext>
                </a:extLst>
              </p14:cNvPr>
              <p14:cNvContentPartPr/>
              <p14:nvPr/>
            </p14:nvContentPartPr>
            <p14:xfrm>
              <a:off x="9457205" y="3054922"/>
              <a:ext cx="201600" cy="6688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BC54483-E491-5BE6-3F43-BBAEE5ED72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48205" y="3045922"/>
                <a:ext cx="219240" cy="68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761AF99-5DCA-D44A-487E-E6E87BE55DA7}"/>
              </a:ext>
            </a:extLst>
          </p:cNvPr>
          <p:cNvGrpSpPr/>
          <p:nvPr/>
        </p:nvGrpSpPr>
        <p:grpSpPr>
          <a:xfrm>
            <a:off x="1083965" y="79522"/>
            <a:ext cx="9786240" cy="6471000"/>
            <a:chOff x="1083965" y="79522"/>
            <a:chExt cx="9786240" cy="64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9236A8D-6638-9CFF-98E1-1EB10E3B1593}"/>
                    </a:ext>
                  </a:extLst>
                </p14:cNvPr>
                <p14:cNvContentPartPr/>
                <p14:nvPr/>
              </p14:nvContentPartPr>
              <p14:xfrm>
                <a:off x="1481405" y="2205322"/>
                <a:ext cx="244800" cy="565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9236A8D-6638-9CFF-98E1-1EB10E3B15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2765" y="2196682"/>
                  <a:ext cx="2624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921447-2350-BD77-F682-2BF0420E52BA}"/>
                    </a:ext>
                  </a:extLst>
                </p14:cNvPr>
                <p14:cNvContentPartPr/>
                <p14:nvPr/>
              </p14:nvContentPartPr>
              <p14:xfrm>
                <a:off x="1478165" y="2419162"/>
                <a:ext cx="477360" cy="197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921447-2350-BD77-F682-2BF0420E52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69165" y="2410162"/>
                  <a:ext cx="495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3386C5-E7A4-4A0F-C103-DC69F49B420B}"/>
                    </a:ext>
                  </a:extLst>
                </p14:cNvPr>
                <p14:cNvContentPartPr/>
                <p14:nvPr/>
              </p14:nvContentPartPr>
              <p14:xfrm>
                <a:off x="2131925" y="2363722"/>
                <a:ext cx="248040" cy="179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3386C5-E7A4-4A0F-C103-DC69F49B42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22925" y="2355082"/>
                  <a:ext cx="265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9BC21C-4567-F6E2-04E8-4D0009D83290}"/>
                    </a:ext>
                  </a:extLst>
                </p14:cNvPr>
                <p14:cNvContentPartPr/>
                <p14:nvPr/>
              </p14:nvContentPartPr>
              <p14:xfrm>
                <a:off x="10394285" y="2320162"/>
                <a:ext cx="201600" cy="241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9BC21C-4567-F6E2-04E8-4D0009D832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85285" y="2311522"/>
                  <a:ext cx="219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2F6C8AE-D2D5-4CBF-353F-CBE4C15B03C5}"/>
                    </a:ext>
                  </a:extLst>
                </p14:cNvPr>
                <p14:cNvContentPartPr/>
                <p14:nvPr/>
              </p14:nvContentPartPr>
              <p14:xfrm>
                <a:off x="10341365" y="2675482"/>
                <a:ext cx="230400" cy="4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2F6C8AE-D2D5-4CBF-353F-CBE4C15B03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32725" y="2666482"/>
                  <a:ext cx="248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2E87D76-EDD8-D63C-17DB-42F78621D169}"/>
                    </a:ext>
                  </a:extLst>
                </p14:cNvPr>
                <p14:cNvContentPartPr/>
                <p14:nvPr/>
              </p14:nvContentPartPr>
              <p14:xfrm>
                <a:off x="10448285" y="2456962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2E87D76-EDD8-D63C-17DB-42F78621D16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39285" y="24479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74471E0-0BF7-E3CE-5184-B8D91CCF0420}"/>
                    </a:ext>
                  </a:extLst>
                </p14:cNvPr>
                <p14:cNvContentPartPr/>
                <p14:nvPr/>
              </p14:nvContentPartPr>
              <p14:xfrm>
                <a:off x="10570685" y="2283802"/>
                <a:ext cx="49320" cy="37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74471E0-0BF7-E3CE-5184-B8D91CCF04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62045" y="2274802"/>
                  <a:ext cx="6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DDE3D6B-068F-8126-D01E-B10E871F05F8}"/>
                    </a:ext>
                  </a:extLst>
                </p14:cNvPr>
                <p14:cNvContentPartPr/>
                <p14:nvPr/>
              </p14:nvContentPartPr>
              <p14:xfrm>
                <a:off x="10297445" y="2233042"/>
                <a:ext cx="368280" cy="348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DDE3D6B-068F-8126-D01E-B10E871F05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88445" y="2224042"/>
                  <a:ext cx="3859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F6F2B4-358E-7221-E962-7E05AA7C012F}"/>
                    </a:ext>
                  </a:extLst>
                </p14:cNvPr>
                <p14:cNvContentPartPr/>
                <p14:nvPr/>
              </p14:nvContentPartPr>
              <p14:xfrm>
                <a:off x="9609125" y="2321242"/>
                <a:ext cx="376920" cy="318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F6F2B4-358E-7221-E962-7E05AA7C01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00485" y="2312242"/>
                  <a:ext cx="3945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AA3F4AC-1CF2-28C1-EB51-852FE9BB3BF3}"/>
                    </a:ext>
                  </a:extLst>
                </p14:cNvPr>
                <p14:cNvContentPartPr/>
                <p14:nvPr/>
              </p14:nvContentPartPr>
              <p14:xfrm>
                <a:off x="9695165" y="1698802"/>
                <a:ext cx="153720" cy="251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AA3F4AC-1CF2-28C1-EB51-852FE9BB3B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86165" y="1690162"/>
                  <a:ext cx="171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DAA3926-AACA-25DC-ED50-13D1C378D118}"/>
                    </a:ext>
                  </a:extLst>
                </p14:cNvPr>
                <p14:cNvContentPartPr/>
                <p14:nvPr/>
              </p14:nvContentPartPr>
              <p14:xfrm>
                <a:off x="10425605" y="1775122"/>
                <a:ext cx="24480" cy="228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DAA3926-AACA-25DC-ED50-13D1C378D1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16965" y="1766482"/>
                  <a:ext cx="42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A89F89A-F28B-C367-B64F-8A6603953E8C}"/>
                    </a:ext>
                  </a:extLst>
                </p14:cNvPr>
                <p14:cNvContentPartPr/>
                <p14:nvPr/>
              </p14:nvContentPartPr>
              <p14:xfrm>
                <a:off x="10524245" y="1814722"/>
                <a:ext cx="184320" cy="162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A89F89A-F28B-C367-B64F-8A6603953E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15245" y="1806082"/>
                  <a:ext cx="201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7053AF0-1141-58A2-A641-4AA1F618A975}"/>
                    </a:ext>
                  </a:extLst>
                </p14:cNvPr>
                <p14:cNvContentPartPr/>
                <p14:nvPr/>
              </p14:nvContentPartPr>
              <p14:xfrm>
                <a:off x="10869845" y="1978162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7053AF0-1141-58A2-A641-4AA1F618A9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61205" y="19691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BB3F7B-425B-ED91-C9FA-B6ACD64BB4AA}"/>
                    </a:ext>
                  </a:extLst>
                </p14:cNvPr>
                <p14:cNvContentPartPr/>
                <p14:nvPr/>
              </p14:nvContentPartPr>
              <p14:xfrm>
                <a:off x="10358645" y="2948002"/>
                <a:ext cx="104400" cy="197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BB3F7B-425B-ED91-C9FA-B6ACD64BB4A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50005" y="2939002"/>
                  <a:ext cx="122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9DBBAE-8754-962F-2754-2FD94915E970}"/>
                    </a:ext>
                  </a:extLst>
                </p14:cNvPr>
                <p14:cNvContentPartPr/>
                <p14:nvPr/>
              </p14:nvContentPartPr>
              <p14:xfrm>
                <a:off x="10383125" y="2825242"/>
                <a:ext cx="7560" cy="18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9DBBAE-8754-962F-2754-2FD94915E97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74485" y="2816602"/>
                  <a:ext cx="25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B7E0F98-830D-0885-94D7-7B8DEFE0B7B5}"/>
                    </a:ext>
                  </a:extLst>
                </p14:cNvPr>
                <p14:cNvContentPartPr/>
                <p14:nvPr/>
              </p14:nvContentPartPr>
              <p14:xfrm>
                <a:off x="10371965" y="2828842"/>
                <a:ext cx="63000" cy="4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B7E0F98-830D-0885-94D7-7B8DEFE0B7B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63325" y="2819842"/>
                  <a:ext cx="80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1EAA2AA-AB29-F995-1337-027090297135}"/>
                    </a:ext>
                  </a:extLst>
                </p14:cNvPr>
                <p14:cNvContentPartPr/>
                <p14:nvPr/>
              </p14:nvContentPartPr>
              <p14:xfrm>
                <a:off x="10368365" y="2828842"/>
                <a:ext cx="66600" cy="66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1EAA2AA-AB29-F995-1337-02709029713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59725" y="2819842"/>
                  <a:ext cx="84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16E4927-73C2-B85C-D0F3-DDD9C71FBE2E}"/>
                    </a:ext>
                  </a:extLst>
                </p14:cNvPr>
                <p14:cNvContentPartPr/>
                <p14:nvPr/>
              </p14:nvContentPartPr>
              <p14:xfrm>
                <a:off x="10439645" y="1196242"/>
                <a:ext cx="131760" cy="251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16E4927-73C2-B85C-D0F3-DDD9C71FBE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30645" y="1187242"/>
                  <a:ext cx="149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7B04DCF-4505-7B83-1C30-421536200327}"/>
                    </a:ext>
                  </a:extLst>
                </p14:cNvPr>
                <p14:cNvContentPartPr/>
                <p14:nvPr/>
              </p14:nvContentPartPr>
              <p14:xfrm>
                <a:off x="10492205" y="979882"/>
                <a:ext cx="20160" cy="21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7B04DCF-4505-7B83-1C30-42153620032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83565" y="970882"/>
                  <a:ext cx="37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4EBD5A0-37AD-4511-9C74-C6F02D2AB20C}"/>
                    </a:ext>
                  </a:extLst>
                </p14:cNvPr>
                <p14:cNvContentPartPr/>
                <p14:nvPr/>
              </p14:nvContentPartPr>
              <p14:xfrm>
                <a:off x="10347485" y="3404482"/>
                <a:ext cx="86040" cy="130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4EBD5A0-37AD-4511-9C74-C6F02D2AB20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338845" y="3395482"/>
                  <a:ext cx="103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EC7407C-6A80-36D0-E336-643A6C067D98}"/>
                    </a:ext>
                  </a:extLst>
                </p14:cNvPr>
                <p14:cNvContentPartPr/>
                <p14:nvPr/>
              </p14:nvContentPartPr>
              <p14:xfrm>
                <a:off x="10331285" y="3327082"/>
                <a:ext cx="152280" cy="218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EC7407C-6A80-36D0-E336-643A6C067D9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22645" y="3318082"/>
                  <a:ext cx="169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F1BEA8-66A0-F605-A016-419AB1DA5323}"/>
                    </a:ext>
                  </a:extLst>
                </p14:cNvPr>
                <p14:cNvContentPartPr/>
                <p14:nvPr/>
              </p14:nvContentPartPr>
              <p14:xfrm>
                <a:off x="9621365" y="1169962"/>
                <a:ext cx="168480" cy="292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F1BEA8-66A0-F605-A016-419AB1DA532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12725" y="1161322"/>
                  <a:ext cx="186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F97F6FA-70DC-0DF1-E945-94B68F1CBD43}"/>
                    </a:ext>
                  </a:extLst>
                </p14:cNvPr>
                <p14:cNvContentPartPr/>
                <p14:nvPr/>
              </p14:nvContentPartPr>
              <p14:xfrm>
                <a:off x="9691565" y="975562"/>
                <a:ext cx="39600" cy="15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F97F6FA-70DC-0DF1-E945-94B68F1CBD4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82565" y="966922"/>
                  <a:ext cx="57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B22232C-5385-1B08-AF48-7783598347BF}"/>
                    </a:ext>
                  </a:extLst>
                </p14:cNvPr>
                <p14:cNvContentPartPr/>
                <p14:nvPr/>
              </p14:nvContentPartPr>
              <p14:xfrm>
                <a:off x="2221205" y="219562"/>
                <a:ext cx="45720" cy="133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B22232C-5385-1B08-AF48-7783598347B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12565" y="210922"/>
                  <a:ext cx="63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529F93C-FA20-03BA-3352-3D2A05CDCF9A}"/>
                    </a:ext>
                  </a:extLst>
                </p14:cNvPr>
                <p14:cNvContentPartPr/>
                <p14:nvPr/>
              </p14:nvContentPartPr>
              <p14:xfrm>
                <a:off x="2179445" y="79522"/>
                <a:ext cx="45720" cy="20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529F93C-FA20-03BA-3352-3D2A05CDCF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70805" y="70522"/>
                  <a:ext cx="63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73E46C9-E04D-DD34-29BC-9D9EE64D26A1}"/>
                    </a:ext>
                  </a:extLst>
                </p14:cNvPr>
                <p14:cNvContentPartPr/>
                <p14:nvPr/>
              </p14:nvContentPartPr>
              <p14:xfrm>
                <a:off x="2377085" y="199762"/>
                <a:ext cx="172080" cy="176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73E46C9-E04D-DD34-29BC-9D9EE64D26A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68085" y="190762"/>
                  <a:ext cx="189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F67B7C0-6035-C0F1-5071-4EE61567A69E}"/>
                    </a:ext>
                  </a:extLst>
                </p14:cNvPr>
                <p14:cNvContentPartPr/>
                <p14:nvPr/>
              </p14:nvContentPartPr>
              <p14:xfrm>
                <a:off x="2706485" y="83842"/>
                <a:ext cx="348120" cy="230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F67B7C0-6035-C0F1-5071-4EE61567A69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97485" y="74842"/>
                  <a:ext cx="365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D6F8DD9-1E1F-4410-F397-186F73B1A67C}"/>
                    </a:ext>
                  </a:extLst>
                </p14:cNvPr>
                <p14:cNvContentPartPr/>
                <p14:nvPr/>
              </p14:nvContentPartPr>
              <p14:xfrm>
                <a:off x="2977925" y="120202"/>
                <a:ext cx="29880" cy="12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D6F8DD9-1E1F-4410-F397-186F73B1A67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69285" y="111562"/>
                  <a:ext cx="47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FA6D773-1309-1FEB-5CF3-EA927DD2E200}"/>
                    </a:ext>
                  </a:extLst>
                </p14:cNvPr>
                <p14:cNvContentPartPr/>
                <p14:nvPr/>
              </p14:nvContentPartPr>
              <p14:xfrm>
                <a:off x="3125165" y="195082"/>
                <a:ext cx="275040" cy="109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FA6D773-1309-1FEB-5CF3-EA927DD2E20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116165" y="186082"/>
                  <a:ext cx="292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8B2BF1F-9413-2868-49DB-8F91BE111AB9}"/>
                    </a:ext>
                  </a:extLst>
                </p14:cNvPr>
                <p14:cNvContentPartPr/>
                <p14:nvPr/>
              </p14:nvContentPartPr>
              <p14:xfrm>
                <a:off x="3293285" y="113722"/>
                <a:ext cx="15120" cy="7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8B2BF1F-9413-2868-49DB-8F91BE111AB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284285" y="104722"/>
                  <a:ext cx="32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24AB9D8-76AD-5271-D0D0-D248A2364C67}"/>
                    </a:ext>
                  </a:extLst>
                </p14:cNvPr>
                <p14:cNvContentPartPr/>
                <p14:nvPr/>
              </p14:nvContentPartPr>
              <p14:xfrm>
                <a:off x="6948005" y="1346002"/>
                <a:ext cx="144000" cy="132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24AB9D8-76AD-5271-D0D0-D248A2364C6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39005" y="1337002"/>
                  <a:ext cx="161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A93EB34-8C1D-B9E6-6A11-5F63167F523F}"/>
                    </a:ext>
                  </a:extLst>
                </p14:cNvPr>
                <p14:cNvContentPartPr/>
                <p14:nvPr/>
              </p14:nvContentPartPr>
              <p14:xfrm>
                <a:off x="4025165" y="173842"/>
                <a:ext cx="97560" cy="181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A93EB34-8C1D-B9E6-6A11-5F63167F523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16165" y="164842"/>
                  <a:ext cx="115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7ACEEA1-D485-D1EF-8F35-297F0207CD45}"/>
                    </a:ext>
                  </a:extLst>
                </p14:cNvPr>
                <p14:cNvContentPartPr/>
                <p14:nvPr/>
              </p14:nvContentPartPr>
              <p14:xfrm>
                <a:off x="4279325" y="293362"/>
                <a:ext cx="52920" cy="135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7ACEEA1-D485-D1EF-8F35-297F0207CD4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270325" y="284722"/>
                  <a:ext cx="70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094A1A9-6074-3C9E-7744-361D04C789B4}"/>
                    </a:ext>
                  </a:extLst>
                </p14:cNvPr>
                <p14:cNvContentPartPr/>
                <p14:nvPr/>
              </p14:nvContentPartPr>
              <p14:xfrm>
                <a:off x="4471925" y="165202"/>
                <a:ext cx="172080" cy="159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094A1A9-6074-3C9E-7744-361D04C789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462925" y="156562"/>
                  <a:ext cx="189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0758AF1-B2A6-39C1-4808-139C273883A9}"/>
                    </a:ext>
                  </a:extLst>
                </p14:cNvPr>
                <p14:cNvContentPartPr/>
                <p14:nvPr/>
              </p14:nvContentPartPr>
              <p14:xfrm>
                <a:off x="4747685" y="290122"/>
                <a:ext cx="51840" cy="122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0758AF1-B2A6-39C1-4808-139C273883A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739045" y="281482"/>
                  <a:ext cx="69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74BF73C-152F-FF54-8FD7-14ABA7D3E895}"/>
                    </a:ext>
                  </a:extLst>
                </p14:cNvPr>
                <p14:cNvContentPartPr/>
                <p14:nvPr/>
              </p14:nvContentPartPr>
              <p14:xfrm>
                <a:off x="5060525" y="283642"/>
                <a:ext cx="16200" cy="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74BF73C-152F-FF54-8FD7-14ABA7D3E89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51525" y="274642"/>
                  <a:ext cx="3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126CDA1-A940-EF13-5844-8504187395D2}"/>
                    </a:ext>
                  </a:extLst>
                </p14:cNvPr>
                <p14:cNvContentPartPr/>
                <p14:nvPr/>
              </p14:nvContentPartPr>
              <p14:xfrm>
                <a:off x="5199125" y="254842"/>
                <a:ext cx="280080" cy="37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126CDA1-A940-EF13-5844-8504187395D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90125" y="246202"/>
                  <a:ext cx="297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AB286EF-C8C7-B3BF-4AF2-AB4C33C91315}"/>
                    </a:ext>
                  </a:extLst>
                </p14:cNvPr>
                <p14:cNvContentPartPr/>
                <p14:nvPr/>
              </p14:nvContentPartPr>
              <p14:xfrm>
                <a:off x="5774405" y="253762"/>
                <a:ext cx="55800" cy="192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AB286EF-C8C7-B3BF-4AF2-AB4C33C9131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65405" y="245122"/>
                  <a:ext cx="73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0FFAA19-85D5-6DEE-DEE3-14F0C93DA62E}"/>
                    </a:ext>
                  </a:extLst>
                </p14:cNvPr>
                <p14:cNvContentPartPr/>
                <p14:nvPr/>
              </p14:nvContentPartPr>
              <p14:xfrm>
                <a:off x="5987525" y="175282"/>
                <a:ext cx="419760" cy="111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0FFAA19-85D5-6DEE-DEE3-14F0C93DA62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78885" y="166282"/>
                  <a:ext cx="437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591F849-21F2-5503-5116-4EFE76028A77}"/>
                    </a:ext>
                  </a:extLst>
                </p14:cNvPr>
                <p14:cNvContentPartPr/>
                <p14:nvPr/>
              </p14:nvContentPartPr>
              <p14:xfrm>
                <a:off x="4896005" y="786562"/>
                <a:ext cx="291960" cy="233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591F849-21F2-5503-5116-4EFE76028A7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87365" y="777562"/>
                  <a:ext cx="309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397F9EA-1B8E-8142-44D9-ABA4D17C3029}"/>
                    </a:ext>
                  </a:extLst>
                </p14:cNvPr>
                <p14:cNvContentPartPr/>
                <p14:nvPr/>
              </p14:nvContentPartPr>
              <p14:xfrm>
                <a:off x="5637965" y="762442"/>
                <a:ext cx="221400" cy="235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397F9EA-1B8E-8142-44D9-ABA4D17C302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28965" y="753802"/>
                  <a:ext cx="239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331F728-56CC-6A71-38F7-C7D09238317B}"/>
                    </a:ext>
                  </a:extLst>
                </p14:cNvPr>
                <p14:cNvContentPartPr/>
                <p14:nvPr/>
              </p14:nvContentPartPr>
              <p14:xfrm>
                <a:off x="6257525" y="698362"/>
                <a:ext cx="164160" cy="167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331F728-56CC-6A71-38F7-C7D09238317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48525" y="689722"/>
                  <a:ext cx="181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9795D18-5365-D42F-2373-ED30A175E7B3}"/>
                    </a:ext>
                  </a:extLst>
                </p14:cNvPr>
                <p14:cNvContentPartPr/>
                <p14:nvPr/>
              </p14:nvContentPartPr>
              <p14:xfrm>
                <a:off x="6371645" y="765682"/>
                <a:ext cx="9000" cy="226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9795D18-5365-D42F-2373-ED30A175E7B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62645" y="757042"/>
                  <a:ext cx="26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1378959-D230-40F0-ED87-92F832DD66D1}"/>
                    </a:ext>
                  </a:extLst>
                </p14:cNvPr>
                <p14:cNvContentPartPr/>
                <p14:nvPr/>
              </p14:nvContentPartPr>
              <p14:xfrm>
                <a:off x="6917405" y="1175002"/>
                <a:ext cx="16200" cy="3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1378959-D230-40F0-ED87-92F832DD66D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08405" y="1166002"/>
                  <a:ext cx="33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C2F6D76-23EC-2393-7C91-FDBA8D602B3B}"/>
                    </a:ext>
                  </a:extLst>
                </p14:cNvPr>
                <p14:cNvContentPartPr/>
                <p14:nvPr/>
              </p14:nvContentPartPr>
              <p14:xfrm>
                <a:off x="6898685" y="707722"/>
                <a:ext cx="113400" cy="263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C2F6D76-23EC-2393-7C91-FDBA8D602B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90045" y="698722"/>
                  <a:ext cx="1310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2B08979-F50F-9B55-4C72-3AC4BDD3890D}"/>
                    </a:ext>
                  </a:extLst>
                </p14:cNvPr>
                <p14:cNvContentPartPr/>
                <p14:nvPr/>
              </p14:nvContentPartPr>
              <p14:xfrm>
                <a:off x="6906245" y="933442"/>
                <a:ext cx="216000" cy="18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2B08979-F50F-9B55-4C72-3AC4BDD3890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97245" y="924442"/>
                  <a:ext cx="233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59E749F-2D07-207E-F924-86B58C6822DE}"/>
                    </a:ext>
                  </a:extLst>
                </p14:cNvPr>
                <p14:cNvContentPartPr/>
                <p14:nvPr/>
              </p14:nvContentPartPr>
              <p14:xfrm>
                <a:off x="6715085" y="546442"/>
                <a:ext cx="572400" cy="442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59E749F-2D07-207E-F924-86B58C6822D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06085" y="537442"/>
                  <a:ext cx="5900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3AC4D7B-25A0-FCA4-91B9-6D6F0F34C6F6}"/>
                    </a:ext>
                  </a:extLst>
                </p14:cNvPr>
                <p14:cNvContentPartPr/>
                <p14:nvPr/>
              </p14:nvContentPartPr>
              <p14:xfrm>
                <a:off x="4713485" y="1093282"/>
                <a:ext cx="2880" cy="41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3AC4D7B-25A0-FCA4-91B9-6D6F0F34C6F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04485" y="1084642"/>
                  <a:ext cx="20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99E195E-0321-F80C-5707-48C2B783FD66}"/>
                    </a:ext>
                  </a:extLst>
                </p14:cNvPr>
                <p14:cNvContentPartPr/>
                <p14:nvPr/>
              </p14:nvContentPartPr>
              <p14:xfrm>
                <a:off x="4709525" y="926602"/>
                <a:ext cx="1940040" cy="241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99E195E-0321-F80C-5707-48C2B783FD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00885" y="917962"/>
                  <a:ext cx="1957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173C72A-D8BD-DB1F-A7A8-B70724C2BA54}"/>
                    </a:ext>
                  </a:extLst>
                </p14:cNvPr>
                <p14:cNvContentPartPr/>
                <p14:nvPr/>
              </p14:nvContentPartPr>
              <p14:xfrm>
                <a:off x="4704845" y="1059082"/>
                <a:ext cx="5400" cy="18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173C72A-D8BD-DB1F-A7A8-B70724C2BA5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95845" y="1050442"/>
                  <a:ext cx="23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F999477-6F4A-D1E1-EC37-F846C8677E6D}"/>
                    </a:ext>
                  </a:extLst>
                </p14:cNvPr>
                <p14:cNvContentPartPr/>
                <p14:nvPr/>
              </p14:nvContentPartPr>
              <p14:xfrm>
                <a:off x="6686645" y="562282"/>
                <a:ext cx="558720" cy="529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F999477-6F4A-D1E1-EC37-F846C8677E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78005" y="553282"/>
                  <a:ext cx="57636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865B06D-D1CA-5740-1047-DB3725092440}"/>
                    </a:ext>
                  </a:extLst>
                </p14:cNvPr>
                <p14:cNvContentPartPr/>
                <p14:nvPr/>
              </p14:nvContentPartPr>
              <p14:xfrm>
                <a:off x="6157085" y="669562"/>
                <a:ext cx="371520" cy="365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865B06D-D1CA-5740-1047-DB37250924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48445" y="660922"/>
                  <a:ext cx="3891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EFA6A45-0BBB-FF8E-E424-6686F7E1823C}"/>
                    </a:ext>
                  </a:extLst>
                </p14:cNvPr>
                <p14:cNvContentPartPr/>
                <p14:nvPr/>
              </p14:nvContentPartPr>
              <p14:xfrm>
                <a:off x="7017845" y="272842"/>
                <a:ext cx="130320" cy="246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EFA6A45-0BBB-FF8E-E424-6686F7E182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08845" y="263842"/>
                  <a:ext cx="1479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ED5B03C-3635-2013-6A63-BCE6909E9AE0}"/>
                    </a:ext>
                  </a:extLst>
                </p14:cNvPr>
                <p14:cNvContentPartPr/>
                <p14:nvPr/>
              </p14:nvContentPartPr>
              <p14:xfrm>
                <a:off x="7080485" y="152242"/>
                <a:ext cx="24840" cy="20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ED5B03C-3635-2013-6A63-BCE6909E9A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71485" y="143602"/>
                  <a:ext cx="42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E82686B-333B-96B4-B5AE-48A60FDF5927}"/>
                    </a:ext>
                  </a:extLst>
                </p14:cNvPr>
                <p14:cNvContentPartPr/>
                <p14:nvPr/>
              </p14:nvContentPartPr>
              <p14:xfrm>
                <a:off x="6398645" y="1156282"/>
                <a:ext cx="72720" cy="278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E82686B-333B-96B4-B5AE-48A60FDF592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89645" y="1147282"/>
                  <a:ext cx="903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886D07A-8648-D6DC-2AEC-F735060AF045}"/>
                    </a:ext>
                  </a:extLst>
                </p14:cNvPr>
                <p14:cNvContentPartPr/>
                <p14:nvPr/>
              </p14:nvContentPartPr>
              <p14:xfrm>
                <a:off x="7111085" y="1064842"/>
                <a:ext cx="148680" cy="163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886D07A-8648-D6DC-2AEC-F735060AF04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02445" y="1055842"/>
                  <a:ext cx="166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D783F09-EAB2-B923-3974-C5DCD022EA05}"/>
                    </a:ext>
                  </a:extLst>
                </p14:cNvPr>
                <p14:cNvContentPartPr/>
                <p14:nvPr/>
              </p14:nvContentPartPr>
              <p14:xfrm>
                <a:off x="7211525" y="1126402"/>
                <a:ext cx="34920" cy="241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D783F09-EAB2-B923-3974-C5DCD022EA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02885" y="1117762"/>
                  <a:ext cx="52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37DEC1E-3032-E366-F774-AA979A585572}"/>
                    </a:ext>
                  </a:extLst>
                </p14:cNvPr>
                <p14:cNvContentPartPr/>
                <p14:nvPr/>
              </p14:nvContentPartPr>
              <p14:xfrm>
                <a:off x="6372725" y="368962"/>
                <a:ext cx="101880" cy="227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37DEC1E-3032-E366-F774-AA979A58557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63725" y="359962"/>
                  <a:ext cx="119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F7FB47A-A32E-A1D1-D79A-CDEE61F720F0}"/>
                    </a:ext>
                  </a:extLst>
                </p14:cNvPr>
                <p14:cNvContentPartPr/>
                <p14:nvPr/>
              </p14:nvContentPartPr>
              <p14:xfrm>
                <a:off x="6471005" y="242962"/>
                <a:ext cx="20160" cy="10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F7FB47A-A32E-A1D1-D79A-CDEE61F720F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62005" y="234322"/>
                  <a:ext cx="37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B82A238-3B54-7166-9115-7DF0D1B590BD}"/>
                    </a:ext>
                  </a:extLst>
                </p14:cNvPr>
                <p14:cNvContentPartPr/>
                <p14:nvPr/>
              </p14:nvContentPartPr>
              <p14:xfrm>
                <a:off x="5655245" y="651922"/>
                <a:ext cx="241920" cy="441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B82A238-3B54-7166-9115-7DF0D1B590B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46605" y="643282"/>
                  <a:ext cx="2595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6BFBDC2-601D-7C99-3744-89144907816D}"/>
                    </a:ext>
                  </a:extLst>
                </p14:cNvPr>
                <p14:cNvContentPartPr/>
                <p14:nvPr/>
              </p14:nvContentPartPr>
              <p14:xfrm>
                <a:off x="6340685" y="1114162"/>
                <a:ext cx="292320" cy="2894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6BFBDC2-601D-7C99-3744-89144907816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32045" y="1105522"/>
                  <a:ext cx="309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0DBE325-E8A9-2536-412C-B39FC5B673E7}"/>
                    </a:ext>
                  </a:extLst>
                </p14:cNvPr>
                <p14:cNvContentPartPr/>
                <p14:nvPr/>
              </p14:nvContentPartPr>
              <p14:xfrm>
                <a:off x="5834525" y="1407922"/>
                <a:ext cx="65160" cy="266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0DBE325-E8A9-2536-412C-B39FC5B673E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25885" y="1398922"/>
                  <a:ext cx="828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4CFA71A-AF71-FD63-CA43-77EB54F86168}"/>
                    </a:ext>
                  </a:extLst>
                </p14:cNvPr>
                <p14:cNvContentPartPr/>
                <p14:nvPr/>
              </p14:nvContentPartPr>
              <p14:xfrm>
                <a:off x="6388565" y="1496122"/>
                <a:ext cx="156600" cy="231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4CFA71A-AF71-FD63-CA43-77EB54F861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79925" y="1487482"/>
                  <a:ext cx="174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D118619-D79D-46B5-CE7E-BA070A3917BC}"/>
                    </a:ext>
                  </a:extLst>
                </p14:cNvPr>
                <p14:cNvContentPartPr/>
                <p14:nvPr/>
              </p14:nvContentPartPr>
              <p14:xfrm>
                <a:off x="5673605" y="483442"/>
                <a:ext cx="95760" cy="214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D118619-D79D-46B5-CE7E-BA070A3917B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64965" y="474802"/>
                  <a:ext cx="113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0D4F26-4472-FD65-C501-2AAEDE824995}"/>
                    </a:ext>
                  </a:extLst>
                </p14:cNvPr>
                <p14:cNvContentPartPr/>
                <p14:nvPr/>
              </p14:nvContentPartPr>
              <p14:xfrm>
                <a:off x="5755685" y="363202"/>
                <a:ext cx="9000" cy="13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0D4F26-4472-FD65-C501-2AAEDE82499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47045" y="354202"/>
                  <a:ext cx="26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12114EC-1E3A-05AC-CCC0-DDC707D8DE0E}"/>
                    </a:ext>
                  </a:extLst>
                </p14:cNvPr>
                <p14:cNvContentPartPr/>
                <p14:nvPr/>
              </p14:nvContentPartPr>
              <p14:xfrm>
                <a:off x="4896005" y="738322"/>
                <a:ext cx="265320" cy="410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12114EC-1E3A-05AC-CCC0-DDC707D8DE0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87365" y="729682"/>
                  <a:ext cx="2829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3779510-47B5-C8AA-DC1F-B0F5DC177174}"/>
                    </a:ext>
                  </a:extLst>
                </p14:cNvPr>
                <p14:cNvContentPartPr/>
                <p14:nvPr/>
              </p14:nvContentPartPr>
              <p14:xfrm>
                <a:off x="5844245" y="1634002"/>
                <a:ext cx="12600" cy="3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3779510-47B5-C8AA-DC1F-B0F5DC17717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835245" y="1625002"/>
                  <a:ext cx="30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F3A5654-936F-BEF8-8F33-B70C5E04592B}"/>
                    </a:ext>
                  </a:extLst>
                </p14:cNvPr>
                <p14:cNvContentPartPr/>
                <p14:nvPr/>
              </p14:nvContentPartPr>
              <p14:xfrm>
                <a:off x="5844245" y="1634002"/>
                <a:ext cx="13680" cy="12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F3A5654-936F-BEF8-8F33-B70C5E04592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835245" y="1625002"/>
                  <a:ext cx="31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D3062DB-D595-A3E2-3021-B3472ECB7AE0}"/>
                    </a:ext>
                  </a:extLst>
                </p14:cNvPr>
                <p14:cNvContentPartPr/>
                <p14:nvPr/>
              </p14:nvContentPartPr>
              <p14:xfrm>
                <a:off x="5755685" y="1380202"/>
                <a:ext cx="232200" cy="249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D3062DB-D595-A3E2-3021-B3472ECB7A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47045" y="1371202"/>
                  <a:ext cx="249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B31EA82-2CE2-0846-B113-AEF3B26FAA7D}"/>
                    </a:ext>
                  </a:extLst>
                </p14:cNvPr>
                <p14:cNvContentPartPr/>
                <p14:nvPr/>
              </p14:nvContentPartPr>
              <p14:xfrm>
                <a:off x="5850365" y="1762882"/>
                <a:ext cx="275040" cy="216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B31EA82-2CE2-0846-B113-AEF3B26FAA7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841365" y="1753882"/>
                  <a:ext cx="292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318B9D0-B1F9-9F3B-A550-24E1FAF523AC}"/>
                    </a:ext>
                  </a:extLst>
                </p14:cNvPr>
                <p14:cNvContentPartPr/>
                <p14:nvPr/>
              </p14:nvContentPartPr>
              <p14:xfrm>
                <a:off x="5022365" y="1459042"/>
                <a:ext cx="91080" cy="279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318B9D0-B1F9-9F3B-A550-24E1FAF523A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3725" y="1450042"/>
                  <a:ext cx="1087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FC2A6AD-70C0-25E2-4BDA-63D960475183}"/>
                    </a:ext>
                  </a:extLst>
                </p14:cNvPr>
                <p14:cNvContentPartPr/>
                <p14:nvPr/>
              </p14:nvContentPartPr>
              <p14:xfrm>
                <a:off x="4988165" y="451762"/>
                <a:ext cx="158400" cy="282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FC2A6AD-70C0-25E2-4BDA-63D96047518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979165" y="442762"/>
                  <a:ext cx="176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7A9DA65-5686-BFF6-8172-D5984B82B4DF}"/>
                    </a:ext>
                  </a:extLst>
                </p14:cNvPr>
                <p14:cNvContentPartPr/>
                <p14:nvPr/>
              </p14:nvContentPartPr>
              <p14:xfrm>
                <a:off x="5059085" y="366442"/>
                <a:ext cx="15480" cy="46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7A9DA65-5686-BFF6-8172-D5984B82B4D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50445" y="357442"/>
                  <a:ext cx="33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D11AA93-9507-9AD5-2A38-BF383DD9F959}"/>
                    </a:ext>
                  </a:extLst>
                </p14:cNvPr>
                <p14:cNvContentPartPr/>
                <p14:nvPr/>
              </p14:nvContentPartPr>
              <p14:xfrm>
                <a:off x="4986725" y="461122"/>
                <a:ext cx="77760" cy="125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D11AA93-9507-9AD5-2A38-BF383DD9F95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78085" y="452482"/>
                  <a:ext cx="95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0436D5-A1DF-F3FE-92EE-2D76221221F4}"/>
                    </a:ext>
                  </a:extLst>
                </p14:cNvPr>
                <p14:cNvContentPartPr/>
                <p14:nvPr/>
              </p14:nvContentPartPr>
              <p14:xfrm>
                <a:off x="2803325" y="2387482"/>
                <a:ext cx="195840" cy="162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0436D5-A1DF-F3FE-92EE-2D76221221F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94685" y="2378482"/>
                  <a:ext cx="213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3FDF36-F158-96C1-63F6-466988858226}"/>
                    </a:ext>
                  </a:extLst>
                </p14:cNvPr>
                <p14:cNvContentPartPr/>
                <p14:nvPr/>
              </p14:nvContentPartPr>
              <p14:xfrm>
                <a:off x="2872445" y="2262562"/>
                <a:ext cx="17640" cy="31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3FDF36-F158-96C1-63F6-46698885822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63805" y="2253922"/>
                  <a:ext cx="35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37FD906-4F4D-283A-604D-E4A1685750C6}"/>
                    </a:ext>
                  </a:extLst>
                </p14:cNvPr>
                <p14:cNvContentPartPr/>
                <p14:nvPr/>
              </p14:nvContentPartPr>
              <p14:xfrm>
                <a:off x="3143525" y="2405122"/>
                <a:ext cx="205200" cy="18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37FD906-4F4D-283A-604D-E4A1685750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34525" y="2396122"/>
                  <a:ext cx="222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448BD2-CA8A-77E2-59C5-E4D9768770E9}"/>
                    </a:ext>
                  </a:extLst>
                </p14:cNvPr>
                <p14:cNvContentPartPr/>
                <p14:nvPr/>
              </p14:nvContentPartPr>
              <p14:xfrm>
                <a:off x="3143525" y="2485762"/>
                <a:ext cx="245520" cy="4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448BD2-CA8A-77E2-59C5-E4D9768770E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34885" y="2476762"/>
                  <a:ext cx="263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F511FE-4420-5D5C-D63C-C940AEBB7303}"/>
                    </a:ext>
                  </a:extLst>
                </p14:cNvPr>
                <p14:cNvContentPartPr/>
                <p14:nvPr/>
              </p14:nvContentPartPr>
              <p14:xfrm>
                <a:off x="3526205" y="2304682"/>
                <a:ext cx="308160" cy="194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F511FE-4420-5D5C-D63C-C940AEBB730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17205" y="2295682"/>
                  <a:ext cx="325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D6D9E7-9403-5308-81AB-C2927B93D87E}"/>
                    </a:ext>
                  </a:extLst>
                </p14:cNvPr>
                <p14:cNvContentPartPr/>
                <p14:nvPr/>
              </p14:nvContentPartPr>
              <p14:xfrm>
                <a:off x="3932285" y="2484322"/>
                <a:ext cx="48240" cy="205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D6D9E7-9403-5308-81AB-C2927B93D87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23285" y="2475682"/>
                  <a:ext cx="65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1F1526-B135-0E37-5903-51B40282D01C}"/>
                    </a:ext>
                  </a:extLst>
                </p14:cNvPr>
                <p14:cNvContentPartPr/>
                <p14:nvPr/>
              </p14:nvContentPartPr>
              <p14:xfrm>
                <a:off x="4133885" y="2300722"/>
                <a:ext cx="429120" cy="158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1F1526-B135-0E37-5903-51B40282D01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24885" y="2291722"/>
                  <a:ext cx="446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B74433-3DBB-81C0-DBF0-50FF597883F3}"/>
                    </a:ext>
                  </a:extLst>
                </p14:cNvPr>
                <p14:cNvContentPartPr/>
                <p14:nvPr/>
              </p14:nvContentPartPr>
              <p14:xfrm>
                <a:off x="2692085" y="2832082"/>
                <a:ext cx="23760" cy="9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B74433-3DBB-81C0-DBF0-50FF597883F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83445" y="2823082"/>
                  <a:ext cx="41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7B8E02-8EDC-B392-504D-1E8E7ECDCC4B}"/>
                    </a:ext>
                  </a:extLst>
                </p14:cNvPr>
                <p14:cNvContentPartPr/>
                <p14:nvPr/>
              </p14:nvContentPartPr>
              <p14:xfrm>
                <a:off x="2602805" y="3028642"/>
                <a:ext cx="195480" cy="414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7B8E02-8EDC-B392-504D-1E8E7ECDCC4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93805" y="3019642"/>
                  <a:ext cx="2131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4A90E9-57C4-BEBC-3314-872F3BC09D72}"/>
                    </a:ext>
                  </a:extLst>
                </p14:cNvPr>
                <p14:cNvContentPartPr/>
                <p14:nvPr/>
              </p14:nvContentPartPr>
              <p14:xfrm>
                <a:off x="2980445" y="3114322"/>
                <a:ext cx="227160" cy="9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4A90E9-57C4-BEBC-3314-872F3BC09D7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71445" y="3105682"/>
                  <a:ext cx="244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44728B-9B32-7285-F320-B0F279233ADC}"/>
                    </a:ext>
                  </a:extLst>
                </p14:cNvPr>
                <p14:cNvContentPartPr/>
                <p14:nvPr/>
              </p14:nvContentPartPr>
              <p14:xfrm>
                <a:off x="3012485" y="3202522"/>
                <a:ext cx="213840" cy="4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44728B-9B32-7285-F320-B0F279233AD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03485" y="3193882"/>
                  <a:ext cx="231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8DD34B-7DCF-4C26-811A-F2CC02568E90}"/>
                    </a:ext>
                  </a:extLst>
                </p14:cNvPr>
                <p14:cNvContentPartPr/>
                <p14:nvPr/>
              </p14:nvContentPartPr>
              <p14:xfrm>
                <a:off x="3500285" y="3073642"/>
                <a:ext cx="113040" cy="136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8DD34B-7DCF-4C26-811A-F2CC02568E9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91645" y="3064642"/>
                  <a:ext cx="130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CD3F21-D3BA-325B-DCFD-46A4EF8379E9}"/>
                    </a:ext>
                  </a:extLst>
                </p14:cNvPr>
                <p14:cNvContentPartPr/>
                <p14:nvPr/>
              </p14:nvContentPartPr>
              <p14:xfrm>
                <a:off x="2675165" y="3599242"/>
                <a:ext cx="282600" cy="277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CD3F21-D3BA-325B-DCFD-46A4EF8379E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66165" y="3590242"/>
                  <a:ext cx="3002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EC4F55-FDAF-2D7D-4E5E-3D8ED27194B4}"/>
                    </a:ext>
                  </a:extLst>
                </p14:cNvPr>
                <p14:cNvContentPartPr/>
                <p14:nvPr/>
              </p14:nvContentPartPr>
              <p14:xfrm>
                <a:off x="3021485" y="3470722"/>
                <a:ext cx="362880" cy="414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EC4F55-FDAF-2D7D-4E5E-3D8ED27194B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12485" y="3462082"/>
                  <a:ext cx="3805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2473088-8842-5239-888A-23B58C44BA20}"/>
                    </a:ext>
                  </a:extLst>
                </p14:cNvPr>
                <p14:cNvContentPartPr/>
                <p14:nvPr/>
              </p14:nvContentPartPr>
              <p14:xfrm>
                <a:off x="3289325" y="3478282"/>
                <a:ext cx="34560" cy="14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2473088-8842-5239-888A-23B58C44BA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280685" y="3469642"/>
                  <a:ext cx="52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B1AE03B-AF60-78CD-238E-8AAE554E9708}"/>
                    </a:ext>
                  </a:extLst>
                </p14:cNvPr>
                <p14:cNvContentPartPr/>
                <p14:nvPr/>
              </p14:nvContentPartPr>
              <p14:xfrm>
                <a:off x="3484085" y="3519322"/>
                <a:ext cx="16560" cy="338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B1AE03B-AF60-78CD-238E-8AAE554E970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75445" y="3510322"/>
                  <a:ext cx="34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43DB94F-E115-13ED-23C4-FDB22B984F53}"/>
                    </a:ext>
                  </a:extLst>
                </p14:cNvPr>
                <p14:cNvContentPartPr/>
                <p14:nvPr/>
              </p14:nvContentPartPr>
              <p14:xfrm>
                <a:off x="3601085" y="3606442"/>
                <a:ext cx="424800" cy="191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43DB94F-E115-13ED-23C4-FDB22B984F5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92085" y="3597442"/>
                  <a:ext cx="442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B65A526-6859-9EEC-1548-9DF4F8567005}"/>
                    </a:ext>
                  </a:extLst>
                </p14:cNvPr>
                <p14:cNvContentPartPr/>
                <p14:nvPr/>
              </p14:nvContentPartPr>
              <p14:xfrm>
                <a:off x="3815645" y="4182802"/>
                <a:ext cx="197640" cy="194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B65A526-6859-9EEC-1548-9DF4F856700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06645" y="4173802"/>
                  <a:ext cx="215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7D0E4B-74AA-C9BB-6DC0-1D7CD598F286}"/>
                    </a:ext>
                  </a:extLst>
                </p14:cNvPr>
                <p14:cNvContentPartPr/>
                <p14:nvPr/>
              </p14:nvContentPartPr>
              <p14:xfrm>
                <a:off x="4213445" y="4101802"/>
                <a:ext cx="193680" cy="389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7D0E4B-74AA-C9BB-6DC0-1D7CD598F28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04445" y="4093162"/>
                  <a:ext cx="2113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1FC41B-6082-B711-38B3-287356740D89}"/>
                    </a:ext>
                  </a:extLst>
                </p14:cNvPr>
                <p14:cNvContentPartPr/>
                <p14:nvPr/>
              </p14:nvContentPartPr>
              <p14:xfrm>
                <a:off x="4534205" y="4233562"/>
                <a:ext cx="137520" cy="39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1FC41B-6082-B711-38B3-287356740D8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25565" y="4224562"/>
                  <a:ext cx="1551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424B5BC-4B2D-619F-BB55-35976B0F4585}"/>
                    </a:ext>
                  </a:extLst>
                </p14:cNvPr>
                <p14:cNvContentPartPr/>
                <p14:nvPr/>
              </p14:nvContentPartPr>
              <p14:xfrm>
                <a:off x="4593245" y="4160122"/>
                <a:ext cx="20160" cy="7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424B5BC-4B2D-619F-BB55-35976B0F45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84245" y="4151482"/>
                  <a:ext cx="37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93B7995-4CBB-6241-3135-327F4853FC5C}"/>
                    </a:ext>
                  </a:extLst>
                </p14:cNvPr>
                <p14:cNvContentPartPr/>
                <p14:nvPr/>
              </p14:nvContentPartPr>
              <p14:xfrm>
                <a:off x="4817525" y="4106122"/>
                <a:ext cx="295200" cy="390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93B7995-4CBB-6241-3135-327F4853FC5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08885" y="4097482"/>
                  <a:ext cx="3128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9CB6278-65F1-2C35-DBCA-CAC2844E69AC}"/>
                    </a:ext>
                  </a:extLst>
                </p14:cNvPr>
                <p14:cNvContentPartPr/>
                <p14:nvPr/>
              </p14:nvContentPartPr>
              <p14:xfrm>
                <a:off x="6041525" y="4251922"/>
                <a:ext cx="1764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9CB6278-65F1-2C35-DBCA-CAC2844E69A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32885" y="4242922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4F95ABD-1A60-EC6D-EE29-31E588525E4B}"/>
                    </a:ext>
                  </a:extLst>
                </p14:cNvPr>
                <p14:cNvContentPartPr/>
                <p14:nvPr/>
              </p14:nvContentPartPr>
              <p14:xfrm>
                <a:off x="6031445" y="4195042"/>
                <a:ext cx="183240" cy="200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4F95ABD-1A60-EC6D-EE29-31E588525E4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22805" y="4186042"/>
                  <a:ext cx="200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6039BF-FFF1-CEB3-1D77-C5DEF8648AE2}"/>
                    </a:ext>
                  </a:extLst>
                </p14:cNvPr>
                <p14:cNvContentPartPr/>
                <p14:nvPr/>
              </p14:nvContentPartPr>
              <p14:xfrm>
                <a:off x="6329885" y="4106122"/>
                <a:ext cx="191160" cy="315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6039BF-FFF1-CEB3-1D77-C5DEF8648AE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20885" y="4097482"/>
                  <a:ext cx="2088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BA814D8-BB8B-BA95-F170-1E46DE422F1E}"/>
                    </a:ext>
                  </a:extLst>
                </p14:cNvPr>
                <p14:cNvContentPartPr/>
                <p14:nvPr/>
              </p14:nvContentPartPr>
              <p14:xfrm>
                <a:off x="6595925" y="4221322"/>
                <a:ext cx="153000" cy="38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BA814D8-BB8B-BA95-F170-1E46DE422F1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87285" y="4212322"/>
                  <a:ext cx="1706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741D8C6-D0DA-0D34-0916-4C3FEEC5473C}"/>
                    </a:ext>
                  </a:extLst>
                </p14:cNvPr>
                <p14:cNvContentPartPr/>
                <p14:nvPr/>
              </p14:nvContentPartPr>
              <p14:xfrm>
                <a:off x="6723365" y="4095322"/>
                <a:ext cx="29880" cy="28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741D8C6-D0DA-0D34-0916-4C3FEEC5473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14725" y="4086322"/>
                  <a:ext cx="47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C3BA643-B221-BBFA-8775-22692FE67DE7}"/>
                    </a:ext>
                  </a:extLst>
                </p14:cNvPr>
                <p14:cNvContentPartPr/>
                <p14:nvPr/>
              </p14:nvContentPartPr>
              <p14:xfrm>
                <a:off x="6914885" y="4263802"/>
                <a:ext cx="206280" cy="3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C3BA643-B221-BBFA-8775-22692FE67DE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05885" y="4255162"/>
                  <a:ext cx="223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82EBDD7-9529-AA49-875C-FE57682FC1AA}"/>
                    </a:ext>
                  </a:extLst>
                </p14:cNvPr>
                <p14:cNvContentPartPr/>
                <p14:nvPr/>
              </p14:nvContentPartPr>
              <p14:xfrm>
                <a:off x="7231325" y="4118362"/>
                <a:ext cx="107280" cy="205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82EBDD7-9529-AA49-875C-FE57682FC1A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22325" y="4109362"/>
                  <a:ext cx="124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B9A71D-EB4A-7F74-3EB4-6AB63572E222}"/>
                    </a:ext>
                  </a:extLst>
                </p14:cNvPr>
                <p14:cNvContentPartPr/>
                <p14:nvPr/>
              </p14:nvContentPartPr>
              <p14:xfrm>
                <a:off x="7356245" y="3987322"/>
                <a:ext cx="295920" cy="445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B9A71D-EB4A-7F74-3EB4-6AB63572E22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47605" y="3978682"/>
                  <a:ext cx="3135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9D78CE9-7030-9D80-BB04-C9EE77FBF81A}"/>
                    </a:ext>
                  </a:extLst>
                </p14:cNvPr>
                <p14:cNvContentPartPr/>
                <p14:nvPr/>
              </p14:nvContentPartPr>
              <p14:xfrm>
                <a:off x="5440685" y="4242922"/>
                <a:ext cx="389160" cy="38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9D78CE9-7030-9D80-BB04-C9EE77FBF81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31685" y="4234282"/>
                  <a:ext cx="406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579648F-D712-1CD1-0FD3-23C69C87B7A4}"/>
                    </a:ext>
                  </a:extLst>
                </p14:cNvPr>
                <p14:cNvContentPartPr/>
                <p14:nvPr/>
              </p14:nvContentPartPr>
              <p14:xfrm>
                <a:off x="5731205" y="4144282"/>
                <a:ext cx="181080" cy="213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579648F-D712-1CD1-0FD3-23C69C87B7A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722565" y="4135642"/>
                  <a:ext cx="198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D499FC3-4082-B891-26C0-DFC1CF7E9F94}"/>
                    </a:ext>
                  </a:extLst>
                </p14:cNvPr>
                <p14:cNvContentPartPr/>
                <p14:nvPr/>
              </p14:nvContentPartPr>
              <p14:xfrm>
                <a:off x="5338805" y="4123762"/>
                <a:ext cx="186120" cy="303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D499FC3-4082-B891-26C0-DFC1CF7E9F9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30165" y="4114762"/>
                  <a:ext cx="203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5A995A-DFDD-CFB7-2F62-DE69AE715BE1}"/>
                    </a:ext>
                  </a:extLst>
                </p14:cNvPr>
                <p14:cNvContentPartPr/>
                <p14:nvPr/>
              </p14:nvContentPartPr>
              <p14:xfrm>
                <a:off x="7357685" y="2559562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5A995A-DFDD-CFB7-2F62-DE69AE715B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48685" y="25505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D6175D-9B0C-AF0D-A824-BCC6E69D318F}"/>
                    </a:ext>
                  </a:extLst>
                </p14:cNvPr>
                <p14:cNvContentPartPr/>
                <p14:nvPr/>
              </p14:nvContentPartPr>
              <p14:xfrm>
                <a:off x="7199285" y="2430682"/>
                <a:ext cx="321840" cy="246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D6175D-9B0C-AF0D-A824-BCC6E69D318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190645" y="2421682"/>
                  <a:ext cx="339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06A4B77-21FA-083F-33DB-647B90A6A83F}"/>
                    </a:ext>
                  </a:extLst>
                </p14:cNvPr>
                <p14:cNvContentPartPr/>
                <p14:nvPr/>
              </p14:nvContentPartPr>
              <p14:xfrm>
                <a:off x="7707245" y="2641282"/>
                <a:ext cx="20160" cy="205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06A4B77-21FA-083F-33DB-647B90A6A83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698245" y="2632282"/>
                  <a:ext cx="37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8576EE-7106-3F28-1D0A-71839E02E1DC}"/>
                    </a:ext>
                  </a:extLst>
                </p14:cNvPr>
                <p14:cNvContentPartPr/>
                <p14:nvPr/>
              </p14:nvContentPartPr>
              <p14:xfrm>
                <a:off x="7841885" y="2423842"/>
                <a:ext cx="174600" cy="246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8576EE-7106-3F28-1D0A-71839E02E1D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833245" y="2414842"/>
                  <a:ext cx="192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77258E-AE9E-B756-67F9-3A9EE8B64B4C}"/>
                    </a:ext>
                  </a:extLst>
                </p14:cNvPr>
                <p14:cNvContentPartPr/>
                <p14:nvPr/>
              </p14:nvContentPartPr>
              <p14:xfrm>
                <a:off x="8181725" y="2645602"/>
                <a:ext cx="49320" cy="106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77258E-AE9E-B756-67F9-3A9EE8B64B4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172725" y="2636602"/>
                  <a:ext cx="66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8A0CF4-92F6-13AF-831C-5EDAEB498684}"/>
                    </a:ext>
                  </a:extLst>
                </p14:cNvPr>
                <p14:cNvContentPartPr/>
                <p14:nvPr/>
              </p14:nvContentPartPr>
              <p14:xfrm>
                <a:off x="8355605" y="2385322"/>
                <a:ext cx="146520" cy="247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8A0CF4-92F6-13AF-831C-5EDAEB49868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346605" y="2376322"/>
                  <a:ext cx="164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9FECBE-63BD-8CEB-A8DC-48B8E95EC117}"/>
                    </a:ext>
                  </a:extLst>
                </p14:cNvPr>
                <p14:cNvContentPartPr/>
                <p14:nvPr/>
              </p14:nvContentPartPr>
              <p14:xfrm>
                <a:off x="8660165" y="2580442"/>
                <a:ext cx="43200" cy="196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9FECBE-63BD-8CEB-A8DC-48B8E95EC11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651165" y="2571802"/>
                  <a:ext cx="60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DF9B802-A6D2-C383-C721-B2838BCF762F}"/>
                    </a:ext>
                  </a:extLst>
                </p14:cNvPr>
                <p14:cNvContentPartPr/>
                <p14:nvPr/>
              </p14:nvContentPartPr>
              <p14:xfrm>
                <a:off x="8849525" y="2337442"/>
                <a:ext cx="195840" cy="255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DF9B802-A6D2-C383-C721-B2838BCF76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840885" y="2328802"/>
                  <a:ext cx="213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C4F104F-67AA-40E9-C4F5-AD7DF35CDC8B}"/>
                    </a:ext>
                  </a:extLst>
                </p14:cNvPr>
                <p14:cNvContentPartPr/>
                <p14:nvPr/>
              </p14:nvContentPartPr>
              <p14:xfrm>
                <a:off x="8848805" y="2453722"/>
                <a:ext cx="288720" cy="45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C4F104F-67AA-40E9-C4F5-AD7DF35CDC8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840165" y="2444722"/>
                  <a:ext cx="306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6528CFE-A120-1C30-33E1-6AF2DD59C81C}"/>
                    </a:ext>
                  </a:extLst>
                </p14:cNvPr>
                <p14:cNvContentPartPr/>
                <p14:nvPr/>
              </p14:nvContentPartPr>
              <p14:xfrm>
                <a:off x="9269645" y="2519602"/>
                <a:ext cx="77760" cy="227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6528CFE-A120-1C30-33E1-6AF2DD59C81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260645" y="2510962"/>
                  <a:ext cx="95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A1B2BF7-B5EE-5635-AADE-C66B74048C86}"/>
                    </a:ext>
                  </a:extLst>
                </p14:cNvPr>
                <p14:cNvContentPartPr/>
                <p14:nvPr/>
              </p14:nvContentPartPr>
              <p14:xfrm>
                <a:off x="9578525" y="2348962"/>
                <a:ext cx="47160" cy="239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A1B2BF7-B5EE-5635-AADE-C66B74048C8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569525" y="2339962"/>
                  <a:ext cx="64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85C61DB-2D86-8E3C-03E6-0A91C46B119C}"/>
                    </a:ext>
                  </a:extLst>
                </p14:cNvPr>
                <p14:cNvContentPartPr/>
                <p14:nvPr/>
              </p14:nvContentPartPr>
              <p14:xfrm>
                <a:off x="9707405" y="2410882"/>
                <a:ext cx="151560" cy="150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85C61DB-2D86-8E3C-03E6-0A91C46B119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698405" y="2401882"/>
                  <a:ext cx="169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379127-CDEB-E743-6643-546A6269D632}"/>
                    </a:ext>
                  </a:extLst>
                </p14:cNvPr>
                <p14:cNvContentPartPr/>
                <p14:nvPr/>
              </p14:nvContentPartPr>
              <p14:xfrm>
                <a:off x="9969845" y="2573962"/>
                <a:ext cx="94320" cy="115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379127-CDEB-E743-6643-546A6269D63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960845" y="2564962"/>
                  <a:ext cx="111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69D86E6-9266-A1F9-EB5E-BE3D304BD2F0}"/>
                    </a:ext>
                  </a:extLst>
                </p14:cNvPr>
                <p14:cNvContentPartPr/>
                <p14:nvPr/>
              </p14:nvContentPartPr>
              <p14:xfrm>
                <a:off x="6946565" y="2247442"/>
                <a:ext cx="23760" cy="577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69D86E6-9266-A1F9-EB5E-BE3D304BD2F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937925" y="2238442"/>
                  <a:ext cx="41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F79EA86-11D2-F024-2B86-0873BDCE66DE}"/>
                    </a:ext>
                  </a:extLst>
                </p14:cNvPr>
                <p14:cNvContentPartPr/>
                <p14:nvPr/>
              </p14:nvContentPartPr>
              <p14:xfrm>
                <a:off x="6945485" y="2093002"/>
                <a:ext cx="3047400" cy="890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F79EA86-11D2-F024-2B86-0873BDCE66D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936485" y="2084002"/>
                  <a:ext cx="3065040" cy="90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5360889-9C61-3A05-8FE9-1126FE31464E}"/>
                    </a:ext>
                  </a:extLst>
                </p14:cNvPr>
                <p14:cNvContentPartPr/>
                <p14:nvPr/>
              </p14:nvContentPartPr>
              <p14:xfrm>
                <a:off x="9799205" y="2522122"/>
                <a:ext cx="360" cy="7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5360889-9C61-3A05-8FE9-1126FE31464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790565" y="2513122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0C2BC88-0032-BBCE-6D9A-E8655227955C}"/>
                    </a:ext>
                  </a:extLst>
                </p14:cNvPr>
                <p14:cNvContentPartPr/>
                <p14:nvPr/>
              </p14:nvContentPartPr>
              <p14:xfrm>
                <a:off x="6052685" y="3440842"/>
                <a:ext cx="23760" cy="18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0C2BC88-0032-BBCE-6D9A-E8655227955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043685" y="3432202"/>
                  <a:ext cx="41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F62904-4673-5A0A-ABB5-69D7A6364C78}"/>
                    </a:ext>
                  </a:extLst>
                </p14:cNvPr>
                <p14:cNvContentPartPr/>
                <p14:nvPr/>
              </p14:nvContentPartPr>
              <p14:xfrm>
                <a:off x="6033245" y="3419962"/>
                <a:ext cx="208800" cy="214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F62904-4673-5A0A-ABB5-69D7A6364C7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024245" y="3411322"/>
                  <a:ext cx="226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DDF634-03B7-2F61-9EAE-7BC7F4B1BCF5}"/>
                    </a:ext>
                  </a:extLst>
                </p14:cNvPr>
                <p14:cNvContentPartPr/>
                <p14:nvPr/>
              </p14:nvContentPartPr>
              <p14:xfrm>
                <a:off x="6391085" y="3265522"/>
                <a:ext cx="216360" cy="367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DDF634-03B7-2F61-9EAE-7BC7F4B1BCF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382445" y="3256882"/>
                  <a:ext cx="234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1FB4C5C-539D-2284-4D7B-0C7D3EFDB9E2}"/>
                    </a:ext>
                  </a:extLst>
                </p14:cNvPr>
                <p14:cNvContentPartPr/>
                <p14:nvPr/>
              </p14:nvContentPartPr>
              <p14:xfrm>
                <a:off x="6683045" y="3373522"/>
                <a:ext cx="178200" cy="367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1FB4C5C-539D-2284-4D7B-0C7D3EFDB9E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674045" y="3364882"/>
                  <a:ext cx="1958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1CC783-3F12-2CAD-A57F-910E94F6BAAB}"/>
                    </a:ext>
                  </a:extLst>
                </p14:cNvPr>
                <p14:cNvContentPartPr/>
                <p14:nvPr/>
              </p14:nvContentPartPr>
              <p14:xfrm>
                <a:off x="6787085" y="3207202"/>
                <a:ext cx="20160" cy="30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1CC783-3F12-2CAD-A57F-910E94F6BAA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778445" y="3198202"/>
                  <a:ext cx="37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BC46FB-A8B9-7694-D795-25927D8C99A3}"/>
                    </a:ext>
                  </a:extLst>
                </p14:cNvPr>
                <p14:cNvContentPartPr/>
                <p14:nvPr/>
              </p14:nvContentPartPr>
              <p14:xfrm>
                <a:off x="7005605" y="3236722"/>
                <a:ext cx="227520" cy="407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BC46FB-A8B9-7694-D795-25927D8C99A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996605" y="3228082"/>
                  <a:ext cx="245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EE374C1-83DE-A65B-B0EE-688F8F7870AD}"/>
                    </a:ext>
                  </a:extLst>
                </p14:cNvPr>
                <p14:cNvContentPartPr/>
                <p14:nvPr/>
              </p14:nvContentPartPr>
              <p14:xfrm>
                <a:off x="7386845" y="3356962"/>
                <a:ext cx="237240" cy="214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EE374C1-83DE-A65B-B0EE-688F8F7870A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77845" y="3348322"/>
                  <a:ext cx="254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402FC65-D002-1159-BBD9-3F656E104BE4}"/>
                    </a:ext>
                  </a:extLst>
                </p14:cNvPr>
                <p14:cNvContentPartPr/>
                <p14:nvPr/>
              </p14:nvContentPartPr>
              <p14:xfrm>
                <a:off x="7875005" y="3346162"/>
                <a:ext cx="148680" cy="177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402FC65-D002-1159-BBD9-3F656E104BE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866365" y="3337162"/>
                  <a:ext cx="166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B2D97E5-CEC9-2F80-CFC6-8C68CEE11523}"/>
                    </a:ext>
                  </a:extLst>
                </p14:cNvPr>
                <p14:cNvContentPartPr/>
                <p14:nvPr/>
              </p14:nvContentPartPr>
              <p14:xfrm>
                <a:off x="8104325" y="3242482"/>
                <a:ext cx="240840" cy="344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B2D97E5-CEC9-2F80-CFC6-8C68CEE1152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095685" y="3233482"/>
                  <a:ext cx="2584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1BACE7E-E40C-3C2D-EB5C-071C4D19CE13}"/>
                    </a:ext>
                  </a:extLst>
                </p14:cNvPr>
                <p14:cNvContentPartPr/>
                <p14:nvPr/>
              </p14:nvContentPartPr>
              <p14:xfrm>
                <a:off x="8391245" y="3396202"/>
                <a:ext cx="179280" cy="353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1BACE7E-E40C-3C2D-EB5C-071C4D19CE1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382605" y="3387202"/>
                  <a:ext cx="1969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F47C621-8208-86CF-2755-73F2AB4A4615}"/>
                    </a:ext>
                  </a:extLst>
                </p14:cNvPr>
                <p14:cNvContentPartPr/>
                <p14:nvPr/>
              </p14:nvContentPartPr>
              <p14:xfrm>
                <a:off x="8516525" y="3240322"/>
                <a:ext cx="11520" cy="5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F47C621-8208-86CF-2755-73F2AB4A461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507525" y="3231322"/>
                  <a:ext cx="29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31B2F48-A29C-AA32-E12A-F8C4B44ED10F}"/>
                    </a:ext>
                  </a:extLst>
                </p14:cNvPr>
                <p14:cNvContentPartPr/>
                <p14:nvPr/>
              </p14:nvContentPartPr>
              <p14:xfrm>
                <a:off x="8709125" y="3428962"/>
                <a:ext cx="14148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31B2F48-A29C-AA32-E12A-F8C4B44ED10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700125" y="3419962"/>
                  <a:ext cx="15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48D7D24-C527-00C4-45F6-1CA0931580EA}"/>
                    </a:ext>
                  </a:extLst>
                </p14:cNvPr>
                <p14:cNvContentPartPr/>
                <p14:nvPr/>
              </p14:nvContentPartPr>
              <p14:xfrm>
                <a:off x="8949605" y="3348322"/>
                <a:ext cx="72000" cy="147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48D7D24-C527-00C4-45F6-1CA0931580E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940605" y="3339322"/>
                  <a:ext cx="89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FC84846-FC46-37BE-4070-14BC3066CDA7}"/>
                    </a:ext>
                  </a:extLst>
                </p14:cNvPr>
                <p14:cNvContentPartPr/>
                <p14:nvPr/>
              </p14:nvContentPartPr>
              <p14:xfrm>
                <a:off x="9020525" y="3171922"/>
                <a:ext cx="211320" cy="458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FC84846-FC46-37BE-4070-14BC3066CDA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011885" y="3162922"/>
                  <a:ext cx="2289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1C0DC0E-552F-BC19-F398-3D9EB9C55DC8}"/>
                    </a:ext>
                  </a:extLst>
                </p14:cNvPr>
                <p14:cNvContentPartPr/>
                <p14:nvPr/>
              </p14:nvContentPartPr>
              <p14:xfrm>
                <a:off x="4189325" y="4866082"/>
                <a:ext cx="155160" cy="427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1C0DC0E-552F-BC19-F398-3D9EB9C55DC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180685" y="4857082"/>
                  <a:ext cx="1728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3578738-FB0F-55F7-8014-2B95D9EFF32D}"/>
                    </a:ext>
                  </a:extLst>
                </p14:cNvPr>
                <p14:cNvContentPartPr/>
                <p14:nvPr/>
              </p14:nvContentPartPr>
              <p14:xfrm>
                <a:off x="4273205" y="4724962"/>
                <a:ext cx="28440" cy="38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3578738-FB0F-55F7-8014-2B95D9EFF32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264205" y="4716322"/>
                  <a:ext cx="46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579747C-1BFE-2C1F-BCD2-6908DBE50339}"/>
                    </a:ext>
                  </a:extLst>
                </p14:cNvPr>
                <p14:cNvContentPartPr/>
                <p14:nvPr/>
              </p14:nvContentPartPr>
              <p14:xfrm>
                <a:off x="4562285" y="4983082"/>
                <a:ext cx="177120" cy="12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579747C-1BFE-2C1F-BCD2-6908DBE5033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553285" y="4974442"/>
                  <a:ext cx="194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1EBF76B-E506-EED8-D1A1-B3EA3DD0BDDD}"/>
                    </a:ext>
                  </a:extLst>
                </p14:cNvPr>
                <p14:cNvContentPartPr/>
                <p14:nvPr/>
              </p14:nvContentPartPr>
              <p14:xfrm>
                <a:off x="4916885" y="4954642"/>
                <a:ext cx="258840" cy="30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1EBF76B-E506-EED8-D1A1-B3EA3DD0BDD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908245" y="4946002"/>
                  <a:ext cx="276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2F09171-F82D-9E77-F928-DCC0289D523E}"/>
                    </a:ext>
                  </a:extLst>
                </p14:cNvPr>
                <p14:cNvContentPartPr/>
                <p14:nvPr/>
              </p14:nvContentPartPr>
              <p14:xfrm>
                <a:off x="3462485" y="2873842"/>
                <a:ext cx="5400" cy="15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2F09171-F82D-9E77-F928-DCC0289D523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453485" y="2865202"/>
                  <a:ext cx="23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21F6A7C-B38F-C926-29A4-2DC94921F98B}"/>
                    </a:ext>
                  </a:extLst>
                </p14:cNvPr>
                <p14:cNvContentPartPr/>
                <p14:nvPr/>
              </p14:nvContentPartPr>
              <p14:xfrm>
                <a:off x="3459965" y="2855122"/>
                <a:ext cx="24840" cy="46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21F6A7C-B38F-C926-29A4-2DC94921F98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451325" y="2846482"/>
                  <a:ext cx="42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4BAA4D3-3377-6295-42EE-7F9B04EFCA6C}"/>
                    </a:ext>
                  </a:extLst>
                </p14:cNvPr>
                <p14:cNvContentPartPr/>
                <p14:nvPr/>
              </p14:nvContentPartPr>
              <p14:xfrm>
                <a:off x="4339445" y="3511042"/>
                <a:ext cx="172440" cy="362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4BAA4D3-3377-6295-42EE-7F9B04EFCA6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330445" y="3502402"/>
                  <a:ext cx="190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93D9AD8-2B72-0F88-369B-ECE64810B0DA}"/>
                    </a:ext>
                  </a:extLst>
                </p14:cNvPr>
                <p14:cNvContentPartPr/>
                <p14:nvPr/>
              </p14:nvContentPartPr>
              <p14:xfrm>
                <a:off x="4425125" y="3327442"/>
                <a:ext cx="12600" cy="20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93D9AD8-2B72-0F88-369B-ECE64810B0D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416485" y="3318442"/>
                  <a:ext cx="30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1DBE64A-BC5B-2140-B7F2-28940F21CE88}"/>
                    </a:ext>
                  </a:extLst>
                </p14:cNvPr>
                <p14:cNvContentPartPr/>
                <p14:nvPr/>
              </p14:nvContentPartPr>
              <p14:xfrm>
                <a:off x="4649765" y="3421042"/>
                <a:ext cx="237960" cy="302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1DBE64A-BC5B-2140-B7F2-28940F21CE8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640765" y="3412402"/>
                  <a:ext cx="255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5E396DE-C041-6088-A8B1-87A1B192B78D}"/>
                    </a:ext>
                  </a:extLst>
                </p14:cNvPr>
                <p14:cNvContentPartPr/>
                <p14:nvPr/>
              </p14:nvContentPartPr>
              <p14:xfrm>
                <a:off x="4998965" y="3301522"/>
                <a:ext cx="145080" cy="327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5E396DE-C041-6088-A8B1-87A1B192B78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990325" y="3292522"/>
                  <a:ext cx="162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28D0363-2D7D-14EF-A1FE-B4FB05A28E69}"/>
                    </a:ext>
                  </a:extLst>
                </p14:cNvPr>
                <p14:cNvContentPartPr/>
                <p14:nvPr/>
              </p14:nvContentPartPr>
              <p14:xfrm>
                <a:off x="5029925" y="3584482"/>
                <a:ext cx="223560" cy="28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28D0363-2D7D-14EF-A1FE-B4FB05A28E6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020925" y="3575482"/>
                  <a:ext cx="241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FB2C55D-50A0-E1FB-D2C9-DD321AEDC9A9}"/>
                    </a:ext>
                  </a:extLst>
                </p14:cNvPr>
                <p14:cNvContentPartPr/>
                <p14:nvPr/>
              </p14:nvContentPartPr>
              <p14:xfrm>
                <a:off x="5383805" y="3133042"/>
                <a:ext cx="166320" cy="347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FB2C55D-50A0-E1FB-D2C9-DD321AEDC9A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375165" y="3124402"/>
                  <a:ext cx="1839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5CAE7DE-3454-4E3F-B8B5-5B00109C0DC2}"/>
                    </a:ext>
                  </a:extLst>
                </p14:cNvPr>
                <p14:cNvContentPartPr/>
                <p14:nvPr/>
              </p14:nvContentPartPr>
              <p14:xfrm>
                <a:off x="5629325" y="3052402"/>
                <a:ext cx="198000" cy="329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5CAE7DE-3454-4E3F-B8B5-5B00109C0DC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620685" y="3043762"/>
                  <a:ext cx="2156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B40755E-DFE7-96F1-2142-E2614C65CB5A}"/>
                    </a:ext>
                  </a:extLst>
                </p14:cNvPr>
                <p14:cNvContentPartPr/>
                <p14:nvPr/>
              </p14:nvContentPartPr>
              <p14:xfrm>
                <a:off x="2376365" y="3840442"/>
                <a:ext cx="695160" cy="1962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B40755E-DFE7-96F1-2142-E2614C65CB5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367725" y="3831442"/>
                  <a:ext cx="712800" cy="19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24E4C71-BA01-D7FB-8791-4079DA23E366}"/>
                    </a:ext>
                  </a:extLst>
                </p14:cNvPr>
                <p14:cNvContentPartPr/>
                <p14:nvPr/>
              </p14:nvContentPartPr>
              <p14:xfrm>
                <a:off x="3167645" y="5510482"/>
                <a:ext cx="406800" cy="249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24E4C71-BA01-D7FB-8791-4079DA23E36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159005" y="5501842"/>
                  <a:ext cx="424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5555CA3-17EB-EF2E-AC58-57D070CE6196}"/>
                    </a:ext>
                  </a:extLst>
                </p14:cNvPr>
                <p14:cNvContentPartPr/>
                <p14:nvPr/>
              </p14:nvContentPartPr>
              <p14:xfrm>
                <a:off x="3672365" y="5353882"/>
                <a:ext cx="150840" cy="345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5555CA3-17EB-EF2E-AC58-57D070CE619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663725" y="5345242"/>
                  <a:ext cx="1684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6F2A3C6-8C68-797D-79D8-170497C45BED}"/>
                    </a:ext>
                  </a:extLst>
                </p14:cNvPr>
                <p14:cNvContentPartPr/>
                <p14:nvPr/>
              </p14:nvContentPartPr>
              <p14:xfrm>
                <a:off x="3899165" y="5318602"/>
                <a:ext cx="1086840" cy="3898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6F2A3C6-8C68-797D-79D8-170497C45BE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890165" y="5309962"/>
                  <a:ext cx="1104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8A8190B-BB72-7F84-E239-C26D46F1F395}"/>
                    </a:ext>
                  </a:extLst>
                </p14:cNvPr>
                <p14:cNvContentPartPr/>
                <p14:nvPr/>
              </p14:nvContentPartPr>
              <p14:xfrm>
                <a:off x="4536725" y="5365042"/>
                <a:ext cx="5400" cy="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8A8190B-BB72-7F84-E239-C26D46F1F3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28085" y="5356042"/>
                  <a:ext cx="2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F1C0966-7B40-FBC5-8D2C-5F820F387861}"/>
                    </a:ext>
                  </a:extLst>
                </p14:cNvPr>
                <p14:cNvContentPartPr/>
                <p14:nvPr/>
              </p14:nvContentPartPr>
              <p14:xfrm>
                <a:off x="1854725" y="6118522"/>
                <a:ext cx="585360" cy="2239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F1C0966-7B40-FBC5-8D2C-5F820F3878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845725" y="6109522"/>
                  <a:ext cx="603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9B574C0-269E-4877-378A-1D922DF7F9AD}"/>
                    </a:ext>
                  </a:extLst>
                </p14:cNvPr>
                <p14:cNvContentPartPr/>
                <p14:nvPr/>
              </p14:nvContentPartPr>
              <p14:xfrm>
                <a:off x="2506685" y="5982082"/>
                <a:ext cx="360000" cy="5684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9B574C0-269E-4877-378A-1D922DF7F9A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497685" y="5973082"/>
                  <a:ext cx="3776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7760C48-A2C0-A0E9-BFEB-031F98475A2E}"/>
                    </a:ext>
                  </a:extLst>
                </p14:cNvPr>
                <p14:cNvContentPartPr/>
                <p14:nvPr/>
              </p14:nvContentPartPr>
              <p14:xfrm>
                <a:off x="2742485" y="6108442"/>
                <a:ext cx="652680" cy="3322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7760C48-A2C0-A0E9-BFEB-031F98475A2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733845" y="6099802"/>
                  <a:ext cx="6703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AD9AACC-6F4B-E089-F847-06B53ABA41A4}"/>
                    </a:ext>
                  </a:extLst>
                </p14:cNvPr>
                <p14:cNvContentPartPr/>
                <p14:nvPr/>
              </p14:nvContentPartPr>
              <p14:xfrm>
                <a:off x="1083965" y="2592682"/>
                <a:ext cx="487440" cy="37116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AD9AACC-6F4B-E089-F847-06B53ABA41A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75325" y="2583682"/>
                  <a:ext cx="505080" cy="372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581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2" ma:contentTypeDescription="Create a new document." ma:contentTypeScope="" ma:versionID="527eca5450fccce277b8203c208ed914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aea80c73be91e2c178f1688153470d90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F5CFEE91-0A96-4DA4-862E-F8B53C5260EC}"/>
</file>

<file path=customXml/itemProps2.xml><?xml version="1.0" encoding="utf-8"?>
<ds:datastoreItem xmlns:ds="http://schemas.openxmlformats.org/officeDocument/2006/customXml" ds:itemID="{87CD1B6F-96B9-4DCE-98F3-128A06447445}"/>
</file>

<file path=customXml/itemProps3.xml><?xml version="1.0" encoding="utf-8"?>
<ds:datastoreItem xmlns:ds="http://schemas.openxmlformats.org/officeDocument/2006/customXml" ds:itemID="{7617DF69-C238-4F27-B682-44B3DD5D9975}"/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203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Algoritmi de sortare</vt:lpstr>
      <vt:lpstr>Analiza algoritmilor</vt:lpstr>
      <vt:lpstr>Sortarea</vt:lpstr>
      <vt:lpstr>Sortare prin selectie</vt:lpstr>
      <vt:lpstr>Sortare prin selectie</vt:lpstr>
      <vt:lpstr>PowerPoint Presentation</vt:lpstr>
      <vt:lpstr>PowerPoint Presentation</vt:lpstr>
      <vt:lpstr>Sortare prin inserare</vt:lpstr>
      <vt:lpstr>PowerPoint Presentation</vt:lpstr>
      <vt:lpstr>Analiza algoritmului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Daniela Joita</dc:creator>
  <cp:lastModifiedBy>Daniela Joita</cp:lastModifiedBy>
  <cp:revision>9</cp:revision>
  <dcterms:created xsi:type="dcterms:W3CDTF">2020-12-14T19:24:11Z</dcterms:created>
  <dcterms:modified xsi:type="dcterms:W3CDTF">2022-12-13T11:25:58Z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