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BF7D-5976-4ABA-9AEC-BE4C73640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BB4F-F163-4824-9CF2-5634D072B8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hyperlink" Target="https://www.cs.usfca.edu/~galles/visualization/QueueL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err="1"/>
              <a:t>Cozi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P900411831[1]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9624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Queue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141912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(FIFO)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85800" y="2590800"/>
          <a:ext cx="57626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59988" imgH="2103196" progId="Word.Document.8">
                  <p:embed/>
                </p:oleObj>
              </mc:Choice>
              <mc:Fallback>
                <p:oleObj name="Document" r:id="rId2" imgW="5759988" imgH="2103196" progId="Word.Document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576262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 descr="queue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743200"/>
            <a:ext cx="2019300" cy="19812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743200" y="4724400"/>
            <a:ext cx="2660650" cy="1136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Notăm: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inserarea unui element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intr-o coada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: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C 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stergerea unui element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dintr-o coada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: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  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inlantuita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762000" y="1676400"/>
          <a:ext cx="3429000" cy="473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893543" imgH="2631335" progId="Word.Document.8">
                  <p:embed/>
                </p:oleObj>
              </mc:Choice>
              <mc:Fallback>
                <p:oleObj name="Document" r:id="rId2" imgW="1893543" imgH="2631335" progId="Word.Document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3429000" cy="473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410200" y="2590800"/>
            <a:ext cx="2508250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Notam 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front 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pointer la primul nod al cozii,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rear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pointerul la ultimul nod.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NOD *front, *rear;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5000" y="1371600"/>
          <a:ext cx="6740208" cy="4538790"/>
        </p:xfrm>
        <a:graphic>
          <a:graphicData uri="http://schemas.openxmlformats.org/drawingml/2006/table">
            <a:tbl>
              <a:tblPr/>
              <a:tblGrid>
                <a:gridCol w="317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3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inserarea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unui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nod </a:t>
                      </a: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nou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stergerea/accesarea unui nod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19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Aloca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memorie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 nod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Returneaza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p, un pointer la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nod.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p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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NULL then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 -&gt; link = top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 -&gt; info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info_nou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rear ≠ NULL then                   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rear -&gt; link = p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 front =p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rear = p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OVERFLOW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front = NULL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then UNDERFLOW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else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elem_sters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front -&gt; info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if front=rear then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front = NULL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rear=NULL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 front = front -&gt; link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9" name="WordArt 15"/>
          <p:cNvSpPr>
            <a:spLocks noChangeArrowheads="1" noChangeShapeType="1" noTextEdit="1"/>
          </p:cNvSpPr>
          <p:nvPr/>
        </p:nvSpPr>
        <p:spPr bwMode="auto">
          <a:xfrm>
            <a:off x="3657600" y="228600"/>
            <a:ext cx="32766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1200" kern="10" spc="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Algoritmi</a:t>
            </a:r>
            <a:r>
              <a:rPr lang="en-US" sz="1200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: 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https://www.cs.usfca.edu/~galles/visualization/QueueLL.html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https://www.cs.usfca.edu/~galles/visualization/Algorithms.html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ți un document nou." ma:contentTypeScope="" ma:versionID="b4f5a82255c161a7c5148086b3294bc5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bcaf42522f61959a20d411c5009c2903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FCC7E78A-77EB-4971-94ED-3FF2151B11F2}"/>
</file>

<file path=customXml/itemProps2.xml><?xml version="1.0" encoding="utf-8"?>
<ds:datastoreItem xmlns:ds="http://schemas.openxmlformats.org/officeDocument/2006/customXml" ds:itemID="{AC0CD9DB-33F1-4029-B736-6691823DA359}"/>
</file>

<file path=customXml/itemProps3.xml><?xml version="1.0" encoding="utf-8"?>
<ds:datastoreItem xmlns:ds="http://schemas.openxmlformats.org/officeDocument/2006/customXml" ds:itemID="{236FBFD5-6DA9-4B28-976C-028DF1346500}"/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202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Symbol</vt:lpstr>
      <vt:lpstr>Times New Roman</vt:lpstr>
      <vt:lpstr>Office Theme</vt:lpstr>
      <vt:lpstr>Document</vt:lpstr>
      <vt:lpstr>Cozi</vt:lpstr>
      <vt:lpstr>PowerPoint Presentation</vt:lpstr>
      <vt:lpstr>Reprezentare (FIFO)</vt:lpstr>
      <vt:lpstr>Alocare inlantuita</vt:lpstr>
      <vt:lpstr>PowerPoint Presentation</vt:lpstr>
      <vt:lpstr>Vizualizare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Cozi</dc:title>
  <dc:creator>user</dc:creator>
  <cp:lastModifiedBy>Daniela Joita</cp:lastModifiedBy>
  <cp:revision>18</cp:revision>
  <dcterms:created xsi:type="dcterms:W3CDTF">2016-11-08T18:56:06Z</dcterms:created>
  <dcterms:modified xsi:type="dcterms:W3CDTF">2022-11-01T07:53:44Z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