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8.xml" ContentType="application/inkml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5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FD5A-4EC2-48D7-B6EA-65DB85D30AFD}" type="datetimeFigureOut">
              <a:rPr lang="ro-RO" smtClean="0"/>
              <a:pPr/>
              <a:t>13.12.2022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0A381-2D4F-4945-B52C-6A47295ABC2D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8:17:44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8646 5958 222 0,'0'0'100'16,"0"0"99"-16,0 0-88 15,0 0-13-15,0 0 16 16,0 0-10-16,-7-12-1 16,7 10 7-16,0 2 14 15,0-3 5-15,0 3-9 16,0 0-17-16,0 0-14 0,0 0-9 16,0 0-5-16,0 0-8 15,0 0-26-15,5 0 0 16,9 14 28-16,5 6-9 15,8 4-6-15,6 2-16 16,8 6-11-16,7 3-7 16,6 3-6-16,4 3-4 15,2 0-9-15,1 1 7 16,-1-4-3-16,-4-4-5 16,-8-2 0-16,-5-6 0 15,-12-1 0-15,-6-6 0 16,-8 2 0-16,-3-5 9 15,-5 0-2-15,-1-4-5 0,-3 0 6 16,2-4-6-16,-5-1-1 16,0 0 0-16,1-5-1 15,-3 0 0-15,0-2-25 16,-5 0-117-16,-15-4-171 16,-7-15-1157-16</inkml:trace>
  <inkml:trace contextRef="#ctx0" brushRef="#br0" timeOffset="2011.25">6141 7429 1352 0,'0'0'193'16,"0"0"-144"-16,0 0-23 15,0 0 56-15,0 0-9 16,0 0-48-16,0-4-16 15,0 4 20-15,0 0 25 16,0 0-9-16,0 0-15 0,0 14 40 16,0 4 27-1,0 4-29-15,0 5-12 0,2 5-9 16,-1 4-7-16,2 4-9 16,1 6-8-16,3 6 2 15,0 4-4-15,0 0-2 16,2-2-9-16,-1-4-2 15,2-4-7-15,-2-3-1 16,1-9 1-16,-3-7 0 16,0-6-1-16,-2-9 1 15,-2-4 0-15,-2-3-1 16,0-5 0-16,0 0-39 16,-4 0-109-16,-12-2-430 15,-5-7-967-15</inkml:trace>
  <inkml:trace contextRef="#ctx0" brushRef="#br0" timeOffset="27877.51">17756 5859 157 0,'0'0'117'0,"0"0"-82"0,0 0-11 16,0 0 49-16,0 0 0 15,0 0-41-15,0 2-16 16,0-2-11-16,0 2-3 16,0-2 164-16,0 0 6 15,0 2-95-15,0-2-34 16,0 0 16-16,0 0-12 15,0 0-23-15,0 0-6 16,0 0 6-16,0 0 11 16,0 0 1-16,0 0 6 15,0 2-3-15,0 0-8 16,0 0-5-16,0 2 1 0,0 2 24 16,0-1-10-16,0 0-9 15,0-1-3-15,0 1-4 16,0-2 2-16,2 1 2 15,4 1 6-15,0-1-7 16,3 1 1-16,-1 1-4 16,2 2-7-16,1 3 1 15,-3 1 5-15,4-3-3 16,0 3-1-16,1-1 1 16,0-2-6-16,-2 1-1 15,2-2-6-15,0 3 2 16,1-3-4-16,-1-1 1 15,1 3-6-15,-1 1 5 16,-2-1-6-16,2 0 1 0,1 2 0 16,0 0 1-16,-1 2-1 15,1 2 9-15,1 0-9 16,1 1 8-16,1-4-7 16,-1 1 4-16,-1-2 1 15,1 0-6-15,-3-2 5 16,3 0-5-16,-3 0 0 15,1-1 5-15,-1 2-5 16,0 1-1-16,1 0 0 16,0 2 1-16,3 0 0 15,-2 3 0-15,1-4 1 16,-1 1-1-16,2 2 0 16,-1 0 0-16,-1 0 1 0,1-2-1 15,-3 3 0 1,0-3 0-16,1 1-1 0,-4-1 1 15,4 1 1-15,-4 0-1 16,0-4-1-16,1 1 0 16,-2 2 1-16,0-2-1 15,-3 0 1-15,4-3-1 16,-1 5 0-16,-3-3 1 16,4-1-1-16,-2 1 1 15,3 2-1-15,3 1 0 16,-3 0 0-16,3-2 0 15,-4 2 0-15,3 0 0 16,-3 0 0-16,-1 0 0 16,-1-2-1-16,2 1 1 0,-4 1-1 15,1-2 1-15,1 2 1 16,-1-2-1-16,2 0 0 16,2 0 1-16,-2-2 0 15,3 2-1-15,-2 0 1 16,-1-2-1-16,3 0 1 15,-4-1-1-15,3 2 1 16,-1-3-1-16,1 0 0 16,-1 0 0-16,2-2 1 15,-3 0-1-15,-1 0 2 16,2-1 0-16,-1 2-2 16,-1-3 1-16,2 2-1 15,1 0 1-15,0-2-1 0,0 2 0 16,2-2 0-16,-1 3 1 15,1-4-1-15,-2 1 0 16,3 0 1-16,-2-1 0 16,3 3-1-16,-3 0 0 15,2-3 1-15,-4-1-1 16,4 2 0-16,-4-2 0 16,1 0 0-16,-3 0 1 15,2 0-1-15,-3 1 0 16,1-1 0-16,0-1 1 15,0 1-1-15,-2-2 0 16,-1 2 0-16,-3 0 0 16,0-2 0-16,-1 3-1 0,-1-3 1 15,3 1-1 1,-3-1 1-16,0 0 0 0,0 0 0 16,2 0 1-16,-2 0-1 15,0 0 0-15,0 0 0 16,0 0 1-16,0 0-1 15,0 0 1-15,0 0-1 16,0 0 0-16,0 0 0 16,0 0 0-16,0 0-6 15,0 0 5-15,0 0-11 16,0 0-13-16,0 0-21 16,0 0-138-16,-6 0-349 0</inkml:trace>
  <inkml:trace contextRef="#ctx0" brushRef="#br0" timeOffset="33770.61">13793 8329 211 0,'0'0'102'0,"0"0"-74"0,0 0-18 15,0 0 98-15,0 0 15 16,0 0-50-16,0 0-22 16,0 0 45-16,0 0 3 15,0 0-30-15,0 0-24 16,0 0-3-16,0 0 10 16,0 0-9-16,0 0-10 15,0 0-12-15,0 0 3 0,0 0-2 16,0 0-3-16,0 4-2 15,0 7 28-15,0 3-6 16,0 0-17-16,0 2-3 16,0 2-3-16,0 2 0 15,0 2-3-15,0 0 0 16,0 5 13-16,-2 0-5 16,0 4 0-16,0 0 4 15,-3 5-5-15,0 1 2 16,1-1-3-16,0 2-3 15,-3-1-1-15,3 0-2 16,-4-5 0-16,2 1 2 16,2-4-7-16,-3 2 4 15,3-4-5-15,-1 2 1 0,0-2-1 16,0-1 3-16,4 1 5 16,-4-1-4-16,3-1-3 15,-2 4 8-15,0-1 1 16,-4-1-9-16,2 5 3 15,-1-1-3-15,1-1-7 16,1 0 6-16,1 0-6 16,-1 0 7-16,3-2-7 15,-1 2 4-15,1-2-5 16,2 3 1-16,-2-2-1 16,0 3 1-16,2-3 1 15,-2 0-1-15,2 0 0 16,-2 2-1-16,2-4 0 0,-2 2 0 15,-4 0-1 1,5-3 0-16,-4 2 1 0,0-2 0 16,3-1-2-16,0-2 2 15,2 1 2-15,-2 3-2 16,2-3 1-16,0 3 0 16,-2-2 0-16,2-1-1 15,0-1 1-15,-2 0-1 16,0 2 1-16,2-6 0 15,0-1-1-15,0 1 0 16,0-6 0-16,0 1 0 16,0 1 0-16,0-1 0 15,0 1 0-15,0 4 0 16,0 0 0-16,0 0 1 16,0 1-1-16,0-2 1 0,0-2-1 15,0-2 0-15,0-2 0 16,0-2 1-16,2 0 1 15,0-2-2-15,0-2 10 16,0 0-9-16,0 0 8 16,0-1-1-16,-2 0 0 15,3 2 10-15,-3-4-11 16,0 3 9-16,2 2 9 16,0 0-13-16,-2-1 1 15,4 2-1-15,-4-1 2 0,3 1 2 16,0-4-5-1,-3 1-2-15,2-4 1 0,-2-2-9 16,0 2 7-16,0-2 1 16,0 0-8-16,0 0 9 15,0 0-9-15,0 0 10 16,0 0-11-16,0 0 0 16,0 0-40-16,4-15-54 15,2-2-74-15,4-3-321 0</inkml:trace>
  <inkml:trace contextRef="#ctx0" brushRef="#br0" timeOffset="7736.09">2255 289 71 0,'0'0'257'16,"0"0"-122"-16,0 0-58 15,0 0-54-15,0 0-12 0,0 0 40 16,-14-9 4-16,14 9-5 16,-2 0 38-16,2 0 22 15,0 0 3-15,0 0 0 16,0 0 21-16,0 0 14 16,0 0 3-16,0-2-11 15,0 2-16-15,0 0-11 16,0 0-18-16,0 0-34 15,0 0-27-15,0 0-11 16,0 0-5-16,0 0-5 16,0 0 5-16,0 0 4 15,0 0 3-15,0 0 5 0,0 0-4 16,0 0-3 0,0 0-7-16,0 0-7 0,0 0-3 15,0 0-6-15,0 0 0 16,0 0-1-16,0 0-10 15,0 0-8-15,0 0 1 16,5 0 17-16,10 4-10 16,1 3 9-16,4-2 4 15,5-1 5-15,0-1-6 16,4-2-2-16,0-1 0 16,0 0 1-16,-2 0-1 15,-2 0-18-15,0-5 17 16,-5-1 2-16,-4-1 0 15,-3 3 0-15,-2 2 8 16,-4 1-7-16,-3-2 1 0,-1 2-2 16,-1 1 0-16,0-3 1 15,-2 3-1-15,0-1 7 16,0 1 1-16,0 0-2 16,0 0-5-16,0 0-1 15,0 0-10-15,0 0 10 16,0 0 0-16,0 0 7 15,-7 5 17-15,1 12-17 16,-5 5 2-16,-2 5-8 16,-1 6 5-16,-1 1-4 15,-1 6-1-15,0 3 1 16,-3 2-1-16,4 3 0 16,0-1 0-16,3-8 0 0,2-5-1 15,1-7 1-15,5-8-1 16,-1-7 2-16,5-5-1 15,0-5-1-15,0-2 7 16,0 0-5-16,0 0-2 16,0 0-41-16,0-6-94 15,0-16-91-15,3 0-387 16,-3 1-362-16</inkml:trace>
  <inkml:trace contextRef="#ctx0" brushRef="#br0" timeOffset="8028.71">2253 502 1156 0,'0'0'369'0,"0"0"-226"16,0 0 4-16,0 0 22 15,0 0-3-15,0 0-100 16,0 0-56-16,2-14-10 16,11 11 0-16,12 1 18 15,8 0 25-15,9 0-10 16,8 0-20-16,-3 2-13 0,1-1-101 16,0-2-158-1,8-3-114-15,-15 0-169 0,-8 0-283 16</inkml:trace>
  <inkml:trace contextRef="#ctx0" brushRef="#br0" timeOffset="9328.57">2785 188 819 0,'0'0'159'0,"0"0"-74"15,0 0 69-15,0 0 37 16,0 0-37-16,0 0-48 16,0 0-28-16,-74-61-17 15,59 52-10-15,-2-3-16 16,-1 0-7-16,-5-1 6 16,2 1-2-16,-6-1 9 15,0 1-3-15,0-2-14 0,0 4-15 16,-2 4-2-16,-1 2-1 15,2 2 1-15,-1 2-5 16,2 0-1 0,1 0 7-16,-4 0-2 0,2 0-5 15,-1 0 0-15,-5 0 0 16,4 3 6-16,0 8 6 16,4-3 4-16,-1 0 9 15,4 0 19-15,1-2-10 16,2 2-13-16,2 1-10 15,-2 0 0-15,0 5-3 16,-2 2 0-16,1 3-2 0,2 1 3 16,-1 1-1-1,1 3-1-15,4 0 1 0,-1 3-8 16,3 0 8-16,0 1-2 16,1 2-6-16,0 1 10 15,2-1-10-15,3-1 0 16,3 2 5-16,4-1-4 15,0 2 8-15,0-2-9 16,0 2-1-16,9-2 0 16,5 2-5-16,3 2 5 15,3-1 0-15,1 0 6 16,3 0-12-16,0-3 4 16,3-4 1-16,0-2 1 15,0-4 0-15,1-4-11 16,2-2-8-16,-1 0-2 0,2-2 10 15,0-1 5-15,3 1-2 16,1-7 8-16,1 1 3 16,0-2-3-16,-1-1-18 15,0-3 17-15,1 2 2 16,0-2 7-16,-3 0 1 16,4 0 2-16,-6 0-11 15,2-2-7-15,-2-7-24 16,1 1 31-16,-3-2 2 15,0 0-2-15,-2-4-6 16,-6 0-6-16,-3-2 12 16,0 0 0-16,-4-1 0 15,-2 2 10-15,0-2 22 16,0 3-31-16,0-6 24 16,0 3-16-16,-4-4-7 0,-1 1 9 15,0-1-3-15,-2 0-7 16,-1 0 8-16,-2 0-3 15,0 1-4-15,-2 5 5 16,1-3-7-16,-1 0 6 16,4-1-5-16,-2 0 0 15,-2 0 0-15,0 1 1 16,0 0-2-16,0 0 1 16,0 1-1-16,0 0 1 15,0 0 1-15,0 0 10 0,-2 1 1 16,-5 2-12-1,1-2 11-15,-1 2-1 0,0-3-9 16,-2 3-1-16,0-1 1 16,0-2-1-16,-2-1-1 15,0 2 0-15,2 0 5 16,0 2 2-16,3 2-2 16,-1 0 13-16,3 3-18 15,-2-2-2-15,4-1-23 16,-3 2-3-16,2 2-11 15,-4 3-14-15,-2-2-84 16,-4 3-79-16,0 1-265 16,-2 0-315-16</inkml:trace>
  <inkml:trace contextRef="#ctx0" brushRef="#br0" timeOffset="11768.42">1992 906 172 0,'0'0'131'16,"0"0"-66"-16,0 0 26 0,0 0 4 16,0 0-31-16,0 0-34 15,0 0-10-15,-4 0 23 16,1 0 9-16,3 0-11 16,0 0-21-16,0 0 2 15,0 0 1-15,0 0 0 16,0 0-1-16,0 0 9 15,-2 0 4-15,2 0 3 16,0 0 14-16,0 0 4 16,0 0-8-16,0 0-3 15,0 0 0-15,0 0 7 16,0 0-6-16,0 0 9 16,0 0-1-16,0 0 9 15,0 0-2-15,0 0-5 16,0 0-13-16,0 0-11 0,0 0-9 15,0 0-8-15,0 0-4 16,-2 0-2-16,-2 0 12 16,-5 6-4-16,2 3-2 15,-6 2 5-15,-1-1 2 16,-2 3 3-16,-1 1-4 16,-2-2-5-16,4 0-2 15,-1 1-5-15,1-1 2 16,-1 0 0-16,1 2 1 15,-1-2-3-15,3 3-3 16,-3 1-5-16,3-1 5 16,-2 0-5-16,-4 1 1 15,1-1 7-15,-1 1-8 0,0 3 0 16,-2-1 5 0,5-2-6-16,-5 2 1 0,2-1 5 15,-1 0 1-15,1-1-1 16,0 0 2-16,1-2 2 15,0 2-3-15,0 0 4 16,0-2-3-16,1-2 1 16,3-2-3-16,1-2 2 15,1 1 0-15,6-4 1 16,-1 2-7-16,2-2 5 16,2-1 0-16,0-2 5 15,1-2-4-15,-1 0 6 16,-1 0 1-16,0 0 3 15,-1 0-8-15,1 3-4 0,2 1 1 16,-3 0-5-16,3-3-1 16,-3 2 0-16,3-2-1 15,0-1 0-15,-1 2 0 16,3 1-9-16,0-1-31 16,0-2-122-16,7 0-205 15,9-5-585-15</inkml:trace>
  <inkml:trace contextRef="#ctx0" brushRef="#br0" timeOffset="19884.5">1201 1849 735 0,'0'0'159'16,"0"0"-111"-16,0 0-12 0,0 0 97 15,0 0 0-15,0 0-48 16,-27 6-6-16,22-6 24 15,3 0 20-15,0 0-7 16,0-8-39-16,0-2-51 16,2 1 1-16,0 2 21 15,0 0-19-15,0-1-14 16,0 4-15-16,0 0 7 16,6-2 27-16,2 5-14 15,1-1-20-15,-1 0 0 16,1 2-2-16,-3 0-9 15,-2 0 1-15,2 5-11 0,-6 12 21 16,0 2 10-16,0 8 3 16,0 1 16-16,-12 2 3 15,-5 1-11-15,-4 1-4 16,-3-6-3-16,-1-1 0 16,-4-1-2-16,2-6-3 15,3-4-2-15,4-5-1 16,2-4 2-16,2-5 8 15,8 0 2-15,-2 0 2 16,8-10-11-16,0 0-9 16,2 2 0-16,0-1-7 15,0 4 7-15,0-1 7 16,6 3-7-16,6 3-8 0,1 0-4 16,3 0-4-1,4 0 10-15,2 7 6 0,2 5 1 16,2 4 0-1,0 0 6-15,-2-2 2 0,3 1-8 16,-2-6 0-16,-1-1-1 16,-1-1 1-16,-1-5-1 15,-4-2-22-15,2 0-57 16,-3-17-77-16,8-21-113 16,-4 4-303-16,-8 0-362 0</inkml:trace>
  <inkml:trace contextRef="#ctx0" brushRef="#br0" timeOffset="20667.57">1275 1416 785 0,'0'0'121'16,"0"0"-4"-16,0 0 61 16,0 0 0-16,0 0-57 15,0 0-41-15,0 0-11 16,-100-14-15-16,84 14-17 16,-8 0 1-16,0 0 7 0,-5 12-1 15,-4 5 21-15,-2 5 14 16,-1 5-5-16,1 1-13 15,-2 2-8-15,2 1-9 16,3 6-13-16,3 1 2 16,2 8 2-16,8 0-5 15,1 0-5-15,5 5-3 16,1-5-2-16,4 5 0 16,3 2-5-16,5-2 0 15,0 2-9-15,0-2-5 16,0 0 0-16,5-1 0 15,5-4 6-15,6 0-7 16,4-5 0-16,4-4-9 0,8-4 8 16,1-5-14-16,8-5 0 15,3-6 3-15,5-2 11 16,4-10 1-16,5-3 0 16,0-2 9-16,0 0 8 15,-2 0-17-15,-5-12 0 16,-2-6 3-16,-4-2-3 15,-1-4 8-15,-3-4-10 16,-3-6 4-16,-5-2-4 16,-3-2-5-16,-2-6 7 15,-5-3 0-15,-4-3-1 16,-5-5-8-16,-3-2 0 16,-7-1 9-16,-4 3 0 15,0 6 1-15,-2 5 11 16,-14 5-1-16,-4 4 8 15,-2-2 6-15,-7-3 9 0,-7-1-16 16,-1-3-12-16,-10 3-6 16,-4 5 6-16,-5 2 2 15,-8 6 2-15,-6 5-1 16,-3 7-9-16,-1 8 0 16,0 8-18-16,8 0-59 15,5 0-110-15,17 0-77 16,15 0-278-16,15 0-947 0</inkml:trace>
  <inkml:trace contextRef="#ctx0" brushRef="#br0" timeOffset="21640.92">2819 962 484 0,'0'0'312'0,"0"0"-135"0,0 0-12 16,0 0 23-16,0 0-35 16,0 0-34-16,0 0-33 15,0-14-7-15,0 13 6 16,0-2-17-16,0 1 1 16,0 0 4-16,-5 2-1 15,2 0 10-15,3-2-26 16,-1-1-22-16,1 3-18 15,0 0-4-15,0 0-3 16,0 0 3-16,0 0-2 16,0-3 0-16,0 3-9 15,0 0-1-15,0 0-9 0,1 6 9 16,14 11 0 0,5 2 9-16,5 8 3 0,8 2 5 15,4 5-4-15,4 7 3 16,3-1-4-16,1 2-3 15,-4-3-2-15,-2-1-1 16,0-1-5-16,-6-1 1 16,-3-4-2-16,0-1 1 15,-1-4 0-15,-3-3-1 16,-3-3-23-16,-3-4-72 16,-5-4-78-16,-5-6-70 15,-10-5-388-15</inkml:trace>
  <inkml:trace contextRef="#ctx0" brushRef="#br0" timeOffset="22490.32">3539 1578 681 0,'0'0'278'0,"0"0"-163"16,0 0 55-16,0 0 10 15,0 0 31-15,0 0-86 16,0 0-66-16,-29-9-30 16,27 9-1-16,2 0-16 15,0 0 10-15,0 9 7 16,0 5 5-16,4 4-20 16,10 4-14-16,3-2 0 15,4 1 0-15,0-4 10 0,0-2 0 16,-1-1 2-1,-5 0-2-15,-1 1-9 0,-5 0 5 16,-5-3 2-16,-2-3 11 16,-2-4 7-16,0-2 15 15,0 6 1-15,0-4 2 16,-13 10-7-16,-7-1-15 16,0-2-6-16,0 1-7 15,0-2-3-15,5-3-5 16,1-4-1-16,3-3 9 15,4-1-2-15,3 0-1 16,2 0-4-16,2 0-2 16,0-13-24-16,0-3-8 15,2-6 14-15,9 2-7 16,2-6 25-16,-1-1 20 16,0 5-20-16,-1-2-7 15,3 8 1-15,-1 0-1 0,1 0-2 16,1 0-18-16,1-2 27 15,-1 2 0-15,4 1 1 16,-1-2 0-16,-3 5 7 16,1 0-2-16,-3 0 4 15,-4-1 0-15,-2-1 5 16,-5 1 9-16,-2 1 10 16,0 0 4-16,0 0-14 15,-4 3-17-15,-14 2 26 16,-1-1 14-16,-4 4-20 15,-4 4-6-15,-4 0-15 16,-3 0-6-16,0 14 0 16,3 8-1-16,5 2-15 0,3 4-25 15,6 9-166-15,10-8-150 16,2-3-340-16</inkml:trace>
  <inkml:trace contextRef="#ctx0" brushRef="#br0" timeOffset="23246.65">3720 1349 907 0,'0'0'199'0,"0"0"-50"15,0 0 46-15,0 0-9 16,-114-4-56-16,82 4-43 16,1 9-24-16,0 2 8 15,-2 5 24-15,2 3 5 16,2 2-38-16,2 6-18 15,2 2-15-15,2 2 3 16,4-1 2-16,1 1-10 0,4-2-9 16,4 3-6-16,0 4 0 15,6-2 2-15,2 2-3 16,2 1-7-16,0-1-1 16,0-3 0-16,14 2-6 15,5-5 5-15,6-5-6 16,2-1-4-16,4-1-2 15,5-5 13-15,1-2 4 16,6 0 5-16,-1-4-7 16,2-2-2-16,4-1 14 15,-1-4-14-15,-2-1-7 16,5-4 6-16,-1 0 1 16,-2-2-7-16,0-19 7 15,-2-4 1-15,-6-3 0 16,-2-4 16-16,-6 1-11 0,-5-8 17 15,-4-5-17 1,-1-5 13-16,-8-3-19 0,-4 0 0 16,-6 6-10-16,-3 4 8 15,0 2 2-15,0 6 6 16,-10-1-5-16,-5 8 7 16,-8-2 24-16,-1 4 20 15,-5-2-23-15,-3 3-11 16,-3 1 15-16,-5 2-9 15,-3 5-23-15,-1 2 15 16,-5 2-16-16,0 2 0 16,-5 4 0-16,1 4-12 15,-1 2-15-15,1 0-91 0,-17 18-97 16,16 6-150-16,6 3-554 16</inkml:trace>
  <inkml:trace contextRef="#ctx0" brushRef="#br0" timeOffset="34519.19">853 2530 172 0,'0'0'105'0,"0"0"-36"16,0 0-2-16,0 0 14 16,0 0 2-16,0 0-15 15,1-14-13-15,-1 12-2 16,0 2 14-16,0-1 2 16,0-2-1-16,0 3-15 15,0 0-9-15,0 0 1 16,0 0-9-16,0 0-7 15,0 0-2-15,0 0 1 0,0 0 1 16,0 0 4 0,0 0 6-16,0 0 10 0,0 0-14 15,0 0-35-15,0 0 0 16,-4 0-23-16,0 0 23 16,-3 8 28-16,1 4-18 15,-3 4 10-15,-2 2-5 16,0 3 8-16,-3-4 7 15,3 3-6-15,0 1-8 16,-3-1-5-16,4 2 2 16,-1-2-4-16,1 0-2 15,2-2-6-15,-2 0 0 16,-1 0 8-16,2 2-6 16,-3 0 3-16,0 0-6 15,-4 0 10-15,3 0-4 0,-2 1-5 16,-1-2-1-16,0 3 7 15,0 0 5-15,1-1-5 16,-1-3-6-16,3 0 10 16,-3-3-11-16,3 2 1 15,-1-2 2-15,4-1-2 16,-3 1 0-16,1-1 0 16,1 0 0-16,-1 1 5 15,1 2-5-15,-1 1 0 16,-2 2 6-16,1 0-1 15,-7 3 1-15,6-4 15 16,-4 0-5-16,2 0-9 16,1 0-7-16,2-4 5 0,-2 2-5 15,5-2 2-15,-4 2-2 16,6-3 5-16,-3 0-6 16,-1-1 1-16,4-1-1 15,-3 3 1-15,1-4 0 16,2 4 0-16,-1-1 1 15,-3 0-2-15,3 0 1 16,1 0 0-16,1-2 7 16,0-5-8-16,5-2 0 15,0-1 0-15,2-2 7 16,0 0 6-16,-3-2-2 16,3 1-3-16,0 2-2 0,0-3-5 15,0 0 7-15,0 0-8 16,0 0 9-16,0 3-8 15,0-3 15-15,0 0 0 16,0 0 2-16,0 0-2 16,0 0-7-16,0 0-8 15,0 0-1-15,0 0-9 16,0 0-25-16,0 0-184 16,0 0-54-16,5 0-40 15,7 0-413-15</inkml:trace>
  <inkml:trace contextRef="#ctx0" brushRef="#br0" timeOffset="38887.83">179 3731 1039 0,'0'0'241'0,"0"0"-194"15,0 0-26-15,0 0 95 16,0 0 54-16,0 0-87 15,0 0-44-15,-35 11-6 16,26-4 22-16,-2 3 11 16,-3 5-12-16,-1 3-11 15,-5 7 9-15,0 6-5 16,-2 1-7-16,2 4-9 16,1 3-4-16,5-6-15 0,7 2-1 15,-1-3-5-15,8-6-4 16,0-7-2-16,0-2-14 15,10-5-10-15,5-4 18 16,3-4 6-16,2-3 0 16,2-1-12-16,-1 0 12 15,-2-1 0-15,-1-8 1 16,-6-2 15-16,3-1 6 16,-6-1 0-16,-3 1-1 15,-4-1-5-15,-2 1 5 16,0-2-5-16,0-1 3 15,0-1 14-15,-8 2 11 16,-1 4-8-16,-2 0-9 0,-3 6-9 16,2 4 8-16,-7 0-6 15,-3 6-20-15,-5 14-12 16,1 6-42-16,2 12-84 16,7-5-148-16,11-10-445 0</inkml:trace>
  <inkml:trace contextRef="#ctx0" brushRef="#br0" timeOffset="39614.97">148 3449 879 0,'0'0'188'16,"0"0"-126"-16,0 0 47 15,0 0 107-15,0 0 2 16,-133 0-85-16,104 10-56 16,0 2-17-16,0 5 8 0,-2 2 8 15,1 8-16-15,-1 5-2 16,0 3-4-16,2 7-8 16,2 3 6-16,5 1-6 15,4 2-7-15,5 1-14 16,4 4 3-16,1-3-9 15,8 0-5-15,0-2-14 16,0-2 0-16,10-3 0 16,8-4-1-16,7 0-9 15,3-7-8-15,9-4 12 16,4-6-1-16,7-7 7 16,2-2 7-16,6-9-7 15,2-4 0-15,-2 0 0 0,-1-2 0 16,0-13-16-16,-5-4 16 15,-2-5 28-15,-4-3-13 16,-3-4-15-16,-6-5 1 16,-4-6 15-16,-4-7-15 15,-7-6 17-15,-7-5-9 16,-8-5-9-16,-5 1-9 16,0 4 7-16,-9 4-11 15,-13 10 13-15,-7 8 16 16,-5 6-15-16,-7 6 32 15,-3 3 16-15,-6 9-32 16,-4 5-17-16,-4 9 0 16,0 0-13-16,2 5-21 15,1 16-90-15,-2 13-122 0,14-7-352 16,13-7-833-16</inkml:trace>
  <inkml:trace contextRef="#ctx0" brushRef="#br0" timeOffset="40461.68">1157 2481 925 0,'0'0'224'0,"0"0"-41"16,0 0 27-16,0 0 10 16,0 0-66-16,0 0-36 15,0 0-35-15,0-5-21 16,0 5-30-16,0 17-2 16,2 8 58-16,2 16 16 15,0 10-6-15,4 12-7 16,1 9-27-16,1 8-16 15,3 4-14-15,3-1-9 16,-1-3-5-16,4-4-8 16,-2-4-2-16,1-5-1 15,-2-4-8-15,-1-4 5 16,-3-6-5-16,3-6-1 0,-2-7 1 16,-3-6 0-16,0-5 0 15,-3-8-1-15,2-4 0 16,-4-8-6-16,-1-2 4 15,-2-3-50-15,0-4-67 16,-2 0-38-16,7 0-70 16,-3-15-107-16,2-1-432 0</inkml:trace>
  <inkml:trace contextRef="#ctx0" brushRef="#br0" timeOffset="40995.54">1240 4187 836 0,'0'0'334'0,"0"0"-170"0,0 0 36 16,0 0 7-16,0 0-81 16,0 0-47-16,0 0-16 15,63-127 16-15,-41 92-1 16,1-3-10-16,-3 1-9 15,-5 8-6-15,-4 3 9 16,-1 6-2-16,-6 8 16 16,-4 7-26-16,0 3-11 15,0 2-20-15,0 0-19 16,0 0-24-16,0 16 20 16,0 7 4-16,-2 10 21 15,-2 9 6-15,-4 4 5 16,2 2 7-16,1-3-10 15,-2-4-9-15,4-4-14 0,-2-7-5 16,0-4-1-16,1-6-7 16,2-6-51-16,2-7-148 15,0-4-124-15,0-3-140 16,0-12 132-16,6-6-825 0</inkml:trace>
  <inkml:trace contextRef="#ctx0" brushRef="#br0" timeOffset="41677.62">1468 3696 861 0,'0'0'235'15,"0"0"-136"-15,0 0 96 16,0 0 54-16,0 0-74 16,-116-30-39-16,85 30-44 15,-2 0-23-15,-1 0 21 16,-1 5 9-16,0 9-34 16,2 0-11-16,0 4-4 15,2 7-20-15,-2 0-3 16,8 6-12-16,1 5 1 15,1 5-1-15,7 5 4 16,4 0 1-16,5 0-3 0,3 1-2 16,0-2-3-1,4-4-3-15,0 0 0 0,0-5-9 16,19-2-4-16,1-2-5 16,9-4 1-16,4-3 7 15,7-2 1-15,7-2-1 16,1-7 1-16,9-2 0 15,-1-7 1-15,0-2-1 16,-5-3 0-16,2 0-3 16,-8-7 1-16,-3-8-1 15,-7-4 3-15,-1-5 0 16,-2-1 14-16,-2-6 11 16,-1-4-9-16,-2 0-15 15,-2-5 12-15,-1-7-7 0,-4 0 3 16,0-6-7-16,-6-1 8 15,-5-2-2-15,-7 2-8 16,-2 4 14-16,0 0-13 16,-2 7-1-16,-19 6 6 15,-3 5 18-15,-10 5 15 16,-8 6 35-16,-9 8-41 16,-12 5-13-16,-7 6-20 15,-11 2-21-15,1 4-77 16,0 18-34-16,-16 23-88 15,22-5-144-15,14-3-525 0</inkml:trace>
  <inkml:trace contextRef="#ctx0" brushRef="#br0" timeOffset="42790.1">1466 2418 751 0,'0'0'178'0,"0"0"-101"16,0 0 5-16,0 0 82 15,0 0-38-15,0 0-73 16,0 0-18-16,0 0 4 16,0 0 4-16,0 0-3 15,0 0-8-15,4 3 15 16,2 0-2-16,4 5 14 15,0 2 11-15,4 6 0 16,5 2 0-16,-2 4-13 16,5 5-7-16,5 0 11 15,2 4-16-15,4 0 14 0,5 1-19 16,3 4-7-16,5-1-11 16,4 3-6-16,3 3 1 15,2 0 1-15,3 7-5 16,5 6 0-16,-1 6-1 15,4 7-6-15,-4 6 3 16,0 5-3-16,-1 3-5 16,-7 3 11-16,0-3-11 15,-4-7 5-15,-6-7 2 16,-6-9-1-16,-4-11 3 16,-7-9 1-16,-8-10-5 15,-5-10 3-15,-5-6-2 0,-5-10 7 16,-4 1 26-1,2-3 21-15,-2 0-5 16,0 0-5-16,2 0-6 0,-2 0-17 16,0 0-8-16,0 0-10 15,0 0-2-15,0 0-2 16,0 0-5-16,0 0 1 16,0 0-2-16,0 0-14 15,0 0-63-15,0-12-101 16,-6-2-287-16,-5-6-482 0</inkml:trace>
  <inkml:trace contextRef="#ctx0" brushRef="#br0" timeOffset="46279.7">2623 4106 421 0,'0'0'126'0,"0"0"99"16,0 0 47-16,0 0 0 16,0 0-43-16,0 0-16 15,0 0-26-15,0 0 11 16,0 0-37-16,0 0-47 16,9-1-57-16,5-5-2 15,3-1-24-15,5 2-21 16,4 1-1-16,2 4-9 0,-3 0-1 15,-4 0-8-15,0 0 0 16,-4 13-6-16,-3 4-1 16,-5-1 1-16,-5 1 4 15,-4 1 11-15,0 0 15 16,-4 3 11-16,-14-3-10 16,-2-1-7-16,-3-5-3 15,6 1-5-15,0-5 5 16,7-4-5-16,4-2-1 15,6-2 0-15,0 0-4 16,0 0-29-16,0 0-20 16,4 0 20-16,11 0 33 15,2 0 6-15,9 0-5 16,-4 0-1-16,2 0 0 16,-1 4-6-16,-3 8 4 0,-2 6-21 15,-2 2 20-15,-8 0 2 16,-1 0 1-16,-7-2 0 15,0-2 19-15,-3 0 16 16,-18-2 15-16,-1-1-4 16,-8-3-13-16,-1-2-6 15,-2-3-5-15,2-2-10 16,2-3-10-16,4 0-2 16,6 0-37-16,9-3-63 15,-2-9-81-15,8 2-293 16,0-2-534-16</inkml:trace>
  <inkml:trace contextRef="#ctx0" brushRef="#br0" timeOffset="47003.5">2871 3824 1035 0,'0'0'186'16,"0"0"-18"-16,0 0 55 0,0 0 3 16,0 0-58-1,-123-8-58-15,89 16-30 16,-1 8-3-16,-4 0 7 0,-1 6-16 15,3 4-2 1,1 2-8-16,1 4-14 0,0 3-2 16,6 0-5-16,4-1-9 15,4 1-5-15,3-4-8 16,4 3 0-16,4-2-6 16,3 1-2-16,5-2 1 15,2 4-1-15,0 1 2 16,0 0-3-16,14 0 1 15,3 0-1-15,10 1-6 16,4-3-7-16,6-5 7 16,9-2 0-16,1-5-10 0,6-4 10 15,-2-6-1 1,1-6-2-16,0-4 3 0,1-2 11 16,2 0 1-16,-3-8-11 15,-2-10 10-15,0-2-11 16,-6-7 1-16,-1-2 14 15,-6-6-14-15,-3 0-1 16,-3-3 1-16,-2-3 11 16,-7 1-4-16,-2 2-2 15,-8 1-5-15,-6 4 10 16,-4-1-5-16,-2 0 4 16,0 0 0-16,-11-3-2 15,-9 0 8-15,-5 0 11 0,-4 1 29 16,-4 4-31-1,-9 3 6-15,-7 6-17 0,-8 5 4 16,-3 4-5-16,-4 4-12 16,-3 8 6-16,1 2-7 15,-5 2-18-15,-1 22-111 16,-18 30-108-16,18-4-98 16,12 0-499-16</inkml:trace>
  <inkml:trace contextRef="#ctx0" brushRef="#br0" timeOffset="61261.21">2835 4659 52 0,'0'0'316'0,"0"0"-180"16,0 0-58-16,0 0 1 16,0 0 31-16,0 0-35 15,0-3-42-15,0 3-10 16,0 0 25-16,0 0 5 15,0 0-30-15,0 0 16 16,0 0 18-16,0 0-7 16,0 3-9-16,0-3-12 0,0 3 3 15,0-1 0-15,0 0-6 16,0 3 14-16,0-2 10 16,0 5 27-16,0 4 43 15,0 6 10-15,0 6-32 16,0 4-23-16,-5 4-21 15,1 6 25-15,-3 5-1 16,-1 3-18-16,3 4 4 16,0 4-15-16,-1 4-8 15,1 0 8-15,-2 5-13 16,-1 1-1-16,1 2-6 16,-3-4-6-16,3-4-5 15,2-6 6-15,-2-8-9 0,5-12 0 16,0-8-9-1,-1-10 9-15,3-5-9 0,0-6 7 16,0-3-3-16,0 0-9 16,0 0 8-16,0 0 0 15,0 0-9-15,0 0-36 16,0 0-92-16,-3-5-180 16,-1-6-353-16,-2-1-628 0</inkml:trace>
  <inkml:trace contextRef="#ctx0" brushRef="#br0" timeOffset="62266.7">2621 5678 51 0,'0'0'1081'16,"0"0"-855"-16,0 0-139 16,0 0 76-16,0 0 82 15,0 0-59-15,0 0-57 16,0 13-22-16,-4 0-1 16,-13 7 19-16,0 9-30 15,-5 2-23-15,-3 6-14 16,-1-1-13-16,2-2-2 15,5-4-1-15,1-4-1 16,5-3-12-16,3-10-19 16,6-3 4-16,2-1-7 15,2-7-7-15,0 0-8 0,0-2-10 16,0 1-1-16,18-1 19 16,3 2 3-16,12-2 3 15,0 0 7-15,7 0-1 16,-2 0-12-16,-1 0-6 15,-2 0-40-15,-6 0-15 16,-8 0 13-16,-3-2-4 16,-5-1 8-16,-3-2-12 15,-6 1-1-15,1 1-14 16,-1-4-33-16,0 1-37 16,0 1-17-16,-1-3 22 15,-2 1-18-15,3 1-46 16,-4-1-47-16,0-2 30 15,0 1 90-15,0-1 21 16,0-4 17-16,0 1 15 0,0-2 54 16,0 0 20-16,0-2 6 15,0 2 26-15,0 0 75 16,0 2 36-16,0 2 28 16,0 5 36-16,0 0 15 15,0 3 4-15,0 2-35 16,0 0-44-16,0 0-32 15,0 0-33-15,0 0-30 16,0 7 35-16,0 10 6 16,0 5-12-16,0 2-24 15,0 3 3-15,-4 7-5 16,-4-1-6-16,0 7-13 0,-3 1-10 16,-3-1-4-1,3-1 1-15,1-4-8 0,4-5-7 16,2-5-6-16,2-11 3 15,2-2-5-15,0-9 0 16,0-1 7-16,0-2-6 16,0 0-1-16,0 0 0 15,0 0-20-15,0 0-43 16,0 0-20-16,0 0-33 16,0 0-60-16,0-8-142 15,0-4-470-15</inkml:trace>
  <inkml:trace contextRef="#ctx0" brushRef="#br0" timeOffset="66014.61">3012 5632 857 0,'0'0'148'0,"0"0"-75"15,0 0 36-15,0 0 50 16,0 0-40-16,0 0-32 16,0 0 15-16,30-94 25 15,-30 84-1-15,0 0 20 16,-10-2-23-16,-7 2 13 15,-7-4-39-15,-10 2-45 16,-5 2-29-16,-11 3 21 16,-1 2 2-16,0 3-25 15,-5 2 4-15,2 0 1 16,3 10-5-16,0 6-5 16,6 4-6-16,1 2-4 0,1 2-6 15,3 2 1-15,-2 6 0 16,1 1 0-16,-1 1-1 15,3 0 1-15,0 0-1 16,1-2 0-16,5-2 0 16,4-2-1-16,0-2 1 15,4 1 1-15,1-4-1 16,1 1 0-16,3 2 0 16,0 5-1-16,5 0 1 15,-1 6 0-15,7 1 6 16,3 2 6-16,4 2-3 15,2 0-1-15,0 2-8 16,8-1 11-16,12-5-11 16,4-1-4-16,6 0 4 15,4-5 8-15,6-2 1 0,4-2-2 16,5-5-5-16,5-4-2 16,2-5 7-16,-1-8-6 15,-2-2 3-15,0-4-4 16,0 0-1-16,-6-2 0 15,1-13 1-15,-1 0 0 16,-4-5 0-16,-1-5 0 16,-3 0-13-16,2-1 4 15,-5-2 9-15,-1-2 2 16,-5-1 5-16,0-1-6 16,-1-4 1-16,-4 0 4 15,-5 0-5-15,0 1 0 16,-4-4 9-16,-3 4-8 0,-2 0 5 15,-2 2-1-15,-2-1-5 16,-3 5 8-16,0 0-8 16,1 1 0-16,-3 2 5 15,1 0-5-15,-1 2 0 16,-2 0 0-16,0-1 0 16,0 4 1-16,0-4-2 15,0 2 2-15,-9-1-2 16,-6-1 1-16,-6-2 8 15,2-2 11-15,-6 2-20 16,-5-4 1-16,2 1 11 16,-5 2-12-16,-1-2 0 0,0 4-27 15,-2 2-21-15,0 5-59 16,-4 6-60-16,-15 13-73 16,8 0-254-16,3 18-245 0</inkml:trace>
  <inkml:trace contextRef="#ctx0" brushRef="#br0" timeOffset="71855.75">216 4357 451 0,'0'0'114'15,"0"0"-52"-15,0 0 59 0,0 0-7 16,0 0-32-1,0 0-18-15,0-10-12 0,0 8 6 16,0-1-16-16,0 3-3 16,0-3-7-16,0 3-5 15,0 0-1-15,0 0 3 16,0 0 18-16,0 0 21 16,0 0 3-16,0 0 21 15,0 12 11-15,-6 5-6 16,2 4-32-16,-1 3-15 15,2 2-26-15,-2 1 2 16,3 3 0-16,0-1 5 16,0 8-2-16,0 1-1 15,-4 4 7-15,4 2-5 16,0 4-8-16,0 0-4 0,0-4-1 16,2-2-3-16,0-6-7 15,0-8 0-15,0-5-6 16,0-7 0-16,0-8-1 15,0-2 0-15,0-6 0 16,0 0-10-16,0 0-33 16,0 0-44-16,0-16-82 15,0-3-226-15,0-1-412 0</inkml:trace>
  <inkml:trace contextRef="#ctx0" brushRef="#br0" timeOffset="72468.53">291 5229 1013 0,'0'0'502'0,"0"0"-415"16,0 0-47-16,0 0 113 16,0 0-17-16,0 0-45 15,0 0-28-15,-20 76-18 0,10-53-6 16,2-3-8 0,4-5-11-16,0 0-14 0,0-7-4 15,4-4-1 1,0-2-1-16,0-2-11 0,0 0-11 15,0 0-3-15,0 0 25 16,6 0 0-16,5 0 9 16,4 0 1-16,3-4 2 15,5-1 5-15,-4 2-17 16,0 3 0-16,3 0-17 16,-5 0-13-16,1 3 4 15,1 9 14-15,-6 5-22 16,-5 1 12-16,2 2 22 15,-8 0 0-15,-2 2 12 16,0-1 5-16,0-2 3 0,-9 1 13 16,-5 1 10-1,-6-6 10-15,1 1-20 0,-4-3-6 16,3-1 13-16,-3-5 8 16,4-1-12-16,0 1-9 15,2-3 0-15,0-3-5 16,5 2-12-16,-2-1-4 15,3 0-6-15,1 0-1 16,2-1-43-16,3-1-74 16,2 0-90-16,0-5-332 15,3-9-717-15</inkml:trace>
  <inkml:trace contextRef="#ctx0" brushRef="#br0" timeOffset="72765.7">318 5201 1260 0,'0'0'325'15,"0"0"-214"-15,0 0 15 16,0 0 80-16,0 0-59 15,0 0-91-15,0 0-22 16,54-28 8-16,-31 25-14 16,4 0-19-16,2 3 0 0,5 0-9 15,0 0 0-15,0 0-16 16,3 0-81-16,9 3-110 16,-9-2-122-16,-8 1-410 0</inkml:trace>
  <inkml:trace contextRef="#ctx0" brushRef="#br0" timeOffset="73596.69">690 4971 139 0,'0'0'775'0,"0"0"-638"0,0 0-1 16,0 0 64-16,0 0 11 16,0 0-54-16,-133-67-61 15,104 66-5-15,-3 1 7 16,-5 0-23-16,-4 0-19 16,-1 8-9-16,-3 4-7 15,1 2 3-15,-3-1-7 16,0 4 2-16,4-1-11 15,1 4 1-15,5 0-7 16,3 0 0-16,1 4 3 0,4 1-5 16,0-2-1-1,6 0-5-15,3-2-3 0,5 2-1 16,3-2-8-16,3 1 7 16,1 2-7-16,1 5 0 15,0 0 8-15,3 6-7 16,1 3 4-16,3 3-5 15,0 5 9-15,0 5-8 16,7 0 5-16,11-2-5 16,5-1 5-16,4-3-1 15,2-6-6-15,2-2 0 16,4-5-4-16,1-2 4 16,6-2 0-16,1-5 1 0,3 0 5 15,0-5-1 1,2-4-4-16,-1-3-1 0,1-10 0 15,2-1-2-15,1 0-11 16,0-14 12-16,0-5-16 16,3-6 11-16,-2-1 6 15,-4-3 0-15,-1-4-8 16,-2 1 7-16,-5-2 1 16,-2 0-1-16,-7-5 3 15,-4 2 2-15,-8-5 14 16,0-2-9-16,-9-1 3 15,-2-2 1-15,-6-2-7 16,-2 3 17-16,0-4 14 16,-2 2-10-16,-16 2-3 15,-3 2 8-15,-1 3 16 0,-6 5 6 16,-4 4-23 0,-2 3 17-16,-3 3 8 0,-3 1-6 15,-5 5-20-15,-2 4-18 16,-4 2-10-16,-5 1-2 15,1 4-12-15,-3 4-21 16,2 1-77-16,0 4-56 16,-22 2-74-16,13 14-256 15,3 5-771-15</inkml:trace>
  <inkml:trace contextRef="#ctx0" brushRef="#br0" timeOffset="90982.09">14228 385 1079 0,'0'0'287'0,"0"0"-223"16,0 0-16-16,0 0 110 16,0 0-32-16,0-4-81 15,0 4-24-15,0 0 33 16,0 0 48-16,0 0 1 15,0 0-21-15,0-3-17 16,0 3-1-16,0-1 1 16,0-4 6-16,0-2-28 0,0-2-12 15,0 4 5 1,0-1-36-16,2-1 0 0,2 2-9 16,1-4 3-16,2 4-2 15,-3-1 16-15,2 2-7 16,-1 4-1-16,-3 0-3 15,0 0-15-15,-1 7-14 16,-1 14 25-16,0 7 7 16,0 2 12-16,-10 2 2 15,-12 0-4-15,-4-1 12 16,-7-6-5-16,-1-3-4 16,-2-4-6-16,1-6 2 15,-1-2 2-15,1-4-1 16,3-6 7-16,0 0-1 15,6 0-1-15,4-9-5 0,4-2 7 16,7 1-16-16,4 3 0 16,7-2-1-1,0 3-3-15,0 2-12 0,0 2-6 16,0 2 13-16,5 0-9 16,8 3 17-16,9 15 1 15,2 1 13-15,8 3 0 16,-1 2-8-16,0 0 4 15,1 0-10-15,-1-3 6 16,-4-3-6-16,-3-4-82 16,-6-6-130-16,-3-6-66 15,3-2-123-15,-4-14-253 16,-3-3-153-16</inkml:trace>
  <inkml:trace contextRef="#ctx0" brushRef="#br0" timeOffset="91914.78">14123 182 396 0,'0'0'549'0,"0"0"-436"0,0 0 16 16,0 0 69-16,0 0-15 16,0 0-62-16,0 0-55 15,-22-16-13-15,9 16-21 16,-5 0 0-16,-7 0 10 16,-5 0-12-16,-2 0-8 15,-6 2 19-15,-2 6 32 16,-3 1-13-16,3 0-11 15,3 3 3-15,0 1-14 16,3 2-11-16,4 2 2 16,-2 2 1-16,6 3-9 15,-1 2-6-15,5 7 7 16,4 0-3-16,1 1-6 16,5 2-1-16,1-2 0 0,5-1-11 15,0 1 1-15,6 1 6 16,0-4-8-16,0 3-6 15,10 1 5-15,5-3 1 16,8 4-1-16,5-3-10 16,6 1 10-16,6 1 1 15,3-5 5-15,5-2-4 16,2-3 19-16,-1-2-19 16,-3-5 0-16,2-6 18 15,-4-2-19-15,-1 1 1 16,-4-6 0-16,1-1 3 15,-2-2-3-15,-2 0 4 16,2 0 1-16,-2 0-6 0,-1-7 22 16,1-3-10-16,0-5-12 15,-1 3 7-15,-3-2-6 16,-4 2 10-16,0-2-2 16,-3 0-8-16,-2-2 9 15,0-4 2-15,-1 1-6 16,-5-4 1-16,2 3 5 15,-4-4-6-15,-1-1 2 16,-4 0-8-16,-1-6 12 16,-4 0 0-16,-2-1-6 15,-3-2-6-15,0 6-8 16,0-5 8-16,0 3 1 16,-10 0 5-16,-3 0 1 0,-3 2-6 15,-4-2 1-15,0 2 4 16,-4 0 12-16,2-1-3 15,-3 7-14-15,-2-2 14 16,-4 2-10-16,-4 2-5 16,-6 1 0-16,-6-1 0 15,-2 3 0-15,-5 3-6 16,-1 5-12-16,-3 0-38 16,2 6-7-16,-4 3-78 15,0 3-33-15,-29 46-87 16,16 0-107-16,7 1-300 0</inkml:trace>
  <inkml:trace contextRef="#ctx0" brushRef="#br0" timeOffset="93716.46">13748 903 879 0,'0'0'276'0,"0"0"-199"16,0 0-40-1,0 0 149-15,0 0-10 0,0 0-52 16,0 0 30-16,-111 91 21 15,71-60-43-15,-5 0-19 16,-2 3-3-16,-3 0-25 16,-4 2-9-16,-2 1-11 15,-2-3-7-15,-2 2-11 16,-3 0-9-16,0 0-3 16,3 1-7-16,3-4-6 15,5-3-7-15,8-2-3 16,11-3-11-16,6-8-1 15,9-5 1-15,5-3-1 16,8-7-22-16,3 0-63 16,0-2-58-16,2 0-127 0,0-4-507 15</inkml:trace>
  <inkml:trace contextRef="#ctx0" brushRef="#br0" timeOffset="94983.88">12153 1616 170 0,'0'0'1249'16,"0"0"-1060"-16,0 0-157 16,0 0 26-16,0 0 63 15,0 0-40-15,0 0-56 16,4 16 23-16,11-21 74 15,5-6 25-15,5-4-39 16,0-2-56-16,2-3-25 16,-6-2 2-16,0 1-9 15,-8 4 5-15,-2 5-9 16,-6 5 20-16,-5 7 7 0,0 0 2 16,0 19-33-16,-11 12 28 15,-10 15 54-15,-3 9-9 16,-2 3-45-16,6 3-17 15,-1-7-12-15,5-8-11 16,5-8 0-16,1-10-1 16,2-7-80-16,6-10-118 15,2-11-98-15,0-4-54 16,0-15-492-16</inkml:trace>
  <inkml:trace contextRef="#ctx0" brushRef="#br0" timeOffset="95595.3">12226 1285 1270 0,'0'0'228'0,"0"0"-131"16,0 0 82-16,0 0 25 16,0 0-66-16,0 0-69 15,-140-1 5-15,104 24 37 16,-4 5-7-16,2 5-25 16,0 4-20-16,5 7-11 0,-2 6-11 15,7 6-4-15,0 2-6 16,3 2-2-16,5 3 2 15,5 3-6-15,5 3-11 16,8-3-4-16,2-4-6 16,8-1-1-16,19-3-12 15,10-7 4-15,9-7-2 16,10-10 11-16,6-10 5 16,7-10 1-16,3-10 22 15,-1-4-17-15,-2 0-7 16,-6-7-2-16,-1-16 17 0,-11-2-10 15,-1-8-8 1,-8-2 6-16,-3-5 8 0,-5-3 4 16,-7-6-1-16,-5-6-4 15,-11-10-5-15,-9-9-2 16,-2-3-7-16,-11-4-1 16,-20 7-26-16,-9 9 22 15,-9 11 5-15,-9 14 0 16,-7 10 6-16,-4 9 9 15,-3 4-15-15,4 7 0 16,1 4-50-16,6 6-65 16,1 0-78-16,16 11-153 15,10 2-547-15</inkml:trace>
  <inkml:trace contextRef="#ctx0" brushRef="#br0" timeOffset="96567.76">14072 1048 905 0,'0'0'291'0,"0"0"-114"15,0 0 60-15,0 0 21 16,0 0-19-16,0 0-78 16,0 0-47-16,0-7-24 15,0 7 1-15,0 0-37 16,0 11-31-16,0 13-3 0,2 9 54 16,-1 9 5-16,7 10 11 15,-1 4-21-15,2 8-21 16,1 2-8-16,4 3-15 15,-2-6-8-15,3-6-11 16,-4-8-5-16,-2-5 7 16,0-9-8-16,-4-7 6 15,-3-6-5-15,0-8-1 16,-2-4 1-16,0-3 0 16,0-2 0-16,0 1-1 15,0-3-7-15,0-2-27 16,0-1-59-16,0 0-38 15,0 0-42-15,0 0-104 16,0 0-207-16,0 0-358 0</inkml:trace>
  <inkml:trace contextRef="#ctx0" brushRef="#br0" timeOffset="97208.73">13933 2087 1418 0,'0'0'379'0,"0"0"-253"0,0 0 1 16,0 0 37-16,0 0-46 15,0 0-89-15,0 0 12 16,72 0 25-16,-39 8-9 16,1 1-14-16,-3-2 5 15,-6 3-13-15,-5 2-6 16,-7 0-10-16,-4 2-9 15,-5 0 5-15,-3 2-3 16,-1-2-4-16,0 0 10 16,0-1-3-16,-12-4-4 0,1-1-11 15,0-1-7-15,4-4-15 16,1-1 0-16,4-2 5 16,2 2 10-16,0-2-11 15,0 3-28-15,4-3-51 16,7 2 66-16,7 2 30 15,-2 4 1-15,5 6 0 16,-1 1 1-16,-2 6 0 16,-4 2 8-16,-3-2 3 15,-7-1 1-15,-4 0 17 16,0-2 11-16,-4 0 9 16,-19-2 6-16,-3-1-8 15,-9-4-2-15,1-5-4 16,-4-1-8-16,2-5-17 15,4 0-17-15,6 0-27 0,4-11-80 16,9-9-69-16,3 2-162 16,8-2-450-16</inkml:trace>
  <inkml:trace contextRef="#ctx0" brushRef="#br0" timeOffset="97860.3">14308 1722 1460 0,'0'0'288'16,"0"0"-205"-16,0 0-8 15,0 0 104-15,-114-60-21 16,79 54-52-16,-9 6-35 15,-1 0-4-15,-5 6 21 16,-3 14-8-16,1 8-35 16,1 8-6-16,2 5-12 15,8 0 10-15,4 5-6 16,6 3-10-16,7 1 2 16,1 4-6-16,10 2-2 15,7 0-5-15,6 4-9 16,0-3-1-16,15 1 1 15,18-4-1-15,10-4-7 0,8-6 7 16,7-5 7-16,4-6 8 16,0-7-11-16,4-8-4 15,-6-4-18-15,-2-5-3 16,-3-8-1-16,-2-1 0 16,-3 0 10-16,-1 0 10 15,-2-12 2-15,-1-2 0 16,-3-3 0-16,-5-3 10 15,-3-3 17-15,-2 0 3 16,-1-8 3-16,-4-3-5 16,0-5-7-16,-5-4-4 15,-1-7-8-15,-7-2 1 0,-3-7-8 16,-6 0-1 0,-4-4 13-16,-2-1-14 0,0 2 7 15,-20 2 3-15,-7 2 38 16,-11 3 11-16,-8 8-22 15,-10 3-11-15,-6 5-19 16,-6 11-7-16,-1 8-18 16,-2 8-43-16,-1 12-71 15,-19 4-73-15,16 16-137 16,14 4-630-16</inkml:trace>
  <inkml:trace contextRef="#ctx0" brushRef="#br0" timeOffset="98798.63">14582 1066 667 0,'0'0'348'16,"0"0"-225"-16,0 0-3 15,0 0 18-15,0 0 3 0,0 0-39 16,0 0-54-16,0-36 29 16,0 33 39-16,0-1 20 15,0 1 15-15,0 3-22 16,0 0-12-16,0-2-7 16,0 2-24-16,0-3-16 15,0 1-22-15,0-1-14 16,0 3 0-16,0 0-10 15,0 0-16-15,0 0-8 16,0 0-15-16,0-2-7 16,-2-4-21-16,2-3-44 15,-2-3 28-15,-2-4-19 16,-3-5 10-16,2 0 31 16,0-2 28-16,1 5 9 15,0 6 9-15,2 5 21 0,2 2 25 16,0 5 13-16,0-2-2 15,0 2-7-15,0 0-8 16,0 0-5-16,0 0-11 16,0 0-16-16,0 0-9 15,0 0-10-15,0 0-12 16,0 0 2-16,6 10 10 16,8 10 20-16,10 6 11 15,5 9 3-15,7 4 16 16,9 7-4-16,5 9 11 15,7 1-9-15,9 4-6 0,-1-2-29 16,0 0 4 0,-1-1-8-16,-6-7-2 0,-7-9-6 15,-6-6 0 1,-14-11 7-16,-8-8-8 0,-10-8-4 16,-9-3 3-16,-2-3-8 15,-2-2-32-15,0 0-71 16,-6 0-94-16,-11-9-119 15,-5-4-759-15</inkml:trace>
  <inkml:trace contextRef="#ctx0" brushRef="#br0" timeOffset="99315.7">15436 1726 1423 0,'0'0'609'0,"0"0"-486"16,0 0 30-16,0 0 92 15,0 0-51-15,-127 0-76 16,96 14-59-16,2 6 7 0,-2 7 1 16,2 5 1-16,2 1-34 15,4 8-13-15,6-4-15 16,4 4-4-16,12-1-2 16,1-2-1-16,0 2 1 15,16-6-9-15,6-4-8 16,5-6 10-16,4-5-19 15,0-12-11-15,0-4 23 16,-4-3 14-16,0 0 6 16,-7-17 12-16,-2-3-6 15,-9-1 3-15,-4-1-2 16,-5 0 2-16,0 3 15 16,-22 5 3-16,-8 3-16 15,-8 8-10-15,-5 3-7 16,1 0-43-16,7 10-121 0,8 8-111 15,23 3-224-15,4-6-271 16,0-6-338-16</inkml:trace>
  <inkml:trace contextRef="#ctx0" brushRef="#br0" timeOffset="100010.23">15358 1497 532 0,'0'0'828'0,"0"0"-706"16,0 0-10 0,0 0 92-16,0 0 10 0,0 0-55 15,-134-56-87-15,107 56-10 16,-2 0 12-16,-4 0 12 15,-3 12 6-15,-1 5-20 16,0 2-21-16,1 3-5 16,6 5-4-16,1 4-1 15,2-2 1-15,7 7 1 16,4 4-4-16,3 5-4 16,7 2-4-16,4 3-5 15,2 1-7-15,0 0 2 0,11 2-13 16,4-1-7-1,5-4 6-15,-3 0-6 0,4-1 3 16,-2-1-3-16,3-2 0 16,-4-4-1-16,5-2-2 15,4-4 1-15,2 0-7 16,5-4 1-16,3-4-7 16,6-3 8-16,4-6 6 15,4-7 0-15,-1-4-6 16,2-6 5-16,-4 0 2 15,-2-1-1-15,-3-16 1 16,-3-5 9-16,2-6 7 16,-4-6-16-16,0-4 16 15,-3-6-11-15,-3-2 3 16,-4 0-3-16,-5-4-5 0,-3-5 7 16,-7-1 2-16,-6-4-8 15,-7-2 4-15,0-2 6 16,-7-3 6-16,-15 3-12 15,-7 4 4-15,-4 4-2 16,-7 6-7-16,-5 11 11 16,-6 5-12-16,-6 12 6 15,-4 11-6-15,-9 11-8 16,-3 0-47-16,-25 26-144 16,17 6-107-16,15-2-546 0</inkml:trace>
  <inkml:trace contextRef="#ctx0" brushRef="#br0" timeOffset="101292.33">14687 720 312 0,'0'0'217'0,"0"0"-98"0,0 0 65 16,0 0-18-16,0 0-30 16,0 0-4-16,0 0-8 15,2-8 13-15,-2 8-8 16,0 0-19-16,0 0-43 16,0 0-11-16,0 0-1 15,0 0-2-15,0 0 16 16,0 0 7-16,0 0-2 15,0-2-13-15,0 2-7 0,0 0 1 16,0 0-1-16,0 0-10 16,0 0-2-16,0 0-10 15,0 0-8-15,0 0-24 16,5 0-4-16,-1 0-2 16,5 0 6-16,4 0 16 15,7 3 1-15,10 14-5 16,3 0 2-16,10 6-2 15,7 5-3-15,8 5-3 16,9 6 3-16,5 3-8 16,3 2 9-16,2-4-9 15,-4 3 6-15,-2-6-6 16,1 0 7-16,-2-2-7 0,2 0 0 16,0-1 4-1,-3 1-5-15,2-2 0 0,-3 1 1 16,0 1-1-16,-1 0 0 15,-2-1 1-15,-1 1 0 16,-2-4-1-16,0 0 0 16,2-3 1-16,0-2 0 15,2-2 0-15,4 0-1 16,-3-2 2-16,-4-2-1 16,1-2 0-16,-3 0 0 15,-9 1-1-15,-2 0-4 16,-8-2 4-16,-10 1 0 15,-4-4 0-15,-10 0-10 16,-7-2 8-16,-1-6-8 16,-6-1 10-16,0-1 7 0,-2-1-6 15,2-1-1-15,-4-2 0 16,0 0 7-16,0 0 2 16,0 0-9-16,0 0-12 15,0 0-65-15,0 0-90 16,-8-10-366-16,-5 0-548 0</inkml:trace>
  <inkml:trace contextRef="#ctx0" brushRef="#br0" timeOffset="101712.59">17112 1949 1217 0,'0'0'368'15,"0"0"-228"-15,0 0 5 16,0 0 54-16,0 0-54 16,0 0-92-16,0 0-22 15,125-36 10-15,-95 36 16 16,0 0-11-16,-5 0-24 15,-7 0-6-15,-7 0-1 16,-7 1-8-16,-2 6-7 0,-2 2 1 16,0 5 15-16,0 7 41 15,0 7 1-15,-9 4-12 16,-1 6-13-16,-4 3-9 16,3-4-12-16,-1 2-3 15,4-4 1-15,-1-1-9 16,1-3 6-16,-2-1-7 15,1-6 0-15,0-2-60 16,2-4-90-16,3-4-132 16,0-6-105-16,1-6-305 0</inkml:trace>
  <inkml:trace contextRef="#ctx0" brushRef="#br0" timeOffset="101926.43">17058 2126 1635 0,'0'0'548'0,"0"0"-448"15,0 0 41-15,0 0 4 16,0 0-69-16,0 0-31 16,0 0-14-16,159 15-22 15,-106-11-9-15,1-1-27 16,6-3-191-16,-13 0-168 15,-13-7-435-15</inkml:trace>
  <inkml:trace contextRef="#ctx0" brushRef="#br0" timeOffset="102620.96">17440 1760 713 0,'0'0'81'0,"0"0"-68"16,0 0 77-16,-107-116 127 15,75 94 49-15,1 8-55 16,2 7-29-16,-2 7-31 16,-2 0 22-16,-5 0-20 15,-2 0-30-15,-5 7-1 0,-2 9-17 16,1 6-8-16,4 6-21 15,1 3-31-15,5 2-21 16,3-1-3-16,4-4-2 16,0 2-6-16,3 2-7 15,4 6-6-15,1 6 1 16,3 2 29-16,5 5-6 16,6-1-15-16,7 0-1 15,0 2-8-15,3 3 0 16,21-3-1-16,8 1 1 15,9-2 0-15,9-5-1 16,2-6 0-16,7-5 1 16,1-7 15-16,-2-6-13 0,-2-7 4 15,-2-4 3 1,-3-5-8-16,0-6 0 0,-4 0 0 16,1 0 26-16,0-8 0 15,1-11-11-15,-3-3 4 16,2-6-11-16,-2-4 3 15,-1-6-11-15,-1-4 10 16,-4-2-10-16,-1-2 7 16,-8-2-7-16,-7-3-2 15,-4 4 2-15,-2-2 10 16,-7 3-2-16,-7 0-3 16,-2 2-5-16,-2-4 7 15,0-1-1-15,-10 0-7 16,-13-4 0-16,-6 5 7 15,-6 2-7-15,-5 6-6 0,-5 8-1 16,-2 3 7-16,-2 9 0 16,-3 8 0-16,2 3-58 15,-4 9-69-15,-17 9-66 16,11 16-129-16,6 3-357 0</inkml:trace>
  <inkml:trace contextRef="#ctx0" brushRef="#br0" timeOffset="103399.88">17235 2653 916 0,'0'0'506'0,"0"0"-384"15,0 0-25-15,0 0 93 16,0 0 10-16,0 0-85 15,0 0-35-15,0 36 12 16,0-16 2-16,0 4-12 16,0 4-6-16,0 7-9 15,0 0-16-15,0 7-2 16,0 4 4-16,0 5-15 16,-5 0-14-16,-1 4-6 15,-3-1-3-15,0 0-1 16,0-1-6-16,3-6-2 15,1-3-5-15,0-9 7 16,3-7-7-16,0-10 0 0,2-9 8 16,-2-4-7-1,2-3-1-15,0-2 8 0,0 0-9 16,0 0-20-16,0 0-65 16,0 0-74-16,0 0-103 15,6-8-249-15,6-2-583 0</inkml:trace>
  <inkml:trace contextRef="#ctx0" brushRef="#br0" timeOffset="104097.51">17362 3511 1480 0,'0'0'307'0,"0"0"-199"16,0 0 89-16,0 0 30 16,0 0-108-16,0 0-79 15,0 0-28-15,-5 32 13 16,-4-6 9-16,3 9-7 16,0 2-11-16,0 3 4 15,2 4-9-15,2-3-6 16,0-2-4-16,2-2-1 15,-2-7 1-15,0-6 0 16,-1-6 4-16,1-8-3 16,0-2-2-16,-2-5 10 0,-4 3-4 15,0-5 3-15,-5 1-7 16,-7-2 13-16,3 0-8 16,-2 0-6-16,3 0 11 15,1-6-5-15,3-6 2 16,5-2-1-16,2-3-8 15,5-4-1-15,0 1-13 16,0 3-1-16,8-4-11 16,10 3 3-16,6 0 5 15,7 0 5-15,3-1-5 16,6 3 3-16,-4 2-1 16,2 4 8-16,-5 0 8 15,-7 6 0-15,-5 0 0 16,-5 0 1-16,-6 3 1 0,-1 1 10 15,1-3 0-15,-4 2-3 16,3-4-8-16,-1 1 8 16,2 0-3-16,-1-2 0 15,-3-1 3-15,1 0 1 16,-4 2 28-16,-3-2 29 16,0 0 27-16,-6-4-32 15,-13-1-14-15,-6 0-25 16,-5 0-6-16,2 4-17 15,1 5-1-15,1 3-8 16,6 0-49-16,6 0-42 0,3 1-84 16,11 17-188-16,0-2-351 15,0-4-297-15</inkml:trace>
  <inkml:trace contextRef="#ctx0" brushRef="#br0" timeOffset="104767.95">17585 3364 1144 0,'0'0'704'0,"0"0"-587"16,0 0-83-16,0 0 80 0,0 0 73 15,-149-23-65-15,106 23-51 16,1 8-7-16,-1 7-7 16,1 5-4-16,0 3-14 15,2 0-5-15,-1 2-5 16,4-1-4-16,1-1-7 16,3 4-2-16,2-1 1 15,2 2 2-15,6 2-8 16,3 0 11-16,5 4 6 15,6 2-7-15,2 3-1 16,4-2-8-16,3 4-3 16,0-1 1-16,10 2 4 15,9 1-13-15,8-5 11 0,7 6-5 16,2-7-7 0,5-1-4-16,2-5 3 0,-3-8-10 15,3-2-7-15,-1-9-9 16,1-2-12-16,3-6 17 15,1-4 8-15,2 0 4 16,0 0 9-16,1-2 0 16,-4-10 0-16,-3-3 1 15,-6 1 1-15,-1-4-1 16,-5-3 7-16,0-3 10 16,-2-7-1-16,-2-5-4 15,0-9 3-15,-5-4 9 0,-2-9 3 16,-8-3-12-16,-2 0 12 15,-7 0 15 1,-3 6 27-16,-7 2-11 0,-24 1-16 16,-14 4-4-16,-11 0-25 15,-11 6-13-15,-6 8-32 16,-3 12-49-16,3 15-106 16,-21 14-68-16,16 16-331 15,13 5-719-15</inkml:trace>
  <inkml:trace contextRef="#ctx0" brushRef="#br0" timeOffset="110600.38">15372 2726 62 0,'0'0'626'0,"0"0"-486"15,0 0-82-15,0 0 58 16,0 0 69-16,0 0-16 16,0 0-47-16,0-9-40 15,0 7-7-15,0 2 19 16,0 0-18-16,0 0-31 16,0 0-27-16,0 0-4 15,0 0-12-15,0 0 15 16,-12 16 1-16,-1 5 10 15,-4 8-8-15,-3 5 1 16,3 8-1-16,-2 4-1 16,-2 7-6-16,-2 5 0 0,3 0 1 15,0-3 2 1,3-2-10-16,-1-4 4 0,2-3-1 16,1-7 6-16,0-3-5 15,5-4 3-15,0-4 6 16,-2-3-7-16,6-7-4 15,-3-3-1-15,5-2-6 16,0-6 5-16,2-4-6 16,2-1-1-16,0-2-108 15,2 0-146-15,12 0-350 0</inkml:trace>
  <inkml:trace contextRef="#ctx0" brushRef="#br0" timeOffset="111268.65">15272 3684 687 0,'0'0'341'0,"0"0"-189"16,0 0-58-16,0 0 118 15,0 0 25-15,0 0-84 16,0 0-59-16,-56 101-31 16,42-74-10-16,1-1-19 15,1-6-14-15,3-3-12 16,5-4-7-16,2-5-1 16,2-4-12-16,0-2-19 0,0 0-3 15,9-2 22 1,7 2 12-16,3 1 2 0,4-3 7 15,-3 0-9-15,-1 5 8 16,2-1-8-16,-5 2 0 16,-3 2 0-16,-2 1 0 15,0 3-1-15,-6 2-1 16,-1 6 0-16,-4 1 2 16,0 3 0-16,0 3 0 15,-6-2 12-15,-11 0 14 16,-2-3 14-16,-1-3 12 15,-3-5-9-15,2-1 13 0,-2-8-22 16,0-2-13 0,3-3 10-16,3 0 6 0,1 0 1 15,5-3-16-15,2-11-22 16,7-4-47-16,2-1-82 16,0-17-54-16,17 3-130 15,4 3-449-15</inkml:trace>
  <inkml:trace contextRef="#ctx0" brushRef="#br0" timeOffset="111533.55">15355 3625 1113 0,'0'0'247'0,"0"0"-151"0,0 0 58 16,0 0 21-16,0 0-65 16,0 0-63-16,0 0-11 15,101-16 1-15,-74 25-5 16,-1 4-13-16,3-3-9 16,-2-1-10-16,-2 0-25 15,4-1-149-15,-7-2-223 16,-7-2-336-16</inkml:trace>
  <inkml:trace contextRef="#ctx0" brushRef="#br0" timeOffset="112156.54">15575 3629 789 0,'0'0'326'0,"0"0"-214"0,0 0 1 16,0 0 99-16,0 0-16 15,-141-80-74-15,101 68-41 16,-5 2-12-16,-3 4-9 16,-6 5 21-16,-3 1 15 15,0 0-19-15,3 0-30 16,4 11-13-16,2-1-11 16,6 4-12-16,6 4-5 15,5 1-4-15,2 4-2 16,7 3 2-16,-1 3 4 0,7 2-5 15,4 3 8-15,3 5-8 16,1 1 0-16,6 4 0 16,2 4 13-16,0 2-14 15,0 0 1-15,16-1 0 16,7 1-1-16,6-5-6 16,6-3-4-16,9 1-2 15,6-7-13-15,6-6-5 16,0-3-12-16,1-10-5 15,1-7-17-15,0-6 5 16,-1-4 22-16,2 0 21 16,-5-17 10-16,-3-4 6 15,-4-4 2-15,-2-8 7 0,-3-4-1 16,-5-2 1-16,-1-7 5 16,-3-7 2-16,-4-1-9 15,-4-4 12-15,-5 3 4 16,-7 2 16-16,-5 5 31 15,-8 3-5-15,0 8 8 16,-10 0-11-16,-15 6 2 16,-10 0-16-16,-14 4-25 15,-11 2-9-15,-10 5-13 16,-3 6-1-16,-4 10-1 16,5 4-15-16,1 0-70 15,-21 24-79-15,18 4-124 16,12 0-398-16</inkml:trace>
  <inkml:trace contextRef="#ctx0" brushRef="#br0" timeOffset="114259.2">14143 2717 523 0,'0'0'259'0,"0"0"-168"0,0 0-13 15,0 0 62-15,0 0 16 16,0 0 4-16,0 0-38 16,12-37-18-16,-11 32-3 15,-1 1 12-15,0 4-5 16,0 0-26-16,0 0-25 15,0 0-16-15,0 0 2 16,0 0-16-16,0 0-14 16,0 20 15-16,-6 8 21 15,-6 8 15-15,2 10-1 16,-4 7-11-16,1 5-24 0,2 0-11 16,1 4-4-16,2-2-11 15,1-2 5-15,1-2 0 16,1-4-7-16,0-8 0 15,1-5 1-15,2-9 0 16,-3-6 0-16,2-9 1 16,2-4 0-16,-1-2 0 15,2-9-2-15,-2 2 0 16,2 1-77-16,0-3-51 16,0 0-167-16,0-3-347 0</inkml:trace>
  <inkml:trace contextRef="#ctx0" brushRef="#br0" timeOffset="115167.01">13989 3624 838 0,'0'0'322'0,"0"0"-209"15,0 0-68 1,0 0 113-16,0 0 78 0,0 0-90 16,0 0-70-16,-38 101-17 15,22-69 0-15,3 0 11 16,0-4-29-16,2-2-15 16,0-1-12-16,2-5-5 15,0-2-1-15,2 0 1 16,3-1 0-16,0-3 4 15,1-2-1-15,3-3 5 16,0 2 0-16,0-6-6 16,0-1-2-16,0-1 1 15,15-3 8-15,6 0-8 0,6 0 17 16,2 0-16 0,0-3-11-16,0-6-36 0,-6-2 8 15,0 2-3-15,-7 0 1 16,-4 1 18-16,1 0 11 15,-5 0 0-15,-3 0 1 16,-1 3 0-16,-2 2 6 16,0 1 9-16,-2 0 24 15,0 0 11-15,0 2 3 16,0 0 16-16,0 0 8 16,0 0-32-16,0 0 2 15,0 0-11-15,0 0-9 16,0 0-9-16,-4 0-8 15,-5 16-2-15,-4 6-7 0,0 7 5 16,-6 2-5 0,3 4 0-16,1-2 4 0,4 2-4 15,1-7-1-15,2-2-1 16,2-6-10-16,4-7-25 16,-1-2-43-16,3-7-58 15,0-4-89-15,3 0-75 16,13-15-236-16,-1-5-190 0</inkml:trace>
  <inkml:trace contextRef="#ctx0" brushRef="#br0" timeOffset="115931.54">14290 3497 51 0,'0'0'1041'16,"0"0"-872"-16,0 0-130 16,0 0 28-16,0 0 77 15,0 0-5-15,0 0-60 16,-111-94 0-16,82 82-4 16,-2-2-8-16,-3 1-5 15,-2 4-5-15,1-1-10 16,-1 2-5-16,3 4-18 15,3 2 10-15,4 2-15 16,1 0-1-16,1 6-9 16,-2 16-3-16,-1 6 3 0,-2 6 16 15,0 4 0-15,0 3-9 16,2 2 2-16,2-1-6 16,0-2-3-16,4 1 0 15,2-6-2-15,1 2 2 16,1-4-9-16,2 6 2 15,8-1 11-15,-2 2-5 16,5 4-8-16,4 3 9 16,0-1-2-16,0-3-5 15,0 2-1-15,10-8 16 16,9 0-10-16,0-6-6 16,6 0 0-16,2-5 5 15,4-5-6-15,-1 0-1 0,4-3 1 16,0-2-1-1,1-2-7-15,3-5 1 0,1-4 1 16,0-3 5-16,3-2 0 16,3 0-14-16,3-6-4 15,-1-10-11-15,6-4 3 16,-6-2-16-16,1-4 1 16,-6-2 12-16,-3-2-4 15,-6-3 15-15,-6-3 11 16,-3-4 8-16,-6-1 0 15,-2-8 0-15,-7 2 1 16,-5-6 5-16,-2 1 2 16,-2 0 2-16,0 0 5 15,-6 1-3-15,-10 5-5 0,-4 3 18 16,-2 2-1-16,-5 1-17 16,-3 4-5-16,0 0-1 15,-4 0-1-15,1 4-46 16,2-1-40-16,-14-14-84 15,9 4-212-15,3 7-442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9:06:47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8068 11791 201 0,'0'0'161'0,"0"0"-110"16,0 0-34-16,0 0-11 15,0 0-5-15,0 0 189 16,3-18-91-16,-3 16-65 16,0-1-13-16,0 3 70 15,0 0-4-15,0 0-34 0,0 0-15 16,0 0 4-16,0 0 16 16,0 0-2-1,0 0-9-15,0 0-17 0,0 0-4 16,0 0-4-16,0 0 0 15,-3 0 11-15,-3 0 16 16,-5 17 5-16,-5 3-5 16,-6 9-12-16,-2 6-8 15,-5 5 4-15,-5 8-2 16,-2 5-5-16,-4 5-1 16,-4 7-6-16,-3 6-9 15,-5 4 0-15,-1-3-8 16,-2-1-1-16,3-8 8 15,3-7-8-15,4-10 12 16,10-8 0-16,6-8-4 0,6-5-2 16,10-10-6-16,6-5 5 15,3-3-5-15,4-5 0 16,0-1 0-16,0-1 5 16,0 0 6-16,0 0 1 15,0 0-12-15,0 0-1 16,0 0-16-16,0 0-85 15,0 0-165-15,7 0-325 0</inkml:trace>
  <inkml:trace contextRef="#ctx0" brushRef="#br0" timeOffset="2206.73">4947 11809 228 0,'0'0'107'0,"0"0"96"16,0 0-63-16,0 0-27 15,0 0-12-15,0 0 4 16,0 0-2-16,0-4 4 16,0 1-5-16,0 3 14 15,0 0-3-15,0 0-10 16,0 0-7-16,0 0-8 15,0 0-9-15,0 0-32 0,0 0-18 16,-8 12-12-16,-7 17-10 16,-8 11 0-16,-6 12 12 15,-6 14 6-15,-3 8 6 16,-14 24-5-16,-12 25-4 16,-15 17-13-16,3-10-8 15,16-28 1-15,16-39-1 16,10-24 10-16,3-4-10 15,-2-3 11-15,4-2 2 16,11-11-1-16,9-12-6 16,6-4-7-16,3-3 1 15,0 0 12-15,0-6-13 0,10-6-11 16,-1-1-56 0,0 12-54-16,-1 1-99 0,-5 0-360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9:45:50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12932 434 0,'0'0'351'16,"0"0"-201"-16,0 0-75 15,0 0 64-15,0 0 18 16,0 0-41-16,2 0-35 16,-2 0 19-16,0 7-24 0,0 10 20 15,0 7-25 1,-5 8-11-16,-2 6-2 0,3 6 9 15,-3 4 7-15,3 4-17 16,0 5-6-16,2 1-3 16,-2 0-8-16,2 2-4 15,0 1-7-15,0-2-3 16,-2 6-7-16,-1 0-4 16,1 10-2-16,0 5-11 15,-3 4 5-15,4 6-6 16,-1 0 5-16,-1-1-5 15,1-4 0-15,1-5 5 16,2-7-5-16,-1 1 1 0,-3 4 10 16,2-8-6-1,-3 7 7-15,1 8-6 0,1-1-1 16,2 20-5-16,0-10 0 16,0 4-1-16,2 3 0 15,0-15 6-15,0 6-5 16,0-1 1-16,-3-7-1 15,3-4 0-15,0-2 0 16,0-2 0-16,0 3 0 16,0 1 0-16,0-4-1 15,0 5 0-15,0 4-1 16,0 4 0-16,0 1 0 16,11 16 1-16,0-11 0 15,-1-2 0-15,-2 0 0 16,-1-17 1-16,-1 10 0 0,2-1-1 15,-2-1 1-15,1 6 0 16,-3-2 0-16,0 6 7 16,4 19-8-16,-4-15-1 15,2 4-5-15,-1-7 5 16,-3-19-18-16,0 8-15 16,0-8-18-16,0-9-22 15,-2-14-21-15,3-4-63 16,-3-17-56-16,0-11-295 15,0-16-495-15</inkml:trace>
  <inkml:trace contextRef="#ctx0" brushRef="#br0" timeOffset="2271.66">2605 12959 383 0,'0'0'166'0,"0"0"-54"16,0 0 62-16,0 0-18 0,0 0-12 15,0 0-18-15,0 0-24 16,-9-11-14-16,7 11-1 16,2 0-23-16,-3 0-39 15,-1 0-15-15,2 16 37 16,-5 4 3-16,3 5-2 15,-1 6-4-15,1 4 7 16,0 6 10-16,1 2-11 16,3 5-5-16,0-1-8 15,0 4 12-15,0 1-18 16,0 2-5-16,0 4 2 16,3 2 5-16,1 4-13 15,0 2 0-15,-3 5-4 0,3-1-6 16,-2 2 1-16,0 0-3 15,0-1 7-15,1 1 0 16,-3 0 1-16,2-5 4 16,0 4-8-16,1-3-1 15,-2 3-9-15,2-1 7 16,-3-1-8-16,0 1 5 16,2-1-4-16,-2 1 5 15,0 1-1-15,2 1-4 16,3 0 6-16,-1 0 7 15,-1 2-6-15,6-1 2 16,-1-1-10-16,1-2 4 16,1-1-4-16,-2-4 5 0,3 2-6 15,-1-5 7 1,-2 1-1-16,3-4 5 0,-5 0-1 16,4-1 4-16,-6 0-3 15,1 2-2-15,-1 4 3 16,-2-2-6-16,0 6-5 15,0 2-1-15,1-3 0 16,0-3 8-16,1-6-7 16,-2 0 5-16,3-2-5 15,0-2 7-15,2-4-1 16,1-6-7-16,-3 1 8 16,3-1-1-16,-2-3-1 0,0 3 5 15,0-3-10 1,1 3 0-16,-1 1 1 0,1 1 4 15,-3-2-6-15,1-5 0 16,1 6 0-16,-1-6 0 16,-3 2 0-16,2-1 1 15,-4 0 0-15,3 1 0 16,-3 0 5-16,0 3-6 16,0 0-1-16,0 7-4 15,0-3 5-15,0 2 0 16,0 2 0-16,0-2 1 15,0-2-1-15,-7 3 0 16,3-3 1-16,-3-2-1 16,0 1 1-16,0 2-1 15,-1-3 0-15,1-2 0 0,-2 0 0 16,2-4-7-16,1-4 6 16,-1-3 0-16,3-8-1 15,-1-2-8-15,2-5-10 16,1-8-5-16,0-3-40 15,-2 0-59-15,-5-7-105 16,3-2-95-16,-6-10-443 0</inkml:trace>
  <inkml:trace contextRef="#ctx0" brushRef="#br0" timeOffset="4180.96">1425 17887 745 0,'0'0'210'0,"0"0"-189"16,0 0-3-16,0 0 25 16,0 0 19-16,0 0-37 15,0 0-15-15,43-4 9 16,-22-1 18-16,0-3-14 15,2 3-17-15,-1 1 4 0,-1-1-4 16,2 2-4 0,2-2-1-16,0-1 9 0,3 3 1 15,4-2 1-15,4 1-11 16,1 1 0-16,8-4 1 16,5 3 4-16,7-4-6 15,5 2 0-15,8 2 0 16,5-4 0-16,2-1 0 15,2 0-6-15,0-5 6 16,-2 0 0-16,-1 2 0 16,-5-2-10-16,-2 4-13 15,-6-2 4-15,-5 7-7 16,-9 0 16-16,-5 1 9 16,-9 4 0-16,-10 0-1 15,-9 0 2-15,-7 0 2 0,-5 0 10 16,-4 0 33-16,0 0 3 15,0 0-22-15,0 0-15 16,0 0-11-16,3 0-16 16,0 0-25-16,1 0-41 15,3-5-32-15,-1 5-161 0</inkml:trace>
  <inkml:trace contextRef="#ctx0" brushRef="#br0" timeOffset="5335.56">1985 17490 1084 0,'0'0'338'0,"0"0"-215"0,0 0 39 15,0 0-34-15,0 0-22 16,0 0-33-16,0 0-14 16,-27-107-12-16,27 67-28 15,0-8-4-15,0 2-14 16,0-3 1-16,0 10 4 16,0 6-5-16,0 11 1 15,0 12 4-15,0 7 16 0,0 3 25 16,0 0 37-1,0 18-32-15,0 18-28 0,0 12-9 16,0 1 0-16,0 9-5 16,5-3-10-16,0-3-1 15,4-2-58-15,-3-10-136 16,1-8-70-16,-1-9-46 16,-1-11-85-16,0-6-308 0</inkml:trace>
  <inkml:trace contextRef="#ctx0" brushRef="#br0" timeOffset="5764.73">2141 17321 491 0,'0'0'265'0,"0"0"-154"0,0 0-11 15,0 0 78-15,0 0-26 16,0 0-39-16,0 0-21 15,32 44-20-15,-24-35 21 16,2 4-9-16,1-6-29 16,-1 0-17-16,2 1-4 15,-1-2-9-15,0-1-2 16,-2-5 4-16,0 0-7 16,-5 0 1-16,3 0 1 15,-2 0 8-15,1-11 2 16,-1-4-7-16,1 0-5 15,-1-2-10-15,-5-6 2 0,0 0 4 16,0 2 2 0,0-4-4-16,-5 8 19 0,-8-5 22 15,-5 8-4-15,1-3-12 16,-4 3-4-16,2 5-12 16,3 1 18-16,-2 8-2 15,5 0-39-15,1 0-2 16,5 4-70-16,3 14-84 15,4 18-86-15,0-5-314 16,11 1-336-16</inkml:trace>
  <inkml:trace contextRef="#ctx0" brushRef="#br0" timeOffset="5975.01">2623 17383 1288 0,'0'0'536'0,"0"0"-536"16,0 0-25-16,0 0-45 15,0 0-21-15,0 0-520 0</inkml:trace>
  <inkml:trace contextRef="#ctx0" brushRef="#br0" timeOffset="9667.62">525 11147 1061 0,'0'0'210'16,"0"0"-152"-16,0 0 61 15,0 0 74-15,0 0-75 16,0 0-55-16,45-118 19 15,-39 90 0-15,-1-1-22 0,-3 0-3 16,1 3-6-16,-3-1-12 16,0 8-2-16,0 2 14 15,0 7 2-15,0 8 5 16,0 2-1-16,0 2-57 16,0 26-7-16,0 14 7 15,0 16 40-15,0 7-7 16,0 3-20-16,0-5-11 15,-3-2-2-15,-1-6 0 16,-1-6-138-16,3-9-171 16,0-8-70-16,2-10-157 15,0-13-282-15</inkml:trace>
  <inkml:trace contextRef="#ctx0" brushRef="#br0" timeOffset="10096.85">764 11099 922 0,'0'0'205'16,"0"0"-140"-16,0 0-24 16,0 0 99-16,0 0-50 15,0 0-23-15,0 0-16 16,13 62-4-16,1-50-17 15,3-3-1-15,1-2 1 0,2-5 10 16,5-2-9-16,-3 0 1 16,1 0 6-16,-2-6-13 15,0-6-9-15,-3-4-4 16,-5 1 11-16,-2-5-9 16,-4 1-4-16,-3-1-4 15,-1-2 0-15,-3-2 2 16,0-2 1-16,-5 0 0 15,-13 1-2-15,-5 1 1 16,-6 5 22-16,-2 4 11 16,0 5 18-16,-3 8-22 15,6 2-13-15,4 0-7 0,1 20-16 16,7 6-1 0,6 6-47-16,10 25-117 0,0-9-130 15,0-4-244-15</inkml:trace>
  <inkml:trace contextRef="#ctx0" brushRef="#br0" timeOffset="10412.79">1234 11211 770 0,'0'0'215'0,"0"0"-39"0,0 0 52 15,0 0-19-15,35 119-28 16,-35-81-69-16,-10 6-50 15,-19 4-47-15,-11 0 8 16,-10 4-23-16,-36 14-75 16,12-12-271-16,4-12-570 0</inkml:trace>
  <inkml:trace contextRef="#ctx0" brushRef="#br0" timeOffset="12106.7">1394 16869 1001 0,'0'0'256'0,"0"0"-256"16,0 0 22-16,0 0-22 16,0 0 64-16,0 0-6 0,0 0-20 15,60-21-11 1,-39 15 4-16,-1-2-1 0,0-1-18 16,0 4-5-16,0-4 8 15,5 6-14-15,1-3 8 16,7-2 0-16,5 4-8 15,7 0 14-15,4 2 8 16,7 2-9-16,-1-5-5 16,5 5 20-16,4-3-14 15,-1 3 4-15,5 0-12 16,-1 0 0-16,2 0-5 16,0 0-1-16,-4 3-1 15,-2-3 0-15,1 0 0 16,-2 0 0-16,-2 0 0 15,3 0 1-15,-3 0 0 0,0-3 7 16,-4 3-7 0,-4 0 5-16,-10 0-5 0,-9 0-1 15,-11 0 0-15,-11 0 0 16,-4 0-18-16,-7 0 8 16,0 8-16-16,0-2-53 15,-5 2-75-15,-8-4-114 16,-3 2-782-16</inkml:trace>
  <inkml:trace contextRef="#ctx0" brushRef="#br0" timeOffset="12656.69">2453 17165 1147 0,'0'0'325'0,"0"0"-239"16,0 0-79-16,0 0 40 16,0 0 119-16,0 0-71 15,0 0-10-15,-50 0-25 16,31 8-32-16,-3 5 53 15,-7 6-58-15,-5 3-4 16,-6 4-13-16,-1 6 5 16,-8 8-1-16,3-3 0 15,0 2-10-15,-1 1 1 16,2 0-1-16,2 1-2 16,4 3 1-16,3-8-18 0,5 0-21 15,4-9-3-15,7-6 12 16,8-11-10-16,6-6-28 15,6-4-60-15,0 0-41 16,0-26-70-16,11-3-114 16,1-4-411-16</inkml:trace>
  <inkml:trace contextRef="#ctx0" brushRef="#br0" timeOffset="13217.88">1838 17058 1092 0,'0'0'267'16,"0"0"-200"-16,0 0-43 15,0 0 74-15,0 0 49 16,0 0-33-16,0 0-53 16,-2-10-32-16,2 10 2 15,6 0 13-15,13 0 7 16,5 10 18-16,9 6-14 0,10 6-11 16,6 2-19-16,4-2-10 15,5 5-14-15,4-5 8 16,1-1-7-16,-3 2 8 15,-4 0-9-15,-8-4-1 16,-9-1-1-16,-8-2 1 16,-6 2 0-16,-12-8-8 15,-2 2 6-15,-6-1 2 16,-3-4 1-16,-2-2 11 16,0-5 0-16,0 5 0 15,0-5 1-15,0 0-6 16,0 0 5-16,0 0-6 15,0 0-3-15,0 0-3 16,0 0 0-16,0 0-14 16,0 0-7-16,0 0-5 0,0 0-16 15,0 4 3-15,0-4-25 16,0 0-6-16,-2 0-36 16,-14 0-115-16,3 0-80 15,-3 0-577-15</inkml:trace>
  <inkml:trace contextRef="#ctx0" brushRef="#br0" timeOffset="18978.82">3610 11872 337 0,'0'0'115'0,"0"0"-25"16,0 0-2-16,0 0 14 16,0 0 14-16,0 0-4 15,0 0-3-15,20-60 11 0,-17 59 22 16,-3 1 3-16,0 0-42 15,0 0-32-15,0 0-60 16,0 0-11-16,0 10 0 16,0 9 61-16,0 4-20 15,0 5-19-15,1 6 3 16,2 3-2-16,-1 4 5 16,0 4-6-16,2 8-12 15,2 4 2-15,-4 7-11 16,2 4 11-16,1 6-6 15,-1 3-6-15,2-2 8 16,2 0-1-16,-3-5-6 16,3 2 9-16,-2-4 3 15,2 0-12-15,-2 0 0 16,3 1 0-16,-3 0 5 0,-1 3-4 16,2 2 5-16,-5 2-6 15,1 2 5-15,1-3-5 16,0 0-1-16,0-3 0 15,1 1 8-15,2-1-8 16,-1 0-1-16,1 0 0 16,-1-5 0-16,2 1 1 15,-2-10 0-15,-1 0 1 16,-1-2 8-16,-2-2-9 16,-2 3 6-16,0 1-6 0,2 2 1 15,-2 1-1 1,0 8-8-16,0-3 7 0,0 2 1 15,2 4 0-15,3-1-2 16,-2-1 2-16,3 0-1 16,-2-6 1-16,3-2 1 15,2-2-1-15,0-3 7 16,2 1-6-16,0 0-1 16,1 4-1-16,1 6 1 15,-2 0-1-15,2 11-2 16,0-1 2-16,-1 2 1 15,-2-2 1-15,-1-1 0 16,1-5-1-16,-6 0 0 16,-1-1-4-16,-3 0 4 15,0-5 0-15,0 3-8 0,-11-4-27 16,-4 4-37-16,1 1-11 16,-4 2-8-16,-1 27-43 15,4-19-108-15,0-14-93 0</inkml:trace>
  <inkml:trace contextRef="#ctx0" brushRef="#br0" timeOffset="20398.34">4667 11794 707 0,'0'0'140'15,"0"0"-107"-15,0 0-7 16,0 0 47-16,0 0 12 16,0 0-46-16,0 0-17 15,8 17 31-15,-4-5 33 16,-2 4-4-16,-2 5 5 0,0 6-7 16,2 4-30-16,-2 6-2 15,2 4-5-15,0 0-9 16,2 4 2-16,1 2-14 15,-1 1-1-15,4 3 2 16,0 1 2-16,1 0-5 16,-1 2 2-16,0 3 0 15,0 1 8-15,1 0-3 16,1 4-5-16,-2 0-11 16,3-2-1-16,-2 1-4 15,3 0-5-15,-4 1 8 16,3 3-7-16,-1-2 5 15,-4 6-7-15,-2 0 1 16,3-1 0-16,-2-3 7 16,-1 0-7-16,1-3 5 0,-1-2 2 15,3-4-2-15,-3 1 3 16,3-1 1-16,2 2-1 16,0 2-3-16,-1 0 2 15,2 2-2-15,-2-2 0 16,1 3-4-16,-5-3-1 15,2 0 0-15,-2 0 8 16,-1-1-9-16,3-1 0 16,-4-3 0-16,2 2 0 15,-2-5 0-15,0 0 0 16,2 0 1-16,-2 0 0 16,2 0 0-16,-2 4 0 0,3-1-1 15,-1 1 0-15,-1-1 1 16,0 0-1-16,-1-3 1 15,1-2 0-15,-3 2 4 16,0-6-4-16,0 3 0 16,0-3-1-16,0 2 1 15,0 1-1-15,1-3 1 16,3 1-1-16,-2-3 0 16,0 1 0-16,-2 1 0 15,2-3 0-15,-2 6 0 16,0-3 2-16,3 2-2 15,-3 3 1-15,0-4-1 16,0-1 0-16,0 7 1 0,0-3 0 16,0 2-1-16,0 4 0 15,0 4 0-15,0 9 1 16,-7-2-1-16,0 8 1 16,-1-3-1-16,1 4 1 15,-2-6 0-15,-1-2-1 16,4-14 0-16,1-6-1 15,2-17-45-15,3-25-106 16,0-6-197-16,0-14-484 0</inkml:trace>
  <inkml:trace contextRef="#ctx0" brushRef="#br0" timeOffset="21479.84">3682 12424 719 0,'0'0'179'16,"0"0"-78"-16,0 0 62 15,0 0 10-15,0 0-38 16,0 0-32-16,0 0 5 16,-25 2 4-16,25-2-37 0,0 0 15 15,0 0-21-15,0 0-40 16,11 0 13-16,14-2-9 15,12-6-9-15,17-4 16 16,13-4 9-16,13-1-2 16,10-3-9-16,3-1-4 15,3-1-13-15,0 4 1 16,-7 1-13-16,-9 4-7 16,-15 5-1-16,-14 3 0 15,-14 5 0-15,-9 0-1 16,-11 0 0-16,-3 0-1 15,-5 3-8-15,3 5 0 16,-4-2-10-16,5 0-26 16,3 0-14-16,4-2-27 15,2 0-40-15,0-2-79 0,1-2-13 16,-1 2 20-16,-4 0 40 16,-5 1 15-16,-13 9 1 15,0-5-69-15,0 1-122 0</inkml:trace>
  <inkml:trace contextRef="#ctx0" brushRef="#br0" timeOffset="22251.16">3709 12709 446 0,'0'0'88'16,"0"0"-38"-16,0 0 67 15,0 0 31-15,0 0-40 16,0 0-4-16,0 0-16 16,-2 38-7-16,2-32-11 0,4 0-5 15,0 0 11-15,1 2-11 16,-1 0-20-16,0 0-9 15,2 0-1-15,2-4 18 16,-1 0 15-16,-3 0-15 16,-4-2-25-16,0-2-9 15,0 3-2-15,0-1-10 16,0-2-7-16,0 0-13 16,0 2-38-16,0-2 8 15,0 0 10-15,0 0 20 0,0 0 13 16,0 0 0-16,0 0 8 15,0 0-7-15,0 0 28 16,0 0 3-16,0 0 6 16,2 0 0-16,5 0 18 15,4 0-8-15,9 0-14 16,9 0 4-16,12 0 34 16,9-4-1-16,16-3-23 15,7-1-17-15,10-2-11 16,8 0-6-16,2 1 0 15,3 0-7-15,-3 1-6 16,-1 2 0-16,-7 2 0 16,-8-1-1-16,-5-2 1 15,-9 2-1-15,-10-4 0 16,-6 4-7-16,-7-4-21 0,-9 3-18 16,-6 0-13-16,-9-2-21 15,-3 2-28-15,-7 0-59 16,-6-2-116-16,0 4-68 15,-15 0-608-15</inkml:trace>
  <inkml:trace contextRef="#ctx0" brushRef="#br0" timeOffset="22686.91">4060 12386 954 0,'0'0'237'0,"0"0"-181"0,0 0-17 15,0 0 178-15,0 0-25 16,0 0-78-16,23 135-46 15,-14-92-19-15,0 2-13 16,2-7-6-16,0-2-29 16,3-7-1-16,-1-8-44 15,3-7-177-15,-3-8-166 16,-6-4-388-16</inkml:trace>
  <inkml:trace contextRef="#ctx0" brushRef="#br0" timeOffset="23083.35">4301 12584 1043 0,'0'0'176'0,"0"0"-161"16,0 0 35-16,0 0 74 15,0 0-31-15,0 0-40 16,0 0-10-16,16 50 3 15,-7-42-4-15,2-1-5 16,1-2-14-16,3-5 25 16,3 0 7-16,1 0-25 15,2 0-11-15,-1-9-10 16,-3-3 0-16,-1 0-8 16,-3-2 5-16,-1 0-5 0,-5 0 5 15,-3-1-5-15,-4-1 7 16,0-2 3-16,-4 1 0 15,-15-2 4-15,-4 4 7 16,-4 3 3-16,-3 7 55 16,0 5-19-16,-2 0-35 15,1 9-19-15,2 10-7 16,0 7-37-16,-1 17-105 16,6-6-173-16,4-11-307 0</inkml:trace>
  <inkml:trace contextRef="#ctx0" brushRef="#br0" timeOffset="23450.95">4754 12163 1113 0,'0'0'294'16,"0"0"-172"-16,0 0-2 15,0 0 60-15,0 0 11 16,0 0-80-16,0 0-51 16,-160 55-27-16,97-7-2 15,-7 11 9-15,-5 6 13 0,2 5-1 16,1 7-16-1,3-4-20-15,9-3-4 0,6-3-7 16,10-10-5 0,9-10-1-16,10-12-5 0,7-12-38 15,8-9-72-15,9-12-45 16,1-7-78-16,0-19-123 16,1-5-312-16</inkml:trace>
  <inkml:trace contextRef="#ctx0" brushRef="#br0" timeOffset="23842.35">3753 12372 484 0,'0'0'597'0,"0"0"-487"16,0 0 0-16,0 0 111 15,0 0 9-15,0 0-54 16,0 0-59-16,-36-38-66 16,36 38-27-16,17 0-8 15,13 0 9-15,13 6 25 16,8 17 6-16,12 2 9 16,8 9-8-16,7 4 5 15,8 6-22-15,8 4-3 16,7 1 2-16,3 1-15 15,-3-4-9-15,-8 0-14 0,-11-5 5 16,-12-7-5-16,-22-6 0 16,-12-7 0-16,-16-5-1 15,-13-3-4-15,-7-5 4 16,0-3-14-16,-13 2 7 16,-26-5-148-16,4-2-117 15,-1 0-350-15</inkml:trace>
  <inkml:trace contextRef="#ctx0" brushRef="#br0" timeOffset="26245.62">2484 13266 1470 0,'0'0'199'0,"-174"167"-145"16,32-31-39-16,-28 16 13 16,2-13 14-16,27-27 3 15,41-37-14-15,31-26 0 0,25-16 13 16,14-8-3 0,9-11-41-16,17-5-73 0,8-9-128 15,39-30 77-15,20-21 56 16,32-24 1-16,34-30-5 15,30-15 1-15,-12 10 65 16,-29 29 6-16,-40 31 142 16,-29 26 31-16,-2 6-51 15,-9 8-53-15,-7 10-13 16,-21 5 23-16,-10 51 48 16,-54 48-31-16,-47 53-38 15,-33 31-24-15,-19 16-14 16,-7-12-18-16,10-19 5 15,1-13 1-15,8-19-7 0,30-36 9 16,33-32 1-16,34-33-5 16,25-17-6-16,15-11-1 15,4-11-69-15,15-1-79 16,45-44 51-16,43-50 4 16,47-44-35-16,23-25 1 15,9 5 64-15,-9 19 62 16,-24 37 2-16,-31 28 60 15,-35 29 10-15,-32 24-28 16,-22 16-33-16,-9 5 1 16,-15 7 8-16,-5 32 71 15,-59 42-20-15,-54 51-9 16,-51 47-7-16,-24 24-18 0,-7-3-13 16,15-18 8-16,26-34-4 15,31-37-17-15,34-31-7 16,36-34 21-16,27-15 5 15,12-13-28-15,14-10-26 16,2-8-114-16,47-18 67 16,40-49 8-16,49-45 14 15,48-31 29-15,14-11 22 16,-17 17 0-16,-42 44 1 16,-54 39 5-16,-31 24-6 15,-19 14 0-15,-6 5 3 16,-8 11 20-16,-14 0 5 15,-9 32 82-15,-32 22-11 16,-21 21-30-16,-32 23 0 16,-33 29-18-16,-35 28-10 0,-8 0 5 15,2-2-29-15,12-23-4 16,40-36-13-16,27-24-1 16,31-26-48-16,26-17-20 15,17-12-57-15,6-11-55 16,33-4-170-16,50-46 79 15,46-48 100-15,51-39 5 16,24-18 11-16,0 6 145 16,-16 22 11-16,-34 26 122 15,-34 24-12-15,-37 23-16 16,-28 20-30-16,-23 12-19 16,-4 8 12-16,-16 6 57 0,-12 4 122 15,-14 14 1-15,-37 30-83 16,-36 32-83-1,-41 38-16-15,-34 43 5 0,-14 15-11 16,7 1-20-16,22-21-10 16,42-43-10-16,27-25-8 15,26-22-1-15,15-12-1 16,3-2-5-16,7 0-9 16,12-11-54-16,15-19-110 15,11-15-25-15,29-6 62 16,17-37 41-16,35-31 50 15,43-33 29-15,39-26 9 16,18-8 13-16,-8 17 1 0,-44 33 6 16,-47 38-7-1,-32 19 0-15,-18 14 0 0,-8 7 0 16,-12 10 1-16,-17 0 31 16,-6 24 82-16,-44 24-7 15,-24 28-30-15,-36 34-8 16,-32 34-32-16,-9 18-17 15,2-7 7-15,21-13-1 16,26-17-17-16,22-25-8 16,22-24-1-16,24-28 0 15,15-11 0-15,4-11-1 16,9-8-27-16,0-4-119 16,25-14 28-16,19-6-8 15,18-34 54-15,27-26 50 16,32-29 21-16,-3 1-19 0,-12 6-16 15,-11 16-9-15,-26 17 12 16,2 8 15-16,-5-1 19 16,-20 19 1-16,-20 13 1 15,-19 15 9-15,-7 1 195 16,-7 17-71-16,-22 24-60 16,-11 17-18-16,-17 32-30 15,-25 38-13-15,-13 25 8 16,-6 6-21-16,10-16-1 15,22-34 0-15,23-33 0 16,12-22-47-16,10-15-41 16,3 2-8-16,8-11-15 15,8-8-39-15,5-22-120 0,29-12 78 16,18-34-27-16,20-15 53 16,14-12 103-16,10-7 63 15,5 0 15-15,1-1 34 16,-3 15 28-16,-7 4-12 15,-13 16 24-15,-13 11 1 16,-19 13-13-16,-16 13-14 16,-15 4 5-16,-11 5 129 15,0 14 81-15,-15 20-164 16,-14 21-33-16,-16 21-40 16,-15 34-11-16,2-6 4 15,0-5-18-15,5-6-4 0,8-22-5 16,-4 6-7-1,2 3-1-15,14-18-9 0,15-16 0 16,15-21-43-16,3-16-142 16,18-9-33-16,16-21 82 15,10-25 81-15,10-12 43 16,5-9 12-16,6-12 10 16,3 3 0-16,-3 7 1 15,-3 4 18-15,-4 14 4 16,-12 12 29-16,-10 8 2 15,-11 21-14-15,-17 10-6 16,-8 5 143-16,0 31-48 16,-17 14-46-16,-12 8-34 0,-4 9-23 15,-3-2-7 1,0 0-9-16,8-7-2 0,5-14-8 16,12-8-8-1,11-10-28-15,0-16-144 0,26-10-52 16,7-2 46-16,8-24 89 15,0-9 61-15,5-1 20 16,-2-4 3-16,-6 5 13 16,-9 6 37-16,-8 7 47 15,-11 15 25-15,-8 7 67 16,-2 3 82-16,0 29-71 16,-17 12-90-16,-5 10-43 15,-10 9-29-15,-1 3-11 0,-38 33-14 16,9-24-215-1,-6-3-634-15</inkml:trace>
  <inkml:trace contextRef="#ctx0" brushRef="#br0" timeOffset="30500.95">4297 13094 542 0,'0'0'333'0,"0"0"-193"0,0 0 5 15,0 0-13-15,0 0 45 16,0 0-17-16,6-19-36 16,-6 19-24-16,0 0 16 15,0 0-2-15,0 0-50 16,0 0-41-16,0 0 5 15,-4 15 11-15,-8 8 2 0,-1 2-10 16,-2 3-10-16,-3 2-5 16,3 0-1-16,-1-3-2 15,3-1-2-15,1-7-5 16,6-3 1-16,1-4-5 16,5-1 5-16,-2-7-7 15,2-2 0-15,0 1-10 16,0-3 6-16,0 3 4 15,2 1 0-15,9-2 1 16,5-2-1-16,5 0 8 16,0 0-8-16,8 0-2 15,0 0-29-15,2-4-14 16,-2-1 0-16,-3-2-26 16,-2 2-10-16,-8 0-2 15,-1 1 12-15,-4 2-9 0,-5 0-48 16,0 0-88-16,-4 2-106 15,-2-3-216-15</inkml:trace>
  <inkml:trace contextRef="#ctx0" brushRef="#br0" timeOffset="31065.77">4397 13180 466 0,'0'0'215'0,"0"0"-124"16,0 0 57-16,0 0-7 15,0 0-26-15,0 0-52 16,0 0-4-16,0-6 25 15,-4 6-1-15,1 0 1 16,-3 8 3-16,2 6-2 16,-3 2-19-16,0 6-18 15,-2 0-3-15,3 5 2 16,-1-1 6-16,2 4-22 16,-2 0-2-16,2-2-3 15,2 2-4-15,1-2-1 16,-1-7-9-16,1 0 1 0,0-7-4 15,0-2 5 1,2-1-13-16,-3-4 5 0,3 1 2 16,-3-3-1-16,3-2-5 15,0 1 6-15,0-4-2 16,-1 3 2-16,1-3-7 16,0 0 8-16,0 0-7 15,0 0-1-15,0 0 2 16,0 0 3-16,0 0-5 15,0 0 10-15,0 0-10 16,0 0-1-16,0 0 0 16,0 0-1-16,0 0-12 0,0 0-74 15,0 0-129-15,0 0-157 16,0 0-251-16</inkml:trace>
  <inkml:trace contextRef="#ctx0" brushRef="#br0" timeOffset="31651.72">3615 13726 484 0,'0'0'388'16,"0"0"-229"-16,0 0-71 15,0 0 40-15,0 0 38 16,0 0-73-16,0 0-13 16,78-49 8-16,-43 40-18 15,6 0-18-15,3 1 0 16,8 4-7-16,4 0-13 0,4 1 3 16,5-1 11-16,7 1-10 15,3 1-14-15,4-2 2 16,8 3-1-16,7-3 2 15,20-3-3-15,23-3 4 16,-9 2 5-16,-13-2-3 16,-14 3-11-16,-25 0-5 15,4 0-11-15,5 0 7 16,-14 3-1-16,-17 0-6 16,-16 2-2-16,-16 0 2 15,-11 2 6-15,-11 0 2 16,0 0 0-16,-9 0-9 0,-15 0-34 15,-5 0-64-15,-16 2-84 16,8 3-128-16,10-4-282 16</inkml:trace>
  <inkml:trace contextRef="#ctx0" brushRef="#br0" timeOffset="32551">4255 13930 1128 0,'0'0'282'0,"0"0"-214"0,0 0-40 16,0 0 75-16,0 0-14 15,0 0-52-15,0 0 2 16,-33 78-10-16,25-65 0 16,1-5-5-16,3-3-5 15,0-1 6-15,2-4 17 16,-2 0 2-16,-4 0 4 15,4 0-21-15,-3-9-1 16,3-7 30-16,0-5-1 16,2 0-30-16,2-2-13 15,0-1-5-15,0 4 2 16,13-1-2-16,-1 4-6 0,2 7-1 16,1 5 1-16,-3 5-1 15,1 0 0-15,-1 7-19 16,-3 18 13-16,-3 4 6 15,-4 7 19-15,-2 5 3 16,0-1 3-16,0 0 5 16,-11-1-6-16,-7 0-4 15,-1-6-3-15,-6-1-4 16,-2-3 0-16,1-7-5 16,3-6-2-16,1-4-5 15,2-6-1-15,5-6 9 16,5 0-9-16,4 0-6 15,1-13 0-15,5-1 5 16,0-3 1-16,0 3-2 16,13-2 1-16,8 5 0 0,3-1 1 15,5 12-1-15,5-5 1 16,1 5 2-16,3 0 7 16,5 14 7-16,-1 3-1 15,1 4-5-15,1 2-4 16,-4-4-4-16,-3-3-2 15,-7-5 0-15,-2-2 0 16,-7-6-1-16,-10-3-26 16,-2 0-49-16,-5-23-91 15,-1-3-178-15,-3-2-292 0</inkml:trace>
  <inkml:trace contextRef="#ctx0" brushRef="#br0" timeOffset="33031.94">4613 13854 390 0,'0'0'711'0,"0"0"-573"16,0 0-30-16,0 0 77 15,0 0-25-15,0 0-89 16,0 0-39-16,3-3-8 16,2 16 42-16,-3 6 1 15,0 7 1-15,0 6-6 16,-2 3-1-16,1 0-11 0,2 1-7 16,-1 1-11-16,1-2-7 15,-1 0-13-15,2-4 3 16,-2 1 0-16,1-8-6 15,-1 0-2-15,-2-5 5 16,3 1-11-16,-3-8 17 16,0 0-7-16,0-7-2 15,0-1-1-15,0-4-2 16,0 2-4-16,0-2-1 16,0 0 5-16,0 0-4 15,0 0-1-15,0 0 0 0,0 0 5 16,0 0-5-16,0 0-1 15,0 0 0-15,0 0-25 16,0 4-102-16,-5 3-190 16,-6-2-458-16</inkml:trace>
  <inkml:trace contextRef="#ctx0" brushRef="#br0" timeOffset="38378.14">4752 12974 846 0,'0'0'324'0,"0"0"-223"16,0 0-72-16,0 0 116 15,0 0 72-15,-134 72-67 16,81-38-37-16,-10 8-16 15,-12 8-7-15,-8 3-22 16,-8 2-3-16,-6 2 2 16,1-5-26-16,7-4-5 15,10-9-17-15,12-7-3 16,17-11-8-16,15-4-8 16,15-8 0-16,11-5-6 15,9-4-157-15,0 0-84 16,19 0 52-16,31-22 8 0,-6 0-112 15,1-4-247-15</inkml:trace>
  <inkml:trace contextRef="#ctx0" brushRef="#br0" timeOffset="38750.33">4627 13237 215 0,'0'0'202'0,"0"0"-53"0,0 0 83 15,0 0 24-15,0 0-23 16,0 0-59-16,0 0-29 16,-52 39 7-16,21-18-10 15,-6 5 10-15,-9 4-39 16,-2 1-27-16,-4 3-27 16,4-2-20-16,-1-3-23 15,3 0-7-15,5-8-9 0,3-3-75 16,-12-4-136-1,13-6-190-15,3-8-555 0</inkml:trace>
  <inkml:trace contextRef="#ctx0" brushRef="#br0" timeOffset="39678.68">1732 10976 730 0,'0'0'155'0,"0"0"-57"0,0 0 19 16,0 0 32-16,0 0-18 15,0 0-17-15,0 0-34 16,-35-4-29-16,33 4-14 16,-4 0-1-16,-1 0-7 15,-1 3-10-15,-4 7-4 16,1 2-2-16,-4 2-3 16,3 2 3-16,-1 1 3 15,-2 6-2-15,3-1 2 16,-2-1 3-16,4 4 6 15,-2-3 5-15,3 1-2 16,3-6-12-16,-1 0-7 0,5-5-9 16,2-5-6-16,0-1-7 15,0-5-9-15,5-1 22 16,14 0 19-16,9 0 9 16,12 0-12-16,4-2-3 15,7-10-7-15,1 5-6 16,-4-1-24-16,-3 4-35 15,-9 0-16-15,-7 2-18 16,-10 2-6-16,-5 0-41 16,-5 0-8-16,-7 0-20 15,-2 0-13-15,0 0-127 0</inkml:trace>
  <inkml:trace contextRef="#ctx0" brushRef="#br0" timeOffset="40025.85">1894 11064 738 0,'0'0'190'0,"0"0"-111"16,0 0-2-16,0 0 34 15,0 0 5-15,0 0-13 16,0 0-17-16,-62 104-22 16,47-79-9-16,5 1-4 0,-3-2-15 15,1 0-17-15,4 1-7 16,1-2-6-16,0 1-5 16,2-3 0-16,3-2-1 15,2 0-16-15,0-5-4 16,0-3-55-16,0 0-77 15,0-6-47-15,2-5-24 16,10 0-112-16,-3 0-278 0</inkml:trace>
  <inkml:trace contextRef="#ctx0" brushRef="#br0" timeOffset="40345.44">2195 11307 912 0,'0'0'146'16,"0"0"-91"-16,0 0 52 15,0 0 54-15,0 0-24 16,0 0-43-16,14 103-24 15,-14-79-1-15,0 2-8 16,0 2-7-16,-12 4-10 16,-8 0-12-16,-7 5-13 0,-6 2-11 15,-5 0-2 1,-4-1-6-16,-5-3-1 0,3-7-36 16,-10-13-153-1,13-9-188-15,6-6-470 0</inkml:trace>
  <inkml:trace contextRef="#ctx0" brushRef="#br0" timeOffset="41065.57">1626 10780 68 0,'0'0'84'16,"0"0"-53"-16,0 0-22 15,0 0 0-15,0 0-9 16,0 0 0-16,0 0 10 16,51-2 29-16,-48 2 24 15,1 0-14-15,3 0-30 16,-3 0-16-16,4-2-3 0,-4 2 0 15,2-2 0-15,-2 0 1 16,-1 0 11-16,1-1 80 16,-4 0 22-16,0-1 13 15,0 2 10-15,0 2-2 16,0 0-20-16,0 0-18 16,0 0-24-16,0 0-1 15,0 0-2-15,0 0-16 16,0 0-37-16,-4 0-17 15,-3 14 0-15,-3 10 55 16,-2 6-12-16,-2 8-26 16,-1 7-3-16,0-1-13 15,-3 2-2-15,-15 16-32 16,10-13-233-16,-4-11-413 0</inkml:trace>
  <inkml:trace contextRef="#ctx0" brushRef="#br0" timeOffset="44832.65">3822 14742 449 0,'0'0'233'0,"0"0"-103"16,0 0 21-16,0 0-2 0,0 0-17 16,0 0-10-16,0 0-21 15,-2-16-35-15,2 16-21 16,0 0 11-16,2-6 10 16,10 4 11-16,3 1-6 15,7 1-13-15,7-3-5 16,7 3-5-16,11-2-3 15,4 2-11-15,9-4-12 16,2 4-4-16,8-5-5 16,5 0 9-16,6 1-7 15,5 1 6-15,6-2-5 16,2 3-7-16,-1-2-8 16,-1 3 0-16,-7 1 1 0,-9-3-1 15,-3 3 0 1,-8-2 9-16,-9 2-9 0,-6 0-1 15,-5-2 1-15,-9 2 0 16,-7 0 0-16,-7 0 0 16,-7 0 0-16,-6 0-1 15,-4 0 0-15,-3 0-1 16,-2 0-51-16,0 0-69 16,-16 0-229-16,-4 0-487 0</inkml:trace>
  <inkml:trace contextRef="#ctx0" brushRef="#br0" timeOffset="45459.6">4397 15145 474 0,'0'0'130'16,"0"0"-88"-16,0 0 56 15,0 0 59-15,0 0-21 16,0 0-9-16,0 0 17 16,-7 14 22-16,7-14 6 15,0 0 3-15,0 0-36 16,0 0-32-16,7-14-60 15,9-7-25-15,3-6-11 16,4-4-10-16,2-1 0 16,-3 1 7-16,-2 1-7 0,-2 7 0 15,-7 0 1-15,-2 11-1 16,-4 6 19-16,-3 1 21 16,-2 5 6-16,0 0-4 15,0 0-18-15,0 0-4 16,0 7 1-16,0 12-10 15,-2 6 0-15,-5 5 1 16,2 5-7-16,-2-1 9 16,3-1-8-16,-2 4-7 15,1-10 0-15,1-1-18 16,-1 1-118-16,-6 2-145 16,2-4-269-16,-5-7-231 0</inkml:trace>
  <inkml:trace contextRef="#ctx0" brushRef="#br0" timeOffset="46109.3">3956 15482 738 0,'0'0'269'0,"0"0"-172"16,0 0 30-16,0 0 78 15,0 0-6-15,0 0-58 16,0 0-37-16,0 0-6 15,0 0-26-15,0 0-9 16,9 0 1-16,1 0 1 16,1 0-21-16,3-2-11 15,0 2-10-15,-2-4-9 16,-2 4-7-16,-3-3-6 16,-4 3 8-16,-3 0-7 15,0 0 5-15,0 0 2 16,0 0-3-16,0 0 1 0,0 0-1 15,0 0-6-15,4 0 1 16,-2 0 8-16,0 0-8 16,7 0-1-16,5 0 11 15,7 0 2-15,13 0-10 16,6-7 4-16,12 3-6 16,8 0 1-16,9 0-1 15,10-2 0-15,6-1 7 16,6 2-7-16,-1 1 6 15,-3-2-7-15,-12 2-1 16,-13 0 1-16,-16 4 0 16,-14-3 2-16,-13 3-1 15,-8 0-1-15,-7 0 1 0,-4 0-2 16,0 0-13 0,0 0-75-16,0 0-42 0,0 0-27 15,0 0-84-15,0 0-164 16,0 3-246-16</inkml:trace>
  <inkml:trace contextRef="#ctx0" brushRef="#br0" timeOffset="46986.71">4594 15709 751 0,'0'0'168'0,"0"0"-125"0,0 0 48 16,0 0 87-16,0 0-28 15,0 0-28-15,0 0 29 16,-12-55 11-16,-2 52-42 16,-1 3-9-16,-2-4-27 15,-2 4-32-15,0 0-14 16,-1 0-19-16,-1 0 3 16,2 4-10-16,-2 6-3 15,3 2 4-15,3 6-2 16,1 0-4-16,3 4 5 15,5 0-3-15,2-5-8 0,4 3 8 16,0-6-9 0,0-2-11-16,6-3 11 0,9-1 1 15,5-4 8-15,3-4-8 16,4 0 0-16,0 0-1 16,2-16-5-16,-3 2-24 15,-2-9-10-15,-3 6 4 16,-4-1 15-16,-3 0 12 15,-5 4 8-15,-3-3 6 16,-3 8 1-16,-1 1 3 16,1 4 23-16,-3 2 11 15,0 2 5-15,0 0-3 16,0 0-9-16,0 0 2 16,0 6-11-16,-8 11-18 15,2 0-2-15,-3 7 1 0,2 2-2 16,3 4 6-16,1 2-7 15,1 4 2-15,2 5-8 16,0-2 9-16,0 2-7 16,0-5-1-16,0-2 4 15,0-3-4-15,0-6-1 16,0-4 1-16,0-9-1 16,0-7 0-16,0-3-12 15,0-2-58-15,0-2-105 16,0-15-371-16,0-6-939 0</inkml:trace>
  <inkml:trace contextRef="#ctx0" brushRef="#br0" timeOffset="47808.21">3938 16388 730 0,'0'0'234'0,"0"0"-163"16,0 0 22-16,0 0 38 15,0 0-26-15,0 0-14 16,0 0-10-16,76-37-12 15,-67 32-20-15,-1 2-5 16,2-1 4-16,-5 4 12 16,3-5 12-16,-2 5-8 15,4-2 2-15,1 0 3 0,4 1-20 16,5 1-17-16,7-4 0 16,4 4-9-16,9-5-9 15,5 5-2 1,9 0 0-16,6 0-11 0,5 0 6 15,4 0-1-15,-1 0-5 16,1 0-1-16,-4 0 1 16,-5 0 0-16,-8 5-1 15,-5-1 0-15,-7-4 1 16,-7 3 0-16,-4-1 0 16,-4-2 0-16,-1 5 0 15,-4-5 0-15,-2 0-1 16,0 0 1-16,-3 0 0 0,4 0 0 15,-4 0 0-15,3 0-1 16,-5 0 0-16,1 0 1 16,-6 4 1-16,-1-4-1 15,-3 0 11-15,2 0 3 16,-6 0 10-16,0 0 9 16,0 0 6-16,0 0-3 15,0 0-1-15,2 0-5 16,-2 0-6-16,0 0 3 15,0 0-10-15,0 0-7 16,0 0-4-16,0 0-6 16,0 0-1-16,0 0-31 0,-12 0-107 15,-8 0-185-15,-2 0-564 16</inkml:trace>
  <inkml:trace contextRef="#ctx0" brushRef="#br0" timeOffset="49127.67">4608 14141 451 0,'0'0'144'0,"0"0"-96"15,0 0-21-15,0 0 29 16,0 0-22-16,0 0-26 15,0 0-1-15,-37 18-7 16,33-18 1-16,-1 2-1 16,3 0 1-16,-2-2 0 15,1 0 20-15,1 2 26 0,-1-2-9 16,-1 0-21-16,0 1-4 16,0 1 2-16,-4 1-2 15,5-1 4-15,-4 2 9 16,4-2 17-16,1-1 11 15,-3 2 1-15,4-1 1 16,-2 0 14-16,1-2-4 16,2 2 0-16,-2-2-17 15,2 0-3-15,-2 0-2 16,0 0-16-16,-1 0-14 16,-2 0-8-16,1 0-3 15,0 0-2-15,2 0 0 16,-1 0 0-16,3 0 0 15,0 0-1-15,0 0 1 16,0 0-1-16,0 0 31 0,0 0 14 16,0 0 44-16,0 0-22 15,0 0-13-15,0-4-11 16,0-4-30-16,7-4-11 16,-1-2-1-16,4 0 5 15,0-3-6-15,0 2 0 16,3-3 2-16,0 0-1 15,1-1 0-15,-4 2-1 16,0-1 1-16,-1 2-1 16,-2-1 0-16,-3 3-6 15,0 3 4-15,1 0 1 16,-4 6-6-16,2-2 6 16,-1 5 1-16,-2 0 0 15,0 2 0-15,0 0-8 16,0 0 7-16,0 0-5 0,0 0 6 15,0 0 7-15,0 0-6 16,0 0-1-16,0 0 0 16,0 0-12-16,0 0 12 15,0 0-1-15,0 0-4 16,0 0 5-16,0 0 1 16,0 0-1-16,0 4-7 15,0 1-41-15,-2-3-44 16,-1 5-23-16,-1 7-29 15,2-1-54-15,-2-4-149 0</inkml:trace>
  <inkml:trace contextRef="#ctx0" brushRef="#br0" timeOffset="51374.68">4957 13790 324 0,'0'0'349'0,"0"0"-218"16,0 0-35-16,0 0 48 15,0 0 5-15,0 0-23 16,0 0-13-16,-27-11-12 16,9 11-17-16,-2 17 5 15,-6 5-7-15,-8 6 4 16,-7 4-17-16,-5 8-12 16,-10 9-16-16,-6 5-21 15,-9 1-1-15,-5 6-13 16,-5 2 2-16,1-10 2 15,2-1 2-15,3-2 2 16,3-10 4-16,7-5-17 0,15-10 9 16,9-4-10-16,16-12 2 15,12-4-2-15,9-1-14 16,4-4-11-16,0 0-34 16,0 0-8-16,11 0 27 15,5-11-64-15,3-1-106 16,10-18-62-16,-4 7-46 15,-5-4-350-15</inkml:trace>
  <inkml:trace contextRef="#ctx0" brushRef="#br0" timeOffset="52011.44">4210 13866 613 0,'0'0'153'0,"0"0"-103"16,0 0 28-16,0 0 45 15,0 0-7-15,0 0-19 16,0 0-9-16,17-29-5 15,-17 29-35-15,0 0-2 0,0 0 20 16,0 0 27 0,0 0 12-16,0 0-10 0,0 0-26 15,0 0-16-15,0 0-4 16,0 0-14-16,8 9-8 16,2 9 30-16,6 1 29 15,7 7-33-15,8-1 8 16,9 3-20-16,9 0-5 15,8 3-8-15,9-5-15 16,5 0 7-16,-1 2 11 16,1 0-4-16,-7-3-15 15,-11 4-2-15,-10-3 0 16,-10 0-2-16,-8-3 5 16,-10-2-2-16,-3-3-10 15,-3-6 6-15,-7-2 6 0,0-1 5 16,0-4-1-1,-2-1-4-15,0-4-2 0,0 0-10 16,0 0 7-16,1 0-2 16,-1 0-4-16,0 0 4 15,0 0-5-15,0 0 10 16,0 0-4-16,0 0-1 16,0 0 0-16,0 0-4 15,0 0-1-15,0 0-1 16,0 0-7-16,0 0-47 15,-1 0-56-15,-14-8-144 16,-9-10-450-16</inkml:trace>
  <inkml:trace contextRef="#ctx0" brushRef="#br0" timeOffset="53259">2658 11148 316 0,'0'0'392'0,"0"0"-250"0,0 0-82 16,0 0 2-16,0 0 35 16,0 0-32-16,0 0-27 15,-8 0-19-15,1 0 0 16,0 0 18-16,3 0 11 16,1-1 3-16,-1-1-12 15,2-4 9-15,-2 0-15 16,4-2 11-16,0-2 1 15,0 0-7-15,0-2 5 16,0-5-9-16,0 2-17 16,10-3 2-16,1-2-8 15,3 1-3-15,1 1-7 0,6 3 0 16,-1 1 5 0,-1 0-5-16,2 6-1 0,-3 1 1 15,-5 7 1-15,1 0-2 16,-5 0-7-16,1 16-2 15,-1 8 9-15,-2 2 2 16,-2 5 5-16,-5 1 11 16,0-2-8-16,0 0-1 15,-9 0 8-15,-11-2-11 16,-7-2 16-16,-4-1-10 16,-3-4 2-16,-1-3 1 15,-1-4-8-15,2-1-1 16,5-5 1-16,3-3-6 15,4-3 5-15,0-2-4 0,10 0 5 16,0 0-7-16,6 0 2 16,4-3-2-16,2-5 8 15,0 1 2-15,0-1-2 16,0 2-7-16,0-2-1 16,11 1 0-16,3 0 1 15,6 5-1-15,4 0 1 16,3 2 0-16,4 0 0 15,0 0 1-15,2 8-1 16,2 2 1-16,-2 2-1 16,1-4 0-16,3 1 0 15,-2-5 0-15,-3 0 0 16,-3-4-1-16,-7 0 0 16,-5 0 0-16,-3 0-1 15,-3 0-1-15,-1 0-42 0,-4-4-55 16,-1-4-63-16,3-7-93 15,2 1-33-15,-5 0-56 0</inkml:trace>
  <inkml:trace contextRef="#ctx0" brushRef="#br0" timeOffset="53693.01">3118 10928 98 0,'0'0'597'0,"0"0"-452"15,0 0 7-15,0 0 0 16,0 0-1-16,0 0-50 16,0 0-59-16,0-6-29 15,0 6 3-15,0 6 16 16,0 10 12-16,0 2 4 15,0 5-19-15,0 5-9 16,0 2 2-16,0 3 3 16,0 4-5-16,0 3 2 15,0 1 0-15,-3-2 4 0,-1-3-10 16,0-1 3 0,-1-7 0-16,3-5-2 0,-3-5-3 15,2-5 4-15,3-7 1 16,-1-2 9-16,1-2 14 15,0-2 1-15,0 0 0 16,-2 0 0-16,2 0-16 16,-3 0-27-16,1 0-8 15,0-2-50-15,0-4-109 16,2-1-202-16,-2 2-540 0</inkml:trace>
  <inkml:trace contextRef="#ctx0" brushRef="#br0" timeOffset="54176.24">3316 11480 836 0,'0'0'155'16,"0"0"-105"-16,0 0 18 16,0 0 61-16,0 0 13 15,0 0-24-15,0 0-38 16,27 126-35-16,-27-94-6 15,-16 3-14-15,-9 2-9 0,-10 1-10 16,-9 1-5 0,-10 0-1-16,-26 2-36 0,13-11-227 15,11-16-262-15</inkml:trace>
  <inkml:trace contextRef="#ctx0" brushRef="#br0" timeOffset="58575.66">4386 16431 660 0,'0'0'281'16,"0"0"-177"-16,0 0 52 0,0 0 83 15,0 0-92-15,0 0-73 16,0 54 36-16,0-22-4 16,-2 8-21-16,-2 1 6 15,-1-2-13-15,0 1-23 16,1-3-23-16,-1-7-10 15,1-2-6-15,-2-2-8 16,-4-4-8-16,4-5 0 16,1-2-1-16,1-1-33 15,0-2-68-15,1-7-72 16,3-5-49-16,0 0-94 16,0-9-269-16</inkml:trace>
  <inkml:trace contextRef="#ctx0" brushRef="#br0" timeOffset="59098.96">4604 16491 1099 0,'0'0'210'0,"0"0"-159"16,0 0-3-16,0 0 98 0,0 0-61 16,0 0-43-16,0 0-19 15,-33 114-11-15,33-104-2 16,0-1-10-16,0-9 0 16,0 0-23-16,0 0 5 15,2 0 18-15,12 0 0 16,1 0-1-16,8-9 1 15,-1 6 0-15,2-4 0 16,1 7-2-16,-5 0 2 16,-3 0-1-16,-1 2 0 15,-6 10 1-15,0-2-6 16,-5 6 1-16,-3-2 5 16,1 0 19-16,-3 4 28 15,0 0-1-15,0 1 1 16,-11-2 6-16,-5 1-2 0,-3-2 21 15,-2 3-12-15,-2-6-12 16,1-2 8-16,-1-3-13 16,4-1-9-16,1-2-10 15,5-5-18-15,3 0-6 16,6 0-34-16,-1-5-81 16,5-7-45-16,-2-9-77 15,0 1-248-15,-1 3-391 0</inkml:trace>
  <inkml:trace contextRef="#ctx0" brushRef="#br0" timeOffset="59407.71">4540 16445 901 0,'0'0'387'15,"0"0"-278"-15,0 0-42 16,0 0 112-16,0 0 3 16,0 0-40-16,0 0-31 15,93 14-37-15,-66-14-25 0,2-4-29 16,0-4-12-16,0-3-8 15,-2 6-66-15,-2 1-107 16,-8 4-108-16,-3 0-198 16,-7 0-411-16</inkml:trace>
  <inkml:trace contextRef="#ctx0" brushRef="#br0" timeOffset="60202.17">3945 17103 560 0,'0'0'234'0,"0"0"-80"15,0 0 115-15,0 0-12 0,0 0-80 16,0 0-53-16,0 0-26 15,-5-10-21-15,5 10 0 16,0 0-12-16,0 0-12 16,12 0-15-16,11 0 34 15,20 0 13-15,11 0-23 16,15 0-7-16,12-4-9 16,10-5-12-16,3 3-19 15,3 2-12-15,1-4 3 16,-4 3-5-16,-7-4 1 0,-11 6-2 15,-11-2-1-15,-15 3-15 16,-16 2-45-16,-14 0-4 16,-9 0 16-16,-11 0 24 15,0 0-8-15,0 0-90 16,-22 0-90-16,-5 0-357 16,-3 0-312-16</inkml:trace>
  <inkml:trace contextRef="#ctx0" brushRef="#br0" timeOffset="61116.54">4413 17275 633 0,'0'0'205'16,"0"0"-149"-16,0 0 58 16,0 0 18-16,0 0-54 15,0 0-19-15,0 0 14 16,0 2-1-16,0-2 20 0,0 0 5 16,0 0-14-16,-6 0-35 15,-2 0-10-15,-1-10-16 16,3 1 2-16,4 0 3 15,0 1-13-15,2-2-4 16,0-2-3-16,0 2-6 16,10-2 0-16,4 1 0 15,4 2-1-15,0 5 1 16,-1 0 8-16,-1 4-8 16,-1 0 21-16,1 0 29 15,-2 14 44-15,-1 8-23 16,-2 4-4-16,-5 1-7 15,-3 8-8-15,-3-3-10 0,0 5-13 16,-3-2-7 0,-12 0-12-16,-10 0-1 0,-1-3-4 15,-5-2 1-15,-3-5-5 16,1-7 7-16,2-3-9 16,4-8 2-16,2-7-2 15,10 0-22-15,3 0-2 16,5-2 17-16,7-6 7 15,0-1 0-15,0 0 0 16,10-3 0-16,8 2 0 16,2 2 0-16,4 1 0 15,4 4-1-15,2-1 1 16,0 4 0-16,2 0 0 16,-3 4-8-16,0 10 1 15,-2 0-90-15,-3-2-77 16,4 6-123-16,-8-4-100 0,-5-2-221 15</inkml:trace>
  <inkml:trace contextRef="#ctx0" brushRef="#br0" timeOffset="61749.02">4809 17258 1129 0,'0'0'285'0,"0"0"-215"0,0 0 36 16,0 0 31-16,0 0-51 15,0 0-34-15,0 0 3 16,76-35 10-16,-58 31-8 15,-3 2-25-15,1-3-17 16,-3 5-5-16,-3 0-3 16,-1 0-7-16,-5 0 15 15,0 11-9-15,-4 1 3 16,0 6-9-16,0-4 1 16,0 4 8-16,-8-1-8 0,-5 2 0 15,-3-4 9 1,1-3-9-16,1-5 0 0,5-5-1 15,5-2-11-15,1 0-4 16,3 0-14-16,0 0-36 16,0 0 14-16,0-2 6 15,13-5 32-15,4-2 11 16,0-1 2-16,1 6 0 16,1 4 0-16,2 0 10 15,1 0 0-15,-2 8 5 16,-2 10 5-16,-4 0-8 15,-8 4-10-15,-1 2 11 16,-5 2 8-16,0-3-3 16,-7 3-6-16,-9-3 11 15,-4 0 4-15,0-1-12 0,0-5 2 16,3-5-1-16,-5-5-14 16,5-7 7-16,2 0-9 15,1-7-66-15,1-14-79 16,2-19-64-16,4 4-154 15,3 1-472-15</inkml:trace>
  <inkml:trace contextRef="#ctx0" brushRef="#br0" timeOffset="62507.8">4957 16645 362 0,'0'0'127'0,"0"0"-55"16,0 0 46-16,0 0-2 16,0 0-11-16,0 0-7 15,0 0-9-15,-4 0-21 16,4 0 1-16,0 0 8 15,0 0-18-15,0 0 1 0,0 0 11 16,0 6 64-16,0 13-33 16,2-6-29-16,6 9-27 15,1 4 3-15,1 5-21 16,-2 5-3-16,1 0-10 16,0-1-5-16,-2 11 8 15,0-3 4-15,-1 3-1 16,3 7-6-16,0-4-2 15,0-1 5-15,2 3 0 16,-2-3 5-16,0 1-1 16,0 0-6-16,-3-3 7 15,-1-2-4-15,0-4-2 16,-1 1 0-16,-2-9-7 0,2 1 0 16,-1-1-9-1,-1-6-1-15,0-1 0 0,0-4-39 16,-2-1-92-16,0-8-81 15,0-5-111-15,0-5-291 0</inkml:trace>
  <inkml:trace contextRef="#ctx0" brushRef="#br0" timeOffset="63618.58">3966 16441 499 0,'0'0'128'0,"0"0"-80"16,0 0 43-16,0 0 30 15,0 0-43-15,0 0-19 16,0 0 5-16,-16 54 3 0,16-36-11 16,0 9 16-1,0-1 17-15,0 6-2 0,0 3-1 16,0-3-21-16,4 2-4 15,2-2 12-15,0-1-19 16,-1-3 0-16,-1 2-8 16,0-2-8-16,-2 2 4 15,0-2 0-15,0 2-12 16,-1 2-11-16,5-1 2 16,-4 8-4-16,0-3-2 15,0 5 0-15,-2-5-8 16,0 4-5-16,0-4 5 15,0 0-5-15,0 3 0 16,0-2-1-16,0-2 5 16,0-3-5-16,0-5 6 0,0 4 4 15,0-9 5-15,0 5 4 16,0-4-11-16,0-1 2 16,0 0-5-16,0-4-5 15,0 0 6-15,0-6-6 16,0-2 0-16,0-3 0 15,0-2 0-15,0-3 0 16,0-2 0-16,0 0 1 16,0 0-1-16,0 0 8 15,0 0-3-15,0 0-6 16,0 0-18-16,0 0 3 16,0-2 2-16,0-10-37 15,0 2 7-15,-4-2-38 16,-4-6-55-16,5 4-81 0,-5 0-192 15</inkml:trace>
  <inkml:trace contextRef="#ctx0" brushRef="#br0" timeOffset="67297.3">4899 14739 1106 0,'0'0'307'0,"0"0"-188"16,0 0-74-16,0 0 8 16,0 0 92-16,0 0-20 15,0 0-33-15,-116 107-47 16,78-61-8-16,-9 7-13 16,-4 1-7-16,-9 1-16 15,-2-4 6-15,-6-2 0 16,4-3-7-16,1-10 0 15,7-5-11-15,12-7-11 16,9-7-17-16,12-5-40 0,12-7-50 16,11-5-66-16,9-5-99 15,7-10-89-15</inkml:trace>
  <inkml:trace contextRef="#ctx0" brushRef="#br0" timeOffset="67620.98">4257 14888 1101 0,'0'0'316'0,"0"0"-181"15,0 0-93-15,0 0 35 16,0 0 97-16,0 0-27 15,0 0-21-15,89-1-2 16,-49 23-10-16,6 6-42 16,6 6-23-16,6 3-15 15,0 2-4-15,7-3-8 16,-3 0-4-16,2-1-6 16,-6-3-12-16,-6-5-3 15,-10 0 2-15,-11-9-67 16,-10-6-87-16,-11-3-96 15,-10-9-378-15</inkml:trace>
  <inkml:trace contextRef="#ctx0" brushRef="#br0" timeOffset="68673.82">3649 11386 914 0,'0'0'235'0,"0"0"-155"0,0 0 14 16,0 0 45-16,0 0 37 16,0 0-75-16,0 0-44 15,17-18 3-15,-3 1-3 16,1-1-3-16,5-5-13 16,-1-3-19-16,2-5-15 15,-1-1-1-15,-2-2 1 16,-2 2-6-16,-3 4-1 15,-1 4 1-15,-6 4 1 0,-2 8 4 16,1 5 4 0,-5 2 14-16,2 3-5 0,-2 0-6 15,0 2-1-15,0 0-6 16,2 0 1-16,-2 0 2 16,0-3-8-16,0 3 5 15,0 0 0-15,0 0 0 16,0 0 0-16,0 0 2 15,0 0 1-15,0 0-7 16,0 0 7-16,0 0 1 16,0 0 6-16,0 12 15 15,0 0 8-15,0 9-2 16,0 4 0-16,0 8 3 0,-4 6-14 16,-1 5-6-1,1 2-4-15,-1-2-8 0,4 0-8 16,-2-6 1-16,3-6-1 15,-2-6 2-15,2-9-2 16,0-5 0-16,0-5-17 16,0-7-114-16,0-2-123 15,-4-12-427-15</inkml:trace>
  <inkml:trace contextRef="#ctx0" brushRef="#br0" timeOffset="73620.95">4823 15570 995 0,'0'0'515'0,"0"0"-414"16,0 0-53-16,0 0 73 16,0 0 74-16,0 0-28 15,0 0-62-15,-15 10-30 16,-6 11-10-16,-10 5-3 15,-11 12-4-15,-16 14 12 16,-9 8 2-16,-14 14-20 16,-3 2-24-16,1 0-19 15,6-9 2-15,10-9-10 16,15-14-1-16,19-12-2 16,13-13-32-16,11-12-44 15,9-7-102-15,0 0-102 0,27-44 4 16,0 3-82-16,-3 2-334 15</inkml:trace>
  <inkml:trace contextRef="#ctx0" brushRef="#br0" timeOffset="74009.57">4177 15619 1318 0,'0'0'366'0,"0"0"-250"16,0 0-87-16,0 0-7 0,0 0 66 16,0 0 4-16,0 0 21 15,80-8-11-15,-40 34 11 16,12 10 1-16,3 8-22 15,9 9-7-15,4 6-9 16,3 3-31-16,-3-3-7 16,-4-6-17-16,-12-4-7 15,-9-9-8-15,-11-8-5 16,-11-6 0-16,-5-8 10 16,-7-9-11-16,-5-4 0 15,-2-1 0-15,-2-4-1 16,0 0-69-16,0-12-67 15,-6-26-74-15,-9 0-155 16,-3 2-488-16</inkml:trace>
  <inkml:trace contextRef="#ctx0" brushRef="#br0" timeOffset="74950.43">4101 11558 1159 0,'0'0'280'0,"0"0"-157"15,0 0 26-15,0 0 35 16,-22 113-54-16,20-84-55 15,2 1-46-15,0-2-18 16,0 1-10-16,0-4-1 16,-5 0-1-16,3-2-54 15,-3-4-85-15,0-3-80 16,3-4-74-16,0-1-79 0,2-11-401 0</inkml:trace>
  <inkml:trace contextRef="#ctx0" brushRef="#br0" timeOffset="75754.63">4827 11151 990 0,'0'0'231'0,"0"0"-153"15,0 0 41-15,0 0 102 16,0 0-15-16,0 0-56 16,0 0-49-16,-78-29-17 15,56 29-21-15,-3 0-2 16,2 0 1-16,-2 3-15 15,-1 5-18-15,5 2-13 16,-2 2-1-16,4 1-14 16,0 4 1-16,4-1-1 15,2 4-1-15,6-1 0 16,3 4-1-16,4-5-1 16,0 1-7-16,0-8-7 15,0-1-9-15,11-3 1 0,7-7-3 16,4 0 1-16,2 0 12 15,2-9-11-15,2-6-9 16,1-4-9 0,-3-1 5-16,-1 1 7 0,-4-1 7 15,-2 1 7-15,-3 3 9 16,-5 2 8-16,-5 2-1 16,-1 2 1-16,-5 6 6 15,2 1 2-15,-2 2 9 16,0 1 1-16,0 0-5 15,0 0 2-15,0 0-3 16,0 0-3-16,0 0 1 0,0 0-1 16,0 0 6-1,0 0 11-15,0 4 8 0,0 6 2 16,0 2-2-16,0 4-13 16,0 6-4-16,0 2-2 15,-5 6 2-15,-1 5 5 16,0 4-3-16,-4 5-1 15,0 3-2-15,3-1-5 16,-2-2 2-16,-1-6 12 16,4-6-4-16,2-7-6 15,-1-5-1-15,3-8-6 16,2-7-6-16,0-3 8 16,0-2 2-16,0 0 2 0,0 0-2 15,0 0-8 1,0-7-4-16,0-14-125 0,0 1-129 15,0 4-409-15</inkml:trace>
  <inkml:trace contextRef="#ctx0" brushRef="#br0" timeOffset="79717.88">4999 16356 684 0,'0'0'390'0,"0"0"-219"16,0 0-113-16,0 0 1 16,0 0 43-16,0 0 16 15,0 0 11-15,-60 45 0 0,37-27-44 16,-3 4 0 0,-8 4-14-16,-8 10-3 0,-10 8 4 15,-6 2-29-15,-6 2-16 16,-3 6-17-16,-4-4 4 15,5-1 2-15,0-6-6 16,9-6-10-16,10-5 0 16,8-9 0-16,13-11-29 15,6 1-36-15,9-6-2 16,7-4-45-16,4 1-106 16,0-4-135-16,0 0-54 15,6-4-152-15</inkml:trace>
  <inkml:trace contextRef="#ctx0" brushRef="#br0" timeOffset="80219.03">4150 16390 879 0,'0'0'243'0,"0"0"-161"15,0 0-50 1,0 0 10-16,0 0 49 0,0 0 27 15,0 0-13-15,0-2-19 16,16 6 4-16,3 5 4 16,8 5 11-16,4-6-4 15,5 5-2-15,4 0-37 16,5 5-3-16,4 6-10 16,6 5-14-16,5 8 2 15,6 4-25-15,-2 2-10 16,-4 2 16-16,-2-3-11 15,-11-3-6-15,-7-8 0 0,-13-7 6 16,-8-4-6-16,-4-10-1 16,-9-2 0-16,-2-2 2 15,-1-6-2-15,-1 3-1 16,-2-3-49-16,0 0-69 16,0-9-62-16,0-9-138 15,-11-4-400-15</inkml:trace>
  <inkml:trace contextRef="#ctx0" brushRef="#br0" timeOffset="80978.7">5080 11548 1167 0,'0'0'226'15,"0"0"-143"-15,0 0 93 16,0 0 31-16,75 138-37 0,-61-81-51 16,-3 5-38-1,-5 0-42-15,-6-2-16 0,0-6-11 16,0-6-3-16,-19-6-7 16,-10-8-2-16,-16-10-103 15,7-10-208-15,7-14-458 0</inkml:trace>
  <inkml:trace contextRef="#ctx0" brushRef="#br0" timeOffset="81450">5505 11414 1175 0,'0'0'261'16,"0"0"-182"-16,0 0 1 15,0 0 68-15,0 0-34 16,0 0-61-16,0 0-27 15,69-93-9-15,-46 59 12 16,-4-2 5-16,-1-6-5 16,1 1-4-16,-4-2-6 0,0 5 1 15,-3 10 8-15,-2 6 8 16,-4 8-8-16,-2 6 6 16,-4 8 10-16,0 0-5 15,0 10-23-15,0 17 12 16,0 14 15-16,-13 8-19 15,-3 3-11-15,-2 1-3 16,-2 0-9-16,2-6-1 16,0-6-13-16,3-6-59 15,3-8-76-15,5-6-43 16,3-16-93-16,4-3-32 16,0-2-276-16</inkml:trace>
  <inkml:trace contextRef="#ctx0" brushRef="#br0" timeOffset="81826.39">5891 11113 1397 0,'0'0'298'0,"0"0"-209"15,0 0 4-15,0 0 41 16,0 0-33-16,0 0-48 15,-29 113-34-15,29-78-6 16,0-3-13-16,9 0 0 16,6-2-1-16,5 1-1 0,3-5-4 15,-6-4 4 1,1-2-5-16,-7-3 7 0,-2-6 1 16,-4-1 1-16,-3-5 5 15,-2 0 3-15,0-1 38 16,-2 0 37-16,-14 0-24 15,-3 0-21-15,-8 1-9 16,0 2-13-16,-2-1-9 16,0-2-8-16,6-1-1 15,4-3-13-15,5 0-130 16,10-3-53-16,1-11-111 16,3-4-353-16</inkml:trace>
  <inkml:trace contextRef="#ctx0" brushRef="#br0" timeOffset="82060.12">5819 11097 1205 0,'0'0'382'16,"0"0"-250"-16,0 0 13 15,0 0 63-15,0 0-6 16,139-33-70-16,-95 28-46 15,3 1-25-15,0 0-33 16,-4 2-11-16,-6 2-17 16,-3 0-1-16,-5 0-65 15,-5 2-156-15,-6 11-112 16,-9-1-324-16</inkml:trace>
  <inkml:trace contextRef="#ctx0" brushRef="#br0" timeOffset="82344.89">6425 11650 1485 0,'0'0'240'16,"0"0"-155"-16,0 0 53 0,0 0 55 16,135 94 5-1,-104-51-49-15,-9 10-72 0,-15 14-41 16,-7 7-21-16,-36 13-15 16,-83 36-104-16,6-18-175 15,-7-15-520-15</inkml:trace>
  <inkml:trace contextRef="#ctx0" brushRef="#br0" timeOffset="85344.47">5034 17151 884 0,'0'0'689'15,"0"0"-511"-15,0 0-106 16,0 0-43-16,0 0 59 16,0 0 41-16,0 0-59 15,-87 5-24-15,68 8-19 16,-8 1-2-16,-6 8-2 15,-10 4-9-15,-1 1-13 16,-6 5 0-16,2 3-1 16,1-3-8-16,5 2-7 15,4-5-16-15,7-4-15 16,6-3-8-16,5-8-64 16,7-1-81-16,1-12-63 15,3-1-99-15,3 0-202 0</inkml:trace>
  <inkml:trace contextRef="#ctx0" brushRef="#br0" timeOffset="85715.26">4346 17124 1450 0,'0'0'348'0,"0"0"-235"16,0 0-83-16,0 0 8 0,0 0 53 15,0 0-3-15,0 0-27 16,-5-4-21-16,23 12 25 16,9 11 19-16,11 7-6 15,6 6-3-15,10 7-21 16,4 7 3-16,2 3-28 15,2 3-15-15,-5 2-4 16,0-5-2-16,-7-7-8 16,-11-3 0-16,-5-8 0 15,-10-13-1-15,-7-4-8 16,-9-10-52-16,-8-4-12 16,-4-12-96-16,-21-16-314 15,-6-2-849-15</inkml:trace>
  <inkml:trace contextRef="#ctx0" brushRef="#br0" timeOffset="86944.71">6814 11239 856 0,'0'0'186'15,"0"0"-154"-15,0 0-29 16,0 0 52-16,0 0 124 16,0 0-39-16,0 0-28 15,0 0-28-15,8-4-7 16,7-5-11-16,4-3 3 0,1 1-19 16,5 1-9-1,2 2 1-15,-4 3-14 0,2 5-9 16,-4 0 1-16,-6 0 2 15,-1 20-1-15,-6 1-3 16,-6 5-1-16,-2 4 0 16,0 3 3-16,-8 0 2 15,-11 0 3-15,-2-4 2 16,-6 3 4-16,2-4 12 16,1-1 12-16,1-2 4 15,6-4-8-15,1-4-4 16,9-3-16-16,5-1-11 15,2-1-14-15,0-2 0 0,13 0-6 16,12-3 0 0,6-4 6-16,8-3-6 0,3 0-44 15,4-6-117-15,19-26-104 16,-12 1-371-16,-8-1-453 0</inkml:trace>
  <inkml:trace contextRef="#ctx0" brushRef="#br0" timeOffset="87523.21">7324 11205 1172 0,'0'0'243'0,"0"0"-145"16,0 0 6-16,0 0 7 15,0 0 75-15,0 0-26 16,0 0-54-16,71-100-25 16,-33 84-10-16,5 3-10 15,-1 4 4-15,-2 3-18 16,-4 6-18-16,-5 0-14 16,-7 0 4-16,-6 3-10 15,-7 11-9-15,-9 5 10 16,-2 1-8-16,0 5-1 15,-6-2 5-15,-14 1-6 16,-2-2 14-16,-1-2-14 0,6-4 6 16,1-3 1-1,7-6-7-15,5-1-1 0,0-4 0 16,4-2-2-16,0 0-3 16,0 0-6-16,4 4 1 15,13-2 11-15,6 4 0 16,4 0 0-16,3 1 0 15,4 3-1-15,2-2 1 16,-3 4 0-16,-5 0 0 16,-2 0 0-16,-11-2 1 15,-8 2 0-15,-7 2-1 16,-2 0 0-16,-25 4 15 16,-8 2 0-16,-10-2-5 15,-2 0 7-15,0-2 1 16,3-4-9-16,5-4-9 0,8-2-5 15,9-6-65-15,15 0-181 16,7-6-276-16,0-8-535 0</inkml:trace>
  <inkml:trace contextRef="#ctx0" brushRef="#br0" timeOffset="89077.33">5707 17387 689 0,'0'0'277'16,"0"0"-134"-16,0 0-31 16,0 0 34-16,0 0 8 15,0 0-38-15,0 0-43 16,-5 0-19-16,5 0 3 15,0 0 8-15,0 0 5 16,0 0-14-16,0 0-14 16,0 0-8-16,0 0-6 15,0 0-11-15,0 0-6 16,0 0-10-16,0 0-1 16,0 0 0-16,0 0 1 15,0 0-1-15,0 0 0 16,0 0 0-16,0 0 1 0,0 0 1 15,0 0 6-15,0 0-6 16,0 0 5-16,0 0 2 16,0 0 4-16,0 0-1 15,0 0-6-15,0 0 0 16,0 0-5-16,0 0-1 16,0 0 0-16,0 0-1 15,9 0 1-15,1-8 0 16,6 3 0-16,2-4 0 15,0 6-1-15,1-2 1 16,0-1-1-16,1 6 0 16,-5-3-1-16,3 3-5 15,-5 0-2-15,-2 0 8 16,-1 0-9-16,-6 0 9 16,-3 0 1-16,-1 9 3 0,0 3 11 15,0 6-5-15,-1 4 2 16,-8 1-1-16,-5 4 9 15,2 4-7-15,-5-8-3 16,0 4-9-16,1-6 12 16,-1 5-1-16,-1-1 9 15,-1-4-10-15,6 2 12 16,0-2-5-16,4-2-4 16,2-4-7-16,5-8-5 15,2 1 1-15,0 2-1 16,0-6-1-16,0 5-1 15,2-4 1-15,7-5-6 16,3 4-2-16,1-4-14 0,5 0-13 16,6-4-1-1,5-10-21-15,4-8-26 0,4 0-36 16,13-18-101-16,-7 8-173 16,-10 6-339-16</inkml:trace>
  <inkml:trace contextRef="#ctx0" brushRef="#br0" timeOffset="89882.83">6203 17253 1073 0,'0'0'489'0,"0"0"-364"16,0 0-81-16,0 0 54 15,0 0 82-15,0 0-56 16,0 0-68-16,-6-4-35 16,6 4-15-16,0 9-6 15,0 3 0-15,0 3 2 16,0 7-1-16,0-4 5 15,0 0-6-15,0 1 0 16,4-2-1-16,5-2 0 16,1 0-13-16,5-1-1 0,1-4 3 15,3 6 0-15,-5-1-1 16,3-1-12-16,-6-2 4 16,-2 1 2-16,-2-3 4 15,-5-1 15-15,-2 0 0 16,0 4 1-16,0-3 0 15,0 2 8-15,0 2 6 16,-5 0 4-16,-6-2-1 16,2-2-11-16,-2 2 8 15,0-7 4-15,0 4 0 16,0-6-1-16,-1 2 0 16,2-5 13-16,1 0 12 15,-1 0-20-15,2-12-22 0,1-2 3 16,1-4-4-16,4-1 0 15,2-2-2-15,0-1-11 16,0 4 1-16,0 0-23 16,10 0-2-16,5-1 0 15,4-3 3-15,3 5 0 16,-2-9-12-16,2-6 5 16,1 1-1-16,-3 4 4 15,-3-8-21-15,0 7 21 16,-9 2 15-16,-1-1 18 15,-7 6 5-15,0 3 35 16,0-1 16-16,0 10 6 0,-3-4 2 16,-7 4 5-1,-2 4-3-15,-1 5-11 0,0 0-7 16,-3 0 6-16,-2 5 1 16,-2 8-28-16,-2 5-22 15,-3 9-1-15,2 4-42 16,6 4-14-16,5 15-45 15,6-6-129-15,6-4-446 0</inkml:trace>
  <inkml:trace contextRef="#ctx0" brushRef="#br0" timeOffset="92042.64">4397 18075 108 0,'0'0'559'16,"0"0"-350"-16,0 0-92 16,0 0 29-16,0 0 26 15,0 0-32-15,0 0-34 16,-87-4-26-16,78 4-7 0,3 0-34 16,-2 0-21-16,3 0 12 15,-3 0 46-15,4 0 9 16,1 0-15-16,3 0-25 15,0 0-29-15,0 0-16 16,10 0 1-16,12 0 5 16,6 0-6-16,9 0 12 15,-2 8-12-15,-2 2 1 16,0-1-2-16,-8 3 1 16,-4 0 0-16,-7-1 5 15,-6-3-5-15,-1 2 0 16,-5 0 0-16,-2 2 1 15,0 6 7-15,0 10 8 0,0 2 9 16,-4 7-4 0,-6-1 11-16,0 0 3 0,3-6-11 15,0 0-8-15,3-8-5 16,2-4-10-16,2-8 0 16,0 0 5-16,0-3-5 15,0-2-1-15,0-1-1 16,13-4 0-16,3 0 0 15,3 0-14-15,2 0-28 16,1 0-55-16,5-9-58 16,15-20-58-16,-4 0-129 15,-9 0-313-15</inkml:trace>
  <inkml:trace contextRef="#ctx0" brushRef="#br0" timeOffset="93799.84">4787 17758 641 0,'0'0'219'15,"0"0"-139"-15,0 0-33 16,0 0 75-16,0 0 7 16,0 0-47-16,0 0-49 15,-31-4-31-15,29 4 13 16,2 0 19-16,0 12-18 16,0 3-5-16,0-1-3 15,0 3-1-15,0 1-7 16,5 0 6-16,10 0-6 15,0 4 1-15,1-4-1 0,2-5 0 16,-2 1-8-16,-1 0 8 16,-1 1 1-16,-1 0-1 15,-4 2 2-15,0 6-1 16,-3 0 0-16,1-2 0 16,-3 1 1-16,2-2-1 15,-4 1 0-15,0-1 0 16,-2-3 2-16,0-1 6 15,0-2 12-15,0-1 3 16,0-3 11-16,-8-1 11 16,-1-4-11-16,3-2 7 15,-2 1-23-15,0-4 3 16,0 0-7-16,-3 0 2 0,-3 0-9 16,1-4 0-16,-1-4-8 15,1-6 1-15,4-4-1 16,0 4 1-16,0-7 0 15,5 2-1-15,2 4 0 16,2-4-1-16,0 1-9 16,0-1 9-16,0 2-7 15,8-1 2-15,4-5-5 16,3 2-26-16,1 1 8 16,-1-2 10-16,1 0 8 15,2 0-26-15,-2-1 8 16,-4 1 12-16,1 5 2 15,-5 2 5-15,-1-1-2 0,-5-2 12 16,-2 9 1-16,0-3 5 16,0 1 4-16,0 2 11 15,0 0 8-15,0 1-15 16,-7 2 1-16,3-2 24 16,-2 4 8-16,-4 4-11 15,1-3 7-15,-2 3 6 16,-2 0-15-16,2 0-9 15,-3 7-18-15,1 7-7 16,2 3-1-16,-1 0-40 16,6 1-33-16,6 0-87 15,0 0-97-15,0-8-336 0</inkml:trace>
  <inkml:trace contextRef="#ctx0" brushRef="#br0" timeOffset="95836.61">5753 17383 954 0,'0'0'254'0,"0"0"-170"16,0 0-61-16,0 0 5 0,0 0 47 16,95-120-27-16,-74 106-23 15,-7 6-15-15,-1 4 3 16,-7 4 15-16,-6 0 53 15,0 7 10-15,0 24-24 16,-6 5 7-16,-11 10-25 16,2 3-1-16,-3-1 3 15,5-7-14-15,-1 0-12 16,4-11-14-16,1-2-5 16,1-12-5-16,6-7 0 15,2-4 0-15,0-5-1 16,0 0-14-16,0-5-24 15,2-16 7-15,15-16-7 0,2-7-9 16,3-6-24 0,1-2-32-16,0 6 33 0,-6 2 19 15,-6 14 40-15,-2 12 11 16,-7 11 26-16,-2 7 70 16,0 0-10-16,0 20-30 15,-4 11-17-15,-12 10 0 16,-1 3 10-16,-4 5-14 15,-1 4-8-15,2-3-10 16,-2-2-6-16,-1-2-10 16,1-2 6-16,4-8 2 15,0-10-8-15,7-8 0 16,5-10-1-16,4-8 0 16,2 0-51-16,0-15 0 15,8-14 10-15,8-11 16 16,2-8-24-16,-2-2 13 0,-5 2 9 15,-7 7 27-15,0 6 9 16,-4 12 5-16,0 13 39 16,0 6 23-16,0 4-7 15,-7 8-35-15,-8 16-23 16,-5 11-11-16,-5 9 0 16,-1 2 8-16,3-2-2 15,4-9 5-15,5-1-3 16,7-13 1-16,3-9-8 15,4-7-1-15,0-5-6 16,4-5-56-16,21-21 22 16,8-15 4-16,7-3-14 0,3-9-52 15,-3-5-11-15,-7 3 29 16,-6 8 43-16,-6 1 30 16,-8 11 11-16,-7 7 27 15,-4 12 39-15,-2 11 40 16,0 5 35-16,0 0-42 15,0 0-40-15,0 0-26 16,-11 12-23-16,-7 11-9 16,-1 3 0-16,-4 2 5 15,0 6 5-15,3-2-4 16,0-4 5-16,8-2-11 16,0-3-1-16,6-9 1 0,3-10-1 15,3-4-10-15,0 0-23 16,5 0-27-16,11-14 39 15,5-13 21-15,4-8-13 16,4-2-7-16,-2-3-8 16,-2 4-10-16,-6 1 6 15,-5 4 22-15,-5 4 8 16,-7 0-2-16,-1 8 4 16,-1 12 36-16,0-1 1 15,0 8 30-15,0 0-23 16,0 12-20-16,-5 16-23 15,-9 16 0-15,-1 14 5 16,-1 4 0-16,0 4 4 16,1-7 1-16,1-1-5 15,6-14-5-15,3-7 2 0,5-16-3 16,0-11-7-16,3-10-27 16,16-5-31-16,10-30 28 15,7-11-6-15,6-16-65 16,3-8-40-16,0-2 13 15,-8 2 49-15,-4 9 39 16,-3 5 47-16,-8 10 6 16,-5 10 17-16,-5 10 6 15,-5 11 18-15,-3 15 55 16,-4 0-7-16,0 24-24 16,0 12 5-16,-6 13-32 15,-5 4-6-15,-4 0-14 16,3-2-2-16,0-4 8 0,6-11-5 15,-1-8-25-15,4-7 0 16,2-12 1-16,1-9-1 16,0 0-29-16,1-4-35 15,15-22 40-15,7-10 7 16,1-7-14-16,1 0-26 16,0-1 13-16,-4 7 23 15,0-2 20-15,-6 8 1 16,-4 8 1-16,-2 7 8 15,-8 9 13-15,-1 7 55 16,0 7 1-16,0 18-30 16,-7 16-11-16,-7 9-11 15,1 9 5-15,2 2-6 0,2-4-13 16,0-8-6-16,5 0-5 16,1-17 0-16,3-6-1 15,0-12 0-15,0-10-14 16,0-4-37-16,5-4 16 15,8-22 29-15,5-6 5 16,6-8-27-16,1-5 3 16,-3 1 17-16,0 4-2 15,-5 8 9-15,-5 3 1 16,-3 9 0-16,-6 6 0 16,-3 11 25-16,0 3 55 15,0 0-11-15,0 3-20 0,-7 24-31 16,-8 6-12-1,-1 6 13-15,1 1-4 0,3-3 2 16,3-7-11-16,5-7-4 16,2-2-2-16,2-7 0 15,0-5-24-15,0-4-66 16,0-5-44-16,0 0-130 16,0 0-133-16,0 0-250 0</inkml:trace>
  <inkml:trace contextRef="#ctx0" brushRef="#br0" timeOffset="96667.93">3956 17700 62 0,'0'0'209'0,"0"0"-194"16,0 0-15-16,0 0 0 15,0 0 34-15,0 0 30 16,0 0 38-16,-11 18 44 15,11-18 19-15,0 0-22 16,0 0-25-16,0 0-4 16,0 0-5-16,0 0 3 15,7 0-60-15,6 0-10 16,7 0 0-16,5 0-3 16,4 0-17-16,4 0 29 15,7 0-4-15,2 0-24 16,5 0-17-16,5 0-4 15,2 0 4-15,6 0-5 16,3 0-1-16,7 0 0 0,1 0 0 16,5 0 0-1,2 0-1-15,0 0-15 0,0 0-5 16,-4-7-14-16,-7-8 24 16,-14 5-2-16,-11 1-5 15,-13 2 2-15,-8 2 15 16,-13 0-7-16,-3 1 8 15,-5 4 0-15,0 0 0 16,0 0-35-16,-3 0-81 16,-7 0-87-16,0 4-69 15,3 4-235-15</inkml:trace>
  <inkml:trace contextRef="#ctx0" brushRef="#br0" timeOffset="97051.69">5194 17633 924 0,'0'0'209'16,"0"0"-178"-16,0 0-10 0,0 0 30 15,0 0 27-15,0 0-31 16,0 111-21-16,7-67-4 16,3 7 12-16,-2 7 29 15,2 4-24-15,-4 2-21 16,-1-2-4-16,-4 0 7 15,-1-4-8-15,0-3 0 16,0-11-13-16,0-4-6 16,0-6-59-16,0-10-38 15,-1-6-110-15,1-14-150 0</inkml:trace>
  <inkml:trace contextRef="#ctx0" brushRef="#br0" timeOffset="97765.65">3979 17490 525 0,'0'0'276'0,"0"0"-152"16,0 0-95-16,0 0 3 0,0 0 101 16,0 0-3-1,0 0-33-15,26 97 2 0,-19-51-19 16,-1 12 9-16,1 0-30 16,-3 13-25-16,3 6-8 15,-4-5-8-15,-1 2-9 16,0-10-9-16,-2-6-37 15,0 0-97-15,0-18-121 16,0-9-236-16</inkml:trace>
  <inkml:trace contextRef="#ctx0" brushRef="#br0" timeOffset="101953.67">5068 17781 352 0,'0'0'218'16,"0"0"-107"-16,0 0-71 16,0 0-4-16,0 0 49 15,0 0-7-15,0 0-20 16,5-5-19-16,-5 5-6 16,0 0 30-16,0 0 15 0,0 0-7 15,0 0-12-15,0 0-8 16,0 0 3-16,0 0-1 15,0 0-8-15,0 0-5 16,-7 8-16-16,-4 3-15 16,-2-4 3-16,-5 11-2 15,-3 1 4-15,-8 7 17 16,-4 1 0-16,-9 10 4 16,-5-1 26-16,-2 2-19 15,2-6 11-15,7-2-9 16,5-10-9-16,10-2-17 15,9-11-13-15,7 2-5 16,5-6-14-16,4-3-39 16,0 0-50-16,0 2-15 15,0-2-12-15,0 9 20 0,0-1-22 16,0 2-33-16,0-5-82 16,0 2 7-16</inkml:trace>
  <inkml:trace contextRef="#ctx0" brushRef="#br0" timeOffset="102351.1">4575 17848 757 0,'0'0'208'16,"0"0"-142"-16,0 0-14 16,0 0 57-16,0 0 57 15,0 0 30-15,0 0-88 16,-19-32-48-16,19 32-27 16,0 0 11-16,0 0 5 15,0 0-6-15,0 0 10 16,12 8-12-16,16 10 35 15,12 6-26-15,9 2-16 16,9 9-15-16,4-3 1 16,2 0-4-16,1-3-7 15,-6 0-8-15,-6-12 4 16,-13 2-1-16,-11-6-3 0,-11-4-2 16,-9-1-26-16,-9-8-92 15,0 0-76-15,-9-12-340 0</inkml:trace>
  <inkml:trace contextRef="#ctx0" brushRef="#br0" timeOffset="103290.05">8118 11717 1071 0,'0'0'240'0,"0"0"-155"15,0 0 10-15,0 0 93 16,0 0-32-16,0 0-63 16,0 0-51-16,0 30-10 15,-14-12-6-15,-3 4-12 0,-2 2-4 16,2 2-10-1,-2 0-1-15,3 0-39 0,-3-2-124 16,5-4-61-16,4-6-56 16,5-6-205-1,3-6-261-15</inkml:trace>
  <inkml:trace contextRef="#ctx0" brushRef="#br0" timeOffset="103801.1">8409 11085 836 0,'0'0'165'16,"0"0"-115"-16,0 0 21 15,0 0 23-15,137-38-11 16,-102 32-31-16,-2 2 0 16,1 2-11-16,-5 2-2 15,-4 0-14-15,-5 0-11 16,-9 2-6-16,-5 8 6 15,-6 2 5-15,0 5 26 16,-6 4 31-16,-19 4-13 16,-4 1-3-16,-6 6-11 0,-3-3 16 15,-2 0-18-15,-1-2-12 16,8 1 0-16,4-3-10 16,7-4-6-16,6 0-3 15,8-5-14-15,8-2-2 16,0-4 11-16,8-3-10 15,20-2 1-15,11-5-2 16,8 0 0-16,4 0-77 16,0-11-72-16,14-7-77 15,-13 4-142-15,-13-1-328 0</inkml:trace>
  <inkml:trace contextRef="#ctx0" brushRef="#br0" timeOffset="104561.58">9015 11122 734 0,'0'0'254'15,"0"0"-143"-15,0 0-11 16,0 0 38-16,0 0-35 0,0 0-58 16,0 0-12-16,19 14-7 15,-8 7 12-15,3 2-6 16,-4 0-6-16,2 3 0 16,1 0-5-16,0-2-4 15,1 2-1-15,-1-3-7 16,-1-1 3-16,-4-3-2 15,-3 2 16-15,-5-6 7 16,0 2 12-16,0-2-26 16,-16-1 23-16,-4-1-11 15,-5-3-15-15,-2 1 15 16,4-6-19-16,-2 2 0 16,2-4 0-16,5-1-1 15,5-2-1-15,3 0-9 0,0-2 8 16,1-10-9-16,4-2 16 15,2-4-7-15,3-1-8 16,0 0-1-16,0-1 0 16,10 0 0-16,11-3-1 15,0 1-5-15,8 0-13 16,0 0-6-16,3-2-12 16,-1 2-2-16,0-4 7 15,-1 2 6-15,0-1 10 16,-1-1 4-16,-2-3-3 15,-2 3 6-15,-5 0 7 16,-5 4-9-16,-5 1 11 16,-1 4-1-16,-7 2-8 15,-2 4 9-15,0 0 7 0,0 2-5 16,0 0 5-16,-2 2 8 16,-10 0-2-16,-1 3-7 15,-2 2 1-15,-4 2 3 16,-3 0 33-16,-3 0-21 15,2 10-10-15,-4 9 1 16,0 5-13-16,2 1 0 16,5 3 0-16,7 1-34 15,8 6-125-15,5-6-187 16,0-7-309-16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9:44:08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5530 12615 1448 0,'0'0'272'16,"0"0"-209"-16,0 0-29 16,0 0 45-16,0 0 74 15,0 0-64-15,-2 65-43 16,2-36-8-16,0 0-16 16,0-2 3-16,0-1-11 15,0-1-14-15,0-4 0 0,0-3-5 16,0-4-41-16,0-2-92 15,2-3-57-15,5-8-189 16,-3-1-213-16</inkml:trace>
  <inkml:trace contextRef="#ctx0" brushRef="#br0" timeOffset="234.61">5742 12564 1287 0,'0'0'351'0,"0"0"-250"15,0 0 38 1,0 0 98-16,0 0-68 0,0 0-66 16,0 0-55-16,0 113-29 15,-5-81-13-15,2 0-6 16,-1 8-122-16,2-7-230 15,-3-10-649-15</inkml:trace>
  <inkml:trace contextRef="#ctx0" brushRef="#br0" timeOffset="808.64">3749 13883 1295 0,'0'0'363'15,"0"0"-198"-15,0 0 59 16,0 0-25-16,0 0-46 16,0 0 0-16,-9 119-31 15,3-60 21-15,-3 9-24 16,-1 15-48-16,-6 4-38 0,-1 5-15 15,-1-1-18-15,3-11 0 16,0-9-12-16,5-13-10 16,1-17-35-16,0-7-58 15,2-12-29-15,2-12-49 16,5-10-55-16,0-3-116 16,0-17-425-16</inkml:trace>
  <inkml:trace contextRef="#ctx0" brushRef="#br0" timeOffset="1077.24">3566 14029 1418 0,'0'0'249'16,"0"0"-173"-16,0 0 98 16,0 0 21-16,0 0-98 0,141-74-2 15,-106 74-11-15,-2 20-17 16,-1 7 13-16,-10 4-11 15,-6 0-23-15,-8 6-19 16,-8-7-11-16,0 2-3 16,-8-2 2-16,-15-4-4 15,-6-2-10-15,-5-6-1 16,0-4-19-16,6-8-93 16,1-6-53-16,10-2-82 15,7-19-245-15,6-4-519 0</inkml:trace>
  <inkml:trace contextRef="#ctx0" brushRef="#br0" timeOffset="1505.52">4086 14008 1330 0,'0'0'403'16,"0"0"-297"-16,0 0-41 15,0 0 122-15,0 0-85 16,0 0-62-16,0 117-17 16,0-91-5-16,0-4-10 15,0 0-7-15,0-5-1 16,0-6 0-16,0-3-6 0,0-6-21 16,0-2-11-16,0 0 5 15,0 0-8-15,0-12-12 16,3-6 38-16,0-6 14 15,1-4 1-15,6-4-1 16,-2-7 1-16,4 2 0 16,5-4 1-16,1 3 21 15,0 8 41-15,2 5 27 16,-1 8-6-16,2 8-14 16,-3 2-8-16,-1 7-7 15,-1 0-19-15,1 2-21 16,2 15 10-16,-1 0-4 15,2 3-21-15,2 1-82 0,3 1-180 16,-9-8-321 0,1-1-932-16</inkml:trace>
  <inkml:trace contextRef="#ctx0" brushRef="#br0" timeOffset="1927.98">4515 14061 1445 0,'0'0'292'0,"0"0"-224"16,0 0 5-16,0 0 86 15,0 0-87-15,0 0-47 16,0 0-8-16,63 23 2 16,-33-23 19-16,4 0-35 0,-5-4 9 15,-2-10-11-15,-4-2 1 16,-5-4 8-16,-5 1-4 15,-7-3-6-15,-6 0 0 16,0 1 6-16,-2 4-3 16,-13 0 7-16,-3 9 30 15,-3 0 15-15,0 8 13 16,-2 0-8-16,-2 8 14 16,3 10 5-16,2 8-5 15,7 6-4-15,2 1-4 16,9 1-15-16,2-1-15 15,0 2-21-15,19-5-15 16,10-4 0-16,10-4-9 0,5-8-100 16,9-4-80-1,6-10-33-15,-1 0-38 0,17-24-221 16,-17-3-65-16,-11 2 23 0</inkml:trace>
  <inkml:trace contextRef="#ctx0" brushRef="#br0" timeOffset="2268.39">5155 14013 593 0,'0'0'381'15,"0"0"7"-15,0 0 111 16,0 0-161-16,0 0-88 16,0 0-109-16,0 0-44 15,-31 30 43-15,17-11-2 16,3 3-60-16,5 2-29 16,1-1-21-16,5 0-8 0,0-6-19 15,0 1 0 1,5-4-1-16,12-5-5 0,6-2-6 15,3-7-28-15,3 0-26 16,6-2 15-16,-2-15 16 16,-2-6-5-16,-4-5 20 15,-8-1 13-15,-7 2 6 16,-10-4 0-16,-2 6 9 16,0-1 0-16,-14 5-9 15,-5 7 30-15,-4 9 3 16,-3 5-32-16,-4 0-1 15,-1 5-1-15,0 16-36 16,2 3-95-16,7 2-76 16,9-2-357-16,4-6-685 0</inkml:trace>
  <inkml:trace contextRef="#ctx0" brushRef="#br0" timeOffset="2654.82">5518 13999 2053 0,'0'0'285'16,"0"0"-248"-16,0 0 70 16,0 0-30-16,0 0-76 15,0 0 26-15,0 0-10 0,44 88 5 16,-36-56-10-16,-2 3 1 15,-4-9-5-15,2 1-8 16,-1-9 1-16,0-4 0 16,-1-10-1-16,-2-2 1 15,2-2 25-15,-2 0 60 16,0-14 19-16,0-5-37 16,0-10-3-16,0 0-15 15,7-6-45-15,6 0-4 16,7 3-1-16,7 5 0 15,2 1-26-15,2 6-41 16,0 8-78-16,1 7-3 16,1 5-69-16,16 0-162 15,-7 5-320-15,-5 4-38 0</inkml:trace>
  <inkml:trace contextRef="#ctx0" brushRef="#br0" timeOffset="4530.96">6319 13934 1347 0,'0'0'328'0,"0"0"-131"15,0 0 200-15,0 0-93 16,0 0-105-16,0 0-52 16,0 0-51-16,-105-51-32 15,72 66-7-15,-7 9-9 16,-1 4-1-16,1 4-11 15,7 2-14-15,6 0-13 0,10-1 2 16,5-1-6-16,10-6-5 16,2-2-7-16,0-6-2 15,20-6 7-15,7-7-31 16,11-5 6-16,4 0-28 16,6-15 25-16,7-11-57 15,-5-13 3-15,2-2 27 16,-5-5 14-16,-5-8-18 15,-4-7-9-15,-5-1 26 16,-4-4 1-16,-4 2 15 16,-7 0 28-16,-7 7 4 15,-7 11 35-15,-4 9 67 16,0 11 25-16,0 9-12 0,-12 9-34 16,-5 8-28-16,-4 0-26 15,-4 25-14-15,-2 8-2 16,2 11 7-16,5 7-1 15,7 2 0-15,7 5-1 16,6-2-10-16,0 1-1 16,0-1-2-16,12-7-6 15,9 0 0-15,4-8 0 16,4-8 1-16,2-6-2 16,0-8-7-16,2-10 1 15,-2-9-9-15,3 0-9 16,1-9-3-16,1-12 5 0,-3-9-34 15,-2-3 11-15,-4-3 8 16,-2 1-23-16,-4 0 8 16,-7 9 11-16,-5 3 26 15,-4 12 15-15,-5 7 9 16,0 4 9-16,0 0-6 16,0 4-11-16,0 16 12 15,-5 6-4-15,1 4 9 16,2 1-1-16,2-2 0 15,0 0 6-15,0-5-11 16,0-2-11-16,11-4 2 16,0-9-3-16,4 0 0 15,3-6 0-15,3-3 1 16,4 0 0-16,0-7 11 16,7-12-3-16,-1-2-9 0,1-6-22 15,1 0-28-15,1 0-12 16,-3 1-9-16,0 2-11 15,-2 9 15-15,-7 2 45 16,-4 9 10-16,-4 4 4 16,-3 0-2-16,-5 0-4 15,-2 17 14-15,1 0 0 16,-3 5 12-16,1 0 8 16,-3 3 8-16,0-3-3 15,0-2-8-15,0-2-10 16,0-4 4-16,0-2-5 15,1-8-6-15,2-2 1 16,-1-2 1-16,5 0-2 0,4-2 1 16,5-12 11-1,1-6-12-15,6-3-12 0,1 0-21 16,5-3-3-16,0-1 6 16,1 3 11-16,3 5 8 15,-6-1 2-15,-3 9 9 16,-8 5 0-16,-1 2 0 15,-6 4 0-15,-5 0 0 16,1 4 5-16,-3 13 25 16,0 4-2-16,-2 4 2 15,0-1 9-15,2-1-11 16,3-4-4-16,1-6 6 16,4 1-9-16,0-1-12 15,4-10 6-15,2 2-14 0,8-5 13 16,5 0-13-16,4 0 14 15,3-8-15-15,5-8 2 16,-4-3-2-16,1-1-9 16,-3-4-1-16,-2-1-11 15,-10-3 10-15,-4-3-4 16,-9-1 15-16,-3 3 0 16,-7 0 9-16,0 5 3 15,0 2 21-15,-13 6 23 16,2 5-6-16,-3 6-2 15,1 5-21-15,-1 0-4 0,-1 3-22 16,1 22 16-16,4 5-7 16,1 7 7-16,7-2 1 15,2 3 1-15,0-2 2 16,0-3-15-16,15-6 3 16,7-5-9-16,5-4 0 15,4-7-11-15,6-6-43 16,6-5-4-16,4 0-17 15,3-5-33-15,0-14-4 16,-2-5 39-16,-2-3 16 16,-3-4 21-16,-3 1 30 15,-9-1 6-15,-4 6 0 16,-10 1 21-16,-5 4 64 16,-8 2 33-16,-4 6 19 15,0 0-29-15,-2 6-37 0,-13 2-38 16,-6 4-8-16,-3 0-4 15,-5 5-3-15,-5 18-3 16,2 5-3-16,2 5 7 16,5-1-8-16,6 1 1 15,5-1-11-15,10-4-1 16,4-2 0-16,0-7 0 16,0-10-6-16,15-1-6 15,2-8-7-15,9 0-4 16,-2-1 5-16,2-15-11 15,1-11 0-15,-2 0-2 16,0 1-2-16,-5-1 4 0,-5 8 13 16,-6 4 15-1,-2 7 1-15,-5 7 2 0,-2 1-2 16,0 1 0-16,2 15 12 16,3 8 25-16,2 0-7 15,10 4-7-15,1-2-8 16,6 0-15-16,3 1 9 15,2-6-9-15,0-1 0 16,0-1-42-16,-4-7-42 16,-8-5-117-16,-10-7-102 15,-2 0-315-15,-5-3-354 0</inkml:trace>
  <inkml:trace contextRef="#ctx0" brushRef="#br0" timeOffset="4848.66">7255 13508 1707 0,'0'0'975'0,"0"0"-729"16,0 0-29-1,0 0 9-15,0 0-64 0,0 0-50 16,0 0-50-16,-71-99-26 16,68 94-23-16,3 2-13 15,0 3-18-15,7 0-90 16,18 10-173-16,-1-3-762 0</inkml:trace>
  <inkml:trace contextRef="#ctx0" brushRef="#br0" timeOffset="-142690.29">430 12147 378 0,'0'0'90'0,"0"0"-62"15,0 0-12-15,0 0-16 16,0 0 12-16,0 0 307 16,6 0-211-16,-4 0-79 15,-2 3-4-15,0-3 51 0,0 1-3 16,0 3-8 0,0 4-7-16,0 1-8 0,0 5 7 15,0 1-12-15,3 5-7 16,-2 1-11-16,2 1-9 15,-1 2-1-15,0 2-1 16,-2-1-4-16,2 0-11 16,-2 1 0-16,1 0 9 15,4 1-10-15,-5-2 0 16,2 1 5-16,0 1-4 16,-1-1-1-16,-1-2 0 15,3 1 1-15,-1 1 0 16,-2 1-1-16,3 1 1 15,-3 2 0-15,2 2-1 16,0-1 0-16,-2 0 0 0,2 1 0 16,-2 0 0-1,2-1 1-15,0-2 0 0,-2 0-1 16,2-1 1-16,1-2-1 16,0 2 2-16,-1-2-2 15,0 1 1-15,0 0 0 16,0 4 0-16,1 1 0 15,-3-1-1-15,2 6 1 16,-1 3 0-16,-1-1-1 16,3 4 2-16,-1 1-2 15,0-2 1-15,1-1 0 16,1-3-1-16,-1-1 1 0,1-1 0 16,-2 0-1-16,1-2 1 15,-1-2 7-15,0 3-7 16,2 0 0-16,-2-2 6 15,1 1-4-15,1 3-2 16,1 2 0-16,-2-3 6 16,3 0-7-16,-2 0-1 15,0 0 1-15,1-1 1 16,-3 1 0-16,-2 0-1 16,0 0 1-16,0 4-1 15,0-2 7-15,0 4-6 16,0 3-1-16,0-6 0 15,0 6 0-15,0 3 6 0,0 0-6 16,0 5 7-16,0-2-7 16,0-1 1-16,5 3-1 15,-1-3 1-15,1-4 1 16,-1 1-1-16,3-1 5 16,-4 1-5-16,5-1 6 15,-1-6 1-15,-1 2-7 16,-1 1 8-16,1 1-8 15,-1 2 6-15,2 1-5 16,-3 8 6-16,3-6-8 16,-1 6 2-16,2 1-2 15,-2-1 7-15,3-2-6 16,-2 2-1-16,6-1 1 16,-6-1 8-16,1 0 4 15,2 1-6-15,-4 4-5 0,0 3 8 16,1 1-10-1,0 2 1-15,-5 2 1 0,3 2 4 16,-3-1 5-16,3 1-10 16,-3 2 7-16,0-8-8 15,0 0 10-15,0-4-1 16,0-3 7-16,0-1-10 16,1-1 4-16,-1 0-9 15,1 1 7-15,-3 4-7 16,2-3 6-16,-1 3-6 0,2-5 0 15,-3 3-1 1,3-1 0-16,-1-1 1 0,-2-1 0 16,2-4 0-16,0 6-1 15,-2-7 0-15,2 6 1 16,0-4-1-16,-2 2 1 16,3-2-1-16,-1 2 1 15,-2-2 0-15,0-1 0 16,0 4 10-16,0-2 1 15,0 7-5-15,0-5-1 16,0 0-5-16,0 0 6 16,0-8-6-16,-2-4-2 15,2-9 1-15,0-10-31 16,0-22-55-16,0 0-161 16,0-4-250-16</inkml:trace>
  <inkml:trace contextRef="#ctx0" brushRef="#br0" timeOffset="-140895.28">1402 12015 307 0,'0'0'69'16,"0"0"67"-16,0 0-15 15,0 0-49-15,0 0 3 16,0 0 25-16,0 0-22 15,0 36-7-15,0-18-9 0,0 6-1 16,0 0 10-16,0 6-19 16,0 5-16-16,0 4 2 15,0 0-12-15,0 6 3 16,0 1-12-16,0 7-2 16,0 1 4-16,4 3 11 15,0 3-2-15,1 2-5 16,-1 1 3-16,0 2-7 15,2-2-4-15,0 0-8 16,-5 0 3-16,4-1-1 16,-2 0-8-16,-1 0 11 15,0-2-3-15,0 3 5 16,0-5 2-16,-2 2 6 0,2-2-4 16,-2-1 2-1,0-2 5-15,3 3-6 0,0 1 0 16,-3-6-3-16,0 5-4 15,0 0 2-15,0-3 1 16,0 1 2-16,0 0-8 16,0 1-3-16,2 1 9 15,2 0-9-15,0-2-5 16,1 0 9-16,-4 0-9 16,4-1 0-16,-5-1-1 15,0 4 2-15,2-4 7 16,-2 4 5-16,0 0-13 0,0 2 8 15,0-2-8-15,0 0 0 16,0-1 8-16,3-3-8 16,2-3 5-16,-3-2 7 15,4 1-6-15,-1 1 2 16,1 0-3-16,0 7 0 16,4 5 0-16,-1 1 6 15,0 6-12-15,2 1 6 16,0 1-6-16,3-4 1 15,-3-2-1-15,0-8 1 16,-2-4 0-16,-3-1 0 16,1-3-1-16,0-6 1 15,-3 6 0-15,3-6 0 16,0 10 1-16,-1-3 4 16,1 8-6-16,1 0 0 0,2 2 0 15,-1 4 5-15,-1-3-4 16,2-4-1-16,-1-6 0 15,-1-2 0-15,4-4 1 16,-3-2 0-16,-1-3 1 16,4-1 4-16,-3-5 1 15,-1 11 0-15,1-7 7 16,1 9-1-16,-2 2-4 16,3-1-8-16,-1 5 5 15,-2-6-6-15,1-2 1 16,-2-2 2-16,0 0 4 15,-1-1-5-15,-4-4-1 16,3 6 0-16,-2-1-1 0,0 4-1 16,-1-2 1-1,4-2 0-15,-4 0 0 0,0 1 1 16,-2-6-1-16,0 0 1 16,0-5-1-16,0-3 0 15,0 4 0-15,0-7 0 16,0-2 0-16,0 1 0 15,0 0 0-15,0-10 0 16,0 2 5-16,0-1-4 16,0-4-1-16,-2 5 1 15,-3-4-1-15,0-1 0 16,2 0-7-16,0 3-1 0,-2-4-8 16,3 1-9-16,2 0-34 15,0-6-30-15,0-8-85 16,0 0-174-16,0 0-355 0</inkml:trace>
  <inkml:trace contextRef="#ctx0" brushRef="#br0" timeOffset="-138084.25">743 17888 205 0,'0'0'182'0,"0"0"-142"0,0 0-25 16,0 0 269-16,0 0-72 15,0 0-82-15,0 0-52 16,0-1 19-16,0 1 19 15,0 0-13-15,0-4-24 16,0 4-27-16,0 0-7 16,0 0-1-16,0 0-6 15,0-5-2-15,0 5-15 16,0-4-12-16,7 4-1 16,14-8 1-16,5 3 6 15,10-3-6-15,6-6-9 16,7-1 7-16,7-1-7 0,2 3-1 15,5-6-10-15,3 5-3 16,1 1 13-16,-3 0-6 16,-1 3 0-16,-8 2-2 15,-7 1 3-15,-8 4-1 16,-8-1 7-16,-4 0 0 16,-3 4 0-16,-3-4 0 15,2 4 2-15,1-5-1 16,2 5 1-16,-1-9-1 15,1 1 0-15,2 2 1 0,0-2-1 16,3 4 0 0,-6 0 0-16,-5 2-1 0,-4-3 0 15,-6 5 1-15,-5 0-1 16,-3 0 1-16,0 0 0 16,-3 0 0-16,0 0 8 15,0 0-3-15,1 0-5 16,2 0 12-16,-1 0-4 15,0 0 0-15,0 0-8 16,-2 0 5-16,0-3-4 16,0 3-2-16,0 0-23 15,-9-4-107-15,-8-1-217 16,-4 0-314-16</inkml:trace>
  <inkml:trace contextRef="#ctx0" brushRef="#br0" timeOffset="-135822.8">1011 17570 952 0,'0'0'141'16,"0"0"-122"-16,0 0 9 15,13-121 60-15,-3 85-23 16,-1-3-10-16,-1-2-27 15,3 3 4-15,1 1-6 16,-2-2 12-16,-3 3 2 16,0 4-5-16,-2 1 7 15,-3 7-10-15,0 7 5 16,0 8 11-16,-2 5 7 16,0 4-14-16,0 0 2 0,0 0 20 15,0 14-8-15,0 17-24 16,0 12-12-16,2 8-7 15,1 2-10-15,-3 10-2 16,0-1 0-16,0 0-29 16,0-4-46-16,0-7-93 15,0 5-65-15,0-16-99 16,0-13-269-16</inkml:trace>
  <inkml:trace contextRef="#ctx0" brushRef="#br0" timeOffset="-135387.18">1238 17383 1107 0,'0'0'260'15,"0"0"-260"-15,0 0-38 16,0 0 38-16,0 0 50 15,0 0-30-15,0 0-9 16,21 54 2-16,-13-36 14 16,6 0 26-16,-3-5-16 15,0-4 0-15,1-1-7 16,0-3-4-16,2-1-8 16,-1-4-9-16,3 0 1 15,-3 0-10-15,-2-9-7 0,1-4 7 16,-2-4-1-16,-1-7 0 15,1 2 1-15,-4-4 1 16,-1 4 15-16,-3-6-4 16,-2 6 7-16,0 0 13 15,0 0 18-15,0 4-1 16,-12 4 14-16,-1 2 15 16,-2 2-21-16,-5 6 19 15,-5 4-24-15,-3 0-52 16,-2 17-68-16,-12 24-30 15,9-5-95-15,4 0-321 0</inkml:trace>
  <inkml:trace contextRef="#ctx0" brushRef="#br0" timeOffset="-134543.3">713 16980 431 0,'0'0'302'0,"0"0"-177"16,0 0-83-16,0 0 33 16,0 0 15-16,0 0-24 15,0 0-15-15,6 0 4 16,-2 0-4-16,1-4-2 16,2 1 18-16,4-2-12 15,2 1-7-15,5-6-3 16,7 2-20-16,6-2-8 0,7 3 4 15,1-7-13-15,9 1 2 16,-1-1-8-16,2 4-1 16,8-2 8-16,1 2-9 15,3-2 1-15,1 2-1 16,0 1 1-16,0 0-1 16,1-3-1-16,-3 2-11 15,0 0-11-15,-4-2-27 16,-4-2 18-16,-8 5 0 15,-1-4 10-15,-7 0 9 16,-10 4 12-16,-5 0 1 16,-6 3 0-16,-6 2 0 15,-5 4 6-15,-4-4 6 16,0 4 21-16,0 0-12 0,0 0-21 16,0 4-83-16,-11 6-68 15,-3-1-209-15</inkml:trace>
  <inkml:trace contextRef="#ctx0" brushRef="#br0" timeOffset="-133859.28">1780 16772 849 0,'0'0'150'15,"0"0"-112"-15,0 0-19 16,0 0 37-16,0 0 76 15,0 0-42-15,0 0-61 0,-56 30-19 16,29 2 1 0,-8 8 18-16,-7 10 18 0,-8 13-17 15,-4 2 20-15,-5 7-8 16,-4-1-11-16,1 1 6 16,2-6-16-16,7-8-1 15,6-8-18-15,9-13-2 16,7-7-1-16,8-9-52 15,8-6-47-15,4-7-32 16,8-8-13-16,3 0-100 16,0-8-317-16</inkml:trace>
  <inkml:trace contextRef="#ctx0" brushRef="#br0" timeOffset="-133187.08">900 17045 54 0,'0'0'344'0,"0"0"-240"15,0 0-72-15,0 0 20 16,0 0 125-16,0 0-21 16,0 0-49-16,0-7-20 15,0 7 14-15,0 0 2 16,0 0-10-16,0 0-38 16,0 0-23-16,0 0-9 0,0 0-7 15,0 0-1-15,0 0-2 16,6 2 7-16,8 6-2 15,3 6-6-15,6 3-5 16,8 7 2-16,9 6 4 16,9 2-5-16,11 8 0 15,9 4-1-15,3 0-1 16,-1-4-6-16,-4 1 0 16,-11-2-13-16,-9-11-13 15,-12-5 6-15,-12-9 19 16,-10-6 1-16,-7-4 2 15,-6-4 24-15,3 4 34 16,-3-3 7-16,0-1 22 16,0 0-20-16,0 0-19 15,0 0-40-15,0 0-10 0,0 4-91 16,-6-4-92-16,1 0-176 16,-2 0-590-16</inkml:trace>
  <inkml:trace contextRef="#ctx0" brushRef="#br0" timeOffset="-129905.06">3215 15147 651 0,'0'0'365'16,"0"0"-230"-16,0 0-69 15,0 0 44-15,0 0 72 16,0 0-48-16,0 0-69 16,3-32-38-16,0 32-1 15,-3 0-16-15,0 0 6 16,0 0-6-16,4 14 47 15,-2 7 28-15,4 4-49 16,-1 8-7-16,0 3-13 16,2-1 1-16,-1 6-5 15,-1-4-5-15,-3-2-7 0,2-1 0 16,-2-2 0-16,-2-10 0 16,0-2-133-16,0-8-65 15,0-8-68-15,0-4-70 16,0 0-164-16</inkml:trace>
  <inkml:trace contextRef="#ctx0" brushRef="#br0" timeOffset="-129305.3">3385 15204 202 0,'0'0'401'0,"0"0"-264"16,0 0-89-16,0 0 44 16,0 0 38-16,0 0-30 15,0 0-33-15,0 36-12 16,2-24-12-16,4-1 1 15,1 2-12-15,5-1-12 16,-1 2-7-16,0-5 0 16,3 0 6-16,-1-4 0 15,3-2-5-15,0-1-4 0,-1-2 14 16,-2 0 11 0,3 0 1-16,-3 0-19 0,1-5-9 15,-1-4-7-15,-2 1 8 16,-2-2-9-16,0 0 8 15,0-2-7-15,0-1 1 16,-5 2 5-16,1-1-1 16,-1-2-5-16,-4 0 6 15,0-3-6-15,0 4 0 16,0-4 5-16,0 3-6 16,0 4 1-16,-4-4 6 15,-7 2-1-15,-1 2-4 16,-4 0 6-16,-1 2 29 15,-3 4-7-15,-7-1-18 16,0 5 6-16,-2 0-4 0,-1 0-8 16,5 5-5-16,-2 9-1 15,7 4-6-15,1 4-10 16,9 4-28-16,10 11-73 16,0-7-98-16,0-2-302 0</inkml:trace>
  <inkml:trace contextRef="#ctx0" brushRef="#br0" timeOffset="-128471.22">3802 15332 61 0,'0'0'728'0,"0"0"-590"0,0 0-75 16,0 0 40-16,0 0 20 16,0 0-33-16,0 0-8 15,13 10 26-15,-6-2-11 16,-4 4-9-16,3 4-10 15,-6 1-22-15,0 6-31 16,0 0-14-16,-6 2-11 16,-23 16-27-16,-3-5-250 15,-2-4-424-15</inkml:trace>
  <inkml:trace contextRef="#ctx0" brushRef="#br0" timeOffset="-119146.53">1035 16230 643 0,'0'0'319'0,"0"0"-157"16,0 0-22-16,0 0 57 15,0 0 4-15,0 0-62 0,0-7-53 16,0 7-14 0,0 0-15-16,0 0-3 0,0 0-7 15,0 0-4-15,-1 0 9 16,1 0 2-16,-3 0-27 16,1 0-27-16,2 0 0 15,0 0-6-15,0 0 6 16,0 0 1-16,0 0 0 15,0 0 0-15,0 0 6 16,0 0-7-16,0 0 1 16,0 0 11-16,0 0-12 15,0-5-8-15,0-1 2 0,0-2 4 16,0 0-15 0,0-2 3-16,0-2 5 0,0 3 8 15,0-6 0-15,9 3-8 16,2 7 8-16,0-4 0 15,3 5-8-15,1 4 3 16,-1 0-4-16,-1 4-16 16,1 10-28-16,-4 8 54 15,-1 4 2-15,-1-1-2 16,-6 4 0-16,-2 7 16 16,0-1-16-16,-10 0 13 15,-12 2-6-15,-2 3-7 16,-7-8-14-16,-1 2 13 15,-3-3 1-15,-2 3 0 16,0-9-1-16,-3-3-27 0,3-4-8 16,7-8 11-16,3-6 24 15,7-4-6-15,7 0-31 16,2-6 1 0,8-9 24-16,3-10 1 0,0 4-2 15,0-2 5-15,9 5 7 16,5 1 2-16,1 8-1 15,3 1 0-15,0 8-1 16,4 0 1-16,3 8 1 16,6 10 21-16,1 5-5 15,2 3-6-15,3-5-9 16,-4-1-1-16,1 0 0 16,-5-2 0-16,-5-7-48 15,-2-4-76-15,-6 0-82 0,-4-7-21 16,-3-5-74-16,-1-4-224 0</inkml:trace>
  <inkml:trace contextRef="#ctx0" brushRef="#br0" timeOffset="-118787.47">1312 16223 886 0,'0'0'215'0,"0"0"-143"16,0 0-37 0,0 0 85-16,0 0-49 0,0 0-36 15,0 0 12-15,7 31 17 16,-3-9 10-16,3 0 9 16,-5 0-4-16,1 6 1 15,1 2-12-15,-2 7 8 16,3-3-21-16,-1 2-16 15,0-4-7-15,1 0-17 16,1-2-2-16,-3-8-12 16,2-4 7-16,-3-8-7 15,-2 2 1-15,0-8-1 16,0-2 5-16,0 2-6 16,0-4-16-16,0 0-59 15,0-10-76-15,0-7-244 0,0-6-303 16</inkml:trace>
  <inkml:trace contextRef="#ctx0" brushRef="#br0" timeOffset="-118057.49">650 15819 489 0,'0'0'197'15,"0"0"-107"-15,0 0-24 0,0 0 56 16,0 0-20-16,0 0-60 16,0 0-16-16,-2 6-8 15,2-6 34-15,0 0 9 16,0 0-8-16,2 0 4 16,7 0 36-16,5 0-5 15,3 0-32-15,6 0-13 16,3 0 7-16,8 0-8 15,1 0 1-15,10 0-5 16,2 0-2-16,6 0-15 16,5-4-5-16,3-6-6 15,5-2-3-15,3-3-1 16,3 1-5-16,-3 2 0 0,-2-5 4 16,-6 7-5-16,-6-2 0 15,-10 5 1-15,-8 4-1 16,-11-6 7-16,-8 9-7 15,-7 0 0-15,-3-5 2 16,-8 5-1-16,0 0 13 16,0 0-13-16,0 0-1 15,0 0-7-15,0 0-47 16,0 0-84-16,-19 0-71 16,-2 0-125-16,2 0-606 0</inkml:trace>
  <inkml:trace contextRef="#ctx0" brushRef="#br0" timeOffset="-117509.56">1065 15071 914 0,'0'0'186'16,"0"0"-132"-16,0 0-14 16,0 0 64-16,0 0-18 15,0 0-22-15,-12 120-3 0,8-85-19 16,0-3 7-16,-1-4 5 15,0 2-22-15,4-4-4 16,-2 1-12-16,3-4 0 16,0 0 2-16,0-6-17 15,0-1 1-15,0-6-2 16,0-4-2-16,7-4-11 16,8-2 6-16,6 0-9 15,6-4 1-15,4-14-20 16,4 0-102-16,9-8-38 15,-10 4-88-15,-7 4-253 0</inkml:trace>
  <inkml:trace contextRef="#ctx0" brushRef="#br0" timeOffset="-117172.47">1161 15163 451 0,'0'0'395'0,"0"0"-253"15,0 0-86-15,0 0 60 16,0 0 55-16,0 0-70 15,0 113-8-15,2-73-5 0,7 1-30 16,-3-3-19 0,4 8-7-16,-4-7-11 0,1 3-15 15,-1-2-6-15,1-6 0 16,-2-2-28-16,-3-6-77 16,0-7-83-16,0-9-104 15,-2-2-119-15</inkml:trace>
  <inkml:trace contextRef="#ctx0" brushRef="#br0" timeOffset="-116438.53">628 14918 510 0,'0'0'228'0,"0"0"-116"15,0 0-36-15,0 0 43 16,0 0-1-16,0 0-34 16,0 0-52-16,0-9 3 15,2 9 11-15,0 0-9 16,2 0-8-16,8 0-6 15,7-5 48-15,7 2-1 16,9-3-21-16,10-2-4 16,8-2-12-16,8-2-7 15,6 0-6-15,5-2-1 16,-3 0-7-16,1 1-6 16,-10 3-5-16,-10 1 5 0,-6 4-5 15,-9-3 9 1,-8 3-10-16,-2 0 9 0,-6 1 6 15,-3-1 1-15,-3 1-3 16,-3 1-3-16,-6 3 0 16,-2-2-4-16,1 2 5 15,-3 0 3-15,0 0 13 16,0 0-13-16,0 0 14 16,0 0 16-16,0 0 7 15,0 0 1-15,0 0-6 16,0 0-20-16,0 0-13 15,0 0-13-15,0 0 1 16,0 0 9-16,0 0-4 16,0 0-6-16,0 0-22 15,0 0-15-15,0 0-13 0,0 0-41 16,-7 0-51-16,1 0-128 16,-4 2-324-16</inkml:trace>
  <inkml:trace contextRef="#ctx0" brushRef="#br0" timeOffset="-110076.6">4279 14811 497 0,'0'0'264'0,"0"0"-130"16,0 0-21-16,0 0 75 16,0 0 44-16,0 0-52 15,0-21-59-15,0 19-46 16,0-2-2-16,0 3 3 16,0-2-22-16,0 3-12 15,0 0-14-15,0 0 2 16,0 0-11-16,0 3 9 15,0 14-1-15,0 12 2 16,0 0 5-16,0 10-16 16,-9 0-9-16,0-2-2 15,-2-2-1-15,4-3-4 0,-1-6-1 16,3-5 0 0,1-7 7-16,2-2-8 0,0-1 0 15,2-3 0-15,0-4 0 16,0 1 0-16,0-1 0 15,0-4-1-15,0 2 1 16,0 2 1-16,5-1 0 16,5 2 4-16,0-5-5 15,4 4-24-15,2-4-11 16,2 0 12-16,4 0 1 16,2-4-10-16,1-1-5 15,-4-2-15-15,3 5-21 16,-8-2 9-16,-1-1-2 15,-4 2 18-15,-3 2 11 16,-1-2-5-16,-2 3-2 0,0 0-38 16,-3 0-56-16,-2 0-40 15,0 0-48-15,0 0-73 16,0 0-98-16</inkml:trace>
  <inkml:trace contextRef="#ctx0" brushRef="#br0" timeOffset="-109597.61">4424 14904 25 0,'0'0'764'16,"0"0"-603"-16,0 0-96 16,0 0 53-16,0 0 66 15,0 0-50-15,0 0-63 16,0-3-22-16,0 17 53 16,-2 1-16-16,-1 5-32 15,3 3-2-15,-2 1-7 16,0 4-10-16,0 1-1 15,-3 4 4-15,4-1 1 0,-2 8-18 16,-2-4-9 0,1 2 1-16,-1-1-4 0,-1-3-2 15,2-6 8 1,2 0-5-16,-3-10 6 0,2-4-5 16,0-4-2-16,2-6-9 15,1-2 0-15,0-2 9 16,0 0 6-16,0 0-8 15,0 0 5-15,0 0-12 16,0 0-24-16,-2-4-44 16,-3-14-81-16,1 2-154 15,-2 3-267-15</inkml:trace>
  <inkml:trace contextRef="#ctx0" brushRef="#br0" timeOffset="-108799.33">1334 14979 595 0,'0'0'293'16,"0"0"-139"-16,0 0-8 15,0 0 24-15,0 0 3 16,0 0-22-16,0 0-40 16,-62 38-10-16,38-8-7 15,-3 6-15-15,0 5-20 0,-2 0-17 16,-2 6-2-16,-2-1-12 16,-3 1-10-16,-3 5-9 15,2-9-4-15,1 1-5 16,1-1 0-16,-1-6 2 15,2 0-1-15,3-10 0 16,5 0-1-16,6-9-15 16,6-9-13-16,5 0-8 15,7-9-14-15,2 0-89 16,0 0-15-16,0-14-18 16,16-25-142-16,-1 7-50 15,-1 0-439-15</inkml:trace>
  <inkml:trace contextRef="#ctx0" brushRef="#br0" timeOffset="-108349.14">688 15109 942 0,'0'0'202'16,"0"0"-125"-16,0 0-38 0,0 0 41 16,0 0 20-16,0 0 8 15,0 0 14-15,95 64-32 16,-44-29-22-16,8 1-25 15,1-1-22-15,5 2-5 16,-1-7-3-16,-3-2-12 16,-6-2 0-16,-5-4 1 15,-10-8-1-15,-9-2 0 16,-9-2 12-16,-6-6-12 16,-8-4 14-16,-3 2 7 15,-2-2 22-15,-3 0 14 16,0 0-2-16,0 0-4 15,0 0-12-15,0 0-3 0,0 2-19 16,0 0-18-16,-3 6-69 16,-10-2-66-16,-3 0-388 0</inkml:trace>
  <inkml:trace contextRef="#ctx0" brushRef="#br0" timeOffset="-102246.58">1035 14284 474 0,'0'0'245'0,"0"0"-148"16,0 0-42-16,0 0 82 16,0 0 3-16,0 0-38 15,0-84-11-15,0 69 28 16,0 3-3-16,-4 2-1 15,-7 1-7-15,-2 2-16 16,-3 1-20-16,-4 6-26 16,0 0-13-16,-5 0-8 0,1 0-23 15,-3 18 15-15,2 2-11 16,4 6 4-16,0 2 1 16,6 2-10-16,5-2 0 15,8-3-1-15,2-8-1 16,0-3-6-16,0-4-8 15,7-2 15-15,7-4 1 16,3-4 6-16,1 0-7 16,3 0-44-16,-4 0 8 15,1-5 5-15,-3-4 15 0,1-4 0 16,-6 0 3-16,3 0 5 16,-2-2 7-16,-3 3 1 15,2 2 0-15,-4 6 0 16,-4-4 0-16,3 6 6 15,-5 0 15-15,0 2 11 16,0 0 7-16,0 0-6 16,0 0-8-16,0 0-10 15,0 0-15-15,0 0-7 16,0 0 2-16,0 0 5 16,0 4 2-16,0 4 8 15,0-4-9-15,0-2 0 16,0 1 0-16,2 0 0 15,-2-3 5-15,0 0-6 16,0 2 0-16,0-2 2 0,2 0 4 16,-2 0-6-16,1 0-1 15,2 0-8-15,0 0 9 16,-3 0 0-16,0 0-1 16,0 0-7-16,0 0 1 15,0 0 7-15,0 0-1 16,0 0 1-16,0 0 0 15,0 0 0-15,0 0 0 16,0 0-11-16,0 0 1 16,0 4 0-16,0 8 10 15,0 8 16-15,-3 2-7 16,0 8 0-16,2-2 1 16,-1 4-3-16,-2 2-6 15,-3-1 7-15,-2-1-7 16,-2-2-1-16,-5-2 0 0,-2-4-1 15,-4-4 1-15,-3-2 6 16,0-2 0-16,2-2-4 16,0-4-2-16,1-2 1 15,2 0 0-15,0-8 0 16,5 0 0-16,1 0 0 16,3 0-1-16,1-4-9 15,4-1-4-15,-1-4-6 16,5 6-8-16,0-6 1 15,2 7-47-15,0 1-66 0,0 1-124 16,0 0-258-16</inkml:trace>
  <inkml:trace contextRef="#ctx0" brushRef="#br0" timeOffset="-101562.34">521 14062 508 0,'0'0'114'0,"0"0"-67"15,0 0 80-15,0 0 47 16,0 0-30-16,0 0-26 15,0 0-34-15,-5 0 6 16,5-1 6-16,0-5-31 16,5-4-21-16,8-1-3 15,6-2-6-15,9 0-2 16,6-1 2-16,10 0-8 16,10-2-1-16,10 2-7 15,7-2 6-15,5 4-5 16,7-1-12-16,-3 2-1 15,-2 5-5-15,-5 0 5 0,-10 3-6 16,-12 3-1-16,-11 0 1 16,-16 0-1-16,-9 0 0 15,-13 0-25-15,-2 0-113 16,-2 3-17-16,-17 7-6 16,-1-2-375-16</inkml:trace>
  <inkml:trace contextRef="#ctx0" brushRef="#br0" timeOffset="-101031.36">908 13718 642 0,'0'0'146'16,"0"0"-33"-16,0 0 72 0,0 0 20 15,0 0-50-15,0 0-28 16,0 0-60-16,21-38-41 16,-3 17-14-16,-1 0-5 15,1-3-6-15,0-1 0 16,-2 0 7-16,-3 0 2 16,-2 1-10-16,-6 2 1 15,-1 5 5-15,-2 8 6 16,-2 4 26-16,0 5 14 15,0 0-12-15,0 0-34 16,0 14 22-16,-2 13-2 16,-2 7-14-16,-1 4-4 15,3 2-7-15,-1-1-1 0,3-4 0 16,0 2-13 0,0-4-97-16,0-2-62 0,0-1-81 15,-1-6-77-15,-2-10-73 16</inkml:trace>
  <inkml:trace contextRef="#ctx0" brushRef="#br0" timeOffset="-100399.45">474 13234 614 0,'0'0'189'0,"0"0"-105"16,0 0 45-16,0 0 33 15,0 0-42-15,0 0-55 16,0 0-14-16,0-2 17 15,0 2 12-15,0 0-4 16,0 0-18-16,0 0-8 16,0-2-9-16,6 2-12 15,10-1-19-15,13-2 8 16,16-2 31-16,19-4 0 16,33-5-8-16,34-5-16 15,23-8 1-15,-9 3-3 16,-31 4-12-16,-37 8-5 15,-27 3-4-15,-2 0 0 16,-5 1-2-16,-5 0 1 16,-18 6 1-16,-11 0-1 0,-7 2 20 15,-2 0 11-15,0 0 23 16,-2 0 1-16,-7 0-29 16,-3 0-27-16,6 0-3 15,2 0-110-15,-1 0-120 16,3 0-289-16,0 0-605 0</inkml:trace>
  <inkml:trace contextRef="#ctx0" brushRef="#br0" timeOffset="-98686.28">4689 15383 804 0,'0'0'288'16,"0"0"-149"-16,0 0-75 0,0 0 31 15,0 0 71 1,0 0-23-16,0 0-24 0,9 0-26 15,-7 9-7 1,0 3 6-16,4 8 11 0,-6 6-44 16,0 6-30-16,0 2-15 15,-21 7-14-15,-10-2-38 16,-23 6-93-16,8-9-237 16,3-13-577-16</inkml:trace>
  <inkml:trace contextRef="#ctx0" brushRef="#br0" timeOffset="-96832.78">1290 13145 614 0,'0'0'178'0,"0"0"-107"16,0 0 59-16,0 0 0 15,0 0 20-15,0 0-41 16,0 0-35-16,4-21 0 16,-4 21-11-16,-8 4-31 15,-13 16 22-15,-9 11-35 16,-10 11-8-16,-8 12 1 16,-8 8 8-16,-6 2-11 15,-3 2 1-15,3-6 1 16,6-7-3-16,10-9-2 15,8-10-4-15,11-10-2 16,9-8-2-16,11-6-14 16,5-6-34-16,2-4-94 0,0 0-8 15,13 0-6 1,1-4-152-16</inkml:trace>
  <inkml:trace contextRef="#ctx0" brushRef="#br0" timeOffset="-96249.04">619 13239 580 0,'0'0'158'15,"0"0"-80"-15,0 0-1 16,0 0 11-16,0 0 5 15,0 0-25-15,0 0-34 16,-2 0-13-16,2 1 9 16,0 3 16-16,0 3 33 15,11-2-23-15,4 5 1 16,5 3 1-16,7 1-17 16,4 2 2-16,10 4 2 15,5 4-17-15,4 2-5 0,2 4-7 16,4 2-8-16,0 0-7 15,-3-2 5-15,-1-2-3 16,-7-4-2-16,-6-4 5 16,-10-3-6-16,-6-8 1 15,-7-1-1-15,-9-3 1 16,-3-5 5-16,-4 1 7 16,0-1 31-16,0 0 6 15,0 0-18-15,0 2-13 16,0 0-16-16,0 3-3 0,0 2-57 15,-9 9-86-15,0-1-167 16,-2-4-380-16</inkml:trace>
  <inkml:trace contextRef="#ctx0" brushRef="#br0" timeOffset="-95000.33">4986 15083 798 0,'0'0'234'0,"0"0"-159"0,0 0-40 15,0 0 114-15,0 0 27 16,0 0-41-16,0 0-42 16,0 6 5-16,0-6 7 15,2 0-11-15,-2 0-21 16,2 0-12-16,1 0 8 15,3 0 18-15,0-6-3 16,6-11-55-16,1-9-10 16,3-3-10-16,-2-3-3 15,6-2-6-15,-3-2 1 16,-1-3 0-16,-1 3 0 16,-1 9 6-16,-3-1-7 15,-4 6 0-15,2 5 10 0,-3 7-9 16,-1 2-1-16,-3 3-1 15,-2 2 1-15,0 1 0 16,0 2 0-16,0 0-1 16,0 0-1-16,0 0-4 15,0 0-1-15,0 2-1 16,0 14 8-16,0 3 7 16,0 4 12-16,0 7 2 15,0 5-3-15,0 0-10 16,0 6 2-16,0-1-9 15,0 0 5-15,0-2-5 16,0-3 0-16,0-4 8 0,0-3-8 16,-7-3 0-16,3-5 1 15,0-4 7-15,-3-7-9 16,6 0 0-16,-1-4 0 16,2-1 0-16,-2 1 0 15,2-5-1-15,0 0-48 16,0 0-21-16,0 0-70 15,0 0-30-15,0 0-155 16,0 0-338-16</inkml:trace>
  <inkml:trace contextRef="#ctx0" brushRef="#br0" timeOffset="-94368.31">5369 15182 584 0,'0'0'244'16,"0"0"-140"-16,0 0 29 15,0 0-4-15,0 0-4 16,0 0-34-16,0 0-18 16,16-10 23-16,-14 10 3 15,2 0-3-15,1 0-19 16,4 0-2-16,0 3 13 0,2 8-22 15,3 3-32-15,-4-5 23 16,1 8-12-16,1 1-10 16,-2 4 9-16,2 0 1 15,-4 2-17-15,0 1-7 16,-4-2-14-16,-4 0 14 16,0 3-9-16,0 1 7 15,-15-1-12-15,-10 0-7 16,-8 2-35-16,-3-1-73 15,-8-4-59-15,-6-2-147 16,8-10-213-16,8-6-603 0</inkml:trace>
  <inkml:trace contextRef="#ctx0" brushRef="#br0" timeOffset="-85301.34">1310 14122 316 0,'0'0'114'16,"0"0"-44"-16,0 0 66 16,0 0 44-16,0 0-18 15,0 0 0-15,-24-7-21 16,21 5-41-16,3-1-2 16,-2 1-16-16,2 2-33 0,0-1-21 15,-2 1-14-15,2-2-2 16,0 2-2-16,-4 0-4 15,4 0-5-15,-1 0 0 16,1 0-1-16,-2 0 2 16,2 0 6-16,0 0-2 15,0 0-5-15,0 0 0 16,0 0-1-16,0 0 2 16,0 0 0-16,0 0-1 15,0 0 1-15,0 0-1 16,0 0 0-16,0 0 0 15,0 0 9-15,0 0-10 16,0 0 0-16,-5 0-7 16,-1 0 7-16,-7 3 36 15,-3 11-18-15,-9 5-1 0,-7 5-1 16,-5 11-4-16,-12 0-3 16,-6 9 2-16,-5 2 3 15,-4 3 18-15,7-5-15 16,4-3 1-16,5-3-8 15,9-1-9-15,5-9-1 16,5-3-1-16,7-2-8 16,1 0-7-16,6-6-21 15,-1 1-26-15,3-6 8 16,-2-1-41-16,3 1-41 16,10-12 2-16,2 0-38 15,0-9-230-15</inkml:trace>
  <inkml:trace contextRef="#ctx0" brushRef="#br0" timeOffset="-84911.38">521 14225 18 0,'0'0'1181'0,"0"0"-979"16,0 0-87-16,0 0 14 15,0 0 24-15,0 0-43 0,0 0-48 16,0-13-42-16,17 32-18 16,10 8 14-16,10 4 5 15,9 8 7-15,8 0-11 16,6 2 3-16,4-5-1 15,1-2 2-15,-2-4-11 16,-1-4-2-16,-9-5-7 16,-6-1-1-16,-10-8 0 15,-6 1 0-15,-6-3 1 16,-7-2 0-16,-2-2-1 16,-5 3-9-16,-2-6-52 15,0 6-117-15,-2-4-157 16,-3-3-267-16</inkml:trace>
  <inkml:trace contextRef="#ctx0" brushRef="#br0" timeOffset="-83416.94">6016 14851 603 0,'0'0'257'16,"0"0"-149"-16,0 0 19 16,0 0 59-16,0 0 8 15,0 0-46-15,0 0-28 16,2-75 3-16,-14 61-13 15,-1 1-10-15,-3-4-11 16,-3 3-17-16,-6 0-16 16,1 4-5-16,-6 2-10 0,-1 2-4 15,2 6-6 1,-4 0-10-16,2 0-7 0,-1 11-7 16,4 2-5-1,1 5-1-15,4 0 0 0,6 3 1 16,5-2-2-16,6-2 0 15,3-2-7-15,3 2 6 16,0-3 0-16,3-2 1 16,13 2-1-16,-1-8-4 15,3 2 5-15,5-3 0 16,-3-2-7-16,4-3-33 16,0 0-7-16,-1 0 13 15,1-3-5-15,-2-8 14 16,1-1 1-16,-1-2 6 15,-3-3 4-15,-2 8 8 16,-6-5 5-16,0 1 1 16,-4 5 0-16,-3 6 2 0,-2-3 5 15,-2 5 9-15,0 0 11 16,0 0-3-16,0 0-14 16,0 0-10-16,0 0-6 15,3 0 6-15,1 7 7 16,0 1 2-16,0 5-8 15,2-3 5-15,-2 3-6 16,0 4 1-16,1 2 8 16,-3 3-9-16,0 2 0 15,0 5 1-15,0-1 0 16,-2 2 0-16,0-2 0 16,0-2 5-16,0-4-6 15,0 0 0-15,0-8-1 0,-10 3 1 16,-3-4 0-16,-6 1 19 15,-1-1-14-15,-2 1-4 16,0-6-1-16,-3 2 1 16,0-5-1-16,4-1 0 15,0 1-22-15,1-5-9 16,7 0-31-16,1 0-9 16,6 0-48-16,6-13-196 15,0-1-276-15,0 0-444 0</inkml:trace>
  <inkml:trace contextRef="#ctx0" brushRef="#br0" timeOffset="-82657.03">6259 15316 1069 0,'0'0'368'0,"0"0"-257"0,0 0-62 15,0 0 79-15,0 0 29 16,0 0-1-16,0 0-59 16,51 35-20-16,-42-8-13 15,-5-3-11-15,-4 4-23 16,0 4-13-16,0 0-17 16,-16-2-6-16,-7 3-105 15,-20 13-36-15,5-11-186 16,3-4-430-16</inkml:trace>
  <inkml:trace contextRef="#ctx0" brushRef="#br0" timeOffset="-76885.31">1512 15963 469 0,'0'0'271'0,"0"0"-170"0,0 0-7 16,0 0 42-1,0 0 12-15,0 0-50 0,-4 0-28 16,4 0-27-16,0 0 8 15,-2 0 20-15,2 0-5 16,0 0-3-16,-2 0-15 16,0 0 7-16,-4 0-14 15,-1 5-15-15,-7 8-14 16,1 9 16-16,-8 4-9 16,-1 11-4-16,-7 3 2 15,-4 10-11-15,-8 8 4 16,-3 4 0-16,-5 1-9 0,-2-5 5 15,-1 0 9-15,4-5-14 16,2-7 5-16,7-7 6 16,1-5-11-16,7-5-1 15,2-3 0-15,6-4 0 16,3-5-18-16,5-2-5 16,1-2-51-16,3 0 22 15,5-8-23-15,0 4-40 16,5-9-13-16,1 0-71 15,0-18-173-15,7 0-245 0</inkml:trace>
  <inkml:trace contextRef="#ctx0" brushRef="#br0" timeOffset="-76547.93">759 16191 424 0,'0'0'710'0,"0"0"-616"16,0 0-65-16,0 0 6 15,0 0 110-15,138 21 15 16,-86-3 12-16,10 1-47 0,2 2-29 16,6 4-42-1,-1 0-35-15,-2 1-5 0,-2 3-6 16,-5 0-8-16,-2 8 0 16,2 7-117-16,-16-4-387 15,-8-11-690-15</inkml:trace>
  <inkml:trace contextRef="#ctx0" brushRef="#br0" timeOffset="-75450.2">6691 14812 1167 0,'0'0'200'0,"0"0"-151"15,0 0-21-15,0 0 5 16,0 0 7-16,0 0-16 15,0 0-9-15,-49 41-2 16,43-41 4-16,3 0 42 16,-1 0-7-16,1 0-2 15,-1 0-17-15,-2-12 18 16,5 0-11-16,1-6 7 0,0-5-12 16,0 1-4-16,0-2-24 15,14 0 15-15,3 0 1 16,6 2-14-16,-1 0 4 15,3 5-12-15,0 4 10 16,-4 7-1-16,2 2-1 16,-3 4-2-16,-3 0-6 15,-3 10 0-15,-3 12 8 16,-2 10 13-16,-9 8 31 16,0 4-6-16,0 9-14 15,-13-3-14-15,-13 2-6 0,-2-3-4 16,-10-3-1-16,-1-3-7 15,-9-7 0-15,0-10 0 16,3-3 0-16,-1-8-1 16,9-3 0-16,6-10 0 15,8-2 1-15,10 0-1 16,7 0-10-16,6-11-32 16,0-2 16-16,15-3 17 15,14 4 8-15,6 4 1 16,4 4 1-16,4 4 21 15,5 0 13-15,1 4-5 16,3 10-8-16,-1 4-8 16,0 4-13-16,-2-6-1 15,-5 3-57-15,6-9-143 16,-15-5-332-16,-8-5-199 0</inkml:trace>
  <inkml:trace contextRef="#ctx0" brushRef="#br0" timeOffset="-75166.74">7175 14633 1324 0,'0'0'303'0,"0"0"-226"0,0 0 42 15,0 0 97-15,0 0-18 16,0 0-80-16,0 125-50 16,0-85-31-16,0 3-20 15,0 3-7-15,0 3-8 16,0 0 3-16,0-1-5 16,0 2-43-16,0 8-144 15,0-9-148-15,0-9-369 0</inkml:trace>
  <inkml:trace contextRef="#ctx0" brushRef="#br0" timeOffset="-74861.03">7545 15200 1472 0,'0'0'510'0,"0"0"-412"15,0 0-64-15,0 0 56 16,0 0 103-16,0 0-48 16,0 0-53-16,76 62-41 15,-59-34-17-15,-5 2-13 0,-3 7-7 16,-9 1-14-1,-5 8-2-15,-31 7-65 0,-19 10-63 16,-71 21-97-16,16-8-265 16,-7-16-765-16</inkml:trace>
  <inkml:trace contextRef="#ctx0" brushRef="#br0" timeOffset="-70061.19">681 12700 576 0,'0'0'158'16,"0"0"-36"-16,0 0 89 15,0 0-20-15,0 0-38 16,0 0-7-16,0 0 10 16,-53-20-8-16,53 13-52 15,0-1-12-15,0 0-39 16,14-2-26-16,1 2-11 16,5 0-7-16,3 4 5 15,-4 2-6-15,1 2 0 16,-2 0 0-16,-2 4-7 0,-3 9 6 15,-2 6 0-15,0 0-10 16,-4 1 10-16,0-1 1 16,-3 1-8-16,-4 0 8 15,0 0-19-15,0 0 6 16,-9 2 13-16,-8 0 6 16,-4 0 8-16,4 1-5 15,-3-3-1-15,1-1-7 16,6-2 7-16,5-3-7 15,-1-4-1-15,8-2 1 16,1-4-1-16,0 0-18 16,4-3 18-16,17-1 13 15,4 0-6-15,6 0-7 16,4-1-84-16,10-15-158 16,-7 2-128-16,-7-4-265 0</inkml:trace>
  <inkml:trace contextRef="#ctx0" brushRef="#br0" timeOffset="-69495.99">1029 12515 970 0,'0'0'224'16,"0"0"-146"-1,0 0 17-15,0 0 102 0,0 0-69 16,0 0-69-16,0 0-29 16,116-62-9-16,-100 62-11 15,-5 0-1-15,-3 7-9 16,-4 9-13-16,-4 5 4 15,0 0 9-15,0 4 1 16,-10-4 0-16,-3 4-1 16,-5-5-6-16,0-2 5 0,0-3-5 15,4-2 5 1,5-5 1-16,5-3-25 0,4-5-13 16,0 0-28-16,0 0-18 15,18 0 65-15,6 0 6 16,5 0 11-16,8 0-6 15,-2 0 2-15,1 5-9 16,-3 5-18-16,-4 4-2 16,-6 4 15-16,-8 5 7 15,-6-2-3-15,-7 4-18 16,-2-4 23-16,-2 2 11 16,-20-4 21-16,-8-1 37 15,-3 0-7-15,-2-4-1 16,-2-3-21-16,1-6-23 15,6-2-6-15,-1-3-35 0,4-15-166 16,7-7-317-16</inkml:trace>
  <inkml:trace contextRef="#ctx0" brushRef="#br0" timeOffset="-68916.69">402 12296 628 0,'0'0'167'16,"0"0"-22"-16,0 0 44 15,0 0-21-15,0 0-32 16,0 0 4-16,0 0-27 0,-11-3-25 16,11 3-18-16,0-3-17 15,2 1-12-15,16-2-6 16,16 0 12-16,13-3 0 16,14 1-11-16,18-3-9 15,10 1-18-15,12 0 3 16,3 1-4-16,-1 4-7 15,-2-1 0-15,-17 2-1 16,-12 2-1-16,-17 0 0 16,-20 0 1-16,-12 0-1 15,-14 0-8-15,-5 0 2 16,-4 0 1-16,0 0-49 16,0 0-107-16,0 0-87 0,-13 0-159 15,0 0-652-15</inkml:trace>
  <inkml:trace contextRef="#ctx0" brushRef="#br0" timeOffset="-67335.02">696 11964 628 0,'0'0'239'0,"0"0"-68"16,0 0 50-16,0 0 14 16,0 0-48-16,0 0-47 15,0 0-32-15,-3-34-17 16,3 22-16-16,0-5-12 16,0-3-28-16,0-4-10 0,0-4-13 15,0-3-3-15,9-2-8 16,-1-3-1-16,3-4-6 15,-1 1-7-15,-4 2-2 16,0-1-10-16,1 6-1 16,-4 6 14-16,1 6 10 15,-2 8 2-15,-2 5-6 16,0 7 5-16,0 0-9 16,0 0-21-16,0 12-9 15,0 15 40-15,-2 6 3 16,-5 9 18-16,-1 4-11 15,1 0-3-15,-3 0-7 16,2 0-2-16,1-1-13 0,-3-3-103 16,0-7-61-1,1 2-76-15,1-10-25 0,2-10-114 0</inkml:trace>
  <inkml:trace contextRef="#ctx0" brushRef="#br0" timeOffset="-66875.9">924 11523 1119 0,'0'0'265'0,"0"0"-172"15,0 0-58-15,0 0 32 16,0 0 23-16,0 0-38 15,-64 125-31-15,57-100-5 16,2 0-9-16,3-5-7 16,2-3-7-16,0-5-18 15,0-6 24-15,0-1-14 16,4-2-11-16,14-1-6 16,7-2-8-16,4 0 30 15,3 0 10-15,5 4-1 16,1 0 1-16,-5 1 0 15,-2 4-1-15,-6 0 0 16,-8 2 0-16,-5-2-1 16,-10 2 1-16,-2-2-16 0,0 3 17 15,-15-1 26-15,-14 4-3 16,-4-2 4-16,-5-1 0 16,-3 0-8-16,2-3-6 15,7-2-7-15,3-2-6 16,9-5 0-16,7 0-60 15,7-7-117-15,5-11-104 16,1-2-309-16</inkml:trace>
  <inkml:trace contextRef="#ctx0" brushRef="#br0" timeOffset="-66666.11">891 11476 1041 0,'0'0'212'16,"0"0"-120"-16,0 0 77 15,0 0-6-15,125-69-73 16,-88 55-53-16,3 2-37 16,-3 3-6-16,-4 2-131 15,-8 6-169-15,-12-3-421 0</inkml:trace>
  <inkml:trace contextRef="#ctx0" brushRef="#br0" timeOffset="-65932.14">349 10389 33 0,'0'0'220'0,"0"0"-119"0,0 0-6 15,0 0 35-15,0 0-2 16,0 0-27-16,0 0-23 16,7-22-11-16,-7 22-5 15,0 0-4-15,2 12 36 16,1 2-32-16,3 6-6 15,-1 6-5-15,-1 4-3 16,2 6 0-16,-1 7-18 16,1 5 1-16,0 6 1 15,-3 8-15-15,2 10-2 16,-3 7 1-16,-2 6-9 16,2 2 0-16,-2 0-7 15,3-8 0-15,-1-5 0 0,0-7 1 16,-2-8 0-16,0 2 0 15,0-3 0-15,0 2 5 16,0 2-5-16,0 6-1 16,0 5 0-16,0 4 0 15,0 4-1-15,0-3-15 16,0-4-105-16,0 9-25 16,0-19-70-16,0-16-123 0</inkml:trace>
  <inkml:trace contextRef="#ctx0" brushRef="#br0" timeOffset="-65130.32">1394 10340 441 0,'0'0'156'16,"0"0"-108"-16,0 0-15 15,0 0 61-15,0 0 33 16,0 0-29-16,0 0-29 16,18 65-11-16,-14-38-13 15,-1 6 0-15,-1 7 10 16,2 8-12-16,0 10 1 0,0 8 2 15,2 9 5-15,3 7 3 16,-3 6-22-16,2 3-13 16,-2 3 0-16,-4 0-9 15,-2 16 1-15,0 16-9 16,0 21 3-16,0 6-3 16,-4-27-2-16,-5-30 0 15,2-32-2-15,1-9-57 16,-3 5-66-16,5 3 1 15,4 22 7-15,0-20-75 16,0-16-130-16</inkml:trace>
  <inkml:trace contextRef="#ctx0" brushRef="#br0" timeOffset="-64459.72">476 11217 620 0,'0'0'268'0,"0"0"-171"0,0 0-55 16,0 0 32-16,0 0 62 16,0 0-36-16,0 0-8 15,77 0 4-15,-38-3 9 16,11-2-26-16,10 1-8 16,9 0 17-16,10 0-6 15,8 0-25-15,5 2-31 16,1 0-5-16,2 2-14 15,-4 0-6-15,-5 0 5 0,-5 0-6 16,-12 2-45 0,-14 7-89-16,-3 0-94 0,-19-3-113 15,-10-2-306-15</inkml:trace>
  <inkml:trace contextRef="#ctx0" brushRef="#br0" timeOffset="-62283.14">1466 11323 947 0,'0'0'108'0,"0"0"-102"16,0 0 3-16,0 0 20 16,0 0 5-16,0 0-28 15,0 0 7-15,-6 0 5 16,6 0 19-16,0 0 23 0,0 0-13 15,0 0-15-15,0 0-7 16,0 0-9-16,0 0-3 16,0 0-12-16,0 0 1 15,0 0-1-15,0 0 5 16,0 0-5-16,0 0 6 16,0 0-6-16,0 0 1 15,0 0 9-15,0 0-3 16,0 0-8-16,0 0 1 15,0 0 1-15,0 0-1 16,0 0 0-16,0 0 0 16,0 0 0-16,0 0 5 15,0 0-5-15,0 0 19 16,0 0 4-16,0 0 2 16,0 0-9-16,0 0 7 0,0 0 5 15,0 0-13-15,0 0 1 16,0 0 1-16,0 0-1 15,0 0-5-15,0 0 2 16,0 0 5-16,0 0 8 16,0 0-3-16,0 0-15 15,-6 5-7-15,-15 14 27 16,-18 17 18-16,-20 17-25 16,-36 28-21-16,-38 23-1 15,-27 15-13-15,10-10-3 16,30-28 9-16,36-32 7 15,27-18 1-15,-5 0 6 16,-1-1 5-16,4-1 0 0,21-10-12 16,15-7 1-16,12-5-2 15,11-5-22-15,0-2-3 16,0 0-15-16,0 0-7 16,0 0-44-16,0-11-59 15,0-4-42-15,0 1-69 16,0-1-55-16</inkml:trace>
  <inkml:trace contextRef="#ctx0" brushRef="#br0" timeOffset="-61900.1">409 11307 998 0,'0'0'276'0,"0"0"-203"16,0 0-34-16,0 0 38 15,0 0 81-15,116 85-34 16,-62-54-26-16,13 4-14 15,8-3-11-15,12 0-18 0,5-2-21 16,-1-2-13 0,-4 0-6-16,-8-1-14 0,-15-6 9 15,-13 2-9-15,-15-6 0 16,-14-1 0-16,-13-2-1 16,-9 0-14-16,0 0 14 15,-5 5-8-15,-26 5-7 16,3-4-263-16,-2-4-421 0</inkml:trace>
  <inkml:trace contextRef="#ctx0" brushRef="#br0" timeOffset="-60833.04">7754 14999 408 0,'0'0'225'0,"0"0"-143"0,0 0-20 16,0 0 126-16,0 0 35 15,0 0-71-15,0 0-39 16,-14 0 3-16,14 0 20 15,0 4-8-15,0-4 0 16,0 0-27-16,0 0-20 16,0 0-9-16,0 0-1 15,0 0 12-15,14-15-22 16,7-4-45-16,0-5-13 16,4-6-3-16,0-6 0 15,-3 0-25-15,-2 0 0 16,-4-1 10-16,-3 6 9 0,-1 4 0 15,-6 6 6-15,-2 6 6 16,-2 11 0-16,-2 0 15 16,0 4-3-16,0 0-6 15,0 0-11-15,0 16 21 16,-8 12 23-16,-2 9-5 16,0 2-13-16,-2 7-8 15,2 1-1-15,2-1-9 16,0-4 0-16,-1-3-8 15,0 0-1-15,2-7 0 16,-4-2-8-16,2-6-85 16,-2-2-55-16,2-5-65 15,-2-7-92-15,3-2-25 0,3-8-301 16</inkml:trace>
  <inkml:trace contextRef="#ctx0" brushRef="#br0" timeOffset="-60440.5">8129 14766 1377 0,'0'0'363'16,"0"0"-294"-16,0 0 3 15,0 0 111-15,0 0-31 0,-54 106-73 16,45-69-37-1,5-5-24-15,4 0-7 0,0 3-9 16,2-9 3-16,14 6-5 16,1-7 0-16,2-1 0 15,-3 2-2-15,1-8-7 16,-6 0 8-16,-5-1-9 16,0-3 10-16,-6-1 0 15,0-2 1-15,0 1-1 16,-10-6 1-16,-10 2 15 15,-4-4 3-15,-3-3-17 16,0 2 18-16,0-3-2 16,3 0-6-16,2 0-12 15,6-4-50-15,5-13-75 16,7-15-105-16,4 6-141 0,0-2-313 0</inkml:trace>
  <inkml:trace contextRef="#ctx0" brushRef="#br0" timeOffset="-60200.91">8064 14717 1200 0,'0'0'321'0,"0"0"-170"15,0 0 66-15,0 0-14 16,0 0-44-16,0 0-52 15,139-53-52-15,-90 47-28 16,6 2-14-16,1 2-12 0,-10 2-1 16,-5 0-137-16,-12 0-110 15,-16 12-243-15,-9 6-125 16,-4-2-304-16</inkml:trace>
  <inkml:trace contextRef="#ctx0" brushRef="#br0" timeOffset="-59911.05">8537 15190 108 0,'0'0'1047'0,"0"0"-847"15,0 0 2-15,0 0 41 16,0 0-3-16,100 112-10 16,-77-82-77-16,-6 1-55 15,-3 6-46-15,-11-5-28 16,-3 9-20-16,-10-7-4 16,-26 6-42-16,-13 0-66 15,-33 6-123-15,11-10-145 16,6-10-251-16</inkml:trace>
  <inkml:trace contextRef="#ctx0" brushRef="#br0" timeOffset="-54496.3">1408 12458 1068 0,'0'0'317'0,"0"0"-156"15,0 0-30 1,0 0 62-16,0 0-48 0,0 0-35 15,0 0-10-15,-125 29-11 16,94-10-12-16,-4 10-19 16,-8 7-21-16,-6 8-13 15,-4 4-14-15,-5 3-2 16,-2-2-1-16,6-1-6 16,4-4 0-16,4-3-1 15,6-7-1-15,7-5-42 16,2-3-75-16,6-5-39 15,7-7-45-15,7-14-30 16,4 0-97-16,2-11-361 0</inkml:trace>
  <inkml:trace contextRef="#ctx0" brushRef="#br0" timeOffset="-54206.19">570 12462 1527 0,'0'0'275'16,"0"0"-158"-16,0 0-40 16,0 0-3-16,0 0 25 15,0 0 9-15,0 0 29 0,143 85-58 16,-63-39-25-1,24 6 1-15,28 6-18 0,-12-6-15 16,-12-8-14-16,-15-10-8 16,-24-5 0-16,7 0-41 15,9 16-159-15,-26-10-425 16,-21-6-729-16</inkml:trace>
  <inkml:trace contextRef="#ctx0" brushRef="#br0" timeOffset="-53055.9">8737 14819 1172 0,'0'0'331'0,"0"0"-199"16,0 0-8 0,0 0 69-16,0 0-48 0,0 0-61 15,0 0-29-15,130-31-9 16,-94 31-18-16,-1 0-14 15,-2 2 1-15,-4 15-14 16,-4 1-1-16,-10 0 0 16,-5 8-1-16,-10-3-11 15,0 8 12-15,-14-4 14 16,-13 8 30-16,-7-3-20 16,-1 2-3-16,-2-2 7 15,1-2 0-15,3-2 20 0,10-4-20 16,3-3-3-1,9-3-10-15,4-9-13 16,7-1-1-16,0-3-1 0,2-1 0 16,18-4-1-1,7 0-25-15,9 0-14 0,4-2-82 16,2-13-79-16,14-3-106 16,-12 5-251-16,-9-6-135 0</inkml:trace>
  <inkml:trace contextRef="#ctx0" brushRef="#br0" timeOffset="-52403.06">9161 14797 922 0,'0'0'392'0,"0"0"-251"15,0 0-86-15,0 0 63 16,0 0 17-16,0 0-31 16,0 0-29-16,111-35-27 15,-77 35-15-15,-1 0-10 16,-2 0-10-16,-6 4-7 15,-5 5-5-15,-4 4 5 16,-8-3-6-16,-6 7 0 16,-2-3 1-16,0 3 2 0,-2 2 4 15,-13-5 2-15,-5 4-8 16,-5-2 5-16,1 0-5 16,2 0 6-16,1-8 2 15,11-2-8-15,1-3 6 16,7 2-7-16,2-5-10 15,0 0-5-15,0 0-4 16,0 0-50-16,11 0 40 16,1 0 20-16,7 0 9 15,1 0-1-15,0 4 1 16,0 1 0-16,4 4 0 16,-2 3 0-16,-1-1 0 15,-1 6 0-15,-7 1 2 0,-3-4-1 16,-8 2 0-16,-2 2 25 15,0-2 6-15,-8 1 18 16,-11 0-14-16,-8-4-16 16,-2-2-8-16,-2-1 16 15,-3 1 0-15,3-10-10 16,2-1-2-16,4 0-11 16,9 0-5-16,10-1-27 15,6-12-67-15,0-6-73 16,4 2-114-16,9 4-253 0</inkml:trace>
  <inkml:trace contextRef="#ctx0" brushRef="#br0" timeOffset="-52091.62">9779 15218 1280 0,'0'0'518'0,"0"0"-439"16,0 0-30 0,0 0 113-16,0 0 42 0,0 0-51 15,44 114-61-15,-44-77-48 16,0 3-20-16,0 1-12 15,-15-1-5-15,-12-1-7 16,-5-6-74-16,-4 1-83 16,-6-3-102-16,11-7-336 15,4-12-585-15</inkml:trace>
  <inkml:trace contextRef="#ctx0" brushRef="#br0" timeOffset="-48839.43">613 10726 557 0,'0'0'529'0,"0"0"-428"16,0 0-2-16,0 0 43 0,0 0 16 15,0 0-63-15,70-118-41 16,-47 100 6-16,2 6-9 16,-6 2-6-16,2 2-15 15,-4 5-13-15,-3 3-6 16,-1 0 2-16,-4 0-4 15,-2 11-8-15,-4 4-1 16,-3 6 2-16,0 1 31 16,0 6-10-16,-15 4 5 15,-7 2-10-15,-2 0-8 16,-3 5-2-16,0-6 2 16,4 1 6-16,4-4 3 15,3-6 0-15,7-2-2 0,9-3-17 16,0-7 5-16,0-3-5 15,19-4 0-15,3-3 1 16,10-2-1-16,9 0-63 16,15-26-123-16,-7-1-99 15,-10 1-277-15</inkml:trace>
  <inkml:trace contextRef="#ctx0" brushRef="#br0" timeOffset="-48278.68">1031 10604 522 0,'0'0'830'16,"0"0"-704"-16,0 0-86 0,0 0 13 16,0 0 33-16,0 0-4 15,0 0-32-15,0 72-24 16,0-45-1-16,12 5-3 15,-1-3-9-15,7 0-7 16,-1 0-6-16,3 0 1 16,-2-6-2-16,-2 0 1 15,-6-3 0-15,-4-2-1 16,-6-3 0-16,0-1 1 16,-10-2 0-16,-12 1 1 15,-4-5 1-15,-6-2 4 16,-2-6-5-16,1 0 12 0,-1 0 5 15,5-6 18 1,6-10 14-16,7-3-15 0,5-3-10 16,9-1-12-16,2-4-13 15,2 0 0-15,17-2-16 16,12 0-15-16,6 0-56 16,3 0 8-16,2-3 7 15,1 6 25-15,-4-3-7 16,-4 2 6-16,-5 2 15 15,-8 0 21-15,-9 2 10 16,-5 0 2-16,-8 1 0 16,0 2 9-16,0 1 34 15,-16 7 46-15,-7 1-20 16,-4 7-44-16,-4 4-13 0,-4 0-12 16,-3 20-6-1,3 10 5-15,1 31-53 0,7-7-189 16,9-4-442-16</inkml:trace>
  <inkml:trace contextRef="#ctx0" brushRef="#br0" timeOffset="-47543.22">342 10325 553 0,'0'0'176'0,"0"0"-57"15,0 0 71-15,0 0 19 16,0 0-34-16,0 0-40 16,0 0-40-16,0 0-22 15,16 0 0-15,8 0 7 16,12 0-6-16,16-6-16 15,12-4-1-15,27-5-11 16,30-2-15-16,33-4-17 16,6 1-8-16,-25 5-5 15,-32 6-1-15,-40 5-1 16,-14 3-12-16,-2 1-49 0,-8 0-64 16,-19 0-79-1,-12 3-135-15,-8 8-251 0</inkml:trace>
  <inkml:trace contextRef="#ctx0" brushRef="#br0" timeOffset="-46845.82">298 9593 380 0,'0'0'126'0,"0"0"-51"15,0 0 18-15,0 0 0 16,0 0 27-16,0 0 13 16,0 0-34-16,-3-24 0 0,1 24 7 15,-2 0-28-15,2 0-27 16,0 0-28-16,-3 9-13 16,3 16 3-16,2 11 18 15,0 16 24-15,2 31 21 16,25 33-6-16,8 37-31 15,-1 19-29-15,-9-6-10 16,-12-16-1-16,-13-27-87 16,0-10-108-16,0-34-313 15,-13-21-216-15</inkml:trace>
  <inkml:trace contextRef="#ctx0" brushRef="#br0" timeOffset="-46011.36">1283 9506 189 0,'0'0'300'16,"0"0"-158"-16,0 0-62 0,0 0 3 16,0 0 37-16,0 0-19 15,0 0-39-15,0 5-30 16,0-5-12-16,0 2 3 15,0 2 12-15,0 2 8 16,0 3 2-16,0 6-3 16,0 4 6-16,0 10 9 15,-2 7 11-15,2 13-13 16,0 11 3-16,0 25-10 16,0 31-10-16,0 39-27 15,0 5-11-15,0-7 0 16,0-16-20-16,0-33-82 15,0-26-138-15,0-24-461 0</inkml:trace>
  <inkml:trace contextRef="#ctx0" brushRef="#br0" timeOffset="-44810.51">1348 9707 363 0,'0'0'108'0,"0"0"-80"15,0 0-4-15,0 0 63 0,0 0-11 16,0 0-15-1,0 0-28-15,0 0-8 0,0 0-9 16,0 7 14-16,0 0 12 16,0 3-9-16,0 2 18 15,0 2-1-15,4 3 1 16,3 0-3-16,-3 6-15 16,1 0-7-16,2 5 7 15,-3 5 5-15,0 3-9 16,1 6 4-16,-1 8 1 15,-2 6-13-15,3 9-3 16,0 7-8-16,-1 6 3 16,0 2-7-16,-1 2-6 15,-2-4 0-15,-1 0-10 16,0-4-41-16,0 11-86 0,0-20-112 16,0-16-127-16</inkml:trace>
  <inkml:trace contextRef="#ctx0" brushRef="#br0" timeOffset="-41973.4">1388 10561 380 0,'0'0'237'0,"0"0"-119"16,0 0 84-16,0 0 31 16,0 0 18-16,0 0-74 15,0 0-62-15,-44 17-13 16,5 15 18-16,-7 8-36 16,-8 4-24-16,-4 2-22 15,0 2-20-15,0-2-14 16,1-2-4-16,3-1-7 15,7-9-39-15,5-8-40 16,5-6-55-16,11-8-110 0,1-12-67 16,7 0-62-1,8 0-470-15</inkml:trace>
  <inkml:trace contextRef="#ctx0" brushRef="#br0" timeOffset="-41708.64">478 10483 1303 0,'0'0'192'0,"0"0"-108"16,0 0 33-16,0 0-36 15,0 0 19-15,0 0 5 16,0 0 29-16,110 27-19 0,-15 11-6 15,35 10-45-15,-6-1-31 16,-10 2-26-16,-16-3-7 16,-24 2 0-16,19 31-193 15,-14-5-358-15,-24-12-850 0</inkml:trace>
  <inkml:trace contextRef="#ctx0" brushRef="#br0" timeOffset="-40463.39">9923 14895 768 0,'0'0'227'0,"0"0"-114"16,0 0 43-16,0 0 12 15,0 0-31-15,0 0-29 16,0 0-40-16,2-112 21 16,12 99-1-16,6-3-14 15,2 6-21-15,5 3-26 16,2 2-9-16,0 5-5 15,-2 0-12-15,0 8 10 16,-3 13-11-16,-4 6 1 0,-4 1-1 16,-6 9 0-1,-7 2-6-15,-3 6 5 0,-7 3 0 16,-17-4 1-16,-12 2 6 16,-2-6-5-16,-2-1-1 15,1-7 2-15,9-9 6 16,10-2-6-16,7-7-2 15,13-4 1-15,0-2-1 16,13-8 0-16,21 0-1 16,10 0-40-16,23-4-128 15,-12-10-121-15,-7 0-290 0</inkml:trace>
  <inkml:trace contextRef="#ctx0" brushRef="#br0" timeOffset="-39752.52">10373 14887 973 0,'0'0'177'0,"0"0"-128"16,0 0 3-16,0 0 61 15,0 0-33-15,0 0-47 16,0 0 11-16,18 17-2 16,-11 2 13-16,2 3-4 15,-2 0-8-15,2 4-8 0,-3 1-5 16,3 0-3-16,1 1-4 16,0 2-10-16,1-3-3 15,-1 0-4-15,-6-4-5 16,0-1 0-16,-4-5 0 15,0 2 0-15,0-5 12 16,-4-2-11-16,-10-2 5 16,3-7 2-16,-2 2-8 15,-1-3 7-15,2-2-7 16,-2 0 5-16,3 0 3 0,-3-10 6 16,3-3 11-1,0-3-3-15,0 1-6 0,2-5-9 16,0-1 7-1,3-2-14-15,3 0-1 0,1-3 0 16,2 0 0-16,0 2 0 16,0 2-1-16,2 0 0 15,12 5 0-15,2-3-7 16,7 7 8-16,4 0-1 16,0 1 1-16,2-1-6 15,-2-1-16-15,-2 0-6 16,-8-3 3-16,-1 2-1 15,-6-4 15-15,-5 2 11 16,-5-5 0-16,0 0 0 16,0-3 1-16,-11 2 0 0,-5 4 0 15,1-3 11 1,-3 8 9-16,1 4-2 0,-2 5 3 16,-1 5-2-16,3 0-9 15,-1 3-10-15,0 19 2 16,4 8-3-16,1 6 0 15,3 23-29-15,7-13-217 16,0-6-553-16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13T08:42:27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3655 14875 477 0,'0'0'335'15,"0"0"-160"-15,0 0-107 16,0 0-2-16,0 0 59 16,0 0 8-16,0-18-46 15,0 12-26-15,0 1 18 16,0 2 14-16,0-1-5 16,0-1-12-16,0 0-16 0,0 1-2 15,0-5-10-15,-4 4-8 16,-6-6-9-16,-1 1 1 15,1 0-2-15,-4 0 2 16,1-3-2-16,-3 0-6 16,1 1 4-16,-6 0-8 15,1 0 7-15,-2 4-3 16,-3-1 1-16,1 4-13 16,-5 1-3-16,-2 2-2 15,-1 2 3-15,-1 0-8 16,0 0-1-16,2 0 8 15,-1 11-8-15,1-2 11 16,0 3-6-16,-5 6 4 0,0 1-1 16,-4 2-8-1,-3 2 8-15,1 3 4 0,0 1 8 16,3-1-2-16,0 3 2 16,3-1-9-16,3 0 1 15,2 3 2-15,4 1-13 16,2-1 13-16,4 5-8 15,2 1-1-15,4-2-6 16,1 1 2-16,4 2 11 16,0 1 0-16,6 0-11 15,4-4 4-15,0 2 7 16,0-2-5-16,4 1-7 16,10-6 0-16,3 2 0 15,4-5-1-15,5 0 0 16,6-1 0-16,3-2 0 0,6 1 0 15,1-1 0-15,7-6 0 16,-3 0 0-16,4 0 0 16,0-3 0-16,-2 5 0 15,-2-8 0-15,-1-1 0 16,-3 1 0-16,-2-6-1 16,-1 2 0-16,-4 1-17 15,-1-6 10-15,-3-1-5 16,-2-2 4-16,2 0-4 15,0-2-5-15,-2-10-3 16,2-5 4-16,-2-3-6 16,0-5-6-16,-2-1 4 0,-2-2 0 15,-3 2 4-15,-2 2 8 16,-2 2 12-16,-3-4-8 16,1-1 2-16,-5 1-7 15,-2 2 9-15,0-2 5 16,-4 2 0-16,-3-1 1 15,-2-1-1-15,0-1 0 16,0-1-6-16,0-2 5 16,0 2-5-16,-9-4 0 15,0 2 5-15,0 2 1 16,-2 2-1-16,-1-5-5 16,-1 5 6-16,3 2 1 15,-6-3 0-15,3-2-1 0,-1 0 0 16,-1 2 0-1,-1-4-4-15,3 5 4 0,-1-1 2 16,1-3-1-16,1 4-1 16,1 2 0-16,0-5-8 15,-4 5-1-15,4 0 2 16,-3 2-4-16,1 4 1 16,0 2-6-16,1 4-6 15,1 2-32-15,-3 4-62 16,-3 2-66-16,-1 2-170 15,3 2-238-15</inkml:trace>
  <inkml:trace contextRef="#ctx0" brushRef="#br0" timeOffset="543.91">3184 16489 1749 0,'0'0'337'16,"0"0"-252"-16,0 0 13 15,0 0 44-15,0 0-54 16,0 0-32-16,0 0 26 16,0 123 18-16,2-84 15 15,2 1-18-15,-2 0-19 0,-2 1-8 16,1-2-19-16,-1-2-21 16,0-2-18-16,3-3-11 15,-1-6-1-15,0-3-28 16,0-7-113-16,1-6-86 15,-3-10-4-15,0 0-51 16,0-3 33-16,0-34-285 16,0 2-20-16,0-2-37 0</inkml:trace>
  <inkml:trace contextRef="#ctx0" brushRef="#br0" timeOffset="1209.8">3223 16561 901 0,'0'0'289'0,"0"0"-156"16,0 0 22-16,0 0 39 16,0 0-19-16,8-106-77 15,1 84-16-15,1 8-17 16,3-1 19-16,0 3-21 16,1 7-7-16,1-4-19 15,1 6 15-15,1 3-7 16,1 0-11-16,3 0-10 15,-2 8 4-15,-1 6-4 16,-3 0-5-16,-3 2 0 16,-3 4 5-16,-5 0-2 15,-4 2 1-15,0 6 24 0,0-2 0 16,-11-3-19 0,-9 4-12-16,-5-1-7 0,-1-8 3 15,-3 1-6-15,-2-10 5 16,4-1-11-16,3-4-1 15,3 1 0-15,8-5-6 16,7 0-1-16,3 0-8 16,3 0-5-16,0 0 6 15,0-5 15-15,0 1 0 16,5 1 0-16,1-4 0 16,5 7-14-16,2 0 13 15,5 0 1-15,3 7 7 16,1 6 1-16,2 9 2 15,1 4 8-15,-1 1-9 0,1 1 0 16,-3 2 0-16,0 6-8 16,3-5 10-16,-5 1-1 15,0-1 4-15,-2-4-1 16,-2-6 1-16,-5-3 5 16,-3-4-12-16,-1-6 1 15,-3-4 2-15,-1-2 7 16,-3 3 2-16,0-5 10 15,0 0 7-15,0 0 10 16,0 0-10-16,0 0-12 16,0 0-12-16,0 0-5 15,0 0-7-15,0 0-23 16,0 0-75-16,0-7-85 16,0-9-286-16,0-2-527 0</inkml:trace>
  <inkml:trace contextRef="#ctx0" brushRef="#br0" timeOffset="4078.31">4056 15741 613 0,'0'0'241'16,"0"0"-75"-16,0 0 22 16,0 0 22-16,0 0-8 15,0 0-44-15,0 0-41 16,-6-3-19-16,6 3-10 15,0 0 3-15,0 11 23 16,0 1-28-16,2 4-22 0,4 4-20 16,1-1-4-16,2-6-19 15,0 1-3-15,0-2-8 16,2 2-3-16,0-8-6 16,0 2 4-16,3 0-5 15,1-4 7-15,3 0-7 16,3 3 6-16,-2-4-6 15,4 1 1-15,1 1-1 16,-1 0 0-16,1-1 0 16,0 1 0-16,3 0 6 15,2-1-6-15,2 5 0 16,3-5 0-16,1-1 0 16,4 3 1-16,3-1 0 0,-1 0-1 15,7 0 1 1,4 3-1-16,-2-4 6 0,4 0-5 15,0-3-1-15,-4 2 1 16,-3 2 0-16,-5-5-1 16,-5 0 1-16,-6 0 0 15,-5 0-1-15,-6 0 1 16,-4 0 0-16,-5 0-1 16,2 0 2-16,-1 0-2 15,1 0 0-15,1 0 1 16,-1 0 0-16,1 0-1 15,-1 0 1-15,-1 0 0 16,3 0 1-16,-3 0-1 16,2 0 0-16,-4 0 0 15,3 0-1-15,-2 0 0 0,-3 0 1 16,0 0-2 0,2 0 2-16,-3 0-1 0,0 0 1 15,-3 0-1-15,0 0 2 16,1 0-1-16,-2-3 0 15,-1 1 1-15,0 2-1 16,0-3 0-16,0 3 0 16,0 0 0-16,1 0 0 15,-3 0 0-15,2 0-1 16,-2 0 0-16,0 0 1 16,0 0 0-16,0 0 1 15,0 0-1-15,0 0 0 0,0 0 0 16,0 0 0-16,0 0 1 15,0 0-1-15,0 0 0 16,0 0 6-16,0 0-6 16,0 0-1-16,0 0 1 15,0 0-1-15,0 0 0 16,0 0 1-16,0 0 1 16,0 0-1-16,0 0 1 15,0 0-1-15,0 0 0 16,0 0 0-16,0 0 1 15,0 0 5-15,0 0-5 16,0 0 4-16,0 0-5 16,0 0 1-16,0 0 0 15,0 0-1-15,0 0 5 16,0 0-5-16,0 0-1 0,0 0 2 16,0 0-1-16,0 0 7 15,0 0-7-15,0 0 10 16,0 0-1-16,0 0 1 15,0 0-10-15,0 0 6 16,0 0-5-16,0 0 4 16,0 0 1-16,0 0 5 15,0 0-3-15,0 0 0 16,0 0-2-16,0 0 1 16,0 0-2-16,0 0-5 15,0 0 7-15,0 0-2 16,0 0-5-16,0 0 5 15,0 0-5-15,0 0 7 0,0 0-8 16,0 0 1-16,0 0-1 16,0 0 1-16,0 0 0 15,0 0-1-15,0 0 0 16,0 0 0-16,0 0 0 16,0 0 1-16,0 0 0 15,0 0-1-15,0 0 1 16,0 0 0-16,0 0 0 15,0 0-1-15,0 0 0 16,0 0 1-16,0 0 0 16,0 0 1-16,0 0-1 15,0 0 7-15,0 0-7 0,0 0-1 16,0 0 1 0,0 0 0-16,0 0 0 0,0 0 0 15,0 0 1-15,0 0-2 16,0 0 1-16,0 0 0 15,0 0 0-15,0 0 1 16,0 0-1-16,0 0 0 16,0 0 6-16,0 0-6 15,0 0 0-15,0 0 0 16,0 0 0-16,0 0 1 16,0 0-2-16,0 0 1 15,0 0-1-15,0 0 0 16,0 0 0-16,0 0 0 0,0 0 0 15,0 0 1 1,0 0-1-16,0 0-1 0,0 0 0 16,0 0 0-16,0 0-1 15,0 0 1-15,0 0-5 16,0 0 4-16,0-1 0 16,0-3 1-16,2 4 1 15,5-4 0-15,-2-1 0 16,-1 2 0-16,0 1 0 15,1-3 0-15,-3 5 0 16,2 0-1-16,0-3 1 16,2 3-1-16,0-5 1 15,-2 1 1-15,7 0-1 0,1 3-1 16,3-8 1 0,5 4-1-16,3 1 0 0,-1 0 1 15,0-1-1-15,-1 1 0 16,-4 1 0-16,1 1 0 15,-6-1 1-15,3 1-1 16,-4 2 1-16,-3 0 0 16,-1 0 0-16,0 0 0 15,0-4 0-15,1 1 0 16,4 3 0-16,3-9 0 16,1 7 1-16,4-6-1 15,-2 0 0-15,2 3 0 0,0-4 0 16,0-1 0-1,1 3 0-15,-6 0-6 0,-1 3 5 16,-7 0 0-16,1 4 1 16,-4-4-1-16,-2 0 2 15,3-5 4-15,0 0-4 16,-1-1-1-16,3 3-2 16,-3-8 1-16,2 3 0 15,0-2 1-15,-2 2 0 16,0-2 0-16,-4 3 1 15,2-1-1-15,-2-2-6 16,3 1-3-16,-1 1 8 16,0-2-15-16,0 0 1 15,0-4 9-15,0 1-11 16,4-1 16-16,-5-1-9 16,6 1 1-16,-2-3-1 15,1 1 1-15,-2-2-9 0,4 4 9 16,-6-3 9-16,2-2-1 15,-4 0-9-15,0 2 10 16,0 7 0-16,0-4 0 16,0 8 0-16,0 3 1 15,0 2-1-15,0 1-2 16,0 0 2-16,0 4 0 16,0 0 0-16,0 0-1 15,0 0-9-15,0 0 4 16,0 0 4-16,0 0 2 15,0 0 0-15,0 0 0 16,0 0 1-16,0 0-1 16,0 0 1-16,0 0-1 0,0 0 0 15,0 0 0-15,0 0 1 16,0 0 0-16,0 0-1 16,0 0 0-16,0 0 0 15,0 0 8-15,0 0-7 16,0 0 5-16,0 0-4 15,0 0-1-15,0 0 5 16,0 0-4-16,0 4-1 16,0-4 0-16,0 4-1 15,0 1 0-15,0-5-48 16,0 12-90-16,4-3-193 16,1 2-372-16</inkml:trace>
  <inkml:trace contextRef="#ctx0" brushRef="#br0" timeOffset="6684.91">6275 15369 375 0,'0'0'365'15,"0"0"-170"-15,0 0 19 16,0 0 22-16,0 0-9 16,0 0-86-16,0 0-47 15,-5-9-15-15,5 9 24 16,0 6 30-16,8 11 7 15,-2 4-26-15,2 1-11 16,-1 6-6-16,-3-2-27 16,0 1-20-16,-1 0-5 15,1 0-8-15,-1-1-13 0,1 2-7 16,-2-5-7 0,0 2 1-16,3-2-10 0,-1-6 0 15,1 1 5-15,2-4 1 16,-3-4-7-16,5-2 1 15,0-3-1-15,2 0-1 16,2-1 1-16,3-4 0 16,4 0 0-16,0 0 0 15,5 0 1-15,0 0-1 16,0-4 1-16,5-1 0 16,-1 5-1-16,0 0 1 15,0-5-1-15,2 5 0 0,0-4 0 16,2 4-1-1,1-4 1-15,2 3 0 0,2-2-6 16,2 0 4-16,5 2 0 16,-1-1-7-16,5-2 3 15,0 0-2-15,2 0 8 16,-1 2 0-16,0 0-1 16,0 0 0-16,-2 2 1 15,4 0-1-15,-4-5 1 16,3 5 0-16,-3 0 0 15,-1 0 0-15,-2 0-1 16,4 0 1-16,-3 0 0 16,0 0 0-16,-1 0-4 0,3 0 4 15,-1 0 0 1,3 0 1-16,1 0 0 0,4 0 0 16,0 0 0-16,1 0-1 15,2 5-1-15,-1-1 1 16,0 2-1-16,-4-6-5 15,0 4-3-15,-1 0 3 16,-1-4-3-16,3 0 8 16,1 0-6-16,3 0 1 15,0 0 4-15,0 0-5 16,0 0-2-16,0 3 3 16,-6 3 0-16,-4-1-1 15,-1-1 6-15,-6 1 0 16,-1-5 0-16,2 5 1 15,-7-5-2-15,-1 4 1 0,-1-4-1 16,-2 0-4-16,3 0 6 16,-5 0 0-16,0 0 0 15,-2 0-1-15,-3 3 0 16,-5 2 1-16,-7-5-1 16,-3 0 0-16,-6 0 1 15,-3 2 0-15,4-2 2 16,-4 0-1-16,0 0 5 15,0 0-5-15,0 0 0 16,0 0 0-16,0 0 0 16,0 0-1-16,0 0 0 15,0 0 1-15,0 0 0 16,0 0 1-16,0 0-1 16,0 0 1-16,0 0-1 15,0 0 0-15,0 0 1 0,0 0-2 16,0 0 2-16,0 0-2 15,0 0 2-15,0 0-1 16,0 0 8-16,0 0-7 16,0 0-1-16,0 0 0 15,0 0 0-15,0 0 1 16,0 0-1-16,0 0 0 16,0 0-1-16,0 0 0 15,0 0 1-15,0 0-1 16,0 0 0-16,0 0 0 0,0 0 0 15,0 0 0-15,0 0 0 16,0 0 0-16,0 0 1 16,0 0 0-16,0 0-1 15,0 0 1-15,0 0 0 16,0 0-1-16,0 0 6 16,0 0-4-16,0 0-1 15,3 0 0-15,-1 0 0 16,4 0-1-16,3 0 2 15,2 0-1-15,3 0 0 16,4 0-1-16,6 0 1 16,3 0-1-16,4 0 0 15,1-2 0-15,2-3 0 16,3 5 1-16,-4-3-1 16,-2 3 0-16,1 0 0 0,-3 0 0 15,0 0 0-15,-3 0 0 16,0 0 0-16,3 0 0 15,0-4 0-15,0-1 0 16,0 5 0-16,-2-5-1 16,0 1-5-16,-4 0 5 15,-4 3-5-15,-1-5-2 16,-5 3 8-16,-1-1-1 16,-3 0 1-16,-5-2 0 15,0 2 1-15,-2-1-1 16,2 2 0-16,-2-3 1 15,0 3-1-15,2-2 0 16,3 1-1-16,-1 0 1 0,4-3 0 16,-3 4-1-1,5-1 1-15,-2 0-1 0,-2-2 2 16,1 2-1-16,0-1 1 16,-2-2 0-16,2 1-1 15,-3 2 0-15,1 0 1 16,0-4-1-16,-5 3 0 15,2 4 6-15,1-3-5 16,-3 0 0-16,1-2 0 16,3 2 5-16,-2-4-5 15,4-1 7-15,-2 0-7 16,3-1 0-16,-3 2 0 0,-1-2 0 16,1 1 7-16,-1 0-1 15,-1 0-1-15,1 1 8 16,-1-2-4-1,4 2 2-15,-4-4-2 0,0 3 2 16,1-6 2-16,-1 3-1 16,-2 2 1-16,0 3 7 15,0 0 18-15,-1 0-11 16,6-4-4-16,-5 2-8 16,2 2-1-16,1 2-9 15,-1 0 2-15,-2-3-7 16,2 4 0-16,-2-2 1 15,2 3-1-15,-2-4 5 0,0 3 0 16,0 0-5 0,-2-1 0-16,1 2 0 0,-1 1 1 15,3 2-1-15,0-2 1 16,-3 2-1-16,0-2 0 16,0 2 0-16,0 0 0 15,0 0 0-15,0 0 7 16,0 0-7-16,0 0 11 15,0 0 0-15,0 0-1 16,0 0-4-16,0 0 1 16,0 0-2-16,0 0 6 15,0 0-2-15,0 0-1 16,0 0-1-16,0 0 1 16,0 0 1-16,0 0 2 15,0 0 0-15,0 0-4 0,0 0-2 16,0 0-5-1,0 0 0-15,0 0 0 0,0 0-1 16,0 0 0-16,0 0-33 16,0-3-97-16,0-17-130 15,0 3-409-15,-11-1-827 16</inkml:trace>
  <inkml:trace contextRef="#ctx0" brushRef="#br0" timeOffset="25400.29">6341 14546 1081 0,'0'0'249'0,"0"0"-187"16,0 0-44-16,0 0 34 0,0 0 90 15,27-12-19-15,-13 7-33 16,3 2 13-16,-1-1-12 16,-1-1-20-16,1 4 4 15,1-3 13-15,2 4-16 16,3 0-17-16,5 0-23 16,6 0-20-16,5 0 2 15,6 0-5-15,5 0 4 16,5 0-3-16,2 0-2 15,4 0-8-15,-2 0 6 16,3 0-6-16,-4 0 0 16,-6 0 6-16,-4-4-5 15,-8 2-1-15,-4 2 1 16,-4 0 0-16,-6 0-1 0,-1 0 0 16,-4 0 0-16,-2 0-1 15,0 0 1-15,-3 2 0 16,-1 2 1-16,-5 0-1 15,-1-3 0-15,-1 4 0 16,-3-3 0-16,4 0 1 16,-3 1 1-16,3-3-1 15,-4 5-1-15,0-1 1 16,1-1-1-16,-2 8-1 16,1-5-1-16,0 6 2 15,-2 0 0-15,-2 4 0 16,0 4 2-16,0 4 4 15,0 2-5-15,0 4 7 0,0 2 6 16,0 4-8-16,0 0 3 16,-2 5 4-16,-2-1 0 15,0 0 2-15,-4 4-13 16,4-8 8-16,0 4-8 16,-1 0 8-16,2-4-9 15,2-1-1-15,1-2 10 16,-2 1-10-16,2-5 0 15,0 0 6-15,0-3-5 16,0 1 0-16,0-2 6 16,0-4-6-16,0 1-1 15,0-4 2-15,0-4-1 16,0 2 0-16,0-2 0 16,-2 0 0-16,-3-3 5 15,-2 1-5-15,0-3 5 0,-1-1-5 16,-4 0 8-16,1 2-3 15,0-6 0-15,-3 3-4 16,-1-4 5-16,-3 1 1 16,-1 1-2-16,-4-1-5 15,-2-4 6-15,-1 0 2 16,-3 0-3-16,-3 0-5 16,-2 0 1-16,2 0 4 15,-2 0-6-15,-1 0 0 16,-2 0 0-16,2 0 3 0,-5 0-2 15,0 0-2 1,0 0 2-16,-2 0 0 0,0 0 0 16,-1 0-1-16,-1 0 1 15,1 0 0-15,-2 0 0 16,2-4-1-16,6-1 1 16,1 1 0-16,5 1 0 15,4-4-1-15,7 3 1 16,7-4 8-16,4-2-8 15,2-2 1-15,5-4-2 16,0-4 1-16,2-2-1 16,0 0 0-16,0-2 0 15,0-2 1-15,0 0 0 16,0-2 0-16,-4-2 0 16,-1 2-1-16,-4-6 0 0,0-3 0 15,-6 1-9 1,-4-4-5-16,0-4-4 0,-1-2-1 15,-1-3 7-15,6 2-3 16,3-3-4-16,5 4-1 16,7 1 4-16,0-1 3 15,0 7 4-15,3-2-2 16,9 1 4-16,1 5-1 16,-3 2 7-16,3 1 0 15,-1 5 1-15,0 3-1 16,-3 7 0-16,-2-1 0 15,1 2 1-15,-1 4 0 16,-3 1 0-16,1 4 0 0,-1 0 0 16,-2 3 0-16,-2 2-1 15,0 2-9-15,2 0 4 16,-2 0-1-16,0 0-8 16,0 0 14-16,0 0-13 15,0 11 14-15,0 1 0 16,0 1 0-16,0-4-1 15,0 5-4-15,3-6-153 16,4 2-144-16,1-10-384 0</inkml:trace>
  <inkml:trace contextRef="#ctx0" brushRef="#br0" timeOffset="27376.01">8450 14529 924 0,'0'0'254'0,"0"0"-193"15,0 0-20-15,0 0 64 16,0 0 19-16,0 0-47 16,-134-109 4-16,108 94 17 15,-1 5-22-15,-3-3-20 16,0 5-15-16,-1-2-3 0,-3 1 6 15,0-1-8 1,1 2-3-16,-1 3-10 0,3 1 7 16,-2 4 7-16,-3 0-3 15,0 0-9-15,-1 11-3 16,-4 9-1-16,-1 3-2 16,-1 0 0-16,4 2 2 15,-1-1-2-15,2-2 2 16,4-1-2-16,5-2 0 15,3-1 1-15,1 0-4 16,3 0-6-16,1 4-1 16,2 6-3-16,-2 8-4 0,1 6 14 15,3 4 2 1,1 5-6-16,4 0 0 0,2 2 4 16,5-2-4-16,0-6 6 15,5-3-9-15,0-1 7 16,0-6-3-16,7 2-11 15,9-1-1-15,2-1 5 16,4 6 1-16,5-5-6 16,3 3 6-16,4 2-6 15,5-4 0-15,1-8 0 16,2 3 0-16,-2-8 0 16,2-2-1-16,0-1 0 15,3-3 1-15,-3-4 1 16,1-2-1-16,-1-3-1 15,-2-4 1-15,-1-5-1 16,-4 0-11-16,-1 0 5 16,-1-17 0-16,0-1-6 0,5-5 5 15,-2 0-9-15,-2 2 1 16,-1-2-1-16,-5 5 15 16,2 1-3-16,-6-2 3 15,-2 3 1-15,-1 0-1 16,-4 0 1-16,3-1 0 15,-3-6-6-15,0 1-1 16,1 0-8-16,-4-5 7 16,3 0 7-16,-2 0-10 15,1 0-3-15,-5-1 14 16,1 1 0-16,-6 1 3 0,-2-4-3 16,1 2 1-1,-3-7 1-15,0-2 4 0,-2 2-5 16,0-4-1-16,0 0 1 15,0 0 0-15,0-1 1 16,0-5-1-16,-9 2 5 16,-1-3-6-16,-6-1 6 15,-2 4-4-15,-2 8 10 16,-2 3 2-16,-3 3-5 16,0 7-9-16,2 3-2 15,0 2-29-15,0 2-64 16,-1-2-109-16,6 5-124 15,2 0-504-15</inkml:trace>
  <inkml:trace contextRef="#ctx0" brushRef="#br0" timeOffset="29576.45">10033 14420 317 0,'0'0'351'0,"0"0"-204"15,0 0-34-15,0 0 46 16,0 0 26-16,0 0-27 15,0 0-13-15,0-7 7 16,0 2 1-16,0 1-13 16,-9 0-11-16,-1-1-8 15,-5 1-18-15,-1-1-24 16,-3 1-33-16,-4-1-12 16,-4 2-14-16,-2-6-7 0,-4 6-1 15,0-2-2 1,-5 3 1-16,3-3 4 15,-4 0-2-15,-1 3-4 0,0 2-2 16,-1 0 1-16,-1 0-7 16,1 0 5-16,-2 0 0 15,0 0-4-15,1 4-1 16,2 4 0-16,0 2 0 16,1 2 5-16,2-1-5 15,1 1 0-15,-1 1 1 16,1-3-2-16,0 3 1 15,0 1 5-15,1-2-5 16,-1-3 0-16,1 2 6 16,-1 1-6-16,2-4 0 0,1 6 9 15,1-4-10-15,3 2 0 16,0 2 1-16,5-2-1 16,0-1 0-16,1 1 1 15,1 2 0-15,0 3 0 16,2-2 10-16,2 4-11 15,0-3 0-15,3 2 0 16,3 4 0-16,-2-4 1 16,-1 5 0-16,1-2 0 15,-3 2 14-15,1-1-7 16,1 2 2-16,-2 2-1 16,5-3-7-16,0 2 14 15,4-1-6-15,-1-2-2 0,0 4-1 16,2-3 2-16,0 2-3 15,3-1 3-15,-2 2-1 16,-1-4 1-16,2 2 3 16,-2 1 0-16,5 3 1 15,-3-6 6-15,5 2 1 16,0 0-1-16,0 0-4 16,0-2 0-16,5 0-3 15,7 0-1-15,1 2-4 16,2 0-5-16,0 1 5 15,4 1-6-15,1-3 1 16,0 3-1-16,5 0 5 16,0 1-5-16,0 0-1 0,5-1 1 15,1-2 0-15,0 3 0 16,3-1 0-16,0-8-1 16,1 3 0-16,-2-2 1 15,3-6-1-15,-1 1 0 16,3-2 0-16,3 1 2 15,-1 1-2-15,3-7 0 16,1 0 0-16,-1-2 0 16,5 4 0-16,1-5 1 15,0 0-1-15,2 2-1 16,-1 3 1-16,-5-6 0 16,3 1 0-16,-3 0 0 15,0 2-1-15,-3-6-5 16,2 4 6-16,1 1 0 0,-3-5-8 15,1 0-15 1,1 0 7-16,0 0 16 0,1 0 1 16,0 0 0-16,-1 0 0 15,0 0-1-15,-1 0 6 16,-1-5-6-16,-4-5-9 16,-1 2 9-16,-4-2-1 15,-4 2-1-15,0 0 2 16,-2-1-9-16,-3-5 9 15,0 2 0-15,-1-3-11 16,-1 1 3-16,0-2 8 16,-1 2-1-16,3 0 1 15,-4-3-2-15,-2 0-10 0,0 3 5 16,-1-1-4 0,-1-1 11-16,-1 3-2 0,1-1 1 15,0-4-7-15,0 4 8 16,-2-4 0-16,3 2-1 15,-4 1 1-15,3 1 0 16,-5-2 0-16,3 0 0 16,-4 0 0-16,0-2 0 15,0 0 0-15,0 1 0 16,-2-8 1-16,2 5-1 16,-4-2 0-16,-2-1 0 15,3 2 0-15,-5-4-1 16,1 4 1-16,0-1 0 15,-3-1 0-15,0 4-1 16,0-3 0-16,0 1 1 0,0-3-1 16,0 2 1-16,0-8 0 15,0 2 0-15,0-2-1 16,0 1 1-16,0-4-1 16,0 5 0-16,-3-4-5 15,0 6 4-15,-1-2 2 16,-1 2 2-16,-1 1-1 15,-2 1-1-15,0 0 1 16,-1 0-1-16,1 2 1 16,-2 0 0-16,-1 2 0 15,-2-1 0-15,1 4 1 16,-3-3-1-16,1 2 0 16,-3 1 0-16,-3-1 0 0,-1 4 0 15,0-3-1-15,0 2 0 16,1 3 0-16,3-2 0 15,-4 2 0-15,3 1 1 16,-1-1-1-16,-2-1 0 16,1 3 0-16,-2-3 0 15,2 3 0-15,-5-3 0 16,2 3 0-16,0 0 0 16,-2 0 1-16,-2 0-1 15,0 1 0-15,-2-3 0 16,0 3-1-16,-2-1 1 15,-4 2-9-15,-3 3 0 16,-7 0-12-16,-8 5-10 0,-7 0-30 16,-10 0-32-16,-9 0-19 15,-27 18-104-15,-54 13-63 16,19-4-253-16,1-5-323 0</inkml:trace>
  <inkml:trace contextRef="#ctx0" brushRef="#br0" timeOffset="37339.26">10139 3520 1008 0,'0'0'961'0,"0"0"-797"15,0 0-145-15,0 0 74 16,0 0 117-16,0 0-52 15,116-20-58-15,-62 13-33 16,8-1-15-16,1-1-23 16,-1 0-17-16,-2 1-6 15,-2 2-6-15,-6 2-80 0,-6 0-72 16,1 4-115-16,-14 0-271 16,-12 0-129-16</inkml:trace>
  <inkml:trace contextRef="#ctx0" brushRef="#br0" timeOffset="37575.61">10110 3880 1659 0,'0'0'394'0,"0"0"-339"0,0 0 57 16,0 0 103-16,139-24-41 16,-68 6-90-16,10 0-84 15,45-10-2-15,-18 3-231 16,-17 5-670-16</inkml:trace>
  <inkml:trace contextRef="#ctx0" brushRef="#br0" timeOffset="38182.92">11619 3178 1506 0,'0'0'480'16,"0"0"-401"-16,0 0-38 15,0 0 41-15,0 0 62 16,0 0 4-16,0 109-24 0,0-55-53 16,0 5-20-16,0 0-23 15,-4-1-13-15,0-6-13 16,2-4 4-16,2-6-6 15,0-5-30-15,0-12-56 16,0-4-41-16,0-9-38 16,0-9-56-16,-5-3-81 15,1-5-196-15,-3-12-705 0</inkml:trace>
  <inkml:trace contextRef="#ctx0" brushRef="#br0" timeOffset="38536.26">11569 3152 924 0,'0'0'881'0,"0"0"-777"16,0 0 5-16,0 0 20 15,125-109 75-15,-83 91-50 16,3 5-66-16,-9 7-24 15,-3 6-9-15,-7 0-40 16,-8 10-6-16,-2 16 15 16,-9 10 13-16,1 2-12 15,-6 5 1-15,-2-4-14 16,0-3-2-16,0-6 1 0,-13-2-1 16,-7-6-10-1,-8-2 9-15,-5-2-7 0,-9-3-4 16,-5-5-36-16,-1-6-25 15,3-3-18-15,9-1-45 16,9 0-84-16,12 0-115 16,11 0-301-16</inkml:trace>
  <inkml:trace contextRef="#ctx0" brushRef="#br0" timeOffset="38835.3">12235 3146 1147 0,'0'0'559'0,"0"0"-425"16,0 0-83-16,0 0 52 15,0 0 107-15,0 0-62 16,0 0-4-16,-32 142-25 15,27-99-31-15,4 0-33 16,-1 1-35-16,2 0-7 16,-3-4-6-16,1-3-7 15,-2-5-20-15,2-6-72 16,0-8-100-16,2-9-119 16,-2-9-315-16,-1 0-62 0</inkml:trace>
  <inkml:trace contextRef="#ctx0" brushRef="#br0" timeOffset="39323.15">12215 3046 1564 0,'0'0'313'15,"0"0"-206"-15,0 0 24 16,0 0 44-16,0 0 23 15,138-88-94-15,-109 86-36 16,0 2-8-16,-2 0-41 16,-7 9-13-16,-5 11-6 0,-5 11 27 15,-6 5-3-15,-4 4-3 16,0 2-2-16,-2-2-7 16,-16-2-11-16,-5-4 6 15,-2-2-7-15,-3-5-4 16,-5-6-19-16,-1-5-1 15,0-3-28-15,-1-5 10 16,4-7 8-16,5-1 6 16,10 0 26-16,6 0-7 15,6 0 8-15,4 0-5 16,0 0 0-16,0 3-15 16,0 7 18-16,4 4 3 0,14 4 27 15,3 3 0 1,8 2 11-16,6-3-5 0,5 0-10 15,9-4-8 1,5-4-14-16,1-2-1 0,3-4-4 16,-4-6-87-16,-3 0-49 15,-7 0-96-15,6-23-85 16,-14 0-263-16,-5-1-38 0</inkml:trace>
  <inkml:trace contextRef="#ctx0" brushRef="#br0" timeOffset="39615.62">13001 3098 1154 0,'0'0'552'0,"0"0"-283"0,0 0 40 15,0 0-57-15,0 0-94 16,0 0-80-16,0 0-23 16,-69 82 16-16,52-40 24 15,2 4-21-15,7 0-23 16,4 0-12-16,4 3-13 15,0-2-20-15,4-3-6 16,15-1-11-16,5-6 3 16,2-5-13-16,9-9-13 15,-2-5-29-15,5-5-12 16,-1-9-6-16,-1-4-22 16,2 0-31-16,-4-15 17 15,-4-7-66-15,-2-19-50 0,-11 2-91 16,-8 0-282-16</inkml:trace>
  <inkml:trace contextRef="#ctx0" brushRef="#br0" timeOffset="39819.51">12932 3081 1549 0,'0'0'261'15,"0"0"-180"-15,0 0-20 16,0 0 67-16,137-43-36 16,-93 33-48-16,-1 3-44 15,-10 4-41-15,-12 3-138 16,-15 0-225-16,-6 2-281 0</inkml:trace>
  <inkml:trace contextRef="#ctx0" brushRef="#br0" timeOffset="39997.89">12703 3328 1298 0,'0'0'302'0,"0"0"-211"15,0 0 31-15,0 0 3 16,0 0 23-16,0 0-83 16,0 0-5-16,137 14-20 15,-58-30-40-15,6-4-106 16,24-6-164-16,-20 6-303 0,-19 2-228 15</inkml:trace>
  <inkml:trace contextRef="#ctx0" brushRef="#br0" timeOffset="40382.56">13671 3146 413 0,'0'0'1015'16,"0"0"-749"-16,0 0-146 15,0 0 54-15,0 0 69 16,0 0-64-16,0 0-31 15,-79 112-33-15,61-82-37 16,7 3-29-16,5-2-15 16,4 1-4-16,2-2-7 15,0-2-15-15,18-2-8 0,6-1 0 16,7-7-9 0,5-2 9-16,2-9 4 0,4-4-4 15,1-3-23-15,-1-3 12 16,0-18-8-16,-4-9 17 15,-9-4 2-15,-7-8-25 16,-8-9 1-16,-14 1-24 16,0-2-8-16,-14 4 32 15,-17 6 24-15,-7 8 28 16,-4 5 11-16,-3 12 10 16,1 9 2-16,-3 8-26 15,0 0-16-15,4 22-9 16,3 10-9-16,7 23-93 0,13-3-224 15,9-11-503-15</inkml:trace>
  <inkml:trace contextRef="#ctx0" brushRef="#br0" timeOffset="40675.41">14234 3159 1898 0,'0'0'447'0,"0"0"-447"15,0 0 0 1,0 0 16-16,0 0 114 0,0 129-26 16,0-89-27-16,0 6-23 15,0 5-41-15,5-5-2 16,0-3-10-16,-1-2-1 15,0-9-54-15,0-7-44 16,-1-10-100-16,1-7-81 16,-2-8-104-16,-1-18 92 15,-1-7-237-15</inkml:trace>
  <inkml:trace contextRef="#ctx0" brushRef="#br0" timeOffset="41141.16">14316 3007 758 0,'0'0'1035'0,"0"0"-881"16,0 0-48-16,0 0 61 15,115-69 42-15,-75 69-80 16,3 0-34-16,-1 1 7 16,-3 18-7-16,-3 3-11 15,-10 2-27-15,-9 2-41 16,-9 1-5-16,-8 3-5 15,0-1 1-15,-20 3 18 16,-13 2-4-16,-11-4 3 16,-6-2-12-16,-3-8-12 15,4-5-37-15,7-6 3 16,7-5-26-16,14 0 22 16,5-4-2-16,10 0 19 0,3 0 14 15,3 0 6-15,0 2-16 16,0 0 1-16,0 0-8 15,0 6-11-15,3 2 27 16,10 7 8 0,7 0 28-16,9 4 11 0,4-1 22 15,7 3-14-15,7 0-10 16,5-1-8-16,1-2-13 16,3 0-8-16,-4-5-8 15,-2 0 0-15,-3-5-78 16,-9-3-77-16,-2-7-45 15,2 0-174-15,-7-3-216 16,-6-11-287-16</inkml:trace>
  <inkml:trace contextRef="#ctx0" brushRef="#br0" timeOffset="41411.1">15229 2996 1903 0,'0'0'507'0,"0"0"-425"16,0 0-42-16,0 0 41 15,0 0 72-15,0 0-1 0,0 0-22 16,-40 134-40 0,40-86-27-16,0 3-25 0,0 0-25 15,0-3-13-15,1 1-31 16,6-5-100-16,0-3-96 15,-1-10-15-15,0-4-69 16,-2-18 4-16,0-7-227 16,-4-2-229-16</inkml:trace>
  <inkml:trace contextRef="#ctx0" brushRef="#br0" timeOffset="41731.07">15075 2898 1491 0,'0'0'522'0,"0"0"-480"16,0 0-23-16,0 0 30 15,0 0 131-15,145 14-2 16,-93 13-50-16,2 8-18 16,-2 5-6-16,-5 6-25 15,-5-2-32-15,-8 6-19 16,-10-2-10-16,-5 2-9 15,-12-1-8-15,-7-5-1 16,0-7-19-16,-7-2-11 16,-27-5 13-16,-7-6 4 15,-14-4-5-15,-12-6-9 16,-6-6 14-16,-1-7-47 16,3-1-28-16,13 0-79 15,8-17-72-15,21 1-107 16,14-3-423-16</inkml:trace>
  <inkml:trace contextRef="#ctx0" brushRef="#br0" timeOffset="42020.04">15962 3012 1868 0,'0'0'469'0,"0"0"-407"16,0 0-43-16,0 0 2 15,0 0 82-15,0 0 19 16,0 127-24-16,-2-68-40 16,-5 1-22-16,1 3-19 15,-1-5-16-15,2-7-1 16,1-6-30-16,1-9-109 15,1-8-137-15,2-12-108 16,0-11-314-16</inkml:trace>
  <inkml:trace contextRef="#ctx0" brushRef="#br0" timeOffset="42208.8">15931 2606 2080 0,'0'0'321'16,"0"0"-229"-16,0 0-54 15,0 0-17-15,0 0-21 16,0 0-224-16,0 0-419 16,60 4-348-16</inkml:trace>
  <inkml:trace contextRef="#ctx0" brushRef="#br0" timeOffset="42447.21">16495 3142 1463 0,'0'0'258'0,"0"0"-162"0,0 0 32 16,0 0 84-16,0 138-24 15,-12-94-81-15,-1 3-61 16,0 0-28-16,-1-2-11 16,2-6-7-16,-2-7-49 15,3-7-64-15,-3-15-99 16,5-6-172-16,-2-4-336 0</inkml:trace>
  <inkml:trace contextRef="#ctx0" brushRef="#br0" timeOffset="42858.93">16323 3064 1341 0,'0'0'358'0,"0"0"-298"16,0 0-37-16,0 0 122 15,0 0 103-15,96 116-66 16,-65-66-60-16,4 2-49 15,2-1-18-15,1-3-18 16,-5-4-16-16,2-4-9 0,-1-5-12 16,-1-4 1-1,-4-7 2-15,-4-6-3 0,-3-10-18 16,-8-8 6-16,1 0 5 16,0-6 7-16,2-18-1 15,1-6-11-15,-3-10-22 16,1-9-2-16,-3-6 11 15,-2-8 10-15,-4-7 4 16,-3 2 5-16,1 2 6 16,-3 11 9-16,-2 9 34 15,0 17-4-15,0 11-21 16,0 9 10-16,0 5-21 16,0 4-7-16,0 0-98 15,0 25-144-15,0 5-115 16,0-2-400-16</inkml:trace>
  <inkml:trace contextRef="#ctx0" brushRef="#br0" timeOffset="43175.45">17286 3032 662 0,'0'0'1478'15,"0"0"-1219"-15,0 0-191 16,0 0-37-16,0 0 69 16,0 0-47-16,0 0 25 15,0 90 16-15,-4-41 3 16,-2 2-19-16,0-3-28 16,6 1-20-16,0-5 0 0,0 0-1 15,10-4-16-15,9-6-13 16,6-6 0-16,6-8-22 15,5-8-4-15,11-7-33 16,4-5-73-16,2-7-26 16,4-35-55-16,-11 1-323 15,-17-1-396-15</inkml:trace>
  <inkml:trace contextRef="#ctx0" brushRef="#br0" timeOffset="43408.77">17164 2893 2290 0,'0'0'459'0,"0"0"-417"0,0 0 9 16,0 0 76-16,0 0-26 15,133-83-62-15,-66 69-39 16,5 2-31-16,-6 1-87 15,-10 7-82-15,-20 4-144 16,-28 4-51-16,-8 14-348 16,0 1 387-16</inkml:trace>
  <inkml:trace contextRef="#ctx0" brushRef="#br0" timeOffset="43559.47">17204 3088 1350 0,'0'0'585'16,"0"0"-436"-16,0 0-35 15,0 0 109-15,0 0 60 16,136 8-22-16,4-8-119 16,43-12-109-16,7-8-33 15,-48 2-306-15,-57 2-457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8:29:45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16308 10810 735 0,'0'0'306'16,"0"0"-255"-16,0 0 18 15,0 0 56-15,0 0-50 16,0 0-4-16,42-12 34 16,-31 2 20-16,0-4-26 0,0-4-31 15,5-3-4 1,2-8-10-16,2-3-8 15,3-6-14-15,-2-6-16 0,2-5-2 16,-5-6-8 0,-3-8-6-16,-3-7 0 0,-6-3 0 15,-4 3-1-15,-2 8 1 16,0 13 8-16,0 10-8 16,-4 13 9-16,-6 10-9 15,2 7 16-15,1 0 28 16,-1 6-16-16,0 3-26 15,0 0-2-15,-3 7 1 16,1 19 7-16,-3 11 11 16,3 12-7-16,0 9 8 15,3 6 16-15,3 5-7 0,4-4 1 16,0-2-2 0,0-3-6-16,18-2-7 0,6-3-9 15,5-5-5-15,4-4 9 16,4-5-10-16,-2-10-13 15,-1-7 6-15,-3-7-23 16,-6-8-28-16,-6-9-1 16,-1 0 24-16,-5 0 35 15,1-16-22-15,-3-3-4 16,3-7-5-16,-2-3-14 16,3-1-10-16,-2-4-10 15,-1 0 1-15,3 0 10 16,-7 1 16-16,1 6 32 0,-4 6 6 15,-3 7 6-15,-2 8 23 16,0 3 28-16,0 3-22 16,0 0-35-16,0 0 2 15,0 9 14-15,0 9 12 16,-4 4-5-16,-1 5-4 16,3 1-11-16,2-3 7 15,0 4 0-15,0-3-6 16,2-2 0-16,12-2-8 15,-1-2 1-15,5-5-2 16,-3-6-1-16,3-3-12 16,-6-4-22-16,5-2-3 15,-4 0 22-15,-2-12 14 16,3-4-15-16,-2-5-4 16,-2 0-14-16,-1-1-3 0,-3-1-2 15,2 6 16-15,-2 1 0 16,-1 2-5-16,-1 2 9 15,2 1 1-15,-3 6 5 16,0 1 12-16,-1 1 2 16,0 3-1-16,2 0-1 15,1 0-8-15,3 3-3 16,-1 6 13-16,2 6 6 16,0 0 13-16,-1 1-2 15,-2 5-1-15,-1-3 2 16,1-1-10-16,-4 0 3 15,2-3-10-15,-2-4 0 0,1-3 1 16,-3-2 0 0,2-5-1-16,0 0 5 0,0 0-6 15,3 0 0-15,4-10 7 16,0-6 8-16,4-2-7 16,0-3-7-16,5 1 0 15,0-1 0-15,2 1 1 16,1-2-2-16,-2 3 1 15,2 1-1-15,-6 2 0 16,1 5 0-16,-6 3 0 16,-2 3 1-16,-6 5-1 15,-1 0-20-15,-1 0 20 16,0 13 0-16,0 5 38 16,0 2-4-16,0 4-15 0,3 1-6 15,2 0-3-15,1-5-8 16,1-2-1-16,0-4 5 15,2-6-6-15,-3-2 0 16,0-6-10-16,4 0 10 16,-1 0 15-16,0-8 20 15,-1-8-19-15,4-3-15 16,-3-1 5-16,1 3-6 16,2 3 0-16,-3-1 0 15,-1 8-1-15,2 0 0 16,-6 6-5-16,1 1-3 15,-3 0-6-15,-2 0-9 16,2 0-1-16,2 0 25 16,4 10 16-16,2 2 1 0,0 1-5 15,3 1-9 1,0-2 3-16,2-1-5 0,-1-3-1 16,-1-2-9-16,5-6-114 15,-4 0-241-15,-5 0-537 0</inkml:trace>
  <inkml:trace contextRef="#ctx0" brushRef="#br0" timeOffset="2709.72">16183 10698 1187 0,'0'0'265'0,"0"0"-183"0,0 0 34 16,129-74 77 0,0 35-34-16,55-4-55 15,23-2-21-15,-16 9-2 0,-47 16-23 16,-56 9-31-16,-30 8-19 15,-16 3-8-15,1 0-4 16,-1 0-40-16,-4 0-8 16,-14 0-66-16,-7 0-74 15,-5 0-76-15,-5 0-16 16,-3 0-315-16</inkml:trace>
  <inkml:trace contextRef="#ctx0" brushRef="#br0" timeOffset="2963.94">16653 10708 1356 0,'0'0'282'15,"0"0"-207"-15,0 0-27 16,0 0 89-16,0 0 18 15,0 0-28-15,232-19-19 16,-67-15-25-16,15-6-19 16,-5-2-26-16,-22 4-36 15,-24 8-2-15,-16-2-141 16,-29 10-238-16,-29 3-491 0</inkml:trace>
  <inkml:trace contextRef="#ctx0" brushRef="#br0" timeOffset="5411.35">16763 11534 879 0,'0'0'204'0,"0"0"-99"16,0 0-3-16,0 0 72 0,0 0 28 16,0 0-21-1,0 0-37-15,-5 79-2 0,0-42-9 16,3 2-28-16,2 1-28 16,0-6-32-16,0-3-11 15,0-4-18-15,4-9-16 16,10-6-11-16,2-10-84 15,5-6-179-15,-2-19-400 16,-12-6-570-16</inkml:trace>
  <inkml:trace contextRef="#ctx0" brushRef="#br0" timeOffset="5675.94">16468 11229 1356 0,'0'0'252'16,"0"0"-194"-16,0 0 37 16,0 0 61-16,0 0-78 15,94-116-46-15,-67 106-23 16,-5 6-9-16,-5 4-21 15,-5 0-22-15,-5 20-36 16,-7 29-40-16,0-6-169 16,0-3-378-16</inkml:trace>
  <inkml:trace contextRef="#ctx0" brushRef="#br0" timeOffset="6170.4">16916 11558 1149 0,'0'0'229'15,"0"0"-147"-15,0 0 78 0,0 0-7 16,53 115-49-16,-45-78-63 15,-4 0-16-15,0-4-7 16,-2-2-5-16,-2-8-6 16,3-4-6-16,-1-9-1 15,0-4-13-15,2-6-19 16,2 0-41-16,0-4-20 16,5-14 93-16,3-8 0 15,1-4 8-15,2-7-7 16,6-3 0-16,1-2 11 15,5-2-6-15,0 5 1 16,-2 0 2-16,-6 11 7 16,-4 10 7-16,-7 8 7 15,-2 8-4-15,-5 2-10 16,5 5 37-16,-2 12 7 0,2 12-15 16,-2 0-9-16,-1 7-14 15,1-2-12-15,2 0-8 16,0-2-2-16,3-3-1 15,5-5-70-15,6-6-207 16,0-8-126-16,-4-8-604 0</inkml:trace>
  <inkml:trace contextRef="#ctx0" brushRef="#br0" timeOffset="6663.25">17723 11494 1313 0,'0'0'339'0,"0"0"-224"16,0 0 102-16,0 0 27 15,0 0-90-15,0 0-99 16,0 0-9-16,-24-23 6 16,14 23-17-16,-5 7-11 15,-1 12-3-15,-3 4 4 16,1 5-2-16,2 2-10 15,3 2-2-15,4-4-5 16,5 1-6-16,4-7-7 16,0-4-20-16,0-7-28 15,8-4-27-15,7-7-39 16,2 0-13-16,0-8 71 0,3-13 17 16,-4-4 24-1,-1-4 10-15,-3 1 12 0,-5 0 0 16,-3 2 0-16,0 4 1 15,-4 4-1-15,0 8 1 16,0 6 26-16,0 2 18 16,0 2 13-16,0 0-18 15,0 2-9-15,0 12 22 16,0 2-8-16,2 3-19 16,7-2-3-16,3 1-22 15,0 0 6-15,5-4-7 16,-2-3-22-16,1-4-86 15,-3-3-62-15,-1-4-140 0,-6 0-234 16,-4-14-386-16</inkml:trace>
  <inkml:trace contextRef="#ctx0" brushRef="#br0" timeOffset="6879.4">17513 11279 1874 0,'0'0'293'16,"0"0"-198"-16,0 0-15 15,0 0 50-15,0 0-88 0,0 0-9 16,0 0-19 0,103-53-14-16,-49 48-68 0,15 5-201 15,-11 0-226-15,-12 0-256 16</inkml:trace>
  <inkml:trace contextRef="#ctx0" brushRef="#br0" timeOffset="7279.68">18067 10935 1092 0,'0'0'296'15,"0"0"-154"-15,0 0 101 16,0 0 15-16,0 0-90 15,0 0-81-15,0 0 20 16,0 116 14-16,0-57-11 16,0 11-25-16,0-3-22 15,0 4-33-15,-2-3-17 16,2-6-11-16,0-6-1 0,0-12-1 16,15-10-1-16,3-10-20 15,1-9-35-15,4-14-20 16,2-1-58-16,8-30-102 15,-2-7-261-15,-8 2-252 16</inkml:trace>
  <inkml:trace contextRef="#ctx0" brushRef="#br0" timeOffset="7745.58">18381 10856 1313 0,'0'0'308'0,"0"0"-195"15,0 0-14-15,0 0 65 0,0 0-13 16,0 0-11-16,0 0-39 15,0 141-10-15,0-74 28 16,0 2-12-16,0 5-44 16,-5-2-31-16,3 0-14 15,0-5-18-15,2-9 0 16,0-11-6-16,2-8-64 16,9-9-58-16,5-14-80 15,-3-9-105-15,-5-7-356 0</inkml:trace>
  <inkml:trace contextRef="#ctx0" brushRef="#br0" timeOffset="8108.02">18160 11319 1602 0,'0'0'317'0,"0"0"-232"15,0 0-28-15,0 0 68 16,0 0-38-16,0 0-13 16,119 0-32-16,-64-5-20 15,5-4-13-15,-2 0-9 16,-7-2-22-16,-7 3-31 16,-5 0-23-16,-10 2 35 0,-4 3 1 15,-6 3 22 1,-1 0 11-16,-5 0 5 0,1 5-5 15,-5 11 7-15,1 4 41 16,-3 7 14-16,-1-1-2 16,-2 3 9-16,-2 0-33 15,-2-4-10-15,4-4-19 16,-2-3-8-16,3-9-129 16,-1-6-191-16,-4-3-505 0</inkml:trace>
  <inkml:trace contextRef="#ctx0" brushRef="#br0" timeOffset="8290.08">18751 10851 1884 0,'0'0'301'15,"0"0"-261"-15,0 0 50 16,0 0 21-16,0 0-111 15,0 0-158-15,0 0-97 16,-69 70-356-16</inkml:trace>
  <inkml:trace contextRef="#ctx0" brushRef="#br0" timeOffset="8528.44">18365 11925 1393 0,'0'0'268'0,"0"0"-194"16,0 109 46-16,0-61 94 16,7 1-58-16,3-3-73 15,2-1-30-15,-5-7-22 16,-5-8-31-16,-2-4-34 15,0-8-177-15,0-12-413 0</inkml:trace>
  <inkml:trace contextRef="#ctx0" brushRef="#br0" timeOffset="9427.41">18911 11221 1134 0,'0'0'617'0,"0"0"-535"16,0 0-70-16,0 0 77 16,0 0 43-16,0 0-19 15,0 0-39-15,9 121-33 16,-5-82 1-16,1-2-26 15,-3-5-3-15,-2-6-7 16,2-8 0-16,-2-6-6 16,3-8 2-16,-1-4-2 15,0 0 9-15,3-8-3 16,-1-16 25-16,1-10-15 16,-3-6-7-16,2-4-8 0,3-1 5 15,0 3-4-15,2 2 5 16,2 8-7-16,3 8 0 15,-2 6-1-15,1 7 0 16,4 10 1-16,-2 1 9 16,1 0-9-16,0 12-1 15,-1 9 0-15,-1 6 1 16,-1 4 1-16,-5 0 6 16,0 1-7-16,-2-1 1 15,-4-3 0-15,0-5 0 16,-2-5-1-16,0-5 1 0,0-5-1 15,0-7-1-15,0-1 1 16,3 0 0-16,-1-11-26 16,0-9-8-16,5-8 11 15,-3-4-4-15,5 0 26 16,0-5-1-16,4 0 1 16,3 5 0-16,2 1-21 15,4 4 2-15,0 8 20 16,2 3 0-16,-3 5 0 15,-2 10 0-15,0 1-1 16,-4 0-7-16,-1 1 0 16,-2 16 7-16,3 1 1 15,-6 2 1-15,-1 0 8 16,-3 2 0-16,-3 0 4 16,-2 4 9-16,0-1-11 0,0 0 4 15,0 1-14 1,0-4 8-16,0-1-9 0,0-7-19 15,7-4-73-15,4-7-91 16,18-3-142-16,-4-8-244 16,-4-10-374-16</inkml:trace>
  <inkml:trace contextRef="#ctx0" brushRef="#br0" timeOffset="9929.7">19629 11185 789 0,'0'0'279'0,"0"0"-169"15,0 0 105-15,0 0 48 16,0 0-91-16,0 0-86 16,0 0-21-16,-4-5 8 15,4 10-5-15,10 1-23 16,4-3-18-16,1 0-9 15,2 0-17-15,2-3 7 16,1 0-8-16,1 0-26 16,-2-13 8-16,-3-1 6 15,-1-2-1-15,-5-2 12 16,-4 1-5-16,-3 2 5 0,-3 4 1 16,0-2 0-16,0 5 1 15,0 2 1 1,-12 1 24-16,-3 5 13 0,0 0-7 15,-8 0-1-15,1 3 15 16,-4 8 6-16,3 4-2 16,-2 2 2-16,5-2-10 15,3 2-18-15,2 0 5 16,9 1-17-16,4 2 8 16,2 2 2-16,4-1-8 15,19 4-14-15,8-5 0 16,5-1-11-16,6-8-11 15,3-3-58-15,1-3-89 16,-1-5-75-16,13-3-140 16,-14-12-198-16,-6-3-324 0</inkml:trace>
  <inkml:trace contextRef="#ctx0" brushRef="#br0" timeOffset="10463.42">20271 10957 1137 0,'0'0'270'16,"0"0"-179"-16,0 0 148 15,0 0 41-15,0 0-64 16,0 0-99-16,0 0-31 16,-65-36-24-16,43 36-8 15,-4 11-2-15,-6 10 18 0,4 7 15 16,-1 6-14-16,-1 3-20 15,8 4-3-15,3 1-15 16,7-4-8-16,8-6-5 16,4-2-19-16,0-8-1 15,4-6-11-15,11-5-8 16,5-8-44-16,1-3-1 16,0 0 29-16,2-18 2 15,-1-5 10-15,-1-9-4 16,-6-5 1-16,-1-1-17 15,-1-2 13-15,-5 0-5 16,3 4 11-16,-3 2 18 16,0 7-3-16,-3 8 8 15,-1 6 1-15,-2 8 1 16,-2 5 15-16,0 0-4 0,0 0-10 16,0 5 16-16,0 15 20 15,0 6 11-15,0 6 22 16,0 4-9-16,0 1 1 15,10 1-11-15,1-4-7 16,5-2-13-16,3-3-23 16,6-8-9-16,2-5-22 15,6-6-86-15,23-10-80 16,-10-4-187-16,-3-15-713 0</inkml:trace>
  <inkml:trace contextRef="#ctx0" brushRef="#br0" timeOffset="15909.5">20915 11075 1820 0,'0'0'245'15,"0"0"-231"-15,0 0 51 16,122-16 18-16,-72 8-49 16,-1 0-22-16,-5 2-12 15,-11 1 0-15,-8 3-26 16,-9 2-29-16,-9 0-51 0,-7 0-142 15,0 0-135 1,-16 2-338-16</inkml:trace>
  <inkml:trace contextRef="#ctx0" brushRef="#br0" timeOffset="16124.84">20846 11301 970 0,'0'0'515'16,"0"0"-416"-16,0 0-34 15,0 0 160-15,0 0-93 16,126-8-66-16,-78 7-4 16,4 1-25-16,-4 0-27 0,17 0-10 15,-12 0-175-15,-7 0-512 16</inkml:trace>
  <inkml:trace contextRef="#ctx0" brushRef="#br0" timeOffset="16833.29">21853 10848 1672 0,'0'0'184'16,"0"0"-144"-16,0 0-30 16,0 0 87-16,0 0-62 15,0 0-18-15,0 0-8 16,-15 109 3-16,11-104 3 16,2-3 4-16,0-2 24 15,-4 0 45-15,2 0-35 16,-1-11-22-16,1-6-5 15,2-5 2-15,2-2-16 16,0-2-6-16,0 1-6 16,2-4 8-16,15 5 0 15,0-1-7-15,3 4 1 16,5 3 7-16,1 4 1 16,3 4 6-16,-2 4-4 0,0 6 11 15,-1 0 6-15,-1 4-3 16,-4 18 8-16,-4 9 37 15,-6 10 11-15,-6 5 6 16,-5 8 18-16,0 2-38 16,-12 4-23-16,-14 1-17 15,-8-3-13-15,-8-3-6 16,-5-9-9-16,-2-5 15 16,0-8-14-16,7-10 0 15,4-9 10-15,8-8-2 16,6-6-5-16,6 0-4 15,3-13-30-15,5-10 5 0,6 0 14 16,4-4 5 0,0 3 0-16,1 5 5 0,19-2 1 15,-1 8-7-15,8 1 6 16,6 3 1-16,6 7 0 16,1 2 1-16,4 0 11 15,-1 8 0-15,-1 12 1 16,-2 6 16-16,0 3-11 15,0 4-5-15,-1 1-2 16,-6 1-11-16,-4-5 0 16,-5-4 0-16,-6-6-34 15,-7-11-133-15,-7-4-191 16,-4-5-625-16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8:28:42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5632 9414 377 0,'0'0'502'0,"0"0"-420"15,0 0-44-15,0 0 62 16,0 0 18-16,0 0-21 16,30-51-18-16,-30 48 46 15,0 1 24-15,0 2-26 16,0-2-47-16,-1 2-26 16,-5-2-30-16,-4 2-12 0,2-1 8 15,-5-1-4-15,-1 2-5 16,-1 0-7-16,-4 0 0 15,0 0 6-15,-4 0-5 16,-4 0 7-16,1 0-7 16,-3 0 8-16,-3 2-8 15,1 1 0-15,2-1 0 16,0 0 0-16,2-2 0 16,3 0 0-16,4 3 5 15,0-3-5-15,5 2 1 16,-4 0-1-16,7-1 0 15,-2 3 9-15,-2 1-3 16,0 3-5-16,-2-3 3 16,-2 5-4-16,3-1 0 0,-1 0 9 15,2 1-9 1,3 2 0-16,1 1 0 0,4-1 0 16,1-3 0-16,1 3-1 15,2 1 0-15,0 1 0 16,2 0 1-16,-1 3 0 15,3 3 5-15,0 1 4 16,0 4-3-16,0-2 5 16,0 1 4-16,3 1-15 15,3-2 7-15,2 1-7 16,-1 3 8-16,-1-4-8 16,3 4 0-16,0-3 0 15,0 0 1-15,0 0-1 0,0 0 0 16,0 0 0-16,0 0 0 15,-3 0 5-15,4-1-5 16,-4 4 0-16,1-1 0 16,1 2-1-16,0-2 0 15,0 2-2-15,-4-1 1 16,1-1 1-16,-3-1 0 16,0 0 0-16,-1 1 0 15,3-2 0-15,-1-2 0 16,-1 2 1-16,2-4 0 15,0-2 0-15,1-1 0 16,-1-2-1-16,6-3 0 16,-2 2-17-16,3-2 17 0,3 2 2 15,3 2 4 1,2-2 4-16,-2 0-7 0,1-1 4 16,0-4 2-16,-1-1-8 15,-1 0 0-15,-2-4 0 16,-1 0 5-16,0-1-5 15,1-3 9-15,-1 2-9 16,0-2 0-16,3 0-1 16,3 0 1-16,0 0-1 15,1-2-1-15,0-7 1 16,0-3 6-16,-3 0-4 16,2-2-1-16,-1 0-1 15,-3-2 6-15,1-2-5 16,-1 2-1-16,1-1 2 0,-3-2-2 15,3 1-1-15,-4-3 1 16,5-2 1-16,-6 0 0 16,1-4-1-16,-6 1-6 15,1-2 5-15,-3 0 0 16,0 4 0-16,1 2 1 16,0 1 0-16,-1 5 0 15,2 0 1-15,-1 0-1 16,-1 0 0-16,-1-1 1 15,-3 3 0-15,0-3 5 16,0 2-6-16,0-6 1 16,0 1 6-16,0 0-7 15,0 0 0-15,0-3-1 0,-3 4 1 16,1-1-7-16,-2-1 5 16,1 4 2-16,2 1-2 15,-2 2 1-15,1 1 1 16,2 1-1-16,-2 2 1 15,0 1-1-15,0-4 0 16,-1 1-1-16,3 0 2 16,-2 0-1-16,-1-1 1 15,1-1-1-15,0-1 0 16,-2 3-8-16,2 0 7 16,-3 2-6-16,0-2 6 15,4 3-5-15,-7 0 5 16,4 1-7-16,0 0 1 0,-3 1 2 15,1 2 6 1,-2-4 0-16,2 4 6 0,-1-2-6 16,-2 2-2-16,2-1 1 15,1 0 0-15,-2 0-5 16,1 0-3-16,-3 0 3 16,4 0 4-16,-3-2-5 15,0 2 6-15,2-5 0 16,-5 4 1-16,5-1-1 15,-6-3-6-15,3 1 5 16,0-1-9-16,0 0-7 16,0-1-12-16,2 2-4 15,-1 1-12-15,-2 0-61 16,-2-7-99-16,3 2-106 0,1-2-247 0</inkml:trace>
  <inkml:trace contextRef="#ctx0" brushRef="#br0" timeOffset="1277.55">6292 8300 626 0,'0'0'101'0,"0"0"1"0,0 0 23 15,0 0-18-15,0 0-21 16,0 0-10-16,0 0 22 16,-105-53-25-16,94 46-11 15,-3-2-15-15,1-1-21 16,-2 3 17-16,-3-4-8 16,-5 5-7-16,1-2-18 15,-5 4 13-15,-1 2-14 16,-4 2 2-16,-2 0-10 15,-1 0-1-15,2 0 1 16,-1 6 0-16,5 4 1 16,0 2 5-16,2 5-5 15,1 0-1-15,2 5-1 16,-1 2 1-16,3 0-1 16,-2 1 1-16,6-1 0 15,-4 2 5-15,5-2-5 0,-2 3 1 16,0 2 9-16,6 3 8 15,2 2 0-15,6 2 2 16,5 5 6-16,0 3 0 16,0-1 12-16,16 4-14 15,2-1-12-15,6-2-2 16,2-2 8-16,4-3-6 16,0-2-12-16,3-2-1 15,-2-6 0-15,-2 2 7 16,-1-3 5-16,4-5-12 15,-4 2-7-15,2-3-6 16,0-4 0-16,2-7-3 16,2 1 16-16,-3-10 14 15,0-2-14-15,0 0 0 0,-2 0 4 16,-2 0 11 0,-2-7-8-16,-6-1-5 0,0 0 6 15,-7 0-2-15,0-2-5 16,-3 0 0-16,-1-2 1 15,2-5 5-15,-1-2-6 16,-1-2-1-16,4 0 0 16,-5-2-6-16,0-1 5 15,2 2-5-15,-1 0 6 16,1 0-9-16,-3 0 8 16,-1 0-1-16,-3-2 2 0,-2 0-2 15,0-6 2 1,0-3 0-16,0-5 0 0,-4-1-1 15,-9-2 1-15,-1-1 0 16,-4 0-1-16,0 7-10 16,1-2 4-16,-6 7-5 15,-3 0 11-15,-1 2-9 16,-5 3 10-16,3-1-1 16,7 4-16-16,7-14-54 15,6 4-119-15,9 0-369 0</inkml:trace>
  <inkml:trace contextRef="#ctx0" brushRef="#br0" timeOffset="5089.18">3325 13716 462 0,'0'0'0'0,"0"0"-78"0</inkml:trace>
  <inkml:trace contextRef="#ctx0" brushRef="#br0" timeOffset="7793.59">3122 12874 121 0,'0'0'593'0,"0"0"-457"0,0 0-78 16,0 0 63-16,0 0 20 15,0 0-33-15,0 0-17 16,-11 0-21-16,9 0 0 16,-2-2-9-16,-1-3-4 15,0 3 4-15,-1-1-6 16,1-1-8-16,-3 0 3 15,-2 1-8-15,3-1-11 16,-1 0-8-16,-3 0-6 16,1 0-6-16,2 1-5 15,-3-1-5-15,-3-1 7 0,1 1-7 16,-5 1 5-16,1 1-5 16,-6 2 8-16,-2 0-7 15,-1 0 9-15,-6 0-11 16,-3 0 8-16,2 2-2 15,-1 1 11-15,1-3 11 16,2 0-11-16,2 0 8 16,4 0-4-16,5 0 0 15,0 0-4-15,4 0-3 16,-2 0-7-16,1 0 2 16,-5 0-8-16,4 4 5 15,-7 3 1-15,0-2-7 16,-2 6 1-16,-2-2-1 15,0 1 7-15,0 1-7 16,0 1 1-16,3-3 5 0,2 2-6 16,3-1 12-16,1-1 6 15,5 1-2-15,-1 3 3 16,3-1-11-16,1 2-2 16,-1 2 3-16,2-2 4 15,1 0-6-15,1 2-1 16,2-2 2-16,-5 2-1 15,3 0 3-15,1 0-1 16,-4 0 5-16,3 0-2 16,-2 1 2-16,2-5 1 15,2 5 3-15,0-2-9 16,3 1 0-16,0 2-3 0,2-1 3 16,0 6-2-1,-1-4 9-15,1 2 2 0,-1-1-3 16,1-2-6-16,0-1 4 15,0 2-4-15,2-1-3 16,0 0 5-16,0 2-10 16,0 0 5-16,4 1 4 15,8-1-4-15,1-3 2 16,0 4 0-16,3-4-6 16,2 1 4-16,-3 0-5 15,1-4-1-15,2 2 2 16,0 0-1-16,1-2-1 15,4 2 1-15,-3-2 1 0,1-2-1 16,-2 0 0-16,1 3 0 16,-4-3 1-16,2 0-1 15,-5 0-1-15,3-2 1 16,-3 0-1-16,1-3 1 16,-2 4-2-16,3-5 2 15,-5 3-1-15,1-4 0 16,-1 1-9-16,0 3 3 15,3-6 6-15,-1 1-8 16,3 1 8-16,-1 0-7 16,-1-1 7-16,1 1 2 15,-3-5-2-15,3 3 1 16,-1-1-1-16,-2 0 0 0,0-2-5 16,0 0 5-16,0 0 7 15,1 0-7-15,-2 0 0 16,4 0 0-16,-3 0 0 15,0 0 1-15,1 0-1 16,-4 0-8-16,3 0 8 16,-3 0 1-16,0 0 0 15,0 0-1-15,1 0 0 16,1 0-5-16,-1 0-1 16,1 0-5-16,2-4 1 15,-2 1 1-15,0-2 1 16,-1 1 2-16,-2-1-1 15,-1 5 0-15,1-5 1 16,2 3 4-16,-2-3-11 0,1 5-4 16,1-9 1-16,0 1 0 15,2 0-1-15,1-1 1 16,-3 2-3-16,-3-3-4 16,1 2 6-16,-1-4 6 15,2 2 2-15,-2-2 9 16,-2 1-1-16,3 2 0 15,-4-2-8-15,4 1-3 16,-3 1 3-16,0-3 0 16,-2 0 2-16,-2-3 6 15,0 1 1-15,2 0 0 16,-2 0 0-16,2 0 0 16,1 2 1-16,1-2-1 0,0-1 0 15,2-2 0 1,0-1 0-16,-2 0-1 0,3 1 1 15,-1 0 0-15,2-1 1 16,-4 2-1-16,1-2 1 16,-3 2-1-16,-1-3 2 15,2 4-2-15,-1-3 1 16,2 2-1-16,-1-2 1 16,0 1-1-16,-1 0 0 15,1-1-1-15,0-1 1 16,2 2 1-16,-3-2-1 15,-2 3 0-15,0-2 0 16,0 2 0-16,0 1 0 16,2-2 0-16,0 2 0 15,2 1 0-15,1-1 0 0,2 1-2 16,0-1-5-16,-1 1 0 16,1 1 1-16,2 1 4 15,-2 0-4-15,1 0 5 16,1 3-1-16,-2-4 1 15,0 1 1-15,-1 2-1 16,-1-3 1-16,1 3-1 16,-3 1 1-16,1-2-1 15,-1 4 1-15,-1 0 0 16,0 0 0-16,0 0 0 0,0 4 1 16,-2-1-1-16,0 0 9 15,0 1-8-15,0-1 1 16,0 3-2-16,0 1 9 15,0 0-8-15,0 0 5 16,0 0-5-16,0 0-1 16,0 0 7-16,0 0 5 15,0 0 3-15,0 0-2 16,0 0-12-16,-2 0 5 16,-4 0-6-16,-1 4-6 15,2 1 5-15,-4-1-28 16,5 1-140-16,0-5-399 0</inkml:trace>
  <inkml:trace contextRef="#ctx0" brushRef="#br0" timeOffset="11484.51">3456 11659 375 0,'0'0'98'0,"0"0"-81"16,0 0-10-16,0 0 5 15,0 0-6-15,0 0-5 0,0 0 6 16,0 0 23-16,0 0 54 16,0 0-25-16,0 0-13 15,-4 0 45-15,0 0-17 16,0 0-31-16,1 0-18 15,-1 0-2-15,0 0-4 16,0 3-9-16,2 7-3 16,2 4 6-16,0 7 4 15,0 7 7-15,0 8 20 16,0 10 11-16,0 9-7 16,0 8-3-16,-2 3-13 15,2 1-9-15,0-2 6 16,0 0 6-16,0-1-9 15,0-4-3-15,0 1-1 16,0-5-3-16,2-1 6 0,4-1 1 16,-2-1-4-16,2-7-5 15,1-2-2-15,-1-9-5 16,-1 0-4 0,0-7 2-16,-1-3-7 0,-2-7 0 15,-2-4 0-15,2-6-1 16,-2-4 1-16,0-4 1 15,0 0-1-15,0 0-1 16,0 0-3-16,0-3-95 16,-2-6-56-16,-6-5-21 0,0-9-49 15,2 5-79 1,4-1-300-16</inkml:trace>
  <inkml:trace contextRef="#ctx0" brushRef="#br0" timeOffset="13143.12">3456 11613 466 0,'0'0'200'0,"0"0"-123"16,0 0-34-16,0 0 15 0,0 0 1 16,0 0-23-16,0 0-25 15,-6-9-11-15,6 9 0 16,0 0 0-16,0 0 0 15,0-3 0-15,0 3 10 16,0 0 13-16,0 0 18 16,0 0 7-16,0 0-1 15,0 0-8-15,0 0-21 16,0 0-1-16,0 0 40 16,0 0-17-16,4 0-2 15,6 0-18-15,0 0 2 16,0 0 13-16,9 0 0 15,2 5 8-15,5-1-4 16,3 0 1-16,7 0 0 16,2 0-12-16,2-2-13 0,0 2-1 15,0-4-4-15,2 0-2 16,-4 0-7-16,-2 0 6 16,-2 0-5-16,-7 0-1 15,-6 0-1-15,-3-2 1 16,-5 0 0-16,1 2-1 15,-5 0 0-15,0 0-14 16,0 0 12-16,0 0 2 16,-1 0 6-16,4 0 3 15,-3 2-9-15,2 0 0 16,-2-2 1-16,-2 2 5 16,-3-2-5-16,-4 0 10 15,0 3-11-15,0-3-1 16,0 0-2-16,0 0 3 0,0 2 22 15,0-2-3-15,0 0-8 16,0 0-3-16,0 0-8 16,0 0 7-16,0 0-5 15,0 0-4-15,0 0 4 16,0 1-2-16,0 5 0 16,0 6 0-16,2 6 8 15,-2 6 1-15,2 5-2 16,-2 2-6-16,0 4 5 15,0-1 6-15,0 4-11 16,0 3 6-16,0-1 9 0,0 1-8 16,0 1 0-1,0-1 1-15,0 1-2 0,0 2-6 16,5 0 6-16,-1 2-6 16,1-2 9-16,0 0-2 15,1 0 12-15,-4-2-2 16,1 0-9-16,5 1 7 15,-4-3-10-15,4 0 7 16,0-4-12-16,-1-1 8 16,1-6-8-16,0-3 5 15,-2-4-5-15,-2-2 0 16,1-1-1-16,-5 0 6 16,0 1-6-16,0 3 0 0,0-1 9 15,0 0-8 1,0-2 10-16,0-4-2 0,0-3-3 15,0-1-4-15,0-1-1 16,0-1 0-16,0-6 0 16,0 0 2-16,0-2 7 15,0-2-9-15,0 0 0 16,0 0 11-16,-5 0-5 16,1 0-6-16,-4 0 6 15,-2 0-6-15,2-4 3 16,-2-1-4-16,-1 2-1 15,0-2 1-15,1 2 0 16,-4-1 0-16,-1-1 0 16,-2 3 1-16,-2-1 0 0,-1-1 0 15,-1-1-1-15,4 2 0 16,-3-1-1-16,-1-1 1 16,-5 4 1-16,4-3-1 15,-5 1 0-15,-2-1 0 16,0 3 0-16,-2-2 0 15,-1 3 0-15,1 0 0 16,0 0 0-16,0 0-1 16,2 0 1-16,6 0 0 15,8 0 1-15,6 0-1 16,4 0 1-16,5 0-1 16,0 0-3-16,0 0-19 15,0 0 2-15,0-1 20 16,0 1 5-16,0 0 11 15,0 0-7-15,0 0-3 0,0 0 1 16,0 0-5 0,0 0-1-16,0 0 11 0,0 0-6 15,0 0-6-15,0 0 0 16,0 0-2-16,0 0-30 16,16-13-84-16,1 4-124 15,6-7-257-15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8:39:19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14996 8532 365 0,'0'0'192'0,"0"0"195"15,0 0-203-15,0 0-80 16,0 0 16-16,0 0-11 16,0 0-39-16,0 0-1 15,0 2 13-15,0 4-6 16,-2 2 12-16,-6 4-3 15,-1 0-21-15,0 2-16 0,0 1-13 16,-1-1-10 0,3 2 3-16,2 0-5 0,0 0-3 15,5-1-2-15,0 2-8 16,0-2-9-16,0 1 0 16,7 2 1-16,8-1-1 15,6 1 0-15,0-3 14 16,2 0-8-16,2-3-5 15,2-2 6-15,-3-2-8 16,3-2-12-16,-1-2 12 16,-1 0 0-16,2-2 0 15,-5-2-12-15,3 0 11 16,-6 0-23-16,4 0 24 0,-3 0 9 16,-3-2-9-1,0-4 1-15,-5-1 12 0,0 0-6 16,-3-1 2-1,-1-2-3-15,2 0-5 0,-3 2 5 16,-1-2-5-16,1 0 6 16,-3-2-7-16,1-2 1 15,-1-2 0-15,-1 2 0 16,-2-2 0-16,2 0 5 16,-3 2-6-16,0 0-2 15,0 0 1-15,0-1-5 16,-4 3 6-16,-6-2 8 15,4 2-2-15,-3 0-6 16,2 2 1-16,-1 0-1 16,0 0-7-16,2 3-5 0,-5-2 11 15,1 1 0 1,0 0 1-16,-1 2 0 0,-1 0-7 16,0 2 7-16,-3-1 1 15,2 5-1-15,-3-2 0 16,0-1 1-16,1 3 0 15,2-2 0-15,1 2-1 16,2 0 0-16,0 0-1 16,2 0-6-16,-1 0 6 15,0 0 1-15,0 0 0 16,0 0-1-16,-2 0-8 16,0 0 9-16,-4 5-2 15,3-3-8-15,-4 1 3 0,3 1-1 16,-3-2-1-1,3 1-8-15,3-3 6 0,0 3-2 16,3 1-5-16,3 0-15 16,-2 2-19-16,0 2-2 15,2 2-47-15,1 8-74 16,2-2-100-16,1-2-278 0</inkml:trace>
  <inkml:trace contextRef="#ctx0" brushRef="#br0" timeOffset="1076.23">15146 8881 155 0,'0'0'508'15,"0"0"-395"-15,0 0-34 0,0 0 93 16,0 0-47-1,0 0-70-15,0 0 1 0,9-12 30 16,-9 12 1-16,3 0 3 16,-3 0 26-16,0 0-1 15,0 0-21-15,0 0-11 16,0 0-11-16,0 0-32 16,0 0-18-16,0 0-3 15,0 0 3-15,-3 3 15 16,-4 8 1-16,-2 3 2 15,-4 4-6-15,-4 4 1 16,1 2-4-16,-6 5 1 16,-3 0 3-16,-2 5-1 15,-3 0-9-15,2 5-1 16,-3-1-6-16,-1 1-6 0,1 2-3 16,-2-1-2-16,0 2-1 15,-3 0 0-15,1 1-5 16,-6-4 1-16,3 0-1 15,-2-3 0-15,0 0 5 16,2 0-5-16,-2-4 0 16,3-2 0-16,3-2 0 15,5-4 5-15,3-2-3 16,7-6-2-16,8-4 4 16,2-4-5-16,4-2-1 15,3-4 1-15,2-2 0 16,0 0-5-16,0 0-26 15,0 0-70-15,0-12-156 16,10-4-117-16,-4 2-352 0</inkml:trace>
  <inkml:trace contextRef="#ctx0" brushRef="#br0" timeOffset="2952.95">14410 9747 555 0,'0'0'146'16,"0"0"-71"-16,0 0 87 16,0 0-37-16,0 0-49 0,0 0-8 15,0 0-3-15,0-2 16 16,0 0 9-16,0 1-17 15,0-1-8-15,0-3-11 16,0 1-19-16,-2-1-3 16,-2-2 7-16,-3-1-5 15,1 0-8-15,-4-1 17 16,0 0 6-16,-6 1-6 16,0-1 7-16,-2 2-2 15,-3 2-4-15,-3 0-1 16,0 1-5-16,-2 2-1 15,1 2-3-15,-2 0 3 16,1 0-3-16,-1 0 1 16,0 0-8-16,0 4-8 15,1 3 5-15,0 2 1 0,0-1-1 16,1 4 0-16,-1 0-9 16,0 2 2-16,-1 1-2 15,2 4-3-15,-1 1 3 16,6 1-6-16,-1 3 4 15,2-1-1-15,5 2 2 16,0-2-2-16,5 2 4 16,1-4-9-16,-2 2 8 15,8-3 0-15,-1 0-1 16,3 1-1-16,0-1-6 16,5-1 1-16,9 0 1 15,7 2-9-15,-2-1 12 0,6 1 3 16,-1-2-3-16,1 4-11 15,-3-3 6-15,0-3-6 16,1-1-1-16,-4 1-6 16,2-6-15-16,-1-2 10 15,2-2 11-15,0-2 3 16,1-1 14-16,3-2-17 16,-1-2 6-16,2 0 2 15,-3 0-7-15,0 0 7 16,1 0-6-16,-2 0-2 15,1-4 0-15,0-6 0 16,-1-1-6-16,1-1 5 16,1-3 1-16,-4-2-2 0,2-1-13 15,-5-3 15 1,0 0 1-16,-4-3 0 0,-1 2 0 16,1 2-1-16,-4 0 1 15,-1 2-1-15,1 1 1 16,-4 0-1-16,-2 0 1 15,-4 0 5-15,2-1-6 16,-2 2 1-16,0-3 0 16,0 2 0-16,0 0-1 15,0 2 9-15,0-2-8 16,-4 3 0-16,2 0 0 16,-4-1-1-16,0 0-14 15,0 3 8-15,-3-2-1 16,1 4 7-16,-4-1-6 15,1 0 6-15,0 1 16 0,-1-2-5 16,-1 3-11-16,2-4 1 16,-2 3-1-16,0 1 0 15,1 2-6-15,-3 0-3 16,1 2 8-16,-1 1-4 16,-1 2 4-16,1-2 0 15,-2 2 0-15,5 2 1 16,-2-2 0-16,3 2 0 15,2-2-1-15,2 2 0 16,0 0 0-16,1-2 0 16,-3 2-5-16,2 0-2 15,-2-2-2-15,3 2-2 0,-1-2 10 16,0 2 1-16,0 0 0 16,1-2 0-16,0-1 1 15,-1 3-1-15,0 0 1 16,0 0-1-16,1 0-9 15,1-3 9-15,1 3 0 16,4 0 1-16,0 0-1 16,0 0-1-16,0 0 1 15,0 0 0-15,0 0 0 16,0 0 0-16,0 0 0 16,0 0-1-16,0 0 2 15,0 0-2-15,0 0 1 16,0 0-1-16,0 0 1 0,0 0 1 15,0 0-1 1,0 0 1-16,0 0-1 0,0 0 0 16,-2 0 0-16,2 0 1 15,-3 0 0-15,3 0 0 16,-2 0 0-16,-1 0 0 16,1 3 0-16,-1-3-2 15,3 0-11-15,-1 3-24 16,-1-3-5-16,0 2-22 15,2 0-31-15,0-2-74 16,0 0-100-16,-3 0-413 0</inkml:trace>
  <inkml:trace contextRef="#ctx0" brushRef="#br0" timeOffset="9057.07">16539 9409 660 0,'0'0'198'0,"0"0"-127"0,0 0 74 15,0 0 22-15,0 0-56 16,0 0-19-16,0 0 33 16,0 0 20-16,0 0-42 15,0 0-49-15,12 0 1 16,7 0 11-16,6 0-2 15,11 0-17-15,6 0-16 16,7 0 0-16,7 0-8 16,4 0-5-16,0 2-9 0,0 1-2 15,-2-1-7-15,-4-2-8 16,-5 0-4-16,-6 0-32 16,-6 0-24-16,-8 0-24 15,-6 0-27-15,-8 0-93 16,-9 0-75-16,-2 0 0 15,-4 0-28-15</inkml:trace>
  <inkml:trace contextRef="#ctx0" brushRef="#br0" timeOffset="9468.26">16628 9573 788 0,'0'0'302'0,"0"0"-240"15,0 0-40-15,0 0 95 16,0 0-30-16,0 0-32 0,0 0 50 16,41 5 13-1,-12-5 9-15,7 0-31 0,8 0-15 16,4 0-31-16,7 0-14 16,2 0-12-16,1-3-11 15,-2-6-12-15,-4 7-1 16,-3-5-1-16,-5 2-20 15,-6 2-47-15,-7-2-56 16,-4 4-64-16,-7 1-69 16,-7-2-27-16,-6 2-81 0</inkml:trace>
  <inkml:trace contextRef="#ctx0" brushRef="#br0" timeOffset="10077.71">17083 9148 494 0,'0'0'335'0,"0"0"-228"0,0 0-57 15,0 0 92-15,0 0-39 16,0 0-55-16,0 0-1 15,0-12 46-15,0 12 21 16,0 0-2-16,0 0 4 16,0 0 7-16,-6 2-38 15,-5 16 3-15,-5 6 5 16,-1 8 20-16,-4 8-27 16,-1 6-13-16,-3 9-11 15,-2 5-20-15,-5 1-8 0,2 2-12 16,-2-3-7-1,3-6-1-15,-1-6 0 0,8-5 3 16,1-11-7-16,3-6 4 16,5-8-5-16,2-6-8 15,4-5 0-15,5-2 0 16,2-5 0-16,0 2-1 16,0-2-10-16,0 0-14 15,0 0-16-15,0 0-21 16,0 0-17-16,0 0-57 15,4 0-94-15,26-9-148 16,0-8-132-16,7-3-472 0</inkml:trace>
  <inkml:trace contextRef="#ctx0" brushRef="#br0" timeOffset="10941.01">18733 8628 565 0,'0'0'160'0,"0"0"-45"16,0 0 112-16,0 0-8 0,0 0-77 15,0 0-58-15,0 0 40 16,-60-36 9-16,42 36-22 15,-2 0-35-15,0 0-17 16,-2 11-7-16,1 6-6 16,2 3-9-16,3 4-5 15,1 1-5-15,3-2-4 16,3 4-11-16,5-3-3 16,4 0-9-16,0-2-1 15,0-3-6-15,11-2 7 16,11-2-9-16,5-6 9 15,6-4 6-15,3 0 16 16,1-3 3-16,-3-2-10 0,-1 0-15 16,-6 0-1-1,-1 0-23-15,0-2 24 0,-2-5 2 16,-1-2 5-16,-5-1 3 16,2-3-4-16,-5-2 5 15,-4-3-11-15,0-2 2 16,-4-4 14-16,-3 0-15 15,-4-3-1-15,0 4 15 16,0-2-12-16,0 6-3 16,-2-2 0-16,-7 3-6 15,-4 2 5-15,-3 0 1 16,-3 4 21-16,-4 0-13 16,-4 5-8-16,-4 2-15 15,-2 5 15-15,-3 0-10 0,-4 7-63 16,0 12-24-16,-7 21-72 15,9-4-152-15,7-5-280 0</inkml:trace>
  <inkml:trace contextRef="#ctx0" brushRef="#br0" timeOffset="11910.08">18774 8895 485 0,'0'0'171'0,"0"0"-108"0,0 0 63 15,0 0 56-15,0 0-4 16,0 0-20-16,0 0-3 15,4-21-2-15,-4 21-23 16,0 0-18-16,2 0-21 16,0 0-25-16,-2 0-19 15,1 0-4-15,4 0-5 16,3 0 11-16,3 0-3 16,1 12-8-16,5 1 7 0,5 3-2 15,0 1-2 1,7 8-12-16,0-1-6 0,4 6 0 15,1 2 0-15,0 3-8 16,2 1-3-16,1 0 3 16,1 3-7-16,0 2 1 15,0 1-8-15,1 0 9 16,1 2-10-16,-1-2 1 16,1 1 0-16,-2-3 0 15,0-3 0-15,-1-2 0 16,1-5 5-16,-2-5-6 15,-1-8 0-15,-4-3-8 16,-8-8 8-16,-7-2 8 16,-7-2-8-16,-7-2 12 15,-2 0 3-15,0 0-15 0,0 0-3 16,0 0-28 0,-6 0-45-16,1 0-10 0,-2 0-65 15,2 0-163-15,1 0-429 0</inkml:trace>
  <inkml:trace contextRef="#ctx0" brushRef="#br0" timeOffset="12809.94">19820 9668 694 0,'0'0'228'16,"0"0"-120"-16,0 0 112 15,0 0-55-15,0 0-72 16,0 0 32-16,0 0 10 16,-79-3-21-16,61 3-23 15,0 0-8-15,-2 0 1 0,-1 8 15 16,-3 1-27-16,0 3-10 16,-1-1-7-16,3-1-15 15,-1 1-7-15,4 1-8 16,-2-3-5-16,6 4 0 15,-1-1-2-15,5 0 0 16,0 2 1-16,2 2-4 16,3 0 3-16,-1 1-1 15,4 4-4-15,1-1 0 16,2-1-7-16,0 6 5 16,0-4-11-16,2 6 0 15,10-3 0-15,3 0-6 16,3 0 6-16,2 0 11 15,3-4-10-15,3 1 5 0,1-3-5 16,1-3-1-16,2-1 0 16,0-3-1-16,4-4 2 15,0 0 11-15,3-3-12 16,-1-4 0-16,2 0 0 16,-2 0 1-16,-1 0-2 15,1 0 2-15,-2-7-1 16,0-3 12-16,-3-4-10 15,-2 1-2-15,-2-4-1 16,-4-2 0-16,-2-2 0 16,-1-2-5-16,-5 2-1 15,-3-3 7-15,-3-1 0 16,-5 2 0-16,-4-2-1 0,0 1 0 16,0 3-8-16,0-4 0 15,-13 4 5-15,-5-2 4 16,-4 1 12-16,2 3-12 15,-3 0 0-15,-4 5-2 16,1 0 2-16,-1 3 0 16,-2-1 0-16,0 3 0 15,-1 1-1-15,2 2-8 16,-4 0 0-16,1 3-18 16,-2 0-19-16,0 1-6 15,-3 2 4-15,3 0-29 16,-3 0-64-16,-11 0-48 15,9 0-338-15,3 0-530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8:40:27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12299 7289 166 0,'0'0'183'15,"0"0"-95"-15,0 0-46 16,0 0-25-16,0 0-17 0,0 0 92 15,5 0-22-15,-5 0-17 16,0 0 9-16,0 0-13 16,0 2-26-16,0-2-7 15,0 0 6-15,0 0 10 16,0 0 11-16,0 0 19 16,0 0 12-16,0 0 4 15,0 0-3-15,0 0-7 16,0 0 5-16,0 0-25 15,0 0-18-15,0 0 4 16,0 0-2-16,0 0 1 16,0 0 9-16,0 0 2 15,0 0-3-15,0 0-2 0,0 0 3 16,0 0-8 0,0 0 6-16,0 0-5 0,0 0-12 15,0 0 15-15,0 0-8 16,0 0 5-16,0 0 4 15,0 0 4-15,0 0-2 16,0 0-7-16,0 0-9 16,0 0 0-16,0 0-7 15,0 0 4-15,0 0 0 16,0 0 2-16,0 0-5 16,0 0-1-16,0 0-5 15,0 0 5-15,0 0-6 0,0 0-2 16,2 0 1-1,5 0-3-15,-2 0 0 0,8 0-1 16,0 0-5-16,2 0 4 16,6 0-5-16,1-2 0 15,1 0 5-15,1-3 4 16,-2 4-10-16,-2-1 1 16,3 0 0-16,-6 2 0 15,1-2 1-15,0 0 4 16,0 2 1-16,0-3-7 15,-2 3 0-15,5 0 5 16,2-3-4-16,1 3-1 16,1 0 0-16,-1 0-1 15,3 0 1-15,0 0 0 16,0 0 0-16,0 0 0 0,-1 0 0 16,3 0 1-16,-2 0 0 15,2 0-1-15,0 0 0 16,2 0 1-16,0 0-1 15,2 0 0-15,1 3 4 16,-3-3-4-16,1 0 0 16,-1 0 0-16,-3 3 0 15,-1-3 0-15,0 2 0 16,0-2 0-16,-1 0 0 16,0 2 0-16,3-2 1 15,-3 0-1-15,3 0 0 16,2 0 0-16,-1 0 1 15,1 0-1-15,-2 0 0 0,0 0 0 16,-3 0 0-16,1 2 1 16,0-2-1-16,-3 2 0 15,1-1 0-15,4-1 0 16,0 3 0-16,4-1 0 16,3 0 0-16,-1 0 0 15,3-2 0-15,-2 2 1 16,-2 0-1-16,-3-1 1 15,0 2-1-15,0-3 0 16,1 3 1-16,1-3-2 16,0 0 2-16,-2 1-1 15,2-1 0-15,1 0 0 16,-1 0-1-16,0 2 2 16,4-2-1-16,-3 0 0 0,-5 0-8 15,0 0 7-15,-4 0 0 16,2 0-1-16,0 0-4 15,2 0 5-15,0 0-5 16,2 0 5-16,1 0-5 16,-3 0 5-16,2 0 0 15,-2 0-1-15,-2 0 1 16,0 0 0-16,-1 0 1 16,1 0-1-16,0 0 1 15,-1 0 0-15,1 0 0 16,0 0 0-16,0 0 0 15,2 0-2-15,0 0 2 16,-3 0-1-16,-1 0-5 0,-3 0 5 16,0 0 1-16,-1 0-1 15,-4 0 1-15,1 0-1 16,1 0 0-16,-2-2-6 16,1 1-5-16,1 1 0 15,2-3 2-15,-3 3 8 16,-4 0-4-16,-1-3 6 15,-7 3 0-15,-1 0 0 16,-3 0 1-16,0 0 0 16,-2 0 0-16,0 0 7 15,0 0-7-15,0 0 6 16,0 0-6-16,0 0-1 16,0 0 0-16,0 0 0 0,0 0-1 15,0 0 1-15,0 0 1 16,0 0 0-16,0 0-1 15,0 0 0-15,0 0 0 16,0 0 0-16,0 0-1 16,0 0-8-16,0 0 9 15,0 0-1-15,0 0 1 16,0 0 1-16,0 0-1 16,0 0 0-16,0 0 1 15,0 0 6-15,0 0-6 16,0 0 5-16,0 0-4 15,0 0 4-15,0 0-5 0,0 3 8 16,0 0-7 0,0-2 7-16,0 1-2 0,0 0-6 15,0 2 8-15,0 0-8 16,0-3-1-16,0 4 1 16,0-3 1-16,0 3 5 15,0-5-7-15,0 3 0 16,0 1 0-16,0-2 1 15,0 1 0-15,-2 2-1 16,-2 1 1-16,1-3 0 16,1 4 0-16,0-1 0 15,0 1 6-15,-1 0-6 16,1 1 6-16,-1 0-1 16,3-2-4-16,-2 2-1 15,2-2 1-15,0 0-1 0,-3 0 0 16,3 0 1-16,-1-2 10 15,1 4-12-15,-2-2 1 16,2 2 0-16,0 2 5 16,0-2 3-16,0 1-9 15,0-2-1-15,0 1 1 16,0 0 0-16,0-2 0 16,0 2 1-16,0-4-1 15,0 3 0-15,0-4 0 16,0 1 1-16,0 1 0 15,0 0-1-15,0 2 1 16,0 0 0-16,2 1 0 16,-1 0 0-16,4-1-1 0,-2 0 1 15,-1 0 0 1,1-1-1-16,-3-1 1 0,0 2-1 16,2-1 1-16,-2-1-1 15,0 4 1-15,2-1-1 16,0-1 7-16,3 4-7 15,-3-1-1-15,2 1 1 16,-2-4 0-16,0 3-1 16,3-1 1-16,-4 0 0 15,5 2 0-15,-4 0 0 16,3-1 1-16,-3 2-1 16,0-2 1-16,1 2-1 15,1 0 0-15,-2-2 1 0,-2 2 1 16,2-3-1-1,0 2 0-15,1 1 0 0,-1-1 5 16,0 0-5-16,2 1 0 16,-1 1 6-16,-1-3-7 15,0 0 0-15,0-1 0 16,1 2-1-16,-3-1 1 16,2-1 0-16,-2 1 1 15,2 1-1-15,-2 0 0 16,2 2 0-16,-2 0 1 15,0-1 0-15,1 3-1 16,-1-4 6-16,0 2-6 0,4-1 0 16,-4-2-1-1,0 0 1-15,0 0 0 0,0 1-1 16,0-4 1-16,2 3 0 16,-2 0-1-16,0 0 2 15,3 0-1-15,-3 1 0 16,2 1 0-16,-2 1 0 15,2-1-1-15,0 2 1 16,0 0 0-16,0 0 1 16,0-1-1-16,-2-1 0 15,3 0-1-15,-3 0 1 16,2-2 0-16,0-1 0 16,0 2 0-16,1-2 0 15,-1 0 1-15,-2 1-2 16,0 0 2-16,3 2-1 0,-3 0 0 15,0 0 0-15,0 0 0 16,0 2 0-16,0 2 0 16,0-2 0-16,0 1 0 15,0-3 0-15,0 2 0 16,0-5 0-16,0 3 1 16,0-1-1-16,0-2 0 15,0 1 0-15,0-2 1 16,0 2-1-16,0 2 0 15,0-1 0-15,0-1-1 16,0-1 2-16,0 1-1 16,0 0 0-16,0-2 0 15,0 1 0-15,0-5 0 16,0 1 0-16,0 0 0 16,0 0 0-16,0 3 1 0,0 1-1 15,0-1 0-15,0 1 0 16,0 3 0-16,2-1 0 15,-1 1 0-15,2-3 0 16,-1 2 0-16,-2-1 0 16,2-2 1-16,1 1-1 15,-3 2 0-15,2-2 0 16,0-2 0-16,0 3 0 16,0-2 0-16,4 0 0 15,-2 0 0-15,0 0 0 0,0 1 0 16,-1-2 0-1,-2 0 0-15,2 4 0 0,-1-2 0 16,0 0 0-16,0 3 0 16,2 0 0-16,-2 0 0 15,0 1 1-15,0-1-1 16,-1-3 1-16,2 3-1 16,-3-2 1-16,2 0-1 15,-2 0 0-15,0 2 0 16,0-1 0-16,3 0 0 15,-3 1 0-15,2-2 1 16,0 3-2-16,2-1 2 16,-2-1-1-16,0 3 1 15,4 1 0-15,-2-3-1 16,1 2 0-16,-3 1 0 0,1-4 0 16,0 1 0-1,1-2 0-15,-1 3 1 0,-1-4-1 16,-2 1 0-16,3-3-1 15,-3 4 1-15,2-1 1 16,-2-2-1-16,0 2-1 16,0-3 1-16,0 5 0 15,0-3 0-15,0 2-1 16,0 1 2-16,0 0-1 16,0-1 1-16,0 0 5 15,0 1-6-15,0-3 0 16,0 1 0-16,0 2-1 15,0-1 1-15,0 0-1 0,0-1 0 16,0 2 1 0,0 1 0-16,0-1 0 0,0-1 0 15,0 1 0-15,0 3 1 16,0-1 0-16,0 1-1 16,0-4 0-16,0 1-1 15,0 0 1-15,0-1 0 16,0-2 0-16,0 1 1 15,0-3-1-15,2 2 0 16,0-1-1-16,1 0 1 16,-3-1 0-16,2 2 1 15,0 1-1-15,0 0 0 16,0 2 1-16,0-2 0 0,0 2 0 16,2-1 5-16,0 0-5 15,-2-1 0-15,0 2 7 16,0 0-1-16,-2 1-6 15,3-2 7-15,-1 3-2 16,0 1 0-16,0-1 3 16,-1 0 0-16,2-1 0 15,-1-2 1-15,-2 1 2 16,3 0 6-16,-3-1 0 16,0 3-6-16,0 1-3 15,0-3-2-15,0 0-6 16,0 0 7-16,0-2-7 15,0-1 0-15,0-2 7 16,0-1-7-16,0 1 1 0,0-2 8 16,0 2 0-1,0-2 5-15,-3 2 0 0,-2 0 3 16,2 0 3-16,-1-2 0 16,-1 1 0-16,1-2-5 15,-1 1-1-15,0-2 0 16,1 1 0-16,0 1-4 15,-1 0-4-15,-1 2 1 16,-2 0-7-16,1 4 7 16,4-4-7-16,-4 2-1 15,3-4 1-15,-2 3 0 16,2-2 0-16,0 1 0 16,2-4-1-16,2-1 0 0,0-2 0 15,0 0 0 1,-5-2-72-16,0-15-153 0,0-7-442 0</inkml:trace>
  <inkml:trace contextRef="#ctx0" brushRef="#br0" timeOffset="3446.77">12373 7308 134 0,'0'0'166'0,"0"0"-71"16,0 0 12-16,0 0-6 16,0 0-20-16,0 0-26 15,-29 0 8-15,25 0 14 16,-1 0 7-16,-1 0-18 15,-1 0-12-15,0 0 14 16,-2 0 13-16,2 0-35 16,-2 0 2-16,3 0 1 15,-1 0 1-15,1 0-5 16,-2 0-6-16,2 0-7 16,-3 0-10-16,3 0 7 0,-4 0 3 15,2 0-3-15,1 0-1 16,-2 0-7-16,2 0 0 15,1 0-14-15,1 0 5 16,-1 0 4-16,2 0-15 16,-4 0 11-16,4 0 1 15,-3 0 0-15,4 0-5 16,0 0 9-16,1 0-15 16,0 0 12-16,-1 0-6 15,-1 0 9-15,-1 0-1 0,0 8 2 16,-1 4 8-1,-4 2 21-15,4 7-12 16,-3 2 5-16,1 0 1 0,-3 5-15 16,1 2 5-16,2 0 0 15,-1 2 0-15,2 0 3 16,0 3-7-16,3 0-4 16,2-2 3-16,-1 6-9 15,1 0-5-15,2 5 0 16,-2 3 1-16,0 5-11 15,0 2-1-15,0-3 13 16,-5 2-14-16,6-1 7 16,-3-6 2-16,-1 0-9 15,3-4 9-15,0-1-2 16,0-1 2-16,0-1 0 0,0 2 7 16,0 1-2-16,-2 2-5 15,0 2-3-15,2 1-5 16,-2 2 6-16,-1-1-7 15,3 3 1-15,2-3 7 16,0-2-8-16,0-2 3 16,0-4-2-16,0 0 0 15,0-4 0-15,0 0 0 16,0-2 0-16,0 0 0 16,0 2 0-16,0 3 0 15,0 0-1-15,0 4 2 16,0 1-2-16,-2 2 0 15,-3 2 0-15,1-4 1 16,1 0 0-16,3-3-1 0,-3-1 6 16,3-4-5-16,0-1-1 15,0-2 0-15,0-1-7 16,0 0 1-16,0 1 5 16,0-4-9-16,0 3 10 15,9-3 0-15,-1 1-6 16,-1-2-1-16,-1 0 6 15,-2 0-4-15,4 0 4 16,-2-3 1-16,1 2 0 16,2-1-6-16,0-2-1 15,2 0-1-15,-2-2 7 16,4 0 1-16,-2-4 0 16,1 0 0-16,1-2-10 15,0 0 4-15,3 0 6 0,0 1-2 16,3-2 2-16,2 4 0 15,1-3 0-15,0 0 0 16,-2 0 0-16,3-1 0 16,-1-2 0-16,3-1-2 15,5-5-8-15,2 2 4 16,1-5 0-16,3 2 6 16,2-2 1-16,-2 0-1 15,-1 2 5-15,1 0-4 16,-3 1-1-16,-2 0 1 0,0-2-1 15,1 4 0 1,2-4 0-16,1 2 0 0,3-3 0 16,0 0 0-16,4 1 0 15,0-2-1-15,-1-1 1 16,3 2 0-16,0-1 0 16,-1-3 0-16,2 3 0 15,0-3 0-15,-3 0 0 16,3 0-1-16,-5 0-5 15,-1 0-8-15,2 0 8 16,-3 0 6-16,-3 0-1 16,3 0-5-16,-3 0 6 15,2-3-1-15,-5 3 2 16,3-3 5-16,-4 1-6 16,-2 2-1-16,2-2 1 0,-2 0 0 15,4 2 0 1,1-2 2-16,1 2-2 0,3-1 0 15,-3 1 1-15,2-3-1 16,-3 1-1-16,1-2 0 16,0 0-9-16,1 0-24 15,-2 1 6-15,4-2 4 16,-5 1 16-16,2 1 7 16,-1 3-1-16,-1-2 1 15,-2 2 0-15,0 0 1 16,1-3-1-16,-1 3-1 15,-2-2 1-15,0 2-5 16,0 0 6-16,0-2 0 16,-2 2 0-16,0 0-1 15,0-2-17-15,-3-1-32 0,-2 0 25 16,-2-1 18-16,-3 2 7 16,2 0-1-16,-1 0 2 15,0 0-1-15,4 0 1 16,0 2 6-16,0 0-7 15,2 0 0-15,3 0 1 16,0 0 0-16,2 0 6 16,-2 0-5-16,0 0-1 15,-2 0 1-15,-4 0 5 16,2 0-7-16,-5 0 0 0,-1 0 6 16,-1 0-4-1,-3 0-1-15,-1-2 5 0,-3-2 2 16,2 0-8-16,-1-1 0 15,6 0 0-15,1 1 0 16,0-1-1-16,3 2 1 16,1 1 0-16,-2-2 1 15,-1 1-1-15,-1 0-2 16,2-1 2-16,-4 0 0 16,-1 0 0-16,-3-1 6 15,-2 0-5-15,-2 1 4 16,-3-2 3-16,0 0 17 15,1 1 1-15,-1-2-8 16,-1 1-16-16,3-1 5 16,-1 2-7-16,1-2 0 0,1 4-1 15,-1-1 1 1,2-1 0-16,-2 0-5 0,1 1 4 16,-3-1-4-16,0 2 4 15,4-1 1-15,-4-1 5 16,0 1-5-16,1-1 0 15,1 1 0-15,2-1 0 16,-2 1 0-16,0 3-1 16,1-5 1-16,-1 1 1 15,2 2 0-15,-4-1-1 16,-2 1 0-16,-2 1 8 16,3 0-6-16,-3 0-2 15,0 1 12-15,2-2-3 0,-2 2-3 16,0-2 3-1,0 2-9-15,0 1 1 0,2 0 7 16,-2-3-7-16,1 3-1 16,-1 0 1-16,0-1-1 15,3 1 0-15,-3-3 2 16,0 3-2-16,2-2 7 16,-2 2 8-16,0 0 1 15,0-1 13-15,0 1-9 16,0 0 0-16,0 0-7 15,0 0 12-15,0 0-11 16,0 0 1-16,0 0-15 16,0 0 0-16,0 0 0 15,0 0-1-15,0 0-36 16,0 0-109-16,-2 0-186 0</inkml:trace>
  <inkml:trace contextRef="#ctx0" brushRef="#br0" timeOffset="44192.68">12770 6505 880 0,'0'0'226'0,"0"0"-125"15,0 0 40-15,0 0 24 16,0 0-28-16,0 0-23 15,6-36 9-15,-6 32-16 16,0 1-12-16,0 0-10 16,0 1-11-16,-2-2-16 15,-9 0-6-15,-3 0-36 16,-3 0 24-16,-5 0-28 16,-5-1 22-16,-4 1-6 15,-2 3-9-15,1 1-7 0,1 0-1 16,4 0-5-16,4 0-5 15,8 0 1-15,2 0 5 16,6 0-7-16,5 0-6 16,0 0-4-16,2 1-2 15,0 8 6-15,0 3 1 16,0 1 5-16,0 6 6 16,0 0-5-16,0 4-1 15,8-1 0-15,4 2-1 16,-1-1 0-16,3 2-26 15,1 1-9-15,1 1 1 0,-1-3 4 16,3-3-5 0,-3 2 5-16,1-5 10 0,-4-3 8 15,-1 0 3-15,-2-1 8 16,-5 0 1-16,-2 1 1 16,-2 2-6-16,0-2-6 15,0 4 12-15,-2-4-1 16,-11 2-1-16,-1-2-4 15,-2-4-3-15,-1-1 9 16,-4-2 13-16,-1 0 0 16,1-5-7-16,0 0 3 15,-2-3-1-15,2 0 9 16,-4-5 19-16,0-10 4 0,1-5-8 16,3-4-15-1,4-4 4-15,4 2-21 0,1-1 34 16,6 5-21-16,3 5-7 15,1 5-5-15,2 4 6 16,0 1-7-16,0 5-1 16,0 2-7-16,0 0-119 15,0 0-122-15,0 4-244 16,0 5-258-16</inkml:trace>
  <inkml:trace contextRef="#ctx0" brushRef="#br0" timeOffset="45220.92">13173 6599 864 0,'0'0'217'0,"0"0"-80"16,0 0 84-16,0 0-79 15,0 0-52-15,0 0-2 16,0 0-14-16,-29-54 0 16,20 41 0-16,-4 4-9 15,-1-3-15-15,-2 4 3 16,-1-2 12-16,2 3-14 15,-4 2-9-15,-1 3-11 16,0-1-19-16,0 3-1 16,-2 0-10-16,3 0 11 15,-2 0-11-15,6 5 0 0,1 0-1 16,5 4 1-16,3-1 0 16,1 4-1-16,1 0-9 15,1 4 9-15,0 0 0 16,3 3-1-16,0-2-5 15,0 3-1-15,0 1-3 16,13-2 9-16,4 1-9 16,4 0-15-16,-2 0-15 15,1-2-2-15,1 3-3 16,-4-1-1-16,1-3-1 16,-5 4 19-16,-1-4 16 15,-3 0 5-15,-5 0 6 16,-2 0 0-16,-2-2 1 0,0-1 0 15,0 4 0-15,-5-4 1 16,-5 1 4-16,-4 1 3 16,1-4 10-16,-3-2 16 15,1-2-9-15,-1-2 6 16,0-3 7-16,3 0-1 16,2-3-1-16,0 0-5 15,2 0-16-15,2 0 10 16,1 0-5-16,1-6 1 15,1-2 1-15,-3 2-7 16,2-2 0-16,1 1-2 16,0 2-12-16,-1-2-1 15,3 2 1-15,2 1 0 0,0-1 1 16,-2 2 4-16,2-1-5 16,0 2 0-16,-2-2 1 15,2 2 8-15,0 0-2 16,0 0 5-16,0 0 11 15,0 0 7-15,-4 0 2 16,4 1-2-16,0 1-6 16,0 0-11-16,0 0-14 15,0 0 9-15,0 0-9 16,0 0-8-16,0 0-5 16,13-9-94-16,9 3-256 15,7-6-481-15</inkml:trace>
  <inkml:trace contextRef="#ctx0" brushRef="#br0" timeOffset="51602.49">15775 7275 365 0,'0'0'283'0,"0"0"-218"0,0 0-15 16,0 0 60-16,0 0-49 15,0 0-31-15,12 0 31 16,-10 0 0-16,-2 2-5 15,2 0 9-15,-2 0 5 16,0-1-5-16,1 4-4 16,-1 1-5-16,0 3-2 15,0 0 7-15,0 1-8 16,0 2-4-16,0 0-15 0,0 0-17 16,0 2-1-16,0 1-8 15,0-1 5-15,0 3-6 16,0 1 9-16,-3-1 0 15,1-2-1-15,-2 1-1 16,0 0 0-16,2-2-4 16,0 1 6-16,-3-2-3 15,3 2 5-15,-2-1-4 16,2-1-3-16,2 1 2 16,-2 3-3-16,2-3 2 15,-3 0-5-15,0 0 2 16,3 0-8-16,-3-1 8 15,2 4 0-15,-1-3-2 16,-2 0-1-16,1-2 2 16,-1 0 0-16,2 0-7 0,-2-1 8 15,1 2-7-15,1 1 5 16,-1 0 0-16,1 2-6 16,2 1 0-16,0 1 7 15,0-3-2-15,0 2 1 16,0-2-6-16,0-1 8 15,0 1-8-15,0-1 0 16,0 0 1-16,0-2-2 16,0 2 8-16,0 0-7 15,0 0 11-15,0 0-2 16,0 0 5-16,-2 2-5 16,-2-2 5-16,1 2-6 15,-1 0-2-15,2 0-6 16,0 0 1-16,2 0-2 15,-2 3 9-15,2-6-3 0,-3 3-5 16,3-1 0-16,0 1 8 16,-2-2 0-16,2 2-8 15,-3 1 2-15,3 1 3 16,-3 0 1-16,3 1-7 16,0-2 7-16,0 3-6 15,0-6 0-15,0 3 0 16,0-2 0-16,0-1 9 15,-1 1-9-15,1-1 0 16,0 1 0-16,0-1-1 0,-2 3 1 16,2-1 0-1,-2 2 0-15,-1 1-1 0,-1 1 2 16,2-3-2-16,-3 4 1 16,3-3 0-16,-2 0 0 15,1-3-1-15,3 3 1 16,-2-2-1-16,2 1 1 15,0 1 0-15,0-2 0 16,0 0 5-16,0-1-5 16,0 0 0-16,0 1 0 15,0-2 0-15,-5 0-1 16,0 0 1-16,4 2-1 16,-3-2 1-16,2 2-1 15,-1-2 1-15,3 0 0 16,-2-2-1-16,2 2 1 0,0-3-1 15,0 1 0-15,0 0 0 16,0-3 0-16,0 4-1 16,0-1 0-16,0-2 1 15,0 0 0-15,0-1-1 16,0 1 1-16,0 0 1 16,0 2-1-16,0-1 0 15,0 0 1-15,0 3-1 16,0-2 0-16,0 3 0 15,0-3 1-15,0 2-1 16,0-2 1-16,0 0-1 16,0 2 0-16,0-3 0 15,0 3-1-15,0-5 1 0,0 3 0 16,0-1-1 0,0-2 1-16,0 3 0 0,0 0 0 15,0-2 0-15,0 2 0 16,0 0 0-16,0-2 0 15,0 0 0-15,0 0 1 16,0 0 0-16,0 1-1 16,0-1 0-16,0-1 0 15,0 1-1-15,0-2 1 16,0 2 0-16,0 1 0 16,-2 1 0-16,2 0 0 15,0 1 0-15,0-1 0 0,0 0 0 16,0 2 0-16,0-2 1 15,0 1-1-15,0-1 0 16,0 0 0-16,0 2-1 16,0 1 1-16,0-3-1 15,0-1 0-15,0-1-1 16,0 0-3-16,2 0 5 16,0-5 1-16,-2 4-1 15,3-1 0-15,-3-2 1 16,0 2-1-16,2 0 0 15,-2 0 1-15,0 0-1 16,2 2 1-16,-2 0-1 16,2 3 0-16,-1-2 0 15,-1 3 0-15,3 1 0 16,-1-1 0-16,1-3-5 0,1 1 4 16,-1-1 0-16,1-1 1 15,1-3 0-15,-3 4 1 16,2-2-1-16,1 0 1 15,-3 1-1-15,1 0 1 16,3 2-1-16,-1 0 0 16,-1 0 0-16,0 2 0 15,-2-2 0-15,3 1 0 16,1 4 1-16,-1-3 0 16,-1 1-1-16,3-3 2 15,-2 2 4-15,-1-2-4 16,2 3 5-16,2-1-5 15,-2-2-1-15,1 2 1 16,-3-2-1-16,0 2 0 16,4-2 1-16,-4 1 4 0,0 1-5 15,3 0 5-15,-1 4 1 16,4-3-6-16,-1 5 8 16,-1 1-1-16,2-1-7 15,-1 2 7-15,-1-1-7 16,4 2 5-16,-3-1-5 15,1-2 6-15,2-2-5 16,1 0 4-16,0 0-5 16,-1-1 0-16,1 0 5 15,-2 1-4-15,1 2 4 16,2 0-5-16,2 0 7 0,-1 1-1 16,4 1-1-16,-1 2-5 15,0-2 10-15,6 0-1 16,-4-1-2-16,2 2 5 15,-2-2 0-15,-1 2-2 16,0-3-2-16,-2 0 3 16,5 0-1-16,-1-2 3 15,4-1-4-15,2 3 5 16,2-1 7-16,-3 2-4 16,2-2-7-16,-5 1-10 15,0 2 8-15,-3-2-8 16,-3 1 1-16,3-1 4 15,-3-3-4-15,0 2-2 16,-1-3 1-16,1 0 1 0,2 2-1 16,3-3 0-16,3 5 6 15,1-3-6-15,3 1 5 16,0 0 2-16,0 0-8 16,-2 0 1-16,1 0 0 15,0 0 0-15,1 0-1 16,2 1 1-16,0-2-1 15,2 1 0-15,3-4 5 16,3 3-3-16,3-1-2 16,-3-2 1-16,0 2 6 15,1 0-6-15,-5 0 0 16,3 2 0-16,1-2 1 16,-2 2-1-16,1 2 0 15,2 0 0-15,-1 3 0 0,0-2 1 16,1 4-1-16,1-1-1 15,-1-3 0-15,0 4 1 16,1-1 0-16,2-2-1 16,-3 0 1-16,1-1 0 15,-1-1 0-15,-4 0-1 16,4-1 1-16,1-3 0 16,4 0-1-16,0 0 0 15,1-2 1-15,2 1-1 16,0-1 1-16,-1 4-1 15,1-4 1-15,-4 1-1 16,3 2 0-16,-1-3 0 16,4-1 1-16,0 0-1 15,4 5 1-15,0-4-1 16,0 2 0-16,-2 0 1 0,0-2 1 16,-3 1-2-16,2 2 1 15,-2-3 4-15,1 1-5 16,0-2 0-16,4-1 1 15,2 0 0-15,2-1-1 16,2-4 0-16,3 3 0 16,-3-4 1-16,2 2 0 15,0-2 0-15,-1 1 0 16,-1 0 0-16,-2 0 5 16,0 2 1-16,0-1 2 15,-5-2 5-15,2 3-5 0,-1-6-8 16,0 1 5-16,-1-4-5 15,1 0-1-15,-1 0 1 16,1 0 0-16,-2 0 0 16,-4 0 1-16,1 0-1 15,-2-2-1-15,2-3 1 16,-4-4 0-16,6-2 0 16,-2 2 0-16,2-5 0 15,-1-2 1-15,5-3-1 16,-3 0 6-16,-4-3-6 15,-1-2-1-15,-2 2 8 16,-2-2 5-16,-4-2 7 16,-1-1-7-16,-3-1 1 0,2-4-8 15,-6-3-5-15,2-9 7 16,-3-2-7-16,0-3 7 16,0-3-7-16,-4-1 0 15,0 2 5-15,1-2 0 16,0 3 1-16,-3 3-6 15,4-2 5-15,-3 3 1 16,-2-1-5-16,1 1 8 16,-1-2 4-16,0 1 25 15,1-2-5-15,-4 1-14 16,1-2-4-16,-2 1 2 16,-3 0 3-16,-3-2 1 15,1 1 1-15,-1 0-1 16,-4-4-4-16,-2 2-3 15,-3-5-4-15,-2 1-4 0,-2 1-6 16,0-1-1-16,0 1 9 16,0 1 2-16,0-2-10 15,0 1-1-15,0 2 7 16,0-1-7-16,0 3 0 16,0 3 1-16,0 0 8 15,-2-1-9-15,-2 0-9 16,0-1 9-16,-6-1 10 15,1 1-8-15,1 0 2 16,-2 0-3-16,2-2 5 16,-1 0-6-16,-3-3 0 0,1 0-12 15,-2-3 12-15,-4-4-9 16,1-1 9-16,-2 1-12 16,-5 4 2-16,4 2 9 15,-5 1 0-15,1 4 1 16,-2 0 0-16,0 2-11 15,-2-4 10-15,-1-1-1 16,1-1 2-16,1-5-1 16,-4 4 1-16,4 0 1 15,-1 4-1-15,2 5 0 16,1 1 0-16,2 0-1 16,-1 4 0-16,3 0 1 15,3 2 5-15,-2-1-5 16,1 0 0-16,1 1 5 0,0-2-5 15,-4 1 0-15,1 0-1 16,-1-2-11-16,2 2 12 16,-1-1-2-16,2-1 1 15,0 3-5-15,0 0 6 16,-2 1-6-16,2 0 5 16,-1 3-8-16,-2 2-39 15,-3 2 17-15,-1-1 13 16,-2 4 18-16,-4-2-9 15,2 1 3-15,-2 2 6 16,0 0 10-16,-1-1-2 16,-1 3-7-16,0-3-1 15,-3 0 6-15,3 2-5 0,-5-4-1 16,2 0 0 0,-2-1-5-16,-1-2 5 0,3 1 1 15,-3 1-1-15,-1 5 0 16,1-2-1-16,-4 0 1 15,1 6 0-15,-2-1-7 16,-2 1 7-16,2 3 1 16,1 3-1-16,-1 1 0 15,1 2-6-15,-1 0 6 16,-3 0-1-16,-2 0 0 16,-1 2-5-16,5-1 6 15,0 4-7-15,1 0 6 16,3 2 1-16,-1 0-2 15,-2 2 1-15,1-1 1 0,-1 1-6 16,-2 0 4-16,-2-2 2 16,3 3 0-16,1-1 0 15,-1 0 0-15,1 0-1 16,1 1-5-16,-2 0 0 16,0-1-1-16,3 1-5 15,-3 2 0-15,1 1 1 16,-1-2-2-16,-1 1 4 15,-4 1 7-15,0 1-14 16,-2-3 8-16,1 3-1 16,0 0 8-16,-1 0 0 15,3 0-7-15,3 0 7 16,1 0-8-16,1 0-6 0,3 0 2 16,1 0 2-1,0 0 2-15,5 3 8 0,-2-2-15 16,4 1 14-16,-1 1-5 15,1-2-7-15,-2 3-8 16,-1-2 6-16,-2 3 15 16,-4-4-7-16,0 3 7 15,-1-1 0-15,1-3 1 16,0 1 0-16,-3-1 0 16,3 2 0-16,1 0 0 15,3 0 1-15,1-2-1 16,5 5 1-16,1-3-1 15,4 1 1-15,-1 1-1 0,3 1-1 16,-4-2 1-16,0 4 0 16,-5-1 1-16,-3-2-1 15,-1 0 0-15,-3 0 1 16,1-2-1-16,0 0 0 16,5 0 0-16,-1-1 0 15,2 1 0-15,3 0 1 16,0 3-1-16,4-1 0 15,1-1 0-15,4 6 0 16,-1-1-1-16,3-1 0 16,2 4-1-16,0 1-3 15,-2-3 5-15,1 4 0 16,-1-1 0-16,4 0-6 16,-5-1 6-16,3 1 1 15,-1 3 5-15,-2-3-6 0,1 0-1 16,1 2 0-16,0-4 1 15,2 2 5-15,-1 0-5 16,-3-2 0-16,4 3 1 16,-3-4-1-16,-3 3 1 15,1 0-1-15,0 1 0 16,-3 0-1-16,3 0 1 16,-3 1 1-16,6 0-1 15,-4 1-1-15,6 0 0 16,-1 1-10-16,2-3 10 15,2 4 1-15,4-3-11 16,0 0 11-16,2-2 0 0,-1-1 2 16,-1 1-2-16,2-5 1 15,-1 1-1-15,3 0 0 16,-2-2 0-16,0 0-1 16,1 2 1-16,0-2-7 15,0-2 7-15,1 1-9 16,-1 0 8-16,1-1 0 15,-4 1-5-15,4 0-2 16,-3-1 2-16,3 2 6 16,-4-2-9-16,3 2 8 15,0-2 0-15,2 2 0 16,-2 0-6-16,2 0 1 16,0 0-3-16,1-1-4 15,2 2 12-15,-2-1 1 0,2-2-1 16,-1 2 1-16,1-4 0 15,-2 2 0-15,1 0 0 16,-2 0 1-16,1 0 6 16,-1 2-6-16,1-1-1 15,-2 0 1-15,2 2-1 16,-2-4 1-16,2 4 0 16,-2-2-1-16,1 1 0 15,0 1 0-15,0-2-2 16,-1 4 2-16,2-4 0 15,-1-1 0-15,3 2-1 16,0-3 1-16,0 1 0 16,0-3 0-16,2 2 0 15,-2-2 0-15,0 2 0 0,-1-1 1 16,0 1-1-16,0 2 1 16,0-1-1-16,1-2 0 15,0 2 0-15,-3-3 0 16,3 2 0-16,-3 1 0 15,4-3 1-15,-4 1-1 16,2 3 0-16,-1-3 0 16,0 2 0-16,1 0-1 15,1-3 1-15,0 2 0 16,0-3 0-16,0 1-27 16,2-1-31-16,0 0-89 15,0 0-124-15,15 0-518 0</inkml:trace>
  <inkml:trace contextRef="#ctx0" brushRef="#br0" timeOffset="52781.98">20213 6152 466 0,'0'0'145'16,"0"0"-67"-16,0 0-11 16,0 0 105-16,0 0-34 15,0 0-48-15,36-55 43 16,-35 45 60-16,-1 2-49 16,0-1-14-16,0-1 16 15,0 0-37-15,-8-1-42 16,-3 1-7-16,-3 2-1 0,-1 1-19 15,-1 0-3-15,-3 2-15 16,-2 2-10-16,1 1-10 16,2 2 5-16,0 0-6 15,5 0-1-15,-1 5-5 16,4 4 4-16,1 4 0 16,-1-1 0-16,6 0-4 15,2 0-4-15,0 2 9 16,2 2-1-16,0-2 1 15,0 2 0-15,0 0 1 16,13 2 0-16,3-1 14 16,6 3-5-16,5 1-10 15,0-1 6-15,4 2-6 0,0-1 0 16,-4 2 1 0,-1-1 0-16,-5 0-1 0,-5-1-1 15,-3-3 1-15,-7-4-1 16,-4-2 1-16,-2-3-2 15,0 0-11-15,0-6-2 16,0 1-1-16,-6 1 16 16,-12-1 0-16,-4-4 7 15,-7 1 2-15,-7-1 0 16,-2 0 0-16,-6 0-2 16,0 0 0-16,1 0-7 15,3-1 0-15,5-3 7 16,10-1-7-16,6 3-5 15,12 2-40-15,7-2-80 16,21-3-154-16,15-4-207 0,1-1-255 16</inkml:trace>
  <inkml:trace contextRef="#ctx0" brushRef="#br0" timeOffset="53172.52">20686 6099 537 0,'0'0'491'0,"0"0"-355"16,0 0 74-16,0 0-19 15,0 0-49-15,0 0-83 16,0 0-42-16,0-7-16 16,-5 26 9-16,-5 8 23 15,-2 6 13-15,-1 2 22 16,-2 5-20-16,1 2 6 16,0-2-17-16,2-1-14 15,1-3-11-15,5-7-6 16,0-2-5-16,1-7 1 15,3-6-2-15,2-4 0 0,-2-2-30 16,2-6-102-16,0-2-106 16,0 0-143-16,4 0-209 15</inkml:trace>
  <inkml:trace contextRef="#ctx0" brushRef="#br0" timeOffset="53977.71">20639 6007 552 0,'0'0'216'16,"0"0"-16"-16,0 0-30 15,0 0-16-15,0 0-6 16,0 0-41-16,0 0-14 16,12-17 17-16,-8 17 2 15,-4 0-25-15,2 0-33 16,0 0-21-16,2 0-20 15,3 0-12-15,7 0 8 16,1 12-8-16,3 3 0 0,0 4 5 16,2 0 6-16,-3 5-5 15,1 1 1-15,0-1 2 16,-3 4-4-16,2-2-6 16,-6-2 2-16,4-1 4 15,-6-2-6-15,0-1 1 16,-2-2 0-16,-3 1 5 15,-1-4-5-15,-3 1 1 16,0 0 7-16,0 0-3 16,0 0 0-16,0 1 13 15,-7 1-11-15,-5-2-7 16,4 0 7-16,-1 0 3 16,3-2-4-16,-4-4-7 15,4 0-9-15,-2-2-6 16,3-2 15-16,-5-3 9 15,-1 4 4-15,-4-2-4 0,1 0 6 16,-4 1-5-16,-1 0-10 16,-4-2 0-16,3 0 9 15,-2 0-8-15,4-2 9 16,0 0-9-16,2-1 7 16,0-1 1-16,6 0 1 15,-1 0-3-15,1 0-1 16,2 0-4-16,-1 0-1 15,-1 0 5-15,4 0-4 16,-1 0 4-16,2 0-5 16,0 0 0-16,-1 0 0 15,0-1-1-15,-1-1 0 0,3 0-8 16,0 0-39-16,-1 0-89 16,-4 2-115-16,2 0-77 15,1 0-186-15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8:44:57.3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16611 5261 32 0,'0'0'81'0,"0"0"-22"16,0 0 52-16,0 0-33 16,0 0-62-16,0 0-6 15,0 0-9-15,0 0 6 0,0 0-7 16,0 0 1-16,0 0 20 15,0 0 117-15,0 0-64 16,0 0-22-16,0 0 33 16,0 0-13-16,0 0-17 15,0 0 0-15,0 0 8 16,0 0-5-16,0 0-10 16,0 0-10-16,0 0 14 15,0 0 27-15,0 0-5 16,0 0-13-16,0 0-7 15,0 0-8-15,0-2-5 16,0 2-9-16,0 0-9 16,0-2-2-16,0 2-4 0,0 0 7 15,0-1 5-15,0-1 1 16,0-3-9-16,0 1-5 16,0 1 3-16,0-1-3 15,0-3 2-15,0 1-7 16,2 1-3-16,3-4 8 15,-1 4-8-15,-2-3 7 16,2-1-6-16,1 4-8 16,0-4 8-16,1 1 1 15,1 0-10-15,-1-1-1 16,1 2 1-16,0 0 7 16,-2 0-6-16,1-1 0 0,-3 0 0 15,5-1 0-15,-3 2-1 16,2-1 1-16,-1 0-1 15,1 0 8-15,-3 1-7 16,3-2 4-16,-4 3-4 16,-1 1 1-16,0 0-2 15,0 3 13-15,0 0-5 16,-2-1-7-16,0 3 12 16,2 0-13-16,-2 0 1 15,0 0 12-15,0 0 3 16,0 0-2-16,0 0 4 15,0 0-5-15,0 0-5 16,0 0-7-16,0 0 5 16,0 0-1-16,0 0-5 15,0 0-11-15,0 0 1 0,0 0 4 16,0 3 6-16,0 9 0 16,0 5 1-16,-2 2 1 15,0 3-1-15,-2 2 1 16,2 2-1-16,-1 2 5 15,-1-2-6-15,3 1 0 16,1-6 0-16,0 2 0 16,0-5 0-16,0-1 0 15,0-2 0-15,0-3 5 16,0-2-5-16,0-1 0 16,0-4 0-16,0-1 0 15,0-2 1-15,0-1 1 16,0-1-1-16,0 0 0 0,0 0 0 15,0 0-1 1,0 0 7-16,0 0-7 0,0 0 7 16,0 0-1-16,0 0-6 15,0 0 6-15,0 0-5 16,0 0 0-16,0 0-1 16,0 0-31-16,0 0-31 15,0-3-90-15,0-1-188 16,0-1-327-16</inkml:trace>
  <inkml:trace contextRef="#ctx0" brushRef="#br0" timeOffset="1383.97">16660 5398 251 0,'0'0'91'15,"0"0"-4"-15,0 0 28 16,0 0-23-16,0 0-11 15,0 0 6-15,0 0 2 16,0-3-8-16,0 3-8 16,0 0 2-16,0 0-7 15,0 0-2-15,0 0 1 16,0 0 7-16,0 0-10 0,0 0-5 16,0 0 1-16,0 0 1 15,0-3-4-15,0 3 4 16,0 0-8-16,0 0-6 15,0 0-3-15,0 0-9 16,0 0-7-16,0 0-5 16,0 0-2-16,0 0 0 15,0 0 1-15,0 0-4 16,0 0-3-16,0 0 7 16,0 0-9-16,0 0 2 15,0 0-14-15,0 0 13 16,0 0-13-16,0 0 16 15,0 0-8-15,0 0 15 16,0 0-7-16,0 0 7 0,0 0-9 16,0 0 4-16,0 0 0 15,0-2-7-15,0 2-3 16,0 0 0-16,0 0-2 16,0 0 1-16,0 0-1 15,0 0-7-15,0 0 6 16,0 0-5-16,0 0-1 15,2 0-10-15,5 0 10 16,0 0 11-16,1 0-1 16,3 0-10-16,5 0 0 15,2 2 0-15,-1 1 0 16,3-3 3-16,-2 0 3 16,1 0 7-16,-3 0-12 0,-6 0 8 15,1 0-9-15,-1 0 1 16,-6 0 1-16,0 0 8 15,1 0-5-15,-5 0-5 16,2 0 0-16,-2 0 0 16,0 0 1-16,0 0 0 15,0 0-1-15,0 0-2 16,0 0-4-16,0 0 6 16,0 0 1-16,0 0-1 15,0 0-23-15,0 0-77 16,0 0-80-16,0 0-307 15,-7 0-515-15</inkml:trace>
  <inkml:trace contextRef="#ctx0" brushRef="#br0" timeOffset="9560.94">16806 5085 352 0,'0'0'215'0,"0"0"-103"15,0 0-9-15,0 0 9 16,0 0-19-16,0 0-32 16,7-10-8-16,-7 8 2 15,0 0-14-15,0 2 8 16,0 0 10-16,0 0-5 15,0 0-16-15,0 0-1 16,0 0 10-16,0 0-1 16,0 0 8-16,0-2-6 15,0 2 10-15,0 0 2 16,0 0-6-16,0-2 2 16,0 2-5-16,0 0-1 15,0 0-15-15,0 0-14 16,-4 0 3-16,-2 0-8 0,-1 0 4 15,1 0-10-15,-4 0-9 16,1 0 0-16,3 0 8 16,-4 2-9-16,4 2 0 15,-1 1 0-15,1-2 1 16,-1 1 1-16,2-2 10 16,1 3-11-16,-1-5 7 15,1 5-6-15,-1-1-2 16,2-1 1-16,0 0 11 15,1-1-5-15,-3 2-1 16,3-2-4-16,0 2 4 16,-3-2-4-16,3 1-1 15,0-2 7-15,0 3-8 16,-3 0-1-16,3 1 1 0,0-2 0 16,-3-1 1-16,3 2 6 15,0-1-7-15,-1 0 0 16,3 1 0-16,-2 1 0 15,2-1 0-15,0 0 1 16,0-1 8-16,0 3-9 16,0-1 7-16,0-2-5 15,0 4 8-15,0-5 2 16,0 1-2-16,0 1-1 16,0 1-8-16,0-2 5 15,2 2-5-15,1 0 1 0,-1 2-1 16,0 0 10-1,-1 0-11-15,3-2 0 0,-2 2 0 16,0-2 0-16,1 2 0 16,-1-2 1-16,-2-1 0 15,0 3-1-15,2-5 1 16,-2 2-1-16,2-1 0 16,0-1 0-16,-1 1 0 15,3-1 0-15,0 2 0 16,1-2-22-16,-3 1 22 15,3 0 0-15,-4-1 9 16,2 0-8-16,-3 0 0 16,2-1 0-16,2 4 1 15,1-3 0-15,0 2-2 16,4 0-6-16,-3 0-3 0,3 0-6 16,0-2 15-1,-2 0 15-15,-1 0-13 0,-1 0 7 16,1-1 0-16,-3-1-8 15,6 2 4-15,-3-2-5 16,0 3-17-16,3-3 4 16,-1 0 13-16,-2 0 20 15,-1 0-13-15,-1 2-6 16,0-2 1-16,-2 0-2 16,0 0 0-16,-2 0 0 15,4 0 4-15,-2 0-4 16,0 0-1-16,2 0 1 15,-1 0-14-15,1 0 4 0,0 0 2 16,1 0 8 0,-1 0 6-16,1 0 7 0,-1 0-5 15,-1-5-7-15,1 2-1 16,0 1 7-16,-2-2-7 16,3-1 0-16,-4 4 7 15,3-3-7-15,-2 0 1 16,0 0-1-16,0 0 1 15,1 0 0-15,-1-2-1 16,0 1 5-16,-2 0-5 16,2 1 0-16,-2-3 7 15,0 2-6-15,0-1 0 16,0-1 10-16,1 2-11 16,-1-4 5-16,0 1-4 15,0 1-2-15,3-2 1 16,-3 1-7-16,0-1 6 0,0 1 0 15,0-1 0-15,0 4 1 16,0-4 0-16,0 3 2 16,0 2-2-16,0 0 1 15,0 0-1-15,0 0 0 16,0 3-6-16,0-4 6 16,0 3 0-16,0-3-1 15,0 5 1-15,0-3 6 16,0 1-6-16,0 0 1 0,0 0-1 15,0-1 0 1,-3 1-5-16,3-3-9 0,-1 1 14 16,-1 1 7-16,-2-2-6 15,1 1-2-15,-1 0-7 16,2 2 2-16,-2 0-1 16,3-1 7-16,1 3-1 15,-2 0-5-15,-1 0 5 16,1 0 1-16,-2 0-1 15,2-3 1-15,-3 3 0 16,1 0 0-16,-3-2-1 16,2 2 0-16,0 0 0 15,4 0 0-15,-3 0 1 16,1-2 0-16,1 2-1 16,-2 0 0-16,2-2 1 0,-2 2-1 15,0 0 1-15,2 0 0 16,-2 0-9-16,0 0 8 15,1 0 0-15,-1 0 1 16,-2 0-1-16,0 0-4 16,4 0 5-16,-3 0-1 15,4 0-5-15,-1 0 6 16,-1 0-1-16,1 0 0 16,0 0 1-16,0 0 1 15,2 0-1-15,-2 0 1 16,2 0 0-16,-2 0-1 15,-3 0 0-15,2 0 0 16,-1 0-1-16,0 0 1 16,-1 0-1-16,1 0 0 15,0 0 1-15,1 0-1 0,-2 0 1 16,1 0 0-16,-3 0 0 16,3 2 0-16,0 2 0 15,-5-1 0-15,4 0 0 16,0 1-1-16,-1 0 0 15,2-2 0-15,2 0-6 16,-3 3 1-16,2-4 4 16,-1 1-4-16,2 0 5 15,-2 0-8-15,4 0-1 16,-1 3-2-16,1-4-6 16,0 3 6-16,0 0 3 15,0 2 9-15,0 3-7 0,0-1 6 16,0-3-1-16,0 4-3 15,0-2 5-15,-2 0 0 16,2 1 0-16,0-3 0 16,0 4-6-16,-2-1-1 15,2-3-5-15,0 4 3 16,0-4-4-16,0 2 4 16,0 0-4-16,0-1 7 15,0 2 5-15,0 1-11 16,0-2 4-16,0 2 7 15,0-2-5-15,0 2 5 16,0-1-8-16,2-3 0 16,0 0 8-16,-2-2 0 0,1 2-1 15,-1-1-7-15,4-1 9 16,-2 2-1-16,0-1 1 16,-2 1 0-16,2 0-1 15,1 1 1-15,-1 0 1 16,1-3-1-16,0 2-1 15,0-1-6-15,1-1 1 16,-2-3 4-16,1 3-9 16,1-1 10-16,-1 0-1 15,6 0-8-15,-3 0-12 16,5 1 13-16,-1-3 3 16,-2 3 6-16,3-1 11 15,-1 0-11-15,0 0-6 0,1 1-13 16,3-3 19-16,-3 0 8 15,3 0 3-15,-3 0-11 16,4 0 0-16,3 0-27 16,14 0-90-16,0 0-167 15,-5-5-251-15</inkml:trace>
  <inkml:trace contextRef="#ctx0" brushRef="#br0" timeOffset="11765.95">16932 5055 1322 0,'0'0'262'0,"0"0"-215"0,0 0 3 16,0 0 91-16,0 0-28 15,-76 134-34-15,52-94-38 16,1-3-6-16,4-5-1 16,3-6-12-16,3-4-7 15,3-5-14-15,3-6 11 16,3-3-6-16,2-7-5 16,2-1 11-16,0 0 4 15,0 0 33-15,0-17-14 16,0-7-14-16,15-11-21 0,10-5-17 15,2-7 17 1,4-2 27-16,-4 5-15 0,-7 6 0 16,-7 12-12-16,-6 9 20 15,-7 10 26-15,0 7-23 16,0 0 8-16,-13 16-7 16,-14 16-4-16,-10 10 4 15,-4 6-3-15,5 3-11 16,2-5-8-16,8-4-1 15,8-10 8-15,7-8-9 16,4-8 0-16,5-9 1 16,2-4-1-16,0-3-1 15,0-3-3-15,14-22 4 16,5-8 19-16,2-6-8 16,-1-12-10-16,4 0-1 0,-2-4-12 15,-3 6 11-15,-4 3-11 16,-1 17 6-16,-8 9 6 15,-5 11-6-15,-1 9-2 16,0 0-36-16,0 9 33 16,-5 14 11-16,-7 10 9 15,1 3 2-15,3 0-11 16,2-4 0-16,6-4 1 16,0-4 0-16,0-4 0 15,0-6-1-15,0-5-8 16,8-5-7-16,0-4-4 15,3 0 19-15,7 0 2 16,5-16 4-16,3-3 1 16,2-3 5-16,2-2-12 15,-1-1 1-15,-2 6 6 0,-7 3-5 16,-7 5-3-16,-9 6 1 16,-4 5-10-16,0 0-17 15,0 5 17-15,-8 18 10 16,-9 7 21-16,-4 4 2 15,1 3-9-15,0-4-8 16,2-1-5-16,3-5 6 16,3-5-6-16,4-8 0 15,3-4-1-15,5-6 1 16,0-4-1-16,0 0 0 16,0 0-10-16,13-7 10 15,5-12 22-15,2-3-16 0,0 0-6 16,-1 0 6-16,-7 3 3 15,-1 5-9-15,-5 7 6 16,-4 2-4-16,-2 5-2 16,0 0-1-16,-2 9-7 15,-12 13 8-15,-4 5 17 16,0 7 1-16,0-1-16 16,5-1 7-16,4-4-9 15,7-5 0-15,2-6 0 16,0-5-3-16,46-8-75 15,2-4-117-15,2 0-424 0</inkml:trace>
  <inkml:trace contextRef="#ctx0" brushRef="#br0" timeOffset="13395.44">14798 5095 392 0,'0'0'290'0,"0"0"-139"0,0 0 11 16,0 0-10-16,0 0-9 15,0 0-40-15,0 0-7 16,-4-6 1-16,4 6 16 16,0 0-4-16,-2 0-30 15,2 0-16-15,-4 0-25 16,-4 0-5-16,2 3-2 0,-3 4-10 15,1 3-2 1,-2 0 5-16,3 2-14 0,3 0 2 16,0 0-11-16,0 3 11 15,4-1 0-15,0 0-11 16,0-1 11-16,0 1-11 16,0 1 0-16,0-1 7 15,4-1 0-15,4-1-7 16,5 2-1-16,1-3 0 15,1-1-4-15,4 0 4 16,-1-5 2-16,1 2-1 16,1-3 15-16,1-2-6 15,-4-2-10-15,2 0 0 16,-4 0 5-16,1 0-5 0,-1 0 7 16,1 0-7-16,-4 0-8 15,3-8-2-15,-2-1 10 16,-1-2 11-16,-2-1 1 15,-1-2-11-15,1 0 0 16,-6-3 14-16,0 2-14 16,1-2-1-16,-3 1 1 15,-2 3-1-15,0-1 0 16,0 2 0-16,0-1 6 16,0 1 3-16,0 3-9 15,0-3-7-15,-7-1 7 16,1 1 6-16,-2 2-4 15,2 0 17-15,-1 2-3 0,-1 3-8 16,-2-2-1 0,-2-1 4-16,2 3-10 0,-3-2 6 15,2 2-7-15,-1 2 0 16,1-1-1-16,1 2 1 16,2 0-1-16,-1 2 1 15,1 0-8-15,0 0 7 16,0 0-6-16,-1 0 7 15,0 0 0-15,0 0 0 16,0 0-3-16,-2 0 2 16,0 4-5-16,0 3 4 15,0-2-19-15,-2 2-5 16,3-4-4-16,0 1 7 16,2 0 2-16,2-2-4 15,-1 0-21-15,3 0-4 16,2 2-26-16,-1 0-50 0,3 8-49 15,0 0-93-15,0-3-319 0</inkml:trace>
  <inkml:trace contextRef="#ctx0" brushRef="#br0" timeOffset="15331.59">13450 7316 766 0,'0'0'246'16,"0"0"-162"-16,0 0 50 15,0 0 50-15,0 0-38 16,0 0-52-16,0 0-24 16,9-49 11-16,-5 38 1 15,-2-2 4-15,5-3-26 16,-1 1-12-16,2-2-9 15,-1-3-13-15,3-1-7 16,0-2-5-16,-2-2-7 16,1-1 0-16,3-2-6 15,-4 1 0-15,1 2 0 0,-3 1 5 16,0 6-4 0,-4 1 12-16,-1 6 19 0,2 2-3 15,-1 4 17-15,-2 3-6 16,3 0-11-16,-3 2 0 15,0 0-11-15,0 0-18 16,0 0-1-16,0 0 1 16,0 2 14-16,0 11 0 15,0 4-6-15,0 9 4 16,0 6 2-16,0 8 2 16,0 8 6-16,0 7-5 15,0 0-1-15,0 1-7 16,-5-9-4-16,2-8 7 15,3-4-7-15,0-12-6 16,0-3 0-16,0-11 0 0,0-5 2 16,0-2-1-16,0-2 16 15,0 0-17-15,0-22-14 16,5-5-240-16,2-2-555 0</inkml:trace>
  <inkml:trace contextRef="#ctx0" brushRef="#br0" timeOffset="16812.99">17643 7131 449 0,'0'0'413'0,"0"0"-274"0,0 0-45 15,0 0 62-15,0 0 30 16,0 0-63-16,0 0-47 15,5-3 8-15,-4-1 10 16,2 0-6-16,1 1-24 16,-1-1-11-16,3-3 8 15,3 4-9-15,0-4-9 16,2 1-18-16,3-2 0 16,1 3 0-16,5 0-3 15,-3 2-4-15,4-2-6 16,-3 3 0-16,-3 0 2 15,-3 2-13-15,-3 0 6 16,-4 0-6-16,0 0-1 16,-2 4-6-16,-3 9 6 15,3-2 16-15,-3 4 12 0,0 0 2 16,0 1-9-16,0 0-8 16,0 0 3-16,0-1 1 15,0-1 1-15,-6-2-4 16,-7 2 16-16,-3 0 6 15,-3-2-9-15,-1-1-14 16,-3 1 5-16,4-1-3 16,-2-1 1-16,3 2 2 15,3-2-7-15,4-2-4 16,0-1-6-16,6 2 0 16,3-4-1-16,-1 0 1 15,3 1 0-15,0-2 0 16,0 0-1-16,0-2 7 0,5 2-7 15,11 0 0 1,6-1 0-16,7 0 6 0,6-3 16 16,6 0-16-16,1 0-4 15,3 0 10-15,-3 0-6 16,-2 0-6-16,-2 0 0 16,-6 0-1-16,-6 0 1 15,-4 0 1-15,-5 0 0 16,-3 0 0-16,-4 0-1 15,-6 0 1-15,0 0-1 16,1 0 0-16,-3 0-30 16,2 0-41-16,-4-2-105 0,0 1-182 15,0-4-677-15</inkml:trace>
  <inkml:trace contextRef="#ctx0" brushRef="#br0" timeOffset="18907.47">12251 8781 348 0,'0'0'165'0,"0"0"-90"16,0 0 84-1,0 0 40-15,0 0-49 0,0 0-40 16,0 0 2-16,-3-6 30 15,3 4-21-15,0-1-24 16,13 0 35-16,1-1-17 16,4-1-24-16,2 3-28 15,2-1-25-15,1 1-11 16,-1 2 5-16,-3 0-10 16,1 0-14-16,-1 5-8 15,-5 9 0-15,-4-3-1 16,-3 5 1-16,-3-2 30 15,-4 0 1-15,0 0-6 0,0 0-7 16,0-2 4 0,-2 0-4-16,-10 0-4 0,-1-2-2 15,-2 0-1-15,-1-1-4 16,3-2-1-16,0-2-5 16,1-3 6-16,2 1 1 15,2-3-8-15,7 0 0 16,-2 0 1-16,3 0 0 15,0 0 1-15,0 0-2 16,0 0-19-16,0 0 3 16,12 0 16-16,1 0 18 15,5 0-8-15,-1 0-3 16,6 0-6-16,-3 4 0 16,-3 1-2-16,-1 4 0 0,-3-1 0 15,-3 2-17-15,-5 0-5 16,1 4 23-16,-6 2 12 15,0 2-1-15,0 3 5 16,-6 0 14-16,-7 0 10 16,-4-2-8-16,-3-2 8 15,-5-3 5-15,0-2-11 16,0-2-2-16,-5-5 0 16,4-2-8-16,1-3-13 15,5 0-1-15,2 0 1 16,4-3-11-16,6-6-10 15,1-3-67-15,7-5-71 16,0 4-201-16,0 1-743 0</inkml:trace>
  <inkml:trace contextRef="#ctx0" brushRef="#br0" timeOffset="20108.98">15324 8606 563 0,'0'0'233'0,"0"0"-176"16,0 0 62-16,0 0 60 16,0 0 11-16,0 0-35 15,0 0 7-15,5-5 4 16,-5 5-43-16,0 0-54 16,0 12 31-16,-9 7 61 15,-4 12-43-15,-4 2-42 16,-5 7-9-16,3 3-26 15,0-3-6-15,5-4-1 16,2-2-16-16,5-4-8 16,3-8-2-16,4-2-7 15,0-8 8-15,0-6-9 16,2-2-12-16,11-4 9 0,3 0 3 16,3 0 24-16,0 0-23 15,1-4-1-15,-1-2-2 16,-2 0-5-16,1 3-11 15,-5 0 5-15,1 3-4 16,-5 0 5-16,-1 0-11 16,-1 0-12-16,-4 0-9 15,3 0-26-15,-4 0-9 16,1 0 20-16,-1 0 16 16,-2 0 19-16,0 0 4 15,0 0 6-15,0-6 14 16,0 0-9-16,2 1 2 15,0-7 6-15,1 3 0 16,3-3 1-16,-4-2 0 16,3 3 1-16,-1-1 12 0,-1-2 17 15,1 7 11-15,-4 1 22 16,2-1-7-16,-2 6 2 16,0-1 7-16,0 2 1 15,0 0-4-15,0 0-2 16,0 0-24-16,-2 6 11 15,-7 11-3-15,-2 9 9 16,-2 6 3-16,-1 5 10 16,1 3-22-16,2 3-27 15,1-1-10-15,6-4 2 0,2-4-9 16,2-6-38-16,0-5-90 16,0-11-98-16,0-3-273 15,3-7-536-15</inkml:trace>
  <inkml:trace contextRef="#ctx0" brushRef="#br0" timeOffset="20961.84">16525 8909 847 0,'0'0'251'0,"0"0"-125"15,0 0 100-15,0 0 70 16,0 0-87-16,0 0-80 15,0 0-29-15,-42 76-8 0,34-58-39 16,3-2-25-16,3-1-12 16,-1-6-8-16,3-2-7 15,0-4 5-15,0-3-6 16,0 3-21-16,5-3 20 16,6 1 1-16,3-1 8 15,-1 3 4-15,3-3-10 16,-3 1 5-16,3 3-6 15,-5 2 1-15,3 1-2 16,-3 2 0-16,-1 5 0 16,0 0 0-16,-1 4-12 15,-3 3 12-15,-5-1 3 16,-1 2 8-16,0 0-3 16,0-2 9-16,-12-4-2 15,-6-2 11-15,-5-4 13 16,0-4-18-16,-2-2-2 0,3-4 9 15,1 0-11-15,5 0-5 16,6 0-11-16,1 0 7 16,2-7-8-16,5-2-13 15,2 1-45-15,0-7-74 16,0 4-136-16,2 1-491 0</inkml:trace>
  <inkml:trace contextRef="#ctx0" brushRef="#br0" timeOffset="21436.69">16537 8901 742 0,'0'0'407'0,"0"0"-243"15,0 0 54-15,0 0 57 16,0 0-36-16,0 0-64 16,0 0-45-16,20-27-7 15,-13 22 4-15,-1 1-17 0,2-1-27 16,-4 2-5-16,-1 1-12 15,1 2-33-15,-4-2-21 16,0 2 0-16,0 0-3 16,0 0-9-16,0 0 0 15,0 0 5-15,0 0 4 16,0 0-9-16,0 0 0 16,4 0 1-16,2 0-1 15,6 0 7-15,5 0 2 16,6 0 2-16,6 7-3 15,6-4 0-15,1 3-7 16,3-1-1-16,-4 2-18 0,-2-2-132 16,-4-5-104-1,-6 0-321-15,-12 0-746 0</inkml:trace>
  <inkml:trace contextRef="#ctx0" brushRef="#br0" timeOffset="22324.47">19018 8785 1151 0,'0'0'486'15,"0"0"-401"-15,0 0 49 0,0 0 87 16,0 0-30-16,0 0-114 15,0 0-31-15,-73-4 16 16,46 10 15-16,-2 9-11 16,-2 6-13-16,0 1 16 15,0 7-7-15,2-2 9 16,0 4-6-16,6 4 6 16,3 1-23-16,5-1-11 15,6 0-16-15,4-2-5 16,5-1-4-16,0-2-4 15,7-2-7-15,13-4-1 16,4-4-6-16,3-4 6 16,3-4-7-16,5-4-10 15,-4-6 17-15,0-2 0 16,-2 0 11-16,-6-2-11 0,-4-10 0 16,-5 0 1-16,-8-2 7 15,-1 0-2-15,-5 0 6 16,0 0 42-16,-7-2-9 15,-13 4-14-15,-6 0-14 16,-8 6-11-16,-2 6-5 16,-4 0 0-16,3 0-1 15,-13 27-50-15,13-1-262 16,5-1-341-16</inkml:trace>
  <inkml:trace contextRef="#ctx0" brushRef="#br0" timeOffset="23313.75">19787 10686 1086 0,'0'0'378'0,"0"0"-286"16,0 0-12-16,0 0 91 15,0 0-19-15,0 0-56 16,0 0-26-16,51 0-7 16,-21 3-20-16,-1-3-3 15,0 3-6-15,-2 1-6 16,-6-2-3-16,-3 1 15 16,-4 2-15-16,-7-3-10 15,-7 2 10-15,0-1 8 16,0 4 53-16,0 3-28 15,0 2-28-15,-7 2 9 16,-4 2-6-16,0 3 11 0,-1 4-5 16,3 1 24-1,1 1-8-15,1 4-7 16,0-1-1-16,2-2-4 0,1 1-21 16,2-3-14-16,0-5 2 15,2 0-4-15,0-4-5 16,0-3-1-16,0-3-5 15,0-6-57-15,0-1-60 16,0-2-16-16,0 0-17 16,0 0-31-16,0-9-138 15,4-8-289-15,-4 2-74 0</inkml:trace>
  <inkml:trace contextRef="#ctx0" brushRef="#br0" timeOffset="23556.99">19824 10812 560 0,'0'0'662'0,"0"0"-498"16,0 0 79-16,0 0 71 16,0 0-14-16,0 0-80 15,0 0-19-15,39-7 16 16,-4 7-56-16,10 0-89 15,0 0-45-15,1 0-16 16,-3-3-11-16,-3-3-119 16,-2-2-153-16,-9 0-356 0,-14-2-1164 15</inkml:trace>
  <inkml:trace contextRef="#ctx0" brushRef="#br0" timeOffset="54374.28">16605 15526 629 0,'0'0'286'0,"0"0"-208"15,0 0-59-15,0 0 13 16,0 0 43-16,0 0 6 16,0 0-22-16,4-6-21 0,-2 6-2 15,-2 0 0 1,0 0 9-16,0 0 16 0,0 0 24 15,0 0-11-15,0 0-26 16,0 0-22-16,0 0-11 16,0 0-9-16,0 0 4 15,0 0-3-15,0 0 5 16,0 0 5-16,0 0 7 16,0 0 1-16,0 0-2 15,0 0 9-15,2 0 3 16,3 0 6-16,2 0-2 15,6 0 1-15,2 0-9 16,3 0-15-16,0 0-8 0,-2 0-7 16,1 0 1-1,-3 0-1-15,-4 0 1 0,-1 0-1 16,-3 0 1-16,-6 0-1 16,0 0 0-16,0 0 1 15,0 0 4-15,0 0 5 16,0 0-10-16,0 0 5 15,0 0 0-15,0 0-6 16,2 0-22-16,1 0-3 16,2 0-41-16,2 0-28 15,0 0 12-15,2 0-1 16,-3 0 19-16,-1 0 21 16,-4 0 8-16,-1 0-11 0,0 0-25 15,-1 0-51-15,-12 0-152 16,-5 0-579-16</inkml:trace>
  <inkml:trace contextRef="#ctx0" brushRef="#br0" timeOffset="56860.16">17130 16375 123 0,'0'0'0'0</inkml:trace>
  <inkml:trace contextRef="#ctx0" brushRef="#br0" timeOffset="57653.67">17130 16375 68 0,'45'-68'199'16,"-45"68"-118"-16,-3 0-39 15,3 0 30-15,-2 0 29 16,2 0-26-16,-3 0 9 16,3 0 27-16,-1 0 14 0,-1 0-10 15,0 0-13 1,-3 0 7-16,3 0-18 0,-3 0 2 16,-2 0-10-16,3 0-3 15,-2 0 5-15,-1 0-11 16,0 0-2-16,0 4-8 15,1-4-21-15,1 5-8 16,1-5-11-16,4 4-9 16,0 1-7-16,0-1-8 15,2-3-39-15,18 3-2 16,2 1-10-16,7-1-52 16,0-4 10-16,-2 0-21 15,-5 0 24-15,-3 0 35 16,-4-4 30-16,-6-1 25 15,-7 1 20-15,-2 3 20 0,0-3 47 16,0-1 13-16,-11 5-16 16,-5 0-32-16,1 0-18 15,-3 0 5-15,0 0-11 16,0 0 3-16,0 5-3 16,3 2 3-16,-2 4-8 15,5-3 3-15,3 2-7 16,-1-6-1-16,4 0-2 15,3-4-5-15,2 0-4 16,1 0-7-16,0 0-19 0,0 0-10 16,8 0-1-1,11 0 2-15,1-8-50 16,2 3 10-16,-2-5-31 0,-3 7 7 16,-1-6 55-1,-7 5 23-15,-2 3 14 0,-3 1 0 16,-4-4 13-16,0 4 24 15,0 0 18-15,0 0 12 16,-7 0-15-16,-4 0-20 16,-4 0 9-16,-3 4-7 15,-4 1 1-15,2 4 4 16,0-6 4-16,4 2 1 16,4-3-3-16,9 1-16 0,0-3-16 15,3 0-9 1,0 0-29-16,0 0-38 0,9 0-53 15,20 0-94-15,-1-8-189 16,-2 3-455-16</inkml:trace>
  <inkml:trace contextRef="#ctx0" brushRef="#br1" timeOffset="105724.3">14716 5398 461 0,'0'0'71'0,"0"0"-47"0,0 0 529 16,0 0-275-16,0 0-113 15,0 0-28-15,6 0-36 16,2-3-31-16,-4-2-16 16,0 1-4-16,1 1 3 15,-3 3 1-15,0-1-16 16,-1-1-11-16,-1 2-5 15,3-2-4-15,3-2-4 16,0-2 0-16,3-2 2 16,5-4-4-16,1-2-2 15,5-4 8-15,2-5 4 16,0 0 3-16,3-5 0 16,2-5-4-16,-2 1-5 0,-2 0-10 15,0 0-4-15,-3 4 4 16,-3 2-5-16,0 6 11 15,-7 4-6-15,0 1 4 16,-4 6 2-16,-1 3 9 16,-3 1 9-16,0 5 1 15,-2 0-4-15,0 0-8 16,0 0-10-16,0 0-9 16,0 0 0-16,0 0-9 15,0 0 9-15,0 0 13 16,0 0 1-16,0 0-4 15,-4 0-9-15,-5 7 5 0,-6 6 4 16,-1 4-4 0,-8 4-5-16,1 4 6 15,-4 1-6-15,2 2 1 0,-1 0-1 16,-1 3-1-16,0-4 1 16,3 0 5-16,1-6-6 15,4-1 0-15,3-3 1 16,2-6 0-16,1 2 0 15,4-5-1-15,3-2 0 16,-2-3 1-16,6 2-1 16,0-3 1-16,2-2-1 15,0 0 0-15,0 0 0 16,0 0-15-16,0 0-6 16,0 0-6-16,10-8 27 15,2-4 1-15,5-2 5 0,2-5 2 16,1-2-7-16,1-2 0 15,0 0 1-15,4-3-1 16,-2-2 0-16,0 1 0 16,0 3-1-16,-1 0 1 15,1 2 0-15,-4 0 0 16,0 5 0-16,-3-2 0 16,-3 4 0-16,-5 3-1 15,2 3 1-15,-4 3 0 16,1 0 0-16,-3 1-1 15,0 4 0-15,2-1 0 16,-5 0-1-16,2 2 0 16,-3 0 0-16,2 0 0 0,-2 0 0 15,0 0 0-15,0 0 1 16,0 0 0-16,0 0-1 16,0 0 1-16,0 0-1 15,0 0 0-15,0 0-11 16,0 0 12-16,0 0 0 15,0 0 7-15,0 2-5 16,-6 8 4-16,-2 4-5 16,0 6 5-16,-3 4-4 15,-2 6-1-15,1 2-1 16,0 6 2-16,2 2-1 16,-1 2 0-16,1 1 0 15,4-4 0-15,-1 2-1 0,3-3 0 16,0-4 2-16,-1-4 5 15,2-4-7-15,1-4 1 16,0-5 0-16,2-5-1 16,-2-5 1-16,2-3-1 15,0-1 1-15,0-3 0 16,0 0 1-16,0 0 4 16,0 0 1-16,0 0 1 15,0 0-7-15,0 0 7 16,0-5-8-16,0-1-1 15,0-4 1-15,0 0 6 16,0-2-4-16,0-3 4 16,0 1-6-16,0-5 0 15,0-1 1-15,0-4-1 0,6-3-6 16,2-2 5-16,0-5 1 16,0-5-7-16,5 2 6 15,-3-2 0-15,1 4-8 16,1 0-2-16,-1 7-2 15,1 2 11-15,-4 6 1 16,-1 2-1-16,-3 3 2 16,0 4 0-16,-2 5 0 15,-2 3 0-15,3-2 0 16,-3 3 1-16,0 2 8 16,0 0-3-16,0 0 0 0,0 0-6 15,0 0 0 1,0 0-15-16,0 0 14 0,0 0 0 15,0 0 0-15,-3 10 0 16,-1 2 1-16,-2 5 1 16,-1 2 0-16,1 3-1 15,-2 2 1-15,0 2-1 16,1 2 1-16,-1 4-1 16,-2 3 1-16,3 2-1 15,-1 6 0-15,-2-1 0 16,2 0 0-16,-1 0 1 15,0-1 0-15,0-4 0 16,-1-2-1-16,3-1 1 16,-1-7-1-16,4-3 0 15,-3-5 1-15,3-3-1 16,2-7 1-16,0 0-1 16,-1-4-1-16,3 0 1 0,0-5 0 15,0 0 0-15,0 0-1 16,0 0 1-16,0 0 0 15,0 0 1-15,0-7 12 16,3-5-7-16,3-3 5 16,3-6-4-16,3-1-6 15,-5-3 0-15,5-5-1 16,0-3 1-16,-2-1-1 16,3-4 1-16,-1-3-1 15,1 2 0-15,-1-1-1 0,-3 2 0 16,-2 0 0-16,2 6 0 15,-3 3 1-15,-2 5 0 16,1 5 1-16,-3 0 0 16,0 6-1-16,-2-2 1 15,2 5 0-15,-2 0 0 16,2 4 0-16,-2 0 1 16,2 2 4-16,-2 2-6 15,0 0 0-15,0-1 1 16,0 3-1-16,0-3 0 15,0 1 1-15,0 2-1 16,3 0 0-16,-3 0-1 16,0 0 1-16,0 0-6 15,0 0-2-15,0 0 2 16,0 0-1-16,0 0-2 0,0 0 1 16,0 0 8-16,0 0 6 15,0 0 0-15,0 0-5 16,0 0 0-16,0 0-1 15,0 0 1-15,0 0-1 16,0 0 0-16,0 0 0 16,-3 0 0-16,-5 5 0 15,-7 6 7-15,-6 5-6 16,-6 6 0-16,-4 4 0 16,-2 3 0-16,0 3-1 15,-3 2 1-15,3-1-1 16,4-3 0-16,4-4 1 15,7-3-1-15,5-5 0 16,3-8 0-16,6-3-1 16,2-2-8-16,2-5 3 0,0 0-5 15,0 0 4-15,0 0-8 16,0 0 5-16,0 0 10 16,8-8 4-16,4-4-3 15,3-4-1-15,3-4 0 16,1-1 1-16,0-3 0 15,-1 0 0-15,2-3-1 16,0 0-1-16,1 0 1 16,1-2 0-16,0 3-1 15,0 0 1-15,-1 2 0 16,-2 1-6-16,-1 6 5 16,-3 0 0-16,-1 5-5 0,-3 0 6 15,-4 7 0-15,-3-1 1 16,-1 3-1-1,-3 2 6-15,0 1-6 0,0 0-1 16,0 0-12-16,0 0-25 16,0 1 38-16,-4 12 1 15,-8 0 5-15,1 4 0 16,-3 1 0-16,-3 2-5 16,-1 0 0-16,-5 2 1 15,2 2-2-15,-3 0 0 16,3 0-1-16,-2 3-17 0,4-3-4 15,-2-1 10 1,5 0 3-16,1-3 3 16,4-6 5-16,2-2-1 0,2-5-4 15,5-2 6-15,0-3-1 16,2-2 0-16,0 0-6 16,0 0-9-16,0 0-5 15,4-7 21-15,8-7 0 16,3-1 9-16,0-7-3 15,6-3-4-15,-3 0-2 16,2-2 0-16,0-2 1 16,0 3-1-16,3-3-1 15,-5 0 0-15,2 0-11 16,4 0 4-16,-8 4 1 16,6 1-3-16,-7 4 4 0,1 2 5 15,-6 6 1-15,2 2-1 16,-5 3 0-16,-5 6 1 15,0-1 0-15,-2 2 0 16,0 0-8-16,0 0-15 16,0 0-17-16,0 2 28 15,0 7 12-15,0 4 10 16,0 1-1-16,0 1-8 16,0 4 8-16,-2 3-8 15,-7 0 5-15,0 4 0 16,0 2-5-16,-2 0-1 15,2 2 1-15,-2 3 0 16,2-1 0-16,1-1-1 16,-2 1 1-16,4 1 0 15,-1-1-1-15,3-5 1 0,-2-1-1 16,2-6 1-16,2-1-1 16,0-3 1-16,2-6-1 15,0-2 1-15,0-2-1 16,-2-2 1-16,2-2 0 15,0 0 0-15,0-2-1 16,0 3 1-16,0-3 8 16,0 0-3-16,0 0 1 15,0 0 8-15,0 0 13 16,0 0-2-16,0 0-6 16,0 0-8-16,0 0-11 15,0 0 5-15,0 0 1 0,0 0-1 16,0 0-5-16,0 0-1 15,0 0 0-15,0 0 1 16,0 0 0-16,0 0-1 16,0 0 0-16,0-3 0 15,0 1-22-15,0-2-54 16,0-2-50-16,0-8-73 16,0-1-197-16,0-2-752 0</inkml:trace>
  <inkml:trace contextRef="#ctx0" brushRef="#br1" timeOffset="110534.14">17799 7110 23 0,'0'0'312'0,"0"0"-210"15,0 0-70-15,0 0 3 16,0 0 53-16,0 0-45 15,0 0-27-15,-47 7 3 16,38-6-1-16,1 1-9 16,-4 0-7-16,3 0-2 15,1 1-23-15,1-2-40 16,0-1-71-16,0 0-44 0,3 0 50 16,0 0 128-1,1 0 56-15,-1 0 23 0,1-4 51 16,1 0 35-16,-4 2 17 15,5 2-22-15,1 0-23 16,0-1 12-16,0 1 12 16,0-2 11-16,0 2-14 15,0-2-39-15,0 2-31 16,0 0-2-16,0-3 3 16,5-1-15-16,15-2 34 15,5-2-16-15,7-2-33 16,5-2-25-16,0 1-4 0,0-2-8 15,-4 4 2-15,-4 3-2 16,-10 0-11-16,-2 6-2 16,-9 0-4-16,-1 0-4 15,-5 7 7-15,0 9 4 16,-2 5 4-16,0 2 2 16,0 5 0-16,-9 1-1 15,-6 0-1-15,-5 0-3 16,-4-3 4-16,1-3-2 15,-1-2-3-15,-3-2-5 16,0 1-5-16,2-3-1 16,3-3 0-16,2-1 0 15,7-6 0-15,4 0 0 16,5-6 0-16,1-1 0 16,3 0 0-16,0 0-1 0,0 0-15 15,0 0-3-15,5 0-1 16,10 0 19-16,10-1 8 15,1-4-1-15,8 1-5 16,1 2-1-16,1 2 7 16,0 0-8-16,-5 0-5 15,1 0 4-15,-6 8 1 16,-2 2-1-16,-3 2-1 16,-5 4-5-16,-3 2 2 15,-5 2 5-15,0 7 9 16,-8-2 5-16,0 1-1 15,0 1 9-15,-14-1 22 16,-9-5 5-16,-6 2 8 16,-2-5-11-16,-4-4 11 15,-1-4 0-15,-2-4-15 0,3-2-9 16,1-1-6-16,2-3-5 16,9 0-7-16,-1 0-7 15,5 0-7-15,1-7 8 16,0-1-9-16,0-2-48 15,3-10-145-15,6 3-271 16,5-2-635-16</inkml:trace>
  <inkml:trace contextRef="#ctx0" brushRef="#br1" timeOffset="111591.11">12371 8635 763 0,'0'0'222'15,"0"0"-58"-15,0 0 78 16,0 0-16-16,0 0-45 0,0 0-80 15,0 0-49-15,0-22 5 16,0 29 42-16,0 4 0 16,0 0-15-16,0 1-20 15,0 0-18-15,0 0-10 16,0 3-4-16,0-1-8 16,0 0-2-16,0 0-8 15,-2-2-4-15,2-3 1 16,-2-4-4-16,2-1-6 15,0-4 0-15,0 2 8 16,0-2-7-16,0 0 4 16,0 0-6-16,0 0-1 15,0 0-32-15,0 0-44 16,-8 0-79-16,4 0-228 16,-3 0-432-16</inkml:trace>
  <inkml:trace contextRef="#ctx0" brushRef="#br1" timeOffset="113478.15">13606 7059 1013 0,'0'0'195'0,"0"0"-134"0,0 0 71 16,0 0 29-16,0 0-84 15,0 0-48-15,0 0-1 16,-54 40 20-16,46-29 5 16,0-3-17-16,4-4-12 15,4-2-10-15,0-2 3 16,0 0-10-16,0 0-6 16,0 0 0-16,7-7 8 15,6-6 11-15,-2 1-14 16,0 2-6-16,-3 2 16 15,-7 4-1-15,-1 3 4 16,0 1 12-16,0 0-5 0,0 0-15 16,0 0 3-1,-10 5 40-15,-8 9-24 0,-5 2-5 16,-2 2-3-16,1 1-6 16,0-3-4-16,4-2 0 15,4-4-3-15,7-4 5 16,5-4-3-16,1-2 2 15,3 0 9-15,0 0 20 16,0-2-7-16,0-12-22 16,0-5-12-16,0-3-1 15,3-2 20-15,8 0-20 16,1-3-2-16,7-2 2 16,2 1 0-16,5 2-15 0,1 5 15 15,-1 2 8 1,1 5-8-16,-4 6 2 0,-6 5 5 15,1 3 1 1,-5 0-8-16,-1 15 0 0,-5 11 10 16,-5 8 17-16,-2 10 17 15,0 10 20-15,-2 6-12 16,-15 2-8-16,-5-1-1 16,-6-5-12-16,-9-6 4 15,-5-4-9-15,-3-6-8 16,0-4 0-16,-1-8-7 15,6-3-5-15,3-10 0 16,5-4-5-16,8-8 5 16,2-3-5-16,10 0-1 0,4-11-1 15,6-7-14-15,2-3-9 16,0 2 3-16,6 3 20 16,10 1-1-16,8 7 2 15,2 5 1-15,8 3 0 16,6 0 5-16,7 0-5 15,5 10 14-15,4-1 4 16,1-2 14-16,5-2 3 16,6-5-9-16,0 0-11 15,0 0-4-15,0-14-12 16,-8-3-1-16,-7-6-83 16,2-15-91-16,-13 6-144 15,-16-2-381-15</inkml:trace>
  <inkml:trace contextRef="#ctx0" brushRef="#br1" timeOffset="114876.02">12369 8528 117 0,'0'0'778'0,"0"0"-640"16,0 0-26-16,0 0 71 0,0 0 22 15,0 0-34-15,0 0-48 16,37-63-16-16,-37 68-23 15,0 17 59-15,0 12 16 16,-2 12-13-16,-8 10-22 16,0 6-30-16,-3 1-15 15,1-2-15-15,-1-6-9 16,2-5-12-16,3-4 2 16,-2-8-12-16,1-3-7 15,0-8-13-15,3-5 5 16,1-3-6-16,1-6-6 0,2-4-5 15,0-6 6 1,2-1-7-16,0-2-11 0,0 0-11 16,2 0 2-16,14-2 20 15,8-11 34-15,9-6-13 16,6 0-10-16,-2-4-11 16,1 4-9-16,-8 0-28 15,-4 7 4-15,-8 2 2 16,-5 5 22-16,-4 1 8 15,-2-1 0-15,-3 5-5 16,-2-2-3-16,1 2-3 16,-1 0 0-16,-2-2 0 15,0 2 10-15,0 0-7 16,0-1 9-16,0-4 1 16,0-3-1-16,0-4 0 0,0-6-8 15,0-2-4-15,0-6-14 16,0 0 2-16,4-2 4 15,0 0 19-15,-1 6 1 16,1 4 0-16,-4 7 0 16,2 2 0-16,-2 6 1 15,0 3 7-15,0 0-7 16,0 0-1-16,0 0-8 16,0 19 8-16,-4 5 14 15,-7 8 7-15,0 6 4 16,-4 4 9-16,3 3 1 15,0 1-8-15,4 3-6 0,-1 2 4 16,1-3-4 0,0 0-8-16,4-6-4 0,0-4-7 15,1-4 4-15,3-8 0 16,-2-6-6-16,2-6 0 16,-2-6 2-16,2-6-2 15,0-2 2-15,0 0 8 16,0 0-2-16,0 0-7 15,0 0 1-15,0 0-1 16,0 0 5-16,0-7 6 16,0-3-10-16,0-3-4 15,0-1-5-15,0 0-5 16,0 2-35-16,0 5 13 16,0 0-24-16,0 5-19 15,0 2-46-15,0 0-108 0,0 0-325 16,0 0-605-16</inkml:trace>
  <inkml:trace contextRef="#ctx0" brushRef="#br1" timeOffset="116630.72">15387 8606 441 0,'0'0'182'0,"0"0"-48"16,0 0 58-16,0 0 5 15,0 0-19-15,0 0-18 16,0 0 10-16,2-5-26 16,-2 5-28-16,0 0-24 15,0 0-20-15,-2 0-29 0,-7 9 8 16,-4 13 1-16,-5 7 4 15,-5 3 14-15,4 6-10 16,-4 1-6-16,3-2-11 16,3-1-15-16,-2-2-4 15,1-5-9-15,5-3 0 16,0-5-9-16,4-5 0 16,0-4 0-16,5-3-5 15,2-4 5-15,2-3-6 16,0-2 2-16,0 0 5 15,0 0-7-15,0 0-1 16,0 0 0-16,0 0-6 16,0 0 6-16,2 0 1 0,4-2 24 15,5-1-11 1,2-6-7-16,3 4 2 0,0-4-7 16,-1 1 0-16,1 2 1 15,-1 2-1-15,-1 0 1 16,-3 1-2-16,1 0 1 15,-1 1-1-15,-3 2-1 16,4 0 0-16,-1 0-5 16,0 0 5-16,0 0 0 15,2 5 0-15,1 2 0 16,-1 3 1-16,1-2 0 16,1 2 0-16,-4-1 0 15,1 0-1-15,-4 0-5 16,1 0 5-16,-4 0 1 15,0 1 0-15,-3-1 10 16,-1 4 4-16,-1-1-4 16,0 2 5-16,0-2-3 0,0 0 10 15,-6 1-5-15,-5-1 1 16,-2-1-2-16,-5-1-4 16,0-2-3-16,-2 0-8 15,-3-2 8-15,1-3-3 16,0 0-4-16,0-3 4 15,3 0-5-15,2 0 10 16,-1-3 4-16,5-5 1 16,-1 1-2-16,5-5-4 15,1 2-10-15,6 1 0 0,0-3-1 16,2 7-12-16,0 2-4 16,0 2-37-16,0-1-44 15,0 0-79-15,0-5-136 16,2 4-205-16,4-6-347 0</inkml:trace>
  <inkml:trace contextRef="#ctx0" brushRef="#br1" timeOffset="117669.65">15382 8645 882 0,'0'0'405'0,"0"0"-232"15,0 0 3-15,0 0 63 0,0 0-3 16,0 0-85 0,0 0-58-16,27 0 29 0,-11 0 9 15,6 0-33-15,5 0-18 16,2 0-12-16,2 0-12 16,0 2-14-16,0 0-13 15,0-1-11-15,1 1-8 16,-5-2-4-16,-3 2-6 15,-2 3 0-15,-4-3-43 16,-4 5-137-16,-6 0-156 16,-8-4-386-16</inkml:trace>
  <inkml:trace contextRef="#ctx0" brushRef="#br1" timeOffset="119948.24">16912 8879 504 0,'0'0'272'0,"0"0"-156"16,0 0 2-16,0 0 55 16,0 0-11-16,0 0-45 15,0 0-3-15,9-5 27 16,-9 5-18-16,0 0-13 15,2-2-21-15,-2-1-1 16,0 1-16-16,0 0-14 16,0 0-8-16,0 2-5 15,0-3 2-15,0 3-7 16,0 0-7-16,0-3-8 16,-2 1 17-16,-7-2-14 15,0 2-4-15,-2-2-5 16,-5-1-3-16,1 4-2 0,-4-1 2 15,0 2-7 1,-1 0 2-16,-3 0 1 0,1 0 2 16,2 0 6-16,0 0-2 15,2 0-9-15,2 0 0 16,1 2-2-16,1 2-1 16,-1 2-5-16,-1 2 5 15,-3 2 1-15,-1 4 5 16,0 2 9-16,4 2 2 15,-2-1 2-15,1-2-1 16,5-1-5-16,1 1-2 16,1-3-4-16,1 2-2 15,2-5-2-15,2 4-8 16,-3-1 13-16,4 0-7 16,-1 1 2-16,3 1 2 15,0 1-4-15,2 1 2 16,0 0-7-16,0 0 5 0,7 2 4 15,9 2 0-15,-1-2 1 16,5 0 6-16,1-2-7 16,0 0-4-16,2-4 5 15,-1-2-11-15,-4-2-1 16,0-4 0-16,-3 0-9 16,-1-2 9-16,1-2 17 15,-1 0-15-15,-1 0 8 16,-1 0-1-16,-2 0-1 15,-3 0-8-15,2 0-3 16,0 0 3-16,-1 0 8 16,1-6 2-16,-1-2-1 15,0-1-8-15,-1 2 8 0,-3-3-8 16,-1-2 6-16,4 0-5 16,-5 0 4-16,0 0 0 15,-2 0-5-15,0 0 7 16,0 2-7-16,0-2 5 15,0 2 0-15,0 1-6 16,-2-3 0-16,-8 4 1 16,2 1 5-16,-3 0 19 15,-3 2-8-15,-3 3-5 16,-4-1-3-16,-7 3 0 16,3 0-2-16,-4 0-6 15,0 0 5-15,-1 0-5 0,5 9 0 16,-2 1-1-16,4-1 0 15,1 4 0-15,4-1-1 16,4 4-5-16,2 0-18 16,5 1-103-16,7 9-123 15,0-3-285-15,0-7-376 0</inkml:trace>
  <inkml:trace contextRef="#ctx0" brushRef="#br1" timeOffset="121111.49">18746 8678 785 0,'0'0'169'15,"0"0"-91"-15,0 0 104 16,0 0 28-16,0 0-28 16,0 0-28-16,0 0-26 15,-53 39-1-15,48-34 13 16,3-1-31-16,2 1-32 0,0-3-2 15,0-2-8-15,0 2-6 16,0-2-6-16,7 0-3 16,13 0 27-16,9 0 6 15,7 1-31-15,1-1-14 16,4 0-14-16,-3 0-8 16,-3 0-5-16,-4 0-4 15,-8 0-7-15,-6 0-1 16,-5 0 5-16,-9 0-6 15,0 0-6-15,-3 3 6 16,0 1 9-16,0 0-8 16,0 5 0-16,-4 5 16 15,-8 5-5-15,-1 1 0 0,-2 4-3 16,-1-2-3 0,-2 4 1-16,2 2 8 0,-1 2 7 15,-1 4 4-15,0 0 2 16,3 5-1-16,1 2-1 15,1 3-4-15,1-3-2 16,4 1-4-16,1-4-7 16,3-2 2-16,2-5-10 15,2-2 7-15,0-7-7 16,0-4 7-16,0-4-8 16,0-5 1-16,0-6 0 15,0-1 0-15,0-2 0 16,0 0 0-16,0 0 0 15,0 0 0-15,0 0 0 0,0 0 0 16,0 0 0-16,0 0 0 16,0 0-1-1,0 0-12-15,0 0-36 0,0 0-62 16,0 0-59-16,0-3-94 16,0-11-83-16,-6-8 20 15,2 3-210-15,-2 1-161 0</inkml:trace>
  <inkml:trace contextRef="#ctx0" brushRef="#br1" timeOffset="121780.27">18563 9180 886 0,'0'0'215'16,"0"0"-67"-16,0 0 101 16,0 0-23-16,0 0-54 15,0 0-45-15,0 0-6 16,-2-18-22-16,15 13 6 16,8 0-29-16,3-3-11 15,10 2 3-15,3-1 1 16,9-2-9-16,1 1-13 15,6 2-11-15,-2-1-6 0,0 2-5 16,-2 1-8-16,-5-1-10 16,-7 1 1-16,-6 3-7 15,-10-1 6-15,-7 2-5 16,-7 0-1-16,-5 0-1 16,-2 0 0-16,0 0 0 15,0 0 21-15,0 0-5 16,-2 0-1-16,-11 0 17 15,-7 0-23-15,-7 0-8 16,-7 0 6-16,-3 2-6 16,-6 1 0-16,-4 4-1 15,-2-3 0-15,1-1 1 16,-1 2-1-16,5 1 0 16,7-2-1-16,3 0-7 15,7 0 7-15,8-2 0 0,7 0-1 16,6 0-5-16,6-2-4 15,0 0 2-15,0 0-10 16,0 0-17-16,16 0-4 16,10 0 34-16,8 0 6 15,8-9 13-15,7 1-11 16,2-2-1-16,3 1 7 16,2-3-8-16,-5 1 1 15,-5 3 0-15,-8 3-1 16,-11-1-16-16,-7 4-56 15,-10 0-35-15,-10-3-57 16,0 3-163-16,0-1-456 0</inkml:trace>
  <inkml:trace contextRef="#ctx0" brushRef="#br1" timeOffset="122368.5">18637 8749 510 0,'0'0'347'0,"0"0"-210"0,0 0-37 16,0 0 87-16,0 0-9 16,0 0-105-16,0 0 1 15,-2 4 23-15,2 1-5 16,5 0-2-16,12-1 5 15,9-1 7-15,10 0 19 16,12-1-38-16,2-2-22 16,6 0-32-16,-2 0-11 15,-2 0-10-15,-8 0-8 16,-9 0 0-16,-8 0-12 0,-7 0-39 16,-11 0-89-1,-9 0-56-15,0 0-300 0,-4 0-141 16</inkml:trace>
  <inkml:trace contextRef="#ctx0" brushRef="#br1" timeOffset="127863.83">20104 10622 789 0,'0'0'370'15,"0"0"-264"-15,0 0-12 16,0 0 81-16,0 0-42 16,0 0-44-16,-9-14-21 15,6 14 14-15,3-2-2 16,-2 2-4-16,0 0 2 0,-2-2-13 15,-3-1-18 1,-1 3-10-16,-3 0 2 16,2 0-8-16,-1 0-6 0,-1 0-7 15,0 0-2-15,-3 0-7 16,3 7 3-16,1 0 0 16,-2 2-5-16,3 0 1 15,3 1-2-15,-1 1-5 16,2-1 0-16,3 0 1 15,-1 2-1-15,3 0 5 16,0 2-5-16,0 0 5 16,0 0-4-16,0 2-2 15,10 0 0-15,3-2 1 16,0 2-1-16,1 0 0 16,1-2 0-16,-1 0 1 0,-1 3 0 15,3 0-1 1,-4 2 1-16,3 0 6 0,-4 2-6 15,3-3-1-15,-6 1 0 16,1-2 2-16,-3-2 4 16,-1 0 1-16,0-1 1 15,-3-4-7-15,-2-2 7 16,0-2 1-16,0 0 7 16,0 0 2-16,-2 2 4 15,-10 0 0-15,-1 2-5 16,-3 1 2-16,1-2-5 15,-2-1-2-15,5-2-4 16,-4-3-2-16,1 3 2 16,-2-6-2-16,3 1-5 15,-4-1 5-15,5 0-4 0,-2 0 5 16,3 0-6-16,3-8 5 16,-1-5-5-16,1 1-1 15,3-2 1-15,2-6-1 16,2 3 1-16,-1-1-2 15,3 0-7-15,0-1 8 16,0 5-11-16,0 0 11 16,7 0 11-16,6 0-10 15,1 2 12-15,5 1-1 16,2-2 0-16,1 1-4 16,2 0-8-16,-1 1 7 15,-1-2 5-15,1 0-6 16,-6 2 0-16,-1 1-5 15,-3-2 5-15,-1-1 0 0,-4 1-5 16,1-1 5-16,0-3-5 16,0 1 0-16,-4 1 5 15,-1-3-5-15,0 2-1 16,-2 6 1-16,-2 1 5 16,0-1-5-16,0 4 16 15,0 1-1-15,0-2-1 16,0-1-9-16,0 2 12 15,-6 0-8-15,0 2-1 16,-1-1-8-16,0-1 1 16,-2 3-1-16,0-1-1 0,-2 1 1 15,0 0 0-15,0 2-1 16,-3-2 1-16,3 2-1 16,3 0 2-16,-3 0-1 15,2 0-1-15,4 0 0 16,-2 0 0-16,-2 0 0 15,2 0-1-15,3 0 1 16,2 0-1-16,0 0 0 16,0 0 0-16,-1 0 0 15,1 0 0-15,-3 0-5 16,-1 2 6-16,-1 2 0 16,-2-3 0-16,2 3 0 15,1 1 1-15,-2-3-1 16,5 0 0-16,-3-1 0 0,5 1-1 15,-1-2 1-15,-1 0 0 16,3 3-1-16,-2-3-1 16,2 2 1-16,-3 0-1 15,1 1 1-15,0 2-5 16,0 1 4-16,0 2-13 16,0 4-74-16,2 12-86 15,2-4-162-15,9-3-788 0</inkml:trace>
  <inkml:trace contextRef="#ctx0" brushRef="#br1" timeOffset="177870.36">897 16436 476 0,'0'0'81'16,"0"0"-81"-16,0 0 8 0,0 0 385 15,0 0-178-15,0 0-139 16,11-17 60-16,-11 13 47 16,0 4-43-16,2 0-48 15,2 0-28-15,-2 12 34 16,4 6 0-16,3 10-29 15,3 2-23-15,-1 7-9 16,3 2-12-16,2-3-6 16,-3 0-1-16,4-4-10 15,-5-1-1-15,5-5-6 16,-6-4 5-16,2-5-6 16,-2-2 1-16,-5-7-1 15,1-6-7-15,-5 2 6 0,0-4-6 16,1 0-8-16,0-4 6 15,1-14 9-15,2-5 37 16,3-4-20-16,3-10-7 16,-4 1-9-16,-1 0-1 15,-1 7 1-15,-2-3 0 16,-2 13 8-16,0 1-9 16,0 9-9-16,0 2-35 15,2 2-70-15,1 5-122 16,-1-5-376-16</inkml:trace>
  <inkml:trace contextRef="#ctx0" brushRef="#br1" timeOffset="178566.84">1350 16571 506 0,'0'0'524'0,"0"0"-262"0,0 0-114 15,0 0 68-15,0 0-48 16,0 0-93-16,0 0-49 16,-4 8 8-16,4-4 19 15,4 2 23-15,9 3-6 16,3-2-16-16,4-5-16 15,0 3-17-15,0-2-8 16,1-3-4-16,-2 0-8 16,1 0 4-16,-3 0-5 15,0-3-17-15,-2-4-4 0,-3 3 7 16,-4-4 13-16,-1-2-53 16,-2 2 51-16,-3-1 3 15,-2 0 13-15,0-1 1 16,0-2 0-16,0 4-3 15,-2 1-4-15,-8 4 39 16,0-1 4-16,-4 4 7 16,1 0-19-16,-4 0 11 15,3 0 0-15,-5 0-16 16,4 7 0-16,1 4-4 16,1 1-8-16,5 2-3 15,-4 0-4-15,6-2-8 16,1 6-4-16,1-4-2 15,4 4-2-15,0 5-5 16,2-2-11-16,15 1-11 0,8-3-90 16,8-1-115-16,25-5-150 15,-4 0-295-15,-7-8-105 0</inkml:trace>
  <inkml:trace contextRef="#ctx0" brushRef="#br1" timeOffset="178959.47">1992 16575 49 0,'0'0'1123'0,"0"0"-877"0,0 0-63 16,0 0 123-16,0 0-51 15,0 0-87-15,0 0-42 16,-52-14-11-16,37 14-23 16,-5 0 8-16,0 0-4 15,0 0-14-15,2 5-19 16,-2 4-13-16,4 3-15 16,1 6-10-16,3 1-13 15,4-2-3-15,1 1-2 16,7 5-7-16,0-6-1 15,0 2-7-15,7-6-5 16,11 0-1-16,8-4-4 0,8-4-41 16,6-5-30-16,6 0-41 15,6-5-120-15,14-22-109 16,-10 0-136-16,-16 1-75 0</inkml:trace>
  <inkml:trace contextRef="#ctx0" brushRef="#br1" timeOffset="179245.78">2214 16084 1340 0,'0'0'504'0,"0"0"-445"0,0 0 43 16,0 0 150-16,0 0-134 15,0 0-35-15,0 0 29 16,0 134-18-16,0-80-24 16,0 4-17-16,0 2-18 15,0 5-25-15,0-3-9 16,0 0-1-16,0-14-17 16,4-2-71-16,4-14-110 15,5-6-91-15,-1-12-196 16,-6-10-239-16</inkml:trace>
  <inkml:trace contextRef="#ctx0" brushRef="#br1" timeOffset="179458.51">2048 16450 637 0,'0'0'940'0,"0"0"-758"15,0 0-33-15,0 0-17 16,0 0-60-16,0 0-9 16,0 0-7-16,135-14-35 15,-77 9-21-15,25 5-49 16,-16 0-313-16,-9 0-646 0</inkml:trace>
  <inkml:trace contextRef="#ctx0" brushRef="#br1" timeOffset="179861.9">2534 16513 616 0,'0'0'801'0,"0"0"-715"15,0 0-24-15,0 0 154 16,0 0-120-16,0 0-36 15,0 0-4-15,-54 106 10 16,54-84-25-16,0-4 0 16,14-4 6-16,-1-4 8 15,3-2 7-15,-1-4-26 0,1-4-14 16,0 0-7-16,4 0-5 16,-5-12 2-16,1-1 0 15,-3-6-3-15,-1 1-8 16,-4 0-1-16,-4-4 1 15,-1 0 0-15,-3 5-1 16,0-6 0-16,-3 9 14 16,-9 0 9-16,-5 6 26 15,-2 2-1-15,3 6-26 16,-4 0-22-16,-4 14-33 16,6 8-55-16,-1 14-169 15,6-8-308-15,7-2-389 0</inkml:trace>
  <inkml:trace contextRef="#ctx0" brushRef="#br1" timeOffset="180280.77">2766 16525 652 0,'0'0'815'0,"0"0"-751"16,0 0-64-16,0 0 112 16,0 0-16-16,0 0-46 0,0 0 3 15,53 94 13 1,-44-72-3-16,2 0-18 16,-2-2-10-16,0 1 6 0,0-7 0 15,-5-6-17-15,1-3-12 16,-3 0 0-16,-2-5 4 15,2 0 22-15,-2 0 21 16,0 0 2-16,2-13-2 16,0-5-39-16,4-4-8 15,0-2-10-15,0-2 10 16,3-2-1-16,3 2 5 16,-4 4 14-16,5 5 8 15,1-3-17-15,1 8-10 16,2 3-11-16,3 1-6 15,1 2-88-15,18 2-146 0,-8 0-421 16,-5 4-532-16</inkml:trace>
  <inkml:trace contextRef="#ctx0" brushRef="#br1" timeOffset="180566.83">3290 16450 658 0,'0'0'661'0,"0"0"-577"0,0 0 23 15,0 0 138 1,0 0-105-16,0 0-22 0,0 0 52 16,-34 97-27-16,34-69-30 15,0 2-21-15,0-6-20 16,2-6-50-16,11-2-15 15,3-6-7-15,4-1-10 16,4-4-30-16,1-5 0 16,0 0-97-16,2 0-123 15,-8-14-118-15,-5 0-322 0</inkml:trace>
  <inkml:trace contextRef="#ctx0" brushRef="#br1" timeOffset="180738.43">3327 16165 2165 0,'0'0'329'0,"0"0"-229"16,0 0 67-16,0 0-70 16,0 0-97-16,0 0-132 15,0 0-465-15,4-23-867 0</inkml:trace>
  <inkml:trace contextRef="#ctx0" brushRef="#br1" timeOffset="181631.33">4299 16040 1367 0,'0'0'600'0,"0"0"-486"0,0 0 46 16,0 0 78-16,0 0-102 15,0 0-77-15,0 0 7 16,0 93 56-16,0-44-20 15,-4 13-17-15,-1 1-36 16,2-1-19-16,3-4-13 16,0 0-7-16,0-8-4 15,12-6-5-15,8-8 0 16,2-6-1-16,4-5-1 16,4-13-12-16,0-11-32 15,2-1-75-15,2-1-49 0,0-30-129 16,-10-1-373-16,-10 2-324 15</inkml:trace>
  <inkml:trace contextRef="#ctx0" brushRef="#br1" timeOffset="181836.78">4050 16392 1340 0,'0'0'751'15,"0"0"-661"-15,0 0 86 16,0 0 36-16,0 0-138 16,0 0-44-16,116-31-15 0,-35 18-15 15,13 4 0-15,38 2-71 16,-23 5-221-16,-20 2-504 0</inkml:trace>
  <inkml:trace contextRef="#ctx0" brushRef="#br1" timeOffset="182900.6">5005 16433 1234 0,'0'0'322'0,"0"0"-191"0,0 0 161 16,0 0-37-16,0 0-84 15,0 0-18-15,0 0-26 16,-66-32-55-16,35 40-19 16,-5 10 19-16,-4 0 19 15,-1 4-3-15,8 2-26 16,6-2-25-16,8-4-22 16,9 0-9-16,6-6-6 15,4-2-1-15,0-2-21 16,6-4-29-16,17-1-52 15,6-3 62-15,2 0 4 16,3 0-36-16,-3-11-5 16,0 2 8-16,-6-8-3 15,-1 3 4-15,-3-1 17 0,-4 3 21 16,-3-1 15-16,-5 3 15 16,-3 6 1-16,-5 0 7 15,2 4 32-15,-3 0 32 16,0 0-19-16,0 0-20 15,0 4-11-15,0 6-8 16,0 7-7-16,0 2-5 16,0 1 0-16,10-1 1 15,1-2-2-15,4-2-1 16,1-1-5-16,4-7 5 16,-2-2 1-16,2-5 0 15,0 0 6-15,2 0-6 16,-2-9-1-16,1-13-17 0,-2-5-12 15,4-4-14 1,-3-5-16-16,-1-4-8 0,0-4-1 16,-4-2 32-16,-1-3 8 15,-6-1 14-15,0-2 10 16,-4 2 5-16,-2 6 1 16,-2 4 12-16,0 8 17 15,0 9 35-15,0 7 27 16,0 11 3-16,0 0-8 15,0 5-20-15,-2 0 2 16,-5 0 4-16,-2 23-36 16,0 5-29-16,-2 10 5 15,2 8 53-15,5 7-3 0,2-4-23 16,2 4-4-16,0-3-15 16,0-3-9-16,15 4-6 15,3-7-5-15,2-4 0 16,2-4 1-16,0 1-2 15,1-11-8-15,2-9-2 16,2 1-35-16,-4-7 1 16,4-8 16-16,-2-3-2 15,-4 0-7-15,5-3 11 16,-7-16-4-16,2-8-12 16,-1 1 1-16,-6-11-10 15,3 5 13-15,-6 2 13 0,-4 4 13 16,-3 3 12-16,-3 9 1 15,-1 9 34-15,0 1 28 16,0 4 6-16,0 0-12 16,0 4-3-16,-7 14-22 15,-2 6-11-15,2 6-4 16,2-2 11-16,5 2-11 16,0-5-1-16,0 1-16 15,12-9-6-15,7-1-5 16,6-5-23-16,6-8-89 15,19-3-49-15,-8 0-181 16,-9-14-514-16</inkml:trace>
  <inkml:trace contextRef="#ctx0" brushRef="#br1" timeOffset="183188.57">4970 16186 1750 0,'0'0'486'0,"0"0"-432"16,0 0 161-16,0 0-2 15,116-9-75-15,-52 0-31 16,11 6-54-16,-4-6-47 16,-6 5-6-16,7-3-202 0,-20 0-340 15,-17 2-480-15</inkml:trace>
  <inkml:trace contextRef="#ctx0" brushRef="#br1" timeOffset="183411.63">5740 15915 1741 0,'0'0'381'0,"0"0"-269"16,0 0 117-16,0 0 6 15,0 0-123-15,0 0-89 16,0 0-23-16,0 5-18 15,0 20-122-15,0 24-107 16,-12-7-325-16,-1-3-453 0</inkml:trace>
  <inkml:trace contextRef="#ctx0" brushRef="#br1" timeOffset="183779.15">5184 17089 1714 0,'0'0'525'0,"0"0"-475"16,0 0 162-16,0 0 17 0,0 0-60 15,0 0-103-15,0 0-42 16,27 120-17-16,-27-98-7 15,0 5-151-15,0-8-169 16,0-3-561-16</inkml:trace>
  <inkml:trace contextRef="#ctx0" brushRef="#br1" timeOffset="184259.77">6257 16218 1243 0,'0'0'607'0,"0"0"-558"0,0 0 21 16,0 0 97-16,0 0-52 15,0 0-73-15,0 0-20 16,35-62-3-16,-26 51 2 16,-5 2 0-16,1 6-8 15,-5-6 5-15,0 9-8 16,0 0-1-16,0 0-7 16,-11 0-2-16,-10 18-33 15,-2 5-32-15,-2 3-81 16,2 13-73-16,7-7-344 15,9-6-435-15</inkml:trace>
  <inkml:trace contextRef="#ctx0" brushRef="#br1" timeOffset="184649.74">6341 16647 684 0,'0'0'691'0,"0"0"-591"0,0 0-73 15,0 0 93-15,0 0 3 16,0 0-78-16,0 0-13 16,-18 16 14-16,18-16 28 15,0 0 0-15,5 0-35 16,1-7-11-16,-1-4 13 16,-1-1 3-16,-1 3 11 15,-3 4-8-15,0 1-7 16,0 4-12-16,-3 0-28 15,-17 0-36-15,2 4-154 16,3 6-342-16</inkml:trace>
  <inkml:trace contextRef="#ctx0" brushRef="#br1" timeOffset="205861.87">2587 17351 373 0,'0'0'66'0,"0"0"-65"0,0 0 10 16,0 0 81-16,0 0-21 16,0 0-39-16,0 0 31 15,0 0 61-15,0 0-23 16,0 0-44-16,0 0-14 15,0 0-10-15,0 0-7 16,0 0 5-16,0 0 6 16,0 0 11-16,0 0 13 15,0 0 11-15,0 0 4 16,0 0-11-16,0 0-2 16,0 0 11-16,0 0-33 0,-2 0-11 15,-3 4 26-15,-1-2 5 16,-1-2-16-16,-2 8-2 15,0-4-2-15,0 6-18 16,-2 2-5-16,3 3-2 16,-4 2-1-16,1-3 11 15,-1 4 9-15,4-2 3 16,-3 3-16-16,1-1 1 16,2 3-3-16,-1 4-4 15,1 1-1-15,0 0-6 16,2 6 6-16,-2-2 3 15,5 2-2-15,1 4-6 16,0-3-2-16,2 5-7 16,0-3 6-16,0 1-5 15,0 1-1-15,0-2 0 0,7 2 0 16,7-1 0-16,0-2-1 16,1 2 1-16,2 0-1 15,2 0-6-15,2-2 6 16,3-2-1-16,-2-1 0 15,0-3 0-15,0-7-2 16,-3-2 2-16,-4-1 0 16,-1-4 1-16,-4-2-8 15,-1-3 1-15,-1 0-4 16,-4 0-12-16,0-4-45 16,0-1-37-16,-4 4-67 15,0-6-195-15,0-2-502 0</inkml:trace>
  <inkml:trace contextRef="#ctx0" brushRef="#br1" timeOffset="212046.83">3062 17645 874 0,'0'0'343'16,"0"0"-214"-16,0 0-84 15,0 0 40-15,0 0 4 16,0 0-51-16,0 0-12 15,0 0 47-15,0 0 7 16,0 0 4-16,0 0 8 16,0 0-4-16,0 0-10 0,-5 0-14 15,3 0-16 1,-4 0-11-16,1 7-8 0,-1-3-12 16,-2 5-3-16,2 3-2 15,0 2 2-15,-1-1-3 16,0 1 1-16,2 4 2 15,3 0-6-15,-3 0 0 16,4 5-2-16,1-6 1 16,0 5 4-16,0-3-4 15,0-6 0-15,0 4-5 16,0-3-1-16,8-5 0 16,4 4 0-16,3-3 1 15,3 2-1-15,2 2 0 16,5-4 7-16,1-2-7 15,-1 4 0-15,-2-6-1 0,-4 2 1 16,-5-2-1 0,-5-3 0-16,-1-3-20 0,0 0-5 15,-2 0 2-15,-2 0 14 16,3 0 9-16,2-9-1 16,0-3 2-16,-2-2 13 15,-1 0-2-15,1 2-11 16,-2-2 1-16,-1 0 7 15,3-1-8-15,-3-1 1 16,0-6 10-16,1 4-12 16,-3 0 0-16,-2-4 0 15,0 4 10-15,0 0-9 0,0 0 5 16,0 0-4-16,0 5-1 16,0-6 7-16,0 6-7 15,-2-1 8-15,-5 5-2 16,2-3-5-16,-1-2-1 15,0 2 9-15,-4 1-4 16,4 4-5-16,-3 1 7 16,0-2 1-16,-2 4 0 15,0 2-8-15,-1-3 0 16,1 5-1-16,1 0 0 16,0 0 0-16,-3 0 0 15,1 0 0-15,-3 5-44 16,-1 1-22-16,2 2 8 15,4 5-19-15,0 1-39 16,4 3-63-16,6 7-110 0,0 2-118 16,0-3-297-16</inkml:trace>
  <inkml:trace contextRef="#ctx0" brushRef="#br1" timeOffset="-194945.93">3796 17749 400 0,'0'0'59'15,"0"0"-45"-15,0 0 40 16,0 0-25-16,0 0-19 16,0-9-3-16,0 9 0 15,2 0 8-15,-2 0 15 16,2 0 16-16,-2 0 36 0,0-4 21 15,0 4-5-15,0 0-18 16,0 0-23-16,0 0 3 16,0 0 5-16,0 0 4 15,0 0 4-15,0 0-5 16,0 0 5-16,2 0 12 16,-2 0-10-16,0 0-4 15,0 8-11-15,0 2-6 16,0 5-20-16,0 0-24 15,0 3-3-15,0 0-7 16,0 4-74-16,0 10-133 16,-4-5-175-16,-9-5-645 0</inkml:trace>
  <inkml:trace contextRef="#ctx0" brushRef="#br1" timeOffset="-190804.93">4199 17624 350 0,'0'0'202'16,"0"0"-91"-16,0 0-28 15,0 0 6-15,0 0 24 16,0 0-24-16,0 0-26 16,2 0-1-16,-2 0 23 15,0 0-1-15,0 0-8 16,0 4-17-16,0-4-8 16,0 2-4-16,0 1 27 0,0-3-28 15,0 5-32-15,0-5 0 16,0 4-2-16,0-4-2 15,0 0-10-15,0 0 0 16,5 0 10-16,-1 0-9 16,2 0 1-16,5 0 42 15,1-4-11-15,2-10-15 16,0-4-17-16,3-4 1 16,-4 4-1-16,0-4-1 15,1 4-1-15,-3-5-5 16,-2 6-2-16,2-5 1 15,-5 3-5-15,3 6-2 16,-4 1 12-16,0 5 1 0,-5 3 0 16,2 4 0-16,-2 0 1 15,0 0 2-15,0-3-1 16,0 3 0-16,0 0 1 16,0-5-1-16,0 5 24 15,0 0 10-15,0 0-11 16,0 0-7-16,0 5 5 15,0-2-16-15,0 3 1 16,0 2 15-16,0 6-5 16,0 8-4-16,0 5 1 15,-4 4-3-15,1 6 7 16,-2 3 6-16,2-4-8 16,3 4-3-16,0-6-4 15,0-6 1-15,0-6-4 16,0-4-6-16,0-6 0 0,0-1 0 15,0-4 0-15,0-7-9 16,0 0-19-16,0 0-79 16,0 0-50-16,0 0-134 15,8-7-212-15,-3 2-173 0</inkml:trace>
  <inkml:trace contextRef="#ctx0" brushRef="#br1" timeOffset="-190436.11">4649 17711 681 0,'0'0'157'0,"0"0"-114"16,0 0 51-16,0 0 44 16,0 0 9-16,0 0 7 15,0 0-31-15,49 15-29 16,-39-5-22-16,-2 3-6 16,-1 0 26-16,-3 6-7 15,0 2-10-15,-2 7-30 0,-2 3-18 16,0 0-17-1,0 0 3-15,-2 1-2 0,-13 4-11 16,-3-4-18-16,-5-3-92 16,0-6-137-16,4-9-246 15,7-10-439-15</inkml:trace>
  <inkml:trace contextRef="#ctx0" brushRef="#br1" timeOffset="-189258.76">5267 17633 322 0,'0'0'225'15,"0"0"-133"-15,0 0-44 16,0 0 33-16,0 0 53 16,0 0-20-16,0 0-39 15,-6 5 1-15,6-5 28 16,0 0-3-16,0 0-6 16,0 0-33-16,0 0-23 15,0 0-14-15,0 0-3 16,0 0 3-16,0 0-12 0,0 0-12 15,0 0 19 1,0-5 1-16,6-4-5 0,7-5-8 16,3-4 1-16,2-4-7 15,-3 0-1-15,3-4 1 16,-4 3 5-16,1 2-7 16,-2 7 1-16,-4-5-1 15,0 7 1-15,-4 2-1 16,1 0 1-16,1-2-1 15,-1-2 0-15,2 1-33 16,-2 1-18-16,1 1-12 16,-1-4 14-16,-3 4 11 15,4 2 19-15,-3 0 7 16,-2 1 11-16,-2 4 1 16,0 2 0-16,0 2 1 0,0 0-1 15,0 0 1-15,0 0 11 16,0 0 24-16,0 0 6 15,0 0 8-15,0 2-6 16,0 5 2-16,0 7-9 16,0-1-12-16,-2 1-2 15,0 0 8-15,-2 3-11 16,-1 3 9-16,4 1 1 16,-1 5-2-16,0 0 4 15,2 2-3-15,-2-1-8 16,2 3-1-16,-2-2-1 15,-1-2 2-15,3-4-14 16,-2 0 3-16,2-4-8 0,0-9-2 16,0 5 1-1,0-9 0-15,0-1-1 0,0 0-13 16,0 0-37-16,0-1-52 16,0-3-39-16,5 0-86 15,4 0-254-15,2 0-216 0</inkml:trace>
  <inkml:trace contextRef="#ctx0" brushRef="#br1" timeOffset="-188849.41">5771 17619 1023 0,'0'0'355'16,"0"0"-251"-16,0 0-38 16,0 0 113-16,0 0-4 0,0 0-60 15,0 0-44-15,44 63-41 16,-36-34 5-16,0 4 31 16,-6-1-18-16,-2 4-22 15,0 0-3-15,-10 3-23 16,-10-1-58-16,-10-1-60 15,5-8-190-15,5-12-315 0</inkml:trace>
  <inkml:trace contextRef="#ctx0" brushRef="#br1" timeOffset="-184977.31">6328 17401 629 0,'0'0'286'0,"0"0"-201"15,0 0-43-15,0 0 91 16,0 0 72-16,0 0-89 16,0 0-65-16,0 0-27 15,0 0 3-15,0 0-4 16,0 0-7-16,0 0 4 15,0 0 23-15,0 0 2 0,0 0-13 16,0-4-7-16,0 1-2 16,0 0-7-16,0-5-16 15,2-1 0-15,2 0-10 16,1-5 8-16,2-1-4 16,2 0 4-16,1 1 1 15,-1 0 1-15,2 6-1 16,-4 0 1-16,0 1 0 15,-1 4 0-15,-3 3-10 16,2 0 10-16,-3 0 13 16,2 8-7-16,-2 2 24 15,2 4-6-15,-1 3-23 0,-1 6 19 16,-2 7-13-16,0 2 6 16,0 0 6-16,0 2-19 15,-7-2 18-15,-1-2-8 16,-4-1 11-16,1-7-1 15,1-4 5-15,-2 0-16 16,1-6 3-16,0-7-12 16,-2 0-7-16,8-5 6 15,-4 0-37-15,2 0-13 16,3 0-5-16,-1-14 6 16,3 2 2-16,2-6 19 15,0 4-13-15,0 4 7 16,4-2 5-16,8 2-9 15,1 6 19-15,-2 0 11 0,1 4 8 16,-2 0 1-16,0 0 1 16,5 0 31-16,0 12-10 15,1-6-5-15,3 6 2 16,-2-2-7-16,2-3-5 16,-1 0 2-16,3-3-8 15,-1-4-1-15,-2 0-11 16,0 0-69-16,6 0-24 15,-3 0-106-15,-4 0-188 0</inkml:trace>
  <inkml:trace contextRef="#ctx0" brushRef="#br1" timeOffset="-184613.85">6745 17656 765 0,'0'0'254'16,"0"0"-169"-16,0 0 43 0,0 0 15 16,0 0 10-16,0 0 7 15,0 0-43-15,40 67-40 16,-40-46-45-16,0 4-10 16,0-4-22-16,-2 5-5 15,-12-3-88-15,-6 4-101 16,2-5-162-16,1-6-523 0</inkml:trace>
  <inkml:trace contextRef="#ctx0" brushRef="#br1" timeOffset="-183015.93">6958 17316 9 0,'0'0'705'15,"0"0"-468"-15,0 0-167 16,0 0 26-16,0 0 68 15,0 0-67-15,0 0-30 16,0 27-12-16,0-27-3 16,0 5 1-16,0-2-11 0,0-3 5 15,0 4-18 1,0-4-4-16,0 0-2 0,-1 0-7 16,-1 0-7-16,2 0-8 15,-4 0-1-15,4 0 0 16,0 0-23-16,0 0-8 15,0 0 20-15,0-12-14 16,0 2 9-16,0-2 4 16,7 2 12-16,2-2-1 15,-2 3 0-15,3 4 1 16,-4 5-1-16,1 0 1 16,-1 0 6-16,0 0 15 15,0 5 0-15,0 7 17 16,-1 2-5-16,-1 3-5 0,-2 1-7 15,0 0-7-15,-2 0 2 16,0 1 3-16,0 2 5 16,0-3 8-16,-6 1-17 15,-5-2-6-15,-3-3 4 16,3-1-6-16,-4-4-7 16,8 0 0-16,-2 1-22 15,3-6 6-15,0-4 1 16,2 0 9-16,2 0-2 15,2 0-29-15,0 0-8 16,0 0 17-16,0 0 10 16,0 0-2-16,0 0-17 15,0 0 17-15,0-4 11 16,0 4 8-16,0 0-6 16,4-5 5-16,6 5-9 0,3 0 10 15,1 0-1-15,0 0 2 16,5 9 12-16,0 5 0 15,3-2 7-15,1 2-5 16,-1 0-8-16,-2-2 1 16,1-6-1-16,-4 1-4 15,-1-7-2-15,5 0 0 16,-4 0-1-16,3-17-103 16,4-13-59-16,-6 6-112 15,-2-2-282-15</inkml:trace>
  <inkml:trace contextRef="#ctx0" brushRef="#br1" timeOffset="-182684.86">7373 17478 1048 0,'0'0'294'0,"0"0"-222"0,0 0-27 15,0 0 85-15,0 0-2 16,0 0-30-16,67 109-53 15,-60-84-24-15,-5 1-14 16,-2 4-7-16,-2-2-12 16,-29 16-69-16,2-12-134 15,-2-6-296-15</inkml:trace>
  <inkml:trace contextRef="#ctx0" brushRef="#br1" timeOffset="-180886.17">7790 17329 123 0,'0'0'169'16,"0"0"-68"-16,0 0 40 16,0 0 0-16,0 0-34 0,0 0 13 15,0 0 25-15,-13 0-20 16,11 0-3-16,2 0-23 16,0 0-18-16,0 0-13 15,0 0-5-15,0 0 5 16,0 0 1-16,0 0 5 15,0 0 5-15,0-4-39 16,0-5-20-16,8-5-8 16,5 5-3-16,2-3-7 15,4-2-1-15,-1 5 0 16,-2 4 0-16,-3 5-1 16,-4-4-10-16,-4 4 9 15,1 0-10-15,-2 0-5 0,-1 0-6 16,-1 0-1-16,0 0 10 15,0 0-2-15,-2 0-10 16,0 4-30-16,0 1-10 16,0 0 8-16,0-1 33 15,0 6 16-15,-2-2 7 16,-5 0 1-16,3-6 0 16,-2 2 1-16,6-4-1 15,0 0 0-15,0 0-38 16,0 0-17-16,0 0-3 15,6 0 29-15,7 0 20 16,3 0 7-16,4 0 1 16,-2 0 1-16,-1 0-1 15,4 0 1-15,-3 3 0 0,-3 6 1 16,-1 5 6-16,-3 0 3 16,-5 2 40-16,-6 3 2 15,0-6 5-15,0 1 16 16,0 0-22-16,-6-6-7 15,-7 2 10-15,-2 2-10 16,-1-3 10-16,0-4-26 16,-3 3-14-16,2-4-3 15,-1-2-11-15,1 3 0 16,1-5-28-16,3 0-34 16,1 0-58-16,7 0-74 15,3 0-174-15,2 0-550 0</inkml:trace>
  <inkml:trace contextRef="#ctx0" brushRef="#br1" timeOffset="-180554.88">8345 17437 985 0,'0'0'243'0,"0"0"-156"0,0 0 56 16,0 0 54-16,0 0-23 15,0 0-53-15,31 121-49 16,-31-95-31-16,0 0-13 15,0-3 0-15,-3 4-21 16,-5-5-7-16,-1 0-24 16,0-3-72-16,5-6-114 15,1-5-161-15,3-3-436 0</inkml:trace>
  <inkml:trace contextRef="#ctx0" brushRef="#br1" timeOffset="-179667.32">8628 17223 631 0,'0'0'328'0,"0"0"-223"16,0 0-47-16,0 0 49 16,0 0 1-16,0 0-42 15,0 0-8-15,-4 0 22 16,11 0 47-16,6 0-31 16,5-4-34-16,1 4 1 15,4 0-2-15,-1-2-15 16,1 2-26-16,-4 0-9 15,0 0-2-15,-4 0-8 0,-2 0 5 16,-2 0-5-16,-3 0-1 16,0 0 0-16,-5 0 1 15,-1 0 0-15,0 0 0 16,0 2-1-16,-2 2-1 16,0 0 0-16,0 4 1 15,0 1 29-15,-4 5-13 16,-10-2-7-16,-1 3-2 15,-4-1-5-15,2-2-1 16,1-7 1-16,5 4-1 16,3-5 0-16,2-4-1 15,6 0-14-15,0 0-7 16,0 0-17-16,0 0-16 0,4 0 2 16,11 0 33-16,3 0 18 15,-1-4-2-15,6 0 3 16,-1 4 0-16,-2 0 0 15,0 0 0-15,-2 0 2 16,-3 0 4-16,-4 4-5 16,-1 4 5-16,-4 2 41 15,-1 4 0-15,-5-2-9 16,0 6-3-16,0-4-14 16,0 5 4-16,-5-2-2 15,-11 0 8-15,-1 0 11 16,-6 2-11-16,1-6-11 15,2-3 3-15,0 3-9 16,5-10-5-16,1-3-9 16,3 0-32-16,4 0-67 0,0-7-38 15,7-16-56 1,0 5-214-16,0 1-480 0</inkml:trace>
  <inkml:trace contextRef="#ctx0" brushRef="#br1" timeOffset="-179346.04">9235 17478 1275 0,'0'0'623'0,"0"0"-547"16,0 0-44-16,0 0 44 15,0 0 69-15,0 0-42 16,0 0-58-16,8 116-27 16,-8-86-17-16,0-2 17 15,0 2-17-15,-8-4-1 16,-2-2-29-16,1-7-105 15,1 3-72-15,2-13-193 16,0-2-485-16</inkml:trace>
  <inkml:trace contextRef="#ctx0" brushRef="#br1" timeOffset="-172055.89">9350 17084 563 0,'0'0'169'0,"0"0"-130"15,0 0-38-15,0 0 120 16,0 0 30-16,0 0-40 0,0 0-4 16,0 0-18-16,0 0 3 15,0 0-4-15,0 0 11 16,0 0-24-16,0 0-15 16,0 0-12-16,0 0-8 15,0 0-9-15,0 0-15 16,0 0-7-16,3 0-8 15,6 9 10-15,2-6-9 16,7-1-2-16,4 3 6 16,6-5-4-16,5 0 5 15,0 0-7-15,-2 0-1 16,-1 0 1-16,0-5-7 16,-8 3 6-16,-2 2 0 15,-4 0-6-15,-7 0-3 0,-3-3 10 16,-1 3 0-16,-3 0 0 15,0 0 0-15,-2 0-1 16,2 0-8-16,1 0-11 16,-1 0 1-16,-2 0 10 15,0 0 8-15,0 0-1 16,0 0 2-16,0 0 0 16,0 0 1-16,0 0 1 15,0 0 26-15,0 0-8 16,0 0 2-16,0 0-9 15,0 0-7-15,-2 3-4 16,-1 7-1-16,-1-1 6 16,0 0-4-16,-2 4 3 0,1-3-6 15,0 4 2-15,-2 2-1 16,1 4 1-16,-3 2-2 16,0 8 1-16,0 6 0 15,-1 4 0-15,2 0-1 16,2 4 0-16,-2-4-1 15,4-3-5-15,2-15 5 16,2-4-9-16,0-8-41 16,0-6-14-16,0-4-65 15,0-9-73-15,0-5-293 0</inkml:trace>
  <inkml:trace contextRef="#ctx0" brushRef="#br1" timeOffset="-171597.29">9426 17290 780 0,'0'0'378'15,"0"0"-228"-15,0 0-105 16,0 0 50-16,0 0 94 16,0 0-31-16,0 0-19 15,125 0-43-15,-78 0-31 16,3-5-12-16,2-3-28 16,-4 6-14-16,-4-3 0 0,-9 2-11 15,-6 3-6 1,-6 0-62-16,-8 0-74 0,-8-4-105 15,-2-1-97-15,-5 0-230 16</inkml:trace>
  <inkml:trace contextRef="#ctx0" brushRef="#br1" timeOffset="-171096.17">9887 16906 508 0,'0'0'972'0,"0"0"-745"0,0 0-173 16,0 0-26-16,0 0 86 15,0 0-3-15,0 0-23 16,98 67-29-16,-66-41 16 16,1 6 24-16,-1 3-26 15,-6 2-21-15,-4 11-8 16,-5-2-15-16,-11 6-7 16,-6 6-12-16,0 0-2 15,-16 0-8-15,-13 0-30 16,-10-10-62-16,-2-2-93 15,-10-9-81-15,13-11-239 16,8-14-440-16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13T08:12:37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11829 14592 189 0,'0'0'157'0,"0"0"-108"15,0 0-15-15,-17 0-20 16,11 0 8-16,2 0 181 16,0 0-110-16,0 0-65 15,-1 0-13-15,1 0 50 16,2 2 13-16,0 0-26 16,-1-2-20-16,3 2 5 15,-3-2 15-15,3 0 24 16,0 0 8-16,0 0 11 15,0 0-2-15,0 0-1 16,0 0 11-16,0 0-17 0,0 0-27 16,0 0-4-1,0 0-5-15,0 0-8 0,0 0-9 16,0 0-5-16,0 0 1 16,0 0-3-16,0 0-10 15,3 0-1-15,4 0-8 16,2 0-5-16,3 0-2 15,2 0 9-15,-1 0-3 16,6 0-6-16,1 0 0 16,-1 0 0-16,4 0 0 15,0 0 3-15,-4 0-2 16,4 0-1 0,-5 2-9-16,-1 2 2 0,-1 2-3 15,-1-2 10-15,1-2 0 0,-1 2 0 16,4-2-9-1,-2-2 8-15,5 0-9 0,2 0-14 16,4 0 7-16,-3 0-12 16,-1-6 8-16,-4 4 1 15,-4 2 8-15,-5 0-3 16,-5 0 5-16,-4 0-5 16,1 0 5-16,-3 0 10 15,0 0 6-15,0 0 4 16,0 0-9-16,0 0 6 15,0 2-7-15,0-2-26 16,0 0-59-16,0 0-58 16,0 0-61-16,0 0-83 0,-3 0-278 15</inkml:trace>
  <inkml:trace contextRef="#ctx0" brushRef="#br0" timeOffset="925.61">12163 14502 622 0,'0'0'144'16,"0"0"-99"-16,0 0-2 15,0 0 98-15,0 0-14 16,0 0-48-16,0 0-25 16,-6 0 0-16,6 0 15 15,0 0 20-15,4 0-9 16,1 0-6-16,-1 0-6 0,1 0 8 16,2 0-23-16,-3 0-12 15,2 0-6-15,-1 0-3 16,1 4-7-16,2-2-16 15,-2 2 3-15,3 0-4 16,3-3-7-16,-2 2 10 16,5 1-6-16,2 1-4 15,2-5-1-15,0 5 1 16,1-5 2-16,-3 0 6 16,-3 2-8-16,-3 0-1 15,-2 0-1-15,-4-1 1 0,-3 1 0 16,0 1 0-16,-2-3 6 15,1 0-6-15,-1 2-9 16,0-2 3-16,0 4 6 16,0-2 16-16,0 2 1 15,-1 4-16-15,-8 1 0 16,2-2 12-16,-2 3-4 16,-2-6 0-16,2 4 0 15,0-2-2-15,0 0 1 16,3 0-7-16,1-2 11 15,-1-2-12-15,5 3 2 16,-1-5-1-16,-2 0 8 16,-1 5-1-16,-3-1-1 15,-2-1-1-15,2 2 4 16,-5-1 5-16,-1 1 0 16,-4 4 5-16,1-1-3 0,0 0-6 15,0-1-3-15,-1 5-1 16,3-3 3-16,-2-3 1 15,7 2-1-15,1-4 5 16,4 0-3-16,2-4-3 16,3 0 0-16,0 0-3 15,0 0-6-15,0 0-9 16,0 0-15-16,5 0-48 16,17-4-65-16,-1-8-217 15,-4-2-576-15</inkml:trace>
  <inkml:trace contextRef="#ctx0" brushRef="#br0" timeOffset="6690.83">11823 15262 329 0,'0'0'301'0,"0"0"-152"16,0 0-96-16,0 0 14 0,0 0 50 15,0 0-12-15,-3 0-9 16,3-4-25-16,0 4-15 15,0 0 2-15,0-4 9 16,0 4-3-16,0 0-6 16,0 0-14-16,0 0-16 15,0 0-5-15,0 0-6 16,0 0-6-16,0 0 3 16,0 0-5-16,0 0 6 15,6 0 1-15,4 0-6 0,-1 0 3 16,2 0 3-1,-1 0 2-15,5 0-4 0,-2 0-2 16,0 0-11-16,-3 0 7 16,5 0-8-16,-4-2 1 15,-2 2-1-15,2 0 0 16,-2 0 2-16,2 0-1 16,1 0-1-16,0 0 7 15,5-2-6-15,0-3-1 16,3 4 0-16,3-3 1 15,-2 4 0-15,0-4-1 16,-3 4 1-16,-1 0-1 16,-1 0 1-16,-3 0-1 15,0 0-1-15,-3 4 1 16,1 0 1-16,-3-4 0 16,2 1 5-16,-1-1 3 15,-3 2-8-15,0-2 0 0,0 0 0 16,-2 0-1-16,-2 0 1 15,-2 0 0-15,2 0 0 16,-2 0-1-16,0 0-1 16,0 0-12-16,0 0-8 15,0 0-27-15,0 0-28 16,0 0-36-16,0 0-9 16,0 0-18-16,0 0-58 15,0 0-87-15,0 0-15 16,-2 0-96-16</inkml:trace>
  <inkml:trace contextRef="#ctx0" brushRef="#br0" timeOffset="7674.7">12161 15127 188 0,'0'0'343'0,"0"0"-157"16,0 0-114-16,0 0 6 15,0 0 84-15,0 0 2 16,0 0-43-16,0-3-26 15,0 3 5-15,0 0 5 16,0 0-5-16,0 0-14 16,0 0-27-16,0 0-14 15,0 0-10-15,2 0-4 0,5 0 12 16,0 0-10-16,0 0-9 16,-1 0-7-16,1 0 1 15,-1 0-5-15,2 0 5 16,-1 1-8-16,1 3-2 15,1 0 0-15,0 0-2 16,2 0 0-16,1 0-4 16,-4-2-1-16,3 2 1 15,-1 0-1-15,-2 0 0 16,1 0 0-16,2-4-1 16,-2 2 0-16,-2 1-1 15,1-1-5-15,-3 0 0 0,0-2-3 16,-1 1 2-16,-2-1 6 15,1 0-8-15,-3 0 9 16,0 0 0-16,0 2-9 16,0-2 0-16,0 2 9 15,0 3 10-15,0-5-9 16,0 4 6-16,0-3-6 16,0 2 0-16,0 1 5 15,0-3 4-15,-8 4-8 16,4-5 1-16,-3 4-2 15,1-4 5-15,-1 1 2 16,1 2 0-16,-5 1 3 16,1 2-2-16,0-3 8 15,-2 2 4-15,-1-1-2 0,1-2 3 16,4 2 2 0,-1 0 0-16,3-4-5 0,-2 4 0 15,2-3-10-15,-1 4 5 16,-2-1-13-16,2 0 10 15,-2 0-10-15,3 0 11 16,2-3-11-16,-1 2 9 16,3-3-8-16,2 2-1 15,0-2-1-15,0 0-34 16,0 0-52-16,0 0-36 16,2 0-40-16,11-9-191 15,0 4-181-15</inkml:trace>
  <inkml:trace contextRef="#ctx0" brushRef="#br0" timeOffset="25214.05">13182 16808 439 0,'0'0'156'15,"0"0"-156"-15,0 0-27 16,0 0 9-16,0 0 8 15,3-4-46-15,-3 4-139 0</inkml:trace>
  <inkml:trace contextRef="#ctx0" brushRef="#br0" timeOffset="25447.8">13182 16808 474 0</inkml:trace>
  <inkml:trace contextRef="#ctx0" brushRef="#br0" timeOffset="26000.65">13182 16808 474 0,'109'14'218'16,"-109"-14"-133"-16,0 0-27 0,0 0 30 0,0 0-4 16,0 0-25-16,0 0-3 15,0 0 33-15,0 0-13 16,0 0-13-16,-2 0-8 16,-2-2-10-16,-5-2 4 15,-3-1 3-15,-1 2-5 16,-3-3 24-16,1 2 18 15,-5 4-10-15,-2-4-3 16,2 4-10-16,-3 0-18 16,-1 0-14-16,2 0-9 0,-5 0-7 15,0 0 7-15,-2 4-12 16,2 6 21-16,5-2-7 16,3 1-10-16,5 0 1 15,5-1-5-15,2-2-13 16,7 6-1-16,0 2-12 15,0 0 12-15,3 4-5 16,10 0 4-16,7 4 2 16,3-4 0-16,0 0 0 15,4 4 0-15,2-4-20 16,0-2-8-16,0-2 3 16,0 0-5-16,-2-1-7 15,-2 1-7-15,0-1 17 0,-6 1 2 16,-3 3 14-1,-3 0 11-15,-7 2-1 0,0 3-1 16,-6 0 2-16,0-4 12 16,0 5 5-16,-14-6 12 15,-3 1-5-15,-4 0-1 16,-5-4 1-16,3-3-6 16,-5-4 4-16,3-2 12 15,-2-5-12-15,0 0-13 16,3 0-8-16,3-5 6 15,5-5-14-15,6-2-9 16,7 2-48-16,3-2-17 16,0-2-106-16,0 4-97 0,8 2-227 15</inkml:trace>
  <inkml:trace contextRef="#ctx0" brushRef="#br0" timeOffset="26508.65">13606 17016 720 0,'0'0'301'15,"0"0"-199"-15,0 0-25 16,0 0 29-16,0 0-2 15,0 0-2-15,0 0 23 16,-33 108 5-16,23-85 1 0,4 3-19 16,-3 1-26-1,5-4-30-15,-1 3-15 0,-1 0-5 16,6-6-20-16,-1 1-6 16,1-4-4-16,0-2-5 15,0-1 0-15,0-2-1 16,0-3-7-16,0 2-27 15,0-4-25-15,0 1-43 16,0-8-97-16,0 0-109 16,0-15-18-16,4-5-49 15</inkml:trace>
  <inkml:trace contextRef="#ctx0" brushRef="#br0" timeOffset="26856.54">13380 16982 925 0,'0'0'307'0,"0"0"-209"15,0 0-3-15,0 0 11 16,0 0-25-16,0 0 55 16,0 0 1-16,46 17-46 15,-22-4-33-15,-1 1-14 0,7-2-13 16,-3-5-1 0,4 0-10-16,1-2-8 0,3-5-11 15,-1 0 2-15,-2 0-3 16,-2 0-24-16,-6 0-27 15,-8 0-133-15,-9 0-96 16,-4 0-83-16,-3 0-334 0</inkml:trace>
  <inkml:trace contextRef="#ctx0" brushRef="#br0" timeOffset="27442.74">14228 16856 1200 0,'0'0'385'16,"0"0"-267"-16,0 0-36 15,0 0 71-15,0 0-70 16,0 0-44-16,0 0-5 0,-56 27 1 16,29-22 24-1,1-1-7-15,-3-1-8 0,2 2-10 16,2-5-9-16,5 0-11 15,7 0 0-15,4 0-12 16,4 0-2-16,3 0-5 16,2 0-9-16,0 0 8 15,0 0-9-15,0 6-3 16,0 3 18-16,7 5 10 16,0 3 2-16,2 5-6 15,-3 9 3-15,0 8 12 16,0 3-3-16,-2 6 1 15,-3 1-1-15,2 1-6 16,0 0 2-16,-3-2 0 16,2-4-5-16,4-4-8 0,0-4 5 15,6-8 0-15,1-6-6 16,6-4-6-16,-3-9 6 16,7-9-65-16,4 0-91 15,16-27 9-15,-5-1-113 16,-5-6-282-16</inkml:trace>
  <inkml:trace contextRef="#ctx0" brushRef="#br0" timeOffset="27795.8">14551 17062 1035 0,'0'0'408'16,"0"0"-299"-16,0 0-46 16,0 0 82-16,0 0-19 15,0 0-41-15,0 0-5 16,-34 76-6-16,31-53 19 15,-4-5-21-15,6 3-18 16,1-2-23-16,0-7-13 0,0 1-10 16,4 1-8-16,8-9-1 15,1-1-76-15,5-4-65 16,3 0-80-16,0-9-61 16,-2-8-114-16,-9 3-482 0</inkml:trace>
  <inkml:trace contextRef="#ctx0" brushRef="#br0" timeOffset="28027.99">14464 16762 1659 0,'0'0'341'0,"0"0"-243"16,0 0-34-16,0 0 6 16,0 0-70-16,0 0-11 15,0 0-161-15,-18-9-87 16,32 19-141-16,-3 3-450 0</inkml:trace>
  <inkml:trace contextRef="#ctx0" brushRef="#br0" timeOffset="28654.48">14707 16932 1007 0,'0'0'627'0,"0"0"-512"15,0 0-40-15,0 0 46 16,0 0-44-16,0 0-41 0,0 0-13 16,54-3-12-1,-25-2 2-15,0-1-12 0,0-2 5 16,-5 8-6-1,-2-4-1-15,-4 4 1 0,-2 0 0 16,-2 0 0-16,-4 0 0 16,-3 0 0-16,-3 4 0 15,1 4 13-15,-2 3 21 16,-1 1-3-16,2 1-13 16,-2 6 11-16,2-2 7 15,1 5-8-15,-1 0-5 16,3 2-9-16,2 2-7 15,2 1-6-15,1 0 7 16,-1 0-8-16,-1-1 0 16,2 2 1-16,-3-3-1 0,-5-2-6 15,0-5-12-15,-2-4 11 16,-2-2 6-16,0-2 1 16,0 2 0-16,-8-6 0 15,-7 6 1-15,-3-6 5 16,-1-1-4-16,0 2-1 15,-4-7 0-15,5 5 0 16,3-5 0-16,4 5-1 16,6-5-11-16,3 0-60 15,2 0-69-15,4-10-188 16,14-8-60-16,1 3-370 0</inkml:trace>
  <inkml:trace contextRef="#ctx0" brushRef="#br0" timeOffset="28929.16">15334 17137 1164 0,'0'0'549'15,"0"0"-472"-15,0 0-48 16,0 0 47-16,0 0 11 16,0 0-50-16,0 0-14 15,40 5-6-15,-24 0-11 16,4-1-5-16,0-1-1 0,-3-1-39 16,-1 7-130-16,-3-5-149 15,-9 0-378-15</inkml:trace>
  <inkml:trace contextRef="#ctx0" brushRef="#br0" timeOffset="29124.94">15334 17137 1557 0,'-4'138'331'0,"4"-136"-255"16,0 2 6-16,10 5 65 0,5-6-33 15,6 3-65 1,6-3-27-16,1-3-22 0,19 0-139 16,-6-7-388-16,-9-3-735 15</inkml:trace>
  <inkml:trace contextRef="#ctx0" brushRef="#br0" timeOffset="30474.31">15909 17031 1098 0,'0'0'559'15,"0"0"-538"-15,0 0-13 16,0 0 27-16,0 0 0 16,-7 106-20-16,4-82-3 15,1 1-5-15,-3-6 2 16,2-5-3-16,-3-2 1 15,1-2 8-15,-1-2 15 16,2-4 1-16,2-4-3 0,0 5-3 16,2-5 0-16,0 0-3 15,0 0 4-15,0 0 13 16,0-14 6-16,0-3-34 16,2-5-2-16,10-6-9 15,-1-2 0-15,4 3 1 16,1 0-1-16,-1 4 0 15,3 5-6-15,-5 4 6 16,1 2 1-16,-3 8-1 16,1 2 0-16,-4 2-6 15,3 0 6-15,-1 0 4 16,0 14 7-16,1 9 2 16,1 4 5-16,-1 8-7 0,-5 0-10 15,1 2 4-15,-2-5-5 16,-1-2-60-16,1-2-110 15,3-7-150-15,2-7-178 16,-1-5-58-16</inkml:trace>
  <inkml:trace contextRef="#ctx0" brushRef="#br0" timeOffset="30881.87">16330 17165 656 0,'0'0'745'16,"0"0"-618"-16,0 0-62 16,0 0 59-16,0 0-28 15,0 0-34-15,0 0-21 0,-22 44 7 16,18-30 11-16,0-2-11 16,4 2-16-16,0-5-9 15,0 3-6-15,0-1-8 16,14-2 3-16,2-4-6 15,4-5-5-15,0 0-1 16,2 0-11-16,-2-5 1 16,-1-10-14-16,-7-2-11 15,0 3 8-15,-5-3 26 16,-5-1-13-16,-2-5 12 16,0 6 2-16,-4-1 0 15,-13 4 7-15,-1 5 27 16,-3 1 2-16,0 8-5 0,-1 0-5 15,2 0-7-15,2 0-18 16,5 8-1-16,7 6-13 16,6 9-103-16,13-5-197 15,9-1-264-15</inkml:trace>
  <inkml:trace contextRef="#ctx0" brushRef="#br0" timeOffset="32344.04">16963 17124 922 0,'0'0'393'16,"0"0"-268"-16,0 0 32 16,0 0 31-16,0 0-37 15,0 0-50-15,0 0-22 16,-73-9-15-16,48 9 17 16,0 0 2-16,-4 5-15 15,0 3-10-15,0 6-9 0,5-2-11 16,1 3-12-1,6-1-16-15,4-2-8 0,6 2-1 16,2 0-1-16,5-2-1 16,0-3-11-16,1 5-12 15,16-5-15-15,4-9-22 16,1 0-31-16,6 0-5 16,1-9 10-16,-5-5 25 15,2-3-18-15,-6-1 12 16,-1-5 27-16,0 2 26 15,-4-2 2-15,-1 1 13 16,-1-5 0-16,0-4 0 16,-2 0 0-16,-1-6 2 15,3 1-1-15,-2-4 9 16,-3 5-10-16,0 0 1 0,-7 3 0 16,2 10 18-1,-3 4 28-15,0 4 14 0,0 10 19 16,0 4 10-16,0 0 17 15,-3 0-58-15,-8 4-25 16,-2 13-9-16,-4 12-6 16,5 0 10-16,1 8 6 15,0 7-2-15,5-4-6 16,3 6 3-16,3 2-2 16,0-4 1-16,0-3-12 15,11-1-5-15,7-5-1 16,2-6-1-16,4-7-19 0,-1-4-20 15,1-9 2 1,-3-6-30-16,-2-3-22 0,2-3 22 16,-1-20 8-16,-3 0 8 15,0 2-5-15,-3-2 1 16,-2 6 25-16,-3-1 21 16,-3 4 8-16,-1 5 1 15,-3 4 1-15,-1 5 17 16,-1 0 36-16,0 0 25 15,0 0-20-15,0 10-29 16,0 4 2-16,0 2-4 16,0 2-2-16,0-4-3 15,0 0-11-15,5-6-12 16,0 2 0-16,2-7-11 16,2-3 10-16,-1 0-13 0,4 0-33 15,1-3 10-15,3-7 5 16,1-9-14-16,-1 7-12 15,2-2-3-15,-4 1 23 16,-3 1 19-16,4 2 17 16,-6 1 1-16,-3 4 1 15,-1 5 1-15,-2-4 18 16,-3 4 41-16,0 0 4 16,0 0-13-16,0 0-29 15,0 0-10-15,0 9-10 16,0 0 19-16,0 1 4 15,0 6-8-15,6-7-3 16,0 5-2-16,6-2 3 0,-1 3-9 16,5-5 1-16,0-3 1 15,1-2-7-15,2-1 0 16,5-4-1-16,-3 0 0 16,2-4-28-16,2-10 3 15,-3 2-3-15,0-6 9 16,-2-1 8-16,1-2 5 15,-4-7-8-15,1 2-12 16,0-6 4-16,-3-2-6 16,0-3 3-16,-1-3 16 15,-3 8 8-15,-1 2 1 16,-8 2 15-16,-2 10 21 16,0 6 42-16,0 1 33 15,-4 8-13-15,-8-1-32 16,3 4-36-16,-5 0-15 0,-1 4-6 15,-3 10 12 1,-1 7 6-16,0 5 5 0,2 3 0 16,1 1-3-16,5 6 0 15,4 5-7-15,5 2 5 16,2 3-11-16,0 3-1 16,0-9-7-16,6 4-7 15,12-7-1-15,5-2-57 16,6-9-46-16,4 2-75 15,27-16-149-15,-8-2-257 16,-4-5-263-16</inkml:trace>
  <inkml:trace contextRef="#ctx0" brushRef="#br0" timeOffset="32914.46">18553 17048 1015 0,'0'0'517'0,"0"0"-435"16,0 0 66-16,0 0 104 15,0 0-30-15,0 0-83 16,0 0-50-16,-66-61-31 16,47 56-19-16,-4 5 1 15,0 0-12-15,4 0 2 16,-2 5-15-16,9 2-9 15,-2 3-6-15,8 2-1 16,3 6-6-16,3 0-1 16,0 4-5-16,11 0-20 0,10 1-16 15,3-4-3 1,1 4 16-16,-1-1 3 0,-4-5-1 16,-5 0 5-16,-7-3 8 15,-6-1 13-15,-2 1 8 16,0-5 7-16,-10 1 6 15,-11-2 7-15,-3 0-3 16,-2-2 7-16,-1-6-2 16,6 0-5-16,0 0-4 15,5 0-13-15,10-6-18 16,3-6-87-16,8-16-81 16,20 6-203-16,2-4-252 0</inkml:trace>
  <inkml:trace contextRef="#ctx0" brushRef="#br0" timeOffset="33194.35">18848 16633 1677 0,'0'0'293'16,"0"0"-209"-16,0 0-7 15,0 0 68-15,0 0-31 16,-19 107-36-16,17-53 0 16,-1 4-19-16,3 0-8 15,-1 8-24-15,1-2-10 0,-4 2-5 16,0-7-12-16,2-1-27 16,-2-11-68-16,-1-6-84 15,-3-16-48-15,-2-10-257 16,2-11-182-16</inkml:trace>
  <inkml:trace contextRef="#ctx0" brushRef="#br0" timeOffset="33795.62">18651 17045 1395 0,'0'0'587'0,"0"0"-522"16,0 0-32-16,0 0 44 0,0 0 20 15,0 0-36 1,0 0-36-16,158 7-17 0,-109-1-8 16,-3-2-8-16,-3 0-54 15,-5 0-9-15,-5-4 8 16,-6 0 1-16,-2 0-17 16,-8 0 39-16,-1 0 26 15,-5 0 12-15,-5 0 2 16,-3 0 8-16,0-4 47 15,-3 4 47-15,0 0 40 16,0 0-16-16,-11 0-64 16,-3 0-17-16,-6 0 2 0,-3 13 7 15,-2 4 10-15,2 7-3 16,-2-2-19-16,2 9 10 16,6-4-15-16,1 0-11 15,5-1-13-15,7-2-4 16,4-2-9-16,0-10 1 15,0 2-1-15,4-6-24 16,11-8-39-16,6 0-11 16,0 0-22-16,2-17-3 15,-1-6-16-15,-3 0-18 16,-4-3 13-16,-4 1-2 16,-2 3 48-16,-4 8 38 15,-1 0 31-15,-4 10 5 16,0 0 71-16,0 4 22 15,0 0-11-15,0 12-30 0,0 10 17 16,0 2 19-16,0 1-1 16,0 1-23-16,0-3-39 15,0-5-14-15,14 0-11 16,1-8-35-16,12-6-137 16,-3-4-138-16,-2 0-490 0</inkml:trace>
  <inkml:trace contextRef="#ctx0" brushRef="#br0" timeOffset="34075.58">19050 16834 1687 0,'0'0'271'0,"0"0"-194"16,0 0 20-16,0 0 53 16,0 0-75-16,0 0-44 15,0 0-22-15,122-72-7 16,-102 72-2-16,-4 0 0 16,-9 14-15-16,-1 8-2 15,-6 5-12-15,0 26-138 16,0-7-206-16,0-6-367 0</inkml:trace>
  <inkml:trace contextRef="#ctx0" brushRef="#br0" timeOffset="34528.51">19288 17128 1279 0,'0'0'238'15,"0"0"-167"-15,0 0 48 16,0 0 99-16,0 0-83 16,0 0-76-16,7 103 10 15,-7-85 8-15,0 0-12 16,0-4-30-16,-3-2-17 16,1-6-7-16,0-3-5 0,2 2-6 15,0-5 0-15,0 0-23 16,0 0-23-16,0-5-15 15,4-7-1-15,9-3 3 16,3-7 13-16,0 0-7 16,2 0 13-16,0 4 21 15,-3 0 13-15,1 6 6 16,-4 2 1-16,0 10 32 16,-2 0 16-16,-4 0 10 15,1 0-6-15,-3 14 8 16,3 4-23-16,-5-1-2 15,3 6 11-15,-5 3-4 16,4 0-16-16,-1-2-11 0,5-2-8 16,4 0-8-16,-2-8-125 15,7-6-71-15,14-8-184 16,-2 0-161-16,-3 0-307 16</inkml:trace>
  <inkml:trace contextRef="#ctx0" brushRef="#br0" timeOffset="35086.78">19852 17161 421 0,'0'0'792'0,"0"0"-615"15,0 0 30-15,0 0 85 16,0 0-40-16,0 0-78 16,0 0-36-16,-5-50-56 0,-10 50-20 15,-5 0-7 1,-3 13-12-16,2 1 5 0,-4 9-9 15,5-5-20-15,4 3-8 16,5 2-10-16,4-5 0 16,5-1-1-16,2-5-11 15,0-5-36-15,4-3-29 16,17-4 9-16,3 0-26 16,0-6-11-16,3-11-26 15,0-4 10-15,-7 3 8 16,-2-1 63-16,-5 5 46 15,-4 5 3-15,-5 5 41 16,-1 4 28-16,-3 0 41 0,0 4 6 16,0 16-44-16,0 10-8 15,0 6-10-15,0 8 7 16,0 6-18-16,0 8-3 16,0-2-22-16,5 2-6 15,4 0-11-15,-1 0 5 16,1-12-6-16,-6-1 1 15,-3-12 0-15,0-12-1 16,0-4 0-16,-12-12-6 16,-5-5-5-16,-8 0 10 15,-2-5-2-15,5-14 3 16,1-3 0-16,8-4-1 16,11-3 1-16,2-5 0 15,5-1-17-15,21-1-29 0,12 2-92 16,34-9-85-1,-10 13-295-15,-2 4-290 0</inkml:trace>
  <inkml:trace contextRef="#ctx0" brushRef="#br0" timeOffset="35880.33">20644 17217 1068 0,'0'0'243'0,"0"0"-95"0,0 0 118 16,0 0-7-16,0 0-96 15,0 0-12-15,0 0-15 16,-124-8-18-16,94 22-13 15,3 0-20-15,-5 7-15 16,6-2-20-16,1 3-9 16,7 4-17-16,5-3-12 15,9-6-10-15,4 1-1 16,0-4-1-16,9-5-8 16,11-6-45-16,7-3-28 0,3 0-4 15,4-22-5 1,0 0-60-16,-3 0-13 0,-4-5 33 15,-4 4 11-15,-4 7 27 16,-6 2 45-16,-4 4 45 16,-4 6 2-16,-5 4 22 15,0 0 38-15,0 0 24 16,0 0-21-16,0 9-25 16,0 10 30-16,0 3-11 15,0-5-3-15,2 0-22 16,6-2-19-16,4-8-6 15,3 0-6-15,3-7-1 16,2 0-14-16,5 0-21 16,-1-11 4-16,1-4-17 15,-2-5 17-15,0-6 0 0,0-6-7 16,4 1-3-16,0-10 5 16,2 2 5-16,0-5 0 15,-2-2 12-15,-4 1 13 16,-2 6 6-16,-7 2 24 15,-4 3 26-15,-3 10 31 16,-3 2 65-16,-2 10-12 16,-2 10 25-16,0 2 11 15,0 0-83-15,-8 0-38 16,-11 14-25-16,0 8 1 16,-1 2 2-16,5 10-7 15,1 3-7-15,7 2-1 16,5 6-3-16,2 4 0 0,0-1-8 15,11 3-1 1,9-3-74-16,9-2-68 0,2-6-54 16,13-5-145-16,-7-12-207 15,-8-7-254-15</inkml:trace>
  <inkml:trace contextRef="#ctx0" brushRef="#br0" timeOffset="36812">21517 16767 1587 0,'0'0'257'0,"0"0"-200"0,0 0 29 16,0 0 110-16,0 0-56 15,0 102-54-15,0-56 3 16,-9-3 20-16,-2 7-27 16,-2 0-21-16,2 3-21 15,-1-3-16-15,1-2-8 16,5-8-7-16,1-4-3 16,3-5-6-16,2-8-1 15,0-11-29-15,0-6-43 16,0-6-9-16,2 0 5 15,9 0-27-15,0-2 24 0,5-10-8 16,2-6 19-16,1 0 14 16,4-4 11-16,-2 4 1 15,-2-5 5-15,-1 10 18 16,-5 5 19-16,-6 2 2 16,-2 6-1-16,-5 0 63 15,0 0 14-15,0 6-23 16,-10 12 28-16,0 4-8 15,-1 5-2-15,3-6-12 16,4-3-30-16,4-4-14 16,0 0-9-16,0-2-1 15,4-2-6-15,15-6 0 16,5-4-48-16,3 0-41 16,4-4-7-16,2-10-11 15,1 4 10-15,-5-2-3 0,-2 2-10 16,-4 2 48-16,-8 4 40 15,-5-1 22-15,-4 5 7 16,-4-5 62-16,-2 5 59 16,0 0-14-16,0 0-52 15,0 0-25-15,0 0-18 16,0 0-10-16,-6 10 0 16,2-2 6-16,2 2 17 15,0 2-7-15,2 2-10 16,0-5-6-16,0-4-8 15,0-1 1-15,2-4-2 16,10 0-10-16,1 0-51 16,3-9 15-16,3-3-13 0,0-7 9 15,-1 1-21-15,2 0-13 16,-3 1 31-16,-4-3 13 16,-3 8 25-16,1-2 15 15,-9 11 28-15,0-3 70 16,-2 6 11-16,0 0 27 15,0 0-7-15,0 0-53 16,0 0-39-16,0 9-12 16,-6 10 11-16,-3 3 16 15,6 0 12-15,-1 7-15 16,4-3-21-16,0-1-19 16,0-3-9-16,7-4-40 0,15-12-122 15,-4-6-424-15,-5 0-764 16</inkml:trace>
  <inkml:trace contextRef="#ctx0" brushRef="#br0" timeOffset="37009.78">22079 16936 1542 0,'0'0'855'16,"0"0"-747"-16,0 0-53 15,0 0 112-15,0 0-11 16,0 0-156-16,0 0-69 0,-8-12-80 16,12 20-120-16,2 6-438 15,-4 1-489-15</inkml:trace>
  <inkml:trace contextRef="#ctx0" brushRef="#br0" timeOffset="37639.19">22378 17156 978 0,'0'0'246'16,"0"0"-149"-16,0 0 150 15,0 0 67-15,0 0-131 16,0 0-49-16,-68 121 9 0,62-99-26 16,2-5-27-1,1 3-15-15,3-5-9 0,0 3-14 16,0-8-16-16,0 2-14 15,10-6-11-15,7-6 1 16,4 0-12-16,0 0-61 16,6-18-52-16,6-13-127 15,-4-1-89-15,-6 6-243 0</inkml:trace>
  <inkml:trace contextRef="#ctx0" brushRef="#br0" timeOffset="38141.83">22480 16878 945 0,'0'0'398'0,"0"0"-301"16,0 0-30-16,0 0 134 16,0 0-43-16,0 0-98 15,0 0-12-15,-8 10 52 0,4-6-37 16,3 4-29-16,1-2-27 15,0-6-1-15,0 0 5 16,0 0-10-16,0 0-1 16,0 0 0-16,5 0 2 15,3-11-1-15,-1-1-1 16,2 3-1-16,-4 1 1 16,-3-2 0-16,-2 6 1 15,0 0 24-15,0 4 84 16,0 0-6-16,0 0-51 15,-12 0-30-15,1 4-18 16,-1 6-3-16,4 2-2 16,3 2-17-16,3-2-95 15,2-2-58-15,0 0-218 0,0-1-424 16</inkml:trace>
  <inkml:trace contextRef="#ctx0" brushRef="#br0" timeOffset="75238.84">2169 476 375 0,'0'0'118'16,"0"0"-82"-16,0 0-17 15,0 0-3-15,0 0 108 0,14 0 36 16,-12 0-86-1,-2 0-45-15,0 0 7 0,0 0 51 16,0 0 4-16,0 0-28 16,0 0-6-16,0-3 11 15,0 3 13-15,0-3-2 16,0 2-8-16,4 1-8 16,-4 0 5-16,0 0 8 15,0 0-19-15,0 0-6 16,0 0-4-16,0 0 2 15,0-4-13-15,-4 2-11 16,-4-2 4-16,-3 4 10 16,-1 0-3-16,-1 0-21 0,-3 0-8 15,-1 0-7-15,-1 0-1 16,1 2-7-16,0 6 8 16,2-1 0-16,1 0 0 15,4 0 0-15,1-2-1 16,-1 2-1-16,6-2 2 15,0-3-1-15,2 2-1 16,2-2-4-16,0 0-2 16,0 4-7-16,0-2 15 15,0 4 4-15,4 3 3 16,7-2-7-16,4 5 0 16,4-2 0-16,2-1 0 0,2 0-1 15,0-3-5-15,1-1 5 16,-2-2 1-16,1-2-1 15,-1 1 0-15,-5-1-14 16,-1 2 5-16,0 2-5 16,-5 0 5-16,2 3 1 15,-4-3 7-15,0 4-6 16,-2-2 7-16,-5 1-14 16,-2 3-9-16,0 1 24 15,0 2 0-15,-9 0 12 16,-4-1-4-16,-5 0-2 15,0-1-4-15,0-2-2 16,1-2 0-16,0-4 0 16,1-5 0-16,4-1 0 15,-2 0-6-15,4 0-3 0,-5 0 2 16,5 0-10-16,-4-7 3 16,3-1 6-16,3 0 7 15,-4 2 1-15,5 2 1 16,1-1-1-16,2 5-1 15,-1 0-24-15,3 0-98 16,2 0-51-16,0 0-82 16,0 0-295-16</inkml:trace>
  <inkml:trace contextRef="#ctx0" brushRef="#br0" timeOffset="75935.74">2545 521 530 0,'0'0'186'0,"0"0"-114"16,0 0 19-16,0 0 31 15,0 0 2-15,0 0-30 16,0 0-27-16,0-6 11 16,0 4 2-16,0 2-2 15,0 0 7-15,0 0-15 0,0 0-6 16,0 0-16-16,0 0-19 15,0 0 17-15,0 0-30 16,0 0-15-16,0 10 24 16,0 6 15-16,0 2 11 15,0 6-4-15,0 1-14 16,0 0-10-16,0 3-6 16,0 1-5-16,0-5-5 15,0 2-1-15,0-6-5 16,0-2 1-16,0-4 4 15,0 1-6-15,0-4 1 16,0-3 0-16,0-1 0 16,0 0-1-16,0-5-16 15,0 0-24-15,0-2-3 16,0 0-8-16,0 0-4 0,0 0-13 16,2 0-33-16,-2-14-52 15,2-2-142-15,-2 2-238 16</inkml:trace>
  <inkml:trace contextRef="#ctx0" brushRef="#br0" timeOffset="76681.41">2393 485 103 0,'0'0'563'0,"0"0"-399"16,0 0-31-16,0 0 55 16,0 0-5-16,0 0-51 15,0 0-38-15,-13 0-18 16,13 0-2-16,0 0-8 16,0 0-19-16,0 0-3 15,0 0-2-15,0 0-5 16,0 0-9-16,0 0 1 15,0-2-5-15,0 2-7 16,2 0 2-16,11-2-2 0,5 2-2 16,5-2 1-16,6 2-8 15,4-2 5-15,1 2-12 16,3-4 8-16,-1 1-8 16,-1 3 0-16,2 0 0 15,-6 0-1-15,-4 0 1 16,-6 0-1-16,-6 0 0 15,-1 0 0-15,-8 3 0 16,0 0-6-16,-4-2 5 16,-2-1-5-16,0 0 5 15,0 0 1-15,0 0 0 16,0 0-1-16,0 2-35 16,0-2-83-16,-2 4-77 0,-8-2-107 15,0 1-581-15</inkml:trace>
  <inkml:trace contextRef="#ctx0" brushRef="#br0" timeOffset="77314.5">3022 611 1091 0,'0'0'377'16,"0"0"-209"-16,0 0 5 15,0 0 87-15,0 0-2 16,0 0-93-16,0 0-76 16,8 0-13-16,-8 0 12 0,0 0-30 15,0 0-29-15,0 0-23 16,0 0-6-16,0 0-46 16,0 2-87-16,0 6-106 15,-6 1-254-15,-3-1-248 0</inkml:trace>
  <inkml:trace contextRef="#ctx0" brushRef="#br0" timeOffset="77783.55">3055 840 97 0,'0'0'1351'0,"0"0"-1113"16,0 0-160-16,0 0 81 15,0 0 54-15,0 0-48 16,0 0-76-16,9 0-37 16,-9 0-10-16,0 0-19 15,0 0-23-15,0 0-1 16,0 0-140-16,-9 0-165 16,-6 0-722-16</inkml:trace>
  <inkml:trace contextRef="#ctx0" brushRef="#br0" timeOffset="97527.82">3374 391 215 0,'0'0'165'0,"0"0"-86"0,0 0-53 16,0 0 69-16,0-2 28 16,3-1-65-16,-3 2-17 15,0-1 20-15,2 0 16 16,-2-1-2-16,0 3 4 15,0 0-3-15,0 0-17 16,0 0-16-16,0 0-35 16,0 0 9-16,0 7 2 15,0 4 10-15,0 3 0 16,0 9-3-16,0 0-3 16,0 4-11-16,-2-1-1 0,-1 0 2 15,3-1-5-15,0 5-7 16,0-2 11-16,0 2-11 15,0 2 14-15,0 1-1 16,0 3 8-16,0 0-3 16,0 3-2-16,0-5-6 15,0-2-4-15,0-4-6 16,0-2 12-16,0-3-2 16,0-7-1-16,0-3 3 15,0-3-6-15,0-6-6 16,0 1 1-16,0-4-1 15,0-1-1-15,0 0 0 16,0 0-20-16,0 0-15 0,0 0-15 16,0 0-28-16,0 0-12 15,0 0-71-15,3 0-37 16,-1 0-52-16,0-6-283 16</inkml:trace>
  <inkml:trace contextRef="#ctx0" brushRef="#br0" timeOffset="99496.7">3390 347 199 0,'0'0'237'0,"0"0"-135"16,0 0-51-16,0 0 14 15,0 0 3-15,0 0-27 16,0 0-19-16,8-2 8 16,-6-1 15-16,-2 3-3 15,3-2 0-15,0 2-12 16,-1 0 2-16,2 0-9 16,0 0-8-16,3 0-2 15,-1 0-5-15,2 0 0 16,-1 0 3-16,3 0 12 15,0 0 6-15,0 0-13 16,3 0-4-16,-1 0 21 0,1 0-10 16,3 0-11-16,-3 0-1 15,1 0-5-15,-1 0 6 16,-2 0 1-16,3 0-6 16,-6 0-5-16,3 0 6 15,-1 2-8-15,-2-2 12 16,1 3-2-16,3-3-3 15,1 2-5-15,1 0 5 16,3 1 16-16,-1 0-11 16,3-2-11-16,2-1 6 15,1 0 0-15,1 0-5 16,-2 0 5-16,2 0-7 16,-5 0 6-16,-1 0 2 0,0 0-8 15,-4 0 0 1,0 0 0-16,-5 0 1 0,2 0-1 15,-2 0 2-15,0 0-1 16,0 0 0-16,5 0-1 16,3 0 0-16,2 0 16 15,4 0 6-15,3 0-16 16,0 0-5-16,2 3 9 16,-1 1-9-16,3-4 0 15,-4 2 0-15,3 0 0 16,1-2 0-16,-5 5 0 15,4-4 0-15,-4-1 0 16,1 1-1-16,-2-1 2 16,3 0 0-16,-2 0 4 15,1 0-5-15,0 0-1 0,-2 0 1 16,0 0 0-16,0 0 0 16,-1 0-1-16,0 0 1 15,0 0-1-15,1 3 0 16,-1-3 0-16,2 1 0 15,1 2 0-15,4-1 0 16,0 0 1-16,0-2 0 16,2 0-1-16,-2 0 0 15,0 0 2-15,-2 0-2 16,0 0 1-16,-3 0-1 16,0 0-1-16,-3 0 1 15,-3 0 0-15,-3 0 1 0,-1 0 0 16,1 0-1-16,-1 0 0 15,1 0 0-15,-1 0 0 16,8 0 0-16,0 0 1 16,1 0-1-16,0 0 0 15,4 0-1-15,-3 0 1 16,4 0 0-16,-1 0 0 16,0 0 0-16,1 0 0 15,2 0 0-15,1 0 0 16,4 0 0-16,0 0 0 15,1 0-1-15,5 0 0 16,-1 0-9-16,-2 0 2 16,1 0 2-16,0 0-3 0,-4 0-4 15,1 0 3-15,-5 0 8 16,0 0 1-16,-2 0 0 16,-3 0 0-16,2 0-1 15,-5 0 1-15,0 0 0 16,-2 0 0-16,-1 0 1 15,0 0-1-15,0 0 0 16,0 0 0-16,0 0 0 16,0 0-5-16,3 0 4 15,1 0 2-15,0 0-23 16,3 0 4-16,0-2 12 16,2-3-2-16,0 1-10 15,-2 2 9-15,2-1 9 16,-2 1 1-16,0 2-6 15,-3 0 6-15,4 0 0 0,-1-2 0 16,-1 0-1-16,0-2 0 16,-4 1 1-16,3-1-1 15,-1 1 1-15,3 1-1 16,-3-3 1-16,3 3-1 16,-1-1 1-16,2-1 0 15,1-1 0-15,0 1 0 16,0 0-1-16,-1 3 1 15,1-4 0-15,2 1 0 16,4 0 0-16,2 0 0 16,1 3 0-16,2-2 0 15,3 2 0-15,1-2 0 16,3 3 0-16,-1 0 0 0,3 0 0 16,-2 0 0-16,-2 0 0 15,-1 3 0-15,-5 2 0 16,-6-2-2-16,-4 1 1 15,-7-3 0-15,-4-1-35 16,-7 3-83-16,-9-3-40 16,-2 0-69-16,0 0-517 0</inkml:trace>
  <inkml:trace contextRef="#ctx0" brushRef="#br0" timeOffset="101551.05">3516 1027 525 0,'0'0'113'0,"0"0"-94"15,0 0 4-15,0 0 29 16,0 0 10-16,0 0-12 16,0 0-12-16,34-12-9 15,-29 12-6-15,2 0-12 16,-1 0 1-16,0 0 18 0,1-2 15 16,3 2-6-1,-2 0-10-15,3-3-7 0,3 3-6 16,-1-2 0-16,3 0-6 15,-1 2-4-15,2-1-4 16,1-2 4-16,3 2 7 16,0-4-12-16,3 2 11 15,0-2-11-15,3 1 5 16,-2 1-6-16,3 3 0 16,1 0 2-16,-2-2-2 15,2-1 1-15,-2-1-1 16,0 2 0-16,0 1-1 15,-3-1 1-15,-1 2 0 16,1 0 0-16,-2 0 0 0,0 0 0 16,-2 0 0-16,3 0 1 15,-2 0-1-15,6 0 1 16,2 0-1-16,3 0 0 16,1-2 1-16,3 2 1 15,4-3-1-15,-2 1 5 16,5-2-4-16,-1 3-2 15,0-2 1-15,1 1 0 16,-4 2 0-16,1-2 0 16,-1 2 0-16,-6 0 0 15,-2-1-1-15,-4-2 0 16,0 1 1-16,-1 0 0 16,-2 2 0-16,6-2-1 0,-1 2 1 15,2 0 1 1,2 0-2-16,1 0 2 0,4 0-2 15,2 0 1 1,0-3-1-16,1 3 0 0,-1 0 1 16,-1 0 0-16,4 0 0 15,-3-3 0-15,-2-1-1 16,3 2 1-16,-2 0 0 16,-2 1 0-16,3-1-1 15,-1-1 0-15,-3 3 0 16,-1 0 0-16,-4 0 0 15,1 0 0-15,-1 0 0 16,-2 3 0-16,2 2-1 16,-2-3 0-16,5 0 0 15,-3 0 1-15,4-2 1 0,4 3-1 16,-2-3 0-16,5 3 0 16,0-1 1-16,4 0-1 15,-2-2 0-15,1 5 0 16,2-4 1-16,-3 3-1 15,0 0 0-15,4-4 0 16,-3 0 0-16,-1 0 0 16,3 0 0-16,-1 0 1 15,4 0-1-15,-2 0 0 16,2 0 0-16,-1 0 0 16,2 0 6-16,0 0-6 15,3 0 0-15,-4 0 0 16,0 0 0-16,-1 0 1 0,-5 0-1 15,2 0 0-15,-2 0 0 16,-2 0 0-16,-2 0 0 16,2 0 1-16,0 0-1 15,-1 0 0-15,-1 0 1 16,1 0-1-16,3 0-1 16,-2 0 1-16,1 0 0 15,-1 0-1-15,-2 0 0 16,1 0 1-16,-1 0-1 15,4 0 1-15,-2 0 0 16,0-1 0-16,1-4 0 16,-1 3 0-16,1 1-2 15,-5 1 2-15,-1 0-1 0,-5 0 0 16,-6 0-37-16,-7 0-16 16,-11 0-35-16,-3 0-63 15,-5 0-99-15</inkml:trace>
  <inkml:trace contextRef="#ctx0" brushRef="#br0" timeOffset="103123.66">7349 306 18 0,'0'0'167'0,"0"0"-85"0,0 0-14 16,0 0 21-16,0 0 12 16,0 0 2-16,0 0-24 15,4-1-21-15,-1 1-21 16,0 0 14-16,0 0-3 15,4 0-11-15,-1 0-4 16,6 0 2-16,0 0 14 16,7 0-8-16,0 0-11 15,6 0 8-15,2 0-8 16,0 0-7-16,4 0-10 16,-2 0-5-16,2 0-7 0,2 0 12 15,1 0-3-15,1 0-3 16,4 0-6-16,-4 0 7 15,1 0-7-15,-1 0 0 16,-1 0 0-16,-3 4 1 16,1-3-1-16,4 3-1 15,-3 1 1-15,-1-1 0 16,5 0-1-16,-4 0 0 16,3 0 1-16,-3-1 0 15,0-1-1-15,4 0 1 16,-5-2 0-16,2 0-1 15,2 0 1-15,-6 0-1 16,0 0 1-16,-3 0-1 0,-4 0 0 16,-6 0 0-1,-5 0 0-15,-4 0-2 0,-4 3-4 16,-1 1 6-16,-1-2-1 16,2-2 1-16,0 0 0 15,2 1 0-15,0-1 1 16,-4 0-1-16,3 3 0 15,-3-3 0-15,0 1 0 16,-2-1 0-16,2 0 0 16,-2 3 0-16,1-2-9 15,3 2-4-15,-2 1 13 16,1 2 0-16,-3-2-26 16,2 0 26-16,-2 0 0 0,2 2 15 15,2-1-5 1,0 6 6-16,1 0 1 0,-1 6 9 15,1 3-8-15,0 1-8 16,1-2-9-16,-1 1 11 16,-1-1-6-16,-2 0-4 15,0-3 17-15,0 2 12 16,-2-2-9-16,3 2-11 16,-3 2-2-16,2 1-8 15,0 1 1-15,1 2-1 16,-1-1 8-16,0 4-9 15,1-1 1-15,-1 0 0 0,-1-2 1 16,2 0-1-16,-1-5 0 16,0 2 0-16,-2-5 0 15,0-4 0-15,0-3 0 16,0 0 1-16,0-5 5 16,0 3-7-16,0-6 0 15,0 1 0-15,0-2 1 16,0 0-1-16,0 2 0 15,-4 3 0-15,0-1 0 16,-3 1 0-16,0 0 1 16,0-1-1-16,-1-1 1 15,1-1-1-15,0-2 1 16,0 0 9-16,1 0-10 0,-3 0 1 16,0 0 1-1,-2 0 5-15,2 0 0 0,-3 0-6 16,-3 0 5-16,-5-5-5 15,-5-9-1-15,-10 0 0 16,-14-3-1-16,-67-5-56 16,11 6-94-16,-8 4-388 0</inkml:trace>
  <inkml:trace contextRef="#ctx0" brushRef="#br0" timeOffset="105561.01">3707 590 529 0,'0'0'556'0,"0"0"-491"0,0 0-64 16,0 0 10-16,0 0 30 15,0 0-15-15,0 9-12 16,0-7 2-16,0 0 23 15,-4 3 6-15,2-4 8 16,-2 3 2-16,2-4-9 16,0 0-7-16,0 0-11 15,2 0 1-15,-3 0 18 16,3 0 15-16,0 0 20 16,0 0-9-16,0-4-46 15,0-2 36-15,0 0-22 16,3 1-22-16,5-4-19 15,2 0-5-15,1 2-3 0,2 0 8 16,-1 7-1-16,2-3-9 16,-2 3-2-16,-3 0-8 15,-1 3 3-15,2 9 17 16,-1 3 1-16,-3 4-1 16,-2 2-10-16,-4 1 10 15,0 5 14-15,0-1-2 16,-10-1-5-16,-13 0 8 15,-2-4-3-15,-1-1-11 16,-4 1 7-16,2-4-2 0,-2-4-6 16,7-3 0-1,0-4-6-15,3-3 6 0,3-3-9 16,-1 0 8-16,11 0-9 16,0-12-21-16,5-3-34 15,2-2 52-15,0 4 13 16,0 3 2-16,0 2 11 15,9 5-4-15,4 3 8 16,3 0 30-16,2 0-25 16,4 5-7-16,2 7 1 15,1-4-1-15,2 1-3 16,0 0-10-16,2-1-2 16,0-2-32-16,0 0-104 15,6-3-106-15,-8-3-260 16,-5 0-148-16</inkml:trace>
  <inkml:trace contextRef="#ctx0" brushRef="#br0" timeOffset="106052.52">4063 421 1023 0,'0'0'234'0,"0"0"-141"16,0 0-25-16,0 0 82 0,0 0-34 15,0 0-59-15,0 0 5 16,3-6-13-16,-3 6-25 15,0 0 11-15,0 0 0 16,0 0-8-16,0 0-13 16,0 6-13-16,0 3 5 15,4 5 7-15,-2 5 19 16,0 6 1-16,-2 6 8 16,0 7 9-16,0 6 2 15,0 7-8-15,0 3-25 16,0 0 3-16,0-4-11 15,0-2-2-15,0-8-7 0,0-3 0 16,0-12-1-16,0-4 0 16,0-8-1-16,3-2-46 15,-1-3-20-15,2-5-2 16,-2 1-19-16,2 1-58 16,-1-5-71-16,-1 0-58 15,-2 0-250-15</inkml:trace>
  <inkml:trace contextRef="#ctx0" brushRef="#br0" timeOffset="147714.75">4408 517 183 0,'0'0'114'15,"0"0"-52"-15,0 0-23 0,0 0 13 16,0 0-21-16,0 0-29 16,0-8 6-16,0 8 225 15,0-2-64-15,3 2-67 16,-1-2-3-16,0-1-2 16,-2 3-21-16,0 0-16 15,0 0-13-15,0 0 11 16,0 0-4-16,0 0-38 15,0 0-15-15,0 7 27 16,0 7 46-16,-7 6-7 16,0 6-4-16,-4 0-15 15,1 5-21-15,-4-4-10 16,3 0-5-16,-3-4-1 16,3 0-2-16,3-7-8 15,1-5 5-15,2-4-5 16,2-3 0-16,3-4 1 0,0 0-2 15,0 0-7-15,0 0-18 16,6 0-17-16,5-6 42 16,2-3 1-16,5 2-1 15,2-1 0-15,4 0-10 16,3-3 9-16,2 4-40 16,0-2-32-16,-5 1-35 15,-1 2 28-15,-6 2-24 16,-3 4-17-16,-5 0-42 15,-5 0-57-15,-1 0-74 0</inkml:trace>
  <inkml:trace contextRef="#ctx0" brushRef="#br0" timeOffset="148043.53">4542 534 652 0,'0'0'311'0,"0"0"-206"16,0 0-66-16,0 0 18 15,0 0 18-15,0 0 31 16,0 0-25-16,4 49-5 0,-4-26-21 15,0 1-6-15,0-1-20 16,0 5-11-16,0-1-8 16,-6 0-1-16,-3-1-8 15,3-3-1-15,-1-5-14 16,6-4-78-16,1-6-42 16,0-4-124-16,5-4-89 0</inkml:trace>
  <inkml:trace contextRef="#ctx0" brushRef="#br0" timeOffset="148673.57">4937 403 631 0,'0'0'347'0,"0"0"-152"16,0 0-18-16,0 0 33 15,0 0-1-15,0 0-34 16,0 0-50-16,2-10-44 15,0 10-25-15,-2 0-19 16,0 0-15-16,0 0-22 16,0 0-3-16,0 10-7 15,0 11 10-15,0 11 13 0,-2 9-12 16,-5 10 13 0,1 7-13-16,-2 5 13 0,2 6-14 15,2-2 1-15,-1-6 1 16,3-4-1-16,2-11 0 15,0-7 0-15,0-6-1 16,0-11 0-16,0-9-1 16,0-8-9-16,0-3-34 15,0-2 1-15,0 0-16 16,0 0-15-16,2-19-122 16,3-1-108-16,1 3-337 0</inkml:trace>
  <inkml:trace contextRef="#ctx0" brushRef="#br0" timeOffset="161218.74">5530 447 365 0,'0'0'261'16,"0"0"-142"-16,0 0-66 16,0 0 37-16,0 0 27 15,0 0-29-15,2-6-27 16,-2 6 15-16,0 0 3 0,0 0-8 16,0 0-5-16,0 0-6 15,0 0 21-15,0 0 1 16,0 0-22-16,0 0-8 15,0 0 8-15,-7 0 9 16,-2 0-16-16,-2 0-30 16,-3 6-12-16,-3 2 0 15,-3 2-2-15,-1 6 8 16,-2 0-16-16,-4 2 18 16,2 1 12-16,-2-2-6 15,2 1 1-15,4 0-12 16,-3 4-7-16,7 0-6 15,4 2 1-15,-1 1-2 16,8-7 1-16,-1 1 8 16,3-2-9-16,2-4 1 0,2 4-2 15,0-3-17-15,0-2 18 16,2-2-3-16,13-2 3 16,5-2-14-16,5-1 1 15,2 0 6-15,2-5 6 16,-4 0-15-16,1 0-12 15,-4 0 3-15,-4 0-3 16,0 0 9-16,-4-2-4 16,-1-1 17-16,-4-6 6 15,2 4 0-15,-2-2-5 16,-5-1 5-16,0 2 0 16,-2 0 0-16,1-2 2 0,-3-1 4 15,0 0 1-15,0-1 0 16,0-1-5-16,0 4 4 15,0-2-6-15,0 4 1 16,0-2 6-16,0 3 1 16,0 1 12-16,-5-2 14 15,-2 2 7-15,-3 0-19 16,-6 3 25-16,-1 0-22 16,-8 0-25-16,-4 0 0 15,0 11 0-15,-2-1-9 16,2 1-35-16,2 6-61 15,-1 7-73-15,6-2-79 16,9-2-277-16</inkml:trace>
  <inkml:trace contextRef="#ctx0" brushRef="#br0" timeOffset="162098.54">5891 369 393 0,'0'0'293'16,"0"0"-183"-16,0 0 7 15,0 0 84-15,0 0-26 16,0 0-51-16,0 0-16 16,2 0 10-16,-2 0-7 15,0 0-22-15,0 0-19 16,0 0-14-16,0 0-3 16,0 0-13-16,0 0-1 15,0 0-10-15,0 0-8 0,0 0-8 16,0 0 9-1,0 0-3-15,0 0-19 0,0 4-9 16,0 6 9-16,0 3 9 16,0 8 3-16,0 6-12 15,0 8 0-15,0 5 7 16,-2 4-7-16,-1 2 0 16,1 0-1-16,-1 1 1 15,3-5 0-15,-1-2 0 16,-2-5 0-16,1-3 0 15,-2-1-1-15,2-10-6 16,0-1 6-16,0-11-14 16,-1-6 15-16,3 2-6 0,0-5 5 15,0 0-1-15,0 0-7 16,0 0 0-16,0 0 9 16,0 0 7-16,0 0 2 15,0 0 6-15,0 0-15 16,0 0 0-16,0 0-37 15,0-2-63-15,0-6-159 16,-5 1-347-16</inkml:trace>
  <inkml:trace contextRef="#ctx0" brushRef="#br0" timeOffset="170110.45">6261 528 814 0,'0'0'180'0,"0"0"-146"16,0 0-19-16,0 0 24 16,0 0 32-16,0 0-31 15,0 0-25-15,0 0 27 16,-2 0-13-16,-2 3-9 15,-2 0-6-15,2 0 11 16,0 1-2-16,-3 3-4 16,-2 0 3-16,0 3 4 15,-2-2 23-15,-1 2-5 16,2 2-18-16,-1 1 3 16,1 0 2-16,2 1-8 15,-2 3-3-15,5-3-1 16,0 1 0-16,0 2-3 0,3-3 2 15,-1 0-17-15,1-2 15 16,2-3-5 0,0 4-11-16,0-3 0 0,0 2-8 15,2-1-2-15,8 2 10 16,-1-3 0-16,-1-4 29 16,3 0-23-16,3-4-6 15,-1-1-20-15,1-1 18 16,-1 0-3-16,3 0 5 15,-1 0 0-15,-1 0-8 16,-1 0 2-16,1 0 6 16,-1-7-11-16,-2-3 9 15,-2-2-11-15,0 2 13 16,-5-4 0-16,3-3 3 0,-2 0-2 16,-3 0 5-1,2 2-5-15,-1 2 0 0,-1 2 0 16,-2-4 1-16,0 1 6 15,0 0-2-15,0 2-5 16,0-2 1-16,0 3-1 16,-7-2 15-16,-2 3 5 15,2-1-8-15,-4 4-3 16,2 3-9-16,-4-2 12 16,0 2 2-16,-3 2-2 15,-1 2-10-15,-4 0 0 16,-1 0-3-16,-3 9-21 0,-4 8-34 15,2 0-109-15,-6 4-23 16,9-5-156-16,4-4-441 0</inkml:trace>
  <inkml:trace contextRef="#ctx0" brushRef="#br0" timeOffset="170998.06">6589 280 576 0,'0'0'205'16,"0"0"-135"-1,0 0-1-15,0 0 94 0,0 0-46 16,0 0-1-16,0 0-61 15,0-2-34-15,0 2 0 16,0 0-3-16,0 6-9 16,0 4 15-16,0 5 21 15,0 9-11-15,2 6 1 16,0 5-3-16,0 11 11 16,1 0 11-16,-1 1-19 15,0 1-7-15,0 0-12 16,-2-4-6-16,2-4-2 15,-2-1-7-15,0-7 0 0,0-4 12 16,0-6-11 0,0-2-1-16,2-4 0 0,-2-4-1 15,3-2 1-15,-1-4 0 16,-2-2 0-16,0-1 0 16,0-2-1-16,0-1 0 15,2 0-12-15,-1 0-4 16,3 0 1-16,-2 0 15 15,-2 0-9-15,0-1-24 16,2-5-66-16,-2-3-73 16,0-1-144-16,0-2-564 0</inkml:trace>
  <inkml:trace contextRef="#ctx0" brushRef="#br0" timeOffset="178233.51">6997 528 176 0,'0'0'307'0,"0"0"-185"16,0 0-53-16,0 0-14 16,0 0 82-16,0 0 7 0,-5 15-32 15,-1-5-14-15,-4 2 2 16,1 3-14-16,-1-1 4 15,-2 1-22-15,3 6-21 16,1-2 1-16,0 1 4 16,2 0-17-16,4 1-10 15,2-5 1-15,0 0-5 16,0-2-7-16,0 0 0 16,0-4-1-16,8-2 32 15,2-3-2-15,-3 0-7 16,5-1-17-16,2-1-7 15,-1-2-12-15,1 1-10 16,-1-2-1-16,1 0 2 0,1 0 8 16,1-2-12-16,-1-6 1 15,-1 2-1-15,-1-4-4 16,-2-1 16-16,3 1 0 16,-6-2 1-16,1 1 5 15,-2-3-2-15,-2-2-2 16,-5-1 1-16,0 2 7 15,0-2-2-15,0 1-4 16,0 0 9-16,-7-2-5 16,-4 3 8-16,0 1 1 15,-3-1 10-15,1 5 8 16,-3 3 10-16,-1 0-13 16,-6 1-8-16,-2 5-23 0,-2-2-7 15,2 3-15-15,-2 0 12 16,0 8-10-16,2 13-53 15,3 2-50-15,2 13-95 16,8-6-290-16,10-8-391 0</inkml:trace>
  <inkml:trace contextRef="#ctx0" brushRef="#br0" timeOffset="178999.59">7393 306 508 0,'0'0'145'0,"0"0"-83"16,0 0 20-16,0 0 70 16,0 0-2-16,0 0-27 15,0 0 3-15,0-4 15 16,0 4-26-16,0 0-69 15,0 0-19-15,0 3 22 16,0 2-24-16,0 4 3 16,0 3-11-16,0 4-3 15,0 4-6-15,0 6-6 16,0 8 15-16,0 4-6 0,0 8 0 16,5 8 21-16,3 0-14 15,0 3-2-15,-3-6-6 16,0-2-1-16,0-6-1 15,-1-8-7-15,0-3 9 16,-1-6 1-16,0-8-10 16,-1-4-1-16,0-3 1 15,0-8-1-15,-2 1 6 16,0-4-5-16,2 0 8 16,-2 0 9-16,0 0-17 15,2 0 16-15,-2-2-17 16,0-3 0-16,0 0-19 15,0 3-22-15,0 2-14 0,0 0-29 16,0 0-39-16,0 0-53 16,-4 0-193-16,0 0-658 15</inkml:trace>
  <inkml:trace contextRef="#ctx0" brushRef="#br0" timeOffset="183370.53">7659 606 537 0,'0'0'274'16,"0"0"-186"-16,0 0-73 15,0 0 12-15,0 0 80 16,0 0 3-16,0 0-38 0,-14 35-30 16,9-24 13-1,1 1 11-15,0 1-13 0,2 4-3 16,-3 1-1-16,3 0 21 16,2 1-13-16,0 2 8 15,0-1-8-15,0-4-11 16,0 0-14-16,2-4-12 15,9-4-14-15,3-2 69 16,6-3-25-16,0-3-17 16,0 0-21-16,4 0-10 15,1 0 5-15,-1 0-1 16,-1-9 0-16,-6 1-5 16,1 0 0-16,-5 1 0 15,-1-4 5-15,-3 3-5 16,-1-2 7-16,-1-4 0 0,-6-1 1 15,3 0 2-15,-4-5-3 16,0 2 1-16,0-2 7 16,-5-1 16-16,-4 3 5 15,-1 2 0-15,0 2 5 16,-1 1-20-16,0 4 24 16,0 4 1-16,-2 0-20 15,-2 5 6-15,-2 0-33 16,-3 0-23-16,-5 10 22 15,-4 11-30-15,0 4-24 16,6 5-74-16,0 12-57 16,10-5-111-16,6-11-249 0</inkml:trace>
  <inkml:trace contextRef="#ctx0" brushRef="#br0" timeOffset="184067.62">8044 369 1020 0,'0'0'186'0,"0"0"-142"16,0 0-15-16,0 0 71 15,0 0 13-15,0 0-40 16,0 0-2-16,0 0 37 16,0 0-4-16,0 0-21 0,0 0-14 15,0 0-11-15,0 0-12 16,0 0-11-16,0 0-11 16,0 0-2-16,0 0 2 15,0 0-21-15,0 0-3 16,0 5-13-16,0 6 13 15,0 2 6-15,0 6-4 16,3 5 11-16,-1 4-7 16,0 5 4-16,2 4-8 15,1 4-1-15,1 0 0 16,1 4 5-16,4-3 1 16,-3-1 5-16,4-2-10 15,-2-5 7-15,-4-2-9 16,0-6 5-16,-1-6-5 15,-1-4 0-15,-1-4 0 0,-3-5 0 16,2-4 1-16,-2-3 0 16,0 2 0-16,2-2 2 15,-2 0 6-15,0 0 1 16,0 0-10-16,0 0-12 16,0 0-16-16,0 0-12 15,0-16-91-15,0 2-225 16,0 4-371-16</inkml:trace>
  <inkml:trace contextRef="#ctx0" brushRef="#br0" timeOffset="187782.64">8336 546 113 0,'0'0'135'0,"0"0"-24"15,0 0-1-15,0 0 13 16,0 0-4-16,0 0-15 0,0 0-13 15,0 0 8 1,0 0 9-16,0 0-33 0,0 0-8 16,-3 0-8-16,2 2-8 15,-4 1-29-15,-1 1-6 16,-1 4 20-16,0 1 18 16,-2-1 0-16,3 4-6 15,-4-3-19-15,4 1-9 16,-1 2 14-16,3 3-2 15,2-1-3-15,0 1-16 16,2 2 9-16,0-2-7 16,0-1 1-16,0 0 16 15,0-1-9-15,0-4-4 16,6 2-11-16,0-5 0 0,1 1 17 16,3 0-10-16,-4 1 5 15,5 0 10-15,-2-2-8 16,2 2-7-16,0-2-1 15,1-3 0-15,-3 0-2 16,1-3-11-16,2 0 5 16,-1 0-5-16,-2 0-1 15,-1 0 7-15,0 0-6 16,-4 0-1-16,2 0 1 16,-1 0 0-16,1-3-1 15,4-2 1-15,-1-3 7 16,-3-2-1-16,4-1-6 15,-4 2 6-15,1-3-6 0,-1-3 0 16,-2 1 0 0,2 1 5-16,-4-3 1 0,-2-1-6 15,0 4 0-15,0-1 11 16,0 4-5-16,0-2 1 16,0-1 5-16,-8 1-1 15,2 0 17-15,-3 1 4 16,-3 0-8-16,2 2 9 15,-3 0 0-15,-1 6-28 16,-3-4 26-16,-2 3-24 16,-4 4-8-16,0 0-16 15,-6 11 16-15,0 14-22 16,2 28-12-16,5-6-163 16,9-6-350-16</inkml:trace>
  <inkml:trace contextRef="#ctx0" brushRef="#br0" timeOffset="190111.21">8612 352 235 0,'0'0'227'16,"0"0"-161"-16,0 0-46 0,0 0-4 15,0 0 15-15,0 0-10 16,0 0-1-16,-18 7 34 16,17-6 25-16,1-1-11 15,0 0-17-15,-3 0-7 16,3 0 8-16,0 0-1 16,0 0 5-16,0 0 12 15,0 0 11-15,0 0-11 16,0 0-12-16,0 0-15 15,0 0-9-15,0 0-2 16,0 0-8-16,0 0-13 16,0 0 17-16,0 0 12 0,0 0 0 15,7 0-12-15,4 0-6 16,5 0 3-16,1 0-4 16,8 0 3-16,-2 0 0 15,0 0-7-15,2 0-9 16,0 0-5-16,-3 0 6 15,1 0 2-15,-4 0-8 16,2 0-1-16,-1-1 7 16,0-7-6-16,-2 2 7 15,1 1-7-15,-1 2 1 16,1-1-2-16,-2 2 1 16,-3-1-1-16,-1 3 1 15,-3 0-1-15,1 0 7 0,-1 0-5 16,4 0-1-1,-3 0 5-15,3 0-5 0,1 0 0 16,0 3 0-16,3 1 0 16,-2-1 2-16,-1-1-2 15,-3 0-1-15,3-2 2 16,-4 0-1-16,-1 3-1 16,-2-1 6-16,1 0-5 15,-3 0-1-15,2-2 2 16,-2 0-2-16,-2 0 1 15,1 0 0-15,-3 0-1 16,-2 0 0-16,0 0 1 16,0 4 13-16,0-3 26 15,0 2 15-15,0-2-9 16,0 2-21-16,0-1-18 0,0 0 4 16,0-2-11-1,0 0-2-15,0 0 0 0,0 2 0 16,0 1 1-16,0-2 0 15,0 4-5-15,0 3 6 16,0 4-3-16,0 5 3 16,4 5 2-16,2 0-1 15,-4 2 8-15,2 0-6 16,-3-3-3-16,2 0-3 16,-1-1 3-16,1 1 3 15,-1 0 7-15,0-1-10 16,-2 4 0-16,2-2 1 0,-2 0-1 15,2 1 1 1,-2-1 0-16,2-2 0 0,-2-2 0 16,0-4 0-16,3 0 1 15,-3-2-1-15,0-3 0 16,3 0 0-16,-3-1-1 16,0-2 9-16,0-4-9 15,0 2 1-15,0-1 5 16,0 0-6-16,0 3-1 15,0-1 0-15,0 2 1 16,0-1 1-16,0-2-1 16,0 0 0-16,0-2-1 15,0 0 1-15,0-1-1 0,0 2 0 16,0 1 0 0,0-2 1-16,0 0-6 0,0 0 6 15,0 0-6-15,0-2 6 16,0 0 2-16,0 0 0 15,-3 0-1-15,3 0 0 16,0 0-1-16,0 0 0 16,0 0-13-16,0 0-7 15,0 0 1-15,-3 0 2 16,3 0 7-16,0 0 9 16,-2 0 1-16,2 3 0 15,0-3 10-15,-2 0-8 16,0 0-1-16,0 2 5 15,-3-2-6-15,0 1 1 16,2 1-1-16,-5 0 1 0,2-2 1 16,-3 0-2-16,1 0 0 15,-4 0 0-15,-1 0 1 16,-1 4-1-16,-1-1 0 16,-3-3 0-16,3 0 0 15,-5 0 0-15,4 0 0 16,0 0 1-16,1 0-1 15,-3 0 1-15,-1 0-2 16,3 0-4-16,-1 0 4 16,2 0-5-16,-1 0-4 15,1 0-4-15,-1 0 7 16,-1 0 1-16,-2 5-17 16,4-3 8-16,-1 3 5 0,0-4-2 15,3 3 0 1,0 0-13-16,1-2 8 0,4 2-8 15,-1-1 5-15,2-1 8 16,0 0-17-16,-1-2 4 16,-1 1 12-16,-1 3 12 15,2-2-1-15,-3-2 1 16,-4 0 1-16,1 0-1 16,0 0 1-16,-1 0-7 15,-2 0 6-15,3 0-10 16,-5 0-41-16,4 3-22 15,1-3-18-15,4 0-18 0,1 0-55 16,4 0 6-16,3 0-120 16</inkml:trace>
  <inkml:trace contextRef="#ctx0" brushRef="#br0" timeOffset="190810.41">8930 599 377 0,'0'0'394'0,"0"0"-266"15,0 0-89-15,0 0 23 16,0 0 86-16,0 0-40 16,0 0-48-16,-32 20-15 0,27-6 17 15,-1 2 21 1,1 2 7-16,1 3-19 0,4-3-17 16,0-2-14-16,0 0-17 15,0-2-13-15,9-2-10 16,9 0 2-16,-1-4 26 15,8-2-5-15,2-3 2 16,-1-3-6-16,6 0-9 16,-3 0-1-16,-2 0-1 15,-1-8-7-15,-4 1-1 16,-2-1 0-16,-4 2 1 16,-3 0-1-16,-4-3 1 0,-1 4 12 15,-2-1 1-15,-4-2-3 16,0 2 22-16,0-3 3 15,-2 0-5-15,0-1-11 16,0-2 5 0,0-1 9-16,-6 1 3 0,-8 1 33 15,-1 1 4-15,-3-1-17 16,-4 3-48-16,-5 2-9 16,-6 4-38-16,-31 2-81 15,10 7-142-15,0 6-446 0</inkml:trace>
  <inkml:trace contextRef="#ctx0" brushRef="#br0" timeOffset="192123.44">2179 1489 963 0,'0'0'266'0,"0"0"-195"16,0 0-20-16,0 0 74 15,0 0 6-15,0 0-60 16,0 0-18-16,-10 41 23 16,5-14 16-16,-5 12-7 15,2 4 1-15,-3 8 5 0,-1 7-15 16,3-1-30 0,3-2-26-16,4-5 1 0,0-7-14 15,2-8 1 1,0-6-8-16,0-9-1 0,0-6-42 15,0-8-60-15,0-6-72 16,2 0-103-16,6-11 3 16,1-10-57-16,-1-5-602 0</inkml:trace>
  <inkml:trace contextRef="#ctx0" brushRef="#br0" timeOffset="192624.89">2121 1456 924 0,'0'0'259'0,"0"0"-184"16,0 0-20-16,0 0 7 15,0 0 43-15,0 0 15 16,0 0-32-16,52 20-5 16,-34-8-1-16,0 4-19 0,1 3-19 15,2 4-10-15,-2 3 8 16,-1 8-1-16,0 2-9 15,-4 7-2-15,-1 3-4 16,-4-2-6-16,-7-3-3 16,-2-2 4-16,0-5 8 15,-5-5 11-15,-12-5-17 16,-6 1-3-16,-1-9-5 16,-5-2-15-16,-1-4-4 15,-1-3-2-15,-2 2 5 16,6-5 0-16,3 0-8 15,4-1 8-15,7-3-9 0,5 0-29 16,4 0-38-16,4 0-80 16,0 0-316-16,0-9-924 0</inkml:trace>
  <inkml:trace contextRef="#ctx0" brushRef="#br0" timeOffset="193083.76">2547 1535 1145 0,'0'0'254'16,"0"0"-202"-16,0 0 11 15,0 0 120-15,0 0-21 16,0 0-39-16,-5 127-19 15,-1-84-29-15,2-2-21 16,-3 0-26-16,0-5-2 16,2-3-8-16,1-5-17 0,2-5 4 15,-2-7-5-15,1-7-1 16,3-2-29-16,0-5-38 16,0-2-47-16,0 1-59 15,0-1 10-15,0 0 10 16,0 0-51-16,0-3-179 15,0-6-135-15</inkml:trace>
  <inkml:trace contextRef="#ctx0" brushRef="#br0" timeOffset="193678.12">2561 1494 669 0,'0'0'202'16,"0"0"-128"-16,0 0 63 16,0 0 28-16,0 0-21 15,0 0-43-15,0 0-24 16,102-20 6-16,-84 22 24 15,-1 14 14-15,-1 6-37 16,-1 2 3-16,-1-2-35 0,-3-1-24 16,-1-1-10-1,-4-5-8-15,-6-1-1 0,0 2 6 16,0 0 5-16,0 0-14 16,-16-2-6-16,-3 0-7 15,-8 0 0-15,-2-1-11 16,-2-2-11-16,2-3 15 15,0-2 7-15,8-1 0 16,6-5 6-16,6 0 0 16,4 0 1-16,5 0-19 15,0 0-29-15,0 0 17 16,0 0 20-16,0 0-3 16,5 0 14-16,0 0 0 15,10 0 19-15,-2 3 36 16,7 8 7-16,1 4-18 0,0 6 9 15,4 3-8-15,1-1 12 16,0 6-30-16,-4-4-12 16,-3 2-11-16,0-1 4 15,-6-5-8-15,-2-2 0 16,-2-7-77-16,-5-2-58 16,3-5-75-16,0-5-113 15,-3 0-261-15</inkml:trace>
  <inkml:trace contextRef="#ctx0" brushRef="#br0" timeOffset="193957.23">3089 1638 1460 0,'0'0'390'0,"0"0"-271"16,0 0-73-16,0 0 49 16,0 0-16-16,0 0-79 15,0 0-26-15,0-6-108 0,0 16-205 16,-11 4-224-1,-1 1 56-15</inkml:trace>
  <inkml:trace contextRef="#ctx0" brushRef="#br0" timeOffset="194156.94">3030 1944 601 0,'0'0'576'16,"0"0"-470"-16,0 0 1 15,0 0 120-15,0 0 93 16,0 0-104-16,0 0-63 16,2 0-51-16,-2 0-47 0,0-5-55 15,0-2-15 1,3 5-134-16,-3 2-176 0,3-3-739 16</inkml:trace>
  <inkml:trace contextRef="#ctx0" brushRef="#br0" timeOffset="195410.47">3450 1523 67 0,'0'0'512'15,"0"0"-385"-15,0 0-35 0,0 0-4 16,0 0 61-16,0 0 3 16,0 0-45-1,-2-3-7-15,2 3 2 0,0 0 10 16,-4 0-29-16,4 0-23 16,0 0 8-16,0 0-37 15,0 12 28-15,0 6 24 16,0 1-19-16,0 6-25 15,0 3-7-15,0 4 2 16,0-1-9-16,0 3-6 16,0-1-1-16,4-1-12 15,-2 0 3-15,0 1 0 16,-2 1 1-16,0-3-4 16,0-1-5-16,0-3 0 15,0-5 0-15,0-6 0 0,0-6 1 16,0-4-1-1,0-2-1-15,0-4 0 0,0 0-34 16,0 0-14-16,0 0-8 16,0 0-30-16,-4 0-30 15,-3 0 8-15,3 0-8 16,0-10-79-16,0 0-128 16,0-2-44-16</inkml:trace>
  <inkml:trace contextRef="#ctx0" brushRef="#br0" timeOffset="197362.17">3434 1511 510 0,'0'0'139'15,"0"0"-74"-15,0 0 20 16,0 0 41-16,0 0-22 16,0 0-32-16,0 0 24 15,10-3-44-15,-4 3-15 16,0 0-3-16,-1 0-10 15,2 0 8-15,2 0 3 16,-2 1 4-16,6-1-4 0,-4 0 6 16,1 0-5-1,2 2-1-15,1 1 6 0,1-3-11 16,-1 0 7-16,3 0 1 16,-3 0 9-16,0 0-5 15,1 0-7-15,-4 0 3 16,1 0-3-16,1 0-10 15,-1 0-4-15,3 0 2 16,-1 0-1-16,3 0-10 16,1 0 1-16,4 0 3 15,3 0 0-15,3 0-1 16,-2 0-6-16,5 0 0 16,-5 0-3-16,2 0-4 15,-3 0-1-15,1 0 13 16,-2 2-7-16,-2 0 6 0,0 0-2 15,-3-2-2-15,1 0 2 16,2 0 0-16,-2 0-4 16,4 0 0-16,-1 0 2 15,2 0-9-15,4 0 2 16,1 0-1-16,0 0 5 16,0 0 1-16,2 0-6 15,-3 0-1-15,1 0 0 16,-2 1 2-16,0-1-2 15,-3 0 8-15,1 0-8 16,0 0 1-16,-1 0 0 16,0 0 5-16,3 0-6 15,-2 0 0-15,2 0 1 0,0 0-1 16,0 5 0 0,-2-3 0-16,0-2 0 0,2 2 8 15,0-2-7-15,-2 0-1 16,-1 0 2-16,0 0-1 15,3 0 0-15,-1 0 0 16,2 0 0-16,-2 0-1 16,4 0 2-16,-1 0-2 15,2 0 0-15,0 0 0 16,2 0 1-16,0 0 0 16,1 0-1-16,-3 0 2 15,-2-2-1-15,0 2-1 0,-1-2 1 16,0 2 0-1,1 0-1-15,0 0 1 0,0 0-1 16,0 0 1-16,4 0 1 16,3 0-1-16,-1 0 0 15,4 0 0-15,-1 0 0 16,-2-3-1-16,3 0 0 16,-6 1 0-16,1 0 0 15,0 2 1-15,-5 0-1 16,2 0 0-16,0 0 0 15,0 0 0-15,1 0 0 16,-1-2-1-16,0-3 2 16,0 2-1-16,3 1 0 15,1 0 0-15,-2-1 0 16,0 1 1-16,-1-1-1 0,-1-2 0 16,-3 5 0-16,2 0 0 15,-1 0 0-15,-2 0 1 16,2 0 1-16,-2 0-1 15,2 0-1-15,0-1 1 16,0 1 0-16,0 0-1 16,0-3 1-16,0 2-1 15,0 1 0-15,-1 0 1 16,4 0-1-16,2 0 0 16,1 0 0-16,1 0 0 15,1-3 0-15,4 3 0 16,1 0 0-16,0 0 1 15,1 0-1-15,-3 0 1 0,0 0-1 16,0 0 0-16,-2 0 0 16,0 0 0-16,-1 0 0 15,-1 0 0-15,0 0 0 16,0 0 1-16,-1 0 5 16,-2 0-5-16,3 0-1 15,1 0 0-15,-2 0 0 16,1 0 1-16,-1 0 0 15,3 0-1-15,0 0 1 16,0 0 1-16,0 0-2 16,-1 0 0-16,2 0 0 15,-1-1 0-15,-3-3 0 16,1 4 1-16,-1-2-1 0,-2 2 0 16,2 0-1-1,-2 0 1-15,-2 0 0 16,-2 0-2-16,2 0 2 15,-1 0 0-15,-1 0 2 0,0 0-1 16,0 0-1-16,2 0 0 16,0 0 0-16,1 0 0 15,5 0 1-15,-4 0-1 16,1 0 0-16,-1 0 1 16,0 0-1-16,1 0 1 15,-3 0 0-15,0 0-1 16,0 0 0-16,-4 0 0 0,0 0 0 15,-2 0 0 1,-3 0 0-16,0 0 0 0,0 0 0 16,-4 2 0-16,0-1 0 15,-2 3 0-15,-8-4 0 16,-1 0 0-16,-2 0 0 16,-3 3 0-16,-2-3 0 15,0 1 1-15,0-1-1 16,0 0 0-16,0 0-20 15,5 0-38-15,3 0-16 16,10-1-105-16,-3-3-154 16,0 4-501-16</inkml:trace>
  <inkml:trace contextRef="#ctx0" brushRef="#br0" timeOffset="200298.34">3461 2046 342 0,'0'0'211'0,"0"0"-126"16,0 0 1-16,0 0 11 16,0 0 17-16,0 0-1 15,0 0-15-15,0 0-31 16,0 0-18-16,0 0-10 15,0 0 2-15,0 0-3 16,0 0 4-16,0 0-9 0,0 0-13 16,0 0 5-16,0 9 4 15,0 3-6-15,0-2-7 16,0 5 0-16,0-1-7 16,0-2 1-16,0-3-9 15,0 2 7-15,0-8-7 16,0-1-1-16,0 0 1 15,0-2-1-15,3 0 0 16,-3 0-1-16,2 3-27 16,0-3-17-16,0 0 6 15,0 0 39-15,0 0 8 0,3 0 1 16,-3 0 1 0,1 0-4-16,3 0 1 0,-2 0-5 15,3 0-1-15,4 0 1 16,1 0 5-16,-2 0-7 15,4 0 6-15,-3 0-6 16,2 0 1-16,-1 0-1 16,1 0 1-16,0 0 0 15,3 0 0-15,-3 0 0 16,3 0 6-16,1 0-6 16,4 0 0-16,1 0 26 15,3 0-16-15,2 0-1 16,-1 0-3-16,3 0 0 15,2-3-1-15,0 1-4 16,0 0-1-16,-2 0 6 0,0 2-6 16,-4 0 0-1,0 0 0-15,-3 0 5 0,3 0-5 16,-3 0 6-16,2 0 0 16,3 0 3-16,0 0-8 15,2 0 15-15,2 0-2 16,3 0-14-16,3 0 11 15,1 0-2-15,3 0-8 16,-2 0-2-16,3 0 1 16,1 0 0-16,-1 0 5 0,-1 0-5 15,-1 0-1 1,-2 0 2-16,-3 0-1 0,2 0-1 16,-5 0 2-1,0 0-1-15,-1 2 0 0,-3 2 1 16,4 1-1-16,2-2 5 15,-3-1-6-15,5-2 1 16,-1 0 0-16,0 0 6 16,2 0-6-16,5 0-1 15,-4-2 0-15,-3 2 1 16,0-1 0-16,2 1-1 16,-1 0 0-16,-3 0 1 15,2 0 0-15,1 0-1 16,-2 0 1-16,4 0 1 15,2 0-1-15,-1 1 0 16,4-1 0-16,-3 2-1 0,1-2 1 16,3 0 2-16,-4 0-2 15,0 0 0-15,1 0 1 16,-2 0-1-16,-2 0-1 16,4 0 1-16,-1 0-1 15,0 0-4-15,1 0 4 16,1 0 2-16,0 0-1 15,1 0-1-15,-3 2 0 16,2-2 1-16,1 2 0 16,-1-2-1-16,3 0 0 15,-1 0 1-15,-1 0 0 16,1 0 0-16,-3 0-1 16,1 3 1-16,0-3-1 15,-6 0 1-15,4 0 6 0,-2 0-6 16,-1 2-1-1,-1-2 1-15,0 0 7 0,-2 0-7 16,-1 0 0-16,-2 0 6 16,3 0 0-16,-3 0-1 15,0 0-5-15,0 0 0 16,2 0 0-16,3 0 6 16,-1 0-6-16,2 0-1 15,1 2 0-15,-3-2 1 16,1 0 0-16,-1 0-1 15,-2 0 1-15,-1 0-1 16,2 0 2-16,-3 0-2 0,0 0 1 16,3 0 0-1,-2 0 0-15,4 0-1 0,0 0 1 16,-1 0-1-16,2 0 0 16,0 0 0-16,-1 0 0 15,2 0 0-15,2 0-4 16,-3 0 4-16,3 0 2 15,1-2-2-15,2 2 1 16,-1 0 0-16,1 0-1 16,-1-2 0-16,-3-1 0 15,2 1 1-15,-3 0-1 16,-3 2 0-16,1 0 0 16,-1 0 0-16,2 0 1 0,0-2-1 15,1 1 0 1,-3 1 1-16,1-2-1 0,3 2-1 15,-6-2 1-15,3 2 0 16,-3 0 0-16,0 0 0 16,1 0 1-16,-1 0-1 15,-2 0 0-15,0 0-1 16,-2 0 1-16,-2 0 1 16,2 0-1-16,-2 0-1 15,0 0 1-15,2 0 1 16,0 0-1-16,0 0 0 15,0 0-1-15,0 0 1 16,0 0 0-16,-2 2 1 16,-1 0-1-16,1 1-1 15,-6-1 1-15,3 0 0 0,-2-2 0 16,-4 0 0-16,0 0-1 16,-5 0 0-16,3 3 0 15,-1-3-9-15,0 0 3 16,4 0 5-16,2 0-5 15,2 0-6-15,2 0 12 16,-1 0-7-16,-2 0 7 16,1 0 1-16,-6 0-1 15,-1 0 1-15,-7 0-1 16,-8 0 1-16,-1 0-8 0,-1 0-57 16,-16-3-137-1,-8-4-459-15</inkml:trace>
  <inkml:trace contextRef="#ctx0" brushRef="#br0" timeOffset="202226.32">8741 1497 80 0,'0'0'210'0,"0"0"1"0,0 0-64 15,0 0-43-15,0 0-41 16,0 0-8-16,0 0-6 15,0-8-1-15,0 8-10 16,0 0-8-16,0 0 22 16,0 0 20-16,0 0 7 15,0-1 2-15,0 1-12 16,0-3-16-16,4 3-19 16,2 0-9-16,5-1 16 15,2-2-2-15,5-2 0 16,2 1-5-16,1-1 11 15,5 3-14-15,-2 2-11 16,3 0-7-16,0 0-1 0,2 0-3 16,0 0 10-16,0 0-6 15,2 0-6-15,1 0-1 16,1 0-5-16,0 0 2 16,1 0-2-16,-1 0 0 15,-2 0 0-15,0 0 7 16,-4 0-8-16,-2 0 0 15,-3 0 1-15,0 0-1 16,-2 0 0-16,-2 0 1 16,-4 0 6-16,-4 0-6 15,-2 0-1-15,-2 0 0 0,-4 0 6 16,-2 0 2 0,0 0 8-16,0 0 10 0,0 0 8 15,0 0 2-15,0 0-6 16,0 0-3-16,0 0-9 15,0 0-5-15,0 0-7 16,0 0-5-16,0 0 1 16,0 0-2-16,3 0 0 15,-1 0 0-15,2 0-2 16,-3 5 2-16,2-1-2 16,1-2-1-16,-4-1 3 15,2-1 16-15,-2 0-5 16,0 0 2-16,0 0 16 15,0 4 7-15,2 3-4 16,-2 1-4-16,0-2-1 0,2 0-9 16,-2-3-2-1,0 6-6-15,0 1-2 0,0 3 3 16,0 1-2-16,0 3-3 16,0-3 1-16,0-1-6 15,0 2 6-15,0-4-6 16,0 1 6-16,0 3-7 15,0-3 6-15,0 2-6 16,0-2 2-16,0-2-1 16,0 0 1-16,0 0-1 15,0 1 1-15,0 2-1 16,0 1 1-16,0 1-1 0,0-1-1 16,2-2 0-1,-2-3 0-15,0 2 0 0,0 1 1 16,0-3 0-16,2 1-1 15,0 2 0-15,-2-2 0 16,0 2 2-16,3 0-1 16,-3-1-1-16,0 1 1 15,0-3 2-15,0 3-2 16,0 1-1-16,0-1 5 16,0 0-5-16,0-3-1 15,0 2 1-15,0-1 2 16,0-2-1-16,0 2 0 15,0 0 0-15,0-1 0 0,0 0 1 16,0-1 0 0,0 0 4-16,2 2-6 0,-2 1 1 15,0-4-2-15,2 0 2 16,-2-4-1-16,0 1 0 16,0-2 6-16,0 2-5 15,0 0 1-15,0-1-1 16,0-2 1-16,0 3 5 15,0-2-5-15,0 3 4 16,0-4-5-16,0-1 9 16,0 2-4-16,0-2 6 15,0 0 1-15,0 2-1 16,0-2-2-16,0 0-2 16,0 0-8-16,2 0 14 15,-2 0-4-15,2 0-2 0,-2 0-2 16,2 0-5-16,-2 0 15 15,0 0 3-15,0 0-5 16,0 0-2-16,0 0-1 16,0 0-3-16,0 0-2 15,0 0-6-15,0 0 2 16,0 0-1-16,0 0 1 16,0 0-1-16,0 0 5 15,0 0-6-15,0 0 0 16,0 0-25-16,0 0 25 15,0 0-30-15,0-5-65 16,-13-7-167-16,-3-3-720 0</inkml:trace>
  <inkml:trace contextRef="#ctx0" brushRef="#br0" timeOffset="203692.57">4203 1601 363 0,'0'0'277'0,"0"0"-167"16,0 0-9-16,0 0-3 15,0 0 34-15,0 0-31 16,0 0-14-16,0-15 17 15,0 15-1-15,0 0-11 16,0 0-24-16,0 0 20 16,0 0-8-16,0 0-7 15,0 0-10-15,0 0-5 16,0 0-2-16,0 0 0 0,0 0-11 16,0 0-3-16,0 6-14 15,0-4-14-15,0-2-1 16,0 0-4-16,0 0 7 15,0 0-16-15,0 4 9 16,0 4 6-16,0 6 8 16,0 8-3-16,0 0-19 15,0-1 13-15,0 2-12 16,0 0-1-16,0-2-1 16,0 4 0-16,3 3 0 15,-2 0 6-15,2-1-7 16,-1 6 1-16,-2-3-1 15,0 0-1-15,0-2-11 16,0-2-5-16,2-2 8 0,-2 0 9 16,2-2-1-16,0-2 1 15,2-2 1-15,-4-3-6 16,2-6-14-16,-2-3-20 16,0 1-54-16,0-4-66 15,0 1-36-15,0-4-46 16,-2 0-118-16</inkml:trace>
  <inkml:trace contextRef="#ctx0" brushRef="#br0" timeOffset="204592.55">5013 1574 740 0,'0'0'157'0,"0"0"-112"15,0 0-20-15,0 0 96 16,0 0-27-16,0 0-56 16,0 0-2-16,0 0 23 15,0 0-2-15,0 0-14 16,0 0 21-16,0 7 18 15,0 6 2-15,0 1 1 16,0 0-12-16,0 0-15 16,0 0-5-16,0 2-12 0,-4 0-9 15,3 2-8-15,-2 2-7 16,3 6-7-16,-2 1 5 16,2 1-9-16,0-1-5 15,0 0 1-15,0-1 4 16,0 0-5-16,0-1-1 15,0 4 1-15,0-2-2 16,0 4 2-16,0-4 5 16,0 4-6-16,0-2 1 15,0-4 4-15,5-3-5 16,-4-4 1-16,3-5-1 0,-2-1 0 16,0-5 0-1,-2-2-1-15,2-1-11 0,-2-4-51 16,0 0-63-16,0 0-42 15,0 0-56-15,0 0-346 0</inkml:trace>
  <inkml:trace contextRef="#ctx0" brushRef="#br0" timeOffset="205598.21">5971 1569 170 0,'0'0'142'0,"0"0"42"16,0 0 3-16,0 0-13 16,0 0-8-16,0 0-2 15,0 0-19-15,0-5-31 16,0 5-19-16,0-2-14 15,0 0-27-15,0-1 9 16,0 1 3-16,0-1 16 16,0 3 4-16,0 0-10 15,0 0-30-15,0 0-18 16,0 0-5-16,0 0-4 16,0 0-4-16,0 0-5 15,0 0 2-15,0 0 13 16,0 0 6-16,0 0-5 0,0 0 3 15,0 0-16 1,-2 0 5-16,2 5-6 0,0 4 3 16,0 3 9-16,0 4-17 15,0 0 6-15,0 4-2 16,0 4-4-16,0 0-6 16,-2 4 5-16,-1 4-5 15,3 0 0-15,-2 4-1 16,0-2 0-16,0 3 0 15,0-4 0-15,0 1-1 16,2-2 0-16,0 1 1 16,0-1-1-16,0-4 0 0,0-2 0 15,0-6 1 1,0-2 1-16,0-3-1 0,0-1 0 16,0-3 1-16,2 0-1 15,-2-6 0-15,2 0-41 16,0-3-42-16,-2-2-18 15,0 0-54-15,0 0-120 16,0-5-301-16</inkml:trace>
  <inkml:trace contextRef="#ctx0" brushRef="#br0" timeOffset="206424.46">6675 1516 542 0,'0'0'280'0,"0"0"-129"0,0 0 0 16,0 0 49-16,0 0-2 15,0 0-65-15,0 0-38 16,0 0-8-16,0 0 4 15,0 0-22-15,0 0-6 16,0 5 7-16,0 12-12 16,1 5-12-16,3 8 7 15,-1 4-1-15,-1 4-6 0,0 5-20 16,2-2-6 0,-2 4-8-16,0 1-1 0,1-2-5 15,-3-2-6-15,2-2 8 16,-2-4-7-16,0-4 5 15,0-3-5-15,0-9 0 16,0-5-1-16,0-3-1 16,0-6 0-16,0 0-13 15,0-2-51-15,0-4-22 16,0 0-21-16,2 0-54 16,0-10-129-16,-2-8-282 15,0-4-310-15</inkml:trace>
  <inkml:trace contextRef="#ctx0" brushRef="#br0" timeOffset="207309.9">7558 1528 359 0,'0'0'217'16,"0"0"-40"-16,0 0-25 15,0 0 42-15,0 0-15 16,0 0-27-16,0 0-3 16,0-7 11-16,0 7-14 15,0 0-24-15,-2 0-24 16,2 0-20-16,-3 0-14 0,0 0-30 16,3 0-14-1,-1 7 4-15,1-3 3 0,0 6 8 16,-2 0-2-16,2 4 5 15,-2 4-8-15,0 4-3 16,2 4-3-16,-3 4-2 16,3 0-9-16,-2 4 7 15,2 3-5-15,0-2-6 16,0 4 2-16,0-2-5 16,-2 3-4-16,2-1 7 15,-2-4-9-15,2 4 1 16,0-6 0-16,0-4 5 15,0 0-6-15,0-4 7 16,0-2-5-16,0-4 4 16,0 2-5-16,0-3 0 0,0 2-1 15,0-3 1-15,2-2-2 16,0-2-24-16,-2-4-24 16,2-2-77-16,3-7-73 15,-1 0-279-15,-3-3-284 0</inkml:trace>
  <inkml:trace contextRef="#ctx0" brushRef="#br0" timeOffset="208346.5">8203 1539 337 0,'0'0'231'15,"0"0"-136"-15,0 0-14 0,0 0-9 16,0 0 30-16,0 0-28 16,0 0 33-16,4-7 18 15,-4 7-2-15,0 0-6 16,0 0-2-16,0 0 10 15,0 0-24-15,0 0-12 16,0 0-1-16,0 0-13 16,0 2 7-16,0 7-9 15,0 3-4-15,0 2-13 16,0 3-4-16,0 1-22 16,0 5-11-16,0-4-6 15,0 6-5-15,0 2 4 0,4 4-5 16,1 0 10-1,1 1-4-15,4 2 8 16,-4 0-5-16,1 2-6 0,0-2-9 16,2 1 6-16,-5-1-7 15,0-2 0-15,0-3 11 16,-1-6-6-16,-1-5-4 16,0-4-1-16,-2-3 0 15,0-4-16-15,2-1-56 16,-2-2-72-16,0 1-10 15,5-5-105-15,-2 0-87 16,0 0-267-16</inkml:trace>
  <inkml:trace contextRef="#ctx0" brushRef="#br0" timeOffset="209916.82">8858 1534 78 0,'0'0'270'15,"0"0"-130"-15,0 0-35 16,0 0-1-16,0 0 10 16,0 0-32-16,0 0-41 15,0 0-22-15,0 0-5 16,0 0-1-16,0 0 0 16,0 0-11-16,0 1 0 0,0-1-2 15,0 0 6-15,0 0 3 16,0 0-3-16,0 0-5 15,0 0 12-15,0 0 3 16,0 0 17-16,0 0 14 16,0 0 5-16,-3 0-9 15,3 0-10-15,0 0 5 16,0 0 3-16,0 0-4 16,0 0-5-16,0 0-1 15,0 0 15-15,0 4 12 16,0 3-7-16,0-3 0 15,0 1-3-15,0 0 2 0,0-1 1 16,0 1-4 0,0 4-6-16,-2-1-13 0,2 2 2 15,-2 0-2-15,0 0-9 16,2 1-7-16,-2-2-2 16,2-1-8-16,0 2-1 15,-2 4 1-15,-1 0-1 16,3 2 5-16,-2 3-5 15,2-5 0-15,-2-1 0 16,-2 3 1-16,4 1-1 16,-1 0 1-16,1-1 0 15,-2-5-2-15,2-1 0 16,-2-4 0-16,2 2 5 16,-3 2-4-16,3 2 0 15,0 0 0-15,0 2-1 0,-2 0 0 16,2-3 0-16,0 3 3 15,0-4-3-15,0 3 0 16,0-3 1-16,0 1 6 16,0 1-6-16,0-3-1 15,0-1-1-15,0-2 1 16,0-3 1-16,0 0 2 16,0 3-2-16,0 0 0 15,0 4 8-15,0 0-8 16,0-2 1-16,0 0-1 15,0-4 5-15,0 2-5 16,0 2 0-16,0 1-1 16,0-2 1-16,0 1 6 0,0 0-6 15,0 0-1 1,0 0 1-16,0 0 0 0,0-2 0 16,0 1 0-16,0-4-1 15,0-1 1-15,0 3 0 16,0-3-1-16,0-2 0 15,2 0 0-15,1 0 0 16,-3 0 5-16,0 0 8 16,0 2-4-16,0-1-9 15,2-1-46-15,-2 0-31 16,2 0 6-16,-2 0-25 16,0-8-84-16,0 2-453 0</inkml:trace>
  <inkml:trace contextRef="#ctx0" brushRef="#br0" timeOffset="-212216.43">3637 1814 892 0,'0'0'215'16,"0"0"-141"-16,0 0-26 15,0 0 14-15,0 0 14 16,0 0-20-16,33-5 14 16,-18 1-5-16,3-3-4 15,4 1-7-15,6 1 0 16,-1-5-19-16,2-1-16 16,-3 1 2-16,2 0-20 15,-7 2 8-15,0 4 1 16,-5 4-10-16,-6 0 10 15,-1 12 32-15,-4 5 40 16,2 0-10-16,-3-1-34 0,-4 1-4 16,0-4-7-1,0-1-7-15,0-1 2 0,-6 0-5 16,-6 0-4-16,0-3-6 16,1 2-6-16,-2-4 5 15,0 0-5-15,2 0-1 16,2-3 1-16,3 4-1 15,-2-3-3-15,4-2 2 16,2-2 0-16,-2 0-1 16,4 0-4-16,0 0-3 15,0 0-10-15,0 0-19 16,0 0-24-16,4 0-39 16,7-2 26-16,7-2 75 15,2 1 11-15,3-1-1 16,-2 3-4-16,2-1-6 0,-3 2 0 15,-5 0 0-15,-3 0 0 16,-3 2-4-16,-4 12 4 16,0 0 24-16,-5 0 17 15,0 2-4-15,0-4-6 16,0-3-4-16,0 2-5 16,-8-3-4-16,-8 2 4 15,-2 0-16-15,-5 2 10 16,-3 0-16-16,-3 2 8 15,2-2-2-15,-2-4-5 16,3-1 5-16,2-7-4 16,3 0 8-16,6 0-10 0,5 0-8 15,6 0-56-15,4-12-134 16,0-8-154-16,4 3-478 0</inkml:trace>
  <inkml:trace contextRef="#ctx0" brushRef="#br0" timeOffset="-195127.73">4611 1734 392 0,'0'0'167'0,"0"0"-72"16,0 0-4-16,0 0 38 15,0 0 37-15,0-17-46 16,0 17-29-16,0 0 8 16,0 0-1-16,0 0 11 15,0 0-11-15,0 0-8 16,0-3 1-16,0-1-21 15,0 4-13-15,0 0-8 16,0 0 11-16,0 0-30 16,-4 10 15-16,-3 6-14 0,3 4-5 15,-3 1-10-15,2-4-8 16,1-1-3-16,-1-2-5 16,5-1-9-16,0-8-14 15,0-5-10-15,0 0-30 16,0 0-42-16,12-9 36 15,5-3 64-15,6 1 5 16,-1 3 0-16,0 2-1 16,1 4-1-16,-3 0 1 15,-5 2-5-15,1 0 6 16,-3 0-22-16,-2 10 2 16,-1 7 7-16,-4 1 13 15,-2 0 7-15,1-1 3 16,-5 0-1-16,0 1 7 15,0-2-15-15,0 0 8 0,-7 0-8 16,-6-2 14-16,-2 0-6 16,1-4 1-16,-2-1-10 15,1 0 1-15,-1-3 6 16,1 0 5-16,0-2 0 16,3 0-12-16,3-4 9 15,0 0 6-15,-1 0-5 16,7 0-7-16,-1-2-3 15,1-6-28-15,-2-2-55 16,3-2-55-16,2-4-8 16,0 4-40-16,0 2-297 0</inkml:trace>
  <inkml:trace contextRef="#ctx0" brushRef="#br0" timeOffset="-194347.38">4668 1676 373 0,'0'0'211'0,"0"0"-113"16,0 0 9-16,0 0 7 16,0 0 23-16,0 0-31 15,0 0-15-15,-19-2-8 16,17 2 1-16,-1 0 6 16,3 0 9-16,-2 0-2 15,2 0 1-15,0 0-10 16,0-1-18-16,0-1-14 15,0 2-7-15,0 0-13 16,0 0-16-16,0 0-3 0,0 0-1 16,0 0-7-16,0 0-1 15,0-3-8-15,0 3 0 16,10-2 29-16,5-2 4 16,12 1-19-16,4-4 12 15,6-1-14-15,2 2-12 16,-3 0 1-16,-5 4 0 15,-7 2-1-15,-7 0 1 16,-2 0-1-16,-9 2-6 16,-4 4-9-16,-2 0-2 0,0 0-62 15,0 8-104 1,-10-2-168-16,-3-6-868 0</inkml:trace>
  <inkml:trace contextRef="#ctx0" brushRef="#br0" timeOffset="-189557.02">5256 1743 32 0,'0'0'515'0,"0"0"-392"15,0 0-2-15,0 0 34 16,0 0 23-16,0 0-45 16,0-21-46-16,0 21-15 15,0 0 5-15,0 0-7 16,0 0 0-16,0 0 13 15,0 0 5-15,0-2 5 0,0 2-21 16,4 0-25-16,3 0-5 16,6 0 2-16,5-1 14 15,4-6-11-15,5 1-11 16,-3-2-11-16,1 4-9 16,-3 2-4-16,-7 0-6 15,-1 2-6-15,-7 0 1 16,-3 0-1-16,-1 0-5 15,2 0 5-15,-3 4 15 16,2 7 22-16,0 3-13 16,1 3-11-16,-4 3 2 15,2 1-5-15,-3 0-9 0,0 0-1 16,0 0 10 0,0-1-9-16,-9 3 1 0,-1-1 5 15,0 0 1-15,1 0-8 16,1-2 0-16,0-1 2 15,4-5-2-15,0-3 0 16,-1-1 1-16,3 1-1 16,2-6 0-16,0 2-6 15,0-4-11-15,0-3-45 16,0 2-19-16,0-2-4 16,0 0-25-16,0 0-70 15,0-2-50-15,0-10-117 16,0 2-282-16</inkml:trace>
  <inkml:trace contextRef="#ctx0" brushRef="#br0" timeOffset="-189254.57">5327 1869 1060 0,'0'0'362'16,"0"0"-214"-16,0 0 2 16,0 0 97-16,0 0-55 15,0 0-93-15,0 0-22 16,44-14 3-16,-19 10-17 16,-1 0-32-16,3-1-22 0,-2 3-3 15,-3 0-5 1,-2 1-1-16,0 1-19 0,-5-2-73 15,4 2-46-15,-6-2-57 16,7-3-127-16,-2 0-72 16,-7 1-290-16</inkml:trace>
  <inkml:trace contextRef="#ctx0" brushRef="#br0" timeOffset="-184615.2">6307 1744 426 0,'0'0'169'0,"0"0"-52"16,0 0 29-16,0 0 50 15,0 0-22-15,0 0-29 16,0 0 19-16,0-10-7 16,0 10-6-16,0 0-47 15,0 0-6-15,-4 0-37 16,0 0-34-16,-3 4-1 16,-1 4-17-16,2 1 16 15,-2 2 15-15,-1 3 0 16,-3 0-1-16,6 2-11 15,2 0 6-15,0-2-12 0,4 2-12 16,0-1-10 0,0-2 0-16,0 4 0 0,12-4 22 15,4 3 6-15,2-5 1 16,2-3-17-16,2-2-5 16,1-6-6-16,-4 1 1 15,0 2-2-15,-2-3 0 16,-3 0-6-16,1 0-2 15,-1 0 8-15,1-4 0 16,-1-7 1-16,-3 2 0 16,-3-3 6-16,2-1-6 15,-4 1 6-15,-1 3-6 16,-5-6 10-16,0-3 4 16,0 0-14-16,0 1 24 15,-9 1 14-15,-5 3-11 0,-1 3 2 16,-3 5-19-16,3-4-10 15,-4 5 3-15,-3 4-4 16,0 0-18-16,-5 0-55 16,-11 23-87-16,8-4-79 15,5-2-496-15</inkml:trace>
  <inkml:trace contextRef="#ctx0" brushRef="#br0" timeOffset="-174600.43">6941 1736 67 0,'0'0'571'0,"0"0"-437"15,0 0 22-15,0 0 58 16,0 0 18-16,0 0-36 16,0-7-10-16,0 7 5 15,0 0-36-15,0 4-47 16,-7-1-23-16,1 5-9 15,-5 3-35-15,3 0-12 0,-5 5-3 16,2 3-3-16,0-1-4 16,0 1-9-16,4 3-1 15,2 1 0-15,5-1-7 16,0 0-2-16,0-7-11 16,9-1 10-16,11-5 1 15,7-3 1-15,7-1-1 16,5-5-2-16,4 0 1 15,1 0 0-15,-3 0-18 16,-3-7 6-16,-6-9 4 16,-4 2 1-16,-5 0 7 15,-6 2 1-15,-4-3 0 16,-3 3 0-16,-8-2 14 16,-2-3 5-16,0-3 8 15,0-2 2-15,-16-4-3 0,-6 3 17 16,-9 2 2-16,-3 0-33 15,-4 7 11-15,-6 4-2 16,-1 4-21-16,-2 6-19 16,-2 0-59-16,3 18-38 15,-8 30-130-15,12-5-375 16,8-2-488-16</inkml:trace>
  <inkml:trace contextRef="#ctx0" brushRef="#br0" timeOffset="-170352.07">7897 1775 689 0,'0'0'386'0,"0"0"-223"0,0 0-72 16,0 0 18-16,0 0 22 15,0 0-45-15,0 0-25 16,-6 17 3-16,1-13 20 16,-4 6-13-16,0 0-2 15,0 5-6-15,-2-4-13 16,2 3-6-16,2 1-8 16,0-2-2-16,3 1-15 15,2 1-3-15,2-1-5 16,0 0 0-16,0 0-9 15,0-2 11-15,0 0-13 0,6-3-9 16,6 2 9-16,2-3 11 16,3-4 9-16,-2-2 7 15,3-2-15-15,0 0-6 16,2 0-6-16,-1 0-1 16,0 0-10-16,1 0 9 15,-1 0 1-15,-3-6-1 16,3-2 1-16,-4 0-13 15,-1-7 13-15,-2 2-4 16,-2-1 5-16,-1-3 9 16,0 2-3-16,-5-4 3 15,1 2-8-15,-3-1 8 16,-2 2 4-16,0 2-1 16,0 2 7-16,0 1 4 0,0-1 12 15,-5 3 7-15,-3-2 7 16,-6 1-16-1,-1 5-11-15,-3-2 21 0,-4 6-43 16,-3 1 0-16,-4 0-22 16,-4 0-61-16,0 8-97 15,-15 18-86-15,11-2-303 16,4-6-581-16</inkml:trace>
  <inkml:trace contextRef="#ctx0" brushRef="#br0" timeOffset="-165082.42">8574 1746 722 0,'0'0'296'15,"0"0"-209"-15,0 0-44 16,0 0 50-16,0 0 55 16,0 0-35-16,0 0-8 15,-22 0-12-15,20 0 6 0,0 0-14 16,0 0-29-1,-3 0-18-15,3 0-12 0,0 5-9 16,-1 4-5-16,2 4-6 16,1 1-5-16,0 0 0 15,0-2 0-15,0 1 0 16,0 1-1-16,6 2 1 16,3 2 0-16,2 4 1 15,0-4 0-15,-4 0 0 16,-1-3 4-16,-3-3-5 15,-3-2 10-15,0 2-10 16,0-2 14-16,-3 1-8 16,-7 0-6-16,-4 1 5 15,1 0 1-15,1-3-6 16,-1-2 0-16,4-5 0 16,1 0 5-16,-3-2 2 15,6 0-1-15,-2 0 0 0,3-2-7 16,0-7-1-16,0-3-4 15,2 1 5-15,0-5 15 16,0 0-15-16,2 1 0 16,0-2-12-16,0 0 5 15,0 5 5-15,0 0 1 16,0 3 1-16,10-4-2 16,3 3-5-16,5 3-1 15,1-1 4-15,4 1 1 16,4 3-1-16,-1-4 3 15,1 3 1-15,0-4-9 16,-3 4-13-16,-2 0-6 16,-1 0 14-16,-7-2 14 0,3 1-1 15,-6 1 0 1,-5-2 1-16,-1 1 1 0,-5 1 20 16,0-2-14-16,0 2 13 15,0-4 19-15,-3 3-15 16,-7-2 17-16,-3 0 15 15,-1 2-26-15,-1 2-15 16,-1 4-9-16,1 0-6 16,-4 0-2-16,-1 4-5 15,3 4-5-15,0 2-10 16,5 0-104-16,-2 11-132 16,5-3-89-16,3-2-361 0</inkml:trace>
  <inkml:trace contextRef="#ctx0" brushRef="#br0" timeOffset="-163896.54">9146 1773 727 0,'0'0'150'0,"0"0"-88"0,0 0-13 16,0 0 18-16,0 0 28 16,0 0-4-16,0 0-31 15,-34 11-5-15,27-4 36 16,0-4-22-16,-1 4-1 15,1-2 0-15,-2 2-1 16,2-1-24-16,3-1-17 16,0-1-8-16,1 5-4 15,-1-1-6-15,4-1-1 16,-2 1 0-16,2-1-5 16,0 0-1-16,0 2 8 15,0 1-8-15,0 2 0 0,0-3 1 16,0 4 4-1,0-1-5-15,9-2-1 0,-3-3 0 16,3 2-5-16,0-3-12 16,2-1 1-16,0-2 5 15,3 1 11-15,-1 1-8 16,1-2-11-16,1-3-18 16,0 0 12-16,1 0-2 15,2 0 5-15,-3 0 20 16,1 0 2-16,-3 0 1 15,-1-3 8-15,-1-2-9 16,-3-2 11-16,0 0-1 16,-4 3 4-16,3 0 2 15,-5-1-1-15,2 2 8 16,0-1-4-16,-2-3-5 0,4 0-6 16,-4-1-2-16,1-1-4 15,1 1-1-15,0 5 1 16,-2-3 5-16,0 0 0 15,-2-3 5-15,0 0 0 16,0-1 23-16,0-1 3 16,0 4 15-16,0-2 2 15,0 2 5-15,0-2-15 16,-6 4-6-16,-1-1-21 16,-5 2 12-16,2 0-7 15,-3 0 14-15,-6-3-10 16,1 2-27-16,-3-2-26 0,-2 3-123 15,-21 4-88-15,12 0-263 16,-4 0-373-16</inkml:trace>
  <inkml:trace contextRef="#ctx0" brushRef="#br0" timeOffset="-3157.45">686 15488 687 0,'0'0'367'0,"0"0"-160"0,0 0-135 15,0 0 5-15,0 0 74 16,0 0-31-16,0 12-46 16,0-8 3-16,0 0 10 15,0 4-14-15,0 6-9 16,0 3 16-16,-5 2 17 15,1 2-24-15,0-5-36 16,-2 0-21-16,4-2-7 16,2-9-9-16,-2 4 11 15,2-5-11-15,0-1 0 16,0 2 0-16,0-5-1 0,0 0 0 16,0 0 1-1,0 0 9-15,0 0-9 0,0 0 0 16,0 0 8-16,8-17 5 15,4-2 0-15,1-8-1 16,6-12-6-16,-1-2-4 16,-3-11-1-16,3-3 7 15,-1-3-8-15,4 5-8 16,-1-5 6-16,-1 4-7 16,0 5 9-16,-2 9-1 15,1 9 1-15,-1 2 0 16,-7 9 1-16,-1 11 5 15,-3 4 9-15,-1 5-6 16,0 0-3-16,0 10 18 16,3 17 5-16,1 8 22 0,0 9-27 15,0 7-6-15,-4 0-10 16,1 7-2-16,-1-5-4 16,-5-2-1-16,0 2-1 15,0-9-26-15,0-4-79 16,0-3-94-16,0-7-56 15,-3-6-243-15,-6-15-207 0</inkml:trace>
  <inkml:trace contextRef="#ctx0" brushRef="#br0" timeOffset="-2884.43">545 15383 1719 0,'0'0'268'0,"0"0"-188"15,0 0 37-15,0 0 2 16,0 0-45-16,0 0-41 16,0 0 25-16,65 17 19 15,-12-11-17-15,9-3-8 16,6 3-27-16,-1-6-16 15,-5 0-9-15,-2 0-45 16,3 0-160-16,-15 0-169 0,-14 0-451 16</inkml:trace>
  <inkml:trace contextRef="#ctx0" brushRef="#br0" timeOffset="-2595.04">1235 15388 618 0,'0'0'10'16,"0"0"-10"-16,0 0-38 0</inkml:trace>
  <inkml:trace contextRef="#ctx0" brushRef="#br0" timeOffset="-2269.62">1446 15083 1340 0,'0'0'312'0,"0"0"-214"16,0 0 23-16,0 0 65 15,0 0-62-15,0 0-47 16,0 0 38-16,-2 36-18 16,-1-8-15-16,-5 11-17 15,-4 5 8-15,-1 5-7 16,-3 0-35-16,-3 6-12 16,-4-2-11-16,-2-2-7 15,1-4-1-15,4-2-28 0,6-13-57 16,8-10-39-16,6-8-181 15,2-14-174-15,16-2-146 16,2-16-369-16</inkml:trace>
  <inkml:trace contextRef="#ctx0" brushRef="#br0" timeOffset="-1932.57">1787 15125 1255 0,'0'0'375'0,"0"0"-202"15,0 0 67-15,0 0 52 16,0 0-96-16,0 0-130 15,0 0-19-15,-13 34 4 16,2-3 0-16,-3 7-8 16,1 4-3-16,-1 4-13 15,3 1-16-15,3 5-10 16,-2-5-1-16,4-2-48 16,-1-4-79-16,3-6-183 15,-4-7-170-15,4-11-45 16,0-7-121-16</inkml:trace>
  <inkml:trace contextRef="#ctx0" brushRef="#br0" timeOffset="-244.4">1553 15429 1187 0,'0'0'572'0,"0"0"-421"16,0 0-27-16,0 0 41 15,0 0-30-15,0 0-106 16,0 0-14-16,49-5 5 16,-16 5-9-16,8 0-3 15,3 0-2-15,3-2-5 0,-1-2 0 16,4-6-1-16,-8 2 9 16,-1-2-9-16,-6-2-1 15,-8-3-5-15,-5 0-11 16,-6 1 17-16,-6 0 0 15,-3-4 28-15,-4 4-4 16,-3 2 10-16,0-2 18 16,0 6 9-16,0 1 5 15,-10 5 11-15,2 2-17 16,-3 0-24-16,-3 0-25 16,-1 7-10-16,-3 8-1 15,0 6 0-15,2 2 0 16,2 3 1-16,6 3 4 15,1 0-5-15,7 2-1 16,0-3 1-16,0-2 0 0,11-7-6 16,9-6-3-16,7-5 8 15,5-6-10-15,3-2-2 16,3 0 11-16,-3-18-10 16,2-2-9-16,-8-2 14 15,-6 1 7-15,0-5 0 16,-5-3-1-16,-5 3 0 15,-1 3 0-15,-6 2-9 16,-1 7 9-16,-3 3-1 16,-2 8 1-16,0 1-5 15,0 2-30-15,0 0-34 0,4 0-31 16,5 12 22 0,3-2 60-16,5 7 13 15,1 0 6-15,5-2 1 0,-4 2 6 16,1-3-7-16,-3-2 0 15,-7 3 2-15,-2-8 7 16,-1 3 43-16,-5-1 10 16,-2 0-17-16,4 3-6 15,-4-1 5-15,0 0 1 16,0 4-2-16,0-2-7 16,0 4-12-16,-4 1-4 15,2 0-7-15,-2 1-12 16,4 0 7-16,0-3-8 15,0 2-1-15,10-8-13 0,9 2 14 16,8-10-18-16,6-2-21 16,8 0-2-16,-1-7 10 15,2-10 7-15,-1-5 2 16,-4-6-9-16,-3-2 10 16,-7-1 1-16,-8-1 14 15,-1 4 6-15,-8 3 1 16,-2 6 6-16,-3 5 23 15,-5 6 18-15,0 8 9 16,0 0-1-16,0 0-5 16,0 0-29-16,0 4-21 15,0 14 11-15,0 1-11 16,0 4 7-16,0 3-7 16,0 0 8-16,0-2-3 15,0-2-4-15,0-4 4 0,7-5-6 16,5-3-6-16,0-6 6 15,1-4-1-15,3 0-16 16,3-4-8-16,4-16 0 16,3-2 1-16,4-9-2 15,-1 1-1-15,0 3-2 16,0-2 2-16,-9 7 7 16,-2 2 20-16,-10 10-6 15,-2 4 6-15,-6 6 1 16,0 0 38-16,0 4-9 15,0 12-3-15,0 4-15 16,0 2 3-16,-4 3 6 16,4-8-9-16,0 5-5 15,0-5-7-15,0-1 0 0,6 0-12 16,4-7-45-16,7 1-13 16,2-3-10-16,3-6-63 15,5-1-34-15,2 0 18 16,5-4-34-16,1-10 3 15,-1-4 0-15,1 0 69 16,-2-4 43-16,-4-2 59 16,-2 0 19-16,-4 4 43 15,-5 2 98-15,-5 1 60 16,-7 8 19-16,-3 4-11 16,-3 0 42-16,0 5-30 15,-5 0-18-15,-10 0-102 16,-5 0-28-16,-3 10-14 15,-1 5-2-15,0 2-6 16,-1 1-18-16,3 5-2 0,3-6-22 16,2 1 2-16,6 0-6 15,4-1-5-15,3-3 0 16,4-6-1-16,0-3-18 16,0 0-34-16,4-5-26 15,12 0-16-15,3-10 0 16,6-7 4-16,-2-5 13 15,-1 0 11-15,-5 2 18 16,-5 2 28-16,-3 6 21 16,-5 4 0-16,-4 6 10 0,0 2 45 15,0 0 31-15,0 0-38 16,0 0-18-16,0 14-21 16,0 4-3-16,0 0 7 15,4 4 8-15,8 0-7 16,3 1-7-16,6-5 1 15,6-4-8-15,4-9-40 16,4-2-96-16,5-3-16 16,20-18-141-16,-8-8-215 15,-10-7-142-15</inkml:trace>
  <inkml:trace contextRef="#ctx0" brushRef="#br0" timeOffset="23.77">4096 15061 1230 0,'0'0'362'16,"0"0"-151"-16,0 0 75 15,0 0 31-15,0 0-162 16,0 0-46-16,0 0 37 16,-17 98 18-16,4-57-26 15,3 3-53-15,0 0-32 16,3 0-31-16,-3 2-14 15,4-2 0-15,-1 0-8 16,1-3-42-16,-2-5-85 16,4-4-65-16,2-9-48 15,-2-2-142-15,-2-13-231 16,3-7-163-16</inkml:trace>
  <inkml:trace contextRef="#ctx0" brushRef="#br0" timeOffset="417.99">3782 15422 1702 0,'0'0'328'16,"0"0"-197"-16,0 0 63 16,0 0-27-16,0 0-80 15,0 0-26-15,0 0-8 0,78 19-12 16,-40-16-15-16,4-1-15 15,3-2-5-15,-5 0-6 16,0 0-26-16,-2 0-6 16,-4 0 6-16,-4 0 14 15,-4 0 3-15,-7 0 8 16,-5 0 1-16,-5-2 0 16,-3-1 1-16,-2 3 0 15,-2 0 0-15,-2 0 22 16,0 0 22-16,0 7-8 15,0 11 2-15,0 6 7 16,-2 2 15-16,-4 1-14 16,-1 0-20-16,2-1-15 0,4-7-12 15,-1-6-10 1,2-4-104-16,0-9-126 0,0 0-380 16,8-10-216-16</inkml:trace>
  <inkml:trace contextRef="#ctx0" brushRef="#br0" timeOffset="600.12">4351 15209 2067 0,'0'0'371'16,"0"0"-205"-16,0 0 58 15,0 0-42-15,0 0-177 16,0 0-5-16,0 0-183 15,-7-5-76-15,14 10-357 0,-3 7-462 0</inkml:trace>
  <inkml:trace contextRef="#ctx0" brushRef="#br0" timeOffset="965.79">4475 15360 1600 0,'3'9'367'0,"1"0"-237"16,0 5 47-16,0 9 54 16,6 3-61-16,-2-1-82 15,1 3-7-15,2 0-25 0,1 2-21 16,-4-7-14-16,4-2-2 16,-4-2-17-16,2-6-1 15,1-3 5-15,-2-1 2 16,0-5-7-16,-3-4 1 15,4 0 8-15,0 0 5 16,4-18 2-16,-1-12-1 16,0-3 3-16,1-7-2 15,1 0-5-15,-1-2-6 16,1 3-6-16,1 13 0 16,-5 3-6-16,-4 7 0 15,-3 14-30-15,-4 2-73 16,0 0-76-16,0 0-161 15,0 8-232-15,0 2-413 0</inkml:trace>
  <inkml:trace contextRef="#ctx0" brushRef="#br0" timeOffset="1416.38">5099 15362 1182 0,'0'0'792'0,"0"0"-601"16,0 0 44-16,0 0 62 16,0 0-41-16,0 0-126 15,0 0-63-15,-53-20-16 16,31 28-13-16,-5 11-11 16,0 2-3-16,0 7 0 0,6-5 5 15,0 2-8 1,7-3-10-16,6-2-11 0,5-2 0 15,3-6 0-15,0-2 1 16,11-6-1-16,10-4-20 16,3 0-14-16,4 0-12 15,2-18-13-15,-1 0 19 16,-2 1 8-16,-5-2 31 16,-4 1-7-16,-7 6 8 15,-4 3 9-15,-5 9 39 16,-2 0 37-16,0 0-9 15,0 0-23-15,0 0-23 16,0 13-3-16,0 6-2 0,0 2-7 16,0-3-4-16,0 4-5 15,9-8-9-15,11-1-19 16,22-13-89-16,-4 0-346 16,-3 0-333-16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8:50:12.47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11709 6599 29 0,'0'0'352'0,"0"0"-278"15,0 0 22-15,0 0 116 0,0 0-87 16,0 0-68-16,0-4 4 16,-3 4 42-16,3 0-12 15,0 0-27-15,0 0 2 16,-2 0 18-16,2 0-1 15,-2 0-16-15,0 0-19 16,2 0-9-16,0 0-5 16,0 0-8-16,-2 0-5 15,2 0-10-15,0 0-5 16,0 9 1-16,0 6-6 16,0 2 1-16,0 0 4 15,0 3-5-15,0 2-1 16,0 0 1-16,-2 4 0 0,0 5 0 15,-3-2 6 1,2 5-6-16,-3 3 0 0,1-2 0 16,1 4-1-16,-1-3 0 15,1 2 1-15,-1-3 0 16,1 0-1-16,2-3 0 16,-1 1 0-16,3-1 0 15,0-2 0-15,0 1 0 16,0-2 0-16,0 0-1 15,0 0 0-15,0-1 0 16,0 2 1-16,0-4 0 16,0 2 0-16,0 2 0 15,0 1 0-15,0-2 0 16,-2 4 1-16,-4-1-1 16,2 0 0-16,-3-2 0 0,0 0 0 15,2 2 4-15,3 1-4 16,0-4 0-16,2 3-1 15,0-1-4-15,0-3 4 16,0-1 0-16,4-3-6 16,1-3 1-16,-3-5-12 15,-2-6-71-15,1 0-1 16,-1-5-32-16,0 0-52 16,0-4-45-16,0-1-192 0</inkml:trace>
  <inkml:trace contextRef="#ctx0" brushRef="#br0" timeOffset="1904.95">11709 6613 136 0,'0'0'141'15,"0"0"-89"-15,0 0-20 16,0 0 121-16,0 0-19 15,0 0-62-15,0 0 6 16,2 0 35-16,-2 0-41 0,2 0-40 16,0 0-6-1,3 0 0-15,1 0-3 0,1 0-4 16,2 0-3-16,3 0 1 16,-1 2 0-16,-1 0 1 15,2 0 5-15,1 0-9 16,1-2 1-16,1 3-2 15,1-2-4-15,-1-1 4 16,4 0 3-16,0 0 1 16,0 0-3-16,5 0-2 15,-2 0-2-15,0 0-1 16,-2 0-8-16,1 0 12 16,-4 0-7-16,3 0 4 0,-2 0 0 15,0 0 7 1,1 0 10-16,4 0-3 15,2-1-8-15,1-4-1 0,0 3-2 16,7-2-12-16,-2 0 9 16,0-1-9-16,0 2 0 15,-2 1-1-15,0-2 1 16,-4 1 0-16,-3 0 0 16,-2 1 5-16,0 0-5 15,1 0 2-15,0-3 3 16,2 5 1-16,1-3 0 15,1 1-5-15,4 0 4 16,2 0-5-16,3-1 7 16,3 2-7-16,1-3 0 15,0 2 0-15,-2 0 0 0,-1 2-1 16,1-2 2-16,-5 2-2 16,2 0 1-16,-3-2 0 15,-1 0 1-15,0 0-2 16,-2-1 6-16,2 2-4 15,0-1-1-15,2-2 5 16,2 2-3-16,5-1-2 16,-2 1 0-16,8 1 8 15,0 1-2-15,4 0-7 16,-3 0 1-16,1 0 5 16,-2 0-6-16,-1 0 0 15,-1 0 2-15,-4 0-1 0,3 0-1 16,-4 0 1-16,1 0 6 15,0 0-7-15,0 0 1 16,-1 0-1-16,2 0 0 16,-2 0 0-16,2 0 0 15,1 0 0-15,-1 0 0 16,2 0 0-16,1 0 1 16,0 0-1-16,3 0 0 15,2 0 0-15,0 0 1 16,2 0-2-16,0 0 2 15,0 0 0-15,-3 0-1 16,2 0 0-16,-5 3 0 16,-2 0 0-16,-1-1-1 15,-4 0 1-15,-2 0 0 16,1 0 0-16,1-1 0 0,0-1 0 16,3 3 0-16,1-3 0 15,5 0 0-15,5 0 0 16,-2 0 0-16,5 0 0 15,0 0 0-15,-1 0 0 16,0 0 0-16,-1 0 0 16,-2 0 0-16,0 2 0 15,-5-2 1-15,4 0-1 16,-5 0 0-16,3 0 0 16,0 0 0-16,3 0 0 15,3 0 1-15,2 0-1 16,3 0 0-16,5 0 0 15,6 0 0-15,0 0 0 16,8 0 0-16,-1 0 1 16,2 0-1-16,-3 4 0 0,-5 2-1 15,-5-2 1-15,-8 0-6 16,-7 0 4-16,-9-2-8 16,-9 1-4-16,-10 0-39 15,-10-3-37-15,-11 4-35 16,0 0-82-16,-5-3-56 0</inkml:trace>
  <inkml:trace contextRef="#ctx0" brushRef="#br0" timeOffset="3791.57">11584 7981 324 0,'0'0'294'0,"0"0"-186"15,0 0-77-15,0 0 35 16,0 0 21-16,0 0-12 16,0 0-22-16,62-45-8 15,-46 41-13-15,0 3-10 16,2-2-3-16,-1 3 2 15,3 0 15-15,3 0-1 16,2 0-10-16,0 0-8 16,7 0 5-16,4 0-5 0,2 0-4 15,4 0-2 1,1 0-4-16,1-1-6 0,3-1 5 16,-3 0-3-16,4-3 3 15,-2 1-5-15,-1 3 0 16,-1-4 0-16,0 4 7 15,-1 1-8-15,-1 0-1 16,1 0 0-16,-3 0 1 16,3 0 0-16,1 0 0 15,2 0 0-15,1 0 0 16,5 0 2-16,2 0-2 16,1 0 0-16,5 0 0 15,0 0 0-15,-2 0 0 0,0 0 0 16,-4 0 0-1,-5 0 0-15,-2 0 1 0,0 0-1 16,-3 0 1-16,1 0 0 16,1-3 0-16,6-1 0 15,-1 1 0-15,2-2-1 16,3 1 0-16,2 1 0 16,2-1 0-16,1 0 1 15,-1-1-1-15,-2 3 1 16,0 0-1-16,-6 1 0 15,2-1 0-15,-4-3 0 16,-1 1 0-16,-2 1 0 0,0-4 0 16,-3 1-1-16,1-1 1 15,-1 1 0-15,0-2 1 16,4 1-1-16,1-1-1 16,2 2 0-16,0 3 0 15,1 1 1-15,-2-1-1 16,-2 3 0-16,-4 0 0 15,-1 0-6-15,-6 0 6 16,-1 0 0-16,-5 0 0 16,-1 0 0-16,0 0 0 15,-1 0-5-15,0-2 6 16,2 0 1-16,1 0-1 16,1 2 0-16,2 0 0 15,2 0-1-15,3 0 1 16,-3 0 0-16,4 0 0 0,1 0 1 15,-2 0-1-15,3 0-1 16,-3 6 0-16,2-1 0 16,0 0 1-16,-2 2-3 15,-1-2-4-15,1-1-3 16,-5 0 10-16,5 0-1 16,0 0-5-16,5-2 5 15,1 1 0-15,4 3 1 16,1-3 0-16,0 1 0 15,3 0 1-15,-1 0-1 16,1 0 0-16,-5 3 0 16,-2-5 0-16,-3 1-1 15,-1-3-1-15,-5 0 2 16,-4 0-8-16,-2 0-9 0,-5 0-12 16,-2 0-13-16,-3-2 9 15,0-3-4-15,0 0-22 16,9-3-13-16,-6 2-42 15,-4 1-116-15</inkml:trace>
  <inkml:trace contextRef="#ctx0" brushRef="#br0" timeOffset="5179.56">16734 6578 230 0,'0'0'282'15,"0"0"-152"-15,0 0-50 16,0 0 5-16,0 0 3 0,0 0-30 16,0 0-8-16,4 0 20 15,-4 0 9-15,0 0-1 16,0 0-20-16,0 0-13 15,0 0 6-15,0 0-3 16,0 0-9-16,0 0-10 16,0 0-20-16,0 0-8 15,0 0 9-15,0 0-10 16,0 5 14-16,2 4-1 16,0 6-5-16,2 2 46 15,1 0-29-15,2 4-16 16,-2-1-1-16,-2 3 4 15,2 1-2-15,-2 1-1 16,1 0 7-16,-2-1 0 0,0 2-1 16,0 1-2-16,-2-1 6 15,0-2-2-15,0 2-6 16,0-2 2-16,0 2 0 16,0 0-3-16,0 0 3 15,0 2-5-15,0 0 0 16,0 2-6-16,0 3 4 15,-2-1-5-15,0 0 0 16,2 1 0-16,0-1 0 16,0 1 1-16,0-3-2 15,0-1 0-15,-2 0 2 16,2-3-1-16,0 0-1 16,-2-2 0-16,0-1 0 0,-1-1 0 15,1-5 1 1,-2 2-1-16,2-4 0 0,-3 2 0 15,-2 1 1-15,2-3 4 16,1 2-5-16,0-2 0 16,0 5 1-16,-1-3-1 15,-2 1 1-15,3-1-1 16,-3 3 0-16,2-3 0 16,-1-1 0-16,1 0 0 15,1 0 0-15,-2 0 0 16,3-2 0-16,-1-2-1 15,2 0 1-15,2-2 0 16,0 0-1-16,0-3 1 16,0-3-1-16,0-3 0 15,0 3 0-15,-3-1 1 0,3-2-1 16,0 2 1-16,-2-1-1 16,2-1 1-16,0-1-1 15,-2 2-13-15,2-2-18 16,-5 0-9-16,1 0-44 15,-9 0-149-15,4 0-126 16,-4 0-156-16</inkml:trace>
  <inkml:trace contextRef="#ctx0" brushRef="#br0" timeOffset="6331.45">13410 6505 72 0,'0'0'557'0,"0"0"-449"16,0 0-76-16,0 0 20 15,0 0 49-15,0 0-36 16,0 0-29-16,-13-2 5 15,13 2 1-15,0 0 0 16,0 0-9-16,-4 0 28 16,1 8 13-16,-2 6 0 15,0 6-21-15,1 1 3 16,0 5-10-16,0 6-12 16,-1 1-8-16,1 7-3 0,-1 1 0 15,2 3-8 1,3 2-5-16,0 1 8 0,0 2-2 15,0 1-6-15,0 0-4 16,0 0 0-16,0-2-6 16,0 3 2-16,0-3 5 15,0-4-7-15,0-2 0 16,0-4 0-16,3-4 1 16,-1-2-1-16,3-2 1 15,-3 3-1-15,-2-1 2 16,2 0-2-16,-2 0 0 15,0-3 1-15,0 0 0 16,0-3-1-16,0-2 1 16,0-4 0-16,0-3-2 15,0 0 1-15,0-3-1 0,-2-4-19 16,0-2-4 0,2-4 7-16,-2-2-1 0,2-2 5 15,0 0-6-15,0 0-21 16,0 0-16-16,0 0-16 15,0 0 11-15,0 0-16 16,0 2-26-16,0 4-20 16,0-2-94-16,0-2-76 0</inkml:trace>
  <inkml:trace contextRef="#ctx0" brushRef="#br0" timeOffset="7650.36">15015 6551 370 0,'0'0'232'0,"0"0"-128"0,0 0 43 16,0 0-6-16,0 0-34 16,0 0-19-16,0 0-17 15,0-2 16-15,0-1 0 16,0 3-19-16,0 0-23 16,0 0-16-16,0 0-13 15,0 0-4-15,0 0-11 16,0 0 5-16,0 0-6 15,0 0 1-15,0 0-1 0,-3 3 1 16,0 7 7 0,2 4 1-16,-1 2 1 0,0 4-4 15,-3 2 3 1,0 2 0-16,0 3 2 0,2 2-1 16,-4 3-2-16,3 3-2 15,0-1-5-15,1 1 1 16,3 1 4-16,-3 1-5 15,3 1 0-15,-2 3 0 16,0-3-1-16,0 2 1 16,0 0-1-16,-3 0 1 15,2-2 0-15,0 0 0 16,1-4-1-16,0-2 1 16,2-3-1-16,0-3 1 0,0-1-1 15,0-1 3 1,0-2-3-16,0 0 0 0,0-2-1 15,0-2 1-15,0 3 0 16,0-3 1-16,0 1-1 16,0-1 0-16,0 0 0 15,0 0 0-15,0-1 1 16,0 1-1-16,0-2 0 16,0 0 1-16,0 0-1 15,0 0-1-15,0 2 1 16,0-4 2-16,0 0-2 15,2-2-1-15,2 0-1 16,-3-3-5-16,4 2 7 16,-2 1-1-16,1 0 1 15,0 2-1-15,2-2 0 0,-4 2 1 16,2 3-1-16,0-3 0 16,-2 0-19-16,1-1-59 15,-3 0-89-15,0-3-148 16,-9-9-698-16</inkml:trace>
  <inkml:trace contextRef="#ctx0" brushRef="#br0" timeOffset="8243.73">13785 7488 763 0,'0'0'371'0,"0"0"-245"16,0 0-79-16,0 0 53 16,0 0 19-16,0 0-44 15,0 0-22-15,-14 60-12 0,12-36-6 16,2-2 1-1,0-1-14-15,0 0-4 0,0-3-11 16,0-4 3-16,0-2-10 16,0-3 0-16,0-4-24 15,0-1-46-15,0-2-74 16,-5-2-64-16,1 0-41 16,0 0-154-16</inkml:trace>
  <inkml:trace contextRef="#ctx0" brushRef="#br0" timeOffset="8469.85">13818 7038 1001 0,'0'0'240'0,"0"0"-179"15,0 0-39-15,0 0 6 16,0 0-28-16,0 0-21 16,0 0 2-16,15-20-108 15,-11 36-113-15,-1 2-143 0</inkml:trace>
  <inkml:trace contextRef="#ctx0" brushRef="#br0" timeOffset="10793.91">13920 7447 225 0,'0'0'271'0,"0"0"-162"16,0 0-14-16,0 0 26 16,0 0-27-16,0 0-38 15,0 0-12-15,-15 8 21 0,10 7 42 16,-2 3-17-16,1 4-8 15,-1 1-25-15,2 5-11 16,1 1-12-16,2-1-10 16,2-1-5-16,0-2-13 15,0-4 5-15,-3-2-11 16,3-5 0-16,0-3-19 16,-2-4-26-16,2-3-23 15,0-1-9-15,0-3-20 16,0 0-20-16,0 0-51 15,0-3-168-15</inkml:trace>
  <inkml:trace contextRef="#ctx0" brushRef="#br0" timeOffset="11238.1">13893 7449 350 0,'0'0'269'0,"0"0"-128"0,0 0-40 16,0 0-10-16,0 0-26 15,0 0-19-15,0 0-11 0,92-36-12 16,-72 36-2-16,-5 0-4 16,-3 0-17-16,-3 0 6 15,-7 8 7-15,0 6 32 16,-2 3 15-16,0 2 4 16,0 3-6-16,-2 0 8 15,-6 2-24-15,1 1-7 16,-1-3-6-16,2-4-10 15,1 0-5-15,3-2-1 16,2-2-12-16,0-2 0 16,0 1 1-16,0-4-2 15,0 1-2-15,0-3-28 0,13 0-132 16,1-3-51 0,-1-3-112-16</inkml:trace>
  <inkml:trace contextRef="#ctx0" brushRef="#br0" timeOffset="11861.09">14219 7263 378 0,'0'0'629'0,"0"0"-518"16,0 0-97-16,0 0 30 15,0 0 51-15,0 0-53 16,0 0-17-16,143-5-8 16,-105 5-9-16,-1 0 5 15,1-2-13-15,-6-5 0 16,0-2 0-16,-7-2-1 15,-7-3-7-15,-5-2-8 16,-3-2 2-16,-4-2 5 16,-1-2-3-16,-4-4-43 15,-1-1 26-15,0 0-8 16,0 2 37-16,-3 2 25 16,-8 8 49-16,-1 5 4 15,3 6-11-15,-2 1 20 16,0 3-10-16,-2 0-39 0,-1 13-16 15,-3 6 4-15,-4 8 9 16,3 4 7-16,1 3 2 16,1 5 4-16,3 4-5 15,1 5-2-15,3 1 4 16,1 4 9-16,-1 1-2 16,0 4-10-16,0 2-14 15,-2 3-10-15,2-1-2 0,0-3-7 16,0-1-8-1,3-7 5-15,-2-2-5 0,1-8-1 16,1-3-9-16,0-8-49 16,2-3-30-16,-4-9-7 15,2-4-55-15,-4-4-89 16,5-6-37-16,-5-4-130 0</inkml:trace>
  <inkml:trace contextRef="#ctx0" brushRef="#br0" timeOffset="12089.02">14103 7615 1098 0,'0'0'257'0,"0"0"-162"15,0 0-2-15,0 0 17 0,0 0-101 16,0 0 54-16,0 0-37 15,141-29-7-15,-91 21 0 16,6 2-19-16,-2-2-25 16,8 4-195-16,-12 0-87 15,-13 1-214-15</inkml:trace>
  <inkml:trace contextRef="#ctx0" brushRef="#br0" timeOffset="12491.78">14605 7567 234 0,'0'0'369'0,"0"0"-181"0,0 0-116 15,0 0 55-15,0 0 11 16,0 0-47-16,0 0 1 16,-38 61-6-16,38-49-15 15,0-2 12-15,0 0 6 16,0-2-21-16,0 1-33 15,11-3-26-15,0 0-9 16,0-4 1-16,3-2 9 16,-1 0 0-16,0 0-17 15,0 0 7-15,1 0 0 16,-1-9 12-16,1-3 10 16,0-4-12-16,0-2 0 0,2 0-10 15,-6-3 1-15,3 3 2 16,-7 0 2-16,-3 5-3 15,-3-2-2-15,0 6 14 16,-7-2 40-16,-13 5-28 16,-7 5-10-16,-4 1-16 15,-5 0 0-15,1 7-11 16,-5 26-142-16,9-5-222 16,8 0-521-16</inkml:trace>
  <inkml:trace contextRef="#ctx0" brushRef="#br0" timeOffset="13771.01">13733 7028 204 0,'0'0'168'0,"0"0"-81"0,0 0-47 16,0 0 24-16,0 0 21 16,0 0-7-16,0 0 4 15,-4 41-1-15,4-33 0 16,0-1-4-16,0 1 12 16,0-1-6-16,0 0-30 15,4 2-11-15,0-6-25 16,1 3-17-16,-1-3-1 15,-2-2-12-15,4-1 2 16,-4 0 10-16,0 0 1 16,-2 0 4-16,2 0 25 0,-2 0 4 15,0-6-17 1,0-1-8-16,0-2-7 0,0 2-1 16,0 0 15-16,0 3 8 15,0 0-6-15,0 0 2 16,0 1-19-16,0-2 11 15,0 2 1-15,0 0-6 16,-2 1 1-16,0 2-7 16,0 0 1-16,-2 0 0 15,2 0-1-15,0 0 1 16,-2 6 1-16,2 4 9 16,-4 0-11-16,5-1 0 15,1-2 0-15,0 0 2 16,0-2-2-16,0-3-7 15,0 0-2-15,1-2-4 0,11 0-15 16,0 0 28-16,1 0 11 16,3-5 0-16,-5-6 3 15,-1 0-6-15,0 0-2 16,-6-1 1-16,1 0-7 16,-3 2-11-16,-2-2 3 15,0-1 0-15,0 4 8 16,0-1 0-16,0 3 9 15,-9-2 1-15,3 5 15 16,-6 0-9-16,3 1-10 0,-2 3 8 16,0 0-13-1,0 0 1-15,-1 3 4 0,4 7-6 16,-3 4-9-16,-1 2 3 16,1 2-1-16,3 14-37 15,3-5-163-15,0-6-335 0</inkml:trace>
  <inkml:trace contextRef="#ctx0" brushRef="#br0" timeOffset="17011.66">12251 7564 230 0,'0'0'111'15,"0"0"8"-15,0 0 29 16,0 0-56-16,0 0 48 16,0 0-26-16,0 0-3 15,0-36 1-15,0 33-30 16,0 3-27-16,0 0-20 16,0 0-20-16,0 0-5 15,0 0-4-15,-5 0 5 16,-1 0-9-16,-8 7 6 15,-4 9-2-15,-4 6 1 16,-3 10-5-16,-4 6 7 0,-4 12 9 16,-5 9 23-1,-2 11-18-15,0 3-4 0,-2 4-17 16,-1 1 6-16,1-1 0 16,-2-6-8-16,-1-3 0 15,3-6-1-15,1-6 1 16,5-11-1-16,5-11 1 15,4-8 1-15,4-6-1 16,9-6 0-16,1-3 1 16,0-6 0-16,5-1-1 15,2 1-1-15,0-4-10 16,2 3-14-16,2-2-49 16,0 1-28-16,2-3-80 15,0 0-133-15,0 0-373 0</inkml:trace>
  <inkml:trace contextRef="#ctx0" brushRef="#br0" timeOffset="17750.74">11495 8265 474 0,'0'0'179'0,"0"0"-129"16,0 0 1-16,0 0 63 15,0 0-38-15,0 0 4 0,0 0-11 16,33 33-11-1,-31-21 10-15,-2 1-4 0,0 6-6 16,0 3 17-16,0 4 7 16,-11 4-13-16,-3 3-3 15,4-1-11-15,-1 1-23 16,-1-3-10-16,4-2-9 16,-1 0-1-16,2-5-5 15,0-5-5-15,5-2-1 16,0-6 1-16,2-5-1 15,0-3 7-15,0 1-7 16,0-3 0-16,0 0 6 0,0 0 4 16,6 0 6-1,10 1 11-15,-1 2-9 0,6-3-3 16,3 0 0-16,1 0 2 16,4 0-11-16,2 0 3 15,5-9-2-15,-1-3-7 16,1 2 0-16,3-4 0 15,-6 2 1-15,-4 2-2 16,-5 0 1-16,-8 5 1 16,-8 0-2-16,-2 1 2 15,-3 4 5-15,-3 0-7 16,0 0-1-16,0 0-27 16,0 2-113-16,-3 6-265 0</inkml:trace>
  <inkml:trace contextRef="#ctx0" brushRef="#br0" timeOffset="23709.26">12007 7122 59 0,'0'0'766'0,"0"0"-606"16,0 0-53-16,0 0 77 15,0 0 12-15,0 0-39 16,-2-38-54-16,-4 31-17 16,-6-1-1-16,-3-1-9 15,-5 3 5-15,-3 0-5 16,-3 4-11-16,-3 2-10 16,2 0-24-16,3 0-18 15,3 8-5-15,6 10-8 16,3 6 0-16,10 2 0 15,2 5-1-15,0-2-5 0,18 1 5 16,7-2-13-16,2-3-12 16,-4-1-44-16,0-5-17 15,-5 1 26-15,-5-3 21 16,-6-1 24-16,-7 2 9 16,0-4 7-16,-2 2 0 15,-16 0 1-15,-6-2 6 16,-3 0-5-16,0-3 7 15,-2-1-1-15,4-5-7 16,8-3 1-16,9-2-2 16,8-6 0-16,19-12-174 15,10-4-460-15</inkml:trace>
  <inkml:trace contextRef="#ctx0" brushRef="#br0" timeOffset="24002.05">12275 6948 954 0,'0'0'260'15,"0"0"-193"-15,0 0-46 16,0 0 81-16,0 0 18 15,0 0-34-15,-58 134 0 0,42-88-16 16,3 4-10 0,-3-1-23-16,2-1-17 0,2-7-14 15,-2-3-3-15,6-3-3 16,-4-4-35-16,-1-4-153 16,2-4-97-16,2-12-327 0</inkml:trace>
  <inkml:trace contextRef="#ctx0" brushRef="#br0" timeOffset="24220.3">11970 7250 1101 0,'0'0'236'0,"0"0"-143"15,0 0 70-15,0 0 15 16,0 0-57-16,0 0-62 15,122-29-21-15,-75 29-2 16,2 0-21-16,3 8-15 16,-6 3-44-16,12 5-145 15,-13-7-142-15,-7 1-258 0</inkml:trace>
  <inkml:trace contextRef="#ctx0" brushRef="#br0" timeOffset="24765.62">12605 7197 462 0,'0'0'490'0,"0"0"-391"0,0 0 13 16,0 0 89-16,0 0-8 15,0 0-79-15,0 0-41 16,-124-19 6-16,97 33 3 15,-2 6-15-15,2 1-9 16,2 2-19-16,5-2-16 16,5 1-10-16,6 0-5 15,4-4-8-15,5 0-8 16,0-1 7-16,0-5-9 16,9-5-2-16,4-1-21 15,5-5-19-15,0-1 15 16,2 0-17-16,1 0 6 0,-2-14-6 15,1-1-15-15,3-3-5 16,-4-2 20-16,0 0 12 16,-3 3 18-16,-3 2 23 15,-6 1 1-15,1 3 5 16,-3 2 2-16,-3 5 21 16,0-1 17-16,-2 5-7 15,0 0-21-15,0 0-9 16,0 0-8-16,0 5 0 15,0 9 0-15,0 2 6 16,0 0 8-16,0 2 5 16,0 3-1-16,0-2-2 0,0-1-15 15,0 3 1-15,0-7-1 16,0 1-1-16,0-3-54 16,5-4-134-16,1-6-86 15,-2-2-69-15,-1 0-174 0</inkml:trace>
  <inkml:trace contextRef="#ctx0" brushRef="#br0" timeOffset="25271.06">12730 7195 902 0,'0'0'285'16,"0"0"-217"-16,0 0-45 15,0 0 54-15,0 0-15 16,0 0-25-16,0 0-11 16,-9 96 20-16,-2-74-1 15,1 2-18-15,2-1-7 16,-1-4-13-16,2-1-5 16,1-2-1-16,4-2 0 15,0-6 1-15,2-4 0 16,0-2-1-16,0-2 0 15,0 0 11-15,0 0 11 16,0-4-4-16,6-12-6 16,7-2-7-16,2-4-5 15,1 1-1-15,2-4 1 16,3 3 0-16,-4 0 0 0,6 1-1 16,-1 1 7-16,0 3-6 15,-2 5 5-15,0 3 10 16,-2 8 16-16,-2 1-7 15,-3 0-1-15,-4 10-13 16,-3 7 1-16,-1 6 1 16,-5 1-4-16,0-1 3 15,0 4-6-15,0-2 1 16,-5-2-7-16,-1-3 0 16,-1-2 0-16,3-4-60 15,4-4-149-15,0-6-160 16,0-1-478-16</inkml:trace>
  <inkml:trace contextRef="#ctx0" brushRef="#br0" timeOffset="25968.95">13210 7175 918 0,'0'0'152'0,"0"0"-74"16,0 0 109-16,0 0-7 16,0 0-87-16,0 0-33 15,0 0-13-15,-94-9 7 0,70 25 6 16,5 5-9-16,-4 0-18 16,6 4-6-16,-1-4-10 15,4 2-5-15,4-3-10 16,5-2 6-16,3-2-8 15,2-3 0-15,0-6-1 16,0 0-6-16,6-7-11 16,10 0-10-16,3 0 6 15,-3-5 5-15,3-11-5 16,-2 0 0-16,2-2-2 16,-7-2 1-16,2 0 11 15,-3-1 7-15,0 1 5 16,3 1 6-16,-3 3-6 0,0 2 0 15,-4 3 0 1,-2 8 21-16,-1-1 25 0,-2 4 9 16,-2 0-23-16,0 0-25 15,0 0-7-15,0 0 0 16,0 7-5-16,0 15 5 16,0 9 6-16,-2 3 3 15,-5 8-2-15,0 2 5 16,1 4 1-16,-3 2-1 15,0 0-9-15,-2-1 8 16,-3-3-10-16,1-2 3 16,-6-5-4-16,-1-4 0 15,-1-5 4-15,-4-6-3 16,3-4-1-16,0-10 2 16,4-4 13-16,2-6-14 0,3 0 21 15,1-2 40 1,4-14-7-16,3-7 4 0,5-2 0 15,0-5-27-15,5-5-11 16,19 2-8-16,9-3-13 16,17 4-7-16,37-6-79 15,-9 8-115-15,-6 6-372 0</inkml:trace>
  <inkml:trace contextRef="#ctx0" brushRef="#br0" timeOffset="27222.85">15461 7313 570 0,'0'0'261'0,"0"0"-173"16,0 0 34-16,0 0 72 15,0 0-35-15,0 0-43 16,0 0-33-16,-67-64-14 15,49 58-4-15,-5 1-9 16,-4 5-7-16,-4 0-15 0,-2 0-12 16,0 11-4-1,1 3 1-15,6 4-5 0,3 0-3 16,8 2-10-16,4 0 8 16,6-2-4-16,5 0-4 15,0-4-2-15,0-3-13 16,0 0 1-16,14-5 13 15,1-2 7-15,7-2 11 16,5-2-17-16,4 0-2 16,5 0-2-16,3-12-21 15,-4-2-15-15,1 0-30 16,-5-4 12-16,-3-2 6 16,0-4 23-16,-9-2 12 15,-3-6 6-15,-7-4 1 16,-5-6 9-16,-4-4 0 0,0-5 6 15,0 1 1-15,0 2-6 16,-6 8 10-16,-1 10 28 16,3 10 31-16,-1 10-16 15,0 10-14-15,-1 0-40 16,-3 8 0-16,-2 21 7 16,-3 11 7-16,1 15 6 15,4 5 14-15,1 7-2 16,7-1-4-16,1-6-11 15,0-4-15-15,0-4-1 16,0-8-1-16,5-4-23 16,1-5-98-16,4-9-111 15,5-11-40-15,1-8-96 0,-3-7-422 16</inkml:trace>
  <inkml:trace contextRef="#ctx0" brushRef="#br0" timeOffset="27636.91">15612 7293 464 0,'0'0'488'15,"0"0"-392"-15,0 0-47 16,0 0-4-16,0 0 31 16,0 0-15-16,0 0 13 15,0 46-20-15,0-20-15 0,0 2 26 16,0-4-21-16,-2 0-19 15,-2-7-15-15,-1 0 0 16,0-4 0-16,3-6-8 16,2-3-2-16,0-4 8 15,-3 0 7-15,3 0 8 16,-1 0 33-16,-1-9-32 16,0-6-15-16,2-2 3 15,0 0 5-15,0-3-8 16,0-1 4-16,0 0-11 15,4-4 20-15,9 4-15 16,3-1 2-16,2 4 0 16,4 0 8-16,0 1-16 15,5 4 1-15,0 3-2 16,0-1 0-16,-2 8-8 0,-4 3-72 16,2 0-129-16,-8 8-59 15,-6 3-218-15</inkml:trace>
  <inkml:trace contextRef="#ctx0" brushRef="#br0" timeOffset="28082.41">15855 7391 499 0,'0'0'172'0,"0"0"-129"16,0 0-17-16,0 0 107 15,0 0-18-15,0 0-42 0,0 0-10 16,65 0 2-16,-40 0-5 16,-4-5-8-16,4-4-16 15,-7 1-11-15,-3-1-8 16,-3-4 3-16,-8 1-5 16,-4 0-1-16,0 0-2 15,0 3 10-15,-12 0-2 16,-7 3-2-16,-3 4 18 15,-3-1 16-15,3 3-4 16,2 0-10-16,2 0-14 16,5 9-7-16,2 5 2 15,3 2 9-15,4 2-8 0,2 3-4 16,2 0 6-16,0 4 2 16,2-4-8-16,12 1-6 15,3-4-4-15,4 0-6 16,3-4 0-16,7-2-14 15,3-6-71-15,6-3-71 16,0-3-25-16,9-3-34 16,-12-12-118-16,-7-2-376 0</inkml:trace>
  <inkml:trace contextRef="#ctx0" brushRef="#br0" timeOffset="28387.94">16259 7282 570 0,'0'0'306'0,"0"0"-205"0,0 0-70 15,0 0 29 1,0 0 76-16,0 0-18 0,0 0-23 16,-47 81-10-16,40-49 15 15,0 5 11-15,3 5-38 16,-2 1-21-16,-2 5-14 15,-1 5-14-15,-1 0-15 16,-2 0-8-16,-1-2 6 16,1-2-7-16,-1-5-7 15,2-9-37-15,0-7-45 16,2-10-31-16,5-10-3 16,1-7-24-16,3-1-15 0,0-13-165 15,0-7-283-15</inkml:trace>
  <inkml:trace contextRef="#ctx0" brushRef="#br0" timeOffset="28717.21">16200 7339 441 0,'0'0'136'15,"0"0"-60"-15,0 0 9 16,0 0 53-16,0 0-7 15,135-4-28-15,-109 20-5 0,-6 4-12 16,-2 0-18-16,-7 0-7 16,-4-2-25-16,-5-3-26 15,-2-4 24-15,-2-1 18 16,-18-1 28-16,-9-5-20 16,-4-3-15-16,-6-1-4 15,4 0-16-15,4 0 2 16,4 0-15-16,12-8 0 15,3 1-8-15,9 0-4 16,3 3-76-16,0 0-84 16,21 0-73-16,2 3-109 15,-4-4-463-15</inkml:trace>
  <inkml:trace contextRef="#ctx0" brushRef="#br0" timeOffset="29089.64">16695 7011 995 0,'0'0'221'0,"0"0"-148"15,0 0-24-15,0 0 96 16,0 0-23-16,0 0-106 15,0 0 8-15,-11 37 21 16,-4-7 18-16,-1 9-2 16,-4 1-8-16,2 2-4 0,2-1-3 15,6 1-8 1,1-3 4-16,7-3 2 0,2-4 0 16,0-1 1-16,4-4-23 15,9 0-10-15,1-8-6 16,2-2-5-16,3-6 1 15,1-3-2-15,1-4-9 16,28-4-168 0,-25 0 16-16,10-12-66 15,-11-3-61-15,-4-1-238 0</inkml:trace>
  <inkml:trace contextRef="#ctx0" brushRef="#br0" timeOffset="29349.32">16408 7215 983 0,'0'0'242'16,"0"0"-164"-16,0 0 44 15,0 0 131-15,0 0-75 16,139-26-92-16,-93 26-43 0,5 0-18 16,-2 0-13-16,11 6-12 15,-15 8-82-15,-14-4-433 0</inkml:trace>
  <inkml:trace contextRef="#ctx0" brushRef="#br0" timeOffset="30622.92">16428 7746 622 0,'0'0'239'0,"0"0"-135"15,0 0 1-15,0 0 44 16,0 0-1-16,0 0-1 16,0 0-21-16,0-18-19 15,0 18-33-15,0 0-17 16,0 0-19-16,0 0-14 16,0 0-15-16,0 0-8 15,3 0 12-15,3 0-4 16,3 8 6-16,5 5 5 15,1 6 5-15,5 1-8 0,-1 2 0 16,6 4 5-16,0 1-3 16,4 2-6-16,2 4-1 15,0 0 1-15,3 3-1 16,-3 1-3-16,0 3-2 16,0 2 1-16,-2 1-7 15,-4 0 1-15,0 3 5 16,-3 2-1-16,0-1-6 15,-4-1 1-15,2-2 0 16,-2-2 0-16,-2-3-1 16,1 0 1-16,1-5-1 15,-4-3 1-15,3-4 0 0,-2-3-1 16,-1-1 0-16,1-4 1 16,2-1 1-16,-2 0-2 15,3-4 0-15,-2 3 0 16,1-3 1-16,-3-1 0 15,-3 0 0-15,-2-5-1 16,-6-3 0-16,0 0-9 16,-3-3 2-16,0-2-2 15,0 0-20-15,0 0-38 16,0 0-26-16,-4-2-10 16,-5-8-196-16,3-4-234 0</inkml:trace>
  <inkml:trace contextRef="#ctx0" brushRef="#br0" timeOffset="31389.95">17193 8444 388 0,'0'0'625'0,"0"0"-499"0,0 0-91 16,0 0 27-16,0 0 76 15,0 0-42-15,0 0-53 16,-14-5-12-16,14 5 11 16,0 2 47-16,2 10-13 15,8 5-12-15,-2 1-1 16,3 2-12-16,3 0-10 16,-3 4-9-16,2 0-6 15,1 3-8-15,0-2-2 16,1 1 0-16,-1 1-14 15,-1-1 8-15,-1-2-9 16,0 1 0-16,-1-4 0 16,-2-1 5-16,-2-1 3 0,0 0-9 15,-5-3 0-15,0-2 1 16,-2-2 1-16,0-3 5 16,0 0-5-16,0-3 4 15,0 0-5-15,0-2 11 16,0-2-5-16,-2 0 9 15,-7 1-8-15,-5-3 2 16,-3 0-1-16,-3 0 0 16,-7 0 13-16,-2 0 0 15,-5 0 17-15,-1 0-22 16,-5 0-3-16,-1-3-13 16,-4 1 0-16,3 2 0 15,2 0 6-15,0 0 5 0,0 0-12 16,1 0 1-16,7 0 7 15,-2 0-2-15,8 0 0 16,1 0 2-16,8 0 0 16,5 0-1-16,3 0-6 15,4 0 5-15,4 0-6 16,1 0-6-16,0 0-6 16,0 0-62-16,0 0-68 15,0 0-84-15,8-2-347 0</inkml:trace>
  <inkml:trace contextRef="#ctx0" brushRef="#br0" timeOffset="63888">5084 6399 159 0,'0'0'131'0,"0"0"-101"15,-11 4-17-15,6-3-5 16,3-1-7-16,2 3 0 15,0-3 1-15,0 0 0 16,0 2-2-16,0-2 0 16,0 0 23-16,0 0 28 15,0 0 2-15,0 0-4 16,0 0 0-16,0 0 19 16,-3 0 23-16,3 0 13 0,-3 0-13 15,2 0-17 1,1 0-2-16,-2 0 19 0,2 0-10 15,-2 0-17-15,2 0-10 16,0 0-1-16,0 0-8 16,0 0-4-16,0 0 1 15,0 0 9-15,0 0 18 16,0 0 27-16,0 0-10 16,0 0-42-16,0 0-35 15,0 0-9-15,2 0-1 16,1 0 1-16,5 0 2 15,1 0-1-15,2 0 25 16,0 0-25-16,5 0 16 0,2 0-5 16,-1 0-3-1,4 0-2-15,2 0-6 0,0 0 0 16,1 0 0-16,4 0 6 16,-1 0-6-16,0 0 0 15,-1 0 0-15,1 0-1 16,-2 0 1-16,1 0 0 15,-4 0-1-15,1 0 0 16,-4 0 1-16,2 0-1 16,-3 0 1-16,1 0 0 15,4 0 0-15,0 0 0 16,1 0 0-16,2 0-1 16,1 0 0-16,2 0 1 15,0 0-1-15,0 0 0 16,0 0 0-16,0 0 1 0,0 0-1 15,0 0-5 1,-2 0 4-16,0 0 2 0,0 0 0 16,0 0-1-16,2 0 0 15,-1 0 0-15,3 0 0 16,1 0 0-16,-1 0 0 16,0 0 0-16,1 0 0 15,-1 0 0-15,-2 0 0 16,-3 0 0-16,1 0 0 15,-5 0 0-15,-2 0 0 16,0 0 0-16,-4 0 0 16,-3 0-1-16,1 0 0 15,-1 0 1-15,1 0 0 0,-1 0-1 16,3 0 2-16,-1 0-2 16,3 0 1-16,-1 0 0 15,4 0 0-15,1 0 0 16,-4 0 0-16,0 0-1 15,-3 0 1-15,-4 0-1 16,-4 0 1-16,-5 0 0 16,-2 0-16-16,0 0 15 15,0 0 1-15,0 0-1 16,0 0 1-16,0 0 7 16,0 0-7-16,-2 0-24 15,0 0-230-15,2 0-499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2-07T09:03:53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15420 14600 491 0,'0'0'115'0,"0"0"84"15,0 0-72-15,0 0-31 16,0 0-1-16,0 0-11 0,-4-8-17 15,4 8-5-15,0 0 9 16,0 0 19-16,0 0 0 16,0 0-15-16,0 0-23 15,0 0 12-15,0 0-15 16,0 4-20-16,4 0-13 16,3 0-1-16,0-1 1 15,2 0-6-15,2-3-1 16,2 4-8-16,3-2 0 15,-1 0 9-15,6 0-9 0,-2 0 0 16,2 0 1-16,1 2-1 16,0 1 0-16,0-5-1 15,3 0 1-15,0 0 0 16,2 0 0-16,3 0-1 16,2 0 1-16,1 0-1 15,5 0 1-15,-1 0-1 16,4 0 0-16,1 0 0 15,0 0 0-15,1 0 1 16,-3 0-1-16,3 0 1 16,-3-9-1-16,0 3 1 15,0 2 0-15,1 0-1 16,-2-5 0-16,2 6-1 16,-3-1 0-16,1 2 1 0,-1-6-2 15,1 2 1-15,-2-2 1 16,1 2 0-1,-3 0 0-15,2 0 0 0,4 0 0 16,-1 0 0-16,-1 2 0 16,2 2 0-16,-2-6 0 15,-1 4 2-15,-3-2-1 16,2 2-1-16,-5 0 0 16,2 2-1-16,0-2 1 15,-2 2 0-15,4-1 0 16,-2 3 6-16,-1 0-6 15,1 0-1-15,0 0 1 16,1 0 0-16,-1 0 0 16,1 0 0-16,1 0 0 0,1 0-2 15,4-2 2-15,-1 2 1 16,3-1-1-16,3 1 0 16,1 0 0-16,2 0 0 15,0 0 0-15,3-4 0 16,-4 2 0-16,2 2-1 15,-4 0 0-15,-1 0 1 16,-1 0 0-16,1 0-1 16,-5 0-8-16,-2 0 8 15,-3 2-9-15,-1-2 2 16,-2 4 7-16,-7-4-6 16,0 0 7-16,0 0 0 0,-5 0 0 15,2 0 0 1,-4 1 0-16,0 1 0 0,-3-2 0 15,-3 3 2-15,-5-3-1 16,-3 0-1-16,-2 2 0 16,-2-2 8-16,0 0-7 15,0 0 1-15,2 2 12 16,-2-2-3-16,0 0-10 16,2 0 0-16,-2 0 9 15,0 0 4-15,0 0-1 16,0 0 9-16,0 0 1 15,0 0-7-15,0 0-8 16,0 0-8-16,0 0-75 16,-4 0-208-16,-5 0-622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BBB7C-952D-4304-9713-685A6D0F2159}" type="datetimeFigureOut">
              <a:rPr lang="ro-RO" smtClean="0"/>
              <a:pPr/>
              <a:t>13.12.2022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7C9C-30AE-4288-A9D0-917B1B781553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87C9C-30AE-4288-A9D0-917B1B781553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D87C9C-30AE-4288-A9D0-917B1B781553}" type="slidenum">
              <a:rPr lang="ro-RO" smtClean="0"/>
              <a:pPr/>
              <a:t>15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E458863-B146-4EBC-98E8-A20652ED4430}" type="datetime1">
              <a:rPr lang="ro-RO" smtClean="0"/>
              <a:t>13.12.2022</a:t>
            </a:fld>
            <a:endParaRPr lang="ro-RO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44BD-2B34-4E1E-AE59-E9A9D80E66DA}" type="datetime1">
              <a:rPr lang="ro-RO" smtClean="0"/>
              <a:t>13.12.2022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B0C9158D-A7FE-4999-A445-E263E0F64BC4}" type="datetime1">
              <a:rPr lang="ro-RO" smtClean="0"/>
              <a:t>13.12.2022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5AD-2E2B-41EB-8FE3-510236467B8C}" type="datetime1">
              <a:rPr lang="ro-RO" smtClean="0"/>
              <a:t>13.12.2022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AE858A8-D294-4F2D-AFE6-399AF452901B}" type="datetime1">
              <a:rPr lang="ro-RO" smtClean="0"/>
              <a:t>13.12.2022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F50-8C1D-4A4B-A318-1BB94841DC9E}" type="datetime1">
              <a:rPr lang="ro-RO" smtClean="0"/>
              <a:t>13.12.2022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CB2-3AC7-4437-B836-C234ADE3D959}" type="datetime1">
              <a:rPr lang="ro-RO" smtClean="0"/>
              <a:t>13.12.2022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C139-6A5F-4146-A294-AA7DDC6DED00}" type="datetime1">
              <a:rPr lang="ro-RO" smtClean="0"/>
              <a:t>13.12.2022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94B9122-C662-4DC9-BE35-42BC97FC8D19}" type="datetime1">
              <a:rPr lang="ro-RO" smtClean="0"/>
              <a:t>13.12.2022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AB50-66BF-4A53-A7CF-F333213DD448}" type="datetime1">
              <a:rPr lang="ro-RO" smtClean="0"/>
              <a:t>13.12.2022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04E3-6323-46BD-84C8-196F57CB1B9D}" type="datetime1">
              <a:rPr lang="ro-RO" smtClean="0"/>
              <a:t>13.12.2022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3636C05-9A2B-4176-AD67-1B66BF36F1C1}" type="datetime1">
              <a:rPr lang="ro-RO" smtClean="0"/>
              <a:t>13.12.2022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pl-PL"/>
              <a:t>UTM - Conf. dr. Daniela Joita</a:t>
            </a:r>
            <a:endParaRPr lang="ro-RO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D53993C-1399-43E8-AD9A-45D89895289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/index.php?title=Image:Animated_BFS.gi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Arbori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9222" y="5517232"/>
            <a:ext cx="5114778" cy="1101248"/>
          </a:xfrm>
        </p:spPr>
        <p:txBody>
          <a:bodyPr/>
          <a:lstStyle/>
          <a:p>
            <a:r>
              <a:rPr lang="en-US" dirty="0"/>
              <a:t>Curs –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de date-an II</a:t>
            </a:r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</a:t>
            </a:fld>
            <a:endParaRPr lang="ro-R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subarbori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Radacina unui arbore binar are doi subarbori:</a:t>
            </a:r>
          </a:p>
          <a:p>
            <a:pPr lvl="1"/>
            <a:r>
              <a:rPr lang="ro-RO" u="sng" dirty="0"/>
              <a:t>subarborele stang</a:t>
            </a:r>
            <a:r>
              <a:rPr lang="ro-RO" dirty="0"/>
              <a:t>, cel care are drept radacina fiul stang si </a:t>
            </a:r>
          </a:p>
          <a:p>
            <a:pPr lvl="1"/>
            <a:r>
              <a:rPr lang="ro-RO" u="sng" dirty="0"/>
              <a:t>subarborele drept, </a:t>
            </a:r>
            <a:r>
              <a:rPr lang="ro-RO" dirty="0"/>
              <a:t>cel care are ca radacina fiul drept. </a:t>
            </a:r>
          </a:p>
          <a:p>
            <a:r>
              <a:rPr lang="ro-RO" dirty="0"/>
              <a:t>Orice subarbore al unui arbore binar este el insusi arbore binar. </a:t>
            </a:r>
          </a:p>
          <a:p>
            <a:pPr>
              <a:buNone/>
            </a:pPr>
            <a:r>
              <a:rPr lang="ro-RO" dirty="0"/>
              <a:t> </a:t>
            </a:r>
          </a:p>
          <a:p>
            <a:endParaRPr lang="ro-RO" dirty="0"/>
          </a:p>
        </p:txBody>
      </p:sp>
      <p:pic>
        <p:nvPicPr>
          <p:cNvPr id="29698" name="Picture 2" descr="arb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16832"/>
            <a:ext cx="2646363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499992" y="4581128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ro-RO" dirty="0"/>
              <a:t>adacina 10, are drept fiu stang nodul 4, iar fiu drept nodul 21. </a:t>
            </a:r>
            <a:r>
              <a:rPr lang="en-US" dirty="0"/>
              <a:t>N</a:t>
            </a:r>
            <a:r>
              <a:rPr lang="ro-RO" dirty="0"/>
              <a:t>odul 21 are subarborele stang format din nodul 15 si subarborele drept format din nodurile 23 si 28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10</a:t>
            </a:fld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32B6C0-716E-4805-A6AB-4CAECFEF2CB1}"/>
                  </a:ext>
                </a:extLst>
              </p14:cNvPr>
              <p14:cNvContentPartPr/>
              <p14:nvPr/>
            </p14:nvContentPartPr>
            <p14:xfrm>
              <a:off x="4304520" y="2156400"/>
              <a:ext cx="3537360" cy="228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32B6C0-716E-4805-A6AB-4CAECFEF2C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160" y="2147040"/>
                <a:ext cx="3556080" cy="230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secventiala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4500" dirty="0"/>
          </a:p>
          <a:p>
            <a:r>
              <a:rPr lang="ro-RO" sz="4900" dirty="0"/>
              <a:t>Pentru fiecare nod al arborelui se precizeaza informatia si descendentii directi ca elemente a trei vector diferiti</a:t>
            </a:r>
            <a:r>
              <a:rPr lang="en-US" sz="4900" dirty="0"/>
              <a:t>: INFO, ST SI DR. </a:t>
            </a:r>
            <a:r>
              <a:rPr lang="en-US" sz="4900" dirty="0" err="1"/>
              <a:t>Daca</a:t>
            </a:r>
            <a:r>
              <a:rPr lang="en-US" sz="4900" dirty="0"/>
              <a:t> </a:t>
            </a:r>
            <a:r>
              <a:rPr lang="ro-RO" sz="4900" dirty="0"/>
              <a:t>i este indicele asociat unui nod</a:t>
            </a:r>
            <a:r>
              <a:rPr lang="en-US" sz="4900" dirty="0"/>
              <a:t>:</a:t>
            </a:r>
            <a:r>
              <a:rPr lang="ro-RO" sz="4900" dirty="0"/>
              <a:t> </a:t>
            </a:r>
            <a:endParaRPr lang="en-US" sz="4900" dirty="0"/>
          </a:p>
          <a:p>
            <a:pPr lvl="1"/>
            <a:r>
              <a:rPr lang="ro-RO" sz="4900" dirty="0"/>
              <a:t> INFO[i]</a:t>
            </a:r>
            <a:r>
              <a:rPr lang="en-US" sz="4900" dirty="0"/>
              <a:t> = </a:t>
            </a:r>
            <a:r>
              <a:rPr lang="en-US" sz="4900" dirty="0" err="1"/>
              <a:t>informatia</a:t>
            </a:r>
            <a:r>
              <a:rPr lang="en-US" sz="4900" dirty="0"/>
              <a:t> </a:t>
            </a:r>
            <a:r>
              <a:rPr lang="en-US" sz="4900" dirty="0" err="1"/>
              <a:t>nodului</a:t>
            </a:r>
            <a:r>
              <a:rPr lang="en-US" sz="4900" dirty="0"/>
              <a:t> </a:t>
            </a:r>
            <a:r>
              <a:rPr lang="en-US" sz="4900" dirty="0" err="1"/>
              <a:t>i</a:t>
            </a:r>
            <a:endParaRPr lang="en-US" sz="4900" dirty="0"/>
          </a:p>
          <a:p>
            <a:pPr lvl="1"/>
            <a:r>
              <a:rPr lang="en-US" sz="4900" dirty="0"/>
              <a:t> </a:t>
            </a:r>
            <a:r>
              <a:rPr lang="ro-RO" sz="4900" dirty="0"/>
              <a:t>ST[i]</a:t>
            </a:r>
            <a:r>
              <a:rPr lang="en-US" sz="4900" dirty="0"/>
              <a:t> = </a:t>
            </a:r>
            <a:r>
              <a:rPr lang="en-US" sz="4900" dirty="0" err="1"/>
              <a:t>fiul</a:t>
            </a:r>
            <a:r>
              <a:rPr lang="en-US" sz="4900" dirty="0"/>
              <a:t> </a:t>
            </a:r>
            <a:r>
              <a:rPr lang="en-US" sz="4900" dirty="0" err="1"/>
              <a:t>stang</a:t>
            </a:r>
            <a:r>
              <a:rPr lang="en-US" sz="4900" dirty="0"/>
              <a:t> al </a:t>
            </a:r>
            <a:r>
              <a:rPr lang="en-US" sz="4900" dirty="0" err="1"/>
              <a:t>nodului</a:t>
            </a:r>
            <a:r>
              <a:rPr lang="en-US" sz="4900" dirty="0"/>
              <a:t> </a:t>
            </a:r>
            <a:r>
              <a:rPr lang="en-US" sz="4900" dirty="0" err="1"/>
              <a:t>i</a:t>
            </a:r>
            <a:r>
              <a:rPr lang="ro-RO" sz="4900" dirty="0"/>
              <a:t> </a:t>
            </a:r>
            <a:endParaRPr lang="en-US" sz="4900" dirty="0"/>
          </a:p>
          <a:p>
            <a:pPr lvl="1"/>
            <a:r>
              <a:rPr lang="ro-RO" sz="4900" dirty="0"/>
              <a:t> DR[i]</a:t>
            </a:r>
            <a:r>
              <a:rPr lang="en-US" sz="4900" dirty="0"/>
              <a:t> =</a:t>
            </a:r>
            <a:r>
              <a:rPr lang="ro-RO" sz="4900" dirty="0"/>
              <a:t> </a:t>
            </a:r>
            <a:r>
              <a:rPr lang="en-US" sz="4900" dirty="0" err="1"/>
              <a:t>fiul</a:t>
            </a:r>
            <a:r>
              <a:rPr lang="en-US" sz="4900" dirty="0"/>
              <a:t> </a:t>
            </a:r>
            <a:r>
              <a:rPr lang="en-US" sz="4900" dirty="0" err="1"/>
              <a:t>drept</a:t>
            </a:r>
            <a:r>
              <a:rPr lang="en-US" sz="4900" dirty="0"/>
              <a:t> al </a:t>
            </a:r>
            <a:r>
              <a:rPr lang="en-US" sz="4900" dirty="0" err="1"/>
              <a:t>nodului</a:t>
            </a:r>
            <a:r>
              <a:rPr lang="en-US" sz="4900" dirty="0"/>
              <a:t> </a:t>
            </a:r>
            <a:r>
              <a:rPr lang="en-US" sz="4900" dirty="0" err="1"/>
              <a:t>i</a:t>
            </a:r>
            <a:r>
              <a:rPr lang="en-US" sz="4900" dirty="0"/>
              <a:t> </a:t>
            </a:r>
            <a:endParaRPr lang="ro-RO" sz="4900" dirty="0"/>
          </a:p>
          <a:p>
            <a:pPr>
              <a:buNone/>
            </a:pPr>
            <a:endParaRPr lang="ro-RO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78808" y="4221088"/>
            <a:ext cx="3520440" cy="1905075"/>
          </a:xfrm>
        </p:spPr>
        <p:txBody>
          <a:bodyPr>
            <a:normAutofit fontScale="40000" lnSpcReduction="20000"/>
          </a:bodyPr>
          <a:lstStyle/>
          <a:p>
            <a:r>
              <a:rPr lang="ro-RO" sz="3500" dirty="0"/>
              <a:t>Pentru arborele de mai sus, daca numerotam nodurile incepand cu nivelul 0, de la stanga la dreapta, obtinem urmatorii vectori, cu conventia ca radacina este nodul 1: </a:t>
            </a:r>
          </a:p>
          <a:p>
            <a:pPr lvl="1"/>
            <a:r>
              <a:rPr lang="ro-RO" sz="3500" dirty="0"/>
              <a:t>INFO= (10, 4, 21, 1, 9, 15, 23, 28), </a:t>
            </a:r>
          </a:p>
          <a:p>
            <a:pPr lvl="1"/>
            <a:r>
              <a:rPr lang="ro-RO" sz="3500" dirty="0"/>
              <a:t>ST=(</a:t>
            </a:r>
            <a:r>
              <a:rPr lang="en-US" sz="3500" dirty="0"/>
              <a:t>2</a:t>
            </a:r>
            <a:r>
              <a:rPr lang="ro-RO" sz="3500" dirty="0"/>
              <a:t>, 4, 6, 0,0, 0, 0, 0), </a:t>
            </a:r>
          </a:p>
          <a:p>
            <a:pPr lvl="1"/>
            <a:r>
              <a:rPr lang="ro-RO" sz="3500" dirty="0"/>
              <a:t>DR = (3, 5, 7, 0, 0, 0, 8, 0).</a:t>
            </a:r>
          </a:p>
          <a:p>
            <a:endParaRPr lang="ro-RO" dirty="0"/>
          </a:p>
        </p:txBody>
      </p:sp>
      <p:pic>
        <p:nvPicPr>
          <p:cNvPr id="8" name="Picture 2" descr="arb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916832"/>
            <a:ext cx="2646363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11</a:t>
            </a:fld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E5D5F6-4563-486C-95D7-5317A76B1E36}"/>
                  </a:ext>
                </a:extLst>
              </p14:cNvPr>
              <p14:cNvContentPartPr/>
              <p14:nvPr/>
            </p14:nvContentPartPr>
            <p14:xfrm>
              <a:off x="322920" y="1760040"/>
              <a:ext cx="6949080" cy="487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E5D5F6-4563-486C-95D7-5317A76B1E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560" y="1750680"/>
                <a:ext cx="6967800" cy="48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275B91-B508-42D0-4A92-64435CF1BC99}"/>
                  </a:ext>
                </a:extLst>
              </p14:cNvPr>
              <p14:cNvContentPartPr/>
              <p14:nvPr/>
            </p14:nvContentPartPr>
            <p14:xfrm>
              <a:off x="196200" y="100080"/>
              <a:ext cx="7905240" cy="631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275B91-B508-42D0-4A92-64435CF1BC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840" y="90720"/>
                <a:ext cx="7923960" cy="63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inlantuita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o-RO" dirty="0"/>
              <a:t>Pentru fiecare nod al arborelui se precizeaza informatia si descendentii directi ca elemente ale unei structuri definita astfel:</a:t>
            </a:r>
          </a:p>
          <a:p>
            <a:pPr lvl="2">
              <a:buNone/>
            </a:pPr>
            <a:r>
              <a:rPr lang="ro-RO" dirty="0"/>
              <a:t>	</a:t>
            </a:r>
            <a:r>
              <a:rPr lang="ro-RO" i="1" dirty="0"/>
              <a:t>struct </a:t>
            </a:r>
            <a:r>
              <a:rPr lang="en-US" i="1" dirty="0"/>
              <a:t>N</a:t>
            </a:r>
            <a:r>
              <a:rPr lang="ro-RO" i="1" dirty="0"/>
              <a:t>od</a:t>
            </a:r>
            <a:r>
              <a:rPr lang="en-US" i="1" dirty="0"/>
              <a:t>A</a:t>
            </a:r>
            <a:r>
              <a:rPr lang="ro-RO" i="1" dirty="0"/>
              <a:t>rb</a:t>
            </a:r>
            <a:endParaRPr lang="ro-RO" dirty="0"/>
          </a:p>
          <a:p>
            <a:pPr lvl="2">
              <a:buNone/>
            </a:pPr>
            <a:r>
              <a:rPr lang="en-GB" i="1" dirty="0"/>
              <a:t>{</a:t>
            </a:r>
            <a:endParaRPr lang="ro-RO" dirty="0"/>
          </a:p>
          <a:p>
            <a:pPr lvl="2">
              <a:buNone/>
            </a:pPr>
            <a:r>
              <a:rPr lang="en-GB" i="1" dirty="0"/>
              <a:t>	T info;</a:t>
            </a:r>
            <a:endParaRPr lang="ro-RO" dirty="0"/>
          </a:p>
          <a:p>
            <a:pPr lvl="2">
              <a:buNone/>
            </a:pPr>
            <a:r>
              <a:rPr lang="en-GB" i="1" dirty="0"/>
              <a:t>	</a:t>
            </a:r>
            <a:r>
              <a:rPr lang="en-US" i="1" dirty="0"/>
              <a:t> N</a:t>
            </a:r>
            <a:r>
              <a:rPr lang="ro-RO" i="1" dirty="0"/>
              <a:t>od</a:t>
            </a:r>
            <a:r>
              <a:rPr lang="en-US" i="1" dirty="0"/>
              <a:t>A</a:t>
            </a:r>
            <a:r>
              <a:rPr lang="ro-RO" i="1" dirty="0"/>
              <a:t>rb</a:t>
            </a:r>
            <a:r>
              <a:rPr lang="en-GB" i="1" dirty="0"/>
              <a:t> *</a:t>
            </a:r>
            <a:r>
              <a:rPr lang="en-GB" i="1" dirty="0" err="1"/>
              <a:t>stang</a:t>
            </a:r>
            <a:r>
              <a:rPr lang="en-GB" i="1" dirty="0"/>
              <a:t>;</a:t>
            </a:r>
            <a:endParaRPr lang="ro-RO" dirty="0"/>
          </a:p>
          <a:p>
            <a:pPr lvl="2">
              <a:buNone/>
            </a:pPr>
            <a:r>
              <a:rPr lang="en-GB" i="1" dirty="0"/>
              <a:t>	</a:t>
            </a:r>
            <a:r>
              <a:rPr lang="en-US" i="1" dirty="0"/>
              <a:t> N</a:t>
            </a:r>
            <a:r>
              <a:rPr lang="ro-RO" i="1" dirty="0"/>
              <a:t>od</a:t>
            </a:r>
            <a:r>
              <a:rPr lang="en-US" i="1" dirty="0"/>
              <a:t>A</a:t>
            </a:r>
            <a:r>
              <a:rPr lang="ro-RO" i="1" dirty="0"/>
              <a:t>rb </a:t>
            </a:r>
            <a:r>
              <a:rPr lang="en-GB" i="1" dirty="0"/>
              <a:t>*</a:t>
            </a:r>
            <a:r>
              <a:rPr lang="en-GB" i="1" dirty="0" err="1"/>
              <a:t>drept</a:t>
            </a:r>
            <a:r>
              <a:rPr lang="en-GB" i="1" dirty="0"/>
              <a:t>;</a:t>
            </a:r>
            <a:endParaRPr lang="ro-RO" dirty="0"/>
          </a:p>
          <a:p>
            <a:pPr lvl="2">
              <a:buNone/>
            </a:pPr>
            <a:r>
              <a:rPr lang="en-GB" i="1" dirty="0"/>
              <a:t> </a:t>
            </a:r>
            <a:endParaRPr lang="ro-RO" dirty="0"/>
          </a:p>
          <a:p>
            <a:pPr lvl="2">
              <a:buNone/>
            </a:pPr>
            <a:r>
              <a:rPr lang="en-GB" i="1" dirty="0"/>
              <a:t>};</a:t>
            </a:r>
            <a:endParaRPr lang="ro-RO" dirty="0"/>
          </a:p>
          <a:p>
            <a:pPr lvl="2">
              <a:buNone/>
            </a:pPr>
            <a:r>
              <a:rPr lang="en-GB" i="1" dirty="0"/>
              <a:t> </a:t>
            </a:r>
            <a:endParaRPr lang="ro-RO" dirty="0"/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unde</a:t>
            </a:r>
            <a:r>
              <a:rPr lang="en-GB" dirty="0"/>
              <a:t> </a:t>
            </a:r>
            <a:endParaRPr lang="ro-RO" dirty="0"/>
          </a:p>
          <a:p>
            <a:pPr lvl="1"/>
            <a:r>
              <a:rPr lang="en-GB" i="1" dirty="0"/>
              <a:t>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presupus</a:t>
            </a:r>
            <a:r>
              <a:rPr lang="en-GB" dirty="0"/>
              <a:t> </a:t>
            </a:r>
            <a:r>
              <a:rPr lang="en-GB" dirty="0" err="1"/>
              <a:t>definit</a:t>
            </a:r>
            <a:r>
              <a:rPr lang="en-GB" dirty="0"/>
              <a:t> anterior (eventual </a:t>
            </a:r>
            <a:r>
              <a:rPr lang="en-GB" dirty="0" err="1"/>
              <a:t>printr</a:t>
            </a:r>
            <a:r>
              <a:rPr lang="en-GB" dirty="0"/>
              <a:t>-o </a:t>
            </a:r>
            <a:r>
              <a:rPr lang="en-GB" dirty="0" err="1"/>
              <a:t>definitie</a:t>
            </a:r>
            <a:r>
              <a:rPr lang="en-GB" dirty="0"/>
              <a:t> </a:t>
            </a:r>
            <a:r>
              <a:rPr lang="en-GB" i="1" dirty="0" err="1"/>
              <a:t>typedef</a:t>
            </a:r>
            <a:r>
              <a:rPr lang="en-GB" dirty="0"/>
              <a:t>), </a:t>
            </a:r>
            <a:endParaRPr lang="ro-RO" dirty="0"/>
          </a:p>
          <a:p>
            <a:pPr lvl="1"/>
            <a:r>
              <a:rPr lang="en-GB" i="1" dirty="0" err="1"/>
              <a:t>stang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pointer la </a:t>
            </a:r>
            <a:r>
              <a:rPr lang="en-GB" dirty="0" err="1"/>
              <a:t>subarborele</a:t>
            </a:r>
            <a:r>
              <a:rPr lang="en-GB" dirty="0"/>
              <a:t> </a:t>
            </a:r>
            <a:r>
              <a:rPr lang="en-GB" dirty="0" err="1"/>
              <a:t>stang</a:t>
            </a:r>
            <a:r>
              <a:rPr lang="en-GB" dirty="0"/>
              <a:t> al </a:t>
            </a:r>
            <a:r>
              <a:rPr lang="en-GB" dirty="0" err="1"/>
              <a:t>nodului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endParaRPr lang="ro-RO" dirty="0"/>
          </a:p>
          <a:p>
            <a:pPr lvl="1"/>
            <a:r>
              <a:rPr lang="en-GB" i="1" dirty="0" err="1"/>
              <a:t>drept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pointer la </a:t>
            </a:r>
            <a:r>
              <a:rPr lang="en-GB" dirty="0" err="1"/>
              <a:t>subarborele</a:t>
            </a:r>
            <a:r>
              <a:rPr lang="en-GB" dirty="0"/>
              <a:t> </a:t>
            </a:r>
            <a:r>
              <a:rPr lang="en-GB" dirty="0" err="1"/>
              <a:t>drept</a:t>
            </a:r>
            <a:r>
              <a:rPr lang="en-GB" dirty="0"/>
              <a:t> al </a:t>
            </a:r>
            <a:r>
              <a:rPr lang="en-GB" dirty="0" err="1"/>
              <a:t>nodului</a:t>
            </a:r>
            <a:r>
              <a:rPr lang="en-GB" dirty="0"/>
              <a:t>. </a:t>
            </a:r>
            <a:endParaRPr lang="en-US" dirty="0"/>
          </a:p>
          <a:p>
            <a:pPr lvl="1"/>
            <a:endParaRPr lang="ro-RO" dirty="0"/>
          </a:p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identificarea</a:t>
            </a:r>
            <a:r>
              <a:rPr lang="en-GB" dirty="0"/>
              <a:t> </a:t>
            </a:r>
            <a:r>
              <a:rPr lang="en-GB" dirty="0" err="1"/>
              <a:t>radacinii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defini</a:t>
            </a:r>
            <a:r>
              <a:rPr lang="en-GB" dirty="0"/>
              <a:t> </a:t>
            </a:r>
            <a:r>
              <a:rPr lang="en-US" i="1" dirty="0"/>
              <a:t>N</a:t>
            </a:r>
            <a:r>
              <a:rPr lang="ro-RO" i="1" dirty="0"/>
              <a:t>od</a:t>
            </a:r>
            <a:r>
              <a:rPr lang="en-US" i="1" dirty="0"/>
              <a:t>A</a:t>
            </a:r>
            <a:r>
              <a:rPr lang="ro-RO" i="1" dirty="0"/>
              <a:t>rb</a:t>
            </a:r>
            <a:r>
              <a:rPr lang="en-GB" dirty="0"/>
              <a:t> *</a:t>
            </a:r>
            <a:r>
              <a:rPr lang="en-GB" i="1" dirty="0" err="1"/>
              <a:t>rad</a:t>
            </a:r>
            <a:r>
              <a:rPr lang="en-GB" i="1" dirty="0"/>
              <a:t>; </a:t>
            </a: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     un pointer la </a:t>
            </a:r>
            <a:r>
              <a:rPr lang="en-GB" dirty="0" err="1"/>
              <a:t>radacina</a:t>
            </a:r>
            <a:r>
              <a:rPr lang="en-GB" dirty="0"/>
              <a:t> </a:t>
            </a:r>
            <a:r>
              <a:rPr lang="en-GB" dirty="0" err="1"/>
              <a:t>arborelui</a:t>
            </a:r>
            <a:r>
              <a:rPr lang="en-GB" dirty="0"/>
              <a:t>. </a:t>
            </a:r>
            <a:endParaRPr lang="ro-RO" dirty="0"/>
          </a:p>
          <a:p>
            <a:pPr>
              <a:buNone/>
            </a:pPr>
            <a:endParaRPr lang="ro-RO" dirty="0"/>
          </a:p>
          <a:p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unul</a:t>
            </a:r>
            <a:r>
              <a:rPr lang="en-GB" dirty="0"/>
              <a:t> din </a:t>
            </a:r>
            <a:r>
              <a:rPr lang="en-GB" dirty="0" err="1"/>
              <a:t>subarbori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vid</a:t>
            </a:r>
            <a:r>
              <a:rPr lang="en-GB" dirty="0"/>
              <a:t>, </a:t>
            </a:r>
            <a:r>
              <a:rPr lang="en-GB" dirty="0" err="1"/>
              <a:t>atunci</a:t>
            </a:r>
            <a:r>
              <a:rPr lang="en-GB" dirty="0"/>
              <a:t> </a:t>
            </a:r>
            <a:r>
              <a:rPr lang="en-GB" dirty="0" err="1"/>
              <a:t>pointerul</a:t>
            </a:r>
            <a:r>
              <a:rPr lang="en-GB" dirty="0"/>
              <a:t> la </a:t>
            </a:r>
            <a:r>
              <a:rPr lang="en-GB" dirty="0" err="1"/>
              <a:t>acel</a:t>
            </a:r>
            <a:r>
              <a:rPr lang="en-GB" dirty="0"/>
              <a:t> </a:t>
            </a:r>
            <a:r>
              <a:rPr lang="en-GB" dirty="0" err="1"/>
              <a:t>subarbore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NULL. </a:t>
            </a:r>
            <a:endParaRPr lang="ro-RO" dirty="0"/>
          </a:p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12</a:t>
            </a:fld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F0DCD9-A4C0-4C8E-BB9C-70139EDEB52E}"/>
                  </a:ext>
                </a:extLst>
              </p14:cNvPr>
              <p14:cNvContentPartPr/>
              <p14:nvPr/>
            </p14:nvContentPartPr>
            <p14:xfrm>
              <a:off x="1819800" y="2303640"/>
              <a:ext cx="4437360" cy="90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F0DCD9-A4C0-4C8E-BB9C-70139EDEB5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440" y="2294280"/>
                <a:ext cx="445608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BC0A0E-E155-41C4-8B11-FA3628A03E96}"/>
                  </a:ext>
                </a:extLst>
              </p14:cNvPr>
              <p14:cNvContentPartPr/>
              <p14:nvPr/>
            </p14:nvContentPartPr>
            <p14:xfrm>
              <a:off x="5549760" y="5215680"/>
              <a:ext cx="1101960" cy="5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BC0A0E-E155-41C4-8B11-FA3628A03E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0400" y="5206320"/>
                <a:ext cx="1120680" cy="7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ro-RO" dirty="0"/>
          </a:p>
        </p:txBody>
      </p:sp>
      <p:pic>
        <p:nvPicPr>
          <p:cNvPr id="6" name="Picture 2" descr="arb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3521075" cy="295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 descr="arb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88776" cy="35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13</a:t>
            </a:fld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F41FE8-09DE-46FF-B521-4F58C7331525}"/>
                  </a:ext>
                </a:extLst>
              </p14:cNvPr>
              <p14:cNvContentPartPr/>
              <p14:nvPr/>
            </p14:nvContentPartPr>
            <p14:xfrm>
              <a:off x="1536120" y="4236480"/>
              <a:ext cx="1369800" cy="40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F41FE8-09DE-46FF-B521-4F58C73315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6760" y="4227120"/>
                <a:ext cx="1388520" cy="42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Traversare</a:t>
            </a:r>
            <a:r>
              <a:rPr lang="en-US" dirty="0"/>
              <a:t> (</a:t>
            </a:r>
            <a:r>
              <a:rPr lang="en-US" dirty="0" err="1"/>
              <a:t>parcurgere</a:t>
            </a:r>
            <a:r>
              <a:rPr lang="en-US" dirty="0"/>
              <a:t>) 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Traversare</a:t>
            </a:r>
            <a:r>
              <a:rPr lang="en-US" dirty="0"/>
              <a:t>=</a:t>
            </a:r>
            <a:r>
              <a:rPr lang="en-US" dirty="0" err="1"/>
              <a:t>examinare</a:t>
            </a:r>
            <a:r>
              <a:rPr lang="en-US" dirty="0"/>
              <a:t> a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nodurilor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arbore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arbore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GB" sz="2800" dirty="0"/>
              <a:t>se </a:t>
            </a:r>
            <a:r>
              <a:rPr lang="en-GB" sz="2800" dirty="0" err="1"/>
              <a:t>poate</a:t>
            </a:r>
            <a:r>
              <a:rPr lang="en-GB" sz="2800" dirty="0"/>
              <a:t> face:</a:t>
            </a:r>
            <a:endParaRPr lang="ro-RO" sz="2800" dirty="0"/>
          </a:p>
          <a:p>
            <a:pPr lvl="1"/>
            <a:r>
              <a:rPr lang="en-GB" sz="2400" dirty="0"/>
              <a:t>in </a:t>
            </a:r>
            <a:r>
              <a:rPr lang="en-GB" sz="2400" b="1" dirty="0" err="1"/>
              <a:t>preordine</a:t>
            </a:r>
            <a:r>
              <a:rPr lang="en-GB" sz="2400" b="1" dirty="0"/>
              <a:t> (RSD)</a:t>
            </a:r>
            <a:r>
              <a:rPr lang="en-GB" sz="2400" dirty="0"/>
              <a:t>: </a:t>
            </a:r>
            <a:r>
              <a:rPr lang="en-GB" sz="2400" dirty="0" err="1"/>
              <a:t>intai</a:t>
            </a:r>
            <a:r>
              <a:rPr lang="en-GB" sz="2400" dirty="0"/>
              <a:t> </a:t>
            </a:r>
            <a:r>
              <a:rPr lang="en-GB" sz="2400" dirty="0" err="1"/>
              <a:t>vizitam</a:t>
            </a:r>
            <a:r>
              <a:rPr lang="en-GB" sz="2400" dirty="0"/>
              <a:t> </a:t>
            </a:r>
            <a:r>
              <a:rPr lang="en-GB" sz="2400" dirty="0" err="1"/>
              <a:t>radacina</a:t>
            </a:r>
            <a:r>
              <a:rPr lang="en-GB" sz="2400" dirty="0"/>
              <a:t> </a:t>
            </a:r>
            <a:r>
              <a:rPr lang="en-GB" sz="2400" dirty="0" err="1"/>
              <a:t>arborelui</a:t>
            </a:r>
            <a:r>
              <a:rPr lang="en-GB" sz="2400" dirty="0"/>
              <a:t>, </a:t>
            </a:r>
            <a:r>
              <a:rPr lang="en-GB" sz="2400" dirty="0" err="1"/>
              <a:t>apoi</a:t>
            </a:r>
            <a:r>
              <a:rPr lang="en-GB" sz="2400" dirty="0"/>
              <a:t> </a:t>
            </a:r>
            <a:r>
              <a:rPr lang="en-GB" sz="2400" dirty="0" err="1"/>
              <a:t>subarborele</a:t>
            </a:r>
            <a:r>
              <a:rPr lang="en-GB" sz="2400" dirty="0"/>
              <a:t> </a:t>
            </a:r>
            <a:r>
              <a:rPr lang="en-GB" sz="2400" dirty="0" err="1"/>
              <a:t>stang</a:t>
            </a:r>
            <a:r>
              <a:rPr lang="en-GB" sz="2400" dirty="0"/>
              <a:t> </a:t>
            </a:r>
            <a:r>
              <a:rPr lang="en-GB" sz="2400" dirty="0" err="1"/>
              <a:t>urmat</a:t>
            </a:r>
            <a:r>
              <a:rPr lang="en-GB" sz="2400" dirty="0"/>
              <a:t> de </a:t>
            </a:r>
            <a:r>
              <a:rPr lang="en-GB" sz="2400" dirty="0" err="1"/>
              <a:t>subarborele</a:t>
            </a:r>
            <a:r>
              <a:rPr lang="en-GB" sz="2400" dirty="0"/>
              <a:t> </a:t>
            </a:r>
            <a:r>
              <a:rPr lang="en-GB" sz="2400" dirty="0" err="1"/>
              <a:t>drept</a:t>
            </a:r>
            <a:endParaRPr lang="ro-RO" sz="2400" dirty="0"/>
          </a:p>
          <a:p>
            <a:pPr lvl="1"/>
            <a:r>
              <a:rPr lang="en-GB" sz="2400" dirty="0"/>
              <a:t>in </a:t>
            </a:r>
            <a:r>
              <a:rPr lang="en-GB" sz="2400" b="1" dirty="0" err="1"/>
              <a:t>inordine</a:t>
            </a:r>
            <a:r>
              <a:rPr lang="en-GB" sz="2400" b="1" dirty="0"/>
              <a:t> (</a:t>
            </a:r>
            <a:r>
              <a:rPr lang="en-GB" sz="2400" b="1" dirty="0" err="1"/>
              <a:t>simetrica</a:t>
            </a:r>
            <a:r>
              <a:rPr lang="en-GB" sz="2400" b="1" dirty="0"/>
              <a:t>)(SRD): </a:t>
            </a:r>
            <a:r>
              <a:rPr lang="en-GB" sz="2400" dirty="0" err="1"/>
              <a:t>intai</a:t>
            </a:r>
            <a:r>
              <a:rPr lang="en-GB" sz="2400" dirty="0"/>
              <a:t> </a:t>
            </a:r>
            <a:r>
              <a:rPr lang="en-GB" sz="2400" dirty="0" err="1"/>
              <a:t>vizitam</a:t>
            </a:r>
            <a:r>
              <a:rPr lang="en-GB" sz="2400" dirty="0"/>
              <a:t> </a:t>
            </a:r>
            <a:r>
              <a:rPr lang="en-GB" sz="2400" dirty="0" err="1"/>
              <a:t>subarborele</a:t>
            </a:r>
            <a:r>
              <a:rPr lang="en-GB" sz="2400" dirty="0"/>
              <a:t> </a:t>
            </a:r>
            <a:r>
              <a:rPr lang="en-GB" sz="2400" dirty="0" err="1"/>
              <a:t>stang</a:t>
            </a:r>
            <a:r>
              <a:rPr lang="en-GB" sz="2400" dirty="0"/>
              <a:t>, , </a:t>
            </a:r>
            <a:r>
              <a:rPr lang="en-GB" sz="2400" dirty="0" err="1"/>
              <a:t>apoi</a:t>
            </a:r>
            <a:r>
              <a:rPr lang="en-GB" sz="2400" dirty="0"/>
              <a:t> </a:t>
            </a:r>
            <a:r>
              <a:rPr lang="en-GB" sz="2400" dirty="0" err="1"/>
              <a:t>radacina</a:t>
            </a:r>
            <a:r>
              <a:rPr lang="en-GB" sz="2400" dirty="0"/>
              <a:t> </a:t>
            </a:r>
            <a:r>
              <a:rPr lang="en-GB" sz="2400" dirty="0" err="1"/>
              <a:t>arborelui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apoi</a:t>
            </a:r>
            <a:r>
              <a:rPr lang="en-GB" sz="2400" dirty="0"/>
              <a:t>  </a:t>
            </a:r>
            <a:r>
              <a:rPr lang="en-GB" sz="2400" dirty="0" err="1"/>
              <a:t>subarborele</a:t>
            </a:r>
            <a:r>
              <a:rPr lang="en-GB" sz="2400" dirty="0"/>
              <a:t> </a:t>
            </a:r>
            <a:r>
              <a:rPr lang="en-GB" sz="2400" dirty="0" err="1"/>
              <a:t>drept</a:t>
            </a:r>
            <a:endParaRPr lang="ro-RO" sz="2400" dirty="0"/>
          </a:p>
          <a:p>
            <a:pPr lvl="1"/>
            <a:r>
              <a:rPr lang="en-GB" sz="2400" dirty="0"/>
              <a:t>in </a:t>
            </a:r>
            <a:r>
              <a:rPr lang="en-GB" sz="2400" b="1" dirty="0" err="1"/>
              <a:t>postordine</a:t>
            </a:r>
            <a:r>
              <a:rPr lang="en-GB" sz="2400" b="1" dirty="0"/>
              <a:t> (SDR)</a:t>
            </a:r>
            <a:r>
              <a:rPr lang="en-GB" sz="2400" dirty="0"/>
              <a:t>: </a:t>
            </a:r>
            <a:r>
              <a:rPr lang="en-GB" sz="2400" dirty="0" err="1"/>
              <a:t>intai</a:t>
            </a:r>
            <a:r>
              <a:rPr lang="en-GB" sz="2400" dirty="0"/>
              <a:t> </a:t>
            </a:r>
            <a:r>
              <a:rPr lang="en-GB" sz="2400" dirty="0" err="1"/>
              <a:t>vizitam</a:t>
            </a:r>
            <a:r>
              <a:rPr lang="en-GB" sz="2400" dirty="0"/>
              <a:t> </a:t>
            </a:r>
            <a:r>
              <a:rPr lang="en-GB" sz="2400" dirty="0" err="1"/>
              <a:t>subarborele</a:t>
            </a:r>
            <a:r>
              <a:rPr lang="en-GB" sz="2400" dirty="0"/>
              <a:t> </a:t>
            </a:r>
            <a:r>
              <a:rPr lang="en-GB" sz="2400" dirty="0" err="1"/>
              <a:t>stang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 </a:t>
            </a:r>
            <a:r>
              <a:rPr lang="en-GB" sz="2400" dirty="0" err="1"/>
              <a:t>subarborele</a:t>
            </a:r>
            <a:r>
              <a:rPr lang="en-GB" sz="2400" dirty="0"/>
              <a:t> </a:t>
            </a:r>
            <a:r>
              <a:rPr lang="en-GB" sz="2400" dirty="0" err="1"/>
              <a:t>drept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ultima</a:t>
            </a:r>
            <a:r>
              <a:rPr lang="en-GB" sz="2400" dirty="0"/>
              <a:t> data </a:t>
            </a:r>
            <a:r>
              <a:rPr lang="en-GB" sz="2400" dirty="0" err="1"/>
              <a:t>radacina</a:t>
            </a:r>
            <a:r>
              <a:rPr lang="en-GB" sz="2400" dirty="0"/>
              <a:t> </a:t>
            </a:r>
            <a:r>
              <a:rPr lang="en-GB" sz="2400" dirty="0" err="1"/>
              <a:t>arborelui</a:t>
            </a:r>
            <a:r>
              <a:rPr lang="en-GB" sz="2400" dirty="0"/>
              <a:t>.</a:t>
            </a:r>
            <a:endParaRPr lang="ro-RO" sz="2400" dirty="0"/>
          </a:p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14</a:t>
            </a:fld>
            <a:endParaRPr lang="ro-R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3083712"/>
          </a:xfrm>
        </p:spPr>
        <p:txBody>
          <a:bodyPr>
            <a:normAutofit/>
          </a:bodyPr>
          <a:lstStyle/>
          <a:p>
            <a:pPr lvl="1"/>
            <a:r>
              <a:rPr lang="en-GB" sz="1600" dirty="0" err="1"/>
              <a:t>preordine</a:t>
            </a:r>
            <a:r>
              <a:rPr lang="en-GB" sz="1600" dirty="0"/>
              <a:t>: 10, 4, 1, 9, 21, 15, 23, 28</a:t>
            </a:r>
            <a:endParaRPr lang="ro-RO" sz="1600" dirty="0"/>
          </a:p>
          <a:p>
            <a:pPr lvl="1"/>
            <a:r>
              <a:rPr lang="en-GB" sz="1600" dirty="0" err="1"/>
              <a:t>inordine</a:t>
            </a:r>
            <a:r>
              <a:rPr lang="en-GB" sz="1600" dirty="0"/>
              <a:t> (</a:t>
            </a:r>
            <a:r>
              <a:rPr lang="en-GB" sz="1600" dirty="0" err="1"/>
              <a:t>simetrica</a:t>
            </a:r>
            <a:r>
              <a:rPr lang="en-GB" sz="1600" dirty="0"/>
              <a:t>): 1, 4, 9, 10, 15, 21, 23, 28</a:t>
            </a:r>
            <a:endParaRPr lang="ro-RO" sz="1600" dirty="0"/>
          </a:p>
          <a:p>
            <a:pPr lvl="1"/>
            <a:r>
              <a:rPr lang="en-GB" sz="1600" dirty="0" err="1"/>
              <a:t>postordine</a:t>
            </a:r>
            <a:r>
              <a:rPr lang="en-GB" sz="1600" dirty="0"/>
              <a:t>: 1, 9, 4, 15, 28, 23, 21.</a:t>
            </a:r>
            <a:endParaRPr lang="ro-RO" sz="1600" dirty="0"/>
          </a:p>
          <a:p>
            <a:r>
              <a:rPr lang="en-GB" sz="1600" dirty="0"/>
              <a:t> </a:t>
            </a:r>
            <a:endParaRPr lang="ro-RO" sz="1600" dirty="0"/>
          </a:p>
          <a:p>
            <a:endParaRPr lang="ro-RO" dirty="0"/>
          </a:p>
        </p:txBody>
      </p:sp>
      <p:pic>
        <p:nvPicPr>
          <p:cNvPr id="9" name="Picture 2" descr="arb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923928" y="2492896"/>
            <a:ext cx="3524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15</a:t>
            </a:fld>
            <a:endParaRPr lang="ro-RO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Traversare</a:t>
            </a:r>
            <a:r>
              <a:rPr lang="en-US" dirty="0"/>
              <a:t> in </a:t>
            </a:r>
            <a:r>
              <a:rPr lang="en-US" dirty="0" err="1"/>
              <a:t>adancime</a:t>
            </a:r>
            <a:br>
              <a:rPr lang="en-US" dirty="0"/>
            </a:br>
            <a:r>
              <a:rPr lang="en-US" dirty="0"/>
              <a:t>(depth-first)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/>
              <a:t> </a:t>
            </a:r>
            <a:endParaRPr lang="ro-RO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16</a:t>
            </a:fld>
            <a:endParaRPr lang="ro-RO"/>
          </a:p>
        </p:txBody>
      </p:sp>
      <p:pic>
        <p:nvPicPr>
          <p:cNvPr id="8" name="Picture 7" descr="Animated_BF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16832"/>
            <a:ext cx="3842916" cy="35963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87824" y="52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Originally from </a:t>
            </a:r>
            <a:r>
              <a:rPr lang="en-US" dirty="0" err="1">
                <a:hlinkClick r:id="rId3"/>
              </a:rPr>
              <a:t>en.wikipedia</a:t>
            </a:r>
            <a:r>
              <a:rPr lang="en-US" dirty="0"/>
              <a:t>; description page is/was 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.</a:t>
            </a:r>
            <a:endParaRPr lang="ro-RO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Traversare</a:t>
            </a:r>
            <a:r>
              <a:rPr lang="en-US" dirty="0"/>
              <a:t> in </a:t>
            </a:r>
            <a:r>
              <a:rPr lang="en-US" dirty="0" err="1"/>
              <a:t>latime</a:t>
            </a:r>
            <a:br>
              <a:rPr lang="en-US" dirty="0"/>
            </a:br>
            <a:r>
              <a:rPr lang="en-US" dirty="0"/>
              <a:t>(breadth -first)</a:t>
            </a: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</a:t>
            </a:r>
            <a:r>
              <a:rPr lang="en-US" dirty="0"/>
              <a:t>Se </a:t>
            </a:r>
            <a:r>
              <a:rPr lang="en-US" dirty="0" err="1"/>
              <a:t>viziteaza</a:t>
            </a: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 de la </a:t>
            </a:r>
            <a:r>
              <a:rPr lang="en-US" dirty="0" err="1"/>
              <a:t>nivelul</a:t>
            </a:r>
            <a:r>
              <a:rPr lang="en-US" dirty="0"/>
              <a:t> 0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de la </a:t>
            </a:r>
            <a:r>
              <a:rPr lang="en-US" dirty="0" err="1"/>
              <a:t>stanga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sz="2000" dirty="0"/>
              <a:t>10, 4, 21,1, 9, 15, 23, 28</a:t>
            </a:r>
          </a:p>
          <a:p>
            <a:pPr>
              <a:buNone/>
            </a:pPr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17</a:t>
            </a:fld>
            <a:endParaRPr lang="ro-RO"/>
          </a:p>
        </p:txBody>
      </p:sp>
      <p:pic>
        <p:nvPicPr>
          <p:cNvPr id="9" name="Picture 2" descr="arb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51920" y="3284984"/>
            <a:ext cx="3524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C2EA1E-9998-45EC-9C73-128EE783C339}"/>
                  </a:ext>
                </a:extLst>
              </p14:cNvPr>
              <p14:cNvContentPartPr/>
              <p14:nvPr/>
            </p14:nvContentPartPr>
            <p14:xfrm>
              <a:off x="189000" y="3872880"/>
              <a:ext cx="3171240" cy="278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C2EA1E-9998-45EC-9C73-128EE783C3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640" y="3863520"/>
                <a:ext cx="3189960" cy="280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</a:t>
            </a:r>
            <a:r>
              <a:rPr lang="en-US" dirty="0"/>
              <a:t> - </a:t>
            </a:r>
            <a:r>
              <a:rPr lang="en-US" dirty="0" err="1"/>
              <a:t>Traversare</a:t>
            </a:r>
            <a:r>
              <a:rPr lang="en-US" dirty="0"/>
              <a:t> in </a:t>
            </a:r>
            <a:r>
              <a:rPr lang="en-US" dirty="0" err="1"/>
              <a:t>latime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nerecursiv</a:t>
            </a:r>
            <a:br>
              <a:rPr lang="en-US" dirty="0"/>
            </a:br>
            <a:endParaRPr lang="ro-R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o </a:t>
            </a:r>
            <a:r>
              <a:rPr lang="en-US" dirty="0" err="1"/>
              <a:t>coada</a:t>
            </a:r>
            <a:r>
              <a:rPr lang="en-US" dirty="0"/>
              <a:t>  Q.</a:t>
            </a:r>
          </a:p>
          <a:p>
            <a:pPr>
              <a:buNone/>
            </a:pPr>
            <a:r>
              <a:rPr lang="en-US" dirty="0" err="1"/>
              <a:t>Rad</a:t>
            </a:r>
            <a:r>
              <a:rPr lang="en-US" dirty="0"/>
              <a:t>-&gt;Q</a:t>
            </a:r>
          </a:p>
          <a:p>
            <a:pPr>
              <a:buNone/>
            </a:pPr>
            <a:r>
              <a:rPr lang="en-US" dirty="0"/>
              <a:t>	while Q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vida</a:t>
            </a:r>
            <a:endParaRPr lang="en-US" dirty="0"/>
          </a:p>
          <a:p>
            <a:pPr>
              <a:buNone/>
            </a:pPr>
            <a:r>
              <a:rPr lang="en-US" dirty="0"/>
              <a:t>     	Q-&gt; a, </a:t>
            </a:r>
            <a:r>
              <a:rPr lang="en-US" dirty="0" err="1"/>
              <a:t>vizitam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a </a:t>
            </a:r>
          </a:p>
          <a:p>
            <a:pPr>
              <a:buNone/>
            </a:pPr>
            <a:r>
              <a:rPr lang="en-US" dirty="0"/>
              <a:t>	    	if a-&gt;</a:t>
            </a:r>
            <a:r>
              <a:rPr lang="en-US" dirty="0" err="1"/>
              <a:t>stang</a:t>
            </a:r>
            <a:r>
              <a:rPr lang="en-US" dirty="0"/>
              <a:t> #NULL then a-&gt;</a:t>
            </a:r>
            <a:r>
              <a:rPr lang="en-US" dirty="0" err="1"/>
              <a:t>stang</a:t>
            </a:r>
            <a:r>
              <a:rPr lang="en-US" dirty="0"/>
              <a:t> -&gt; Q</a:t>
            </a:r>
          </a:p>
          <a:p>
            <a:pPr>
              <a:buNone/>
            </a:pPr>
            <a:r>
              <a:rPr lang="en-US" dirty="0"/>
              <a:t>        	</a:t>
            </a:r>
            <a:r>
              <a:rPr lang="en-US" dirty="0" err="1"/>
              <a:t>endif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if a-&gt;</a:t>
            </a:r>
            <a:r>
              <a:rPr lang="en-US" dirty="0" err="1"/>
              <a:t>drept</a:t>
            </a:r>
            <a:r>
              <a:rPr lang="en-US" dirty="0"/>
              <a:t> #NULL   then a-&gt;</a:t>
            </a:r>
            <a:r>
              <a:rPr lang="en-US" dirty="0" err="1"/>
              <a:t>drept</a:t>
            </a:r>
            <a:r>
              <a:rPr lang="en-US" dirty="0"/>
              <a:t> -&gt; Q</a:t>
            </a:r>
          </a:p>
          <a:p>
            <a:pPr>
              <a:buNone/>
            </a:pPr>
            <a:r>
              <a:rPr lang="en-US" dirty="0"/>
              <a:t>       	</a:t>
            </a:r>
            <a:r>
              <a:rPr lang="en-US" dirty="0" err="1"/>
              <a:t>endif</a:t>
            </a:r>
            <a:endParaRPr lang="en-US" dirty="0"/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endwhile</a:t>
            </a:r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18</a:t>
            </a:fld>
            <a:endParaRPr lang="ro-RO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Traversare</a:t>
            </a:r>
            <a:r>
              <a:rPr lang="en-US" dirty="0"/>
              <a:t> in </a:t>
            </a:r>
            <a:r>
              <a:rPr lang="en-US" dirty="0" err="1"/>
              <a:t>adancime</a:t>
            </a:r>
            <a:br>
              <a:rPr lang="en-US" dirty="0"/>
            </a:br>
            <a:r>
              <a:rPr lang="en-US" dirty="0"/>
              <a:t>(depth-first)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/>
              <a:t>Nodurile</a:t>
            </a:r>
            <a:r>
              <a:rPr lang="en-US" sz="2000" dirty="0"/>
              <a:t> </a:t>
            </a:r>
            <a:r>
              <a:rPr lang="en-US" sz="2000" dirty="0" err="1"/>
              <a:t>arborelui</a:t>
            </a:r>
            <a:r>
              <a:rPr lang="en-US" sz="2000" dirty="0"/>
              <a:t> le </a:t>
            </a:r>
            <a:r>
              <a:rPr lang="en-US" sz="2000" dirty="0" err="1"/>
              <a:t>vizitam</a:t>
            </a:r>
            <a:r>
              <a:rPr lang="en-US" sz="2000" dirty="0"/>
              <a:t> in </a:t>
            </a:r>
            <a:r>
              <a:rPr lang="en-US" sz="2000" dirty="0" err="1"/>
              <a:t>ordine</a:t>
            </a:r>
            <a:r>
              <a:rPr lang="en-US" sz="2000" dirty="0"/>
              <a:t> </a:t>
            </a:r>
            <a:r>
              <a:rPr lang="en-US" sz="2000" dirty="0" err="1"/>
              <a:t>incepand</a:t>
            </a:r>
            <a:r>
              <a:rPr lang="en-US" sz="2000" dirty="0"/>
              <a:t> cu </a:t>
            </a:r>
            <a:r>
              <a:rPr lang="en-US" sz="2000" dirty="0" err="1"/>
              <a:t>radacina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celelalte</a:t>
            </a:r>
            <a:r>
              <a:rPr lang="en-US" sz="2000" dirty="0"/>
              <a:t> </a:t>
            </a:r>
            <a:r>
              <a:rPr lang="en-US" sz="2000" dirty="0" err="1"/>
              <a:t>noduri</a:t>
            </a:r>
            <a:r>
              <a:rPr lang="en-US" sz="2000" dirty="0"/>
              <a:t> cat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adanc</a:t>
            </a:r>
            <a:r>
              <a:rPr lang="en-US" sz="2000" dirty="0"/>
              <a:t> in </a:t>
            </a:r>
            <a:r>
              <a:rPr lang="en-US" sz="2000" dirty="0" err="1"/>
              <a:t>arbore</a:t>
            </a:r>
            <a:r>
              <a:rPr lang="en-US" sz="2000" dirty="0"/>
              <a:t> </a:t>
            </a:r>
            <a:r>
              <a:rPr lang="en-US" sz="2000" dirty="0" err="1"/>
              <a:t>pana</a:t>
            </a:r>
            <a:r>
              <a:rPr lang="en-US" sz="2000" dirty="0"/>
              <a:t> </a:t>
            </a:r>
            <a:r>
              <a:rPr lang="en-US" sz="2000" dirty="0" err="1"/>
              <a:t>cand</a:t>
            </a:r>
            <a:r>
              <a:rPr lang="en-US" sz="2000" dirty="0"/>
              <a:t> </a:t>
            </a:r>
            <a:r>
              <a:rPr lang="en-US" sz="2000" dirty="0" err="1"/>
              <a:t>ajungem</a:t>
            </a:r>
            <a:r>
              <a:rPr lang="en-US" sz="2000" dirty="0"/>
              <a:t> la un nod terminal, </a:t>
            </a:r>
            <a:r>
              <a:rPr lang="en-US" sz="2000" dirty="0" err="1"/>
              <a:t>caz</a:t>
            </a:r>
            <a:r>
              <a:rPr lang="en-US" sz="2000" dirty="0"/>
              <a:t> in care ne </a:t>
            </a:r>
            <a:r>
              <a:rPr lang="en-US" sz="2000" dirty="0" err="1"/>
              <a:t>reintoarcem</a:t>
            </a:r>
            <a:r>
              <a:rPr lang="en-US" sz="2000" dirty="0"/>
              <a:t> la </a:t>
            </a:r>
            <a:r>
              <a:rPr lang="en-US" sz="2000" dirty="0" err="1"/>
              <a:t>tatal</a:t>
            </a:r>
            <a:r>
              <a:rPr lang="en-US" sz="2000" dirty="0"/>
              <a:t> </a:t>
            </a:r>
            <a:r>
              <a:rPr lang="en-US" sz="2000" dirty="0" err="1"/>
              <a:t>acestui</a:t>
            </a:r>
            <a:r>
              <a:rPr lang="en-US" sz="2000" dirty="0"/>
              <a:t> nod terminal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incercam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alegem</a:t>
            </a:r>
            <a:r>
              <a:rPr lang="en-US" sz="2000" dirty="0"/>
              <a:t> </a:t>
            </a:r>
            <a:r>
              <a:rPr lang="en-US" sz="2000" dirty="0" err="1"/>
              <a:t>alta</a:t>
            </a:r>
            <a:r>
              <a:rPr lang="en-US" sz="2000" dirty="0"/>
              <a:t> </a:t>
            </a:r>
            <a:r>
              <a:rPr lang="en-US" sz="2000" dirty="0" err="1"/>
              <a:t>cale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vizitam</a:t>
            </a:r>
            <a:r>
              <a:rPr lang="en-US" sz="2000" dirty="0"/>
              <a:t> </a:t>
            </a:r>
            <a:r>
              <a:rPr lang="en-US" sz="2000" dirty="0" err="1"/>
              <a:t>noduri</a:t>
            </a:r>
            <a:r>
              <a:rPr lang="en-US" sz="2000" dirty="0"/>
              <a:t> care nu au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vizitate</a:t>
            </a:r>
            <a:r>
              <a:rPr lang="en-US" sz="2000" dirty="0"/>
              <a:t> </a:t>
            </a:r>
            <a:r>
              <a:rPr lang="en-US" sz="2000" dirty="0" err="1"/>
              <a:t>pana</a:t>
            </a:r>
            <a:r>
              <a:rPr lang="en-US" sz="2000" dirty="0"/>
              <a:t> </a:t>
            </a:r>
            <a:r>
              <a:rPr lang="en-US" sz="2000" dirty="0" err="1"/>
              <a:t>atunci</a:t>
            </a:r>
            <a:r>
              <a:rPr lang="en-US" sz="2000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sz="2000" dirty="0"/>
              <a:t>10, 4, 1,9,21, 15, 23, 28</a:t>
            </a:r>
            <a:endParaRPr lang="ro-RO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19</a:t>
            </a:fld>
            <a:endParaRPr lang="ro-RO"/>
          </a:p>
        </p:txBody>
      </p:sp>
      <p:pic>
        <p:nvPicPr>
          <p:cNvPr id="7" name="Picture 2" descr="arb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51920" y="3284984"/>
            <a:ext cx="3524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2D311A-2DC3-4127-B112-B1C73CC66A43}"/>
                  </a:ext>
                </a:extLst>
              </p14:cNvPr>
              <p14:cNvContentPartPr/>
              <p14:nvPr/>
            </p14:nvContentPartPr>
            <p14:xfrm>
              <a:off x="100080" y="3422160"/>
              <a:ext cx="3700440" cy="318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2D311A-2DC3-4127-B112-B1C73CC66A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20" y="3412800"/>
                <a:ext cx="3719160" cy="32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2508FA-BF92-8590-2FDE-40462B0873A9}"/>
                  </a:ext>
                </a:extLst>
              </p14:cNvPr>
              <p14:cNvContentPartPr/>
              <p14:nvPr/>
            </p14:nvContentPartPr>
            <p14:xfrm>
              <a:off x="937800" y="938160"/>
              <a:ext cx="5571360" cy="519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2508FA-BF92-8590-2FDE-40462B0873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440" y="928800"/>
                <a:ext cx="5590080" cy="521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Notiuni generale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581128"/>
            <a:ext cx="7239000" cy="1368152"/>
          </a:xfrm>
        </p:spPr>
        <p:txBody>
          <a:bodyPr/>
          <a:lstStyle/>
          <a:p>
            <a:r>
              <a:rPr lang="en-US" dirty="0"/>
              <a:t> </a:t>
            </a:r>
            <a:r>
              <a:rPr lang="ro-RO" dirty="0"/>
              <a:t>Un graf neorientat conex fara cicluri se numeste </a:t>
            </a:r>
            <a:r>
              <a:rPr lang="ro-RO" u="sng" dirty="0"/>
              <a:t>arbore</a:t>
            </a:r>
            <a:r>
              <a:rPr lang="ro-RO" dirty="0"/>
              <a:t>. </a:t>
            </a:r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pic>
        <p:nvPicPr>
          <p:cNvPr id="1029" name="Picture 5" descr="arb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09756"/>
            <a:ext cx="2880320" cy="220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499992" y="1844824"/>
          <a:ext cx="2808312" cy="2153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576322" imgH="1974342" progId="Word.Picture.8">
                  <p:embed/>
                </p:oleObj>
              </mc:Choice>
              <mc:Fallback>
                <p:oleObj name="Picture" r:id="rId3" imgW="2576322" imgH="1974342" progId="Word.Picture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844824"/>
                        <a:ext cx="2808312" cy="2153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2</a:t>
            </a:fld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36E514-7402-44E2-A431-DF8C6198287A}"/>
                  </a:ext>
                </a:extLst>
              </p14:cNvPr>
              <p14:cNvContentPartPr/>
              <p14:nvPr/>
            </p14:nvContentPartPr>
            <p14:xfrm>
              <a:off x="-115560" y="2880"/>
              <a:ext cx="6999120" cy="378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36E514-7402-44E2-A431-DF8C619828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4920" y="-6480"/>
                <a:ext cx="7017840" cy="380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Algoritm-parcurgere</a:t>
            </a:r>
            <a:r>
              <a:rPr lang="en-US" dirty="0"/>
              <a:t> </a:t>
            </a:r>
            <a:r>
              <a:rPr lang="en-US" dirty="0" err="1"/>
              <a:t>adancime-nerecursiv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o </a:t>
            </a:r>
            <a:r>
              <a:rPr lang="en-US" dirty="0" err="1"/>
              <a:t>stiva</a:t>
            </a:r>
            <a:r>
              <a:rPr lang="en-US" dirty="0"/>
              <a:t> S. </a:t>
            </a:r>
            <a:endParaRPr lang="ro-RO" dirty="0"/>
          </a:p>
          <a:p>
            <a:pPr>
              <a:buNone/>
            </a:pPr>
            <a:r>
              <a:rPr lang="en-US" dirty="0" err="1"/>
              <a:t>Rad</a:t>
            </a:r>
            <a:r>
              <a:rPr lang="en-US" dirty="0"/>
              <a:t> -&gt; S</a:t>
            </a:r>
          </a:p>
          <a:p>
            <a:pPr>
              <a:buNone/>
            </a:pPr>
            <a:r>
              <a:rPr lang="en-US" dirty="0"/>
              <a:t>While S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vida</a:t>
            </a:r>
            <a:endParaRPr lang="en-US" dirty="0"/>
          </a:p>
          <a:p>
            <a:pPr>
              <a:buNone/>
            </a:pPr>
            <a:r>
              <a:rPr lang="en-US" dirty="0"/>
              <a:t>     	S-&gt; a, </a:t>
            </a:r>
            <a:r>
              <a:rPr lang="en-US" dirty="0" err="1"/>
              <a:t>vizitam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a </a:t>
            </a:r>
          </a:p>
          <a:p>
            <a:pPr>
              <a:buNone/>
            </a:pPr>
            <a:r>
              <a:rPr lang="en-US" dirty="0"/>
              <a:t>        if a-&gt;</a:t>
            </a:r>
            <a:r>
              <a:rPr lang="en-US" dirty="0" err="1"/>
              <a:t>drept</a:t>
            </a:r>
            <a:r>
              <a:rPr lang="en-US" dirty="0"/>
              <a:t> #NULL   then a-&gt;</a:t>
            </a:r>
            <a:r>
              <a:rPr lang="en-US" dirty="0" err="1"/>
              <a:t>drept</a:t>
            </a:r>
            <a:r>
              <a:rPr lang="en-US" dirty="0"/>
              <a:t> -&gt; S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endif</a:t>
            </a:r>
            <a:endParaRPr lang="en-US" dirty="0"/>
          </a:p>
          <a:p>
            <a:pPr>
              <a:buNone/>
            </a:pPr>
            <a:r>
              <a:rPr lang="en-US" dirty="0"/>
              <a:t>	    if a-&gt;</a:t>
            </a:r>
            <a:r>
              <a:rPr lang="en-US" dirty="0" err="1"/>
              <a:t>stang</a:t>
            </a:r>
            <a:r>
              <a:rPr lang="en-US" dirty="0"/>
              <a:t> #NULL then a-&gt;</a:t>
            </a:r>
            <a:r>
              <a:rPr lang="en-US" dirty="0" err="1"/>
              <a:t>stang</a:t>
            </a:r>
            <a:r>
              <a:rPr lang="en-US" dirty="0"/>
              <a:t> -&gt; S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endif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endwhile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20</a:t>
            </a:fld>
            <a:endParaRPr 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small" dirty="0" err="1"/>
              <a:t>Teorema</a:t>
            </a:r>
            <a:r>
              <a:rPr lang="en-GB" cap="small" dirty="0"/>
              <a:t> de </a:t>
            </a:r>
            <a:r>
              <a:rPr lang="en-GB" cap="small" dirty="0" err="1"/>
              <a:t>caracterizare</a:t>
            </a:r>
            <a:r>
              <a:rPr lang="en-GB" cap="small" dirty="0"/>
              <a:t> a </a:t>
            </a:r>
            <a:r>
              <a:rPr lang="en-GB" cap="small" dirty="0" err="1"/>
              <a:t>arborilor</a:t>
            </a:r>
            <a:r>
              <a:rPr lang="en-GB" cap="small" dirty="0"/>
              <a:t>: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b="1" i="1" dirty="0"/>
              <a:t>Daca G este un graf neorientat cu n = numar de varfuri, n </a:t>
            </a:r>
            <a:r>
              <a:rPr lang="ro-RO" b="1" i="1" dirty="0">
                <a:sym typeface="Symbol"/>
              </a:rPr>
              <a:t></a:t>
            </a:r>
            <a:r>
              <a:rPr lang="ro-RO" b="1" i="1" dirty="0"/>
              <a:t> 3 atunci urmatoarele conditii sunt echivalente:</a:t>
            </a:r>
            <a:endParaRPr lang="ro-RO" dirty="0"/>
          </a:p>
          <a:p>
            <a:pPr lvl="1"/>
            <a:r>
              <a:rPr lang="ro-RO" b="1" i="1" dirty="0"/>
              <a:t>G este arbore;</a:t>
            </a:r>
            <a:endParaRPr lang="ro-RO" dirty="0"/>
          </a:p>
          <a:p>
            <a:pPr lvl="1"/>
            <a:r>
              <a:rPr lang="ro-RO" b="1" i="1" dirty="0"/>
              <a:t>G este minimal conex (G este conex dar daca este eliminata orice muchie a grafului graful obtinut nu mai este conex);</a:t>
            </a:r>
            <a:endParaRPr lang="ro-RO" dirty="0"/>
          </a:p>
          <a:p>
            <a:pPr lvl="1"/>
            <a:r>
              <a:rPr lang="ro-RO" b="1" i="1" dirty="0"/>
              <a:t>G este fara cicluri maximal (Intre orice doua varfuri distincte exista exact un singur drum elementar);</a:t>
            </a:r>
            <a:endParaRPr lang="ro-RO" dirty="0"/>
          </a:p>
          <a:p>
            <a:pPr lvl="1"/>
            <a:r>
              <a:rPr lang="ro-RO" b="1" i="1" dirty="0"/>
              <a:t>G nu are cicluri si are n - 1 muchii;</a:t>
            </a:r>
            <a:endParaRPr lang="ro-RO" dirty="0"/>
          </a:p>
          <a:p>
            <a:pPr lvl="1"/>
            <a:r>
              <a:rPr lang="ro-RO" b="1" i="1" dirty="0"/>
              <a:t>G este conex si are n - 1 muchii.</a:t>
            </a:r>
            <a:endParaRPr lang="en-US" b="1" i="1" dirty="0"/>
          </a:p>
          <a:p>
            <a:r>
              <a:rPr lang="ro-RO" u="sng" dirty="0"/>
              <a:t>Corolar:</a:t>
            </a:r>
            <a:r>
              <a:rPr lang="ro-RO" b="1" dirty="0"/>
              <a:t> </a:t>
            </a:r>
            <a:r>
              <a:rPr lang="ro-RO" b="1" i="1" dirty="0"/>
              <a:t>Un arbore cu n varfuri are n - 1 muchii.</a:t>
            </a:r>
            <a:endParaRPr lang="ro-RO" dirty="0"/>
          </a:p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3</a:t>
            </a:fld>
            <a:endParaRPr 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Arbore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 err="1"/>
              <a:t>informatica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76872"/>
            <a:ext cx="7516688" cy="4178864"/>
          </a:xfrm>
        </p:spPr>
        <p:txBody>
          <a:bodyPr>
            <a:normAutofit lnSpcReduction="10000"/>
          </a:bodyPr>
          <a:lstStyle/>
          <a:p>
            <a:pPr lvl="1"/>
            <a:r>
              <a:rPr lang="ro-RO" dirty="0"/>
              <a:t>Definitia de mai sus a notiunii de arbore este cea folosita, in literatura de specialitate, in teoria grafurilor. 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ro-RO" dirty="0"/>
              <a:t>Un tip special de arbore il constituie un arbore</a:t>
            </a:r>
            <a:r>
              <a:rPr lang="en-US" dirty="0"/>
              <a:t> </a:t>
            </a:r>
            <a:r>
              <a:rPr lang="ro-RO" dirty="0"/>
              <a:t>in care se pune in evidenta un  nod, numit</a:t>
            </a:r>
            <a:r>
              <a:rPr lang="en-US" dirty="0"/>
              <a:t> </a:t>
            </a:r>
            <a:r>
              <a:rPr lang="ro-RO" u="sng" dirty="0"/>
              <a:t>radacina.</a:t>
            </a:r>
            <a:r>
              <a:rPr lang="ro-RO" dirty="0"/>
              <a:t> Acesta este tipul de arbore folosit in </a:t>
            </a:r>
            <a:r>
              <a:rPr lang="en-US" dirty="0" err="1"/>
              <a:t>informatica</a:t>
            </a:r>
            <a:r>
              <a:rPr lang="en-US" dirty="0"/>
              <a:t>.</a:t>
            </a:r>
            <a:r>
              <a:rPr lang="ro-RO" dirty="0"/>
              <a:t> In teoria grafurilor acest tip de arbore se numeste arbore cu radacina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ro-RO" dirty="0"/>
              <a:t>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o-RO" dirty="0"/>
              <a:t>n continuare vom folosi aceasta definitie a notiunii de arbore. </a:t>
            </a:r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Picture 4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0"/>
            <a:ext cx="267330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4</a:t>
            </a:fld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arborilor</a:t>
            </a:r>
            <a:br>
              <a:rPr lang="en-US" dirty="0"/>
            </a:b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nivele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In informatica arborii sunt vizualizati cu radacina in sus si frunzele in jos. </a:t>
            </a:r>
            <a:endParaRPr lang="en-US" dirty="0"/>
          </a:p>
          <a:p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relatie</a:t>
            </a:r>
            <a:r>
              <a:rPr lang="en-US" dirty="0"/>
              <a:t> de tip </a:t>
            </a:r>
            <a:r>
              <a:rPr lang="en-US" dirty="0" err="1"/>
              <a:t>tata-fiu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arborilor</a:t>
            </a:r>
            <a:r>
              <a:rPr lang="en-US" dirty="0"/>
              <a:t> </a:t>
            </a:r>
            <a:r>
              <a:rPr lang="en-US" dirty="0" err="1"/>
              <a:t>genealogici</a:t>
            </a:r>
            <a:r>
              <a:rPr lang="en-US" dirty="0"/>
              <a:t>.</a:t>
            </a:r>
          </a:p>
          <a:p>
            <a:r>
              <a:rPr lang="ro-RO" dirty="0"/>
              <a:t>Nodurile sunt aranjate pe nivele. </a:t>
            </a:r>
            <a:endParaRPr lang="en-US" dirty="0"/>
          </a:p>
          <a:p>
            <a:pPr lvl="1"/>
            <a:r>
              <a:rPr lang="ro-RO" dirty="0"/>
              <a:t>Pe nivelul 0 se afla un singur nod, radacina. </a:t>
            </a:r>
            <a:endParaRPr lang="en-US" dirty="0"/>
          </a:p>
          <a:p>
            <a:pPr lvl="1"/>
            <a:r>
              <a:rPr lang="ro-RO" dirty="0"/>
              <a:t>Nodurile fiecarui nivel al aborelui sunt fii nodurilor nivelului precedent. </a:t>
            </a:r>
            <a:endParaRPr lang="en-US" dirty="0"/>
          </a:p>
          <a:p>
            <a:pPr lvl="1"/>
            <a:r>
              <a:rPr lang="ro-RO" dirty="0"/>
              <a:t>Un nod care are fii se numeste tata. </a:t>
            </a:r>
            <a:endParaRPr lang="en-US" dirty="0"/>
          </a:p>
          <a:p>
            <a:pPr lvl="1"/>
            <a:r>
              <a:rPr lang="ro-RO" dirty="0"/>
              <a:t>Fii cu acelasi tata se numesc frati. </a:t>
            </a:r>
            <a:endParaRPr lang="en-US" dirty="0"/>
          </a:p>
          <a:p>
            <a:pPr lvl="1"/>
            <a:r>
              <a:rPr lang="ro-RO" dirty="0"/>
              <a:t>Nodurile care nu au fii se mai numesc frunze sau noduri terminale, iar muchiile dintre noduri, ramuri.</a:t>
            </a:r>
          </a:p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5</a:t>
            </a:fld>
            <a:endParaRPr lang="ro-R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3538736" cy="1152128"/>
          </a:xfrm>
        </p:spPr>
        <p:txBody>
          <a:bodyPr/>
          <a:lstStyle/>
          <a:p>
            <a:r>
              <a:rPr lang="en-US" dirty="0"/>
              <a:t>A</a:t>
            </a:r>
            <a:r>
              <a:rPr lang="ro-RO" dirty="0"/>
              <a:t>legem 2 ca fiind radacina</a:t>
            </a:r>
          </a:p>
        </p:txBody>
      </p:sp>
      <p:pic>
        <p:nvPicPr>
          <p:cNvPr id="28674" name="Picture 2" descr="arb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980728"/>
            <a:ext cx="3096344" cy="236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arb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429000"/>
            <a:ext cx="4348083" cy="215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6</a:t>
            </a:fld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578D0E-D549-4FA6-A721-E7FE6086303A}"/>
                  </a:ext>
                </a:extLst>
              </p14:cNvPr>
              <p14:cNvContentPartPr/>
              <p14:nvPr/>
            </p14:nvContentPartPr>
            <p14:xfrm>
              <a:off x="5825880" y="3599640"/>
              <a:ext cx="2184480" cy="84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578D0E-D549-4FA6-A721-E7FE608630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6520" y="3590280"/>
                <a:ext cx="2203200" cy="86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definitii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ro-RO" dirty="0"/>
              <a:t>n nod al unui arbore poate avea un numar arbitrar de fii. </a:t>
            </a:r>
            <a:endParaRPr lang="en-US" dirty="0"/>
          </a:p>
          <a:p>
            <a:r>
              <a:rPr lang="ro-RO" dirty="0"/>
              <a:t>Daca orice nod al unui arbore nu are mai mult de n fii atunci arborele se numeste </a:t>
            </a:r>
            <a:r>
              <a:rPr lang="ro-RO" u="sng" dirty="0"/>
              <a:t>arbore n-ar. </a:t>
            </a:r>
            <a:endParaRPr lang="en-US" u="sng" dirty="0"/>
          </a:p>
          <a:p>
            <a:r>
              <a:rPr lang="ro-RO" dirty="0"/>
              <a:t>Un arbore in care orice nod nu are mai mult de 2 fii </a:t>
            </a:r>
            <a:r>
              <a:rPr lang="en-US" dirty="0"/>
              <a:t>(</a:t>
            </a:r>
            <a:r>
              <a:rPr lang="en-US" dirty="0" err="1"/>
              <a:t>descendenti</a:t>
            </a:r>
            <a:r>
              <a:rPr lang="en-US" dirty="0"/>
              <a:t>) </a:t>
            </a:r>
            <a:r>
              <a:rPr lang="ro-RO" dirty="0"/>
              <a:t>se numeste </a:t>
            </a:r>
            <a:r>
              <a:rPr lang="ro-RO" u="sng" dirty="0"/>
              <a:t>arbore binar</a:t>
            </a:r>
            <a:r>
              <a:rPr lang="ro-RO" dirty="0"/>
              <a:t>. </a:t>
            </a:r>
            <a:endParaRPr lang="en-US" dirty="0"/>
          </a:p>
          <a:p>
            <a:r>
              <a:rPr lang="ro-RO" dirty="0"/>
              <a:t>Se numeste </a:t>
            </a:r>
            <a:r>
              <a:rPr lang="ro-RO" u="sng" dirty="0"/>
              <a:t>inaltime</a:t>
            </a:r>
            <a:r>
              <a:rPr lang="ro-RO" dirty="0"/>
              <a:t> a unui arbore lungimea celui mai lung drum de la radacina la un nod terminal din arbore. </a:t>
            </a:r>
            <a:r>
              <a:rPr lang="en-US" dirty="0"/>
              <a:t> </a:t>
            </a:r>
            <a:endParaRPr lang="ro-RO" dirty="0"/>
          </a:p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7</a:t>
            </a:fld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5C28BC-25F7-4994-A1CC-91D5BE2EAFFF}"/>
                  </a:ext>
                </a:extLst>
              </p14:cNvPr>
              <p14:cNvContentPartPr/>
              <p14:nvPr/>
            </p14:nvContentPartPr>
            <p14:xfrm>
              <a:off x="717120" y="2945880"/>
              <a:ext cx="1556280" cy="204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5C28BC-25F7-4994-A1CC-91D5BE2EAF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760" y="2936520"/>
                <a:ext cx="1575000" cy="206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Reprezentati</a:t>
            </a:r>
            <a:r>
              <a:rPr lang="en-US" dirty="0"/>
              <a:t> </a:t>
            </a:r>
            <a:r>
              <a:rPr lang="en-US" dirty="0" err="1"/>
              <a:t>arborele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 </a:t>
            </a:r>
            <a:r>
              <a:rPr lang="en-US" dirty="0" err="1"/>
              <a:t>alegand</a:t>
            </a:r>
            <a:r>
              <a:rPr lang="en-US" dirty="0"/>
              <a:t> </a:t>
            </a:r>
            <a:r>
              <a:rPr lang="en-US" dirty="0" err="1"/>
              <a:t>nodul</a:t>
            </a:r>
            <a:r>
              <a:rPr lang="en-US" dirty="0"/>
              <a:t> 7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radacina</a:t>
            </a:r>
            <a:r>
              <a:rPr lang="en-US" dirty="0"/>
              <a:t>.</a:t>
            </a:r>
          </a:p>
          <a:p>
            <a:r>
              <a:rPr lang="ro-RO" dirty="0"/>
              <a:t>Dați exemplu de un arbore cu cel puțin 5 noduri și înălțime 3. </a:t>
            </a:r>
            <a:endParaRPr lang="en-US" dirty="0"/>
          </a:p>
          <a:p>
            <a:r>
              <a:rPr lang="ro-RO" dirty="0"/>
              <a:t>Dați exemplu de un  graf care nu este arbore.</a:t>
            </a:r>
          </a:p>
          <a:p>
            <a:r>
              <a:rPr lang="ro-RO" dirty="0"/>
              <a:t>Dati exemplu de un arbore binar cu cel puțin 7 noduri.</a:t>
            </a:r>
          </a:p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8</a:t>
            </a:fld>
            <a:endParaRPr 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binari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200800" cy="2160240"/>
          </a:xfrm>
        </p:spPr>
        <p:txBody>
          <a:bodyPr>
            <a:normAutofit/>
          </a:bodyPr>
          <a:lstStyle/>
          <a:p>
            <a:r>
              <a:rPr lang="ro-RO" dirty="0"/>
              <a:t>Un </a:t>
            </a:r>
            <a:r>
              <a:rPr lang="ro-RO" b="1" dirty="0"/>
              <a:t>arbore binar</a:t>
            </a:r>
            <a:r>
              <a:rPr lang="ro-RO" dirty="0"/>
              <a:t> este un arbore in care orice nod are cel mult doi descendenti facandu-se distinctie clara intre descendentul drept si descendentul stang.</a:t>
            </a:r>
          </a:p>
          <a:p>
            <a:endParaRPr lang="ro-RO" dirty="0"/>
          </a:p>
        </p:txBody>
      </p:sp>
      <p:pic>
        <p:nvPicPr>
          <p:cNvPr id="30722" name="Picture 2" descr="http://upload.wikimedia.org/wikipedia/commons/thumb/c/cd/N-ary_to_binary.svg/400px-N-ary_to_binar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149080"/>
            <a:ext cx="3528392" cy="212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4077072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Orice</a:t>
            </a:r>
            <a:r>
              <a:rPr lang="en-GB" dirty="0"/>
              <a:t> </a:t>
            </a:r>
            <a:r>
              <a:rPr lang="en-GB" dirty="0" err="1"/>
              <a:t>arbore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fi</a:t>
            </a:r>
            <a:r>
              <a:rPr lang="en-GB" dirty="0"/>
              <a:t> </a:t>
            </a:r>
            <a:r>
              <a:rPr lang="en-GB" dirty="0" err="1"/>
              <a:t>transformat</a:t>
            </a:r>
            <a:r>
              <a:rPr lang="en-GB" dirty="0"/>
              <a:t> </a:t>
            </a:r>
            <a:r>
              <a:rPr lang="en-GB" dirty="0" err="1"/>
              <a:t>intr</a:t>
            </a:r>
            <a:r>
              <a:rPr lang="en-GB" dirty="0"/>
              <a:t>-un </a:t>
            </a:r>
            <a:r>
              <a:rPr lang="en-GB" dirty="0" err="1"/>
              <a:t>arbore</a:t>
            </a:r>
            <a:r>
              <a:rPr lang="en-GB" dirty="0"/>
              <a:t> </a:t>
            </a:r>
            <a:r>
              <a:rPr lang="en-GB" dirty="0" err="1"/>
              <a:t>binar</a:t>
            </a:r>
            <a:r>
              <a:rPr lang="en-GB" dirty="0"/>
              <a:t> </a:t>
            </a:r>
            <a:r>
              <a:rPr lang="en-GB" dirty="0" err="1"/>
              <a:t>echivalent</a:t>
            </a:r>
            <a:r>
              <a:rPr lang="en-GB" dirty="0"/>
              <a:t>.</a:t>
            </a:r>
          </a:p>
          <a:p>
            <a:endParaRPr lang="ro-RO" dirty="0"/>
          </a:p>
          <a:p>
            <a:r>
              <a:rPr lang="en-GB" dirty="0" err="1"/>
              <a:t>Imaginea</a:t>
            </a:r>
            <a:r>
              <a:rPr lang="en-GB" dirty="0"/>
              <a:t> din </a:t>
            </a:r>
            <a:r>
              <a:rPr lang="en-GB" dirty="0" err="1"/>
              <a:t>dreapta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exemplu</a:t>
            </a:r>
            <a:r>
              <a:rPr lang="en-GB" dirty="0"/>
              <a:t>. </a:t>
            </a:r>
            <a:endParaRPr lang="ro-R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993C-1399-43E8-AD9A-45D898952894}" type="slidenum">
              <a:rPr lang="ro-RO" smtClean="0"/>
              <a:pPr/>
              <a:t>9</a:t>
            </a:fld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D5088A-06BF-4ABA-ADC4-726D1DCBF2C0}"/>
                  </a:ext>
                </a:extLst>
              </p14:cNvPr>
              <p14:cNvContentPartPr/>
              <p14:nvPr/>
            </p14:nvContentPartPr>
            <p14:xfrm>
              <a:off x="4937040" y="3057120"/>
              <a:ext cx="2336040" cy="64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D5088A-06BF-4ABA-ADC4-726D1DCBF2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7680" y="3047760"/>
                <a:ext cx="2354760" cy="66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2" ma:contentTypeDescription="Create a new document." ma:contentTypeScope="" ma:versionID="527eca5450fccce277b8203c208ed914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aea80c73be91e2c178f1688153470d90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D42894A0-72C0-4458-ADF5-EBC46199BED3}"/>
</file>

<file path=customXml/itemProps2.xml><?xml version="1.0" encoding="utf-8"?>
<ds:datastoreItem xmlns:ds="http://schemas.openxmlformats.org/officeDocument/2006/customXml" ds:itemID="{57323B99-3767-4A88-9324-9CF7DABB5715}"/>
</file>

<file path=customXml/itemProps3.xml><?xml version="1.0" encoding="utf-8"?>
<ds:datastoreItem xmlns:ds="http://schemas.openxmlformats.org/officeDocument/2006/customXml" ds:itemID="{A36A76F1-11AF-4760-BA98-7A28C5D19C92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404</TotalTime>
  <Words>1282</Words>
  <Application>Microsoft Office PowerPoint</Application>
  <PresentationFormat>On-screen Show (4:3)</PresentationFormat>
  <Paragraphs>149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Trebuchet MS</vt:lpstr>
      <vt:lpstr>Wingdings</vt:lpstr>
      <vt:lpstr>Wingdings 2</vt:lpstr>
      <vt:lpstr>Opulent</vt:lpstr>
      <vt:lpstr>Picture</vt:lpstr>
      <vt:lpstr>Arbori</vt:lpstr>
      <vt:lpstr>Notiuni generale </vt:lpstr>
      <vt:lpstr>Teorema de caracterizare a arborilor: </vt:lpstr>
      <vt:lpstr>Arbore folosit in  informatica</vt:lpstr>
      <vt:lpstr>Reprezentarea arborilor pe nivele</vt:lpstr>
      <vt:lpstr>exemplu</vt:lpstr>
      <vt:lpstr>definitii</vt:lpstr>
      <vt:lpstr>exercitii</vt:lpstr>
      <vt:lpstr>Arbori binari</vt:lpstr>
      <vt:lpstr>Arbori si subarbori</vt:lpstr>
      <vt:lpstr>reprezentarea secventiala</vt:lpstr>
      <vt:lpstr>Reprezentarea inlantuita</vt:lpstr>
      <vt:lpstr>exemplu</vt:lpstr>
      <vt:lpstr>Traversare (parcurgere) </vt:lpstr>
      <vt:lpstr>exemplu</vt:lpstr>
      <vt:lpstr>Traversare in adancime (depth-first)</vt:lpstr>
      <vt:lpstr>Traversare in latime (breadth -first)</vt:lpstr>
      <vt:lpstr>Algoritm - Traversare in latime -nerecursiv </vt:lpstr>
      <vt:lpstr>Traversare in adancime (depth-first)</vt:lpstr>
      <vt:lpstr>Algoritm-parcurgere adancime-nerecursiv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Arbori</dc:title>
  <dc:creator>CEZAR</dc:creator>
  <cp:lastModifiedBy>Daniela Joita</cp:lastModifiedBy>
  <cp:revision>28</cp:revision>
  <dcterms:created xsi:type="dcterms:W3CDTF">2011-11-25T07:12:02Z</dcterms:created>
  <dcterms:modified xsi:type="dcterms:W3CDTF">2022-12-13T08:55:55Z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