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2829-AECA-46C2-A841-A13AFEED3EA8}" v="4" dt="2023-03-03T10:48:25.012"/>
    <p1510:client id="{0DA028FF-FA58-4323-958B-FB077E6A0E35}" v="2" dt="2023-03-10T10:53:58.764"/>
    <p1510:client id="{2D570A49-B61E-4D6F-9283-20682BC11B73}" v="3" dt="2023-03-09T10:29:26.960"/>
    <p1510:client id="{3E01D45E-4AD9-4AE3-A59A-E87856394B6A}" v="2" dt="2023-03-24T09:07:40.668"/>
    <p1510:client id="{457CCF8F-17C8-40F0-8E01-517F27F6CA00}" v="27" dt="2023-03-03T11:35:57.414"/>
    <p1510:client id="{5D28BF56-8E71-4944-A494-89BB355270A6}" v="1" dt="2023-03-23T15:58:56.552"/>
    <p1510:client id="{69D5E22F-E201-48A9-B53F-FB708F1F48AF}" v="2" dt="2023-03-09T20:57:35.819"/>
    <p1510:client id="{92EFFFA7-3221-46D2-ACD6-ECB1AC871F12}" v="2" dt="2023-03-09T10:35:44.695"/>
    <p1510:client id="{991D5E56-9C77-43F4-A093-12EBDCF8B42F}" v="1" dt="2023-03-03T11:34:45.568"/>
    <p1510:client id="{A9A3E692-3FD9-4B27-8B2B-0EB6F2549A8B}" v="1" dt="2023-03-03T10:44:38.781"/>
    <p1510:client id="{ABDF7785-1E0A-4383-B622-4C9177831470}" v="11" dt="2023-05-18T17:30:19.976"/>
    <p1510:client id="{B597E52E-D3E7-4097-834C-A0B039B4EDAC}" v="2" dt="2023-03-24T09:45:5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at Catalin Andrei" userId="S::andrei.musat@s.utm.ro::896f43c1-e541-4734-adbc-4f13d43e8730" providerId="AD" clId="Web-{69D5E22F-E201-48A9-B53F-FB708F1F48AF}"/>
    <pc:docChg chg="modSld">
      <pc:chgData name="Musat Catalin Andrei" userId="S::andrei.musat@s.utm.ro::896f43c1-e541-4734-adbc-4f13d43e8730" providerId="AD" clId="Web-{69D5E22F-E201-48A9-B53F-FB708F1F48AF}" dt="2023-03-09T20:57:35.819" v="1" actId="1076"/>
      <pc:docMkLst>
        <pc:docMk/>
      </pc:docMkLst>
      <pc:sldChg chg="modSp">
        <pc:chgData name="Musat Catalin Andrei" userId="S::andrei.musat@s.utm.ro::896f43c1-e541-4734-adbc-4f13d43e8730" providerId="AD" clId="Web-{69D5E22F-E201-48A9-B53F-FB708F1F48AF}" dt="2023-03-09T20:57:35.819" v="1" actId="1076"/>
        <pc:sldMkLst>
          <pc:docMk/>
          <pc:sldMk cId="0" sldId="262"/>
        </pc:sldMkLst>
        <pc:picChg chg="mod">
          <ac:chgData name="Musat Catalin Andrei" userId="S::andrei.musat@s.utm.ro::896f43c1-e541-4734-adbc-4f13d43e8730" providerId="AD" clId="Web-{69D5E22F-E201-48A9-B53F-FB708F1F48AF}" dt="2023-03-09T20:57:35.819" v="1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Gavrila Antonio Valentin" userId="S::valentin.gavrila@s.utm.ro::e3bceebc-47fe-4929-b05d-ff6f3c890db1" providerId="AD" clId="Web-{B597E52E-D3E7-4097-834C-A0B039B4EDAC}"/>
    <pc:docChg chg="sldOrd">
      <pc:chgData name="Gavrila Antonio Valentin" userId="S::valentin.gavrila@s.utm.ro::e3bceebc-47fe-4929-b05d-ff6f3c890db1" providerId="AD" clId="Web-{B597E52E-D3E7-4097-834C-A0B039B4EDAC}" dt="2023-03-24T09:45:54.940" v="1"/>
      <pc:docMkLst>
        <pc:docMk/>
      </pc:docMkLst>
      <pc:sldChg chg="ord">
        <pc:chgData name="Gavrila Antonio Valentin" userId="S::valentin.gavrila@s.utm.ro::e3bceebc-47fe-4929-b05d-ff6f3c890db1" providerId="AD" clId="Web-{B597E52E-D3E7-4097-834C-A0B039B4EDAC}" dt="2023-03-24T09:45:54.940" v="1"/>
        <pc:sldMkLst>
          <pc:docMk/>
          <pc:sldMk cId="0" sldId="263"/>
        </pc:sldMkLst>
      </pc:sldChg>
    </pc:docChg>
  </pc:docChgLst>
  <pc:docChgLst>
    <pc:chgData name="Wallach Luke" userId="S::luke.wallach@s.utm.ro::c103a0cf-6420-4ff2-981e-733e23cbeb5c" providerId="AD" clId="Web-{3E01D45E-4AD9-4AE3-A59A-E87856394B6A}"/>
    <pc:docChg chg="modSld">
      <pc:chgData name="Wallach Luke" userId="S::luke.wallach@s.utm.ro::c103a0cf-6420-4ff2-981e-733e23cbeb5c" providerId="AD" clId="Web-{3E01D45E-4AD9-4AE3-A59A-E87856394B6A}" dt="2023-03-24T09:07:40.668" v="1" actId="1076"/>
      <pc:docMkLst>
        <pc:docMk/>
      </pc:docMkLst>
      <pc:sldChg chg="modSp">
        <pc:chgData name="Wallach Luke" userId="S::luke.wallach@s.utm.ro::c103a0cf-6420-4ff2-981e-733e23cbeb5c" providerId="AD" clId="Web-{3E01D45E-4AD9-4AE3-A59A-E87856394B6A}" dt="2023-03-24T09:07:40.668" v="1" actId="1076"/>
        <pc:sldMkLst>
          <pc:docMk/>
          <pc:sldMk cId="0" sldId="262"/>
        </pc:sldMkLst>
        <pc:picChg chg="mod">
          <ac:chgData name="Wallach Luke" userId="S::luke.wallach@s.utm.ro::c103a0cf-6420-4ff2-981e-733e23cbeb5c" providerId="AD" clId="Web-{3E01D45E-4AD9-4AE3-A59A-E87856394B6A}" dt="2023-03-24T09:07:40.668" v="1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Matinca Danut" userId="S::danut.matinca@s.utm.ro::1d493947-9793-4a4f-b868-f5c5398995a5" providerId="AD" clId="Web-{991D5E56-9C77-43F4-A093-12EBDCF8B42F}"/>
    <pc:docChg chg="modSld">
      <pc:chgData name="Matinca Danut" userId="S::danut.matinca@s.utm.ro::1d493947-9793-4a4f-b868-f5c5398995a5" providerId="AD" clId="Web-{991D5E56-9C77-43F4-A093-12EBDCF8B42F}" dt="2023-03-03T11:34:45.568" v="0" actId="1076"/>
      <pc:docMkLst>
        <pc:docMk/>
      </pc:docMkLst>
      <pc:sldChg chg="modSp">
        <pc:chgData name="Matinca Danut" userId="S::danut.matinca@s.utm.ro::1d493947-9793-4a4f-b868-f5c5398995a5" providerId="AD" clId="Web-{991D5E56-9C77-43F4-A093-12EBDCF8B42F}" dt="2023-03-03T11:34:45.568" v="0" actId="1076"/>
        <pc:sldMkLst>
          <pc:docMk/>
          <pc:sldMk cId="0" sldId="262"/>
        </pc:sldMkLst>
        <pc:picChg chg="mod">
          <ac:chgData name="Matinca Danut" userId="S::danut.matinca@s.utm.ro::1d493947-9793-4a4f-b868-f5c5398995a5" providerId="AD" clId="Web-{991D5E56-9C77-43F4-A093-12EBDCF8B42F}" dt="2023-03-03T11:34:45.568" v="0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Chanchian Armin Andrei" userId="S::armin.chanchian@s.utm.ro::eb5f56e7-7400-4957-99fc-51b950ca0ca8" providerId="AD" clId="Web-{92EFFFA7-3221-46D2-ACD6-ECB1AC871F12}"/>
    <pc:docChg chg="modSld">
      <pc:chgData name="Chanchian Armin Andrei" userId="S::armin.chanchian@s.utm.ro::eb5f56e7-7400-4957-99fc-51b950ca0ca8" providerId="AD" clId="Web-{92EFFFA7-3221-46D2-ACD6-ECB1AC871F12}" dt="2023-03-09T10:35:44.695" v="1" actId="1076"/>
      <pc:docMkLst>
        <pc:docMk/>
      </pc:docMkLst>
      <pc:sldChg chg="modSp">
        <pc:chgData name="Chanchian Armin Andrei" userId="S::armin.chanchian@s.utm.ro::eb5f56e7-7400-4957-99fc-51b950ca0ca8" providerId="AD" clId="Web-{92EFFFA7-3221-46D2-ACD6-ECB1AC871F12}" dt="2023-03-09T10:35:44.695" v="1" actId="1076"/>
        <pc:sldMkLst>
          <pc:docMk/>
          <pc:sldMk cId="0" sldId="262"/>
        </pc:sldMkLst>
        <pc:picChg chg="mod">
          <ac:chgData name="Chanchian Armin Andrei" userId="S::armin.chanchian@s.utm.ro::eb5f56e7-7400-4957-99fc-51b950ca0ca8" providerId="AD" clId="Web-{92EFFFA7-3221-46D2-ACD6-ECB1AC871F12}" dt="2023-03-09T10:35:44.695" v="1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Murariu Andrei Stefanel" userId="S::andrei.murariu@s.utm.ro::e5824c46-adcc-4131-9d0d-1ebcfb112d2e" providerId="AD" clId="Web-{02552829-AECA-46C2-A841-A13AFEED3EA8}"/>
    <pc:docChg chg="modSld">
      <pc:chgData name="Murariu Andrei Stefanel" userId="S::andrei.murariu@s.utm.ro::e5824c46-adcc-4131-9d0d-1ebcfb112d2e" providerId="AD" clId="Web-{02552829-AECA-46C2-A841-A13AFEED3EA8}" dt="2023-03-03T10:48:25.012" v="3" actId="1076"/>
      <pc:docMkLst>
        <pc:docMk/>
      </pc:docMkLst>
      <pc:sldChg chg="modSp">
        <pc:chgData name="Murariu Andrei Stefanel" userId="S::andrei.murariu@s.utm.ro::e5824c46-adcc-4131-9d0d-1ebcfb112d2e" providerId="AD" clId="Web-{02552829-AECA-46C2-A841-A13AFEED3EA8}" dt="2023-03-03T10:48:25.012" v="3" actId="1076"/>
        <pc:sldMkLst>
          <pc:docMk/>
          <pc:sldMk cId="0" sldId="262"/>
        </pc:sldMkLst>
        <pc:picChg chg="mod">
          <ac:chgData name="Murariu Andrei Stefanel" userId="S::andrei.murariu@s.utm.ro::e5824c46-adcc-4131-9d0d-1ebcfb112d2e" providerId="AD" clId="Web-{02552829-AECA-46C2-A841-A13AFEED3EA8}" dt="2023-03-03T10:48:25.012" v="3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Pavel Vlad Costin" userId="S::vlad.pavel@s.utm.ro::27ab67c1-abfa-47d7-aef5-5612307508d5" providerId="AD" clId="Web-{A9A3E692-3FD9-4B27-8B2B-0EB6F2549A8B}"/>
    <pc:docChg chg="modSld">
      <pc:chgData name="Pavel Vlad Costin" userId="S::vlad.pavel@s.utm.ro::27ab67c1-abfa-47d7-aef5-5612307508d5" providerId="AD" clId="Web-{A9A3E692-3FD9-4B27-8B2B-0EB6F2549A8B}" dt="2023-03-03T10:44:38.781" v="0" actId="1076"/>
      <pc:docMkLst>
        <pc:docMk/>
      </pc:docMkLst>
      <pc:sldChg chg="modSp">
        <pc:chgData name="Pavel Vlad Costin" userId="S::vlad.pavel@s.utm.ro::27ab67c1-abfa-47d7-aef5-5612307508d5" providerId="AD" clId="Web-{A9A3E692-3FD9-4B27-8B2B-0EB6F2549A8B}" dt="2023-03-03T10:44:38.781" v="0" actId="1076"/>
        <pc:sldMkLst>
          <pc:docMk/>
          <pc:sldMk cId="0" sldId="262"/>
        </pc:sldMkLst>
        <pc:picChg chg="mod">
          <ac:chgData name="Pavel Vlad Costin" userId="S::vlad.pavel@s.utm.ro::27ab67c1-abfa-47d7-aef5-5612307508d5" providerId="AD" clId="Web-{A9A3E692-3FD9-4B27-8B2B-0EB6F2549A8B}" dt="2023-03-03T10:44:38.781" v="0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Elisei Florian Catalin" userId="S::florian.elisei@s.utm.ro::ca2b7712-6d5a-4b8b-8753-f52f8501af67" providerId="AD" clId="Web-{457CCF8F-17C8-40F0-8E01-517F27F6CA00}"/>
    <pc:docChg chg="modSld">
      <pc:chgData name="Elisei Florian Catalin" userId="S::florian.elisei@s.utm.ro::ca2b7712-6d5a-4b8b-8753-f52f8501af67" providerId="AD" clId="Web-{457CCF8F-17C8-40F0-8E01-517F27F6CA00}" dt="2023-03-03T11:35:57.414" v="26" actId="1076"/>
      <pc:docMkLst>
        <pc:docMk/>
      </pc:docMkLst>
      <pc:sldChg chg="modSp">
        <pc:chgData name="Elisei Florian Catalin" userId="S::florian.elisei@s.utm.ro::ca2b7712-6d5a-4b8b-8753-f52f8501af67" providerId="AD" clId="Web-{457CCF8F-17C8-40F0-8E01-517F27F6CA00}" dt="2023-03-03T11:35:57.414" v="26" actId="1076"/>
        <pc:sldMkLst>
          <pc:docMk/>
          <pc:sldMk cId="0" sldId="262"/>
        </pc:sldMkLst>
        <pc:picChg chg="mod">
          <ac:chgData name="Elisei Florian Catalin" userId="S::florian.elisei@s.utm.ro::ca2b7712-6d5a-4b8b-8753-f52f8501af67" providerId="AD" clId="Web-{457CCF8F-17C8-40F0-8E01-517F27F6CA00}" dt="2023-03-03T11:35:57.414" v="26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Cetateanu Teodor Mihai" userId="S::teodor.cetateanu@s.utm.ro::1cb7c8e9-3941-4c43-a6e1-ddf5dd15f0fc" providerId="AD" clId="Web-{2D570A49-B61E-4D6F-9283-20682BC11B73}"/>
    <pc:docChg chg="modSld">
      <pc:chgData name="Cetateanu Teodor Mihai" userId="S::teodor.cetateanu@s.utm.ro::1cb7c8e9-3941-4c43-a6e1-ddf5dd15f0fc" providerId="AD" clId="Web-{2D570A49-B61E-4D6F-9283-20682BC11B73}" dt="2023-03-09T10:29:26.960" v="2" actId="1076"/>
      <pc:docMkLst>
        <pc:docMk/>
      </pc:docMkLst>
      <pc:sldChg chg="modSp">
        <pc:chgData name="Cetateanu Teodor Mihai" userId="S::teodor.cetateanu@s.utm.ro::1cb7c8e9-3941-4c43-a6e1-ddf5dd15f0fc" providerId="AD" clId="Web-{2D570A49-B61E-4D6F-9283-20682BC11B73}" dt="2023-03-09T10:29:26.960" v="2" actId="1076"/>
        <pc:sldMkLst>
          <pc:docMk/>
          <pc:sldMk cId="0" sldId="262"/>
        </pc:sldMkLst>
        <pc:picChg chg="mod">
          <ac:chgData name="Cetateanu Teodor Mihai" userId="S::teodor.cetateanu@s.utm.ro::1cb7c8e9-3941-4c43-a6e1-ddf5dd15f0fc" providerId="AD" clId="Web-{2D570A49-B61E-4D6F-9283-20682BC11B73}" dt="2023-03-09T10:29:26.960" v="2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Calin Bogdan" userId="S::bogdan.calin@s.utm.ro::a0cf932f-0739-48fb-99a5-01f104315453" providerId="AD" clId="Web-{ABDF7785-1E0A-4383-B622-4C9177831470}"/>
    <pc:docChg chg="modSld">
      <pc:chgData name="Calin Bogdan" userId="S::bogdan.calin@s.utm.ro::a0cf932f-0739-48fb-99a5-01f104315453" providerId="AD" clId="Web-{ABDF7785-1E0A-4383-B622-4C9177831470}" dt="2023-05-18T17:30:19.976" v="10" actId="1076"/>
      <pc:docMkLst>
        <pc:docMk/>
      </pc:docMkLst>
      <pc:sldChg chg="modSp">
        <pc:chgData name="Calin Bogdan" userId="S::bogdan.calin@s.utm.ro::a0cf932f-0739-48fb-99a5-01f104315453" providerId="AD" clId="Web-{ABDF7785-1E0A-4383-B622-4C9177831470}" dt="2023-05-18T17:30:19.976" v="10" actId="1076"/>
        <pc:sldMkLst>
          <pc:docMk/>
          <pc:sldMk cId="0" sldId="262"/>
        </pc:sldMkLst>
        <pc:picChg chg="mod">
          <ac:chgData name="Calin Bogdan" userId="S::bogdan.calin@s.utm.ro::a0cf932f-0739-48fb-99a5-01f104315453" providerId="AD" clId="Web-{ABDF7785-1E0A-4383-B622-4C9177831470}" dt="2023-05-18T17:30:19.976" v="10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Berciu Paul" userId="S::paul.berciu@s.utm.ro::db009e8c-08c6-4bd2-a646-4cd57ee32be0" providerId="AD" clId="Web-{5D28BF56-8E71-4944-A494-89BB355270A6}"/>
    <pc:docChg chg="modSld">
      <pc:chgData name="Berciu Paul" userId="S::paul.berciu@s.utm.ro::db009e8c-08c6-4bd2-a646-4cd57ee32be0" providerId="AD" clId="Web-{5D28BF56-8E71-4944-A494-89BB355270A6}" dt="2023-03-23T15:58:56.552" v="0" actId="1076"/>
      <pc:docMkLst>
        <pc:docMk/>
      </pc:docMkLst>
      <pc:sldChg chg="modSp">
        <pc:chgData name="Berciu Paul" userId="S::paul.berciu@s.utm.ro::db009e8c-08c6-4bd2-a646-4cd57ee32be0" providerId="AD" clId="Web-{5D28BF56-8E71-4944-A494-89BB355270A6}" dt="2023-03-23T15:58:56.552" v="0" actId="1076"/>
        <pc:sldMkLst>
          <pc:docMk/>
          <pc:sldMk cId="0" sldId="262"/>
        </pc:sldMkLst>
        <pc:picChg chg="mod">
          <ac:chgData name="Berciu Paul" userId="S::paul.berciu@s.utm.ro::db009e8c-08c6-4bd2-a646-4cd57ee32be0" providerId="AD" clId="Web-{5D28BF56-8E71-4944-A494-89BB355270A6}" dt="2023-03-23T15:58:56.552" v="0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  <pc:docChgLst>
    <pc:chgData name="Radu Toader Cristian" userId="S::toader.radu@s.utm.ro::ac0df4cc-1a65-4cb6-867a-1f6438347ad7" providerId="AD" clId="Web-{0DA028FF-FA58-4323-958B-FB077E6A0E35}"/>
    <pc:docChg chg="modSld">
      <pc:chgData name="Radu Toader Cristian" userId="S::toader.radu@s.utm.ro::ac0df4cc-1a65-4cb6-867a-1f6438347ad7" providerId="AD" clId="Web-{0DA028FF-FA58-4323-958B-FB077E6A0E35}" dt="2023-03-10T10:53:58.764" v="1" actId="1076"/>
      <pc:docMkLst>
        <pc:docMk/>
      </pc:docMkLst>
      <pc:sldChg chg="modSp">
        <pc:chgData name="Radu Toader Cristian" userId="S::toader.radu@s.utm.ro::ac0df4cc-1a65-4cb6-867a-1f6438347ad7" providerId="AD" clId="Web-{0DA028FF-FA58-4323-958B-FB077E6A0E35}" dt="2023-03-10T10:53:58.764" v="1" actId="1076"/>
        <pc:sldMkLst>
          <pc:docMk/>
          <pc:sldMk cId="0" sldId="262"/>
        </pc:sldMkLst>
        <pc:picChg chg="mod">
          <ac:chgData name="Radu Toader Cristian" userId="S::toader.radu@s.utm.ro::ac0df4cc-1a65-4cb6-867a-1f6438347ad7" providerId="AD" clId="Web-{0DA028FF-FA58-4323-958B-FB077E6A0E35}" dt="2023-03-10T10:53:58.764" v="1" actId="1076"/>
          <ac:picMkLst>
            <pc:docMk/>
            <pc:sldMk cId="0" sldId="262"/>
            <ac:picMk id="1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f4efd44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f4efd44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f4efd44c7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f4efd44c7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f4efd44c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f4efd44c7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4efd44c7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f4efd44c7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f4efd44c7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f4efd44c7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f4efd44c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f4efd44c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f4efd44c7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f4efd44c7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f4efd44c7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f4efd44c7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 amt="32000"/>
          </a:blip>
          <a:srcRect l="556" t="9551"/>
          <a:stretch/>
        </p:blipFill>
        <p:spPr>
          <a:xfrm>
            <a:off x="-918663" y="-37275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b="0"/>
              <a:t>Săptămâna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Lect. univ. dr.  </a:t>
            </a:r>
            <a:r>
              <a:rPr lang="en" sz="1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Dosescu Tatiana-Corina</a:t>
            </a: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Facultatea de Informatică</a:t>
            </a:r>
            <a:endParaRPr sz="1400" b="1" i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 b="1" i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Universitatea Titu Maiorescu</a:t>
            </a:r>
            <a:endParaRPr sz="1400" b="1" i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240"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 amt="30000"/>
          </a:blip>
          <a:srcRect l="17733" t="3560" r="27194" b="-3560"/>
          <a:stretch/>
        </p:blipFill>
        <p:spPr>
          <a:xfrm>
            <a:off x="6759095" y="0"/>
            <a:ext cx="4398003" cy="532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11675" y="529675"/>
            <a:ext cx="60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Evaluarea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8025" y="1550325"/>
            <a:ext cx="5249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Proba de verificare constă în: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Examen scris - cu pondere din nota finală               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40%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Participarea și realizarea unui plan de afaceri	 - elaborarea unui proiect tehnoredactat în format electronic - cu pondere din nota finală                     </a:t>
            </a:r>
            <a:r>
              <a:rPr lang="en" b="1">
                <a:latin typeface="Raleway"/>
                <a:ea typeface="Raleway"/>
                <a:cs typeface="Raleway"/>
                <a:sym typeface="Raleway"/>
              </a:rPr>
              <a:t>60%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Lucrul în echipă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Veți forma echipe de câte 4 - 5 studenți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Fiecare student va avea un rol în companie (CEO, Director de marketing, CFO, COO, etc.)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 parcursul celor 13 seminarii veți lucra la diferite aspecte ale business-ului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Colaborarea se va face prin intermediul aplicației /website-ului: Trello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Fiecare își face un cont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Împreună cu ceilalți coechipieri formați un grup pe Trello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○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Aici lucrați în fiecare săptămână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Trebuie să adăugați contul meu în fiecare grup: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tatiana.dosescu@prof.utm.ro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găsim idei de business? 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Începe prin a identifica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domeniile de interes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și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punctele tale tari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Gândește-te la abilitățile și cunoștințele pe care le ai și care ar putea fi aplicate într-o idee de afacere. Este important să începi cu ceva care te pasionează și în care ai experiență.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După ce ai identificat câteva domenii de interes,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efectuează cercetări de piață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pentru a determina dacă există o cerere pentru produsul sau serviciul tău. Uită-te la tendințele de pe piață, nevoile clienților și posibila concurență. De asemenea, poți efectua sondaje sau grupuri de discuții pentru a primi feedback de la potențiali clienți.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găsim idei de business?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Cercetează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concurenții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tăi pentru a vedea ce oferă și cum își promovează produsele sau serviciile. Aceasta te poate ajuta să identifici goluri pe piață și oportunități de diferențiere a afacerii tale.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 baza cercetărilor tale, stabilește ce te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diferențiază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concurență. Acest lucru poate fi o ofertă unică de produs sau serviciu, un serviciu excepțional pentru clienți sau un preț competitiv.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găsim idei de business?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Folosește informațiile pe care le-ai adunat pentru a elabora un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plan de afaceri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complet. Acesta ar trebui să includă detalii despre piața țintă, strategia de marketing, proiecțiile financiare și planul operațional.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Înainte de a lansa afacerea,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testează-ți ideea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cu un grup mic de clienți. Acest lucru te poate ajuta să identifici eventuale probleme și să faci orice ajustări necesare înainte de a intra pe piață.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În cele din urmă, caută </a:t>
            </a:r>
            <a:r>
              <a:rPr lang="en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feedback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și sfaturi de la mentori, consultanți și alți antreprenori. Aceștia pot oferi informații valoroase și te pot ajuta să rafinezi ideea și planul de afaceri.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3973" y="-927974"/>
            <a:ext cx="7391032" cy="499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525" y="0"/>
            <a:ext cx="4003200" cy="49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ți un document nou." ma:contentTypeScope="" ma:versionID="8c208091da10f5f56a20b222864c04a0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cd7aff4a546e981d8696df565623eea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9A3ED-5DFA-491C-832E-AB3ABD2C0D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84A05E-CA15-4A22-AC32-2E1DCEBCCF1F}">
  <ds:schemaRefs>
    <ds:schemaRef ds:uri="06a7a3a0-4802-44ad-8682-ea345069b43c"/>
    <ds:schemaRef ds:uri="e7185579-850a-446f-99b2-f44d9f582de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023AA1-3262-4321-8C8E-0E66CB78F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a7a3a0-4802-44ad-8682-ea345069b43c"/>
    <ds:schemaRef ds:uri="e7185579-850a-446f-99b2-f44d9f582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Streamline</vt:lpstr>
      <vt:lpstr>Concepte de afaceri în IT Săptămâna 1 </vt:lpstr>
      <vt:lpstr>PowerPoint Presentation</vt:lpstr>
      <vt:lpstr>Lucrul în echipă </vt:lpstr>
      <vt:lpstr>Cum găsim idei de business? </vt:lpstr>
      <vt:lpstr>Cum găsim idei de business? </vt:lpstr>
      <vt:lpstr>Cum găsim idei de business?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Concepte de afaceri în IT Săptămâna 1 </dc:title>
  <cp:revision>11</cp:revision>
  <dcterms:modified xsi:type="dcterms:W3CDTF">2023-05-18T17:30:22Z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  <property fmtid="{D5CDD505-2E9C-101B-9397-08002B2CF9AE}" pid="3" name="MediaServiceImageTags">
    <vt:lpwstr/>
  </property>
</Properties>
</file>