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Lato-regular.fntdata"/><Relationship Id="rId8" Type="http://schemas.openxmlformats.org/officeDocument/2006/relationships/slide" Target="slides/slide2.xml"/><Relationship Id="rId18" Type="http://schemas.openxmlformats.org/officeDocument/2006/relationships/customXml" Target="../customXml/item2.xml"/><Relationship Id="rId3" Type="http://schemas.openxmlformats.org/officeDocument/2006/relationships/presProps" Target="presProps.xml"/><Relationship Id="rId12" Type="http://schemas.openxmlformats.org/officeDocument/2006/relationships/font" Target="fonts/Raleway-boldItalic.fntdata"/><Relationship Id="rId7" Type="http://schemas.openxmlformats.org/officeDocument/2006/relationships/slide" Target="slides/slide1.xml"/><Relationship Id="rId17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0" Type="http://schemas.openxmlformats.org/officeDocument/2006/relationships/font" Target="fonts/Raleway-bold.fntdata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4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efd3126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efd3126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efd3126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efd3126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 amt="32000"/>
          </a:blip>
          <a:srcRect b="0" l="556" r="0" t="9551"/>
          <a:stretch/>
        </p:blipFill>
        <p:spPr>
          <a:xfrm>
            <a:off x="-918663" y="0"/>
            <a:ext cx="10062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625" y="123164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Concepte de afaceri în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Săptămâna 4</a:t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5" y="3172900"/>
            <a:ext cx="7688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Dosescu Tatiana-Corina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</a:rPr>
              <a:t>Universitatea Titu Maiorescu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 amt="10000"/>
          </a:blip>
          <a:srcRect b="0" l="16559" r="16559" t="0"/>
          <a:stretch/>
        </p:blipFill>
        <p:spPr>
          <a:xfrm>
            <a:off x="5200976" y="493977"/>
            <a:ext cx="7105623" cy="7106968"/>
          </a:xfrm>
          <a:custGeom>
            <a:rect b="b" l="l" r="r" t="t"/>
            <a:pathLst>
              <a:path extrusionOk="0" h="4969908" w="4968967">
                <a:moveTo>
                  <a:pt x="2485033" y="0"/>
                </a:moveTo>
                <a:cubicBezTo>
                  <a:pt x="2560970" y="0"/>
                  <a:pt x="2636907" y="28868"/>
                  <a:pt x="2694643" y="86605"/>
                </a:cubicBezTo>
                <a:lnTo>
                  <a:pt x="4882362" y="2274324"/>
                </a:lnTo>
                <a:cubicBezTo>
                  <a:pt x="4997836" y="2389798"/>
                  <a:pt x="4997836" y="2578071"/>
                  <a:pt x="4882362" y="2693544"/>
                </a:cubicBezTo>
                <a:lnTo>
                  <a:pt x="2694643" y="4881263"/>
                </a:lnTo>
                <a:cubicBezTo>
                  <a:pt x="2579169" y="4999247"/>
                  <a:pt x="2390898" y="4999247"/>
                  <a:pt x="2274169" y="4882518"/>
                </a:cubicBezTo>
                <a:lnTo>
                  <a:pt x="86449" y="2694799"/>
                </a:lnTo>
                <a:cubicBezTo>
                  <a:pt x="-29024" y="2579325"/>
                  <a:pt x="-29025" y="2391053"/>
                  <a:pt x="87704" y="2274324"/>
                </a:cubicBezTo>
                <a:lnTo>
                  <a:pt x="2275423" y="86605"/>
                </a:lnTo>
                <a:cubicBezTo>
                  <a:pt x="2333160" y="28868"/>
                  <a:pt x="2409097" y="0"/>
                  <a:pt x="248503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26"/>
          <p:cNvSpPr txBox="1"/>
          <p:nvPr>
            <p:ph type="title"/>
          </p:nvPr>
        </p:nvSpPr>
        <p:spPr>
          <a:xfrm>
            <a:off x="679525" y="136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1163500" y="2041075"/>
            <a:ext cx="76887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Folosind informațiile prezentate în curs: 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Determinați personalitatea brandului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Creați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identitatea brandului (numele, logo-ul, sloganul, ambalajul și alte elemente de design)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Creați un email de promovare pentru firma voastră.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-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Considerând BMC-ul 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creați</a:t>
            </a: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 strategie de comunicare pentru toate canalele potrivite.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ți un document nou." ma:contentTypeScope="" ma:versionID="8c208091da10f5f56a20b222864c04a0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cd7aff4a546e981d8696df565623eea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a7a3a0-4802-44ad-8682-ea345069b43c">
      <Terms xmlns="http://schemas.microsoft.com/office/infopath/2007/PartnerControls"/>
    </lcf76f155ced4ddcb4097134ff3c332f>
    <TaxCatchAll xmlns="e7185579-850a-446f-99b2-f44d9f582de8" xsi:nil="true"/>
  </documentManagement>
</p:properties>
</file>

<file path=customXml/itemProps1.xml><?xml version="1.0" encoding="utf-8"?>
<ds:datastoreItem xmlns:ds="http://schemas.openxmlformats.org/officeDocument/2006/customXml" ds:itemID="{F3214067-A0E7-4EA4-8547-6913434BC6EE}"/>
</file>

<file path=customXml/itemProps2.xml><?xml version="1.0" encoding="utf-8"?>
<ds:datastoreItem xmlns:ds="http://schemas.openxmlformats.org/officeDocument/2006/customXml" ds:itemID="{715BCC79-7E04-480C-801A-6B513E36812F}"/>
</file>

<file path=customXml/itemProps3.xml><?xml version="1.0" encoding="utf-8"?>
<ds:datastoreItem xmlns:ds="http://schemas.openxmlformats.org/officeDocument/2006/customXml" ds:itemID="{C9C92701-BB13-42C9-998E-D5343CDD0CE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0x0101004C135BD657036C459C65CE996F0B7E63</vt:lpwstr>
  </property>
</Properties>
</file>