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Lato-regular.fntdata"/><Relationship Id="rId8" Type="http://schemas.openxmlformats.org/officeDocument/2006/relationships/slide" Target="slides/slide2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font" Target="fonts/Raleway-boldItalic.fntdata"/><Relationship Id="rId7" Type="http://schemas.openxmlformats.org/officeDocument/2006/relationships/slide" Target="slides/slide1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0" Type="http://schemas.openxmlformats.org/officeDocument/2006/relationships/font" Target="fonts/Raleway-bold.fntdata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4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865b5d4b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865b5d4b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865b5d4b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865b5d4b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 amt="32000"/>
          </a:blip>
          <a:srcRect b="0" l="556" r="0" t="9551"/>
          <a:stretch/>
        </p:blipFill>
        <p:spPr>
          <a:xfrm>
            <a:off x="-841838" y="-40425"/>
            <a:ext cx="10062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625" y="123164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Concepte de afaceri în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/>
              <a:t>Săptămâna 6</a:t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5" y="3172900"/>
            <a:ext cx="7688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Dosescu Tatiana-Corina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Universitatea Titu Maiorescu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 amt="10000"/>
          </a:blip>
          <a:srcRect b="0" l="16678" r="16685" t="0"/>
          <a:stretch/>
        </p:blipFill>
        <p:spPr>
          <a:xfrm>
            <a:off x="5200976" y="493977"/>
            <a:ext cx="7105623" cy="7106968"/>
          </a:xfrm>
          <a:custGeom>
            <a:rect b="b" l="l" r="r" t="t"/>
            <a:pathLst>
              <a:path extrusionOk="0" h="4969908" w="4968967">
                <a:moveTo>
                  <a:pt x="2485033" y="0"/>
                </a:moveTo>
                <a:cubicBezTo>
                  <a:pt x="2560970" y="0"/>
                  <a:pt x="2636907" y="28868"/>
                  <a:pt x="2694643" y="86605"/>
                </a:cubicBezTo>
                <a:lnTo>
                  <a:pt x="4882362" y="2274324"/>
                </a:lnTo>
                <a:cubicBezTo>
                  <a:pt x="4997836" y="2389798"/>
                  <a:pt x="4997836" y="2578071"/>
                  <a:pt x="4882362" y="2693544"/>
                </a:cubicBezTo>
                <a:lnTo>
                  <a:pt x="2694643" y="4881263"/>
                </a:lnTo>
                <a:cubicBezTo>
                  <a:pt x="2579169" y="4999247"/>
                  <a:pt x="2390898" y="4999247"/>
                  <a:pt x="2274169" y="4882518"/>
                </a:cubicBezTo>
                <a:lnTo>
                  <a:pt x="86449" y="2694799"/>
                </a:lnTo>
                <a:cubicBezTo>
                  <a:pt x="-29024" y="2579325"/>
                  <a:pt x="-29025" y="2391053"/>
                  <a:pt x="87704" y="2274324"/>
                </a:cubicBezTo>
                <a:lnTo>
                  <a:pt x="2275423" y="86605"/>
                </a:lnTo>
                <a:cubicBezTo>
                  <a:pt x="2333160" y="28868"/>
                  <a:pt x="2409097" y="0"/>
                  <a:pt x="248503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729450" y="2078875"/>
            <a:ext cx="7688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Creați un proces de dezvoltare a produsului/serviciului potrivit pentru compania voastră și descrieți fiecare etapă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în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detaliu (furnizori, producători, distribuitori, firme colaboratoare, platforme, licențe, materiale, transportatori, etc.)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Terminați de completat toate proiectele din seminariile precedente până săptămâna viitoare.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te a new document." ma:contentTypeScope="" ma:versionID="8d9ae2abafef8783a86dadba86baa75f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34828177c0b2dda0baeb593eb3f4cb4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E7A5F88C-BBE9-47CD-9EF2-06C6AC95CAB3}"/>
</file>

<file path=customXml/itemProps2.xml><?xml version="1.0" encoding="utf-8"?>
<ds:datastoreItem xmlns:ds="http://schemas.openxmlformats.org/officeDocument/2006/customXml" ds:itemID="{CCE59F19-55C0-4958-8CC3-E9C1827922A4}"/>
</file>

<file path=customXml/itemProps3.xml><?xml version="1.0" encoding="utf-8"?>
<ds:datastoreItem xmlns:ds="http://schemas.openxmlformats.org/officeDocument/2006/customXml" ds:itemID="{DB654025-0A09-41D7-B1AB-892DC15DA3B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