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a529831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a529831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a5298311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a5298311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841838" y="-4042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7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 amt="14000"/>
          </a:blip>
          <a:srcRect b="-3119" l="38553" r="4329" t="312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Determinați structura de afaceri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potrivită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business-ul vostru.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Alegeți sursa de finanțare și creați un plan financiar pe 12 luni pentru business-ul vostru.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 un tabel în Google Sheets și atașati linkul în Trello.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te a new document." ma:contentTypeScope="" ma:versionID="8d9ae2abafef8783a86dadba86baa75f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34828177c0b2dda0baeb593eb3f4cb4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9F5AEAB2-A98F-4EE9-AD77-C68F47E4224B}"/>
</file>

<file path=customXml/itemProps2.xml><?xml version="1.0" encoding="utf-8"?>
<ds:datastoreItem xmlns:ds="http://schemas.openxmlformats.org/officeDocument/2006/customXml" ds:itemID="{C00459A6-5E78-47F8-AB62-BE3D90CDA47B}"/>
</file>

<file path=customXml/itemProps3.xml><?xml version="1.0" encoding="utf-8"?>
<ds:datastoreItem xmlns:ds="http://schemas.openxmlformats.org/officeDocument/2006/customXml" ds:itemID="{8E71B645-81CF-48A2-8D66-38D41CBE030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