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31195e7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31195e7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31195e71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31195e71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841838" y="-4042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8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</a:t>
            </a:r>
            <a:r>
              <a:rPr b="1" i="1" lang="en">
                <a:solidFill>
                  <a:schemeClr val="dk2"/>
                </a:solidFill>
              </a:rPr>
              <a:t>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 amt="17000"/>
          </a:blip>
          <a:srcRect b="0" l="16678" r="16685" t="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9450" y="2078875"/>
            <a:ext cx="7688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Decideți teoria de management al proiectelor potrivită pentru afacerea voastră și justificați alegerea făcută.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Identificați și evaluați riscurile posibile pentru afacerea voastră.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Formulați un plan de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acțiune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fiecare risc.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te a new document." ma:contentTypeScope="" ma:versionID="8d9ae2abafef8783a86dadba86baa75f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34828177c0b2dda0baeb593eb3f4cb4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07D4ACF0-95C1-4F07-8F2B-CDB4B90C495A}"/>
</file>

<file path=customXml/itemProps2.xml><?xml version="1.0" encoding="utf-8"?>
<ds:datastoreItem xmlns:ds="http://schemas.openxmlformats.org/officeDocument/2006/customXml" ds:itemID="{4EA43A30-DB27-4920-B5E0-1D99E5F9CDD6}"/>
</file>

<file path=customXml/itemProps3.xml><?xml version="1.0" encoding="utf-8"?>
<ds:datastoreItem xmlns:ds="http://schemas.openxmlformats.org/officeDocument/2006/customXml" ds:itemID="{E4134CE1-95AC-49FC-9569-B14E5557056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