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31a62f1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31a62f1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31a62f11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31a62f11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841838" y="-4042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9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 amt="20000"/>
          </a:blip>
          <a:srcRect b="0" l="28713" r="28717" t="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Powerpoint/Google Slides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ncepeți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să pregătiți prezentarea afacerii voastre. Prezentarea trebuie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structurată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și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formulată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cu scopul de a fi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prezentată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unor investitori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străini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a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obține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capital.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Prezentarea trebuie sa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conțină: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oate conceptele 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și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teoriile prezentate 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acest curs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Date concrete (firme partenere reale, producători existenți, locații reale, etc.)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Cifre reale (costuri, cheltuieli, fonduri, chirii, etc.)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Ideea afacerii sub forma unui elevator pitch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Structura firmei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Bugetul și planificarea financiară pe 12 luni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te a new document." ma:contentTypeScope="" ma:versionID="8d9ae2abafef8783a86dadba86baa75f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34828177c0b2dda0baeb593eb3f4cb4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B0BCDF27-E596-4813-8AD6-642E2D4BD971}"/>
</file>

<file path=customXml/itemProps2.xml><?xml version="1.0" encoding="utf-8"?>
<ds:datastoreItem xmlns:ds="http://schemas.openxmlformats.org/officeDocument/2006/customXml" ds:itemID="{14139831-AD26-44A8-BEA7-D3FE039AC536}"/>
</file>

<file path=customXml/itemProps3.xml><?xml version="1.0" encoding="utf-8"?>
<ds:datastoreItem xmlns:ds="http://schemas.openxmlformats.org/officeDocument/2006/customXml" ds:itemID="{60796585-C28B-411E-8C47-C5D8419AF69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