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30" r:id="rId6"/>
    <p:sldId id="259" r:id="rId7"/>
    <p:sldId id="331" r:id="rId8"/>
    <p:sldId id="334" r:id="rId9"/>
    <p:sldId id="297" r:id="rId10"/>
    <p:sldId id="298" r:id="rId11"/>
    <p:sldId id="299" r:id="rId12"/>
    <p:sldId id="300" r:id="rId13"/>
    <p:sldId id="301" r:id="rId14"/>
    <p:sldId id="302" r:id="rId15"/>
    <p:sldId id="335" r:id="rId16"/>
    <p:sldId id="303" r:id="rId17"/>
    <p:sldId id="304" r:id="rId18"/>
    <p:sldId id="337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9060F-FE72-426F-95BD-02950FA9BD13}" v="6" dt="2022-03-16T09:25:17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62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Vlad Costin" userId="S::vlad.pavel@s.utm.ro::27ab67c1-abfa-47d7-aef5-5612307508d5" providerId="AD" clId="Web-{12E9060F-FE72-426F-95BD-02950FA9BD13}"/>
    <pc:docChg chg="modSld">
      <pc:chgData name="Pavel Vlad Costin" userId="S::vlad.pavel@s.utm.ro::27ab67c1-abfa-47d7-aef5-5612307508d5" providerId="AD" clId="Web-{12E9060F-FE72-426F-95BD-02950FA9BD13}" dt="2022-03-16T09:25:17.875" v="5" actId="20577"/>
      <pc:docMkLst>
        <pc:docMk/>
      </pc:docMkLst>
      <pc:sldChg chg="modSp">
        <pc:chgData name="Pavel Vlad Costin" userId="S::vlad.pavel@s.utm.ro::27ab67c1-abfa-47d7-aef5-5612307508d5" providerId="AD" clId="Web-{12E9060F-FE72-426F-95BD-02950FA9BD13}" dt="2022-03-16T09:25:17.875" v="5" actId="20577"/>
        <pc:sldMkLst>
          <pc:docMk/>
          <pc:sldMk cId="0" sldId="303"/>
        </pc:sldMkLst>
        <pc:spChg chg="mod">
          <ac:chgData name="Pavel Vlad Costin" userId="S::vlad.pavel@s.utm.ro::27ab67c1-abfa-47d7-aef5-5612307508d5" providerId="AD" clId="Web-{12E9060F-FE72-426F-95BD-02950FA9BD13}" dt="2022-03-16T09:25:17.875" v="5" actId="20577"/>
          <ac:spMkLst>
            <pc:docMk/>
            <pc:sldMk cId="0" sldId="30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12B27-D27C-44A9-8463-A2B05F283F9B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679302C-119D-498B-B054-58C905C2D50C}">
      <dgm:prSet/>
      <dgm:spPr>
        <a:solidFill>
          <a:srgbClr val="92D050"/>
        </a:solidFill>
      </dgm:spPr>
      <dgm:t>
        <a:bodyPr/>
        <a:lstStyle/>
        <a:p>
          <a:r>
            <a:rPr lang="en-US" b="1" i="0" baseline="0" dirty="0" err="1"/>
            <a:t>linestyle</a:t>
          </a:r>
          <a:endParaRPr lang="en-US" dirty="0"/>
        </a:p>
      </dgm:t>
    </dgm:pt>
    <dgm:pt modelId="{50FE7602-463F-495D-81C1-644D3B0AA772}" type="parTrans" cxnId="{ABE74591-9BAF-4368-81D8-19DCAE163503}">
      <dgm:prSet/>
      <dgm:spPr/>
      <dgm:t>
        <a:bodyPr/>
        <a:lstStyle/>
        <a:p>
          <a:endParaRPr lang="en-US"/>
        </a:p>
      </dgm:t>
    </dgm:pt>
    <dgm:pt modelId="{DFC2D67A-F06C-4837-BCA2-7C0197844A16}" type="sibTrans" cxnId="{ABE74591-9BAF-4368-81D8-19DCAE163503}">
      <dgm:prSet/>
      <dgm:spPr/>
      <dgm:t>
        <a:bodyPr/>
        <a:lstStyle/>
        <a:p>
          <a:endParaRPr lang="en-US"/>
        </a:p>
      </dgm:t>
    </dgm:pt>
    <dgm:pt modelId="{4474EEE2-8C25-4AE9-80BA-27DBD7D0C5B5}">
      <dgm:prSet/>
      <dgm:spPr/>
      <dgm:t>
        <a:bodyPr/>
        <a:lstStyle/>
        <a:p>
          <a:r>
            <a:rPr lang="en-US" b="0" i="0" baseline="0" dirty="0"/>
            <a:t>‘--’ Use dashed lines. </a:t>
          </a:r>
          <a:endParaRPr lang="en-US" dirty="0"/>
        </a:p>
      </dgm:t>
    </dgm:pt>
    <dgm:pt modelId="{97EEB092-8F2E-4B56-AD0D-6BFAB80F37F1}" type="parTrans" cxnId="{C837525F-2A31-4C34-892B-F474B5576715}">
      <dgm:prSet/>
      <dgm:spPr/>
      <dgm:t>
        <a:bodyPr/>
        <a:lstStyle/>
        <a:p>
          <a:endParaRPr lang="en-US"/>
        </a:p>
      </dgm:t>
    </dgm:pt>
    <dgm:pt modelId="{7AB45F50-9EA1-4521-921F-D3C922B4B1C7}" type="sibTrans" cxnId="{C837525F-2A31-4C34-892B-F474B5576715}">
      <dgm:prSet/>
      <dgm:spPr/>
      <dgm:t>
        <a:bodyPr/>
        <a:lstStyle/>
        <a:p>
          <a:endParaRPr lang="en-US"/>
        </a:p>
      </dgm:t>
    </dgm:pt>
    <dgm:pt modelId="{94F1C9DD-C5B5-42B3-8221-DDB24C6E0D8A}">
      <dgm:prSet/>
      <dgm:spPr/>
      <dgm:t>
        <a:bodyPr/>
        <a:lstStyle/>
        <a:p>
          <a:r>
            <a:rPr lang="en-US" b="0" i="0" baseline="0" dirty="0"/>
            <a:t>‘:’ Use dotted lines.</a:t>
          </a:r>
          <a:endParaRPr lang="en-US" dirty="0"/>
        </a:p>
      </dgm:t>
    </dgm:pt>
    <dgm:pt modelId="{F89853FC-505A-44D7-A730-96C1F71A0424}" type="parTrans" cxnId="{8600F188-4961-48CB-80DC-775553A624E8}">
      <dgm:prSet/>
      <dgm:spPr/>
      <dgm:t>
        <a:bodyPr/>
        <a:lstStyle/>
        <a:p>
          <a:endParaRPr lang="en-US"/>
        </a:p>
      </dgm:t>
    </dgm:pt>
    <dgm:pt modelId="{36F37D87-B346-43BF-B041-7C2DF91F3F39}" type="sibTrans" cxnId="{8600F188-4961-48CB-80DC-775553A624E8}">
      <dgm:prSet/>
      <dgm:spPr/>
      <dgm:t>
        <a:bodyPr/>
        <a:lstStyle/>
        <a:p>
          <a:endParaRPr lang="en-US"/>
        </a:p>
      </dgm:t>
    </dgm:pt>
    <dgm:pt modelId="{7C5D6F18-137C-4E95-9756-A72BF5A2AFC1}">
      <dgm:prSet/>
      <dgm:spPr/>
      <dgm:t>
        <a:bodyPr/>
        <a:lstStyle/>
        <a:p>
          <a:r>
            <a:rPr lang="en-US" b="0" i="0" baseline="0" dirty="0"/>
            <a:t>‘-.’ Use dash-dotted lines. </a:t>
          </a:r>
          <a:endParaRPr lang="en-US" dirty="0"/>
        </a:p>
      </dgm:t>
    </dgm:pt>
    <dgm:pt modelId="{8D073319-12C1-4730-B025-5BC5C4DE1059}" type="parTrans" cxnId="{EB846252-E301-4512-8976-39B3DE2583A9}">
      <dgm:prSet/>
      <dgm:spPr/>
      <dgm:t>
        <a:bodyPr/>
        <a:lstStyle/>
        <a:p>
          <a:endParaRPr lang="en-US"/>
        </a:p>
      </dgm:t>
    </dgm:pt>
    <dgm:pt modelId="{F8BB4E8C-669D-4A57-A68D-B157A159C66D}" type="sibTrans" cxnId="{EB846252-E301-4512-8976-39B3DE2583A9}">
      <dgm:prSet/>
      <dgm:spPr/>
      <dgm:t>
        <a:bodyPr/>
        <a:lstStyle/>
        <a:p>
          <a:endParaRPr lang="en-US"/>
        </a:p>
      </dgm:t>
    </dgm:pt>
    <dgm:pt modelId="{2E2E1CB3-F979-4FB8-A2F9-69CA9FAAF2B1}">
      <dgm:prSet/>
      <dgm:spPr/>
      <dgm:t>
        <a:bodyPr/>
        <a:lstStyle/>
        <a:p>
          <a:r>
            <a:rPr lang="en-US" b="0" i="0" baseline="0" dirty="0"/>
            <a:t>‘o’ circle </a:t>
          </a:r>
          <a:endParaRPr lang="en-US" dirty="0"/>
        </a:p>
      </dgm:t>
    </dgm:pt>
    <dgm:pt modelId="{CCF7A983-E974-47A1-B4AA-8754D7637D5E}" type="parTrans" cxnId="{0F3BC3AB-F7EE-4DD9-8FAE-179DBBC61190}">
      <dgm:prSet/>
      <dgm:spPr/>
      <dgm:t>
        <a:bodyPr/>
        <a:lstStyle/>
        <a:p>
          <a:endParaRPr lang="en-US"/>
        </a:p>
      </dgm:t>
    </dgm:pt>
    <dgm:pt modelId="{2C7451C3-6026-4F30-B944-3A4CF60BAB63}" type="sibTrans" cxnId="{0F3BC3AB-F7EE-4DD9-8FAE-179DBBC61190}">
      <dgm:prSet/>
      <dgm:spPr/>
      <dgm:t>
        <a:bodyPr/>
        <a:lstStyle/>
        <a:p>
          <a:endParaRPr lang="en-US"/>
        </a:p>
      </dgm:t>
    </dgm:pt>
    <dgm:pt modelId="{3CF04AFF-7ED0-4BB7-8F96-E93972E7049A}">
      <dgm:prSet/>
      <dgm:spPr/>
      <dgm:t>
        <a:bodyPr/>
        <a:lstStyle/>
        <a:p>
          <a:r>
            <a:rPr lang="en-US" b="0" i="0" baseline="0"/>
            <a:t>‘*’ star </a:t>
          </a:r>
          <a:endParaRPr lang="en-US"/>
        </a:p>
      </dgm:t>
    </dgm:pt>
    <dgm:pt modelId="{6ED23FF1-03E4-4884-9787-78B17A0F2E7B}" type="parTrans" cxnId="{146086B5-7D4A-424E-B45D-7DBCD40E6BCD}">
      <dgm:prSet/>
      <dgm:spPr/>
      <dgm:t>
        <a:bodyPr/>
        <a:lstStyle/>
        <a:p>
          <a:endParaRPr lang="en-US"/>
        </a:p>
      </dgm:t>
    </dgm:pt>
    <dgm:pt modelId="{4E52C518-694D-412C-93E8-CE1F9D1E5D9A}" type="sibTrans" cxnId="{146086B5-7D4A-424E-B45D-7DBCD40E6BCD}">
      <dgm:prSet/>
      <dgm:spPr/>
      <dgm:t>
        <a:bodyPr/>
        <a:lstStyle/>
        <a:p>
          <a:endParaRPr lang="en-US"/>
        </a:p>
      </dgm:t>
    </dgm:pt>
    <dgm:pt modelId="{C2DE9429-14CD-4A79-A025-39D968E8E917}">
      <dgm:prSet/>
      <dgm:spPr/>
      <dgm:t>
        <a:bodyPr/>
        <a:lstStyle/>
        <a:p>
          <a:r>
            <a:rPr lang="en-US" b="0" i="0" baseline="0"/>
            <a:t>‘.’ point </a:t>
          </a:r>
          <a:endParaRPr lang="en-US"/>
        </a:p>
      </dgm:t>
    </dgm:pt>
    <dgm:pt modelId="{129A5C75-CAF7-4AF6-8F49-68D4A69F182B}" type="parTrans" cxnId="{BD82CEF3-F9B5-49C6-8820-DB9616438ED7}">
      <dgm:prSet/>
      <dgm:spPr/>
      <dgm:t>
        <a:bodyPr/>
        <a:lstStyle/>
        <a:p>
          <a:endParaRPr lang="en-US"/>
        </a:p>
      </dgm:t>
    </dgm:pt>
    <dgm:pt modelId="{F2820E09-E1EC-4512-880C-D6FE0C3C5B8B}" type="sibTrans" cxnId="{BD82CEF3-F9B5-49C6-8820-DB9616438ED7}">
      <dgm:prSet/>
      <dgm:spPr/>
      <dgm:t>
        <a:bodyPr/>
        <a:lstStyle/>
        <a:p>
          <a:endParaRPr lang="en-US"/>
        </a:p>
      </dgm:t>
    </dgm:pt>
    <dgm:pt modelId="{CAF07137-3233-4FF2-BFDF-416515491B32}">
      <dgm:prSet/>
      <dgm:spPr/>
      <dgm:t>
        <a:bodyPr/>
        <a:lstStyle/>
        <a:p>
          <a:r>
            <a:rPr lang="en-US" b="0" i="0" baseline="0"/>
            <a:t>‘x’ cross </a:t>
          </a:r>
          <a:endParaRPr lang="en-US"/>
        </a:p>
      </dgm:t>
    </dgm:pt>
    <dgm:pt modelId="{5C7EEAF2-8EFD-4DFF-8D7F-6BB670C23E06}" type="parTrans" cxnId="{0211525A-1471-48DA-BEC6-434BEA9B1DC9}">
      <dgm:prSet/>
      <dgm:spPr/>
      <dgm:t>
        <a:bodyPr/>
        <a:lstStyle/>
        <a:p>
          <a:endParaRPr lang="en-US"/>
        </a:p>
      </dgm:t>
    </dgm:pt>
    <dgm:pt modelId="{0D78E286-1CCB-46D4-AC9F-1110E7923249}" type="sibTrans" cxnId="{0211525A-1471-48DA-BEC6-434BEA9B1DC9}">
      <dgm:prSet/>
      <dgm:spPr/>
      <dgm:t>
        <a:bodyPr/>
        <a:lstStyle/>
        <a:p>
          <a:endParaRPr lang="en-US"/>
        </a:p>
      </dgm:t>
    </dgm:pt>
    <dgm:pt modelId="{E99A7028-1CA4-4BDF-9F90-7F35343C9292}">
      <dgm:prSet/>
      <dgm:spPr/>
      <dgm:t>
        <a:bodyPr/>
        <a:lstStyle/>
        <a:p>
          <a:r>
            <a:rPr lang="en-US" b="0" i="0" baseline="0"/>
            <a:t>‘s’ square </a:t>
          </a:r>
          <a:endParaRPr lang="en-US"/>
        </a:p>
      </dgm:t>
    </dgm:pt>
    <dgm:pt modelId="{7C4D9A08-8CDF-4708-BC1F-118B3E56658F}" type="parTrans" cxnId="{BFB3DA32-AA66-4EB5-9F8D-F45E3FC4AAE1}">
      <dgm:prSet/>
      <dgm:spPr/>
      <dgm:t>
        <a:bodyPr/>
        <a:lstStyle/>
        <a:p>
          <a:endParaRPr lang="en-US"/>
        </a:p>
      </dgm:t>
    </dgm:pt>
    <dgm:pt modelId="{B0F6786F-BA93-4F75-A7B8-5D5A55BCDE9E}" type="sibTrans" cxnId="{BFB3DA32-AA66-4EB5-9F8D-F45E3FC4AAE1}">
      <dgm:prSet/>
      <dgm:spPr/>
      <dgm:t>
        <a:bodyPr/>
        <a:lstStyle/>
        <a:p>
          <a:endParaRPr lang="en-US"/>
        </a:p>
      </dgm:t>
    </dgm:pt>
    <dgm:pt modelId="{05AE1DA6-A59E-4B04-B515-C85D82291B9A}">
      <dgm:prSet/>
      <dgm:spPr/>
      <dgm:t>
        <a:bodyPr/>
        <a:lstStyle/>
        <a:p>
          <a:r>
            <a:rPr lang="en-US" b="0" i="0" baseline="0"/>
            <a:t>‘d’ diamond </a:t>
          </a:r>
          <a:endParaRPr lang="en-US"/>
        </a:p>
      </dgm:t>
    </dgm:pt>
    <dgm:pt modelId="{CAF845CB-0288-49E5-8523-6071B556EE72}" type="parTrans" cxnId="{29A860F4-F1FF-4D66-A767-0C348E05A2D7}">
      <dgm:prSet/>
      <dgm:spPr/>
      <dgm:t>
        <a:bodyPr/>
        <a:lstStyle/>
        <a:p>
          <a:endParaRPr lang="en-US"/>
        </a:p>
      </dgm:t>
    </dgm:pt>
    <dgm:pt modelId="{6377E66D-1752-4BC8-8757-EAB8932C6081}" type="sibTrans" cxnId="{29A860F4-F1FF-4D66-A767-0C348E05A2D7}">
      <dgm:prSet/>
      <dgm:spPr/>
      <dgm:t>
        <a:bodyPr/>
        <a:lstStyle/>
        <a:p>
          <a:endParaRPr lang="en-US"/>
        </a:p>
      </dgm:t>
    </dgm:pt>
    <dgm:pt modelId="{765AC6A2-92A0-4395-9EBF-2EAB2D18C45E}">
      <dgm:prSet/>
      <dgm:spPr/>
      <dgm:t>
        <a:bodyPr/>
        <a:lstStyle/>
        <a:p>
          <a:r>
            <a:rPr lang="en-US" b="0" i="0" baseline="0"/>
            <a:t>‘^’ upward-facing triangle </a:t>
          </a:r>
          <a:endParaRPr lang="en-US"/>
        </a:p>
      </dgm:t>
    </dgm:pt>
    <dgm:pt modelId="{1580E854-1A57-43B5-BB7F-D845E4EDEE57}" type="parTrans" cxnId="{4331622C-7522-4CA7-A30F-F236A4E710E4}">
      <dgm:prSet/>
      <dgm:spPr/>
      <dgm:t>
        <a:bodyPr/>
        <a:lstStyle/>
        <a:p>
          <a:endParaRPr lang="en-US"/>
        </a:p>
      </dgm:t>
    </dgm:pt>
    <dgm:pt modelId="{05F3B1CF-CE0E-488F-8893-8969F9A19233}" type="sibTrans" cxnId="{4331622C-7522-4CA7-A30F-F236A4E710E4}">
      <dgm:prSet/>
      <dgm:spPr/>
      <dgm:t>
        <a:bodyPr/>
        <a:lstStyle/>
        <a:p>
          <a:endParaRPr lang="en-US"/>
        </a:p>
      </dgm:t>
    </dgm:pt>
    <dgm:pt modelId="{64E9ACAE-6617-478C-A2F1-CC37FBBAAB5F}">
      <dgm:prSet/>
      <dgm:spPr/>
      <dgm:t>
        <a:bodyPr/>
        <a:lstStyle/>
        <a:p>
          <a:r>
            <a:rPr lang="en-US" b="0" i="0" baseline="0"/>
            <a:t>‘v’ downward-facing triangle </a:t>
          </a:r>
          <a:endParaRPr lang="en-US"/>
        </a:p>
      </dgm:t>
    </dgm:pt>
    <dgm:pt modelId="{10C3B6F4-E633-41B3-9D3E-9269EBA7FA13}" type="parTrans" cxnId="{67E9889D-1EC5-4B32-B792-0DD669359D34}">
      <dgm:prSet/>
      <dgm:spPr/>
      <dgm:t>
        <a:bodyPr/>
        <a:lstStyle/>
        <a:p>
          <a:endParaRPr lang="en-US"/>
        </a:p>
      </dgm:t>
    </dgm:pt>
    <dgm:pt modelId="{CFC50C95-1D31-4CCE-B12D-C77EB0BE32BD}" type="sibTrans" cxnId="{67E9889D-1EC5-4B32-B792-0DD669359D34}">
      <dgm:prSet/>
      <dgm:spPr/>
      <dgm:t>
        <a:bodyPr/>
        <a:lstStyle/>
        <a:p>
          <a:endParaRPr lang="en-US"/>
        </a:p>
      </dgm:t>
    </dgm:pt>
    <dgm:pt modelId="{292A0C0D-257F-403D-8608-7229C60DA90A}">
      <dgm:prSet/>
      <dgm:spPr/>
      <dgm:t>
        <a:bodyPr/>
        <a:lstStyle/>
        <a:p>
          <a:r>
            <a:rPr lang="en-US" b="0" i="0" baseline="0"/>
            <a:t>‘&gt;’ right-facing triangle </a:t>
          </a:r>
          <a:endParaRPr lang="en-US"/>
        </a:p>
      </dgm:t>
    </dgm:pt>
    <dgm:pt modelId="{2159BB43-2111-446E-AAAD-28C35DB81181}" type="parTrans" cxnId="{F6A1BDF9-713E-4CD2-967B-5B7C531E752C}">
      <dgm:prSet/>
      <dgm:spPr/>
      <dgm:t>
        <a:bodyPr/>
        <a:lstStyle/>
        <a:p>
          <a:endParaRPr lang="en-US"/>
        </a:p>
      </dgm:t>
    </dgm:pt>
    <dgm:pt modelId="{DFEFE863-1936-4287-8A0D-B75B833F93E5}" type="sibTrans" cxnId="{F6A1BDF9-713E-4CD2-967B-5B7C531E752C}">
      <dgm:prSet/>
      <dgm:spPr/>
      <dgm:t>
        <a:bodyPr/>
        <a:lstStyle/>
        <a:p>
          <a:endParaRPr lang="en-US"/>
        </a:p>
      </dgm:t>
    </dgm:pt>
    <dgm:pt modelId="{069E638D-4D95-42CD-8560-AAD856BE1E67}">
      <dgm:prSet/>
      <dgm:spPr/>
      <dgm:t>
        <a:bodyPr/>
        <a:lstStyle/>
        <a:p>
          <a:r>
            <a:rPr lang="en-US" b="0" i="0" baseline="0"/>
            <a:t>‘&lt;’ left-facing triangle </a:t>
          </a:r>
          <a:endParaRPr lang="en-US"/>
        </a:p>
      </dgm:t>
    </dgm:pt>
    <dgm:pt modelId="{91B404C9-74CF-43AB-94DB-AA97BB0CAF0B}" type="parTrans" cxnId="{99055E01-4902-4EA0-9A11-897A05A96D2A}">
      <dgm:prSet/>
      <dgm:spPr/>
      <dgm:t>
        <a:bodyPr/>
        <a:lstStyle/>
        <a:p>
          <a:endParaRPr lang="en-US"/>
        </a:p>
      </dgm:t>
    </dgm:pt>
    <dgm:pt modelId="{DBD9DDDC-671D-4323-BF0E-674DC1671017}" type="sibTrans" cxnId="{99055E01-4902-4EA0-9A11-897A05A96D2A}">
      <dgm:prSet/>
      <dgm:spPr/>
      <dgm:t>
        <a:bodyPr/>
        <a:lstStyle/>
        <a:p>
          <a:endParaRPr lang="en-US"/>
        </a:p>
      </dgm:t>
    </dgm:pt>
    <dgm:pt modelId="{5F8E4348-F712-4D4E-9202-24F18E89DECB}">
      <dgm:prSet/>
      <dgm:spPr/>
      <dgm:t>
        <a:bodyPr/>
        <a:lstStyle/>
        <a:p>
          <a:r>
            <a:rPr lang="en-US" b="0" i="0" baseline="0"/>
            <a:t>‘p’ pentagram </a:t>
          </a:r>
          <a:endParaRPr lang="en-US"/>
        </a:p>
      </dgm:t>
    </dgm:pt>
    <dgm:pt modelId="{2FDA3954-7A2B-453D-87FF-D66288F3FF60}" type="parTrans" cxnId="{21FB60CB-6FE2-49A4-B057-AB65367698F4}">
      <dgm:prSet/>
      <dgm:spPr/>
      <dgm:t>
        <a:bodyPr/>
        <a:lstStyle/>
        <a:p>
          <a:endParaRPr lang="en-US"/>
        </a:p>
      </dgm:t>
    </dgm:pt>
    <dgm:pt modelId="{341BF3BC-18D7-4AF0-9E78-B5230A82B8EE}" type="sibTrans" cxnId="{21FB60CB-6FE2-49A4-B057-AB65367698F4}">
      <dgm:prSet/>
      <dgm:spPr/>
      <dgm:t>
        <a:bodyPr/>
        <a:lstStyle/>
        <a:p>
          <a:endParaRPr lang="en-US"/>
        </a:p>
      </dgm:t>
    </dgm:pt>
    <dgm:pt modelId="{78D8D9F3-7A4A-46C8-84D4-77343FF71F20}">
      <dgm:prSet/>
      <dgm:spPr/>
      <dgm:t>
        <a:bodyPr/>
        <a:lstStyle/>
        <a:p>
          <a:r>
            <a:rPr lang="en-US" b="0" i="0" baseline="0" dirty="0"/>
            <a:t>‘h’ hexagram </a:t>
          </a:r>
          <a:endParaRPr lang="en-US" dirty="0"/>
        </a:p>
      </dgm:t>
    </dgm:pt>
    <dgm:pt modelId="{4083411B-5A44-4743-A9BB-EFCC2A8DD9C9}" type="parTrans" cxnId="{F8A6E625-99FB-488A-BC06-360E83AD0843}">
      <dgm:prSet/>
      <dgm:spPr/>
      <dgm:t>
        <a:bodyPr/>
        <a:lstStyle/>
        <a:p>
          <a:endParaRPr lang="en-US"/>
        </a:p>
      </dgm:t>
    </dgm:pt>
    <dgm:pt modelId="{80DB26A6-CDF8-4C0B-969A-2B5562AF346F}" type="sibTrans" cxnId="{F8A6E625-99FB-488A-BC06-360E83AD0843}">
      <dgm:prSet/>
      <dgm:spPr/>
      <dgm:t>
        <a:bodyPr/>
        <a:lstStyle/>
        <a:p>
          <a:endParaRPr lang="en-US"/>
        </a:p>
      </dgm:t>
    </dgm:pt>
    <dgm:pt modelId="{F80A7904-2339-4E9D-9C6E-03570E689006}">
      <dgm:prSet/>
      <dgm:spPr/>
      <dgm:t>
        <a:bodyPr/>
        <a:lstStyle/>
        <a:p>
          <a:br>
            <a:rPr lang="en-US" b="0" i="0" baseline="0" dirty="0"/>
          </a:br>
          <a:r>
            <a:rPr lang="en-US" b="0" i="0" baseline="0" dirty="0"/>
            <a:t>‘k’ </a:t>
          </a:r>
          <a:r>
            <a:rPr lang="en-US" b="0" i="0" baseline="0" dirty="0" err="1"/>
            <a:t>blacK</a:t>
          </a:r>
          <a:r>
            <a:rPr lang="en-US" b="0" i="0" baseline="0" dirty="0"/>
            <a:t> </a:t>
          </a:r>
          <a:endParaRPr lang="en-US" dirty="0"/>
        </a:p>
      </dgm:t>
    </dgm:pt>
    <dgm:pt modelId="{26E9E601-EC50-4C11-A68B-97CA7F9EC3B8}" type="parTrans" cxnId="{BCDA1C98-FD1D-43AE-B273-E2EB27A39909}">
      <dgm:prSet/>
      <dgm:spPr/>
      <dgm:t>
        <a:bodyPr/>
        <a:lstStyle/>
        <a:p>
          <a:endParaRPr lang="en-US"/>
        </a:p>
      </dgm:t>
    </dgm:pt>
    <dgm:pt modelId="{268FC70E-5705-4DA4-8147-B493C74E1103}" type="sibTrans" cxnId="{BCDA1C98-FD1D-43AE-B273-E2EB27A39909}">
      <dgm:prSet/>
      <dgm:spPr/>
      <dgm:t>
        <a:bodyPr/>
        <a:lstStyle/>
        <a:p>
          <a:endParaRPr lang="en-US"/>
        </a:p>
      </dgm:t>
    </dgm:pt>
    <dgm:pt modelId="{72F9FC52-19A3-4489-A097-B66232D3DDEF}">
      <dgm:prSet/>
      <dgm:spPr/>
      <dgm:t>
        <a:bodyPr/>
        <a:lstStyle/>
        <a:p>
          <a:r>
            <a:rPr lang="en-US" b="0" i="0" baseline="0" dirty="0"/>
            <a:t>‘r’ Red </a:t>
          </a:r>
          <a:endParaRPr lang="en-US" dirty="0"/>
        </a:p>
      </dgm:t>
    </dgm:pt>
    <dgm:pt modelId="{66A32D3D-751D-40E7-A515-C92A54CE8E01}" type="parTrans" cxnId="{0F411C97-983B-474F-8AE5-2521FEF0DF02}">
      <dgm:prSet/>
      <dgm:spPr/>
      <dgm:t>
        <a:bodyPr/>
        <a:lstStyle/>
        <a:p>
          <a:endParaRPr lang="en-US"/>
        </a:p>
      </dgm:t>
    </dgm:pt>
    <dgm:pt modelId="{7FD3BC41-EBC1-496D-A002-A6B5924C6766}" type="sibTrans" cxnId="{0F411C97-983B-474F-8AE5-2521FEF0DF02}">
      <dgm:prSet/>
      <dgm:spPr/>
      <dgm:t>
        <a:bodyPr/>
        <a:lstStyle/>
        <a:p>
          <a:endParaRPr lang="en-US"/>
        </a:p>
      </dgm:t>
    </dgm:pt>
    <dgm:pt modelId="{37936E3F-5EE2-44A5-A759-3BA176397EE9}">
      <dgm:prSet/>
      <dgm:spPr/>
      <dgm:t>
        <a:bodyPr/>
        <a:lstStyle/>
        <a:p>
          <a:r>
            <a:rPr lang="en-US" b="0" i="0" baseline="0"/>
            <a:t>‘g’ Green </a:t>
          </a:r>
          <a:endParaRPr lang="en-US"/>
        </a:p>
      </dgm:t>
    </dgm:pt>
    <dgm:pt modelId="{CA1FDE7A-422F-4455-A43E-16AB83B047F5}" type="parTrans" cxnId="{4F12309D-12CA-4360-BBAF-1CEC26C58D6B}">
      <dgm:prSet/>
      <dgm:spPr/>
      <dgm:t>
        <a:bodyPr/>
        <a:lstStyle/>
        <a:p>
          <a:endParaRPr lang="en-US"/>
        </a:p>
      </dgm:t>
    </dgm:pt>
    <dgm:pt modelId="{F2A33CF9-9C3C-4AA1-865C-50E998A0947B}" type="sibTrans" cxnId="{4F12309D-12CA-4360-BBAF-1CEC26C58D6B}">
      <dgm:prSet/>
      <dgm:spPr/>
      <dgm:t>
        <a:bodyPr/>
        <a:lstStyle/>
        <a:p>
          <a:endParaRPr lang="en-US"/>
        </a:p>
      </dgm:t>
    </dgm:pt>
    <dgm:pt modelId="{FED046CB-D3B0-4B28-8256-5C781352969F}">
      <dgm:prSet/>
      <dgm:spPr/>
      <dgm:t>
        <a:bodyPr/>
        <a:lstStyle/>
        <a:p>
          <a:r>
            <a:rPr lang="en-US" b="0" i="0" baseline="0"/>
            <a:t>‘b’ Blue </a:t>
          </a:r>
          <a:endParaRPr lang="en-US"/>
        </a:p>
      </dgm:t>
    </dgm:pt>
    <dgm:pt modelId="{625B421A-907A-4368-A0C7-BE0554B3B592}" type="parTrans" cxnId="{DC351573-8F5A-48F8-80C7-BFABF686135D}">
      <dgm:prSet/>
      <dgm:spPr/>
      <dgm:t>
        <a:bodyPr/>
        <a:lstStyle/>
        <a:p>
          <a:endParaRPr lang="en-US"/>
        </a:p>
      </dgm:t>
    </dgm:pt>
    <dgm:pt modelId="{7BE875E4-299C-42D6-A1AC-63738E2A52A3}" type="sibTrans" cxnId="{DC351573-8F5A-48F8-80C7-BFABF686135D}">
      <dgm:prSet/>
      <dgm:spPr/>
      <dgm:t>
        <a:bodyPr/>
        <a:lstStyle/>
        <a:p>
          <a:endParaRPr lang="en-US"/>
        </a:p>
      </dgm:t>
    </dgm:pt>
    <dgm:pt modelId="{7D953F14-4F0A-4C36-962A-3C7E7538BFC6}">
      <dgm:prSet/>
      <dgm:spPr/>
      <dgm:t>
        <a:bodyPr/>
        <a:lstStyle/>
        <a:p>
          <a:r>
            <a:rPr lang="en-US" b="0" i="0" baseline="0"/>
            <a:t>‘y’ Yellow </a:t>
          </a:r>
          <a:endParaRPr lang="en-US"/>
        </a:p>
      </dgm:t>
    </dgm:pt>
    <dgm:pt modelId="{B210ED77-B0D3-40C2-B5B0-1E7DD4F920AB}" type="parTrans" cxnId="{A6EC84D1-D0C2-4A7D-88B5-854CF4E1A801}">
      <dgm:prSet/>
      <dgm:spPr/>
      <dgm:t>
        <a:bodyPr/>
        <a:lstStyle/>
        <a:p>
          <a:endParaRPr lang="en-US"/>
        </a:p>
      </dgm:t>
    </dgm:pt>
    <dgm:pt modelId="{9453ABE8-FAF5-4E11-A2B1-BA39CF1F54F0}" type="sibTrans" cxnId="{A6EC84D1-D0C2-4A7D-88B5-854CF4E1A801}">
      <dgm:prSet/>
      <dgm:spPr/>
      <dgm:t>
        <a:bodyPr/>
        <a:lstStyle/>
        <a:p>
          <a:endParaRPr lang="en-US"/>
        </a:p>
      </dgm:t>
    </dgm:pt>
    <dgm:pt modelId="{4154D088-6FAD-473C-8068-AF593093A2CA}">
      <dgm:prSet/>
      <dgm:spPr/>
      <dgm:t>
        <a:bodyPr/>
        <a:lstStyle/>
        <a:p>
          <a:r>
            <a:rPr lang="en-US" b="0" i="0" baseline="0"/>
            <a:t>‘m’ Magenta </a:t>
          </a:r>
          <a:endParaRPr lang="en-US"/>
        </a:p>
      </dgm:t>
    </dgm:pt>
    <dgm:pt modelId="{6418949E-B7D3-446C-BF67-19772D176B10}" type="parTrans" cxnId="{77124C6F-284B-47D5-AB77-72870672D219}">
      <dgm:prSet/>
      <dgm:spPr/>
      <dgm:t>
        <a:bodyPr/>
        <a:lstStyle/>
        <a:p>
          <a:endParaRPr lang="en-US"/>
        </a:p>
      </dgm:t>
    </dgm:pt>
    <dgm:pt modelId="{9080E79A-746F-4943-8D69-E4EB7174EB97}" type="sibTrans" cxnId="{77124C6F-284B-47D5-AB77-72870672D219}">
      <dgm:prSet/>
      <dgm:spPr/>
      <dgm:t>
        <a:bodyPr/>
        <a:lstStyle/>
        <a:p>
          <a:endParaRPr lang="en-US"/>
        </a:p>
      </dgm:t>
    </dgm:pt>
    <dgm:pt modelId="{51AF8BDB-B0C3-4700-9EF6-DCA2ED1243EB}">
      <dgm:prSet/>
      <dgm:spPr/>
      <dgm:t>
        <a:bodyPr/>
        <a:lstStyle/>
        <a:p>
          <a:r>
            <a:rPr lang="en-US" b="0" i="0" baseline="0"/>
            <a:t>‘c’ Cyan </a:t>
          </a:r>
          <a:endParaRPr lang="en-US"/>
        </a:p>
      </dgm:t>
    </dgm:pt>
    <dgm:pt modelId="{04F858AF-8ECD-4C90-84A4-363A08272240}" type="parTrans" cxnId="{CE178658-1A26-4B1C-B8DE-1E0962918699}">
      <dgm:prSet/>
      <dgm:spPr/>
      <dgm:t>
        <a:bodyPr/>
        <a:lstStyle/>
        <a:p>
          <a:endParaRPr lang="en-US"/>
        </a:p>
      </dgm:t>
    </dgm:pt>
    <dgm:pt modelId="{1211E36E-7755-4E3D-A168-87BB7F428BF2}" type="sibTrans" cxnId="{CE178658-1A26-4B1C-B8DE-1E0962918699}">
      <dgm:prSet/>
      <dgm:spPr/>
      <dgm:t>
        <a:bodyPr/>
        <a:lstStyle/>
        <a:p>
          <a:endParaRPr lang="en-US"/>
        </a:p>
      </dgm:t>
    </dgm:pt>
    <dgm:pt modelId="{0EC8B46D-DAD7-4334-A10B-1162CEE6C5C4}">
      <dgm:prSet/>
      <dgm:spPr/>
      <dgm:t>
        <a:bodyPr/>
        <a:lstStyle/>
        <a:p>
          <a:r>
            <a:rPr lang="en-US" b="0" i="0" baseline="0"/>
            <a:t>‘w’ White </a:t>
          </a:r>
          <a:br>
            <a:rPr lang="en-US" b="0" i="0" baseline="0"/>
          </a:br>
          <a:endParaRPr lang="en-US"/>
        </a:p>
      </dgm:t>
    </dgm:pt>
    <dgm:pt modelId="{B7862EA4-641D-4F48-BABB-4AB29FC7B72C}" type="parTrans" cxnId="{142EAEC0-197C-4740-98D6-3014CD0C9E2D}">
      <dgm:prSet/>
      <dgm:spPr/>
      <dgm:t>
        <a:bodyPr/>
        <a:lstStyle/>
        <a:p>
          <a:endParaRPr lang="en-US"/>
        </a:p>
      </dgm:t>
    </dgm:pt>
    <dgm:pt modelId="{ACCEABA5-5EBC-464F-B5BE-B9B34F69B5FA}" type="sibTrans" cxnId="{142EAEC0-197C-4740-98D6-3014CD0C9E2D}">
      <dgm:prSet/>
      <dgm:spPr/>
      <dgm:t>
        <a:bodyPr/>
        <a:lstStyle/>
        <a:p>
          <a:endParaRPr lang="en-US"/>
        </a:p>
      </dgm:t>
    </dgm:pt>
    <dgm:pt modelId="{85C6F2AB-C198-4802-BDA5-CFDAD2F22779}">
      <dgm:prSet/>
      <dgm:spPr>
        <a:solidFill>
          <a:srgbClr val="92D050"/>
        </a:solidFill>
      </dgm:spPr>
      <dgm:t>
        <a:bodyPr/>
        <a:lstStyle/>
        <a:p>
          <a:r>
            <a:rPr lang="en-US" b="0" i="0" baseline="0" dirty="0"/>
            <a:t>color</a:t>
          </a:r>
          <a:endParaRPr lang="en-US" dirty="0"/>
        </a:p>
      </dgm:t>
    </dgm:pt>
    <dgm:pt modelId="{8413436C-7A66-4194-9BB5-0A95003A366F}" type="parTrans" cxnId="{40DEFD8D-61B3-4C3F-A891-6769D743A7E1}">
      <dgm:prSet/>
      <dgm:spPr/>
      <dgm:t>
        <a:bodyPr/>
        <a:lstStyle/>
        <a:p>
          <a:endParaRPr lang="en-US"/>
        </a:p>
      </dgm:t>
    </dgm:pt>
    <dgm:pt modelId="{F67CF6C5-794D-4AD4-8FE5-5DBE2F16D61F}" type="sibTrans" cxnId="{40DEFD8D-61B3-4C3F-A891-6769D743A7E1}">
      <dgm:prSet/>
      <dgm:spPr/>
      <dgm:t>
        <a:bodyPr/>
        <a:lstStyle/>
        <a:p>
          <a:endParaRPr lang="en-US"/>
        </a:p>
      </dgm:t>
    </dgm:pt>
    <dgm:pt modelId="{E3280D09-2FE4-4CC5-B968-A295B203E6FB}">
      <dgm:prSet/>
      <dgm:spPr/>
      <dgm:t>
        <a:bodyPr/>
        <a:lstStyle/>
        <a:p>
          <a:r>
            <a:rPr lang="en-US" b="0" i="0" baseline="0" dirty="0"/>
            <a:t>‘-’ Use solid lines (default).</a:t>
          </a:r>
          <a:endParaRPr lang="en-US" dirty="0"/>
        </a:p>
      </dgm:t>
    </dgm:pt>
    <dgm:pt modelId="{A56D2E24-6C29-4605-A0F2-D313D594E92C}" type="parTrans" cxnId="{B7259100-3146-4E44-8F4C-52BA7800E7BB}">
      <dgm:prSet/>
      <dgm:spPr/>
      <dgm:t>
        <a:bodyPr/>
        <a:lstStyle/>
        <a:p>
          <a:endParaRPr lang="en-US"/>
        </a:p>
      </dgm:t>
    </dgm:pt>
    <dgm:pt modelId="{47775772-4DE7-4C38-AB8B-856F6F22852D}" type="sibTrans" cxnId="{B7259100-3146-4E44-8F4C-52BA7800E7BB}">
      <dgm:prSet/>
      <dgm:spPr/>
      <dgm:t>
        <a:bodyPr/>
        <a:lstStyle/>
        <a:p>
          <a:endParaRPr lang="en-US"/>
        </a:p>
      </dgm:t>
    </dgm:pt>
    <dgm:pt modelId="{273FF0FE-68EF-401D-A3B9-AAFF0649A99F}">
      <dgm:prSet/>
      <dgm:spPr>
        <a:solidFill>
          <a:srgbClr val="92D050"/>
        </a:solidFill>
      </dgm:spPr>
      <dgm:t>
        <a:bodyPr/>
        <a:lstStyle/>
        <a:p>
          <a:r>
            <a:rPr lang="en-US" b="1" i="0" baseline="0" dirty="0"/>
            <a:t>marker </a:t>
          </a:r>
          <a:br>
            <a:rPr lang="en-US" b="0" i="0" baseline="0" dirty="0"/>
          </a:br>
          <a:r>
            <a:rPr lang="en-US" b="0" i="0" baseline="0" dirty="0"/>
            <a:t> </a:t>
          </a:r>
          <a:endParaRPr lang="en-US" dirty="0"/>
        </a:p>
      </dgm:t>
    </dgm:pt>
    <dgm:pt modelId="{BBDC8303-E10A-4600-A5A0-B1D8377C950B}" type="parTrans" cxnId="{C63EC796-B761-4EAE-B1C4-552309CCC70F}">
      <dgm:prSet/>
      <dgm:spPr/>
      <dgm:t>
        <a:bodyPr/>
        <a:lstStyle/>
        <a:p>
          <a:endParaRPr lang="en-US"/>
        </a:p>
      </dgm:t>
    </dgm:pt>
    <dgm:pt modelId="{7E55F18C-CEC7-4690-9427-9E06ACEAA7D7}" type="sibTrans" cxnId="{C63EC796-B761-4EAE-B1C4-552309CCC70F}">
      <dgm:prSet/>
      <dgm:spPr/>
      <dgm:t>
        <a:bodyPr/>
        <a:lstStyle/>
        <a:p>
          <a:endParaRPr lang="en-US"/>
        </a:p>
      </dgm:t>
    </dgm:pt>
    <dgm:pt modelId="{D5631794-E3A2-4116-983C-21762B3709E8}" type="pres">
      <dgm:prSet presAssocID="{6FD12B27-D27C-44A9-8463-A2B05F283F9B}" presName="diagram" presStyleCnt="0">
        <dgm:presLayoutVars>
          <dgm:dir/>
          <dgm:resizeHandles val="exact"/>
        </dgm:presLayoutVars>
      </dgm:prSet>
      <dgm:spPr/>
    </dgm:pt>
    <dgm:pt modelId="{91F7E9E9-EAAF-4179-A47C-CEF359E66804}" type="pres">
      <dgm:prSet presAssocID="{0679302C-119D-498B-B054-58C905C2D50C}" presName="node" presStyleLbl="node1" presStyleIdx="0" presStyleCnt="27" custLinFactX="65000" custLinFactNeighborX="100000" custLinFactNeighborY="9366">
        <dgm:presLayoutVars>
          <dgm:bulletEnabled val="1"/>
        </dgm:presLayoutVars>
      </dgm:prSet>
      <dgm:spPr/>
    </dgm:pt>
    <dgm:pt modelId="{C1B02869-976D-48FC-8CF4-BBD25BEAD596}" type="pres">
      <dgm:prSet presAssocID="{DFC2D67A-F06C-4837-BCA2-7C0197844A16}" presName="sibTrans" presStyleCnt="0"/>
      <dgm:spPr/>
    </dgm:pt>
    <dgm:pt modelId="{AC3D092C-94C5-497A-9CCA-DD45E5C0EA9C}" type="pres">
      <dgm:prSet presAssocID="{E3280D09-2FE4-4CC5-B968-A295B203E6FB}" presName="node" presStyleLbl="node1" presStyleIdx="1" presStyleCnt="27" custLinFactY="15687" custLinFactNeighborX="389" custLinFactNeighborY="100000">
        <dgm:presLayoutVars>
          <dgm:bulletEnabled val="1"/>
        </dgm:presLayoutVars>
      </dgm:prSet>
      <dgm:spPr/>
    </dgm:pt>
    <dgm:pt modelId="{2974BA02-AC7F-4B56-8A67-519968C6481A}" type="pres">
      <dgm:prSet presAssocID="{47775772-4DE7-4C38-AB8B-856F6F22852D}" presName="sibTrans" presStyleCnt="0"/>
      <dgm:spPr/>
    </dgm:pt>
    <dgm:pt modelId="{D30630A1-F861-4847-8E8D-CE4F6CC69197}" type="pres">
      <dgm:prSet presAssocID="{4474EEE2-8C25-4AE9-80BA-27DBD7D0C5B5}" presName="node" presStyleLbl="node1" presStyleIdx="2" presStyleCnt="27" custLinFactX="6467" custLinFactY="15687" custLinFactNeighborX="100000" custLinFactNeighborY="100000">
        <dgm:presLayoutVars>
          <dgm:bulletEnabled val="1"/>
        </dgm:presLayoutVars>
      </dgm:prSet>
      <dgm:spPr/>
    </dgm:pt>
    <dgm:pt modelId="{034D6208-CEA4-4114-AC5C-B4B9FE4A0E0D}" type="pres">
      <dgm:prSet presAssocID="{7AB45F50-9EA1-4521-921F-D3C922B4B1C7}" presName="sibTrans" presStyleCnt="0"/>
      <dgm:spPr/>
    </dgm:pt>
    <dgm:pt modelId="{D309BB95-CE99-4587-8FC3-E2490E486B20}" type="pres">
      <dgm:prSet presAssocID="{94F1C9DD-C5B5-42B3-8221-DDB24C6E0D8A}" presName="node" presStyleLbl="node1" presStyleIdx="3" presStyleCnt="27" custLinFactX="-7149" custLinFactY="13614" custLinFactNeighborX="-100000" custLinFactNeighborY="100000">
        <dgm:presLayoutVars>
          <dgm:bulletEnabled val="1"/>
        </dgm:presLayoutVars>
      </dgm:prSet>
      <dgm:spPr/>
    </dgm:pt>
    <dgm:pt modelId="{D18CF160-FD20-43C2-97D0-98A7AB90A994}" type="pres">
      <dgm:prSet presAssocID="{36F37D87-B346-43BF-B041-7C2DF91F3F39}" presName="sibTrans" presStyleCnt="0"/>
      <dgm:spPr/>
    </dgm:pt>
    <dgm:pt modelId="{F4265988-36BC-40AF-B0AE-6E20F64D9F3C}" type="pres">
      <dgm:prSet presAssocID="{7C5D6F18-137C-4E95-9756-A72BF5A2AFC1}" presName="node" presStyleLbl="node1" presStyleIdx="4" presStyleCnt="27" custLinFactNeighborX="2349" custLinFactNeighborY="1073">
        <dgm:presLayoutVars>
          <dgm:bulletEnabled val="1"/>
        </dgm:presLayoutVars>
      </dgm:prSet>
      <dgm:spPr/>
    </dgm:pt>
    <dgm:pt modelId="{7EC0D03F-93D4-4079-9FC6-51C0E43A3B71}" type="pres">
      <dgm:prSet presAssocID="{F8BB4E8C-669D-4A57-A68D-B157A159C66D}" presName="sibTrans" presStyleCnt="0"/>
      <dgm:spPr/>
    </dgm:pt>
    <dgm:pt modelId="{1C6BC967-08DA-41B2-9A6A-DBF985EF680E}" type="pres">
      <dgm:prSet presAssocID="{2E2E1CB3-F979-4FB8-A2F9-69CA9FAAF2B1}" presName="node" presStyleLbl="node1" presStyleIdx="5" presStyleCnt="27" custLinFactY="147616" custLinFactNeighborX="42390" custLinFactNeighborY="200000">
        <dgm:presLayoutVars>
          <dgm:bulletEnabled val="1"/>
        </dgm:presLayoutVars>
      </dgm:prSet>
      <dgm:spPr/>
    </dgm:pt>
    <dgm:pt modelId="{1D43B7DA-2AB6-4434-8620-7A64ADB5231A}" type="pres">
      <dgm:prSet presAssocID="{2C7451C3-6026-4F30-B944-3A4CF60BAB63}" presName="sibTrans" presStyleCnt="0"/>
      <dgm:spPr/>
    </dgm:pt>
    <dgm:pt modelId="{CE784E20-30BB-41C6-A175-B202236B1F69}" type="pres">
      <dgm:prSet presAssocID="{3CF04AFF-7ED0-4BB7-8F96-E93972E7049A}" presName="node" presStyleLbl="node1" presStyleIdx="6" presStyleCnt="27" custLinFactY="149673" custLinFactNeighborX="79039" custLinFactNeighborY="200000">
        <dgm:presLayoutVars>
          <dgm:bulletEnabled val="1"/>
        </dgm:presLayoutVars>
      </dgm:prSet>
      <dgm:spPr/>
    </dgm:pt>
    <dgm:pt modelId="{09488FC6-3429-4CE2-828F-1E4AEF4BC56C}" type="pres">
      <dgm:prSet presAssocID="{4E52C518-694D-412C-93E8-CE1F9D1E5D9A}" presName="sibTrans" presStyleCnt="0"/>
      <dgm:spPr/>
    </dgm:pt>
    <dgm:pt modelId="{62EB5C16-EEAD-41A4-9E1A-888FC4D8CCEC}" type="pres">
      <dgm:prSet presAssocID="{C2DE9429-14CD-4A79-A025-39D968E8E917}" presName="node" presStyleLbl="node1" presStyleIdx="7" presStyleCnt="27" custLinFactY="29592" custLinFactNeighborX="44205" custLinFactNeighborY="100000">
        <dgm:presLayoutVars>
          <dgm:bulletEnabled val="1"/>
        </dgm:presLayoutVars>
      </dgm:prSet>
      <dgm:spPr/>
    </dgm:pt>
    <dgm:pt modelId="{2501556C-F389-4591-8CAC-3D35FEDB74E2}" type="pres">
      <dgm:prSet presAssocID="{F2820E09-E1EC-4512-880C-D6FE0C3C5B8B}" presName="sibTrans" presStyleCnt="0"/>
      <dgm:spPr/>
    </dgm:pt>
    <dgm:pt modelId="{C6A2F4AC-BAAB-45ED-BAFB-8721DCF888B5}" type="pres">
      <dgm:prSet presAssocID="{CAF07137-3233-4FF2-BFDF-416515491B32}" presName="node" presStyleLbl="node1" presStyleIdx="8" presStyleCnt="27" custLinFactNeighborX="61389" custLinFactNeighborY="22405">
        <dgm:presLayoutVars>
          <dgm:bulletEnabled val="1"/>
        </dgm:presLayoutVars>
      </dgm:prSet>
      <dgm:spPr/>
    </dgm:pt>
    <dgm:pt modelId="{369ED5EF-957E-414E-BBB7-742C49F75CEE}" type="pres">
      <dgm:prSet presAssocID="{0D78E286-1CCB-46D4-AC9F-1110E7923249}" presName="sibTrans" presStyleCnt="0"/>
      <dgm:spPr/>
    </dgm:pt>
    <dgm:pt modelId="{15BDC8FA-3081-4451-B53D-C9FE6141EAEA}" type="pres">
      <dgm:prSet presAssocID="{E99A7028-1CA4-4BDF-9F90-7F35343C9292}" presName="node" presStyleLbl="node1" presStyleIdx="9" presStyleCnt="27" custLinFactX="-69137" custLinFactNeighborX="-100000" custLinFactNeighborY="22405">
        <dgm:presLayoutVars>
          <dgm:bulletEnabled val="1"/>
        </dgm:presLayoutVars>
      </dgm:prSet>
      <dgm:spPr/>
    </dgm:pt>
    <dgm:pt modelId="{97BA185D-12C0-4D00-A5CA-1D73B662D489}" type="pres">
      <dgm:prSet presAssocID="{B0F6786F-BA93-4F75-A7B8-5D5A55BCDE9E}" presName="sibTrans" presStyleCnt="0"/>
      <dgm:spPr/>
    </dgm:pt>
    <dgm:pt modelId="{40903CDA-31D0-4AD2-8DFF-03D47A5E5D5B}" type="pres">
      <dgm:prSet presAssocID="{05AE1DA6-A59E-4B04-B515-C85D82291B9A}" presName="node" presStyleLbl="node1" presStyleIdx="10" presStyleCnt="27" custLinFactNeighborX="51829" custLinFactNeighborY="12926">
        <dgm:presLayoutVars>
          <dgm:bulletEnabled val="1"/>
        </dgm:presLayoutVars>
      </dgm:prSet>
      <dgm:spPr/>
    </dgm:pt>
    <dgm:pt modelId="{27DB0309-8B51-49A5-AE85-7EC52FE3CC9F}" type="pres">
      <dgm:prSet presAssocID="{6377E66D-1752-4BC8-8757-EAB8932C6081}" presName="sibTrans" presStyleCnt="0"/>
      <dgm:spPr/>
    </dgm:pt>
    <dgm:pt modelId="{72195B44-9205-421C-858E-75D058A97B2F}" type="pres">
      <dgm:prSet presAssocID="{765AC6A2-92A0-4395-9EBF-2EAB2D18C45E}" presName="node" presStyleLbl="node1" presStyleIdx="11" presStyleCnt="27" custLinFactY="24073" custLinFactNeighborX="21455" custLinFactNeighborY="100000">
        <dgm:presLayoutVars>
          <dgm:bulletEnabled val="1"/>
        </dgm:presLayoutVars>
      </dgm:prSet>
      <dgm:spPr/>
    </dgm:pt>
    <dgm:pt modelId="{2D0C18B0-7A1D-425A-836B-5A6B5FCA1310}" type="pres">
      <dgm:prSet presAssocID="{05F3B1CF-CE0E-488F-8893-8969F9A19233}" presName="sibTrans" presStyleCnt="0"/>
      <dgm:spPr/>
    </dgm:pt>
    <dgm:pt modelId="{CD90BFBB-B94B-4281-B864-C7AD7A04F931}" type="pres">
      <dgm:prSet presAssocID="{64E9ACAE-6617-478C-A2F1-CC37FBBAAB5F}" presName="node" presStyleLbl="node1" presStyleIdx="12" presStyleCnt="27" custLinFactNeighborX="-59137" custLinFactNeighborY="7407">
        <dgm:presLayoutVars>
          <dgm:bulletEnabled val="1"/>
        </dgm:presLayoutVars>
      </dgm:prSet>
      <dgm:spPr/>
    </dgm:pt>
    <dgm:pt modelId="{0CAEABF8-CD59-4963-81DF-4BB6A962AFAD}" type="pres">
      <dgm:prSet presAssocID="{CFC50C95-1D31-4CCE-B12D-C77EB0BE32BD}" presName="sibTrans" presStyleCnt="0"/>
      <dgm:spPr/>
    </dgm:pt>
    <dgm:pt modelId="{A0EAE3B6-972C-4F96-B2CA-1E8F6C5A6BE6}" type="pres">
      <dgm:prSet presAssocID="{292A0C0D-257F-403D-8608-7229C60DA90A}" presName="node" presStyleLbl="node1" presStyleIdx="13" presStyleCnt="27" custLinFactNeighborX="-56597" custLinFactNeighborY="7407">
        <dgm:presLayoutVars>
          <dgm:bulletEnabled val="1"/>
        </dgm:presLayoutVars>
      </dgm:prSet>
      <dgm:spPr/>
    </dgm:pt>
    <dgm:pt modelId="{E4091779-4BCA-42ED-ACE5-193182A16629}" type="pres">
      <dgm:prSet presAssocID="{DFEFE863-1936-4287-8A0D-B75B833F93E5}" presName="sibTrans" presStyleCnt="0"/>
      <dgm:spPr/>
    </dgm:pt>
    <dgm:pt modelId="{27D0E392-2E3B-4DB9-B534-9AAAE24C68AE}" type="pres">
      <dgm:prSet presAssocID="{069E638D-4D95-42CD-8560-AAD856BE1E67}" presName="node" presStyleLbl="node1" presStyleIdx="14" presStyleCnt="27" custLinFactNeighborX="-67610" custLinFactNeighborY="7407">
        <dgm:presLayoutVars>
          <dgm:bulletEnabled val="1"/>
        </dgm:presLayoutVars>
      </dgm:prSet>
      <dgm:spPr/>
    </dgm:pt>
    <dgm:pt modelId="{155F36F1-EBAF-469D-9285-621776090F39}" type="pres">
      <dgm:prSet presAssocID="{DBD9DDDC-671D-4323-BF0E-674DC1671017}" presName="sibTrans" presStyleCnt="0"/>
      <dgm:spPr/>
    </dgm:pt>
    <dgm:pt modelId="{DC26565E-C425-46BB-AEBE-9A7D442D16AD}" type="pres">
      <dgm:prSet presAssocID="{5F8E4348-F712-4D4E-9202-24F18E89DECB}" presName="node" presStyleLbl="node1" presStyleIdx="15" presStyleCnt="27" custLinFactNeighborX="-80922" custLinFactNeighborY="7407">
        <dgm:presLayoutVars>
          <dgm:bulletEnabled val="1"/>
        </dgm:presLayoutVars>
      </dgm:prSet>
      <dgm:spPr/>
    </dgm:pt>
    <dgm:pt modelId="{B6805750-E5EE-4A7C-9366-ABBB4DE78B29}" type="pres">
      <dgm:prSet presAssocID="{341BF3BC-18D7-4AF0-9E78-B5230A82B8EE}" presName="sibTrans" presStyleCnt="0"/>
      <dgm:spPr/>
    </dgm:pt>
    <dgm:pt modelId="{B3E21B0E-C2BB-4AF2-8AAA-016E5EAA2475}" type="pres">
      <dgm:prSet presAssocID="{78D8D9F3-7A4A-46C8-84D4-77343FF71F20}" presName="node" presStyleLbl="node1" presStyleIdx="16" presStyleCnt="27" custLinFactNeighborX="10200" custLinFactNeighborY="-2384">
        <dgm:presLayoutVars>
          <dgm:bulletEnabled val="1"/>
        </dgm:presLayoutVars>
      </dgm:prSet>
      <dgm:spPr/>
    </dgm:pt>
    <dgm:pt modelId="{249F622E-B0A6-418C-8C70-A6185ABF24D6}" type="pres">
      <dgm:prSet presAssocID="{80DB26A6-CDF8-4C0B-969A-2B5562AF346F}" presName="sibTrans" presStyleCnt="0"/>
      <dgm:spPr/>
    </dgm:pt>
    <dgm:pt modelId="{565A06D0-310B-425E-9392-A681AEB1786B}" type="pres">
      <dgm:prSet presAssocID="{F80A7904-2339-4E9D-9C6E-03570E689006}" presName="node" presStyleLbl="node1" presStyleIdx="17" presStyleCnt="27" custLinFactY="11367" custLinFactNeighborX="-57610" custLinFactNeighborY="100000">
        <dgm:presLayoutVars>
          <dgm:bulletEnabled val="1"/>
        </dgm:presLayoutVars>
      </dgm:prSet>
      <dgm:spPr/>
    </dgm:pt>
    <dgm:pt modelId="{CD10034B-36D7-4A09-B574-0B1649A59D05}" type="pres">
      <dgm:prSet presAssocID="{268FC70E-5705-4DA4-8147-B493C74E1103}" presName="sibTrans" presStyleCnt="0"/>
      <dgm:spPr/>
    </dgm:pt>
    <dgm:pt modelId="{A20176D3-D9EB-4A44-B35B-ACC89D49AC68}" type="pres">
      <dgm:prSet presAssocID="{72F9FC52-19A3-4489-A097-B66232D3DDEF}" presName="node" presStyleLbl="node1" presStyleIdx="18" presStyleCnt="27" custLinFactX="54205" custLinFactY="100000" custLinFactNeighborX="100000" custLinFactNeighborY="125119">
        <dgm:presLayoutVars>
          <dgm:bulletEnabled val="1"/>
        </dgm:presLayoutVars>
      </dgm:prSet>
      <dgm:spPr/>
    </dgm:pt>
    <dgm:pt modelId="{E1B17622-EA77-4057-9A1F-36ABD9498360}" type="pres">
      <dgm:prSet presAssocID="{7FD3BC41-EBC1-496D-A002-A6B5924C6766}" presName="sibTrans" presStyleCnt="0"/>
      <dgm:spPr/>
    </dgm:pt>
    <dgm:pt modelId="{D6CF6E07-9612-48B7-92FB-9B7C75A24A2E}" type="pres">
      <dgm:prSet presAssocID="{37936E3F-5EE2-44A5-A759-3BA176397EE9}" presName="node" presStyleLbl="node1" presStyleIdx="19" presStyleCnt="27" custLinFactY="100000" custLinFactNeighborX="-75234" custLinFactNeighborY="125119">
        <dgm:presLayoutVars>
          <dgm:bulletEnabled val="1"/>
        </dgm:presLayoutVars>
      </dgm:prSet>
      <dgm:spPr/>
    </dgm:pt>
    <dgm:pt modelId="{E06033DE-0153-4E4F-BD8A-8B40AC8A93C7}" type="pres">
      <dgm:prSet presAssocID="{F2A33CF9-9C3C-4AA1-865C-50E998A0947B}" presName="sibTrans" presStyleCnt="0"/>
      <dgm:spPr/>
    </dgm:pt>
    <dgm:pt modelId="{EAA9B860-9AC4-4E16-9B60-CCD8FA624AFF}" type="pres">
      <dgm:prSet presAssocID="{FED046CB-D3B0-4B28-8256-5C781352969F}" presName="node" presStyleLbl="node1" presStyleIdx="20" presStyleCnt="27" custLinFactY="8452" custLinFactNeighborX="50753" custLinFactNeighborY="100000">
        <dgm:presLayoutVars>
          <dgm:bulletEnabled val="1"/>
        </dgm:presLayoutVars>
      </dgm:prSet>
      <dgm:spPr/>
    </dgm:pt>
    <dgm:pt modelId="{67A0625E-AF71-45F6-976A-0E905834AF7F}" type="pres">
      <dgm:prSet presAssocID="{7BE875E4-299C-42D6-A1AC-63738E2A52A3}" presName="sibTrans" presStyleCnt="0"/>
      <dgm:spPr/>
    </dgm:pt>
    <dgm:pt modelId="{C7EB6D8E-17DC-4EF4-B810-2BA58C708D53}" type="pres">
      <dgm:prSet presAssocID="{7D953F14-4F0A-4C36-962A-3C7E7538BFC6}" presName="node" presStyleLbl="node1" presStyleIdx="21" presStyleCnt="27" custLinFactNeighborX="42234" custLinFactNeighborY="-5299">
        <dgm:presLayoutVars>
          <dgm:bulletEnabled val="1"/>
        </dgm:presLayoutVars>
      </dgm:prSet>
      <dgm:spPr/>
    </dgm:pt>
    <dgm:pt modelId="{4374A3B5-04B2-4083-A832-09DC3B19B4A3}" type="pres">
      <dgm:prSet presAssocID="{9453ABE8-FAF5-4E11-A2B1-BA39CF1F54F0}" presName="sibTrans" presStyleCnt="0"/>
      <dgm:spPr/>
    </dgm:pt>
    <dgm:pt modelId="{1C53929C-7FD4-47EE-AB8F-4AF795EDD9F9}" type="pres">
      <dgm:prSet presAssocID="{4154D088-6FAD-473C-8068-AF593093A2CA}" presName="node" presStyleLbl="node1" presStyleIdx="22" presStyleCnt="27" custLinFactNeighborX="34766" custLinFactNeighborY="-5299">
        <dgm:presLayoutVars>
          <dgm:bulletEnabled val="1"/>
        </dgm:presLayoutVars>
      </dgm:prSet>
      <dgm:spPr/>
    </dgm:pt>
    <dgm:pt modelId="{3AC4E94A-2DAF-4296-8FC7-3775A3B66A29}" type="pres">
      <dgm:prSet presAssocID="{9080E79A-746F-4943-8D69-E4EB7174EB97}" presName="sibTrans" presStyleCnt="0"/>
      <dgm:spPr/>
    </dgm:pt>
    <dgm:pt modelId="{8FCE2EAF-7EBB-4163-851B-5E9E6D180057}" type="pres">
      <dgm:prSet presAssocID="{51AF8BDB-B0C3-4700-9EF6-DCA2ED1243EB}" presName="node" presStyleLbl="node1" presStyleIdx="23" presStyleCnt="27" custLinFactNeighborX="44205" custLinFactNeighborY="-5299">
        <dgm:presLayoutVars>
          <dgm:bulletEnabled val="1"/>
        </dgm:presLayoutVars>
      </dgm:prSet>
      <dgm:spPr/>
    </dgm:pt>
    <dgm:pt modelId="{A625A5FC-EEE4-4DAA-8858-8E4E383AB52E}" type="pres">
      <dgm:prSet presAssocID="{1211E36E-7755-4E3D-A168-87BB7F428BF2}" presName="sibTrans" presStyleCnt="0"/>
      <dgm:spPr/>
    </dgm:pt>
    <dgm:pt modelId="{43A691C8-C3FC-4587-9257-8C674FE88297}" type="pres">
      <dgm:prSet presAssocID="{0EC8B46D-DAD7-4334-A10B-1162CEE6C5C4}" presName="node" presStyleLbl="node1" presStyleIdx="24" presStyleCnt="27" custLinFactNeighborX="91702" custLinFactNeighborY="-8215">
        <dgm:presLayoutVars>
          <dgm:bulletEnabled val="1"/>
        </dgm:presLayoutVars>
      </dgm:prSet>
      <dgm:spPr/>
    </dgm:pt>
    <dgm:pt modelId="{4AE010C9-59FF-4A58-AB27-68619FCDADFE}" type="pres">
      <dgm:prSet presAssocID="{ACCEABA5-5EBC-464F-B5BE-B9B34F69B5FA}" presName="sibTrans" presStyleCnt="0"/>
      <dgm:spPr/>
    </dgm:pt>
    <dgm:pt modelId="{4D5EF14A-9F1C-40E8-954F-59477BAE4C62}" type="pres">
      <dgm:prSet presAssocID="{85C6F2AB-C198-4802-BDA5-CFDAD2F22779}" presName="node" presStyleLbl="node1" presStyleIdx="25" presStyleCnt="27" custLinFactX="-100000" custLinFactNeighborX="-117363" custLinFactNeighborY="-65090">
        <dgm:presLayoutVars>
          <dgm:bulletEnabled val="1"/>
        </dgm:presLayoutVars>
      </dgm:prSet>
      <dgm:spPr/>
    </dgm:pt>
    <dgm:pt modelId="{0DA20646-ECD3-4D22-9FF4-206B02A5AFE5}" type="pres">
      <dgm:prSet presAssocID="{F67CF6C5-794D-4AD4-8FE5-5DBE2F16D61F}" presName="sibTrans" presStyleCnt="0"/>
      <dgm:spPr/>
    </dgm:pt>
    <dgm:pt modelId="{9BDB959A-DEE4-421A-90FC-CBA5DDAFA443}" type="pres">
      <dgm:prSet presAssocID="{273FF0FE-68EF-401D-A3B9-AAFF0649A99F}" presName="node" presStyleLbl="node1" presStyleIdx="26" presStyleCnt="27" custLinFactX="-11179" custLinFactY="-200000" custLinFactNeighborX="-100000" custLinFactNeighborY="-253741">
        <dgm:presLayoutVars>
          <dgm:bulletEnabled val="1"/>
        </dgm:presLayoutVars>
      </dgm:prSet>
      <dgm:spPr/>
    </dgm:pt>
  </dgm:ptLst>
  <dgm:cxnLst>
    <dgm:cxn modelId="{92301700-7041-4DCE-9064-C7F4BCAFB733}" type="presOf" srcId="{0679302C-119D-498B-B054-58C905C2D50C}" destId="{91F7E9E9-EAAF-4179-A47C-CEF359E66804}" srcOrd="0" destOrd="0" presId="urn:microsoft.com/office/officeart/2005/8/layout/default"/>
    <dgm:cxn modelId="{B7259100-3146-4E44-8F4C-52BA7800E7BB}" srcId="{6FD12B27-D27C-44A9-8463-A2B05F283F9B}" destId="{E3280D09-2FE4-4CC5-B968-A295B203E6FB}" srcOrd="1" destOrd="0" parTransId="{A56D2E24-6C29-4605-A0F2-D313D594E92C}" sibTransId="{47775772-4DE7-4C38-AB8B-856F6F22852D}"/>
    <dgm:cxn modelId="{99055E01-4902-4EA0-9A11-897A05A96D2A}" srcId="{6FD12B27-D27C-44A9-8463-A2B05F283F9B}" destId="{069E638D-4D95-42CD-8560-AAD856BE1E67}" srcOrd="14" destOrd="0" parTransId="{91B404C9-74CF-43AB-94DB-AA97BB0CAF0B}" sibTransId="{DBD9DDDC-671D-4323-BF0E-674DC1671017}"/>
    <dgm:cxn modelId="{6E3B6815-D4A8-445A-B1E0-2FDB339D2321}" type="presOf" srcId="{85C6F2AB-C198-4802-BDA5-CFDAD2F22779}" destId="{4D5EF14A-9F1C-40E8-954F-59477BAE4C62}" srcOrd="0" destOrd="0" presId="urn:microsoft.com/office/officeart/2005/8/layout/default"/>
    <dgm:cxn modelId="{E06FBE20-6C4E-4821-9E1F-E009B9F4BAA6}" type="presOf" srcId="{765AC6A2-92A0-4395-9EBF-2EAB2D18C45E}" destId="{72195B44-9205-421C-858E-75D058A97B2F}" srcOrd="0" destOrd="0" presId="urn:microsoft.com/office/officeart/2005/8/layout/default"/>
    <dgm:cxn modelId="{9BD2FA20-7071-46F8-9E30-2CC5281F29D7}" type="presOf" srcId="{94F1C9DD-C5B5-42B3-8221-DDB24C6E0D8A}" destId="{D309BB95-CE99-4587-8FC3-E2490E486B20}" srcOrd="0" destOrd="0" presId="urn:microsoft.com/office/officeart/2005/8/layout/default"/>
    <dgm:cxn modelId="{F8A6E625-99FB-488A-BC06-360E83AD0843}" srcId="{6FD12B27-D27C-44A9-8463-A2B05F283F9B}" destId="{78D8D9F3-7A4A-46C8-84D4-77343FF71F20}" srcOrd="16" destOrd="0" parTransId="{4083411B-5A44-4743-A9BB-EFCC2A8DD9C9}" sibTransId="{80DB26A6-CDF8-4C0B-969A-2B5562AF346F}"/>
    <dgm:cxn modelId="{4331622C-7522-4CA7-A30F-F236A4E710E4}" srcId="{6FD12B27-D27C-44A9-8463-A2B05F283F9B}" destId="{765AC6A2-92A0-4395-9EBF-2EAB2D18C45E}" srcOrd="11" destOrd="0" parTransId="{1580E854-1A57-43B5-BB7F-D845E4EDEE57}" sibTransId="{05F3B1CF-CE0E-488F-8893-8969F9A19233}"/>
    <dgm:cxn modelId="{D6B2AE2F-EFF2-4E3F-923A-01520415B686}" type="presOf" srcId="{4154D088-6FAD-473C-8068-AF593093A2CA}" destId="{1C53929C-7FD4-47EE-AB8F-4AF795EDD9F9}" srcOrd="0" destOrd="0" presId="urn:microsoft.com/office/officeart/2005/8/layout/default"/>
    <dgm:cxn modelId="{BFB3DA32-AA66-4EB5-9F8D-F45E3FC4AAE1}" srcId="{6FD12B27-D27C-44A9-8463-A2B05F283F9B}" destId="{E99A7028-1CA4-4BDF-9F90-7F35343C9292}" srcOrd="9" destOrd="0" parTransId="{7C4D9A08-8CDF-4708-BC1F-118B3E56658F}" sibTransId="{B0F6786F-BA93-4F75-A7B8-5D5A55BCDE9E}"/>
    <dgm:cxn modelId="{C837525F-2A31-4C34-892B-F474B5576715}" srcId="{6FD12B27-D27C-44A9-8463-A2B05F283F9B}" destId="{4474EEE2-8C25-4AE9-80BA-27DBD7D0C5B5}" srcOrd="2" destOrd="0" parTransId="{97EEB092-8F2E-4B56-AD0D-6BFAB80F37F1}" sibTransId="{7AB45F50-9EA1-4521-921F-D3C922B4B1C7}"/>
    <dgm:cxn modelId="{A088D067-9B85-4C49-B64C-2758C4571D32}" type="presOf" srcId="{2E2E1CB3-F979-4FB8-A2F9-69CA9FAAF2B1}" destId="{1C6BC967-08DA-41B2-9A6A-DBF985EF680E}" srcOrd="0" destOrd="0" presId="urn:microsoft.com/office/officeart/2005/8/layout/default"/>
    <dgm:cxn modelId="{EF943C6D-6EE1-496C-9A53-672C47C505EA}" type="presOf" srcId="{E99A7028-1CA4-4BDF-9F90-7F35343C9292}" destId="{15BDC8FA-3081-4451-B53D-C9FE6141EAEA}" srcOrd="0" destOrd="0" presId="urn:microsoft.com/office/officeart/2005/8/layout/default"/>
    <dgm:cxn modelId="{0C41E06D-4B4F-4557-BE44-0435F5F1ACB1}" type="presOf" srcId="{7C5D6F18-137C-4E95-9756-A72BF5A2AFC1}" destId="{F4265988-36BC-40AF-B0AE-6E20F64D9F3C}" srcOrd="0" destOrd="0" presId="urn:microsoft.com/office/officeart/2005/8/layout/default"/>
    <dgm:cxn modelId="{77124C6F-284B-47D5-AB77-72870672D219}" srcId="{6FD12B27-D27C-44A9-8463-A2B05F283F9B}" destId="{4154D088-6FAD-473C-8068-AF593093A2CA}" srcOrd="22" destOrd="0" parTransId="{6418949E-B7D3-446C-BF67-19772D176B10}" sibTransId="{9080E79A-746F-4943-8D69-E4EB7174EB97}"/>
    <dgm:cxn modelId="{EB846252-E301-4512-8976-39B3DE2583A9}" srcId="{6FD12B27-D27C-44A9-8463-A2B05F283F9B}" destId="{7C5D6F18-137C-4E95-9756-A72BF5A2AFC1}" srcOrd="4" destOrd="0" parTransId="{8D073319-12C1-4730-B025-5BC5C4DE1059}" sibTransId="{F8BB4E8C-669D-4A57-A68D-B157A159C66D}"/>
    <dgm:cxn modelId="{DC351573-8F5A-48F8-80C7-BFABF686135D}" srcId="{6FD12B27-D27C-44A9-8463-A2B05F283F9B}" destId="{FED046CB-D3B0-4B28-8256-5C781352969F}" srcOrd="20" destOrd="0" parTransId="{625B421A-907A-4368-A0C7-BE0554B3B592}" sibTransId="{7BE875E4-299C-42D6-A1AC-63738E2A52A3}"/>
    <dgm:cxn modelId="{CE178658-1A26-4B1C-B8DE-1E0962918699}" srcId="{6FD12B27-D27C-44A9-8463-A2B05F283F9B}" destId="{51AF8BDB-B0C3-4700-9EF6-DCA2ED1243EB}" srcOrd="23" destOrd="0" parTransId="{04F858AF-8ECD-4C90-84A4-363A08272240}" sibTransId="{1211E36E-7755-4E3D-A168-87BB7F428BF2}"/>
    <dgm:cxn modelId="{0211525A-1471-48DA-BEC6-434BEA9B1DC9}" srcId="{6FD12B27-D27C-44A9-8463-A2B05F283F9B}" destId="{CAF07137-3233-4FF2-BFDF-416515491B32}" srcOrd="8" destOrd="0" parTransId="{5C7EEAF2-8EFD-4DFF-8D7F-6BB670C23E06}" sibTransId="{0D78E286-1CCB-46D4-AC9F-1110E7923249}"/>
    <dgm:cxn modelId="{A526C57B-3097-4A73-B1E1-92C76538B2EB}" type="presOf" srcId="{78D8D9F3-7A4A-46C8-84D4-77343FF71F20}" destId="{B3E21B0E-C2BB-4AF2-8AAA-016E5EAA2475}" srcOrd="0" destOrd="0" presId="urn:microsoft.com/office/officeart/2005/8/layout/default"/>
    <dgm:cxn modelId="{0CCAE780-A36E-4503-B48E-23F8D6E34573}" type="presOf" srcId="{72F9FC52-19A3-4489-A097-B66232D3DDEF}" destId="{A20176D3-D9EB-4A44-B35B-ACC89D49AC68}" srcOrd="0" destOrd="0" presId="urn:microsoft.com/office/officeart/2005/8/layout/default"/>
    <dgm:cxn modelId="{69E6F780-45BD-4D6D-A00C-8C4AD37422C1}" type="presOf" srcId="{37936E3F-5EE2-44A5-A759-3BA176397EE9}" destId="{D6CF6E07-9612-48B7-92FB-9B7C75A24A2E}" srcOrd="0" destOrd="0" presId="urn:microsoft.com/office/officeart/2005/8/layout/default"/>
    <dgm:cxn modelId="{7FC14A83-CA53-4954-8AE0-AAEF4A9579B2}" type="presOf" srcId="{FED046CB-D3B0-4B28-8256-5C781352969F}" destId="{EAA9B860-9AC4-4E16-9B60-CCD8FA624AFF}" srcOrd="0" destOrd="0" presId="urn:microsoft.com/office/officeart/2005/8/layout/default"/>
    <dgm:cxn modelId="{8600F188-4961-48CB-80DC-775553A624E8}" srcId="{6FD12B27-D27C-44A9-8463-A2B05F283F9B}" destId="{94F1C9DD-C5B5-42B3-8221-DDB24C6E0D8A}" srcOrd="3" destOrd="0" parTransId="{F89853FC-505A-44D7-A730-96C1F71A0424}" sibTransId="{36F37D87-B346-43BF-B041-7C2DF91F3F39}"/>
    <dgm:cxn modelId="{40DEFD8D-61B3-4C3F-A891-6769D743A7E1}" srcId="{6FD12B27-D27C-44A9-8463-A2B05F283F9B}" destId="{85C6F2AB-C198-4802-BDA5-CFDAD2F22779}" srcOrd="25" destOrd="0" parTransId="{8413436C-7A66-4194-9BB5-0A95003A366F}" sibTransId="{F67CF6C5-794D-4AD4-8FE5-5DBE2F16D61F}"/>
    <dgm:cxn modelId="{ABE74591-9BAF-4368-81D8-19DCAE163503}" srcId="{6FD12B27-D27C-44A9-8463-A2B05F283F9B}" destId="{0679302C-119D-498B-B054-58C905C2D50C}" srcOrd="0" destOrd="0" parTransId="{50FE7602-463F-495D-81C1-644D3B0AA772}" sibTransId="{DFC2D67A-F06C-4837-BCA2-7C0197844A16}"/>
    <dgm:cxn modelId="{2B38A195-2AC8-4945-9983-9D353DFD457F}" type="presOf" srcId="{CAF07137-3233-4FF2-BFDF-416515491B32}" destId="{C6A2F4AC-BAAB-45ED-BAFB-8721DCF888B5}" srcOrd="0" destOrd="0" presId="urn:microsoft.com/office/officeart/2005/8/layout/default"/>
    <dgm:cxn modelId="{C63EC796-B761-4EAE-B1C4-552309CCC70F}" srcId="{6FD12B27-D27C-44A9-8463-A2B05F283F9B}" destId="{273FF0FE-68EF-401D-A3B9-AAFF0649A99F}" srcOrd="26" destOrd="0" parTransId="{BBDC8303-E10A-4600-A5A0-B1D8377C950B}" sibTransId="{7E55F18C-CEC7-4690-9427-9E06ACEAA7D7}"/>
    <dgm:cxn modelId="{0F411C97-983B-474F-8AE5-2521FEF0DF02}" srcId="{6FD12B27-D27C-44A9-8463-A2B05F283F9B}" destId="{72F9FC52-19A3-4489-A097-B66232D3DDEF}" srcOrd="18" destOrd="0" parTransId="{66A32D3D-751D-40E7-A515-C92A54CE8E01}" sibTransId="{7FD3BC41-EBC1-496D-A002-A6B5924C6766}"/>
    <dgm:cxn modelId="{BCDA1C98-FD1D-43AE-B273-E2EB27A39909}" srcId="{6FD12B27-D27C-44A9-8463-A2B05F283F9B}" destId="{F80A7904-2339-4E9D-9C6E-03570E689006}" srcOrd="17" destOrd="0" parTransId="{26E9E601-EC50-4C11-A68B-97CA7F9EC3B8}" sibTransId="{268FC70E-5705-4DA4-8147-B493C74E1103}"/>
    <dgm:cxn modelId="{F9574E98-2A1C-435B-866C-09C02D085BEA}" type="presOf" srcId="{292A0C0D-257F-403D-8608-7229C60DA90A}" destId="{A0EAE3B6-972C-4F96-B2CA-1E8F6C5A6BE6}" srcOrd="0" destOrd="0" presId="urn:microsoft.com/office/officeart/2005/8/layout/default"/>
    <dgm:cxn modelId="{4F12309D-12CA-4360-BBAF-1CEC26C58D6B}" srcId="{6FD12B27-D27C-44A9-8463-A2B05F283F9B}" destId="{37936E3F-5EE2-44A5-A759-3BA176397EE9}" srcOrd="19" destOrd="0" parTransId="{CA1FDE7A-422F-4455-A43E-16AB83B047F5}" sibTransId="{F2A33CF9-9C3C-4AA1-865C-50E998A0947B}"/>
    <dgm:cxn modelId="{67E9889D-1EC5-4B32-B792-0DD669359D34}" srcId="{6FD12B27-D27C-44A9-8463-A2B05F283F9B}" destId="{64E9ACAE-6617-478C-A2F1-CC37FBBAAB5F}" srcOrd="12" destOrd="0" parTransId="{10C3B6F4-E633-41B3-9D3E-9269EBA7FA13}" sibTransId="{CFC50C95-1D31-4CCE-B12D-C77EB0BE32BD}"/>
    <dgm:cxn modelId="{3B3CDBA7-AC4A-4B81-904F-96B41694A696}" type="presOf" srcId="{51AF8BDB-B0C3-4700-9EF6-DCA2ED1243EB}" destId="{8FCE2EAF-7EBB-4163-851B-5E9E6D180057}" srcOrd="0" destOrd="0" presId="urn:microsoft.com/office/officeart/2005/8/layout/default"/>
    <dgm:cxn modelId="{0F3BC3AB-F7EE-4DD9-8FAE-179DBBC61190}" srcId="{6FD12B27-D27C-44A9-8463-A2B05F283F9B}" destId="{2E2E1CB3-F979-4FB8-A2F9-69CA9FAAF2B1}" srcOrd="5" destOrd="0" parTransId="{CCF7A983-E974-47A1-B4AA-8754D7637D5E}" sibTransId="{2C7451C3-6026-4F30-B944-3A4CF60BAB63}"/>
    <dgm:cxn modelId="{31F1A8AD-7421-475E-9BF9-AB9FF08A1B5D}" type="presOf" srcId="{6FD12B27-D27C-44A9-8463-A2B05F283F9B}" destId="{D5631794-E3A2-4116-983C-21762B3709E8}" srcOrd="0" destOrd="0" presId="urn:microsoft.com/office/officeart/2005/8/layout/default"/>
    <dgm:cxn modelId="{A37973B4-569A-4802-9AE1-52A0E8EF4D2A}" type="presOf" srcId="{F80A7904-2339-4E9D-9C6E-03570E689006}" destId="{565A06D0-310B-425E-9392-A681AEB1786B}" srcOrd="0" destOrd="0" presId="urn:microsoft.com/office/officeart/2005/8/layout/default"/>
    <dgm:cxn modelId="{146086B5-7D4A-424E-B45D-7DBCD40E6BCD}" srcId="{6FD12B27-D27C-44A9-8463-A2B05F283F9B}" destId="{3CF04AFF-7ED0-4BB7-8F96-E93972E7049A}" srcOrd="6" destOrd="0" parTransId="{6ED23FF1-03E4-4884-9787-78B17A0F2E7B}" sibTransId="{4E52C518-694D-412C-93E8-CE1F9D1E5D9A}"/>
    <dgm:cxn modelId="{055F87BA-6DF1-4971-B062-2507DDFBAC3E}" type="presOf" srcId="{E3280D09-2FE4-4CC5-B968-A295B203E6FB}" destId="{AC3D092C-94C5-497A-9CCA-DD45E5C0EA9C}" srcOrd="0" destOrd="0" presId="urn:microsoft.com/office/officeart/2005/8/layout/default"/>
    <dgm:cxn modelId="{142EAEC0-197C-4740-98D6-3014CD0C9E2D}" srcId="{6FD12B27-D27C-44A9-8463-A2B05F283F9B}" destId="{0EC8B46D-DAD7-4334-A10B-1162CEE6C5C4}" srcOrd="24" destOrd="0" parTransId="{B7862EA4-641D-4F48-BABB-4AB29FC7B72C}" sibTransId="{ACCEABA5-5EBC-464F-B5BE-B9B34F69B5FA}"/>
    <dgm:cxn modelId="{94D7FAC2-24C6-4595-8359-98D23BDF82C2}" type="presOf" srcId="{3CF04AFF-7ED0-4BB7-8F96-E93972E7049A}" destId="{CE784E20-30BB-41C6-A175-B202236B1F69}" srcOrd="0" destOrd="0" presId="urn:microsoft.com/office/officeart/2005/8/layout/default"/>
    <dgm:cxn modelId="{715FB6C8-EEF4-4616-96C0-71451B720255}" type="presOf" srcId="{C2DE9429-14CD-4A79-A025-39D968E8E917}" destId="{62EB5C16-EEAD-41A4-9E1A-888FC4D8CCEC}" srcOrd="0" destOrd="0" presId="urn:microsoft.com/office/officeart/2005/8/layout/default"/>
    <dgm:cxn modelId="{21FB60CB-6FE2-49A4-B057-AB65367698F4}" srcId="{6FD12B27-D27C-44A9-8463-A2B05F283F9B}" destId="{5F8E4348-F712-4D4E-9202-24F18E89DECB}" srcOrd="15" destOrd="0" parTransId="{2FDA3954-7A2B-453D-87FF-D66288F3FF60}" sibTransId="{341BF3BC-18D7-4AF0-9E78-B5230A82B8EE}"/>
    <dgm:cxn modelId="{BBCE70CB-1AFC-4164-8A96-02180C28FB91}" type="presOf" srcId="{0EC8B46D-DAD7-4334-A10B-1162CEE6C5C4}" destId="{43A691C8-C3FC-4587-9257-8C674FE88297}" srcOrd="0" destOrd="0" presId="urn:microsoft.com/office/officeart/2005/8/layout/default"/>
    <dgm:cxn modelId="{813972D1-B5E2-4F9F-B203-4A55747D065E}" type="presOf" srcId="{7D953F14-4F0A-4C36-962A-3C7E7538BFC6}" destId="{C7EB6D8E-17DC-4EF4-B810-2BA58C708D53}" srcOrd="0" destOrd="0" presId="urn:microsoft.com/office/officeart/2005/8/layout/default"/>
    <dgm:cxn modelId="{A6EC84D1-D0C2-4A7D-88B5-854CF4E1A801}" srcId="{6FD12B27-D27C-44A9-8463-A2B05F283F9B}" destId="{7D953F14-4F0A-4C36-962A-3C7E7538BFC6}" srcOrd="21" destOrd="0" parTransId="{B210ED77-B0D3-40C2-B5B0-1E7DD4F920AB}" sibTransId="{9453ABE8-FAF5-4E11-A2B1-BA39CF1F54F0}"/>
    <dgm:cxn modelId="{09FB9FD7-94EE-43FA-B166-A7DC36CE3FD5}" type="presOf" srcId="{069E638D-4D95-42CD-8560-AAD856BE1E67}" destId="{27D0E392-2E3B-4DB9-B534-9AAAE24C68AE}" srcOrd="0" destOrd="0" presId="urn:microsoft.com/office/officeart/2005/8/layout/default"/>
    <dgm:cxn modelId="{371C62E4-24C4-480D-B91F-0CA41998F2BF}" type="presOf" srcId="{05AE1DA6-A59E-4B04-B515-C85D82291B9A}" destId="{40903CDA-31D0-4AD2-8DFF-03D47A5E5D5B}" srcOrd="0" destOrd="0" presId="urn:microsoft.com/office/officeart/2005/8/layout/default"/>
    <dgm:cxn modelId="{BE4F48E6-8EEE-4B5B-88E7-574163E61955}" type="presOf" srcId="{5F8E4348-F712-4D4E-9202-24F18E89DECB}" destId="{DC26565E-C425-46BB-AEBE-9A7D442D16AD}" srcOrd="0" destOrd="0" presId="urn:microsoft.com/office/officeart/2005/8/layout/default"/>
    <dgm:cxn modelId="{9877DBED-3D6B-4C2D-8867-6C69DC6B9DC8}" type="presOf" srcId="{64E9ACAE-6617-478C-A2F1-CC37FBBAAB5F}" destId="{CD90BFBB-B94B-4281-B864-C7AD7A04F931}" srcOrd="0" destOrd="0" presId="urn:microsoft.com/office/officeart/2005/8/layout/default"/>
    <dgm:cxn modelId="{BD82CEF3-F9B5-49C6-8820-DB9616438ED7}" srcId="{6FD12B27-D27C-44A9-8463-A2B05F283F9B}" destId="{C2DE9429-14CD-4A79-A025-39D968E8E917}" srcOrd="7" destOrd="0" parTransId="{129A5C75-CAF7-4AF6-8F49-68D4A69F182B}" sibTransId="{F2820E09-E1EC-4512-880C-D6FE0C3C5B8B}"/>
    <dgm:cxn modelId="{29A860F4-F1FF-4D66-A767-0C348E05A2D7}" srcId="{6FD12B27-D27C-44A9-8463-A2B05F283F9B}" destId="{05AE1DA6-A59E-4B04-B515-C85D82291B9A}" srcOrd="10" destOrd="0" parTransId="{CAF845CB-0288-49E5-8523-6071B556EE72}" sibTransId="{6377E66D-1752-4BC8-8757-EAB8932C6081}"/>
    <dgm:cxn modelId="{F6A1BDF9-713E-4CD2-967B-5B7C531E752C}" srcId="{6FD12B27-D27C-44A9-8463-A2B05F283F9B}" destId="{292A0C0D-257F-403D-8608-7229C60DA90A}" srcOrd="13" destOrd="0" parTransId="{2159BB43-2111-446E-AAAD-28C35DB81181}" sibTransId="{DFEFE863-1936-4287-8A0D-B75B833F93E5}"/>
    <dgm:cxn modelId="{823A6FFA-BB22-4A13-99F1-FF43C7607608}" type="presOf" srcId="{4474EEE2-8C25-4AE9-80BA-27DBD7D0C5B5}" destId="{D30630A1-F861-4847-8E8D-CE4F6CC69197}" srcOrd="0" destOrd="0" presId="urn:microsoft.com/office/officeart/2005/8/layout/default"/>
    <dgm:cxn modelId="{5F6BB3FE-1CA2-4BA6-A3E0-A02FA17C56D5}" type="presOf" srcId="{273FF0FE-68EF-401D-A3B9-AAFF0649A99F}" destId="{9BDB959A-DEE4-421A-90FC-CBA5DDAFA443}" srcOrd="0" destOrd="0" presId="urn:microsoft.com/office/officeart/2005/8/layout/default"/>
    <dgm:cxn modelId="{F3C2C29E-034C-45B4-856D-84A65B11EB38}" type="presParOf" srcId="{D5631794-E3A2-4116-983C-21762B3709E8}" destId="{91F7E9E9-EAAF-4179-A47C-CEF359E66804}" srcOrd="0" destOrd="0" presId="urn:microsoft.com/office/officeart/2005/8/layout/default"/>
    <dgm:cxn modelId="{6628D8A6-C57F-466B-AA08-4BDA42C36D2A}" type="presParOf" srcId="{D5631794-E3A2-4116-983C-21762B3709E8}" destId="{C1B02869-976D-48FC-8CF4-BBD25BEAD596}" srcOrd="1" destOrd="0" presId="urn:microsoft.com/office/officeart/2005/8/layout/default"/>
    <dgm:cxn modelId="{EFCE485E-DC3D-40FD-A716-3509AB0E867A}" type="presParOf" srcId="{D5631794-E3A2-4116-983C-21762B3709E8}" destId="{AC3D092C-94C5-497A-9CCA-DD45E5C0EA9C}" srcOrd="2" destOrd="0" presId="urn:microsoft.com/office/officeart/2005/8/layout/default"/>
    <dgm:cxn modelId="{7A06A968-7301-4DBD-B97E-6885ED875D3B}" type="presParOf" srcId="{D5631794-E3A2-4116-983C-21762B3709E8}" destId="{2974BA02-AC7F-4B56-8A67-519968C6481A}" srcOrd="3" destOrd="0" presId="urn:microsoft.com/office/officeart/2005/8/layout/default"/>
    <dgm:cxn modelId="{83F8422A-6C71-4A1E-85D5-B5AEF2466CD4}" type="presParOf" srcId="{D5631794-E3A2-4116-983C-21762B3709E8}" destId="{D30630A1-F861-4847-8E8D-CE4F6CC69197}" srcOrd="4" destOrd="0" presId="urn:microsoft.com/office/officeart/2005/8/layout/default"/>
    <dgm:cxn modelId="{E1432E05-BBE3-434C-AC92-44DFDA9766A7}" type="presParOf" srcId="{D5631794-E3A2-4116-983C-21762B3709E8}" destId="{034D6208-CEA4-4114-AC5C-B4B9FE4A0E0D}" srcOrd="5" destOrd="0" presId="urn:microsoft.com/office/officeart/2005/8/layout/default"/>
    <dgm:cxn modelId="{9332C6E7-27D7-4F51-9C68-7B9919032521}" type="presParOf" srcId="{D5631794-E3A2-4116-983C-21762B3709E8}" destId="{D309BB95-CE99-4587-8FC3-E2490E486B20}" srcOrd="6" destOrd="0" presId="urn:microsoft.com/office/officeart/2005/8/layout/default"/>
    <dgm:cxn modelId="{887890DC-23E3-476E-8B4B-1AFA9B5632E6}" type="presParOf" srcId="{D5631794-E3A2-4116-983C-21762B3709E8}" destId="{D18CF160-FD20-43C2-97D0-98A7AB90A994}" srcOrd="7" destOrd="0" presId="urn:microsoft.com/office/officeart/2005/8/layout/default"/>
    <dgm:cxn modelId="{91370B9C-03A1-405F-8ECB-23D9CE6D0C34}" type="presParOf" srcId="{D5631794-E3A2-4116-983C-21762B3709E8}" destId="{F4265988-36BC-40AF-B0AE-6E20F64D9F3C}" srcOrd="8" destOrd="0" presId="urn:microsoft.com/office/officeart/2005/8/layout/default"/>
    <dgm:cxn modelId="{F0BACFB7-0289-4B2A-9D79-743EC1FAEF2F}" type="presParOf" srcId="{D5631794-E3A2-4116-983C-21762B3709E8}" destId="{7EC0D03F-93D4-4079-9FC6-51C0E43A3B71}" srcOrd="9" destOrd="0" presId="urn:microsoft.com/office/officeart/2005/8/layout/default"/>
    <dgm:cxn modelId="{727FA467-2F79-4789-9F31-5692DF8EB4AF}" type="presParOf" srcId="{D5631794-E3A2-4116-983C-21762B3709E8}" destId="{1C6BC967-08DA-41B2-9A6A-DBF985EF680E}" srcOrd="10" destOrd="0" presId="urn:microsoft.com/office/officeart/2005/8/layout/default"/>
    <dgm:cxn modelId="{C69AC21A-095D-41A4-886F-1ABF9CB9AEE4}" type="presParOf" srcId="{D5631794-E3A2-4116-983C-21762B3709E8}" destId="{1D43B7DA-2AB6-4434-8620-7A64ADB5231A}" srcOrd="11" destOrd="0" presId="urn:microsoft.com/office/officeart/2005/8/layout/default"/>
    <dgm:cxn modelId="{8BF63B79-23EC-4CDE-BB3E-CE1311655EDB}" type="presParOf" srcId="{D5631794-E3A2-4116-983C-21762B3709E8}" destId="{CE784E20-30BB-41C6-A175-B202236B1F69}" srcOrd="12" destOrd="0" presId="urn:microsoft.com/office/officeart/2005/8/layout/default"/>
    <dgm:cxn modelId="{685F2B2D-1EBE-4524-9BB6-B3C6331DC14D}" type="presParOf" srcId="{D5631794-E3A2-4116-983C-21762B3709E8}" destId="{09488FC6-3429-4CE2-828F-1E4AEF4BC56C}" srcOrd="13" destOrd="0" presId="urn:microsoft.com/office/officeart/2005/8/layout/default"/>
    <dgm:cxn modelId="{E8BC2E5D-8D3A-4D6A-995C-2931D255B0EC}" type="presParOf" srcId="{D5631794-E3A2-4116-983C-21762B3709E8}" destId="{62EB5C16-EEAD-41A4-9E1A-888FC4D8CCEC}" srcOrd="14" destOrd="0" presId="urn:microsoft.com/office/officeart/2005/8/layout/default"/>
    <dgm:cxn modelId="{291E58F5-8182-4E60-B536-EC9AD7DCB38B}" type="presParOf" srcId="{D5631794-E3A2-4116-983C-21762B3709E8}" destId="{2501556C-F389-4591-8CAC-3D35FEDB74E2}" srcOrd="15" destOrd="0" presId="urn:microsoft.com/office/officeart/2005/8/layout/default"/>
    <dgm:cxn modelId="{BEA2DDB1-01D4-44C9-B7B4-CCFA4DEC2800}" type="presParOf" srcId="{D5631794-E3A2-4116-983C-21762B3709E8}" destId="{C6A2F4AC-BAAB-45ED-BAFB-8721DCF888B5}" srcOrd="16" destOrd="0" presId="urn:microsoft.com/office/officeart/2005/8/layout/default"/>
    <dgm:cxn modelId="{BBF4B0E9-A289-45EE-8A9F-BD803AFEF1D2}" type="presParOf" srcId="{D5631794-E3A2-4116-983C-21762B3709E8}" destId="{369ED5EF-957E-414E-BBB7-742C49F75CEE}" srcOrd="17" destOrd="0" presId="urn:microsoft.com/office/officeart/2005/8/layout/default"/>
    <dgm:cxn modelId="{A9C4D42B-5F54-4FFD-A2CC-AD66048B74B6}" type="presParOf" srcId="{D5631794-E3A2-4116-983C-21762B3709E8}" destId="{15BDC8FA-3081-4451-B53D-C9FE6141EAEA}" srcOrd="18" destOrd="0" presId="urn:microsoft.com/office/officeart/2005/8/layout/default"/>
    <dgm:cxn modelId="{F2EF3846-CA5A-4ADD-8366-E46E737FBE1A}" type="presParOf" srcId="{D5631794-E3A2-4116-983C-21762B3709E8}" destId="{97BA185D-12C0-4D00-A5CA-1D73B662D489}" srcOrd="19" destOrd="0" presId="urn:microsoft.com/office/officeart/2005/8/layout/default"/>
    <dgm:cxn modelId="{E71EB34A-1E30-4701-80EA-85377A3D3B0C}" type="presParOf" srcId="{D5631794-E3A2-4116-983C-21762B3709E8}" destId="{40903CDA-31D0-4AD2-8DFF-03D47A5E5D5B}" srcOrd="20" destOrd="0" presId="urn:microsoft.com/office/officeart/2005/8/layout/default"/>
    <dgm:cxn modelId="{164CE1E3-0A17-4E0F-8922-E1C1F0599445}" type="presParOf" srcId="{D5631794-E3A2-4116-983C-21762B3709E8}" destId="{27DB0309-8B51-49A5-AE85-7EC52FE3CC9F}" srcOrd="21" destOrd="0" presId="urn:microsoft.com/office/officeart/2005/8/layout/default"/>
    <dgm:cxn modelId="{DDE817B2-1B43-45DC-93D7-A59DC4834060}" type="presParOf" srcId="{D5631794-E3A2-4116-983C-21762B3709E8}" destId="{72195B44-9205-421C-858E-75D058A97B2F}" srcOrd="22" destOrd="0" presId="urn:microsoft.com/office/officeart/2005/8/layout/default"/>
    <dgm:cxn modelId="{972B5816-FBEF-42AE-8951-44FB18E92F94}" type="presParOf" srcId="{D5631794-E3A2-4116-983C-21762B3709E8}" destId="{2D0C18B0-7A1D-425A-836B-5A6B5FCA1310}" srcOrd="23" destOrd="0" presId="urn:microsoft.com/office/officeart/2005/8/layout/default"/>
    <dgm:cxn modelId="{249FCD22-9C86-4094-B4CC-2F1BE2950659}" type="presParOf" srcId="{D5631794-E3A2-4116-983C-21762B3709E8}" destId="{CD90BFBB-B94B-4281-B864-C7AD7A04F931}" srcOrd="24" destOrd="0" presId="urn:microsoft.com/office/officeart/2005/8/layout/default"/>
    <dgm:cxn modelId="{75EA6E89-0C0F-493E-904C-DA6F90B704C8}" type="presParOf" srcId="{D5631794-E3A2-4116-983C-21762B3709E8}" destId="{0CAEABF8-CD59-4963-81DF-4BB6A962AFAD}" srcOrd="25" destOrd="0" presId="urn:microsoft.com/office/officeart/2005/8/layout/default"/>
    <dgm:cxn modelId="{691897B2-2E6E-4C8D-AA45-D4C9AF996057}" type="presParOf" srcId="{D5631794-E3A2-4116-983C-21762B3709E8}" destId="{A0EAE3B6-972C-4F96-B2CA-1E8F6C5A6BE6}" srcOrd="26" destOrd="0" presId="urn:microsoft.com/office/officeart/2005/8/layout/default"/>
    <dgm:cxn modelId="{3E0309D7-E7C4-49A2-9363-FE529A807081}" type="presParOf" srcId="{D5631794-E3A2-4116-983C-21762B3709E8}" destId="{E4091779-4BCA-42ED-ACE5-193182A16629}" srcOrd="27" destOrd="0" presId="urn:microsoft.com/office/officeart/2005/8/layout/default"/>
    <dgm:cxn modelId="{C694B0A8-7BC8-4875-8FCD-9C56E76937E9}" type="presParOf" srcId="{D5631794-E3A2-4116-983C-21762B3709E8}" destId="{27D0E392-2E3B-4DB9-B534-9AAAE24C68AE}" srcOrd="28" destOrd="0" presId="urn:microsoft.com/office/officeart/2005/8/layout/default"/>
    <dgm:cxn modelId="{55396F30-5C5A-47C8-A23E-3DBD64B917C5}" type="presParOf" srcId="{D5631794-E3A2-4116-983C-21762B3709E8}" destId="{155F36F1-EBAF-469D-9285-621776090F39}" srcOrd="29" destOrd="0" presId="urn:microsoft.com/office/officeart/2005/8/layout/default"/>
    <dgm:cxn modelId="{A34BA520-8F26-448F-88D0-4411A6D1CA15}" type="presParOf" srcId="{D5631794-E3A2-4116-983C-21762B3709E8}" destId="{DC26565E-C425-46BB-AEBE-9A7D442D16AD}" srcOrd="30" destOrd="0" presId="urn:microsoft.com/office/officeart/2005/8/layout/default"/>
    <dgm:cxn modelId="{D337EC8A-6C62-475E-B08D-93F2164FAA16}" type="presParOf" srcId="{D5631794-E3A2-4116-983C-21762B3709E8}" destId="{B6805750-E5EE-4A7C-9366-ABBB4DE78B29}" srcOrd="31" destOrd="0" presId="urn:microsoft.com/office/officeart/2005/8/layout/default"/>
    <dgm:cxn modelId="{923A8D91-7C4D-48DA-B2DA-E45ACDA552B5}" type="presParOf" srcId="{D5631794-E3A2-4116-983C-21762B3709E8}" destId="{B3E21B0E-C2BB-4AF2-8AAA-016E5EAA2475}" srcOrd="32" destOrd="0" presId="urn:microsoft.com/office/officeart/2005/8/layout/default"/>
    <dgm:cxn modelId="{180E0C88-EE63-49D9-A3D0-270208934FCB}" type="presParOf" srcId="{D5631794-E3A2-4116-983C-21762B3709E8}" destId="{249F622E-B0A6-418C-8C70-A6185ABF24D6}" srcOrd="33" destOrd="0" presId="urn:microsoft.com/office/officeart/2005/8/layout/default"/>
    <dgm:cxn modelId="{4AFC7648-A420-43BE-B7B4-6CD9244044C2}" type="presParOf" srcId="{D5631794-E3A2-4116-983C-21762B3709E8}" destId="{565A06D0-310B-425E-9392-A681AEB1786B}" srcOrd="34" destOrd="0" presId="urn:microsoft.com/office/officeart/2005/8/layout/default"/>
    <dgm:cxn modelId="{2830E973-F1A0-4B46-BA34-20D31ADECC86}" type="presParOf" srcId="{D5631794-E3A2-4116-983C-21762B3709E8}" destId="{CD10034B-36D7-4A09-B574-0B1649A59D05}" srcOrd="35" destOrd="0" presId="urn:microsoft.com/office/officeart/2005/8/layout/default"/>
    <dgm:cxn modelId="{F17E2665-5E92-473E-B3C2-BBC148E6FB67}" type="presParOf" srcId="{D5631794-E3A2-4116-983C-21762B3709E8}" destId="{A20176D3-D9EB-4A44-B35B-ACC89D49AC68}" srcOrd="36" destOrd="0" presId="urn:microsoft.com/office/officeart/2005/8/layout/default"/>
    <dgm:cxn modelId="{EB5BB6A8-2B78-49D8-96C7-1774127B9054}" type="presParOf" srcId="{D5631794-E3A2-4116-983C-21762B3709E8}" destId="{E1B17622-EA77-4057-9A1F-36ABD9498360}" srcOrd="37" destOrd="0" presId="urn:microsoft.com/office/officeart/2005/8/layout/default"/>
    <dgm:cxn modelId="{8387EBC7-40F3-4DBA-B6FC-A3A9D2E4AC74}" type="presParOf" srcId="{D5631794-E3A2-4116-983C-21762B3709E8}" destId="{D6CF6E07-9612-48B7-92FB-9B7C75A24A2E}" srcOrd="38" destOrd="0" presId="urn:microsoft.com/office/officeart/2005/8/layout/default"/>
    <dgm:cxn modelId="{1EC25798-4F9E-447C-A75A-9618C8BBFFB6}" type="presParOf" srcId="{D5631794-E3A2-4116-983C-21762B3709E8}" destId="{E06033DE-0153-4E4F-BD8A-8B40AC8A93C7}" srcOrd="39" destOrd="0" presId="urn:microsoft.com/office/officeart/2005/8/layout/default"/>
    <dgm:cxn modelId="{83A38EC5-5718-4638-98A9-61CD4C32FB32}" type="presParOf" srcId="{D5631794-E3A2-4116-983C-21762B3709E8}" destId="{EAA9B860-9AC4-4E16-9B60-CCD8FA624AFF}" srcOrd="40" destOrd="0" presId="urn:microsoft.com/office/officeart/2005/8/layout/default"/>
    <dgm:cxn modelId="{7077172D-BB02-4521-A2C1-2010C21CE602}" type="presParOf" srcId="{D5631794-E3A2-4116-983C-21762B3709E8}" destId="{67A0625E-AF71-45F6-976A-0E905834AF7F}" srcOrd="41" destOrd="0" presId="urn:microsoft.com/office/officeart/2005/8/layout/default"/>
    <dgm:cxn modelId="{96767CA0-CE4A-452F-B9F7-1B01F622A71A}" type="presParOf" srcId="{D5631794-E3A2-4116-983C-21762B3709E8}" destId="{C7EB6D8E-17DC-4EF4-B810-2BA58C708D53}" srcOrd="42" destOrd="0" presId="urn:microsoft.com/office/officeart/2005/8/layout/default"/>
    <dgm:cxn modelId="{8739391C-D51F-4781-8830-244FCBAB04BB}" type="presParOf" srcId="{D5631794-E3A2-4116-983C-21762B3709E8}" destId="{4374A3B5-04B2-4083-A832-09DC3B19B4A3}" srcOrd="43" destOrd="0" presId="urn:microsoft.com/office/officeart/2005/8/layout/default"/>
    <dgm:cxn modelId="{280E2221-1112-4D8A-94E0-7572A257ECF0}" type="presParOf" srcId="{D5631794-E3A2-4116-983C-21762B3709E8}" destId="{1C53929C-7FD4-47EE-AB8F-4AF795EDD9F9}" srcOrd="44" destOrd="0" presId="urn:microsoft.com/office/officeart/2005/8/layout/default"/>
    <dgm:cxn modelId="{4FF60320-1195-4056-81A0-D0C9A4D27395}" type="presParOf" srcId="{D5631794-E3A2-4116-983C-21762B3709E8}" destId="{3AC4E94A-2DAF-4296-8FC7-3775A3B66A29}" srcOrd="45" destOrd="0" presId="urn:microsoft.com/office/officeart/2005/8/layout/default"/>
    <dgm:cxn modelId="{2A67C0FA-F962-4E25-BCA3-2A3D1636F5AC}" type="presParOf" srcId="{D5631794-E3A2-4116-983C-21762B3709E8}" destId="{8FCE2EAF-7EBB-4163-851B-5E9E6D180057}" srcOrd="46" destOrd="0" presId="urn:microsoft.com/office/officeart/2005/8/layout/default"/>
    <dgm:cxn modelId="{BA9DEF40-B401-469E-8778-423167983DE3}" type="presParOf" srcId="{D5631794-E3A2-4116-983C-21762B3709E8}" destId="{A625A5FC-EEE4-4DAA-8858-8E4E383AB52E}" srcOrd="47" destOrd="0" presId="urn:microsoft.com/office/officeart/2005/8/layout/default"/>
    <dgm:cxn modelId="{5CE5EAB4-1B75-46BD-916B-A61AF06FEFC7}" type="presParOf" srcId="{D5631794-E3A2-4116-983C-21762B3709E8}" destId="{43A691C8-C3FC-4587-9257-8C674FE88297}" srcOrd="48" destOrd="0" presId="urn:microsoft.com/office/officeart/2005/8/layout/default"/>
    <dgm:cxn modelId="{0F0992DC-00CF-4948-8550-37C470F7DA65}" type="presParOf" srcId="{D5631794-E3A2-4116-983C-21762B3709E8}" destId="{4AE010C9-59FF-4A58-AB27-68619FCDADFE}" srcOrd="49" destOrd="0" presId="urn:microsoft.com/office/officeart/2005/8/layout/default"/>
    <dgm:cxn modelId="{D3FF16D0-5B74-4066-A5ED-A1248F480523}" type="presParOf" srcId="{D5631794-E3A2-4116-983C-21762B3709E8}" destId="{4D5EF14A-9F1C-40E8-954F-59477BAE4C62}" srcOrd="50" destOrd="0" presId="urn:microsoft.com/office/officeart/2005/8/layout/default"/>
    <dgm:cxn modelId="{A591129D-79F7-451D-9238-6467FFB90ECD}" type="presParOf" srcId="{D5631794-E3A2-4116-983C-21762B3709E8}" destId="{0DA20646-ECD3-4D22-9FF4-206B02A5AFE5}" srcOrd="51" destOrd="0" presId="urn:microsoft.com/office/officeart/2005/8/layout/default"/>
    <dgm:cxn modelId="{37775AF4-843E-4311-8ADC-DD5A9E15D70B}" type="presParOf" srcId="{D5631794-E3A2-4116-983C-21762B3709E8}" destId="{9BDB959A-DEE4-421A-90FC-CBA5DDAFA443}" srcOrd="5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7E9E9-EAAF-4179-A47C-CEF359E66804}">
      <dsp:nvSpPr>
        <dsp:cNvPr id="0" name=""/>
        <dsp:cNvSpPr/>
      </dsp:nvSpPr>
      <dsp:spPr>
        <a:xfrm>
          <a:off x="2751942" y="72834"/>
          <a:ext cx="1266058" cy="75963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 err="1"/>
            <a:t>linestyle</a:t>
          </a:r>
          <a:endParaRPr lang="en-US" sz="1500" kern="1200" dirty="0"/>
        </a:p>
      </dsp:txBody>
      <dsp:txXfrm>
        <a:off x="2751942" y="72834"/>
        <a:ext cx="1266058" cy="759635"/>
      </dsp:txXfrm>
    </dsp:sp>
    <dsp:sp modelId="{AC3D092C-94C5-497A-9CCA-DD45E5C0EA9C}">
      <dsp:nvSpPr>
        <dsp:cNvPr id="0" name=""/>
        <dsp:cNvSpPr/>
      </dsp:nvSpPr>
      <dsp:spPr>
        <a:xfrm>
          <a:off x="2060535" y="88048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‘-’ Use solid lines (default).</a:t>
          </a:r>
          <a:endParaRPr lang="en-US" sz="1500" kern="1200" dirty="0"/>
        </a:p>
      </dsp:txBody>
      <dsp:txXfrm>
        <a:off x="2060535" y="880486"/>
        <a:ext cx="1266058" cy="759635"/>
      </dsp:txXfrm>
    </dsp:sp>
    <dsp:sp modelId="{D30630A1-F861-4847-8E8D-CE4F6CC69197}">
      <dsp:nvSpPr>
        <dsp:cNvPr id="0" name=""/>
        <dsp:cNvSpPr/>
      </dsp:nvSpPr>
      <dsp:spPr>
        <a:xfrm>
          <a:off x="4796209" y="88048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‘--’ Use dashed lines. </a:t>
          </a:r>
          <a:endParaRPr lang="en-US" sz="1500" kern="1200" dirty="0"/>
        </a:p>
      </dsp:txBody>
      <dsp:txXfrm>
        <a:off x="4796209" y="880486"/>
        <a:ext cx="1266058" cy="759635"/>
      </dsp:txXfrm>
    </dsp:sp>
    <dsp:sp modelId="{D309BB95-CE99-4587-8FC3-E2490E486B20}">
      <dsp:nvSpPr>
        <dsp:cNvPr id="0" name=""/>
        <dsp:cNvSpPr/>
      </dsp:nvSpPr>
      <dsp:spPr>
        <a:xfrm>
          <a:off x="3484370" y="864738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‘:’ Use dotted lines.</a:t>
          </a:r>
          <a:endParaRPr lang="en-US" sz="1500" kern="1200" dirty="0"/>
        </a:p>
      </dsp:txBody>
      <dsp:txXfrm>
        <a:off x="3484370" y="864738"/>
        <a:ext cx="1266058" cy="759635"/>
      </dsp:txXfrm>
    </dsp:sp>
    <dsp:sp modelId="{F4265988-36BC-40AF-B0AE-6E20F64D9F3C}">
      <dsp:nvSpPr>
        <dsp:cNvPr id="0" name=""/>
        <dsp:cNvSpPr/>
      </dsp:nvSpPr>
      <dsp:spPr>
        <a:xfrm>
          <a:off x="692685" y="896078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‘-.’ Use dash-dotted lines. </a:t>
          </a:r>
          <a:endParaRPr lang="en-US" sz="1500" kern="1200" dirty="0"/>
        </a:p>
      </dsp:txBody>
      <dsp:txXfrm>
        <a:off x="692685" y="896078"/>
        <a:ext cx="1266058" cy="759635"/>
      </dsp:txXfrm>
    </dsp:sp>
    <dsp:sp modelId="{1C6BC967-08DA-41B2-9A6A-DBF985EF680E}">
      <dsp:nvSpPr>
        <dsp:cNvPr id="0" name=""/>
        <dsp:cNvSpPr/>
      </dsp:nvSpPr>
      <dsp:spPr>
        <a:xfrm>
          <a:off x="2592292" y="3528541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‘o’ circle </a:t>
          </a:r>
          <a:endParaRPr lang="en-US" sz="1500" kern="1200" dirty="0"/>
        </a:p>
      </dsp:txBody>
      <dsp:txXfrm>
        <a:off x="2592292" y="3528541"/>
        <a:ext cx="1266058" cy="759635"/>
      </dsp:txXfrm>
    </dsp:sp>
    <dsp:sp modelId="{CE784E20-30BB-41C6-A175-B202236B1F69}">
      <dsp:nvSpPr>
        <dsp:cNvPr id="0" name=""/>
        <dsp:cNvSpPr/>
      </dsp:nvSpPr>
      <dsp:spPr>
        <a:xfrm>
          <a:off x="4448955" y="3544167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‘*’ star </a:t>
          </a:r>
          <a:endParaRPr lang="en-US" sz="1500" kern="1200"/>
        </a:p>
      </dsp:txBody>
      <dsp:txXfrm>
        <a:off x="4448955" y="3544167"/>
        <a:ext cx="1266058" cy="759635"/>
      </dsp:txXfrm>
    </dsp:sp>
    <dsp:sp modelId="{62EB5C16-EEAD-41A4-9E1A-888FC4D8CCEC}">
      <dsp:nvSpPr>
        <dsp:cNvPr id="0" name=""/>
        <dsp:cNvSpPr/>
      </dsp:nvSpPr>
      <dsp:spPr>
        <a:xfrm>
          <a:off x="5400601" y="187235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‘.’ point </a:t>
          </a:r>
          <a:endParaRPr lang="en-US" sz="1500" kern="1200"/>
        </a:p>
      </dsp:txBody>
      <dsp:txXfrm>
        <a:off x="5400601" y="1872354"/>
        <a:ext cx="1266058" cy="759635"/>
      </dsp:txXfrm>
    </dsp:sp>
    <dsp:sp modelId="{C6A2F4AC-BAAB-45ED-BAFB-8721DCF888B5}">
      <dsp:nvSpPr>
        <dsp:cNvPr id="0" name=""/>
        <dsp:cNvSpPr/>
      </dsp:nvSpPr>
      <dsp:spPr>
        <a:xfrm>
          <a:off x="1440166" y="1944365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‘x’ cross </a:t>
          </a:r>
          <a:endParaRPr lang="en-US" sz="1500" kern="1200"/>
        </a:p>
      </dsp:txBody>
      <dsp:txXfrm>
        <a:off x="1440166" y="1944365"/>
        <a:ext cx="1266058" cy="759635"/>
      </dsp:txXfrm>
    </dsp:sp>
    <dsp:sp modelId="{15BDC8FA-3081-4451-B53D-C9FE6141EAEA}">
      <dsp:nvSpPr>
        <dsp:cNvPr id="0" name=""/>
        <dsp:cNvSpPr/>
      </dsp:nvSpPr>
      <dsp:spPr>
        <a:xfrm>
          <a:off x="0" y="1944365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‘s’ square </a:t>
          </a:r>
          <a:endParaRPr lang="en-US" sz="1500" kern="1200"/>
        </a:p>
      </dsp:txBody>
      <dsp:txXfrm>
        <a:off x="0" y="1944365"/>
        <a:ext cx="1266058" cy="759635"/>
      </dsp:txXfrm>
    </dsp:sp>
    <dsp:sp modelId="{40903CDA-31D0-4AD2-8DFF-03D47A5E5D5B}">
      <dsp:nvSpPr>
        <dsp:cNvPr id="0" name=""/>
        <dsp:cNvSpPr/>
      </dsp:nvSpPr>
      <dsp:spPr>
        <a:xfrm>
          <a:off x="4104460" y="187235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‘d’ diamond </a:t>
          </a:r>
          <a:endParaRPr lang="en-US" sz="1500" kern="1200"/>
        </a:p>
      </dsp:txBody>
      <dsp:txXfrm>
        <a:off x="4104460" y="1872359"/>
        <a:ext cx="1266058" cy="759635"/>
      </dsp:txXfrm>
    </dsp:sp>
    <dsp:sp modelId="{72195B44-9205-421C-858E-75D058A97B2F}">
      <dsp:nvSpPr>
        <dsp:cNvPr id="0" name=""/>
        <dsp:cNvSpPr/>
      </dsp:nvSpPr>
      <dsp:spPr>
        <a:xfrm>
          <a:off x="5112572" y="2716671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‘^’ upward-facing triangle </a:t>
          </a:r>
          <a:endParaRPr lang="en-US" sz="1500" kern="1200"/>
        </a:p>
      </dsp:txBody>
      <dsp:txXfrm>
        <a:off x="5112572" y="2716671"/>
        <a:ext cx="1266058" cy="759635"/>
      </dsp:txXfrm>
    </dsp:sp>
    <dsp:sp modelId="{CD90BFBB-B94B-4281-B864-C7AD7A04F931}">
      <dsp:nvSpPr>
        <dsp:cNvPr id="0" name=""/>
        <dsp:cNvSpPr/>
      </dsp:nvSpPr>
      <dsp:spPr>
        <a:xfrm>
          <a:off x="0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‘v’ downward-facing triangle </a:t>
          </a:r>
          <a:endParaRPr lang="en-US" sz="1500" kern="1200"/>
        </a:p>
      </dsp:txBody>
      <dsp:txXfrm>
        <a:off x="0" y="2716676"/>
        <a:ext cx="1266058" cy="759635"/>
      </dsp:txXfrm>
    </dsp:sp>
    <dsp:sp modelId="{A0EAE3B6-972C-4F96-B2CA-1E8F6C5A6BE6}">
      <dsp:nvSpPr>
        <dsp:cNvPr id="0" name=""/>
        <dsp:cNvSpPr/>
      </dsp:nvSpPr>
      <dsp:spPr>
        <a:xfrm>
          <a:off x="1339058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‘&gt;’ right-facing triangle </a:t>
          </a:r>
          <a:endParaRPr lang="en-US" sz="1500" kern="1200"/>
        </a:p>
      </dsp:txBody>
      <dsp:txXfrm>
        <a:off x="1339058" y="2716676"/>
        <a:ext cx="1266058" cy="759635"/>
      </dsp:txXfrm>
    </dsp:sp>
    <dsp:sp modelId="{27D0E392-2E3B-4DB9-B534-9AAAE24C68AE}">
      <dsp:nvSpPr>
        <dsp:cNvPr id="0" name=""/>
        <dsp:cNvSpPr/>
      </dsp:nvSpPr>
      <dsp:spPr>
        <a:xfrm>
          <a:off x="2592292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‘&lt;’ left-facing triangle </a:t>
          </a:r>
          <a:endParaRPr lang="en-US" sz="1500" kern="1200"/>
        </a:p>
      </dsp:txBody>
      <dsp:txXfrm>
        <a:off x="2592292" y="2716676"/>
        <a:ext cx="1266058" cy="759635"/>
      </dsp:txXfrm>
    </dsp:sp>
    <dsp:sp modelId="{DC26565E-C425-46BB-AEBE-9A7D442D16AD}">
      <dsp:nvSpPr>
        <dsp:cNvPr id="0" name=""/>
        <dsp:cNvSpPr/>
      </dsp:nvSpPr>
      <dsp:spPr>
        <a:xfrm>
          <a:off x="3816419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‘p’ pentagram </a:t>
          </a:r>
          <a:endParaRPr lang="en-US" sz="1500" kern="1200"/>
        </a:p>
      </dsp:txBody>
      <dsp:txXfrm>
        <a:off x="3816419" y="2716676"/>
        <a:ext cx="1266058" cy="759635"/>
      </dsp:txXfrm>
    </dsp:sp>
    <dsp:sp modelId="{B3E21B0E-C2BB-4AF2-8AAA-016E5EAA2475}">
      <dsp:nvSpPr>
        <dsp:cNvPr id="0" name=""/>
        <dsp:cNvSpPr/>
      </dsp:nvSpPr>
      <dsp:spPr>
        <a:xfrm>
          <a:off x="792083" y="3528541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‘h’ hexagram </a:t>
          </a:r>
          <a:endParaRPr lang="en-US" sz="1500" kern="1200" dirty="0"/>
        </a:p>
      </dsp:txBody>
      <dsp:txXfrm>
        <a:off x="792083" y="3528541"/>
        <a:ext cx="1266058" cy="759635"/>
      </dsp:txXfrm>
    </dsp:sp>
    <dsp:sp modelId="{565A06D0-310B-425E-9392-A681AEB1786B}">
      <dsp:nvSpPr>
        <dsp:cNvPr id="0" name=""/>
        <dsp:cNvSpPr/>
      </dsp:nvSpPr>
      <dsp:spPr>
        <a:xfrm>
          <a:off x="1326233" y="439263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b="0" i="0" kern="1200" baseline="0" dirty="0"/>
          </a:br>
          <a:r>
            <a:rPr lang="en-US" sz="1500" b="0" i="0" kern="1200" baseline="0" dirty="0"/>
            <a:t>‘k’ </a:t>
          </a:r>
          <a:r>
            <a:rPr lang="en-US" sz="1500" b="0" i="0" kern="1200" baseline="0" dirty="0" err="1"/>
            <a:t>blacK</a:t>
          </a:r>
          <a:r>
            <a:rPr lang="en-US" sz="1500" b="0" i="0" kern="1200" baseline="0" dirty="0"/>
            <a:t> </a:t>
          </a:r>
          <a:endParaRPr lang="en-US" sz="1500" kern="1200" dirty="0"/>
        </a:p>
      </dsp:txBody>
      <dsp:txXfrm>
        <a:off x="1326233" y="4392634"/>
        <a:ext cx="1266058" cy="759635"/>
      </dsp:txXfrm>
    </dsp:sp>
    <dsp:sp modelId="{A20176D3-D9EB-4A44-B35B-ACC89D49AC68}">
      <dsp:nvSpPr>
        <dsp:cNvPr id="0" name=""/>
        <dsp:cNvSpPr/>
      </dsp:nvSpPr>
      <dsp:spPr>
        <a:xfrm>
          <a:off x="5400601" y="525673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‘r’ Red </a:t>
          </a:r>
          <a:endParaRPr lang="en-US" sz="1500" kern="1200" dirty="0"/>
        </a:p>
      </dsp:txBody>
      <dsp:txXfrm>
        <a:off x="5400601" y="5256734"/>
        <a:ext cx="1266058" cy="759635"/>
      </dsp:txXfrm>
    </dsp:sp>
    <dsp:sp modelId="{D6CF6E07-9612-48B7-92FB-9B7C75A24A2E}">
      <dsp:nvSpPr>
        <dsp:cNvPr id="0" name=""/>
        <dsp:cNvSpPr/>
      </dsp:nvSpPr>
      <dsp:spPr>
        <a:xfrm>
          <a:off x="3888432" y="525673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‘g’ Green </a:t>
          </a:r>
          <a:endParaRPr lang="en-US" sz="1500" kern="1200"/>
        </a:p>
      </dsp:txBody>
      <dsp:txXfrm>
        <a:off x="3888432" y="5256734"/>
        <a:ext cx="1266058" cy="759635"/>
      </dsp:txXfrm>
    </dsp:sp>
    <dsp:sp modelId="{EAA9B860-9AC4-4E16-9B60-CCD8FA624AFF}">
      <dsp:nvSpPr>
        <dsp:cNvPr id="0" name=""/>
        <dsp:cNvSpPr/>
      </dsp:nvSpPr>
      <dsp:spPr>
        <a:xfrm>
          <a:off x="1305508" y="5256732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‘b’ Blue </a:t>
          </a:r>
          <a:endParaRPr lang="en-US" sz="1500" kern="1200"/>
        </a:p>
      </dsp:txBody>
      <dsp:txXfrm>
        <a:off x="1305508" y="5256732"/>
        <a:ext cx="1266058" cy="759635"/>
      </dsp:txXfrm>
    </dsp:sp>
    <dsp:sp modelId="{C7EB6D8E-17DC-4EF4-B810-2BA58C708D53}">
      <dsp:nvSpPr>
        <dsp:cNvPr id="0" name=""/>
        <dsp:cNvSpPr/>
      </dsp:nvSpPr>
      <dsp:spPr>
        <a:xfrm>
          <a:off x="2590317" y="439263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‘y’ Yellow </a:t>
          </a:r>
          <a:endParaRPr lang="en-US" sz="1500" kern="1200"/>
        </a:p>
      </dsp:txBody>
      <dsp:txXfrm>
        <a:off x="2590317" y="4392639"/>
        <a:ext cx="1266058" cy="759635"/>
      </dsp:txXfrm>
    </dsp:sp>
    <dsp:sp modelId="{1C53929C-7FD4-47EE-AB8F-4AF795EDD9F9}">
      <dsp:nvSpPr>
        <dsp:cNvPr id="0" name=""/>
        <dsp:cNvSpPr/>
      </dsp:nvSpPr>
      <dsp:spPr>
        <a:xfrm>
          <a:off x="3888432" y="439263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‘m’ Magenta </a:t>
          </a:r>
          <a:endParaRPr lang="en-US" sz="1500" kern="1200"/>
        </a:p>
      </dsp:txBody>
      <dsp:txXfrm>
        <a:off x="3888432" y="4392639"/>
        <a:ext cx="1266058" cy="759635"/>
      </dsp:txXfrm>
    </dsp:sp>
    <dsp:sp modelId="{8FCE2EAF-7EBB-4163-851B-5E9E6D180057}">
      <dsp:nvSpPr>
        <dsp:cNvPr id="0" name=""/>
        <dsp:cNvSpPr/>
      </dsp:nvSpPr>
      <dsp:spPr>
        <a:xfrm>
          <a:off x="5400601" y="439263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‘c’ Cyan </a:t>
          </a:r>
          <a:endParaRPr lang="en-US" sz="1500" kern="1200"/>
        </a:p>
      </dsp:txBody>
      <dsp:txXfrm>
        <a:off x="5400601" y="4392639"/>
        <a:ext cx="1266058" cy="759635"/>
      </dsp:txXfrm>
    </dsp:sp>
    <dsp:sp modelId="{43A691C8-C3FC-4587-9257-8C674FE88297}">
      <dsp:nvSpPr>
        <dsp:cNvPr id="0" name=""/>
        <dsp:cNvSpPr/>
      </dsp:nvSpPr>
      <dsp:spPr>
        <a:xfrm>
          <a:off x="2520279" y="525672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‘w’ White </a:t>
          </a:r>
          <a:br>
            <a:rPr lang="en-US" sz="1500" b="0" i="0" kern="1200" baseline="0"/>
          </a:br>
          <a:endParaRPr lang="en-US" sz="1500" kern="1200"/>
        </a:p>
      </dsp:txBody>
      <dsp:txXfrm>
        <a:off x="2520279" y="5256729"/>
        <a:ext cx="1266058" cy="759635"/>
      </dsp:txXfrm>
    </dsp:sp>
    <dsp:sp modelId="{4D5EF14A-9F1C-40E8-954F-59477BAE4C62}">
      <dsp:nvSpPr>
        <dsp:cNvPr id="0" name=""/>
        <dsp:cNvSpPr/>
      </dsp:nvSpPr>
      <dsp:spPr>
        <a:xfrm>
          <a:off x="0" y="4824687"/>
          <a:ext cx="1266058" cy="75963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color</a:t>
          </a:r>
          <a:endParaRPr lang="en-US" sz="1500" kern="1200" dirty="0"/>
        </a:p>
      </dsp:txBody>
      <dsp:txXfrm>
        <a:off x="0" y="4824687"/>
        <a:ext cx="1266058" cy="759635"/>
      </dsp:txXfrm>
    </dsp:sp>
    <dsp:sp modelId="{9BDB959A-DEE4-421A-90FC-CBA5DDAFA443}">
      <dsp:nvSpPr>
        <dsp:cNvPr id="0" name=""/>
        <dsp:cNvSpPr/>
      </dsp:nvSpPr>
      <dsp:spPr>
        <a:xfrm>
          <a:off x="2737015" y="1872357"/>
          <a:ext cx="1266058" cy="75963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marker </a:t>
          </a:r>
          <a:br>
            <a:rPr lang="en-US" sz="1500" b="0" i="0" kern="1200" baseline="0" dirty="0"/>
          </a:br>
          <a:r>
            <a:rPr lang="en-US" sz="1500" b="0" i="0" kern="1200" baseline="0" dirty="0"/>
            <a:t> </a:t>
          </a:r>
          <a:endParaRPr lang="en-US" sz="1500" kern="1200" dirty="0"/>
        </a:p>
      </dsp:txBody>
      <dsp:txXfrm>
        <a:off x="2737015" y="1872357"/>
        <a:ext cx="1266058" cy="75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4B5C-5B46-42AB-92ED-AF7371C4C1E7}" type="datetimeFigureOut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b="1" i="1" dirty="0"/>
              <a:t> MATLAB - II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fld id="{490E72C3-1899-4956-B494-FED4A7398EA8}" type="datetime5">
              <a:rPr lang="en-US" smtClean="0"/>
              <a:pPr algn="l"/>
              <a:t>16-Mar-22</a:t>
            </a:fld>
            <a:r>
              <a:rPr lang="en-US"/>
              <a:t> </a:t>
            </a:r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/>
          </a:bodyPr>
          <a:lstStyle/>
          <a:p>
            <a:r>
              <a:rPr lang="ro-RO" dirty="0"/>
              <a:t>plot(x, sin(x), 'r-', x, cos(x), 'g*-')</a:t>
            </a:r>
          </a:p>
          <a:p>
            <a:r>
              <a:rPr lang="ro-RO" dirty="0"/>
              <a:t>Specificatiile </a:t>
            </a:r>
          </a:p>
          <a:p>
            <a:pPr lvl="1"/>
            <a:r>
              <a:rPr lang="ro-RO" dirty="0"/>
              <a:t>r- </a:t>
            </a:r>
            <a:r>
              <a:rPr lang="ro-RO" dirty="0" err="1"/>
              <a:t>inseamna</a:t>
            </a:r>
            <a:r>
              <a:rPr lang="ro-RO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reprezentare cu linie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solida, rosie </a:t>
            </a:r>
          </a:p>
          <a:p>
            <a:pPr lvl="1"/>
            <a:r>
              <a:rPr lang="ro-RO" dirty="0"/>
              <a:t>g*- </a:t>
            </a:r>
            <a:r>
              <a:rPr lang="ro-RO" dirty="0" err="1"/>
              <a:t>inseamna</a:t>
            </a:r>
            <a:r>
              <a:rPr lang="ro-RO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reprezentare cu linie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solida, formata din *,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verde</a:t>
            </a:r>
          </a:p>
          <a:p>
            <a:endParaRPr lang="ro-RO" dirty="0"/>
          </a:p>
        </p:txBody>
      </p:sp>
      <p:pic>
        <p:nvPicPr>
          <p:cNvPr id="5" name="Content Placeholder 4" descr="fig7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23928" y="2132856"/>
            <a:ext cx="4676328" cy="397154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605-7D96-4266-941C-A0A1ACEFD4B4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10</a:t>
            </a:fld>
            <a:endParaRPr lang="ro-R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332656"/>
            <a:ext cx="8424936" cy="1756792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Putem adauga etichete axelor Ox si Oy precum si legenda care sa descrie cele doua functii reprezentate. </a:t>
            </a:r>
          </a:p>
          <a:p>
            <a:r>
              <a:rPr lang="ro-RO" dirty="0"/>
              <a:t>&gt;&gt;xlabel('x')</a:t>
            </a:r>
          </a:p>
          <a:p>
            <a:r>
              <a:rPr lang="ro-RO" dirty="0"/>
              <a:t>&gt;&gt; ylabel('f(x)')</a:t>
            </a:r>
          </a:p>
          <a:p>
            <a:r>
              <a:rPr lang="ro-RO" dirty="0"/>
              <a:t>&gt;&gt; </a:t>
            </a:r>
            <a:endParaRPr lang="en-GB" dirty="0"/>
          </a:p>
          <a:p>
            <a:endParaRPr lang="ro-RO" dirty="0"/>
          </a:p>
          <a:p>
            <a:endParaRPr lang="ro-RO" dirty="0"/>
          </a:p>
        </p:txBody>
      </p:sp>
      <p:pic>
        <p:nvPicPr>
          <p:cNvPr id="5" name="Content Placeholder 4" descr="fig8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564904"/>
            <a:ext cx="6048672" cy="41729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69F-1C1E-4649-8990-05AE99F00CF9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11</a:t>
            </a:fld>
            <a:endParaRPr lang="ro-R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79FE71-24C8-490C-A210-E50FB4B9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392"/>
            <a:ext cx="2530602" cy="64836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dirty="0">
                <a:latin typeface="Courier New" panose="02070309020205020404" pitchFamily="49" charset="0"/>
              </a:rPr>
              <a:t>Format arguments: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endParaRPr lang="en-US" sz="2800" dirty="0"/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8BA5A454-2BDB-4BC4-8841-DB9887566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9034"/>
              </p:ext>
            </p:extLst>
          </p:nvPr>
        </p:nvGraphicFramePr>
        <p:xfrm>
          <a:off x="1979712" y="332508"/>
          <a:ext cx="6769944" cy="608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60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7992888" cy="3196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&gt;&gt; x=-5:0.1:5;</a:t>
            </a:r>
            <a:endParaRPr lang="ro-RO" b="1" dirty="0"/>
          </a:p>
          <a:p>
            <a:r>
              <a:rPr lang="ro-RO" dirty="0"/>
              <a:t>&gt;&gt; plot(x, 2*x.^3 - x +1)</a:t>
            </a:r>
            <a:endParaRPr lang="ro-RO" b="1" dirty="0"/>
          </a:p>
          <a:p>
            <a:r>
              <a:rPr lang="ro-RO" dirty="0"/>
              <a:t>&gt;&gt; plot(x, 2*x.^3 - x +1), </a:t>
            </a:r>
            <a:r>
              <a:rPr lang="ro-RO" dirty="0" err="1"/>
              <a:t>grid</a:t>
            </a:r>
            <a:r>
              <a:rPr lang="ro-RO" dirty="0"/>
              <a:t> on</a:t>
            </a:r>
            <a:endParaRPr lang="ro-RO" b="1" dirty="0"/>
          </a:p>
          <a:p>
            <a:r>
              <a:rPr lang="ro-RO" dirty="0"/>
              <a:t>&gt;&gt; legend ('2*x^3-x+1')</a:t>
            </a:r>
          </a:p>
          <a:p>
            <a:endParaRPr lang="ro-RO" dirty="0"/>
          </a:p>
        </p:txBody>
      </p:sp>
      <p:pic>
        <p:nvPicPr>
          <p:cNvPr id="5" name="Content Placeholder 4" descr="fig9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99792" y="3121468"/>
            <a:ext cx="5688632" cy="3270964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340-D2AC-4603-BCE6-BD43B1BE60B2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13</a:t>
            </a:fld>
            <a:endParaRPr lang="ro-R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Sa se reprezinte grafic </a:t>
            </a:r>
            <a:r>
              <a:rPr lang="ro-RO" dirty="0" err="1"/>
              <a:t>funcţia</a:t>
            </a:r>
            <a:r>
              <a:rPr lang="ro-RO" dirty="0"/>
              <a:t> f(x)=x</a:t>
            </a:r>
            <a:r>
              <a:rPr lang="ro-RO" baseline="30000" dirty="0"/>
              <a:t>2</a:t>
            </a:r>
            <a:r>
              <a:rPr lang="en-US" baseline="30000" dirty="0"/>
              <a:t>. </a:t>
            </a:r>
            <a:r>
              <a:rPr lang="en-US" dirty="0" err="1"/>
              <a:t>Adaugati</a:t>
            </a:r>
            <a:r>
              <a:rPr lang="en-US" dirty="0"/>
              <a:t> </a:t>
            </a:r>
            <a:r>
              <a:rPr lang="en-US" dirty="0" err="1"/>
              <a:t>etichete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axe, </a:t>
            </a:r>
            <a:r>
              <a:rPr lang="en-US" dirty="0" err="1"/>
              <a:t>legenda</a:t>
            </a:r>
            <a:r>
              <a:rPr lang="en-US" dirty="0"/>
              <a:t>, </a:t>
            </a:r>
            <a:r>
              <a:rPr lang="en-US" dirty="0" err="1"/>
              <a:t>titlu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Să se reprezinte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ro-RO" dirty="0"/>
              <a:t>grafic </a:t>
            </a:r>
            <a:r>
              <a:rPr lang="ro-RO" dirty="0" err="1"/>
              <a:t>funcţiile</a:t>
            </a:r>
            <a:r>
              <a:rPr lang="ro-RO" dirty="0"/>
              <a:t> </a:t>
            </a:r>
            <a:r>
              <a:rPr lang="ro-RO" b="1" dirty="0"/>
              <a:t>f(x)=tg(x)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b="1" dirty="0"/>
              <a:t>g(x)=ctg(x</a:t>
            </a:r>
            <a:r>
              <a:rPr lang="ro-RO" dirty="0"/>
              <a:t>), x ia valori între [0,2π].</a:t>
            </a:r>
            <a:r>
              <a:rPr lang="en-US" dirty="0"/>
              <a:t> </a:t>
            </a:r>
            <a:r>
              <a:rPr lang="en-US" dirty="0" err="1"/>
              <a:t>Adaugati</a:t>
            </a:r>
            <a:r>
              <a:rPr lang="en-US" dirty="0"/>
              <a:t> </a:t>
            </a:r>
            <a:r>
              <a:rPr lang="en-US" dirty="0" err="1"/>
              <a:t>etichete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axe, </a:t>
            </a:r>
            <a:r>
              <a:rPr lang="en-US" dirty="0" err="1"/>
              <a:t>legenda</a:t>
            </a:r>
            <a:r>
              <a:rPr lang="en-US" dirty="0"/>
              <a:t>, </a:t>
            </a:r>
            <a:r>
              <a:rPr lang="en-US" dirty="0" err="1"/>
              <a:t>titlu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matem</a:t>
            </a:r>
            <a:r>
              <a:rPr lang="en-US" dirty="0"/>
              <a:t> in MATLAB sunt tan </a:t>
            </a:r>
            <a:r>
              <a:rPr lang="en-US" dirty="0" err="1"/>
              <a:t>si</a:t>
            </a:r>
            <a:r>
              <a:rPr lang="en-US" dirty="0"/>
              <a:t> cot.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Sa se </a:t>
            </a:r>
            <a:r>
              <a:rPr lang="en-US" dirty="0" err="1"/>
              <a:t>reprezinte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multimea</a:t>
            </a:r>
            <a:r>
              <a:rPr lang="en-US" dirty="0"/>
              <a:t> de </a:t>
            </a:r>
            <a:r>
              <a:rPr lang="en-US" dirty="0" err="1"/>
              <a:t>puncte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(-1, 2.5), (0, 3), (-2, 5), (2, 4) </a:t>
            </a:r>
            <a:r>
              <a:rPr lang="en-US" dirty="0" err="1"/>
              <a:t>si</a:t>
            </a:r>
            <a:r>
              <a:rPr lang="en-US" dirty="0"/>
              <a:t> (-1, 6)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237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85F0-7147-463D-99A3-E359FC52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021A-C758-4E3D-B75A-88C7B202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un script care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desen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desen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.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plot.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573B1-AF7E-4A13-B97C-4D546FD9C694}"/>
              </a:ext>
            </a:extLst>
          </p:cNvPr>
          <p:cNvSpPr/>
          <p:nvPr/>
        </p:nvSpPr>
        <p:spPr>
          <a:xfrm>
            <a:off x="2699792" y="3212976"/>
            <a:ext cx="3096344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82705-9675-4FE8-8583-2FFDF5E8D47D}"/>
              </a:ext>
            </a:extLst>
          </p:cNvPr>
          <p:cNvCxnSpPr/>
          <p:nvPr/>
        </p:nvCxnSpPr>
        <p:spPr>
          <a:xfrm>
            <a:off x="3419872" y="3212976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BE656-6551-4086-9002-D53C76EBBF4A}"/>
              </a:ext>
            </a:extLst>
          </p:cNvPr>
          <p:cNvCxnSpPr/>
          <p:nvPr/>
        </p:nvCxnSpPr>
        <p:spPr>
          <a:xfrm>
            <a:off x="5004048" y="3212976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8E5950-5840-4C37-95E9-B0E30FA2BD73}"/>
              </a:ext>
            </a:extLst>
          </p:cNvPr>
          <p:cNvCxnSpPr/>
          <p:nvPr/>
        </p:nvCxnSpPr>
        <p:spPr>
          <a:xfrm>
            <a:off x="2699792" y="5085184"/>
            <a:ext cx="30963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DE6884-B19F-4463-8D1B-6756D5E079D8}"/>
              </a:ext>
            </a:extLst>
          </p:cNvPr>
          <p:cNvCxnSpPr/>
          <p:nvPr/>
        </p:nvCxnSpPr>
        <p:spPr>
          <a:xfrm>
            <a:off x="2699792" y="4581128"/>
            <a:ext cx="309634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0F8A9C-D38A-44D2-8314-345E3D9D6312}"/>
              </a:ext>
            </a:extLst>
          </p:cNvPr>
          <p:cNvCxnSpPr>
            <a:cxnSpLocks/>
          </p:cNvCxnSpPr>
          <p:nvPr/>
        </p:nvCxnSpPr>
        <p:spPr>
          <a:xfrm>
            <a:off x="2699792" y="4077072"/>
            <a:ext cx="3096344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8AF43C1-4A8D-463B-81B9-8E15BBAFA0FA}"/>
              </a:ext>
            </a:extLst>
          </p:cNvPr>
          <p:cNvSpPr/>
          <p:nvPr/>
        </p:nvSpPr>
        <p:spPr>
          <a:xfrm>
            <a:off x="4981188" y="4077072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D20150-C086-45FB-8ECB-5B072FA75C50}"/>
              </a:ext>
            </a:extLst>
          </p:cNvPr>
          <p:cNvSpPr/>
          <p:nvPr/>
        </p:nvSpPr>
        <p:spPr>
          <a:xfrm>
            <a:off x="3374153" y="455341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25C14D-89FF-4048-9DAC-55B473BA5F04}"/>
              </a:ext>
            </a:extLst>
          </p:cNvPr>
          <p:cNvSpPr/>
          <p:nvPr/>
        </p:nvSpPr>
        <p:spPr>
          <a:xfrm>
            <a:off x="4981188" y="4553414"/>
            <a:ext cx="45719" cy="45719"/>
          </a:xfrm>
          <a:prstGeom prst="ellips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5BBCEF-D87A-4AA8-AC34-AFF65D6E6FBD}"/>
              </a:ext>
            </a:extLst>
          </p:cNvPr>
          <p:cNvSpPr/>
          <p:nvPr/>
        </p:nvSpPr>
        <p:spPr>
          <a:xfrm>
            <a:off x="4981187" y="5064377"/>
            <a:ext cx="45719" cy="45719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in MATLAB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Programele</a:t>
            </a:r>
            <a:r>
              <a:rPr lang="en-US" dirty="0"/>
              <a:t> MATLAB au </a:t>
            </a:r>
            <a:r>
              <a:rPr lang="en-US" dirty="0" err="1"/>
              <a:t>extensia</a:t>
            </a:r>
            <a:r>
              <a:rPr lang="en-US" dirty="0"/>
              <a:t> .m. </a:t>
            </a:r>
          </a:p>
          <a:p>
            <a:r>
              <a:rPr lang="en-US" dirty="0"/>
              <a:t>Pot </a:t>
            </a:r>
            <a:r>
              <a:rPr lang="en-US" dirty="0" err="1"/>
              <a:t>fi</a:t>
            </a:r>
            <a:r>
              <a:rPr lang="en-US" dirty="0"/>
              <a:t> create cu </a:t>
            </a:r>
            <a:r>
              <a:rPr lang="en-US" dirty="0" err="1"/>
              <a:t>orice</a:t>
            </a:r>
            <a:r>
              <a:rPr lang="en-US" dirty="0"/>
              <a:t> editor de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create in </a:t>
            </a:r>
            <a:r>
              <a:rPr lang="en-US" dirty="0" err="1"/>
              <a:t>interfata</a:t>
            </a:r>
            <a:r>
              <a:rPr lang="en-US" dirty="0"/>
              <a:t> MATLAB: </a:t>
            </a:r>
            <a:endParaRPr lang="ro-RO" dirty="0"/>
          </a:p>
          <a:p>
            <a:r>
              <a:rPr lang="en-US" dirty="0"/>
              <a:t>- </a:t>
            </a:r>
            <a:r>
              <a:rPr lang="en-US" dirty="0" err="1"/>
              <a:t>meniu</a:t>
            </a:r>
            <a:r>
              <a:rPr lang="en-US" dirty="0"/>
              <a:t> File/ New/ Script </a:t>
            </a:r>
            <a:r>
              <a:rPr lang="en-US" dirty="0" err="1"/>
              <a:t>sau</a:t>
            </a:r>
            <a:r>
              <a:rPr lang="en-US" dirty="0"/>
              <a:t> File/ New/ Function</a:t>
            </a:r>
            <a:endParaRPr lang="ro-RO" dirty="0"/>
          </a:p>
          <a:p>
            <a:r>
              <a:rPr lang="ro-RO" dirty="0"/>
              <a:t>In MATLAB exista doua feluri de programe, functii si scripturi.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16</a:t>
            </a:fld>
            <a:endParaRPr lang="ro-R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Functii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Din meniu File/New/</a:t>
            </a:r>
            <a:r>
              <a:rPr lang="en-US" dirty="0"/>
              <a:t>function</a:t>
            </a:r>
            <a:r>
              <a:rPr lang="ro-RO" dirty="0"/>
              <a:t>, scriem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function f=func(x)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f=2*x.^3-3*x+1;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coincida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fisierului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/>
              <a:t>Salvam cu numele </a:t>
            </a:r>
            <a:r>
              <a:rPr lang="ro-RO" dirty="0">
                <a:solidFill>
                  <a:srgbClr val="FF0000"/>
                </a:solidFill>
              </a:rPr>
              <a:t>func.m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x - 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f –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iesire</a:t>
            </a:r>
            <a:endParaRPr lang="ro-RO" dirty="0"/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17</a:t>
            </a:fld>
            <a:endParaRPr lang="ro-RO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Aceasta functie poate fi apoi folosita la linia de comanda cu numele </a:t>
            </a:r>
            <a:r>
              <a:rPr lang="ro-RO" dirty="0">
                <a:solidFill>
                  <a:srgbClr val="FF0000"/>
                </a:solidFill>
              </a:rPr>
              <a:t>func</a:t>
            </a:r>
            <a:r>
              <a:rPr lang="ro-RO" dirty="0"/>
              <a:t> pentru orice valori numerice, vectori sau matrici.</a:t>
            </a:r>
            <a:endParaRPr lang="en-US" dirty="0"/>
          </a:p>
          <a:p>
            <a:pPr>
              <a:buNone/>
            </a:pPr>
            <a:endParaRPr lang="ro-RO" dirty="0"/>
          </a:p>
          <a:p>
            <a:r>
              <a:rPr lang="ro-RO" dirty="0"/>
              <a:t>&gt;&gt; func(9)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1432</a:t>
            </a:r>
          </a:p>
          <a:p>
            <a:r>
              <a:rPr lang="ro-RO" dirty="0"/>
              <a:t>&gt;&gt; v=[1 2 3]</a:t>
            </a:r>
          </a:p>
          <a:p>
            <a:r>
              <a:rPr lang="ro-RO" dirty="0"/>
              <a:t>v =</a:t>
            </a:r>
          </a:p>
          <a:p>
            <a:pPr lvl="1">
              <a:buNone/>
            </a:pPr>
            <a:r>
              <a:rPr lang="ro-RO" dirty="0"/>
              <a:t> 1 2 3</a:t>
            </a:r>
          </a:p>
          <a:p>
            <a:r>
              <a:rPr lang="ro-RO" dirty="0"/>
              <a:t>&gt;&gt; func(v)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 0 11 46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18</a:t>
            </a:fld>
            <a:endParaRPr lang="ro-R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Putem afisa si graficul functiei:</a:t>
            </a:r>
          </a:p>
          <a:p>
            <a:pPr lvl="1">
              <a:buNone/>
            </a:pPr>
            <a:r>
              <a:rPr lang="ro-RO" dirty="0"/>
              <a:t>&gt;&gt; x=-1:0.02:1;</a:t>
            </a:r>
          </a:p>
          <a:p>
            <a:pPr lvl="1">
              <a:buNone/>
            </a:pPr>
            <a:r>
              <a:rPr lang="ro-RO" dirty="0"/>
              <a:t>&gt;&gt; y=func(x);</a:t>
            </a:r>
          </a:p>
          <a:p>
            <a:pPr lvl="1">
              <a:buNone/>
            </a:pPr>
            <a:r>
              <a:rPr lang="ro-RO" dirty="0"/>
              <a:t>&gt;&gt; plot(x,y);grid on</a:t>
            </a:r>
          </a:p>
          <a:p>
            <a:endParaRPr lang="ro-RO" dirty="0"/>
          </a:p>
        </p:txBody>
      </p:sp>
      <p:pic>
        <p:nvPicPr>
          <p:cNvPr id="9" name="Content Placeholder 8" descr="fig3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66406" y="2204865"/>
            <a:ext cx="4038600" cy="26134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19</a:t>
            </a:fld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B24D-BDAF-47AD-A81D-D4A67E5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B673-006E-4E80-9E83-3F4E52EC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f=</a:t>
            </a:r>
            <a:r>
              <a:rPr lang="en-US" dirty="0"/>
              <a:t>@(x) </a:t>
            </a:r>
            <a:r>
              <a:rPr lang="ro-RO" dirty="0"/>
              <a:t>2*x.^</a:t>
            </a:r>
            <a:r>
              <a:rPr lang="en-US" dirty="0"/>
              <a:t>2</a:t>
            </a:r>
            <a:r>
              <a:rPr lang="ro-RO" dirty="0"/>
              <a:t>-3*x+1</a:t>
            </a:r>
            <a:endParaRPr lang="en-US" dirty="0"/>
          </a:p>
          <a:p>
            <a:r>
              <a:rPr lang="en-US" dirty="0"/>
              <a:t>f=</a:t>
            </a:r>
          </a:p>
          <a:p>
            <a:r>
              <a:rPr lang="ro-RO" dirty="0"/>
              <a:t>@(x) 2 * x .^ 2 - 3 * x + 1</a:t>
            </a:r>
            <a:endParaRPr lang="en-US" dirty="0"/>
          </a:p>
          <a:p>
            <a:r>
              <a:rPr lang="ro-RO" dirty="0"/>
              <a:t>f(0)</a:t>
            </a:r>
            <a:endParaRPr lang="en-US" dirty="0"/>
          </a:p>
          <a:p>
            <a:r>
              <a:rPr lang="ro-RO" dirty="0" err="1"/>
              <a:t>ans</a:t>
            </a:r>
            <a:r>
              <a:rPr lang="ro-RO" dirty="0"/>
              <a:t> =</a:t>
            </a:r>
            <a:endParaRPr lang="en-US" dirty="0"/>
          </a:p>
          <a:p>
            <a:r>
              <a:rPr lang="ro-RO" dirty="0"/>
              <a:t>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4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Reguli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o-RO" dirty="0"/>
              <a:t>Numele variabilei x de la apelare si al variabilei din programul .m nu trebuie sa coincida. Ceea ce </a:t>
            </a:r>
            <a:r>
              <a:rPr lang="ro-RO" dirty="0">
                <a:highlight>
                  <a:srgbClr val="FFFF00"/>
                </a:highlight>
              </a:rPr>
              <a:t>trebuie sa coincida </a:t>
            </a:r>
            <a:r>
              <a:rPr lang="ro-RO" dirty="0"/>
              <a:t>este doar </a:t>
            </a:r>
            <a:r>
              <a:rPr lang="ro-RO" dirty="0">
                <a:highlight>
                  <a:srgbClr val="FFFF00"/>
                </a:highlight>
              </a:rPr>
              <a:t>numele fisierului .m </a:t>
            </a:r>
            <a:r>
              <a:rPr lang="ro-RO" dirty="0"/>
              <a:t>si </a:t>
            </a:r>
            <a:r>
              <a:rPr lang="ro-RO" dirty="0">
                <a:highlight>
                  <a:srgbClr val="FFFF00"/>
                </a:highlight>
              </a:rPr>
              <a:t>numele functiei </a:t>
            </a:r>
            <a:r>
              <a:rPr lang="ro-RO" dirty="0"/>
              <a:t>.</a:t>
            </a:r>
          </a:p>
          <a:p>
            <a:pPr lvl="0"/>
            <a:r>
              <a:rPr lang="ro-RO" dirty="0"/>
              <a:t>Toate functiile trebuie sa inceapa cu cuvantul cheie </a:t>
            </a:r>
            <a:r>
              <a:rPr lang="ro-RO" dirty="0">
                <a:solidFill>
                  <a:srgbClr val="FF0000"/>
                </a:solidFill>
              </a:rPr>
              <a:t>function</a:t>
            </a:r>
            <a:r>
              <a:rPr lang="ro-RO" dirty="0"/>
              <a:t>. </a:t>
            </a:r>
          </a:p>
          <a:p>
            <a:pPr lvl="0"/>
            <a:r>
              <a:rPr lang="ro-RO" dirty="0"/>
              <a:t>Trebuie sa aiba parametri de intrare si de iesire. In cazul functiei func: x este de intrare si y de iesire. </a:t>
            </a:r>
          </a:p>
          <a:p>
            <a:pPr lvl="0"/>
            <a:r>
              <a:rPr lang="ro-RO" dirty="0"/>
              <a:t>Parametrii de iesire, numele functiei si parametrii de iesire trebuie sa apara in prima linie.</a:t>
            </a:r>
          </a:p>
          <a:p>
            <a:pPr lvl="0"/>
            <a:r>
              <a:rPr lang="ro-RO" dirty="0"/>
              <a:t>Corpul functiei trebuie sa dea valori parametrilor de iesire.</a:t>
            </a:r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20</a:t>
            </a:fld>
            <a:endParaRPr lang="ro-RO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Putem avea functii cu mai multi parametrii de intrare si/sau de iesire.</a:t>
            </a:r>
          </a:p>
          <a:p>
            <a:r>
              <a:rPr lang="ro-RO" dirty="0"/>
              <a:t>De ex,</a:t>
            </a:r>
          </a:p>
          <a:p>
            <a:r>
              <a:rPr lang="ro-RO" dirty="0"/>
              <a:t>Functia de mai jos are un param de intrare, x si trei de iesire x2, x3, x4 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function [x2  x3  x4] = puteri(x)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x2 = x.^2;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x3 = x.^3;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x4 = x.^4;</a:t>
            </a:r>
            <a:endParaRPr lang="ro-RO" dirty="0"/>
          </a:p>
          <a:p>
            <a:r>
              <a:rPr lang="ro-RO" dirty="0"/>
              <a:t>Salvam fisierul cu numele puteri.m</a:t>
            </a:r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21</a:t>
            </a:fld>
            <a:endParaRPr lang="ro-RO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&gt;&gt; x= -1:.1:1;</a:t>
            </a:r>
          </a:p>
          <a:p>
            <a:r>
              <a:rPr lang="ro-RO" dirty="0"/>
              <a:t>&gt;&gt; [x2 x3 x4] = puteri(x);</a:t>
            </a:r>
          </a:p>
          <a:p>
            <a:r>
              <a:rPr lang="ro-RO" dirty="0"/>
              <a:t>&gt;&gt; plot(x, x, 'k', x, x2, 'b', x, x3, 'g', x, x4, 'r')</a:t>
            </a:r>
          </a:p>
          <a:p>
            <a:endParaRPr lang="ro-RO" dirty="0"/>
          </a:p>
        </p:txBody>
      </p:sp>
      <p:pic>
        <p:nvPicPr>
          <p:cNvPr id="9" name="Content Placeholder 8" descr="fig4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23928" y="3753706"/>
            <a:ext cx="4414188" cy="2615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22</a:t>
            </a:fld>
            <a:endParaRPr lang="ro-RO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Scripturi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618856" cy="5400600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De ex, scrieti urmatorul text si salvati-l cu numele p1.m</a:t>
            </a:r>
          </a:p>
          <a:p>
            <a:r>
              <a:rPr lang="ro-RO" dirty="0">
                <a:solidFill>
                  <a:srgbClr val="FF0000"/>
                </a:solidFill>
              </a:rPr>
              <a:t>%testare matrici si vectori</a:t>
            </a:r>
          </a:p>
          <a:p>
            <a:r>
              <a:rPr lang="ro-RO" dirty="0">
                <a:solidFill>
                  <a:srgbClr val="FF0000"/>
                </a:solidFill>
              </a:rPr>
              <a:t>A=[1 2 3 ; 4 5 6] %matrice A 2x3</a:t>
            </a:r>
          </a:p>
          <a:p>
            <a:r>
              <a:rPr lang="ro-RO" dirty="0">
                <a:solidFill>
                  <a:srgbClr val="FF0000"/>
                </a:solidFill>
              </a:rPr>
              <a:t>b=[3;2;1] %vector 3x1</a:t>
            </a:r>
          </a:p>
          <a:p>
            <a:r>
              <a:rPr lang="ro-RO" dirty="0">
                <a:solidFill>
                  <a:srgbClr val="FF0000"/>
                </a:solidFill>
              </a:rPr>
              <a:t>c=[1 2 3 4 5] %vector linie</a:t>
            </a:r>
          </a:p>
          <a:p>
            <a:r>
              <a:rPr lang="ro-RO" dirty="0">
                <a:solidFill>
                  <a:srgbClr val="FF0000"/>
                </a:solidFill>
              </a:rPr>
              <a:t>w=A*b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ro-RO" dirty="0"/>
              <a:t>Rolul comentariilor de la inceputul fisierului .m este sa apara atunci cand comanda </a:t>
            </a:r>
            <a:r>
              <a:rPr lang="ro-RO" dirty="0">
                <a:solidFill>
                  <a:srgbClr val="FF0000"/>
                </a:solidFill>
              </a:rPr>
              <a:t>help</a:t>
            </a:r>
            <a:r>
              <a:rPr lang="ro-RO" dirty="0"/>
              <a:t> urmata de numele fisierului este data la linia de comanda. </a:t>
            </a:r>
            <a:endParaRPr lang="en-US" dirty="0"/>
          </a:p>
          <a:p>
            <a:r>
              <a:rPr lang="ro-RO" dirty="0"/>
              <a:t>Se va afisa primul bloc de comentarii.</a:t>
            </a:r>
          </a:p>
          <a:p>
            <a:endParaRPr lang="ro-RO" dirty="0"/>
          </a:p>
          <a:p>
            <a:pPr>
              <a:buNone/>
            </a:pPr>
            <a:endParaRPr lang="ro-RO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100264" cy="5289451"/>
          </a:xfrm>
        </p:spPr>
        <p:txBody>
          <a:bodyPr>
            <a:noAutofit/>
          </a:bodyPr>
          <a:lstStyle/>
          <a:p>
            <a:r>
              <a:rPr lang="ro-RO" sz="2000" dirty="0"/>
              <a:t>&gt;&gt; p1</a:t>
            </a:r>
          </a:p>
          <a:p>
            <a:pPr lvl="1">
              <a:buNone/>
            </a:pPr>
            <a:r>
              <a:rPr lang="ro-RO" sz="2000" dirty="0"/>
              <a:t>A =</a:t>
            </a:r>
          </a:p>
          <a:p>
            <a:pPr lvl="1">
              <a:buNone/>
            </a:pPr>
            <a:r>
              <a:rPr lang="ro-RO" sz="2000" dirty="0"/>
              <a:t> 1 2 3</a:t>
            </a:r>
          </a:p>
          <a:p>
            <a:pPr lvl="1">
              <a:buNone/>
            </a:pPr>
            <a:r>
              <a:rPr lang="ro-RO" sz="2000" dirty="0"/>
              <a:t> 4 5 6</a:t>
            </a:r>
          </a:p>
          <a:p>
            <a:pPr lvl="1">
              <a:buNone/>
            </a:pPr>
            <a:r>
              <a:rPr lang="ro-RO" sz="2000" dirty="0"/>
              <a:t>b =</a:t>
            </a:r>
          </a:p>
          <a:p>
            <a:pPr lvl="1">
              <a:buNone/>
            </a:pPr>
            <a:r>
              <a:rPr lang="ro-RO" sz="2000" dirty="0"/>
              <a:t> 3</a:t>
            </a:r>
          </a:p>
          <a:p>
            <a:pPr lvl="1">
              <a:buNone/>
            </a:pPr>
            <a:r>
              <a:rPr lang="ro-RO" sz="2000" dirty="0"/>
              <a:t> 2</a:t>
            </a:r>
          </a:p>
          <a:p>
            <a:pPr lvl="1">
              <a:buNone/>
            </a:pPr>
            <a:r>
              <a:rPr lang="ro-RO" sz="2000" dirty="0"/>
              <a:t> 1</a:t>
            </a:r>
          </a:p>
          <a:p>
            <a:pPr lvl="1">
              <a:buNone/>
            </a:pPr>
            <a:r>
              <a:rPr lang="ro-RO" sz="2000" dirty="0"/>
              <a:t>c =</a:t>
            </a:r>
          </a:p>
          <a:p>
            <a:pPr lvl="1">
              <a:buNone/>
            </a:pPr>
            <a:r>
              <a:rPr lang="ro-RO" sz="2000" dirty="0"/>
              <a:t> 1 2 3 4 5</a:t>
            </a:r>
          </a:p>
          <a:p>
            <a:pPr lvl="1">
              <a:buNone/>
            </a:pPr>
            <a:r>
              <a:rPr lang="ro-RO" sz="2000" dirty="0"/>
              <a:t>w =</a:t>
            </a:r>
          </a:p>
          <a:p>
            <a:pPr lvl="1">
              <a:buNone/>
            </a:pPr>
            <a:r>
              <a:rPr lang="ro-RO" sz="2000" dirty="0"/>
              <a:t> 10</a:t>
            </a:r>
          </a:p>
          <a:p>
            <a:pPr lvl="1">
              <a:buNone/>
            </a:pPr>
            <a:r>
              <a:rPr lang="ro-RO" sz="2000" dirty="0"/>
              <a:t> 28</a:t>
            </a:r>
          </a:p>
          <a:p>
            <a:r>
              <a:rPr lang="ro-RO" sz="2000" dirty="0"/>
              <a:t>&gt;&gt; help p1</a:t>
            </a:r>
          </a:p>
          <a:p>
            <a:r>
              <a:rPr lang="ro-RO" sz="2000" dirty="0"/>
              <a:t>%testare matrici si vectori</a:t>
            </a:r>
          </a:p>
          <a:p>
            <a:pPr>
              <a:buNone/>
            </a:pPr>
            <a:endParaRPr lang="ro-RO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23</a:t>
            </a:fld>
            <a:endParaRPr 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o-RO" dirty="0"/>
              <a:t>&gt;&gt; v=[1 2 3]</a:t>
            </a:r>
            <a:endParaRPr lang="en-US" dirty="0"/>
          </a:p>
          <a:p>
            <a:r>
              <a:rPr lang="ro-RO" dirty="0"/>
              <a:t>v =</a:t>
            </a:r>
            <a:endParaRPr lang="en-US" dirty="0"/>
          </a:p>
          <a:p>
            <a:r>
              <a:rPr lang="ro-RO" dirty="0"/>
              <a:t> 1 2 3</a:t>
            </a:r>
            <a:endParaRPr lang="en-US" dirty="0"/>
          </a:p>
          <a:p>
            <a:r>
              <a:rPr lang="ro-RO" dirty="0"/>
              <a:t>&gt;&gt; f(v)</a:t>
            </a:r>
            <a:endParaRPr lang="en-US" dirty="0"/>
          </a:p>
          <a:p>
            <a:r>
              <a:rPr lang="ro-RO" dirty="0" err="1"/>
              <a:t>ans</a:t>
            </a:r>
            <a:r>
              <a:rPr lang="ro-RO" dirty="0"/>
              <a:t> =</a:t>
            </a:r>
            <a:endParaRPr lang="en-US" dirty="0"/>
          </a:p>
          <a:p>
            <a:r>
              <a:rPr lang="ro-RO" dirty="0"/>
              <a:t>  0  3 10</a:t>
            </a:r>
            <a:endParaRPr lang="en-US" dirty="0"/>
          </a:p>
          <a:p>
            <a:r>
              <a:rPr lang="ro-RO" dirty="0"/>
              <a:t>am scris x.^2 si nu x^2 care ar fi insemnat x*x si daca aplicam vectorului v atunci v*v ar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ro-RO" dirty="0"/>
              <a:t>insemna</a:t>
            </a:r>
            <a:r>
              <a:rPr lang="en-US" dirty="0"/>
              <a:t>t</a:t>
            </a:r>
            <a:r>
              <a:rPr lang="ro-RO" dirty="0"/>
              <a:t> produsul vectorului v cu vectorul v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2EF-EB95-46A0-871D-C71CF5EF8F47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B673-006E-4E80-9E83-3F4E52EC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nn-NO" dirty="0"/>
              <a:t>&gt;&gt; g=@ (x) 2*x.^2-3*x+1</a:t>
            </a:r>
          </a:p>
          <a:p>
            <a:r>
              <a:rPr lang="nn-NO" dirty="0"/>
              <a:t>g =</a:t>
            </a:r>
          </a:p>
          <a:p>
            <a:r>
              <a:rPr lang="nn-NO" dirty="0"/>
              <a:t>@(x) 2 * x .^ 2 - 3 * x + 1</a:t>
            </a:r>
          </a:p>
          <a:p>
            <a:r>
              <a:rPr lang="nn-NO" dirty="0"/>
              <a:t> &gt;&gt; g(2)</a:t>
            </a:r>
          </a:p>
          <a:p>
            <a:r>
              <a:rPr lang="nn-NO" dirty="0"/>
              <a:t>ans =  3</a:t>
            </a:r>
          </a:p>
          <a:p>
            <a:r>
              <a:rPr lang="ro-RO" dirty="0"/>
              <a:t>&gt;&gt; v=[1 2 3]</a:t>
            </a:r>
            <a:endParaRPr lang="en-US" dirty="0"/>
          </a:p>
          <a:p>
            <a:r>
              <a:rPr lang="ro-RO" dirty="0"/>
              <a:t>v =</a:t>
            </a:r>
            <a:endParaRPr lang="en-US" dirty="0"/>
          </a:p>
          <a:p>
            <a:r>
              <a:rPr lang="ro-RO" dirty="0"/>
              <a:t> 1 2 3</a:t>
            </a:r>
            <a:endParaRPr lang="nn-NO" dirty="0"/>
          </a:p>
          <a:p>
            <a:r>
              <a:rPr lang="es-ES" dirty="0"/>
              <a:t> </a:t>
            </a:r>
            <a:r>
              <a:rPr lang="ro-RO" dirty="0"/>
              <a:t>&gt;&gt; </a:t>
            </a:r>
            <a:r>
              <a:rPr lang="en-US" dirty="0"/>
              <a:t>g</a:t>
            </a:r>
            <a:r>
              <a:rPr lang="ro-RO" dirty="0"/>
              <a:t>(v)</a:t>
            </a:r>
            <a:endParaRPr lang="en-US" dirty="0"/>
          </a:p>
          <a:p>
            <a:r>
              <a:rPr lang="ro-RO" dirty="0" err="1"/>
              <a:t>ans</a:t>
            </a:r>
            <a:r>
              <a:rPr lang="ro-RO" dirty="0"/>
              <a:t> =</a:t>
            </a:r>
            <a:endParaRPr lang="en-US" dirty="0"/>
          </a:p>
          <a:p>
            <a:r>
              <a:rPr lang="ro-RO" dirty="0"/>
              <a:t>  0  3 10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F4E868-0959-42CB-BF04-1519F764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(II)</a:t>
            </a:r>
          </a:p>
        </p:txBody>
      </p:sp>
    </p:spTree>
    <p:extLst>
      <p:ext uri="{BB962C8B-B14F-4D97-AF65-F5344CB8AC3E}">
        <p14:creationId xmlns:p14="http://schemas.microsoft.com/office/powerpoint/2010/main" val="8213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B24D-BDAF-47AD-A81D-D4A67E55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B673-006E-4E80-9E83-3F4E52EC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&gt;&gt;g=@ (x) a*</a:t>
            </a:r>
            <a:r>
              <a:rPr lang="es-ES" dirty="0" err="1"/>
              <a:t>x+b</a:t>
            </a:r>
            <a:r>
              <a:rPr lang="es-ES" dirty="0"/>
              <a:t>*y</a:t>
            </a:r>
          </a:p>
          <a:p>
            <a:r>
              <a:rPr lang="es-ES" dirty="0"/>
              <a:t>g =</a:t>
            </a:r>
          </a:p>
          <a:p>
            <a:r>
              <a:rPr lang="es-ES" dirty="0"/>
              <a:t>@(x) a * x + b * y</a:t>
            </a:r>
          </a:p>
          <a:p>
            <a:r>
              <a:rPr lang="es-ES" dirty="0"/>
              <a:t>&gt;&gt; g(2)</a:t>
            </a:r>
          </a:p>
          <a:p>
            <a:r>
              <a:rPr lang="es-ES" dirty="0"/>
              <a:t>error: 'y' </a:t>
            </a:r>
            <a:r>
              <a:rPr lang="es-ES" dirty="0" err="1"/>
              <a:t>undefined</a:t>
            </a:r>
            <a:r>
              <a:rPr lang="es-ES" dirty="0"/>
              <a:t> </a:t>
            </a:r>
            <a:r>
              <a:rPr lang="es-ES" dirty="0" err="1"/>
              <a:t>near</a:t>
            </a:r>
            <a:r>
              <a:rPr lang="es-ES" dirty="0"/>
              <a:t> line 1 </a:t>
            </a:r>
            <a:r>
              <a:rPr lang="es-ES" dirty="0" err="1"/>
              <a:t>column</a:t>
            </a:r>
            <a:r>
              <a:rPr lang="es-ES" dirty="0"/>
              <a:t> 15</a:t>
            </a:r>
          </a:p>
          <a:p>
            <a:r>
              <a:rPr lang="es-ES" dirty="0"/>
              <a:t>&gt;&gt; y=3</a:t>
            </a:r>
          </a:p>
          <a:p>
            <a:r>
              <a:rPr lang="es-ES" dirty="0"/>
              <a:t>y =  3</a:t>
            </a:r>
          </a:p>
          <a:p>
            <a:r>
              <a:rPr lang="es-ES" dirty="0"/>
              <a:t>&gt;&gt; g(2)</a:t>
            </a:r>
          </a:p>
          <a:p>
            <a:r>
              <a:rPr lang="es-ES" dirty="0"/>
              <a:t>error: 'y' </a:t>
            </a:r>
            <a:r>
              <a:rPr lang="es-ES" dirty="0" err="1"/>
              <a:t>undefined</a:t>
            </a:r>
            <a:r>
              <a:rPr lang="es-ES" dirty="0"/>
              <a:t> </a:t>
            </a:r>
            <a:r>
              <a:rPr lang="es-ES" dirty="0" err="1"/>
              <a:t>near</a:t>
            </a:r>
            <a:r>
              <a:rPr lang="es-ES" dirty="0"/>
              <a:t> line 1 </a:t>
            </a:r>
            <a:r>
              <a:rPr lang="es-ES" dirty="0" err="1"/>
              <a:t>column</a:t>
            </a:r>
            <a:r>
              <a:rPr lang="es-ES" dirty="0"/>
              <a:t> 15</a:t>
            </a:r>
          </a:p>
          <a:p>
            <a:r>
              <a:rPr lang="es-ES" dirty="0"/>
              <a:t>&gt;&gt; g=@ (x) a*</a:t>
            </a:r>
            <a:r>
              <a:rPr lang="es-ES" dirty="0" err="1"/>
              <a:t>x+b</a:t>
            </a:r>
            <a:r>
              <a:rPr lang="es-ES" dirty="0"/>
              <a:t>*y</a:t>
            </a:r>
          </a:p>
          <a:p>
            <a:r>
              <a:rPr lang="es-ES" dirty="0"/>
              <a:t>g =</a:t>
            </a:r>
          </a:p>
          <a:p>
            <a:r>
              <a:rPr lang="es-ES" dirty="0"/>
              <a:t>@(x) a * x + b * y</a:t>
            </a:r>
          </a:p>
          <a:p>
            <a:r>
              <a:rPr lang="es-ES" dirty="0"/>
              <a:t>&gt;&gt; g(2)</a:t>
            </a:r>
          </a:p>
          <a:p>
            <a:r>
              <a:rPr lang="es-ES" dirty="0" err="1"/>
              <a:t>ans</a:t>
            </a:r>
            <a:r>
              <a:rPr lang="es-ES" dirty="0"/>
              <a:t> = 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Grafice 2D</a:t>
            </a:r>
            <a:br>
              <a:rPr lang="en-US" dirty="0"/>
            </a:br>
            <a:r>
              <a:rPr lang="en-US" sz="3600" dirty="0"/>
              <a:t>Se </a:t>
            </a:r>
            <a:r>
              <a:rPr lang="en-US" sz="3600" dirty="0" err="1"/>
              <a:t>dau</a:t>
            </a:r>
            <a:r>
              <a:rPr lang="en-US" sz="3600" dirty="0"/>
              <a:t> </a:t>
            </a:r>
            <a:r>
              <a:rPr lang="en-US" sz="3600" dirty="0" err="1"/>
              <a:t>punctele</a:t>
            </a:r>
            <a:r>
              <a:rPr lang="en-US" sz="3600" dirty="0"/>
              <a:t> de </a:t>
            </a:r>
            <a:r>
              <a:rPr lang="en-US" sz="3600" dirty="0" err="1"/>
              <a:t>coordonate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(1, 0.2), (2, 0.8), (3, 1), (4, 1.4) </a:t>
            </a:r>
            <a:r>
              <a:rPr lang="en-US" sz="3600" dirty="0" err="1"/>
              <a:t>si</a:t>
            </a:r>
            <a:r>
              <a:rPr lang="en-US" sz="3600" dirty="0"/>
              <a:t> (5,2). 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65104"/>
          </a:xfrm>
        </p:spPr>
        <p:txBody>
          <a:bodyPr/>
          <a:lstStyle/>
          <a:p>
            <a:r>
              <a:rPr lang="ro-RO" dirty="0"/>
              <a:t>&gt;&gt;x=[1 2 3 4 5]</a:t>
            </a:r>
            <a:endParaRPr lang="en-US" dirty="0"/>
          </a:p>
          <a:p>
            <a:r>
              <a:rPr lang="ro-RO" dirty="0"/>
              <a:t>x =</a:t>
            </a:r>
            <a:endParaRPr lang="en-US" dirty="0"/>
          </a:p>
          <a:p>
            <a:r>
              <a:rPr lang="ro-RO" dirty="0"/>
              <a:t> 1 2 3 4 5</a:t>
            </a:r>
            <a:endParaRPr lang="en-US" dirty="0"/>
          </a:p>
          <a:p>
            <a:r>
              <a:rPr lang="ro-RO" dirty="0"/>
              <a:t>&gt;&gt; y=[0.2 0.8 1 1.4 2</a:t>
            </a:r>
            <a:r>
              <a:rPr lang="en-US" dirty="0"/>
              <a:t>]</a:t>
            </a:r>
          </a:p>
          <a:p>
            <a:r>
              <a:rPr lang="ro-RO" dirty="0"/>
              <a:t>y =</a:t>
            </a:r>
            <a:endParaRPr lang="en-US" dirty="0"/>
          </a:p>
          <a:p>
            <a:r>
              <a:rPr lang="ro-RO" dirty="0"/>
              <a:t>    0.2000    0.8000    1.0000    1.4000    2.0000</a:t>
            </a:r>
            <a:endParaRPr lang="en-US" dirty="0"/>
          </a:p>
          <a:p>
            <a:r>
              <a:rPr lang="ro-RO" dirty="0"/>
              <a:t>&gt;&gt; plot(x,y, ‘</a:t>
            </a:r>
            <a:r>
              <a:rPr lang="en-US" dirty="0"/>
              <a:t>*</a:t>
            </a:r>
            <a:r>
              <a:rPr lang="ro-RO" dirty="0"/>
              <a:t>')</a:t>
            </a:r>
            <a:endParaRPr lang="en-US" dirty="0"/>
          </a:p>
          <a:p>
            <a:endParaRPr lang="ro-RO" dirty="0"/>
          </a:p>
        </p:txBody>
      </p:sp>
      <p:pic>
        <p:nvPicPr>
          <p:cNvPr id="5" name="Content Placeholder 4" descr="fig1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2204864"/>
            <a:ext cx="4464496" cy="38164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415A-9EC1-4DAE-AD5F-5EF9FF8C6002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6</a:t>
            </a:fld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&gt;&gt;plot(x,y) </a:t>
            </a:r>
          </a:p>
          <a:p>
            <a:r>
              <a:rPr lang="ro-RO" dirty="0"/>
              <a:t>va afisa in aceeasi fereastra punctele unite printr-o lini</a:t>
            </a:r>
            <a:r>
              <a:rPr lang="en-US" dirty="0"/>
              <a:t>e</a:t>
            </a:r>
            <a:r>
              <a:rPr lang="ro-RO" dirty="0"/>
              <a:t>. </a:t>
            </a:r>
          </a:p>
          <a:p>
            <a:r>
              <a:rPr lang="ro-RO" dirty="0"/>
              <a:t>&gt;&gt;clf </a:t>
            </a:r>
          </a:p>
          <a:p>
            <a:r>
              <a:rPr lang="ro-RO" dirty="0"/>
              <a:t>va sterge figura existenta in fereastra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o-RO" dirty="0"/>
              <a:t> de imagini.</a:t>
            </a:r>
          </a:p>
          <a:p>
            <a:endParaRPr lang="ro-RO" dirty="0"/>
          </a:p>
        </p:txBody>
      </p:sp>
      <p:pic>
        <p:nvPicPr>
          <p:cNvPr id="8" name="Content Placeholder 7" descr="fig2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66406" y="1772816"/>
            <a:ext cx="4977594" cy="374441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47E1-0009-4444-A337-69CA083CAC56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ro-RO" dirty="0"/>
              <a:t>rafi</a:t>
            </a:r>
            <a:r>
              <a:rPr lang="en-US" dirty="0" err="1"/>
              <a:t>ce</a:t>
            </a:r>
            <a:r>
              <a:rPr lang="en-US" dirty="0"/>
              <a:t> de </a:t>
            </a:r>
            <a:r>
              <a:rPr lang="ro-RO" dirty="0"/>
              <a:t>functii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&gt;&gt;</a:t>
            </a:r>
            <a:r>
              <a:rPr lang="ro-RO" dirty="0"/>
              <a:t>x=-8:0.1:8;</a:t>
            </a:r>
          </a:p>
          <a:p>
            <a:r>
              <a:rPr lang="ro-RO" dirty="0"/>
              <a:t>&gt;&gt; plot(x, sin(x))</a:t>
            </a:r>
          </a:p>
          <a:p>
            <a:r>
              <a:rPr lang="ro-RO" dirty="0"/>
              <a:t>&gt;&gt; xlabel('x')</a:t>
            </a:r>
          </a:p>
          <a:p>
            <a:r>
              <a:rPr lang="ro-RO" dirty="0"/>
              <a:t>&gt;&gt; ylabel('sin(x)')</a:t>
            </a:r>
          </a:p>
          <a:p>
            <a:r>
              <a:rPr lang="ro-RO" dirty="0"/>
              <a:t>&gt;&gt; grid on</a:t>
            </a:r>
          </a:p>
          <a:p>
            <a:r>
              <a:rPr lang="ro-RO" dirty="0"/>
              <a:t> </a:t>
            </a:r>
          </a:p>
          <a:p>
            <a:endParaRPr lang="ro-RO" dirty="0"/>
          </a:p>
        </p:txBody>
      </p:sp>
      <p:pic>
        <p:nvPicPr>
          <p:cNvPr id="5" name="Content Placeholder 4" descr="fig5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419872" y="1772816"/>
            <a:ext cx="5395105" cy="3685999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13A-BAE3-4EEE-97B5-97A76711C02B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grafic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 </a:t>
            </a:r>
            <a:r>
              <a:rPr lang="ro-RO" dirty="0"/>
              <a:t>&gt;&gt; x=1:4</a:t>
            </a:r>
          </a:p>
          <a:p>
            <a:r>
              <a:rPr lang="ro-RO" dirty="0"/>
              <a:t>x =</a:t>
            </a:r>
          </a:p>
          <a:p>
            <a:r>
              <a:rPr lang="ro-RO" dirty="0"/>
              <a:t> 1 2 3 4</a:t>
            </a:r>
          </a:p>
          <a:p>
            <a:r>
              <a:rPr lang="ro-RO" dirty="0"/>
              <a:t>&gt;&gt; y=[x;x+1;x+2;x+3]</a:t>
            </a:r>
          </a:p>
          <a:p>
            <a:r>
              <a:rPr lang="ro-RO" dirty="0"/>
              <a:t>y =</a:t>
            </a:r>
          </a:p>
          <a:p>
            <a:r>
              <a:rPr lang="ro-RO" dirty="0"/>
              <a:t> 1 2 3 4</a:t>
            </a:r>
          </a:p>
          <a:p>
            <a:r>
              <a:rPr lang="ro-RO" dirty="0"/>
              <a:t> 2 3 4 5</a:t>
            </a:r>
          </a:p>
          <a:p>
            <a:r>
              <a:rPr lang="ro-RO" dirty="0"/>
              <a:t> 3 4 5 6</a:t>
            </a:r>
          </a:p>
          <a:p>
            <a:r>
              <a:rPr lang="ro-RO" dirty="0"/>
              <a:t> 4 5 6 7</a:t>
            </a:r>
          </a:p>
          <a:p>
            <a:r>
              <a:rPr lang="en-US" dirty="0"/>
              <a:t>&gt;&gt; plot(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ro-RO" dirty="0"/>
          </a:p>
          <a:p>
            <a:endParaRPr lang="ro-RO" dirty="0"/>
          </a:p>
        </p:txBody>
      </p:sp>
      <p:pic>
        <p:nvPicPr>
          <p:cNvPr id="5" name="Content Placeholder 4" descr="fig6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51920" y="1340768"/>
            <a:ext cx="5292080" cy="447808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9BD-460F-487F-949A-732739931B97}" type="datetime1">
              <a:rPr lang="ro-RO" smtClean="0"/>
              <a:pPr/>
              <a:t>16.03.2022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9</a:t>
            </a:fld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5" ma:contentTypeDescription="Creați un document nou." ma:contentTypeScope="" ma:versionID="d4fa296350b66ade978f86f3a9dfaf59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28edf3c60969ae4018fed3a410a800cc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da51e4-134b-4805-8155-040fa8f19aaf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90099-8B15-4570-9979-14A54C9608B2}">
  <ds:schemaRefs>
    <ds:schemaRef ds:uri="http://schemas.microsoft.com/office/2006/metadata/properties"/>
    <ds:schemaRef ds:uri="http://schemas.microsoft.com/office/infopath/2007/PartnerControls"/>
    <ds:schemaRef ds:uri="c12a6d37-869d-4d14-a9f3-fd4fa6da6f27"/>
    <ds:schemaRef ds:uri="dddef61d-1411-48dc-be09-a9d46c22033d"/>
  </ds:schemaRefs>
</ds:datastoreItem>
</file>

<file path=customXml/itemProps2.xml><?xml version="1.0" encoding="utf-8"?>
<ds:datastoreItem xmlns:ds="http://schemas.openxmlformats.org/officeDocument/2006/customXml" ds:itemID="{25475026-1864-454A-951B-1E874D642F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4104A-6CAA-42A0-B5F1-2BAA34627E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ef61d-1411-48dc-be09-a9d46c22033d"/>
    <ds:schemaRef ds:uri="c12a6d37-869d-4d14-a9f3-fd4fa6da6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1412</Words>
  <Application>Microsoft Office PowerPoint</Application>
  <PresentationFormat>On-screen Show (4:3)</PresentationFormat>
  <Paragraphs>230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MATLAB - II</vt:lpstr>
      <vt:lpstr>Definirea functiilor (I)</vt:lpstr>
      <vt:lpstr>PowerPoint Presentation</vt:lpstr>
      <vt:lpstr>Definirea functiilor (II)</vt:lpstr>
      <vt:lpstr> </vt:lpstr>
      <vt:lpstr>Grafice 2D Se dau punctele de coordonate  (1, 0.2), (2, 0.8), (3, 1), (4, 1.4) si (5,2). </vt:lpstr>
      <vt:lpstr>PowerPoint Presentation</vt:lpstr>
      <vt:lpstr>Grafice de functii </vt:lpstr>
      <vt:lpstr>Mai multe functii pe acelasi grafic</vt:lpstr>
      <vt:lpstr>PowerPoint Presentation</vt:lpstr>
      <vt:lpstr>PowerPoint Presentation</vt:lpstr>
      <vt:lpstr>Format arguments: </vt:lpstr>
      <vt:lpstr>PowerPoint Presentation</vt:lpstr>
      <vt:lpstr>Exercitii</vt:lpstr>
      <vt:lpstr>Tema 1 lab</vt:lpstr>
      <vt:lpstr>Programe in MATLAB</vt:lpstr>
      <vt:lpstr>Functii</vt:lpstr>
      <vt:lpstr>PowerPoint Presentation</vt:lpstr>
      <vt:lpstr>PowerPoint Presentation</vt:lpstr>
      <vt:lpstr>Reguli</vt:lpstr>
      <vt:lpstr>PowerPoint Presentation</vt:lpstr>
      <vt:lpstr>PowerPoint Presentation</vt:lpstr>
      <vt:lpstr>Scripturi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- II</dc:title>
  <dc:creator>DANIELA</dc:creator>
  <cp:lastModifiedBy>Daniela Joita</cp:lastModifiedBy>
  <cp:revision>17</cp:revision>
  <dcterms:created xsi:type="dcterms:W3CDTF">2020-02-26T18:37:21Z</dcterms:created>
  <dcterms:modified xsi:type="dcterms:W3CDTF">2022-03-16T09:25:18Z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  <property fmtid="{D5CDD505-2E9C-101B-9397-08002B2CF9AE}" pid="3" name="MediaServiceImageTags">
    <vt:lpwstr/>
  </property>
</Properties>
</file>