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9"/>
  </p:notesMasterIdLst>
  <p:sldIdLst>
    <p:sldId id="562" r:id="rId2"/>
    <p:sldId id="530" r:id="rId3"/>
    <p:sldId id="531" r:id="rId4"/>
    <p:sldId id="518" r:id="rId5"/>
    <p:sldId id="532" r:id="rId6"/>
    <p:sldId id="533" r:id="rId7"/>
    <p:sldId id="563" r:id="rId8"/>
    <p:sldId id="534" r:id="rId9"/>
    <p:sldId id="535" r:id="rId10"/>
    <p:sldId id="556" r:id="rId11"/>
    <p:sldId id="536" r:id="rId12"/>
    <p:sldId id="537" r:id="rId13"/>
    <p:sldId id="528" r:id="rId14"/>
    <p:sldId id="538" r:id="rId15"/>
    <p:sldId id="542" r:id="rId16"/>
    <p:sldId id="557" r:id="rId17"/>
    <p:sldId id="558" r:id="rId18"/>
    <p:sldId id="552" r:id="rId19"/>
    <p:sldId id="559" r:id="rId20"/>
    <p:sldId id="553" r:id="rId21"/>
    <p:sldId id="560" r:id="rId22"/>
    <p:sldId id="555" r:id="rId23"/>
    <p:sldId id="529" r:id="rId24"/>
    <p:sldId id="547" r:id="rId25"/>
    <p:sldId id="539" r:id="rId26"/>
    <p:sldId id="540" r:id="rId27"/>
    <p:sldId id="541" r:id="rId28"/>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707" autoAdjust="0"/>
  </p:normalViewPr>
  <p:slideViewPr>
    <p:cSldViewPr>
      <p:cViewPr varScale="1">
        <p:scale>
          <a:sx n="81" d="100"/>
          <a:sy n="81" d="100"/>
        </p:scale>
        <p:origin x="15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4BFDF0D0-D94D-4BC3-AD62-DB732EBCB0F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3" name="Rectangle 3">
            <a:extLst>
              <a:ext uri="{FF2B5EF4-FFF2-40B4-BE49-F238E27FC236}">
                <a16:creationId xmlns:a16="http://schemas.microsoft.com/office/drawing/2014/main" id="{0B8AAD74-5B7D-47B4-A900-FECD767C73C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460804" name="Rectangle 4">
            <a:extLst>
              <a:ext uri="{FF2B5EF4-FFF2-40B4-BE49-F238E27FC236}">
                <a16:creationId xmlns:a16="http://schemas.microsoft.com/office/drawing/2014/main" id="{009B8691-5623-4DEF-A676-6EA168FA9A6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AA471C8A-6B3B-468F-AFEA-6412A64CDA6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06" name="Rectangle 6">
            <a:extLst>
              <a:ext uri="{FF2B5EF4-FFF2-40B4-BE49-F238E27FC236}">
                <a16:creationId xmlns:a16="http://schemas.microsoft.com/office/drawing/2014/main" id="{4E05E689-E7CE-4E27-90BA-D1DA40BBF4F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7" name="Rectangle 7">
            <a:extLst>
              <a:ext uri="{FF2B5EF4-FFF2-40B4-BE49-F238E27FC236}">
                <a16:creationId xmlns:a16="http://schemas.microsoft.com/office/drawing/2014/main" id="{FF54CE49-5A44-4D6C-8548-CCCF4F8AAAB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BEF17771-5C38-4E9B-B325-AD03291A811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6645FAC6-FB2D-4206-99E8-97996ECDCE7C}"/>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AAC8B77D-4270-43E5-9D5C-7B79EBB09EAE}"/>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58EBC5C1-9535-4F82-B16D-DE8F424318AB}"/>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79D385E3-E324-4A2E-AA76-7E6D7EE81FE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6715C6A1-A7EF-47AE-A0F2-AD7E8FE93287}"/>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58384A07-5088-43F8-AD9C-3EFE2C70CA14}"/>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3B651788-0FB1-4694-A328-BD8DD90FA0D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F3A065EC-125A-4735-9E1A-8863F360DA7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7F920A89-3E15-4191-85C9-DA3B3430B0E4}"/>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83ECF1AD-6CE8-4A3F-BC46-B097AB67A20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2767BC33-91BD-45DB-9DD6-DB0CF36BBE7C}"/>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6B85D69A-23E4-476A-97D5-11C2A1599F22}"/>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46CA82EF-EAEC-4223-847C-1F70BC8A87FE}"/>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endParaRPr lang="en-US" altLang="en-US"/>
          </a:p>
        </p:txBody>
      </p:sp>
      <p:sp>
        <p:nvSpPr>
          <p:cNvPr id="210959" name="Rectangle 15">
            <a:extLst>
              <a:ext uri="{FF2B5EF4-FFF2-40B4-BE49-F238E27FC236}">
                <a16:creationId xmlns:a16="http://schemas.microsoft.com/office/drawing/2014/main" id="{991572CA-A5A2-4194-AC46-C1F2CC64BD49}"/>
              </a:ext>
            </a:extLst>
          </p:cNvPr>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ltLang="en-US"/>
              <a:t>TCP/IP Protocol Suite</a:t>
            </a:r>
          </a:p>
        </p:txBody>
      </p:sp>
      <p:sp>
        <p:nvSpPr>
          <p:cNvPr id="210960" name="Rectangle 16">
            <a:extLst>
              <a:ext uri="{FF2B5EF4-FFF2-40B4-BE49-F238E27FC236}">
                <a16:creationId xmlns:a16="http://schemas.microsoft.com/office/drawing/2014/main" id="{48308308-460D-461C-9A3F-20F079B39482}"/>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4A9C2E0-BEDE-4ABC-B957-2ED4C4125295}" type="slidenum">
              <a:rPr lang="en-US" altLang="en-US"/>
              <a:pPr/>
              <a:t>‹#›</a:t>
            </a:fld>
            <a:endParaRPr lang="en-US" altLang="en-US"/>
          </a:p>
        </p:txBody>
      </p:sp>
      <p:sp>
        <p:nvSpPr>
          <p:cNvPr id="210961" name="Text Box 17">
            <a:extLst>
              <a:ext uri="{FF2B5EF4-FFF2-40B4-BE49-F238E27FC236}">
                <a16:creationId xmlns:a16="http://schemas.microsoft.com/office/drawing/2014/main" id="{F18FF17D-A391-4353-A334-7C30C2FC203B}"/>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BDD56E53-A388-4A66-82CD-BD4C85D1DBCC}"/>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2D3-EB48-476E-AED3-432A26344EB6}"/>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94FE7F-5A7C-40BA-9AC9-AB17E43FE2E6}"/>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25B4EF4-0970-4870-98A2-B6DBB163CC7A}"/>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65B8EE72-956B-49E5-8E04-8CF8AA6D7CB3}"/>
              </a:ext>
            </a:extLst>
          </p:cNvPr>
          <p:cNvSpPr>
            <a:spLocks noGrp="1"/>
          </p:cNvSpPr>
          <p:nvPr>
            <p:ph type="sldNum" sz="quarter" idx="11"/>
          </p:nvPr>
        </p:nvSpPr>
        <p:spPr/>
        <p:txBody>
          <a:bodyPr/>
          <a:lstStyle>
            <a:lvl1pPr>
              <a:defRPr/>
            </a:lvl1pPr>
          </a:lstStyle>
          <a:p>
            <a:fld id="{3AAF6EFA-623B-4AD4-8CA7-3C1D40B5228B}" type="slidenum">
              <a:rPr lang="en-US" altLang="en-US"/>
              <a:pPr/>
              <a:t>‹#›</a:t>
            </a:fld>
            <a:endParaRPr lang="en-US" altLang="en-US"/>
          </a:p>
        </p:txBody>
      </p:sp>
    </p:spTree>
    <p:extLst>
      <p:ext uri="{BB962C8B-B14F-4D97-AF65-F5344CB8AC3E}">
        <p14:creationId xmlns:p14="http://schemas.microsoft.com/office/powerpoint/2010/main" val="13697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81408-A700-413D-A60B-1A59C1F9D00F}"/>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746A74-886B-4E10-A04D-58188148893F}"/>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2FCF60D-C249-49A1-88B4-15DA2E8C5BDF}"/>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05C23FD3-DF2D-42D4-A132-CF3B97CF72D7}"/>
              </a:ext>
            </a:extLst>
          </p:cNvPr>
          <p:cNvSpPr>
            <a:spLocks noGrp="1"/>
          </p:cNvSpPr>
          <p:nvPr>
            <p:ph type="sldNum" sz="quarter" idx="11"/>
          </p:nvPr>
        </p:nvSpPr>
        <p:spPr/>
        <p:txBody>
          <a:bodyPr/>
          <a:lstStyle>
            <a:lvl1pPr>
              <a:defRPr/>
            </a:lvl1pPr>
          </a:lstStyle>
          <a:p>
            <a:fld id="{F2E9E37E-44DC-4764-9C5E-D7B8C0A17F75}" type="slidenum">
              <a:rPr lang="en-US" altLang="en-US"/>
              <a:pPr/>
              <a:t>‹#›</a:t>
            </a:fld>
            <a:endParaRPr lang="en-US" altLang="en-US"/>
          </a:p>
        </p:txBody>
      </p:sp>
    </p:spTree>
    <p:extLst>
      <p:ext uri="{BB962C8B-B14F-4D97-AF65-F5344CB8AC3E}">
        <p14:creationId xmlns:p14="http://schemas.microsoft.com/office/powerpoint/2010/main" val="34518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85DB-6FE0-457A-B414-D59083EE8CC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04F9368-FE77-4765-B3EE-3AE251819526}"/>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00BC27D-F42B-4D1D-9BED-C4DE1C0CE78A}"/>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1AC84707-1EC7-4585-8B3C-2A2293CF617D}"/>
              </a:ext>
            </a:extLst>
          </p:cNvPr>
          <p:cNvSpPr>
            <a:spLocks noGrp="1"/>
          </p:cNvSpPr>
          <p:nvPr>
            <p:ph type="sldNum" sz="quarter" idx="11"/>
          </p:nvPr>
        </p:nvSpPr>
        <p:spPr/>
        <p:txBody>
          <a:bodyPr/>
          <a:lstStyle>
            <a:lvl1pPr>
              <a:defRPr/>
            </a:lvl1pPr>
          </a:lstStyle>
          <a:p>
            <a:fld id="{F02D5A5F-4FE4-4D7E-B706-0B1B03017470}" type="slidenum">
              <a:rPr lang="en-US" altLang="en-US"/>
              <a:pPr/>
              <a:t>‹#›</a:t>
            </a:fld>
            <a:endParaRPr lang="en-US" altLang="en-US"/>
          </a:p>
        </p:txBody>
      </p:sp>
    </p:spTree>
    <p:extLst>
      <p:ext uri="{BB962C8B-B14F-4D97-AF65-F5344CB8AC3E}">
        <p14:creationId xmlns:p14="http://schemas.microsoft.com/office/powerpoint/2010/main" val="196863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1D7C-7C19-46D9-A7F5-9503D1BBED6A}"/>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E0EEAF-2392-4D5C-BF67-5CBCEE066FB3}"/>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0542780F-DCAC-4C1D-8093-4CA684496F3A}"/>
              </a:ext>
            </a:extLst>
          </p:cNvPr>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a:extLst>
              <a:ext uri="{FF2B5EF4-FFF2-40B4-BE49-F238E27FC236}">
                <a16:creationId xmlns:a16="http://schemas.microsoft.com/office/drawing/2014/main" id="{4F18A75A-34AB-455C-AAA5-63C9AFB27711}"/>
              </a:ext>
            </a:extLst>
          </p:cNvPr>
          <p:cNvSpPr>
            <a:spLocks noGrp="1"/>
          </p:cNvSpPr>
          <p:nvPr>
            <p:ph type="sldNum" sz="quarter" idx="11"/>
          </p:nvPr>
        </p:nvSpPr>
        <p:spPr/>
        <p:txBody>
          <a:bodyPr/>
          <a:lstStyle>
            <a:lvl1pPr>
              <a:defRPr/>
            </a:lvl1pPr>
          </a:lstStyle>
          <a:p>
            <a:fld id="{A7123649-D733-45B6-BE53-F4F1F4530B21}" type="slidenum">
              <a:rPr lang="en-US" altLang="en-US"/>
              <a:pPr/>
              <a:t>‹#›</a:t>
            </a:fld>
            <a:endParaRPr lang="en-US" altLang="en-US"/>
          </a:p>
        </p:txBody>
      </p:sp>
    </p:spTree>
    <p:extLst>
      <p:ext uri="{BB962C8B-B14F-4D97-AF65-F5344CB8AC3E}">
        <p14:creationId xmlns:p14="http://schemas.microsoft.com/office/powerpoint/2010/main" val="278213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1D8-3504-4A14-8781-F3039B68D596}"/>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C7A3F7F-B474-441D-A714-4B4EFAADE482}"/>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B9277A-1B8D-4F1A-81D7-201E929E9A98}"/>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78FF337-B95F-485E-9ABD-A9FE0F8CD207}"/>
              </a:ext>
            </a:extLst>
          </p:cNvPr>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a:extLst>
              <a:ext uri="{FF2B5EF4-FFF2-40B4-BE49-F238E27FC236}">
                <a16:creationId xmlns:a16="http://schemas.microsoft.com/office/drawing/2014/main" id="{CD285058-CF20-4892-87F9-DED55A108AA8}"/>
              </a:ext>
            </a:extLst>
          </p:cNvPr>
          <p:cNvSpPr>
            <a:spLocks noGrp="1"/>
          </p:cNvSpPr>
          <p:nvPr>
            <p:ph type="sldNum" sz="quarter" idx="11"/>
          </p:nvPr>
        </p:nvSpPr>
        <p:spPr/>
        <p:txBody>
          <a:bodyPr/>
          <a:lstStyle>
            <a:lvl1pPr>
              <a:defRPr/>
            </a:lvl1pPr>
          </a:lstStyle>
          <a:p>
            <a:fld id="{229A4F3C-7E7D-43B7-9590-0893C1F064A8}" type="slidenum">
              <a:rPr lang="en-US" altLang="en-US"/>
              <a:pPr/>
              <a:t>‹#›</a:t>
            </a:fld>
            <a:endParaRPr lang="en-US" altLang="en-US"/>
          </a:p>
        </p:txBody>
      </p:sp>
    </p:spTree>
    <p:extLst>
      <p:ext uri="{BB962C8B-B14F-4D97-AF65-F5344CB8AC3E}">
        <p14:creationId xmlns:p14="http://schemas.microsoft.com/office/powerpoint/2010/main" val="331873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A9C5-9906-4ADB-B575-5ED300D76372}"/>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50FB88C-CE75-41CD-853B-234ED2CB066A}"/>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FEE04-FBC2-4725-A901-3C666BFE4865}"/>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2C365A-6ED3-4723-A352-6241B9EE03C5}"/>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B84C9-71FF-45F4-8996-41A2B27DFF81}"/>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7F7EBB62-08AF-4C60-97BD-A74B01EA16B1}"/>
              </a:ext>
            </a:extLst>
          </p:cNvPr>
          <p:cNvSpPr>
            <a:spLocks noGrp="1"/>
          </p:cNvSpPr>
          <p:nvPr>
            <p:ph type="ftr" sz="quarter" idx="10"/>
          </p:nvPr>
        </p:nvSpPr>
        <p:spPr/>
        <p:txBody>
          <a:bodyPr/>
          <a:lstStyle>
            <a:lvl1pPr>
              <a:defRPr/>
            </a:lvl1pPr>
          </a:lstStyle>
          <a:p>
            <a:r>
              <a:rPr lang="en-US" altLang="en-US"/>
              <a:t>TCP/IP Protocol Suite</a:t>
            </a:r>
          </a:p>
        </p:txBody>
      </p:sp>
      <p:sp>
        <p:nvSpPr>
          <p:cNvPr id="8" name="Slide Number Placeholder 7">
            <a:extLst>
              <a:ext uri="{FF2B5EF4-FFF2-40B4-BE49-F238E27FC236}">
                <a16:creationId xmlns:a16="http://schemas.microsoft.com/office/drawing/2014/main" id="{54BFDDD1-B3C8-4620-A3BE-CCF6036C2960}"/>
              </a:ext>
            </a:extLst>
          </p:cNvPr>
          <p:cNvSpPr>
            <a:spLocks noGrp="1"/>
          </p:cNvSpPr>
          <p:nvPr>
            <p:ph type="sldNum" sz="quarter" idx="11"/>
          </p:nvPr>
        </p:nvSpPr>
        <p:spPr/>
        <p:txBody>
          <a:bodyPr/>
          <a:lstStyle>
            <a:lvl1pPr>
              <a:defRPr/>
            </a:lvl1pPr>
          </a:lstStyle>
          <a:p>
            <a:fld id="{B1CD419D-558E-4C2D-BC55-E1FA83A65FF4}" type="slidenum">
              <a:rPr lang="en-US" altLang="en-US"/>
              <a:pPr/>
              <a:t>‹#›</a:t>
            </a:fld>
            <a:endParaRPr lang="en-US" altLang="en-US"/>
          </a:p>
        </p:txBody>
      </p:sp>
    </p:spTree>
    <p:extLst>
      <p:ext uri="{BB962C8B-B14F-4D97-AF65-F5344CB8AC3E}">
        <p14:creationId xmlns:p14="http://schemas.microsoft.com/office/powerpoint/2010/main" val="425279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17BB-4FE1-409D-9050-A281C6171DD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9A2C6894-7DC2-4283-83D3-6257E4CE8220}"/>
              </a:ext>
            </a:extLst>
          </p:cNvPr>
          <p:cNvSpPr>
            <a:spLocks noGrp="1"/>
          </p:cNvSpPr>
          <p:nvPr>
            <p:ph type="ftr" sz="quarter" idx="10"/>
          </p:nvPr>
        </p:nvSpPr>
        <p:spPr/>
        <p:txBody>
          <a:bodyPr/>
          <a:lstStyle>
            <a:lvl1pPr>
              <a:defRPr/>
            </a:lvl1pPr>
          </a:lstStyle>
          <a:p>
            <a:r>
              <a:rPr lang="en-US" altLang="en-US"/>
              <a:t>TCP/IP Protocol Suite</a:t>
            </a:r>
          </a:p>
        </p:txBody>
      </p:sp>
      <p:sp>
        <p:nvSpPr>
          <p:cNvPr id="4" name="Slide Number Placeholder 3">
            <a:extLst>
              <a:ext uri="{FF2B5EF4-FFF2-40B4-BE49-F238E27FC236}">
                <a16:creationId xmlns:a16="http://schemas.microsoft.com/office/drawing/2014/main" id="{3C1B31DE-C3EA-42F7-8897-581EC0FF0BCD}"/>
              </a:ext>
            </a:extLst>
          </p:cNvPr>
          <p:cNvSpPr>
            <a:spLocks noGrp="1"/>
          </p:cNvSpPr>
          <p:nvPr>
            <p:ph type="sldNum" sz="quarter" idx="11"/>
          </p:nvPr>
        </p:nvSpPr>
        <p:spPr/>
        <p:txBody>
          <a:bodyPr/>
          <a:lstStyle>
            <a:lvl1pPr>
              <a:defRPr/>
            </a:lvl1pPr>
          </a:lstStyle>
          <a:p>
            <a:fld id="{AD387350-B5FF-4B7F-8B92-4082C2B88F8F}" type="slidenum">
              <a:rPr lang="en-US" altLang="en-US"/>
              <a:pPr/>
              <a:t>‹#›</a:t>
            </a:fld>
            <a:endParaRPr lang="en-US" altLang="en-US"/>
          </a:p>
        </p:txBody>
      </p:sp>
    </p:spTree>
    <p:extLst>
      <p:ext uri="{BB962C8B-B14F-4D97-AF65-F5344CB8AC3E}">
        <p14:creationId xmlns:p14="http://schemas.microsoft.com/office/powerpoint/2010/main" val="400586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855287-7B32-4E0B-9748-3C495E7EDC42}"/>
              </a:ext>
            </a:extLst>
          </p:cNvPr>
          <p:cNvSpPr>
            <a:spLocks noGrp="1"/>
          </p:cNvSpPr>
          <p:nvPr>
            <p:ph type="ftr" sz="quarter" idx="10"/>
          </p:nvPr>
        </p:nvSpPr>
        <p:spPr/>
        <p:txBody>
          <a:bodyPr/>
          <a:lstStyle>
            <a:lvl1pPr>
              <a:defRPr/>
            </a:lvl1pPr>
          </a:lstStyle>
          <a:p>
            <a:r>
              <a:rPr lang="en-US" altLang="en-US"/>
              <a:t>TCP/IP Protocol Suite</a:t>
            </a:r>
          </a:p>
        </p:txBody>
      </p:sp>
      <p:sp>
        <p:nvSpPr>
          <p:cNvPr id="3" name="Slide Number Placeholder 2">
            <a:extLst>
              <a:ext uri="{FF2B5EF4-FFF2-40B4-BE49-F238E27FC236}">
                <a16:creationId xmlns:a16="http://schemas.microsoft.com/office/drawing/2014/main" id="{D2F2244C-A628-415B-A59D-6E4BCE318D1C}"/>
              </a:ext>
            </a:extLst>
          </p:cNvPr>
          <p:cNvSpPr>
            <a:spLocks noGrp="1"/>
          </p:cNvSpPr>
          <p:nvPr>
            <p:ph type="sldNum" sz="quarter" idx="11"/>
          </p:nvPr>
        </p:nvSpPr>
        <p:spPr/>
        <p:txBody>
          <a:bodyPr/>
          <a:lstStyle>
            <a:lvl1pPr>
              <a:defRPr/>
            </a:lvl1pPr>
          </a:lstStyle>
          <a:p>
            <a:fld id="{708033A6-BF90-4618-9D99-83F677C1A699}" type="slidenum">
              <a:rPr lang="en-US" altLang="en-US"/>
              <a:pPr/>
              <a:t>‹#›</a:t>
            </a:fld>
            <a:endParaRPr lang="en-US" altLang="en-US"/>
          </a:p>
        </p:txBody>
      </p:sp>
    </p:spTree>
    <p:extLst>
      <p:ext uri="{BB962C8B-B14F-4D97-AF65-F5344CB8AC3E}">
        <p14:creationId xmlns:p14="http://schemas.microsoft.com/office/powerpoint/2010/main" val="5278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3CCC-EC4B-4FC8-957B-2317F8E9046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C8365E-3B6B-4D1A-A659-BD7DC8BA2ADF}"/>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10C9D-D575-4BE4-9138-78497E828914}"/>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802A34A1-CA15-4063-9F11-0FDDA767BB60}"/>
              </a:ext>
            </a:extLst>
          </p:cNvPr>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a:extLst>
              <a:ext uri="{FF2B5EF4-FFF2-40B4-BE49-F238E27FC236}">
                <a16:creationId xmlns:a16="http://schemas.microsoft.com/office/drawing/2014/main" id="{A5C4817C-3A02-41A0-9DFE-616EC6BAC70B}"/>
              </a:ext>
            </a:extLst>
          </p:cNvPr>
          <p:cNvSpPr>
            <a:spLocks noGrp="1"/>
          </p:cNvSpPr>
          <p:nvPr>
            <p:ph type="sldNum" sz="quarter" idx="11"/>
          </p:nvPr>
        </p:nvSpPr>
        <p:spPr/>
        <p:txBody>
          <a:bodyPr/>
          <a:lstStyle>
            <a:lvl1pPr>
              <a:defRPr/>
            </a:lvl1pPr>
          </a:lstStyle>
          <a:p>
            <a:fld id="{ECF9FAE1-6E49-44A6-95E5-A6B6521C5E84}" type="slidenum">
              <a:rPr lang="en-US" altLang="en-US"/>
              <a:pPr/>
              <a:t>‹#›</a:t>
            </a:fld>
            <a:endParaRPr lang="en-US" altLang="en-US"/>
          </a:p>
        </p:txBody>
      </p:sp>
    </p:spTree>
    <p:extLst>
      <p:ext uri="{BB962C8B-B14F-4D97-AF65-F5344CB8AC3E}">
        <p14:creationId xmlns:p14="http://schemas.microsoft.com/office/powerpoint/2010/main" val="350519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7623-B040-4EB8-BA6F-8E7F04AB31B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A7731-9836-4E35-AAFB-F8D4B25F6EB0}"/>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DA28A-F581-4EAC-86AE-F82E54DDAD5E}"/>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9D287E4-010E-44D2-9649-F1268DE6FA21}"/>
              </a:ext>
            </a:extLst>
          </p:cNvPr>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a:extLst>
              <a:ext uri="{FF2B5EF4-FFF2-40B4-BE49-F238E27FC236}">
                <a16:creationId xmlns:a16="http://schemas.microsoft.com/office/drawing/2014/main" id="{68303C1E-0632-41B1-8047-138A14479977}"/>
              </a:ext>
            </a:extLst>
          </p:cNvPr>
          <p:cNvSpPr>
            <a:spLocks noGrp="1"/>
          </p:cNvSpPr>
          <p:nvPr>
            <p:ph type="sldNum" sz="quarter" idx="11"/>
          </p:nvPr>
        </p:nvSpPr>
        <p:spPr/>
        <p:txBody>
          <a:bodyPr/>
          <a:lstStyle>
            <a:lvl1pPr>
              <a:defRPr/>
            </a:lvl1pPr>
          </a:lstStyle>
          <a:p>
            <a:fld id="{FE8A3E1B-7E6F-40FD-A8D7-905A1AC57112}" type="slidenum">
              <a:rPr lang="en-US" altLang="en-US"/>
              <a:pPr/>
              <a:t>‹#›</a:t>
            </a:fld>
            <a:endParaRPr lang="en-US" altLang="en-US"/>
          </a:p>
        </p:txBody>
      </p:sp>
    </p:spTree>
    <p:extLst>
      <p:ext uri="{BB962C8B-B14F-4D97-AF65-F5344CB8AC3E}">
        <p14:creationId xmlns:p14="http://schemas.microsoft.com/office/powerpoint/2010/main" val="83241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08913DB9-1D1C-4D76-8BC1-122447E62793}"/>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r>
              <a:rPr lang="en-US" altLang="en-US"/>
              <a:t>TCP/IP Protocol Suite</a:t>
            </a:r>
          </a:p>
        </p:txBody>
      </p:sp>
      <p:sp>
        <p:nvSpPr>
          <p:cNvPr id="209933" name="Rectangle 13">
            <a:extLst>
              <a:ext uri="{FF2B5EF4-FFF2-40B4-BE49-F238E27FC236}">
                <a16:creationId xmlns:a16="http://schemas.microsoft.com/office/drawing/2014/main" id="{28D555F7-7E22-47DF-AE6A-348B9B4A8CE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fld id="{DCC58E6E-570F-43DC-AF65-1F5C0DEC782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id="{68EEE25C-8918-49B3-A439-A2EE5B8093AB}"/>
              </a:ext>
            </a:extLst>
          </p:cNvPr>
          <p:cNvSpPr>
            <a:spLocks noGrp="1"/>
          </p:cNvSpPr>
          <p:nvPr>
            <p:ph type="ftr" sz="quarter" idx="10"/>
          </p:nvPr>
        </p:nvSpPr>
        <p:spPr/>
        <p:txBody>
          <a:bodyPr/>
          <a:lstStyle/>
          <a:p>
            <a:r>
              <a:rPr lang="en-US" altLang="en-US"/>
              <a:t>TCP/IP Protocol Suite</a:t>
            </a:r>
          </a:p>
        </p:txBody>
      </p:sp>
      <p:sp>
        <p:nvSpPr>
          <p:cNvPr id="11" name="Slide Number Placeholder 2">
            <a:extLst>
              <a:ext uri="{FF2B5EF4-FFF2-40B4-BE49-F238E27FC236}">
                <a16:creationId xmlns:a16="http://schemas.microsoft.com/office/drawing/2014/main" id="{B5468EE5-5C95-4418-9FF0-EF23BD3AA9BF}"/>
              </a:ext>
            </a:extLst>
          </p:cNvPr>
          <p:cNvSpPr>
            <a:spLocks noGrp="1"/>
          </p:cNvSpPr>
          <p:nvPr>
            <p:ph type="sldNum" sz="quarter" idx="11"/>
          </p:nvPr>
        </p:nvSpPr>
        <p:spPr/>
        <p:txBody>
          <a:bodyPr/>
          <a:lstStyle/>
          <a:p>
            <a:fld id="{5941972E-175D-4C30-B426-1E387F7D92AE}" type="slidenum">
              <a:rPr lang="en-US" altLang="en-US"/>
              <a:pPr/>
              <a:t>1</a:t>
            </a:fld>
            <a:endParaRPr lang="en-US" altLang="en-US"/>
          </a:p>
        </p:txBody>
      </p:sp>
      <p:sp>
        <p:nvSpPr>
          <p:cNvPr id="508930" name="Line 2">
            <a:extLst>
              <a:ext uri="{FF2B5EF4-FFF2-40B4-BE49-F238E27FC236}">
                <a16:creationId xmlns:a16="http://schemas.microsoft.com/office/drawing/2014/main" id="{167F8119-1B82-43AA-B471-C4E5B148D83C}"/>
              </a:ext>
            </a:extLst>
          </p:cNvPr>
          <p:cNvSpPr>
            <a:spLocks noChangeShapeType="1"/>
          </p:cNvSpPr>
          <p:nvPr/>
        </p:nvSpPr>
        <p:spPr bwMode="auto">
          <a:xfrm>
            <a:off x="228600" y="2743200"/>
            <a:ext cx="86106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8931" name="Text Box 3">
            <a:extLst>
              <a:ext uri="{FF2B5EF4-FFF2-40B4-BE49-F238E27FC236}">
                <a16:creationId xmlns:a16="http://schemas.microsoft.com/office/drawing/2014/main" id="{249D1EC2-E128-406C-947B-DB3EB59B673A}"/>
              </a:ext>
            </a:extLst>
          </p:cNvPr>
          <p:cNvSpPr txBox="1">
            <a:spLocks noChangeArrowheads="1"/>
          </p:cNvSpPr>
          <p:nvPr/>
        </p:nvSpPr>
        <p:spPr bwMode="auto">
          <a:xfrm>
            <a:off x="1295400" y="273050"/>
            <a:ext cx="1992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3366FF"/>
                </a:solidFill>
                <a:effectLst>
                  <a:outerShdw blurRad="38100" dist="38100" dir="2700000" algn="tl">
                    <a:srgbClr val="C0C0C0"/>
                  </a:outerShdw>
                </a:effectLst>
                <a:latin typeface="Baskerville Old Face" panose="02020602080505020303" pitchFamily="18" charset="0"/>
              </a:rPr>
              <a:t>Chapter   7</a:t>
            </a:r>
          </a:p>
        </p:txBody>
      </p:sp>
      <p:sp>
        <p:nvSpPr>
          <p:cNvPr id="508932" name="Rectangle 4">
            <a:extLst>
              <a:ext uri="{FF2B5EF4-FFF2-40B4-BE49-F238E27FC236}">
                <a16:creationId xmlns:a16="http://schemas.microsoft.com/office/drawing/2014/main" id="{054E2887-EAE7-4C04-84F4-D9742C731FA4}"/>
              </a:ext>
            </a:extLst>
          </p:cNvPr>
          <p:cNvSpPr>
            <a:spLocks noChangeArrowheads="1"/>
          </p:cNvSpPr>
          <p:nvPr/>
        </p:nvSpPr>
        <p:spPr bwMode="auto">
          <a:xfrm>
            <a:off x="228600" y="33528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i="1">
                <a:solidFill>
                  <a:schemeClr val="hlink"/>
                </a:solidFill>
              </a:rPr>
              <a:t>Upon completion you will be able to:</a:t>
            </a:r>
            <a:endParaRPr lang="en-US" altLang="en-US">
              <a:solidFill>
                <a:schemeClr val="hlink"/>
              </a:solidFill>
            </a:endParaRPr>
          </a:p>
        </p:txBody>
      </p:sp>
      <p:sp>
        <p:nvSpPr>
          <p:cNvPr id="508933" name="Text Box 5">
            <a:extLst>
              <a:ext uri="{FF2B5EF4-FFF2-40B4-BE49-F238E27FC236}">
                <a16:creationId xmlns:a16="http://schemas.microsoft.com/office/drawing/2014/main" id="{01D71CE8-A072-4B43-9B63-B220685B908A}"/>
              </a:ext>
            </a:extLst>
          </p:cNvPr>
          <p:cNvSpPr txBox="1">
            <a:spLocks noChangeArrowheads="1"/>
          </p:cNvSpPr>
          <p:nvPr/>
        </p:nvSpPr>
        <p:spPr bwMode="auto">
          <a:xfrm>
            <a:off x="2762717" y="1157288"/>
            <a:ext cx="36852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800" i="1" dirty="0">
                <a:effectLst>
                  <a:outerShdw blurRad="38100" dist="38100" dir="2700000" algn="tl">
                    <a:srgbClr val="C0C0C0"/>
                  </a:outerShdw>
                </a:effectLst>
                <a:latin typeface="Times New Roman" panose="02020603050405020304" pitchFamily="18" charset="0"/>
              </a:rPr>
              <a:t>ARP </a:t>
            </a:r>
            <a:r>
              <a:rPr lang="ro-RO" altLang="en-US" sz="4800" i="1" dirty="0">
                <a:effectLst>
                  <a:outerShdw blurRad="38100" dist="38100" dir="2700000" algn="tl">
                    <a:srgbClr val="C0C0C0"/>
                  </a:outerShdw>
                </a:effectLst>
                <a:latin typeface="Times New Roman" panose="02020603050405020304" pitchFamily="18" charset="0"/>
              </a:rPr>
              <a:t>și</a:t>
            </a:r>
            <a:r>
              <a:rPr lang="en-US" altLang="en-US" sz="4800" i="1" dirty="0">
                <a:effectLst>
                  <a:outerShdw blurRad="38100" dist="38100" dir="2700000" algn="tl">
                    <a:srgbClr val="C0C0C0"/>
                  </a:outerShdw>
                </a:effectLst>
                <a:latin typeface="Times New Roman" panose="02020603050405020304" pitchFamily="18" charset="0"/>
              </a:rPr>
              <a:t> RARP</a:t>
            </a:r>
          </a:p>
        </p:txBody>
      </p:sp>
      <p:sp>
        <p:nvSpPr>
          <p:cNvPr id="508934" name="Text Box 6">
            <a:extLst>
              <a:ext uri="{FF2B5EF4-FFF2-40B4-BE49-F238E27FC236}">
                <a16:creationId xmlns:a16="http://schemas.microsoft.com/office/drawing/2014/main" id="{DF9AAAF6-58AF-4EA1-835B-B56C77E64128}"/>
              </a:ext>
            </a:extLst>
          </p:cNvPr>
          <p:cNvSpPr txBox="1">
            <a:spLocks noChangeArrowheads="1"/>
          </p:cNvSpPr>
          <p:nvPr/>
        </p:nvSpPr>
        <p:spPr bwMode="auto">
          <a:xfrm>
            <a:off x="80391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pic>
        <p:nvPicPr>
          <p:cNvPr id="508935" name="Picture 7">
            <a:extLst>
              <a:ext uri="{FF2B5EF4-FFF2-40B4-BE49-F238E27FC236}">
                <a16:creationId xmlns:a16="http://schemas.microsoft.com/office/drawing/2014/main" id="{D8DE2331-E66C-44AA-915F-EFCCD89C6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990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8936" name="Rectangle 8">
            <a:extLst>
              <a:ext uri="{FF2B5EF4-FFF2-40B4-BE49-F238E27FC236}">
                <a16:creationId xmlns:a16="http://schemas.microsoft.com/office/drawing/2014/main" id="{ACBD8132-D87F-4C93-A446-55D9A977B82D}"/>
              </a:ext>
            </a:extLst>
          </p:cNvPr>
          <p:cNvSpPr>
            <a:spLocks noChangeArrowheads="1"/>
          </p:cNvSpPr>
          <p:nvPr/>
        </p:nvSpPr>
        <p:spPr bwMode="auto">
          <a:xfrm>
            <a:off x="228600" y="4025900"/>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2400" i="1" dirty="0">
                <a:latin typeface="Times New Roman" panose="02020603050405020304" pitchFamily="18" charset="0"/>
              </a:rPr>
              <a:t> </a:t>
            </a:r>
            <a:r>
              <a:rPr lang="ro-RO" altLang="en-US" sz="2400" i="1" dirty="0">
                <a:latin typeface="Times New Roman" panose="02020603050405020304" pitchFamily="18" charset="0"/>
              </a:rPr>
              <a:t>Necesitatea </a:t>
            </a:r>
            <a:r>
              <a:rPr lang="en-US" altLang="en-US" sz="2400" i="1" dirty="0">
                <a:latin typeface="Times New Roman" panose="02020603050405020304" pitchFamily="18" charset="0"/>
              </a:rPr>
              <a:t>ARP</a:t>
            </a:r>
          </a:p>
          <a:p>
            <a:pPr>
              <a:buFontTx/>
              <a:buChar char="•"/>
            </a:pPr>
            <a:r>
              <a:rPr lang="en-US" altLang="en-US" sz="2400" i="1" dirty="0">
                <a:latin typeface="Times New Roman" panose="02020603050405020304" pitchFamily="18" charset="0"/>
              </a:rPr>
              <a:t> </a:t>
            </a:r>
            <a:r>
              <a:rPr lang="ro-RO" altLang="en-US" sz="2400" i="1" dirty="0">
                <a:latin typeface="Times New Roman" panose="02020603050405020304" pitchFamily="18" charset="0"/>
              </a:rPr>
              <a:t>Cazurile de folosire </a:t>
            </a:r>
            <a:r>
              <a:rPr lang="en-US" altLang="en-US" sz="2400" i="1" dirty="0">
                <a:latin typeface="Times New Roman" panose="02020603050405020304" pitchFamily="18" charset="0"/>
              </a:rPr>
              <a:t>ARP</a:t>
            </a:r>
          </a:p>
          <a:p>
            <a:pPr>
              <a:buFontTx/>
              <a:buChar char="•"/>
            </a:pPr>
            <a:r>
              <a:rPr lang="en-US" altLang="en-US" sz="2400" i="1" dirty="0">
                <a:latin typeface="Times New Roman" panose="02020603050405020304" pitchFamily="18" charset="0"/>
              </a:rPr>
              <a:t> </a:t>
            </a:r>
            <a:r>
              <a:rPr lang="ro-RO" altLang="en-US" sz="2400" i="1" dirty="0">
                <a:latin typeface="Times New Roman" panose="02020603050405020304" pitchFamily="18" charset="0"/>
              </a:rPr>
              <a:t>Componente și actiuni în implementarea </a:t>
            </a:r>
            <a:r>
              <a:rPr lang="en-US" altLang="en-US" sz="2400" i="1" dirty="0">
                <a:latin typeface="Times New Roman" panose="02020603050405020304" pitchFamily="18" charset="0"/>
              </a:rPr>
              <a:t>ARP</a:t>
            </a:r>
          </a:p>
          <a:p>
            <a:pPr>
              <a:buFontTx/>
              <a:buChar char="•"/>
            </a:pPr>
            <a:r>
              <a:rPr lang="en-US" altLang="en-US" sz="2400" i="1" dirty="0">
                <a:latin typeface="Times New Roman" panose="02020603050405020304" pitchFamily="18" charset="0"/>
              </a:rPr>
              <a:t> </a:t>
            </a:r>
            <a:r>
              <a:rPr lang="ro-RO" altLang="en-US" sz="2400" i="1" dirty="0">
                <a:latin typeface="Times New Roman" panose="02020603050405020304" pitchFamily="18" charset="0"/>
              </a:rPr>
              <a:t>Necesitatea </a:t>
            </a:r>
            <a:r>
              <a:rPr lang="en-US" altLang="en-US" sz="2400" i="1" dirty="0">
                <a:latin typeface="Times New Roman" panose="02020603050405020304" pitchFamily="18" charset="0"/>
              </a:rPr>
              <a:t>RARP</a:t>
            </a:r>
          </a:p>
        </p:txBody>
      </p:sp>
      <p:sp>
        <p:nvSpPr>
          <p:cNvPr id="508937" name="Rectangle 9">
            <a:extLst>
              <a:ext uri="{FF2B5EF4-FFF2-40B4-BE49-F238E27FC236}">
                <a16:creationId xmlns:a16="http://schemas.microsoft.com/office/drawing/2014/main" id="{800814EA-3A5C-404C-823E-C309B69BC64C}"/>
              </a:ext>
            </a:extLst>
          </p:cNvPr>
          <p:cNvSpPr>
            <a:spLocks noChangeArrowheads="1"/>
          </p:cNvSpPr>
          <p:nvPr/>
        </p:nvSpPr>
        <p:spPr bwMode="auto">
          <a:xfrm>
            <a:off x="228600" y="2741613"/>
            <a:ext cx="769620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dirty="0">
                <a:solidFill>
                  <a:schemeClr val="hlink"/>
                </a:solidFill>
                <a:latin typeface="Times New Roman" panose="02020603050405020304" pitchFamily="18" charset="0"/>
              </a:rPr>
              <a:t>Ob</a:t>
            </a:r>
            <a:r>
              <a:rPr lang="ro-RO" altLang="en-US" sz="3600" dirty="0">
                <a:solidFill>
                  <a:schemeClr val="hlink"/>
                </a:solidFill>
                <a:latin typeface="Times New Roman" panose="02020603050405020304" pitchFamily="18" charset="0"/>
              </a:rPr>
              <a:t>i</a:t>
            </a:r>
            <a:r>
              <a:rPr lang="en-US" altLang="en-US" sz="3600" dirty="0" err="1">
                <a:solidFill>
                  <a:schemeClr val="hlink"/>
                </a:solidFill>
                <a:latin typeface="Times New Roman" panose="02020603050405020304" pitchFamily="18" charset="0"/>
              </a:rPr>
              <a:t>ective</a:t>
            </a:r>
            <a:r>
              <a:rPr lang="en-US" altLang="en-US" sz="3600" dirty="0">
                <a:solidFill>
                  <a:schemeClr val="hlink"/>
                </a:solidFill>
                <a:latin typeface="Times New Roman" panose="02020603050405020304" pitchFamily="18" charset="0"/>
              </a:rPr>
              <a:t> </a:t>
            </a:r>
            <a:br>
              <a:rPr lang="en-US" altLang="en-US" sz="2800" dirty="0">
                <a:solidFill>
                  <a:schemeClr val="hlink"/>
                </a:solidFill>
                <a:latin typeface="Times New Roman" panose="02020603050405020304" pitchFamily="18" charset="0"/>
              </a:rPr>
            </a:br>
            <a:endParaRPr lang="en-US" altLang="en-US" sz="2800" dirty="0">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2E385FA4-777E-4FB6-AF63-129ADD2E149C}"/>
              </a:ext>
            </a:extLst>
          </p:cNvPr>
          <p:cNvSpPr>
            <a:spLocks noGrp="1"/>
          </p:cNvSpPr>
          <p:nvPr>
            <p:ph type="ftr" sz="quarter" idx="10"/>
          </p:nvPr>
        </p:nvSpPr>
        <p:spPr/>
        <p:txBody>
          <a:bodyPr/>
          <a:lstStyle/>
          <a:p>
            <a:r>
              <a:rPr lang="en-US" altLang="en-US"/>
              <a:t>TCP/IP Protocol Suite</a:t>
            </a:r>
          </a:p>
        </p:txBody>
      </p:sp>
      <p:sp>
        <p:nvSpPr>
          <p:cNvPr id="7" name="Slide Number Placeholder 2">
            <a:extLst>
              <a:ext uri="{FF2B5EF4-FFF2-40B4-BE49-F238E27FC236}">
                <a16:creationId xmlns:a16="http://schemas.microsoft.com/office/drawing/2014/main" id="{2B7332B2-6EAF-48EC-8FF7-75FC0D0E2967}"/>
              </a:ext>
            </a:extLst>
          </p:cNvPr>
          <p:cNvSpPr>
            <a:spLocks noGrp="1"/>
          </p:cNvSpPr>
          <p:nvPr>
            <p:ph type="sldNum" sz="quarter" idx="11"/>
          </p:nvPr>
        </p:nvSpPr>
        <p:spPr/>
        <p:txBody>
          <a:bodyPr/>
          <a:lstStyle/>
          <a:p>
            <a:fld id="{C580037E-4AA6-4108-B5F9-F76B727E329E}" type="slidenum">
              <a:rPr lang="en-US" altLang="en-US"/>
              <a:pPr/>
              <a:t>10</a:t>
            </a:fld>
            <a:endParaRPr lang="en-US" altLang="en-US"/>
          </a:p>
        </p:txBody>
      </p:sp>
      <p:sp>
        <p:nvSpPr>
          <p:cNvPr id="502786" name="Rectangle 2">
            <a:extLst>
              <a:ext uri="{FF2B5EF4-FFF2-40B4-BE49-F238E27FC236}">
                <a16:creationId xmlns:a16="http://schemas.microsoft.com/office/drawing/2014/main" id="{FC016798-717B-4EE3-9252-E7A66C5A7209}"/>
              </a:ext>
            </a:extLst>
          </p:cNvPr>
          <p:cNvSpPr>
            <a:spLocks noChangeArrowheads="1"/>
          </p:cNvSpPr>
          <p:nvPr/>
        </p:nvSpPr>
        <p:spPr bwMode="auto">
          <a:xfrm>
            <a:off x="495300" y="1199973"/>
            <a:ext cx="81534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o-RO" altLang="en-US" sz="2400" i="1" dirty="0">
                <a:latin typeface="Times New Roman" panose="02020603050405020304" pitchFamily="18" charset="0"/>
              </a:rPr>
              <a:t>Un</a:t>
            </a:r>
            <a:r>
              <a:rPr lang="en-US" altLang="en-US" sz="2400" i="1" dirty="0">
                <a:latin typeface="Times New Roman" panose="02020603050405020304" pitchFamily="18" charset="0"/>
              </a:rPr>
              <a:t> host </a:t>
            </a:r>
            <a:r>
              <a:rPr lang="ro-RO" altLang="en-US" sz="2400" i="1" dirty="0">
                <a:latin typeface="Times New Roman" panose="02020603050405020304" pitchFamily="18" charset="0"/>
              </a:rPr>
              <a:t>cu</a:t>
            </a:r>
            <a:r>
              <a:rPr lang="en-US" altLang="en-US" sz="2400" i="1" dirty="0">
                <a:latin typeface="Times New Roman" panose="02020603050405020304" pitchFamily="18" charset="0"/>
              </a:rPr>
              <a:t> IP address </a:t>
            </a:r>
            <a:r>
              <a:rPr lang="en-US" altLang="en-US" sz="2400" i="1" dirty="0">
                <a:solidFill>
                  <a:schemeClr val="hlink"/>
                </a:solidFill>
                <a:latin typeface="Times New Roman" panose="02020603050405020304" pitchFamily="18" charset="0"/>
              </a:rPr>
              <a:t>130.23.43.20</a:t>
            </a:r>
            <a:r>
              <a:rPr lang="en-US" altLang="en-US" sz="2400" i="1" dirty="0">
                <a:latin typeface="Times New Roman" panose="02020603050405020304" pitchFamily="18" charset="0"/>
              </a:rPr>
              <a:t> </a:t>
            </a:r>
            <a:r>
              <a:rPr lang="ro-RO" altLang="en-US" sz="2400" i="1" dirty="0">
                <a:latin typeface="Times New Roman" panose="02020603050405020304" pitchFamily="18" charset="0"/>
              </a:rPr>
              <a:t>și</a:t>
            </a:r>
            <a:r>
              <a:rPr lang="en-US" altLang="en-US" sz="2400" i="1" dirty="0">
                <a:latin typeface="Times New Roman" panose="02020603050405020304" pitchFamily="18" charset="0"/>
              </a:rPr>
              <a:t> physical address </a:t>
            </a:r>
            <a:r>
              <a:rPr lang="en-US" altLang="en-US" sz="2400" i="1" dirty="0">
                <a:solidFill>
                  <a:schemeClr val="hlink"/>
                </a:solidFill>
                <a:latin typeface="Times New Roman" panose="02020603050405020304" pitchFamily="18" charset="0"/>
              </a:rPr>
              <a:t>B2:34:55:10:22:10</a:t>
            </a:r>
            <a:r>
              <a:rPr lang="en-US" altLang="en-US" sz="2400" i="1" dirty="0">
                <a:latin typeface="Times New Roman" panose="02020603050405020304" pitchFamily="18" charset="0"/>
              </a:rPr>
              <a:t> </a:t>
            </a:r>
            <a:r>
              <a:rPr lang="ro-RO" altLang="en-US" sz="2400" i="1" dirty="0">
                <a:latin typeface="Times New Roman" panose="02020603050405020304" pitchFamily="18" charset="0"/>
              </a:rPr>
              <a:t>trebuie să trimită un pachet altui host cu </a:t>
            </a:r>
            <a:r>
              <a:rPr lang="en-US" altLang="en-US" sz="2400" i="1" dirty="0">
                <a:latin typeface="Times New Roman" panose="02020603050405020304" pitchFamily="18" charset="0"/>
              </a:rPr>
              <a:t>IP address </a:t>
            </a:r>
            <a:r>
              <a:rPr lang="en-US" altLang="en-US" sz="2400" i="1" dirty="0">
                <a:solidFill>
                  <a:schemeClr val="hlink"/>
                </a:solidFill>
                <a:latin typeface="Times New Roman" panose="02020603050405020304" pitchFamily="18" charset="0"/>
              </a:rPr>
              <a:t>130.23.43.25</a:t>
            </a:r>
            <a:r>
              <a:rPr lang="en-US" altLang="en-US" sz="2400" i="1" dirty="0">
                <a:latin typeface="Times New Roman" panose="02020603050405020304" pitchFamily="18" charset="0"/>
              </a:rPr>
              <a:t> </a:t>
            </a:r>
            <a:r>
              <a:rPr lang="ro-RO" altLang="en-US" sz="2400" i="1" dirty="0">
                <a:latin typeface="Times New Roman" panose="02020603050405020304" pitchFamily="18" charset="0"/>
              </a:rPr>
              <a:t>și </a:t>
            </a:r>
            <a:r>
              <a:rPr lang="en-US" altLang="en-US" sz="2400" i="1" dirty="0">
                <a:latin typeface="Times New Roman" panose="02020603050405020304" pitchFamily="18" charset="0"/>
              </a:rPr>
              <a:t>physical address </a:t>
            </a:r>
            <a:r>
              <a:rPr lang="en-US" altLang="en-US" sz="2400" i="1" dirty="0">
                <a:solidFill>
                  <a:schemeClr val="hlink"/>
                </a:solidFill>
                <a:latin typeface="Times New Roman" panose="02020603050405020304" pitchFamily="18" charset="0"/>
              </a:rPr>
              <a:t>A4:6E:F4:59:83:AB</a:t>
            </a:r>
            <a:r>
              <a:rPr lang="en-US" altLang="en-US" sz="2400" i="1" dirty="0">
                <a:latin typeface="Times New Roman" panose="02020603050405020304" pitchFamily="18" charset="0"/>
              </a:rPr>
              <a:t> (</a:t>
            </a:r>
            <a:r>
              <a:rPr lang="ro-RO" altLang="en-US" sz="2400" i="1" dirty="0">
                <a:latin typeface="Times New Roman" panose="02020603050405020304" pitchFamily="18" charset="0"/>
              </a:rPr>
              <a:t>necunoscută pentru primul</a:t>
            </a:r>
            <a:r>
              <a:rPr lang="en-US" altLang="en-US" sz="2400" i="1" dirty="0">
                <a:latin typeface="Times New Roman" panose="02020603050405020304" pitchFamily="18" charset="0"/>
              </a:rPr>
              <a:t> host). </a:t>
            </a:r>
            <a:r>
              <a:rPr lang="ro-RO" altLang="en-US" sz="2400" i="1" dirty="0">
                <a:latin typeface="Times New Roman" panose="02020603050405020304" pitchFamily="18" charset="0"/>
              </a:rPr>
              <a:t>Ambele </a:t>
            </a:r>
            <a:r>
              <a:rPr lang="en-US" altLang="en-US" sz="2400" i="1" dirty="0">
                <a:latin typeface="Times New Roman" panose="02020603050405020304" pitchFamily="18" charset="0"/>
              </a:rPr>
              <a:t>host</a:t>
            </a:r>
            <a:r>
              <a:rPr lang="ro-RO" altLang="en-US" sz="2400" i="1" dirty="0">
                <a:latin typeface="Times New Roman" panose="02020603050405020304" pitchFamily="18" charset="0"/>
              </a:rPr>
              <a:t>uri sunt în acceași rețea fizică</a:t>
            </a:r>
            <a:r>
              <a:rPr lang="en-US" altLang="en-US" sz="2400" i="1" dirty="0">
                <a:latin typeface="Times New Roman" panose="02020603050405020304" pitchFamily="18" charset="0"/>
              </a:rPr>
              <a:t> Ethernet. </a:t>
            </a:r>
            <a:r>
              <a:rPr lang="ro-RO" altLang="en-US" sz="2400" i="1" dirty="0">
                <a:latin typeface="Times New Roman" panose="02020603050405020304" pitchFamily="18" charset="0"/>
              </a:rPr>
              <a:t>Comunicarea între hosturi în interiorul unui LAN se face pe adrese fizice.</a:t>
            </a:r>
          </a:p>
          <a:p>
            <a:pPr algn="just">
              <a:spcBef>
                <a:spcPct val="50000"/>
              </a:spcBef>
            </a:pPr>
            <a:r>
              <a:rPr lang="ro-RO" altLang="en-US" sz="2400" i="1" dirty="0">
                <a:latin typeface="Times New Roman" panose="02020603050405020304" pitchFamily="18" charset="0"/>
              </a:rPr>
              <a:t>Să se arate pachetul cerere </a:t>
            </a:r>
            <a:r>
              <a:rPr lang="en-US" altLang="en-US" sz="2400" i="1" dirty="0">
                <a:latin typeface="Times New Roman" panose="02020603050405020304" pitchFamily="18" charset="0"/>
              </a:rPr>
              <a:t>ARP </a:t>
            </a:r>
            <a:r>
              <a:rPr lang="ro-RO" altLang="en-US" sz="2400" i="1" dirty="0">
                <a:latin typeface="Times New Roman" panose="02020603050405020304" pitchFamily="18" charset="0"/>
              </a:rPr>
              <a:t>și pachetul răspuns încapsulate în</a:t>
            </a:r>
            <a:r>
              <a:rPr lang="en-US" altLang="en-US" sz="2400" i="1" dirty="0">
                <a:latin typeface="Times New Roman" panose="02020603050405020304" pitchFamily="18" charset="0"/>
              </a:rPr>
              <a:t> </a:t>
            </a:r>
            <a:r>
              <a:rPr lang="ro-RO" altLang="en-US" sz="2400" i="1" dirty="0">
                <a:latin typeface="Times New Roman" panose="02020603050405020304" pitchFamily="18" charset="0"/>
              </a:rPr>
              <a:t>cadre</a:t>
            </a:r>
            <a:r>
              <a:rPr lang="en-US" altLang="en-US" sz="2400" i="1" dirty="0">
                <a:latin typeface="Times New Roman" panose="02020603050405020304" pitchFamily="18" charset="0"/>
              </a:rPr>
              <a:t> Ethernet.</a:t>
            </a:r>
          </a:p>
        </p:txBody>
      </p:sp>
      <p:sp>
        <p:nvSpPr>
          <p:cNvPr id="502787" name="Text Box 3">
            <a:extLst>
              <a:ext uri="{FF2B5EF4-FFF2-40B4-BE49-F238E27FC236}">
                <a16:creationId xmlns:a16="http://schemas.microsoft.com/office/drawing/2014/main" id="{A746D9E2-89F6-4E99-B8ED-4F5FA19E8D8B}"/>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a:t>
            </a:r>
          </a:p>
        </p:txBody>
      </p:sp>
      <p:sp>
        <p:nvSpPr>
          <p:cNvPr id="8" name="Rectangle 2">
            <a:extLst>
              <a:ext uri="{FF2B5EF4-FFF2-40B4-BE49-F238E27FC236}">
                <a16:creationId xmlns:a16="http://schemas.microsoft.com/office/drawing/2014/main" id="{7E1EA827-D37A-4D62-965D-4121E2D24F53}"/>
              </a:ext>
            </a:extLst>
          </p:cNvPr>
          <p:cNvSpPr>
            <a:spLocks noChangeArrowheads="1"/>
          </p:cNvSpPr>
          <p:nvPr/>
        </p:nvSpPr>
        <p:spPr bwMode="auto">
          <a:xfrm>
            <a:off x="685800" y="4648200"/>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i="1" dirty="0" err="1">
                <a:solidFill>
                  <a:schemeClr val="folHlink"/>
                </a:solidFill>
                <a:latin typeface="Times New Roman" panose="02020603050405020304" pitchFamily="18" charset="0"/>
              </a:rPr>
              <a:t>Solu</a:t>
            </a:r>
            <a:r>
              <a:rPr lang="ro-RO" altLang="en-US" sz="2400" i="1" dirty="0">
                <a:solidFill>
                  <a:schemeClr val="folHlink"/>
                </a:solidFill>
                <a:latin typeface="Times New Roman" panose="02020603050405020304" pitchFamily="18" charset="0"/>
              </a:rPr>
              <a:t>ție</a:t>
            </a:r>
            <a:br>
              <a:rPr lang="en-US" altLang="en-US" sz="2400" i="1" dirty="0">
                <a:latin typeface="Times New Roman" panose="02020603050405020304" pitchFamily="18" charset="0"/>
              </a:rPr>
            </a:br>
            <a:r>
              <a:rPr lang="en-US" altLang="en-US" sz="2400" i="1" dirty="0">
                <a:latin typeface="Times New Roman" panose="02020603050405020304" pitchFamily="18" charset="0"/>
              </a:rPr>
              <a:t>Figure 7.7 </a:t>
            </a:r>
            <a:r>
              <a:rPr lang="ro-RO" altLang="en-US" sz="2400" i="1" dirty="0">
                <a:latin typeface="Times New Roman" panose="02020603050405020304" pitchFamily="18" charset="0"/>
              </a:rPr>
              <a:t>arată pachetele </a:t>
            </a:r>
            <a:r>
              <a:rPr lang="en-US" altLang="en-US" sz="2400" i="1" dirty="0">
                <a:latin typeface="Times New Roman" panose="02020603050405020304" pitchFamily="18" charset="0"/>
              </a:rPr>
              <a:t>ARP</a:t>
            </a:r>
            <a:r>
              <a:rPr lang="ro-RO" altLang="en-US" sz="2400" i="1" dirty="0">
                <a:latin typeface="Times New Roman" panose="02020603050405020304" pitchFamily="18" charset="0"/>
              </a:rPr>
              <a:t> cerere și răspuns încapsulate în cadre Ethernet</a:t>
            </a:r>
            <a:r>
              <a:rPr lang="en-US" altLang="en-US" sz="2400" i="1" dirty="0">
                <a:latin typeface="Times New Roman" panose="02020603050405020304" pitchFamily="18" charset="0"/>
              </a:rPr>
              <a:t>. </a:t>
            </a:r>
            <a:r>
              <a:rPr lang="ro-RO" altLang="en-US" sz="2400" i="1" dirty="0">
                <a:latin typeface="Times New Roman" panose="02020603050405020304" pitchFamily="18" charset="0"/>
              </a:rPr>
              <a:t>Adresle </a:t>
            </a:r>
            <a:r>
              <a:rPr lang="en-US" altLang="en-US" sz="2400" i="1" dirty="0">
                <a:latin typeface="Times New Roman" panose="02020603050405020304" pitchFamily="18" charset="0"/>
              </a:rPr>
              <a:t>IP </a:t>
            </a:r>
            <a:r>
              <a:rPr lang="ro-RO" altLang="en-US" sz="2400" i="1" dirty="0">
                <a:latin typeface="Times New Roman" panose="02020603050405020304" pitchFamily="18" charset="0"/>
              </a:rPr>
              <a:t>sunt scrise în </a:t>
            </a:r>
            <a:r>
              <a:rPr lang="en-US" altLang="en-US" sz="2400" i="1" dirty="0">
                <a:latin typeface="Times New Roman" panose="02020603050405020304" pitchFamily="18" charset="0"/>
              </a:rPr>
              <a:t> hexadecimal.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E05AD8F7-1F6D-4656-92ED-AF41DE1D84C2}"/>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5946D87E-8C17-49C6-9E35-D3FADB307763}"/>
              </a:ext>
            </a:extLst>
          </p:cNvPr>
          <p:cNvSpPr>
            <a:spLocks noGrp="1"/>
          </p:cNvSpPr>
          <p:nvPr>
            <p:ph type="sldNum" sz="quarter" idx="11"/>
          </p:nvPr>
        </p:nvSpPr>
        <p:spPr/>
        <p:txBody>
          <a:bodyPr/>
          <a:lstStyle/>
          <a:p>
            <a:fld id="{6BC1CD03-FA02-4419-8411-A70B69C8C150}" type="slidenum">
              <a:rPr lang="en-US" altLang="en-US"/>
              <a:pPr/>
              <a:t>11</a:t>
            </a:fld>
            <a:endParaRPr lang="en-US" altLang="en-US"/>
          </a:p>
        </p:txBody>
      </p:sp>
      <p:sp>
        <p:nvSpPr>
          <p:cNvPr id="482306" name="Text Box 2">
            <a:extLst>
              <a:ext uri="{FF2B5EF4-FFF2-40B4-BE49-F238E27FC236}">
                <a16:creationId xmlns:a16="http://schemas.microsoft.com/office/drawing/2014/main" id="{267C1D14-50DC-4DB7-85B3-430622F7E63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a:t>
            </a:r>
          </a:p>
        </p:txBody>
      </p:sp>
      <p:sp>
        <p:nvSpPr>
          <p:cNvPr id="482307" name="Rectangle 3">
            <a:extLst>
              <a:ext uri="{FF2B5EF4-FFF2-40B4-BE49-F238E27FC236}">
                <a16:creationId xmlns:a16="http://schemas.microsoft.com/office/drawing/2014/main" id="{9AC1B778-6233-4369-8744-F94E1224D09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08" name="Rectangle 4">
            <a:extLst>
              <a:ext uri="{FF2B5EF4-FFF2-40B4-BE49-F238E27FC236}">
                <a16:creationId xmlns:a16="http://schemas.microsoft.com/office/drawing/2014/main" id="{500CE7B2-FA70-4E52-BDB4-66D89AB3A83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09" name="Rectangle 5">
            <a:extLst>
              <a:ext uri="{FF2B5EF4-FFF2-40B4-BE49-F238E27FC236}">
                <a16:creationId xmlns:a16="http://schemas.microsoft.com/office/drawing/2014/main" id="{BA1C9E1E-04D0-4579-B263-C3EA1D3D961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0" name="Rectangle 6">
            <a:extLst>
              <a:ext uri="{FF2B5EF4-FFF2-40B4-BE49-F238E27FC236}">
                <a16:creationId xmlns:a16="http://schemas.microsoft.com/office/drawing/2014/main" id="{A0816C0B-A2BD-4BCA-B1EA-A479C3711DA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1" name="Rectangle 7">
            <a:extLst>
              <a:ext uri="{FF2B5EF4-FFF2-40B4-BE49-F238E27FC236}">
                <a16:creationId xmlns:a16="http://schemas.microsoft.com/office/drawing/2014/main" id="{A48A096B-C551-4291-9A37-5A50D1E3796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2" name="Rectangle 8">
            <a:extLst>
              <a:ext uri="{FF2B5EF4-FFF2-40B4-BE49-F238E27FC236}">
                <a16:creationId xmlns:a16="http://schemas.microsoft.com/office/drawing/2014/main" id="{60DF93A3-DCAB-4825-9D48-0F7D552A814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2313" name="Rectangle 9">
            <a:extLst>
              <a:ext uri="{FF2B5EF4-FFF2-40B4-BE49-F238E27FC236}">
                <a16:creationId xmlns:a16="http://schemas.microsoft.com/office/drawing/2014/main" id="{853EBEDE-6D54-4250-970E-F4C97A01F01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2318" name="Picture 14">
            <a:extLst>
              <a:ext uri="{FF2B5EF4-FFF2-40B4-BE49-F238E27FC236}">
                <a16:creationId xmlns:a16="http://schemas.microsoft.com/office/drawing/2014/main" id="{24BDC1D6-F39C-4D6D-B76F-8B0A4F51D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762000"/>
            <a:ext cx="7480300" cy="559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98F7C4CB-02B8-4AFE-903D-BCEA4A424008}"/>
              </a:ext>
            </a:extLst>
          </p:cNvPr>
          <p:cNvSpPr txBox="1"/>
          <p:nvPr/>
        </p:nvSpPr>
        <p:spPr>
          <a:xfrm>
            <a:off x="6491802" y="2957890"/>
            <a:ext cx="2176750" cy="338554"/>
          </a:xfrm>
          <a:prstGeom prst="rect">
            <a:avLst/>
          </a:prstGeom>
          <a:noFill/>
        </p:spPr>
        <p:txBody>
          <a:bodyPr wrap="none" rtlCol="0">
            <a:spAutoFit/>
          </a:bodyPr>
          <a:lstStyle/>
          <a:p>
            <a:r>
              <a:rPr lang="ro-RO" sz="1600" b="0" i="1" dirty="0">
                <a:highlight>
                  <a:srgbClr val="FF00FF"/>
                </a:highlight>
              </a:rPr>
              <a:t>Cadru Ethernet cerere</a:t>
            </a:r>
            <a:endParaRPr lang="en-US" sz="1600" b="0" i="1" dirty="0">
              <a:highlight>
                <a:srgbClr val="FF00FF"/>
              </a:highlight>
            </a:endParaRPr>
          </a:p>
        </p:txBody>
      </p:sp>
      <p:sp>
        <p:nvSpPr>
          <p:cNvPr id="14" name="TextBox 13">
            <a:extLst>
              <a:ext uri="{FF2B5EF4-FFF2-40B4-BE49-F238E27FC236}">
                <a16:creationId xmlns:a16="http://schemas.microsoft.com/office/drawing/2014/main" id="{9248BE39-0A8E-4567-93DC-30BEB17FEBCD}"/>
              </a:ext>
            </a:extLst>
          </p:cNvPr>
          <p:cNvSpPr txBox="1"/>
          <p:nvPr/>
        </p:nvSpPr>
        <p:spPr>
          <a:xfrm>
            <a:off x="749300" y="5257800"/>
            <a:ext cx="2319866" cy="338554"/>
          </a:xfrm>
          <a:prstGeom prst="rect">
            <a:avLst/>
          </a:prstGeom>
          <a:noFill/>
        </p:spPr>
        <p:txBody>
          <a:bodyPr wrap="none" rtlCol="0">
            <a:spAutoFit/>
          </a:bodyPr>
          <a:lstStyle/>
          <a:p>
            <a:r>
              <a:rPr lang="ro-RO" sz="1600" b="0" i="1" dirty="0">
                <a:highlight>
                  <a:srgbClr val="FF00FF"/>
                </a:highlight>
              </a:rPr>
              <a:t>Cadru Ethernet răspuns</a:t>
            </a:r>
            <a:endParaRPr lang="en-US" sz="1600" b="0" i="1" dirty="0">
              <a:highlight>
                <a:srgbClr val="FF00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7BADA5AB-BBE7-4C7C-A235-9A7D70A976F0}"/>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0D9C787F-C4E4-4D4D-8BFF-A9851F7086E7}"/>
              </a:ext>
            </a:extLst>
          </p:cNvPr>
          <p:cNvSpPr>
            <a:spLocks noGrp="1"/>
          </p:cNvSpPr>
          <p:nvPr>
            <p:ph type="sldNum" sz="quarter" idx="11"/>
          </p:nvPr>
        </p:nvSpPr>
        <p:spPr/>
        <p:txBody>
          <a:bodyPr/>
          <a:lstStyle/>
          <a:p>
            <a:fld id="{1A6D02AF-17E5-4706-80FC-004368E35DFB}" type="slidenum">
              <a:rPr lang="en-US" altLang="en-US"/>
              <a:pPr/>
              <a:t>12</a:t>
            </a:fld>
            <a:endParaRPr lang="en-US" altLang="en-US"/>
          </a:p>
        </p:txBody>
      </p:sp>
      <p:sp>
        <p:nvSpPr>
          <p:cNvPr id="483330" name="Text Box 2">
            <a:extLst>
              <a:ext uri="{FF2B5EF4-FFF2-40B4-BE49-F238E27FC236}">
                <a16:creationId xmlns:a16="http://schemas.microsoft.com/office/drawing/2014/main" id="{0B801039-A4D4-41FC-AF2E-04476E2546B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Proxy ARP</a:t>
            </a:r>
          </a:p>
        </p:txBody>
      </p:sp>
      <p:sp>
        <p:nvSpPr>
          <p:cNvPr id="483331" name="Rectangle 3">
            <a:extLst>
              <a:ext uri="{FF2B5EF4-FFF2-40B4-BE49-F238E27FC236}">
                <a16:creationId xmlns:a16="http://schemas.microsoft.com/office/drawing/2014/main" id="{E307391F-BBDF-4035-A7D9-094C103FFC2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3332" name="Rectangle 4">
            <a:extLst>
              <a:ext uri="{FF2B5EF4-FFF2-40B4-BE49-F238E27FC236}">
                <a16:creationId xmlns:a16="http://schemas.microsoft.com/office/drawing/2014/main" id="{2E76A208-A859-4885-9122-2396BDF725A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3333" name="Rectangle 5">
            <a:extLst>
              <a:ext uri="{FF2B5EF4-FFF2-40B4-BE49-F238E27FC236}">
                <a16:creationId xmlns:a16="http://schemas.microsoft.com/office/drawing/2014/main" id="{0869B6DA-8E16-4A97-BCEB-2CF761E686E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3334" name="Rectangle 6">
            <a:extLst>
              <a:ext uri="{FF2B5EF4-FFF2-40B4-BE49-F238E27FC236}">
                <a16:creationId xmlns:a16="http://schemas.microsoft.com/office/drawing/2014/main" id="{3CF294B7-FA0D-47CF-8B27-B6435589DBF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3335" name="Rectangle 7">
            <a:extLst>
              <a:ext uri="{FF2B5EF4-FFF2-40B4-BE49-F238E27FC236}">
                <a16:creationId xmlns:a16="http://schemas.microsoft.com/office/drawing/2014/main" id="{FD6F254D-41E3-49E4-A747-64BD5E64B2A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3336" name="Rectangle 8">
            <a:extLst>
              <a:ext uri="{FF2B5EF4-FFF2-40B4-BE49-F238E27FC236}">
                <a16:creationId xmlns:a16="http://schemas.microsoft.com/office/drawing/2014/main" id="{E65FEBA9-A635-42A9-AD3F-6F11C261A3B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3337" name="Rectangle 9">
            <a:extLst>
              <a:ext uri="{FF2B5EF4-FFF2-40B4-BE49-F238E27FC236}">
                <a16:creationId xmlns:a16="http://schemas.microsoft.com/office/drawing/2014/main" id="{C7414770-DD9C-4277-B4FB-988E1AAED80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3338" name="Picture 10">
            <a:extLst>
              <a:ext uri="{FF2B5EF4-FFF2-40B4-BE49-F238E27FC236}">
                <a16:creationId xmlns:a16="http://schemas.microsoft.com/office/drawing/2014/main" id="{D2EA1C7E-7DF9-4924-8501-D3D320BB0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2135188"/>
            <a:ext cx="7285037" cy="297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2CEF74E-2570-41EA-BBF9-46157C64D607}"/>
              </a:ext>
            </a:extLst>
          </p:cNvPr>
          <p:cNvSpPr txBox="1"/>
          <p:nvPr/>
        </p:nvSpPr>
        <p:spPr>
          <a:xfrm>
            <a:off x="765797" y="1238266"/>
            <a:ext cx="7725385" cy="646331"/>
          </a:xfrm>
          <a:prstGeom prst="rect">
            <a:avLst/>
          </a:prstGeom>
          <a:noFill/>
        </p:spPr>
        <p:txBody>
          <a:bodyPr wrap="none" rtlCol="0">
            <a:spAutoFit/>
          </a:bodyPr>
          <a:lstStyle/>
          <a:p>
            <a:r>
              <a:rPr lang="ro-RO" b="0" dirty="0"/>
              <a:t>Un Proxy ARP extinde aria de interogare ARP dincolo de limitele unui LAN.</a:t>
            </a:r>
          </a:p>
          <a:p>
            <a:r>
              <a:rPr lang="ro-RO" b="0" dirty="0"/>
              <a:t>El va stoca tabele ARP pentru hosturi din alt LAN.</a:t>
            </a:r>
            <a:r>
              <a:rPr lang="ro-RO" dirty="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id="{BCE248D8-CB73-4D37-8262-91727521617A}"/>
              </a:ext>
            </a:extLst>
          </p:cNvPr>
          <p:cNvSpPr>
            <a:spLocks noGrp="1"/>
          </p:cNvSpPr>
          <p:nvPr>
            <p:ph type="ftr" sz="quarter" idx="10"/>
          </p:nvPr>
        </p:nvSpPr>
        <p:spPr/>
        <p:txBody>
          <a:bodyPr/>
          <a:lstStyle/>
          <a:p>
            <a:r>
              <a:rPr lang="en-US" altLang="en-US"/>
              <a:t>TCP/IP Protocol Suite</a:t>
            </a:r>
          </a:p>
        </p:txBody>
      </p:sp>
      <p:sp>
        <p:nvSpPr>
          <p:cNvPr id="11" name="Slide Number Placeholder 2">
            <a:extLst>
              <a:ext uri="{FF2B5EF4-FFF2-40B4-BE49-F238E27FC236}">
                <a16:creationId xmlns:a16="http://schemas.microsoft.com/office/drawing/2014/main" id="{01418FF8-D95E-4741-900D-9B276C93B9CB}"/>
              </a:ext>
            </a:extLst>
          </p:cNvPr>
          <p:cNvSpPr>
            <a:spLocks noGrp="1"/>
          </p:cNvSpPr>
          <p:nvPr>
            <p:ph type="sldNum" sz="quarter" idx="11"/>
          </p:nvPr>
        </p:nvSpPr>
        <p:spPr/>
        <p:txBody>
          <a:bodyPr/>
          <a:lstStyle/>
          <a:p>
            <a:fld id="{8759D899-8E64-4496-A8F7-B22EAA52BAE0}" type="slidenum">
              <a:rPr lang="en-US" altLang="en-US"/>
              <a:pPr/>
              <a:t>13</a:t>
            </a:fld>
            <a:endParaRPr lang="en-US" altLang="en-US"/>
          </a:p>
        </p:txBody>
      </p:sp>
      <p:grpSp>
        <p:nvGrpSpPr>
          <p:cNvPr id="474114" name="Group 2">
            <a:extLst>
              <a:ext uri="{FF2B5EF4-FFF2-40B4-BE49-F238E27FC236}">
                <a16:creationId xmlns:a16="http://schemas.microsoft.com/office/drawing/2014/main" id="{2E3A0D23-37A5-4AAC-9E20-71D3CF60646E}"/>
              </a:ext>
            </a:extLst>
          </p:cNvPr>
          <p:cNvGrpSpPr>
            <a:grpSpLocks/>
          </p:cNvGrpSpPr>
          <p:nvPr/>
        </p:nvGrpSpPr>
        <p:grpSpPr bwMode="auto">
          <a:xfrm>
            <a:off x="0" y="0"/>
            <a:ext cx="8686800" cy="6400800"/>
            <a:chOff x="0" y="96"/>
            <a:chExt cx="5472" cy="3840"/>
          </a:xfrm>
        </p:grpSpPr>
        <p:sp>
          <p:nvSpPr>
            <p:cNvPr id="474115" name="AutoShape 3">
              <a:extLst>
                <a:ext uri="{FF2B5EF4-FFF2-40B4-BE49-F238E27FC236}">
                  <a16:creationId xmlns:a16="http://schemas.microsoft.com/office/drawing/2014/main" id="{57941AAB-6FE2-471D-91FB-3E3771DEA0B5}"/>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74116" name="AutoShape 4">
              <a:extLst>
                <a:ext uri="{FF2B5EF4-FFF2-40B4-BE49-F238E27FC236}">
                  <a16:creationId xmlns:a16="http://schemas.microsoft.com/office/drawing/2014/main" id="{4AE27C7E-F1E5-4105-8E2E-B5371EF5964E}"/>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170 w 1000"/>
                <a:gd name="T3" fmla="*/ 0 h 1000"/>
                <a:gd name="T4" fmla="*/ 6670 w 1000"/>
                <a:gd name="T5" fmla="*/ 500 h 1000"/>
                <a:gd name="T6" fmla="*/ 6170 w 1000"/>
                <a:gd name="T7" fmla="*/ 1000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170" y="0"/>
                  </a:lnTo>
                  <a:cubicBezTo>
                    <a:pt x="6446" y="0"/>
                    <a:pt x="6670" y="223"/>
                    <a:pt x="6670" y="500"/>
                  </a:cubicBezTo>
                  <a:cubicBezTo>
                    <a:pt x="6670" y="776"/>
                    <a:pt x="6446" y="1000"/>
                    <a:pt x="6170"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anose="02020603050405020304" pitchFamily="18" charset="0"/>
              </a:endParaRPr>
            </a:p>
          </p:txBody>
        </p:sp>
        <p:sp>
          <p:nvSpPr>
            <p:cNvPr id="474117" name="Line 5">
              <a:extLst>
                <a:ext uri="{FF2B5EF4-FFF2-40B4-BE49-F238E27FC236}">
                  <a16:creationId xmlns:a16="http://schemas.microsoft.com/office/drawing/2014/main" id="{6FC02700-9CBE-4382-AD16-95890D7DEE3D}"/>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4118" name="Text Box 6">
            <a:extLst>
              <a:ext uri="{FF2B5EF4-FFF2-40B4-BE49-F238E27FC236}">
                <a16:creationId xmlns:a16="http://schemas.microsoft.com/office/drawing/2014/main" id="{1F87AA75-D066-4A9C-88D9-208B518C78C3}"/>
              </a:ext>
            </a:extLst>
          </p:cNvPr>
          <p:cNvSpPr txBox="1">
            <a:spLocks noChangeArrowheads="1"/>
          </p:cNvSpPr>
          <p:nvPr/>
        </p:nvSpPr>
        <p:spPr bwMode="auto">
          <a:xfrm>
            <a:off x="228600" y="354013"/>
            <a:ext cx="59554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solidFill>
                  <a:schemeClr val="bg1"/>
                </a:solidFill>
                <a:latin typeface="Arial" panose="020B0604020202020204" pitchFamily="34" charset="0"/>
              </a:rPr>
              <a:t>7.2   </a:t>
            </a:r>
            <a:r>
              <a:rPr lang="ro-RO" altLang="en-US" sz="3600" dirty="0">
                <a:solidFill>
                  <a:schemeClr val="bg1"/>
                </a:solidFill>
                <a:latin typeface="Arial" panose="020B0604020202020204" pitchFamily="34" charset="0"/>
              </a:rPr>
              <a:t>IMPLEMENTARE </a:t>
            </a:r>
            <a:r>
              <a:rPr lang="en-US" altLang="en-US" sz="3600" dirty="0">
                <a:solidFill>
                  <a:schemeClr val="bg1"/>
                </a:solidFill>
                <a:latin typeface="Arial" panose="020B0604020202020204" pitchFamily="34" charset="0"/>
              </a:rPr>
              <a:t>ARP</a:t>
            </a:r>
          </a:p>
        </p:txBody>
      </p:sp>
      <p:sp>
        <p:nvSpPr>
          <p:cNvPr id="474119" name="Rectangle 7">
            <a:extLst>
              <a:ext uri="{FF2B5EF4-FFF2-40B4-BE49-F238E27FC236}">
                <a16:creationId xmlns:a16="http://schemas.microsoft.com/office/drawing/2014/main" id="{B4323AF7-CB63-4622-8025-B23C6F5EF708}"/>
              </a:ext>
            </a:extLst>
          </p:cNvPr>
          <p:cNvSpPr>
            <a:spLocks noChangeArrowheads="1"/>
          </p:cNvSpPr>
          <p:nvPr/>
        </p:nvSpPr>
        <p:spPr bwMode="auto">
          <a:xfrm>
            <a:off x="533400" y="1371600"/>
            <a:ext cx="7848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ro-RO" altLang="en-US" sz="2000" i="1" dirty="0">
                <a:effectLst>
                  <a:outerShdw blurRad="38100" dist="38100" dir="2700000" algn="tl">
                    <a:srgbClr val="C0C0C0"/>
                  </a:outerShdw>
                </a:effectLst>
                <a:latin typeface="Times New Roman" panose="02020603050405020304" pitchFamily="18" charset="0"/>
              </a:rPr>
              <a:t>Un exemplu de implementare soft a ARP se vede în fig. 7.9</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el cuprinde cinci </a:t>
            </a:r>
            <a:r>
              <a:rPr lang="en-US" altLang="en-US" sz="2000" i="1" dirty="0">
                <a:effectLst>
                  <a:outerShdw blurRad="38100" dist="38100" dir="2700000" algn="tl">
                    <a:srgbClr val="C0C0C0"/>
                  </a:outerShdw>
                </a:effectLst>
                <a:latin typeface="Times New Roman" panose="02020603050405020304" pitchFamily="18" charset="0"/>
              </a:rPr>
              <a:t>module: </a:t>
            </a:r>
            <a:r>
              <a:rPr lang="ro-RO" altLang="en-US" sz="2000" i="1" dirty="0">
                <a:effectLst>
                  <a:outerShdw blurRad="38100" dist="38100" dir="2700000" algn="tl">
                    <a:srgbClr val="C0C0C0"/>
                  </a:outerShdw>
                </a:effectLst>
                <a:latin typeface="Times New Roman" panose="02020603050405020304" pitchFamily="18" charset="0"/>
              </a:rPr>
              <a:t>un </a:t>
            </a:r>
            <a:r>
              <a:rPr lang="en-US" altLang="en-US" sz="2000" i="1" dirty="0">
                <a:effectLst>
                  <a:outerShdw blurRad="38100" dist="38100" dir="2700000" algn="tl">
                    <a:srgbClr val="C0C0C0"/>
                  </a:outerShdw>
                </a:effectLst>
                <a:latin typeface="Times New Roman" panose="02020603050405020304" pitchFamily="18" charset="0"/>
              </a:rPr>
              <a:t>tab</a:t>
            </a:r>
            <a:r>
              <a:rPr lang="ro-RO" altLang="en-US" sz="2000" i="1" dirty="0">
                <a:effectLst>
                  <a:outerShdw blurRad="38100" dist="38100" dir="2700000" algn="tl">
                    <a:srgbClr val="C0C0C0"/>
                  </a:outerShdw>
                </a:effectLst>
                <a:latin typeface="Times New Roman" panose="02020603050405020304" pitchFamily="18" charset="0"/>
              </a:rPr>
              <a:t>el </a:t>
            </a:r>
            <a:r>
              <a:rPr lang="en-US" altLang="en-US" sz="2000" i="1" dirty="0">
                <a:effectLst>
                  <a:outerShdw blurRad="38100" dist="38100" dir="2700000" algn="tl">
                    <a:srgbClr val="C0C0C0"/>
                  </a:outerShdw>
                </a:effectLst>
                <a:latin typeface="Times New Roman" panose="02020603050405020304" pitchFamily="18" charset="0"/>
              </a:rPr>
              <a:t>cache, </a:t>
            </a:r>
            <a:r>
              <a:rPr lang="ro-RO" altLang="en-US" sz="2000" i="1" dirty="0">
                <a:effectLst>
                  <a:outerShdw blurRad="38100" dist="38100" dir="2700000" algn="tl">
                    <a:srgbClr val="C0C0C0"/>
                  </a:outerShdw>
                </a:effectLst>
                <a:latin typeface="Times New Roman" panose="02020603050405020304" pitchFamily="18" charset="0"/>
              </a:rPr>
              <a:t>cozi</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un modul de ieșire</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un modul de intrare și un modul de control a memoriei </a:t>
            </a:r>
            <a:r>
              <a:rPr lang="en-US" altLang="en-US" sz="2000" i="1" dirty="0">
                <a:effectLst>
                  <a:outerShdw blurRad="38100" dist="38100" dir="2700000" algn="tl">
                    <a:srgbClr val="C0C0C0"/>
                  </a:outerShdw>
                </a:effectLst>
                <a:latin typeface="Times New Roman" panose="02020603050405020304" pitchFamily="18" charset="0"/>
              </a:rPr>
              <a:t>cache. </a:t>
            </a:r>
          </a:p>
        </p:txBody>
      </p:sp>
      <p:sp>
        <p:nvSpPr>
          <p:cNvPr id="474120" name="Rectangle 8">
            <a:extLst>
              <a:ext uri="{FF2B5EF4-FFF2-40B4-BE49-F238E27FC236}">
                <a16:creationId xmlns:a16="http://schemas.microsoft.com/office/drawing/2014/main" id="{222296CF-6987-4569-ABC7-E968B8D36140}"/>
              </a:ext>
            </a:extLst>
          </p:cNvPr>
          <p:cNvSpPr>
            <a:spLocks noChangeArrowheads="1"/>
          </p:cNvSpPr>
          <p:nvPr/>
        </p:nvSpPr>
        <p:spPr bwMode="auto">
          <a:xfrm>
            <a:off x="685800" y="3489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74121" name="Rectangle 9">
            <a:extLst>
              <a:ext uri="{FF2B5EF4-FFF2-40B4-BE49-F238E27FC236}">
                <a16:creationId xmlns:a16="http://schemas.microsoft.com/office/drawing/2014/main" id="{7816ED6F-D88F-4539-BD61-413843D13539}"/>
              </a:ext>
            </a:extLst>
          </p:cNvPr>
          <p:cNvSpPr>
            <a:spLocks noChangeArrowheads="1"/>
          </p:cNvSpPr>
          <p:nvPr/>
        </p:nvSpPr>
        <p:spPr bwMode="auto">
          <a:xfrm>
            <a:off x="685800" y="3886200"/>
            <a:ext cx="7315200" cy="1616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effectLst>
                  <a:outerShdw blurRad="38100" dist="38100" dir="2700000" algn="tl">
                    <a:srgbClr val="C0C0C0"/>
                  </a:outerShdw>
                </a:effectLst>
                <a:latin typeface="Times New Roman" panose="02020603050405020304" pitchFamily="18" charset="0"/>
              </a:rPr>
              <a:t>Cache Table</a:t>
            </a:r>
          </a:p>
          <a:p>
            <a:r>
              <a:rPr lang="en-US" altLang="en-US" sz="2000" i="1">
                <a:effectLst>
                  <a:outerShdw blurRad="38100" dist="38100" dir="2700000" algn="tl">
                    <a:srgbClr val="C0C0C0"/>
                  </a:outerShdw>
                </a:effectLst>
                <a:latin typeface="Times New Roman" panose="02020603050405020304" pitchFamily="18" charset="0"/>
              </a:rPr>
              <a:t>Queues</a:t>
            </a:r>
          </a:p>
          <a:p>
            <a:r>
              <a:rPr lang="en-US" altLang="en-US" sz="2000" i="1">
                <a:effectLst>
                  <a:outerShdw blurRad="38100" dist="38100" dir="2700000" algn="tl">
                    <a:srgbClr val="C0C0C0"/>
                  </a:outerShdw>
                </a:effectLst>
                <a:latin typeface="Times New Roman" panose="02020603050405020304" pitchFamily="18" charset="0"/>
              </a:rPr>
              <a:t>Output Module</a:t>
            </a:r>
          </a:p>
          <a:p>
            <a:r>
              <a:rPr lang="en-US" altLang="en-US" sz="2000" i="1">
                <a:effectLst>
                  <a:outerShdw blurRad="38100" dist="38100" dir="2700000" algn="tl">
                    <a:srgbClr val="C0C0C0"/>
                  </a:outerShdw>
                </a:effectLst>
                <a:latin typeface="Times New Roman" panose="02020603050405020304" pitchFamily="18" charset="0"/>
              </a:rPr>
              <a:t>Input Module</a:t>
            </a:r>
          </a:p>
          <a:p>
            <a:r>
              <a:rPr lang="en-US" altLang="en-US" sz="2000" i="1">
                <a:effectLst>
                  <a:outerShdw blurRad="38100" dist="38100" dir="2700000" algn="tl">
                    <a:srgbClr val="C0C0C0"/>
                  </a:outerShdw>
                </a:effectLst>
                <a:latin typeface="Times New Roman" panose="02020603050405020304" pitchFamily="18" charset="0"/>
              </a:rPr>
              <a:t>Cache-Control Module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a:extLst>
              <a:ext uri="{FF2B5EF4-FFF2-40B4-BE49-F238E27FC236}">
                <a16:creationId xmlns:a16="http://schemas.microsoft.com/office/drawing/2014/main" id="{15139079-6362-49B5-8AD9-E3EA5D7305D7}"/>
              </a:ext>
            </a:extLst>
          </p:cNvPr>
          <p:cNvSpPr>
            <a:spLocks noGrp="1"/>
          </p:cNvSpPr>
          <p:nvPr>
            <p:ph type="sldNum" sz="quarter" idx="11"/>
          </p:nvPr>
        </p:nvSpPr>
        <p:spPr/>
        <p:txBody>
          <a:bodyPr/>
          <a:lstStyle/>
          <a:p>
            <a:fld id="{A4AF65D6-6C64-4764-8D30-2AAB68010A9B}" type="slidenum">
              <a:rPr lang="en-US" altLang="en-US"/>
              <a:pPr/>
              <a:t>14</a:t>
            </a:fld>
            <a:endParaRPr lang="en-US" altLang="en-US"/>
          </a:p>
        </p:txBody>
      </p:sp>
      <p:sp>
        <p:nvSpPr>
          <p:cNvPr id="484354" name="Text Box 2">
            <a:extLst>
              <a:ext uri="{FF2B5EF4-FFF2-40B4-BE49-F238E27FC236}">
                <a16:creationId xmlns:a16="http://schemas.microsoft.com/office/drawing/2014/main" id="{3538C3FD-EF41-4590-9E2B-16F9702EEFD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ARP components</a:t>
            </a:r>
          </a:p>
        </p:txBody>
      </p:sp>
      <p:sp>
        <p:nvSpPr>
          <p:cNvPr id="484355" name="Rectangle 3">
            <a:extLst>
              <a:ext uri="{FF2B5EF4-FFF2-40B4-BE49-F238E27FC236}">
                <a16:creationId xmlns:a16="http://schemas.microsoft.com/office/drawing/2014/main" id="{BD4372DC-BD17-4347-ABC8-2111A658EC9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4356" name="Rectangle 4">
            <a:extLst>
              <a:ext uri="{FF2B5EF4-FFF2-40B4-BE49-F238E27FC236}">
                <a16:creationId xmlns:a16="http://schemas.microsoft.com/office/drawing/2014/main" id="{B2D316DE-5AC7-487D-B566-907573AE3F0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4357" name="Rectangle 5">
            <a:extLst>
              <a:ext uri="{FF2B5EF4-FFF2-40B4-BE49-F238E27FC236}">
                <a16:creationId xmlns:a16="http://schemas.microsoft.com/office/drawing/2014/main" id="{7D2A5F29-9E29-46B1-B4D4-76345C8902D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4358" name="Rectangle 6">
            <a:extLst>
              <a:ext uri="{FF2B5EF4-FFF2-40B4-BE49-F238E27FC236}">
                <a16:creationId xmlns:a16="http://schemas.microsoft.com/office/drawing/2014/main" id="{CAFC4515-B7BD-47EC-80EE-6DE6805ED33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4359" name="Rectangle 7">
            <a:extLst>
              <a:ext uri="{FF2B5EF4-FFF2-40B4-BE49-F238E27FC236}">
                <a16:creationId xmlns:a16="http://schemas.microsoft.com/office/drawing/2014/main" id="{058D1CC4-B8B7-4265-93E3-504D5A2F3F1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4360" name="Rectangle 8">
            <a:extLst>
              <a:ext uri="{FF2B5EF4-FFF2-40B4-BE49-F238E27FC236}">
                <a16:creationId xmlns:a16="http://schemas.microsoft.com/office/drawing/2014/main" id="{A8FFB597-711C-4FED-95A3-163DB148034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4361" name="Rectangle 9">
            <a:extLst>
              <a:ext uri="{FF2B5EF4-FFF2-40B4-BE49-F238E27FC236}">
                <a16:creationId xmlns:a16="http://schemas.microsoft.com/office/drawing/2014/main" id="{07ED7588-0538-4644-BC09-0BAF640D43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4362" name="Picture 10">
            <a:extLst>
              <a:ext uri="{FF2B5EF4-FFF2-40B4-BE49-F238E27FC236}">
                <a16:creationId xmlns:a16="http://schemas.microsoft.com/office/drawing/2014/main" id="{C81564E1-3D43-4802-B2AF-0AAC3BAA3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668337"/>
            <a:ext cx="6937375" cy="542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0D01729-93AA-468F-ADA1-CBB9ADEE3874}"/>
              </a:ext>
            </a:extLst>
          </p:cNvPr>
          <p:cNvSpPr txBox="1"/>
          <p:nvPr/>
        </p:nvSpPr>
        <p:spPr>
          <a:xfrm>
            <a:off x="731625" y="6302961"/>
            <a:ext cx="7319761" cy="338554"/>
          </a:xfrm>
          <a:prstGeom prst="rect">
            <a:avLst/>
          </a:prstGeom>
          <a:noFill/>
        </p:spPr>
        <p:txBody>
          <a:bodyPr wrap="none" rtlCol="0">
            <a:spAutoFit/>
          </a:bodyPr>
          <a:lstStyle/>
          <a:p>
            <a:r>
              <a:rPr lang="ro-RO" sz="1600" b="0" dirty="0">
                <a:latin typeface="Times New Roman" panose="02020603050405020304" pitchFamily="18" charset="0"/>
                <a:cs typeface="Times New Roman" panose="02020603050405020304" pitchFamily="18" charset="0"/>
              </a:rPr>
              <a:t>Un exemplu de implementare a ARP se găsește în </a:t>
            </a:r>
            <a:r>
              <a:rPr lang="en-US" sz="1600" b="0" dirty="0">
                <a:latin typeface="Times New Roman" panose="02020603050405020304" pitchFamily="18" charset="0"/>
                <a:cs typeface="Times New Roman" panose="02020603050405020304" pitchFamily="18" charset="0"/>
              </a:rPr>
              <a:t>“</a:t>
            </a:r>
            <a:r>
              <a:rPr lang="ro-RO" sz="1600" b="0" dirty="0">
                <a:latin typeface="Times New Roman" panose="02020603050405020304" pitchFamily="18" charset="0"/>
                <a:cs typeface="Times New Roman" panose="02020603050405020304" pitchFamily="18" charset="0"/>
              </a:rPr>
              <a:t>Forouzan  – TCP/IP Protocol Suite</a:t>
            </a:r>
            <a:r>
              <a:rPr lang="en-US" sz="1600" b="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6169A05A-A2D4-489B-8CA7-9AFF38EB2C85}"/>
              </a:ext>
            </a:extLst>
          </p:cNvPr>
          <p:cNvSpPr>
            <a:spLocks noGrp="1"/>
          </p:cNvSpPr>
          <p:nvPr>
            <p:ph type="ftr" sz="quarter" idx="10"/>
          </p:nvPr>
        </p:nvSpPr>
        <p:spPr/>
        <p:txBody>
          <a:bodyPr/>
          <a:lstStyle/>
          <a:p>
            <a:r>
              <a:rPr lang="en-US" altLang="en-US"/>
              <a:t>TCP/IP Protocol Suite</a:t>
            </a:r>
          </a:p>
        </p:txBody>
      </p:sp>
      <p:sp>
        <p:nvSpPr>
          <p:cNvPr id="5" name="Slide Number Placeholder 2">
            <a:extLst>
              <a:ext uri="{FF2B5EF4-FFF2-40B4-BE49-F238E27FC236}">
                <a16:creationId xmlns:a16="http://schemas.microsoft.com/office/drawing/2014/main" id="{79B2B26A-EC50-481D-8607-57A838274F34}"/>
              </a:ext>
            </a:extLst>
          </p:cNvPr>
          <p:cNvSpPr>
            <a:spLocks noGrp="1"/>
          </p:cNvSpPr>
          <p:nvPr>
            <p:ph type="sldNum" sz="quarter" idx="11"/>
          </p:nvPr>
        </p:nvSpPr>
        <p:spPr/>
        <p:txBody>
          <a:bodyPr/>
          <a:lstStyle/>
          <a:p>
            <a:fld id="{A52E1DE3-D60B-4844-8CE5-A3FDF0B75718}" type="slidenum">
              <a:rPr lang="en-US" altLang="en-US"/>
              <a:pPr/>
              <a:t>15</a:t>
            </a:fld>
            <a:endParaRPr lang="en-US" altLang="en-US"/>
          </a:p>
        </p:txBody>
      </p:sp>
      <p:sp>
        <p:nvSpPr>
          <p:cNvPr id="488451" name="Text Box 3">
            <a:extLst>
              <a:ext uri="{FF2B5EF4-FFF2-40B4-BE49-F238E27FC236}">
                <a16:creationId xmlns:a16="http://schemas.microsoft.com/office/drawing/2014/main" id="{89343C7A-232F-4B55-A5EE-BB21E14870B1}"/>
              </a:ext>
            </a:extLst>
          </p:cNvPr>
          <p:cNvSpPr txBox="1">
            <a:spLocks noChangeArrowheads="1"/>
          </p:cNvSpPr>
          <p:nvPr/>
        </p:nvSpPr>
        <p:spPr bwMode="auto">
          <a:xfrm>
            <a:off x="379413" y="1066800"/>
            <a:ext cx="640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i="1">
                <a:solidFill>
                  <a:srgbClr val="FF0066"/>
                </a:solidFill>
                <a:effectLst>
                  <a:outerShdw blurRad="38100" dist="38100" dir="2700000" algn="tl">
                    <a:srgbClr val="C0C0C0"/>
                  </a:outerShdw>
                </a:effectLst>
                <a:latin typeface="Times New Roman" panose="02020603050405020304" pitchFamily="18" charset="0"/>
              </a:rPr>
              <a:t>Table 7.1  </a:t>
            </a:r>
            <a:r>
              <a:rPr lang="en-US" altLang="en-US" sz="2400" i="1">
                <a:effectLst>
                  <a:outerShdw blurRad="38100" dist="38100" dir="2700000" algn="tl">
                    <a:srgbClr val="C0C0C0"/>
                  </a:outerShdw>
                </a:effectLst>
                <a:latin typeface="Times New Roman" panose="02020603050405020304" pitchFamily="18" charset="0"/>
              </a:rPr>
              <a:t>Original cache table used for examples</a:t>
            </a:r>
          </a:p>
        </p:txBody>
      </p:sp>
      <p:pic>
        <p:nvPicPr>
          <p:cNvPr id="488489" name="Picture 41">
            <a:extLst>
              <a:ext uri="{FF2B5EF4-FFF2-40B4-BE49-F238E27FC236}">
                <a16:creationId xmlns:a16="http://schemas.microsoft.com/office/drawing/2014/main" id="{6FA67091-6388-4CF2-9A1B-4F7219B50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592263"/>
            <a:ext cx="8656637"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2D6D2F5-6075-4BAC-BD28-32E22995E805}"/>
              </a:ext>
            </a:extLst>
          </p:cNvPr>
          <p:cNvSpPr>
            <a:spLocks noGrp="1"/>
          </p:cNvSpPr>
          <p:nvPr>
            <p:ph type="ftr" sz="quarter" idx="10"/>
          </p:nvPr>
        </p:nvSpPr>
        <p:spPr/>
        <p:txBody>
          <a:bodyPr/>
          <a:lstStyle/>
          <a:p>
            <a:r>
              <a:rPr lang="en-US" altLang="en-US"/>
              <a:t>TCP/IP Protocol Suite</a:t>
            </a:r>
          </a:p>
        </p:txBody>
      </p:sp>
      <p:sp>
        <p:nvSpPr>
          <p:cNvPr id="6" name="Slide Number Placeholder 2">
            <a:extLst>
              <a:ext uri="{FF2B5EF4-FFF2-40B4-BE49-F238E27FC236}">
                <a16:creationId xmlns:a16="http://schemas.microsoft.com/office/drawing/2014/main" id="{D344FEC9-0F86-4264-A592-CF9C5B1E6FCC}"/>
              </a:ext>
            </a:extLst>
          </p:cNvPr>
          <p:cNvSpPr>
            <a:spLocks noGrp="1"/>
          </p:cNvSpPr>
          <p:nvPr>
            <p:ph type="sldNum" sz="quarter" idx="11"/>
          </p:nvPr>
        </p:nvSpPr>
        <p:spPr/>
        <p:txBody>
          <a:bodyPr/>
          <a:lstStyle/>
          <a:p>
            <a:fld id="{C8732396-7EFC-4094-9A77-15477636CBCE}" type="slidenum">
              <a:rPr lang="en-US" altLang="en-US"/>
              <a:pPr/>
              <a:t>16</a:t>
            </a:fld>
            <a:endParaRPr lang="en-US" altLang="en-US"/>
          </a:p>
        </p:txBody>
      </p:sp>
      <p:sp>
        <p:nvSpPr>
          <p:cNvPr id="503810" name="Rectangle 2">
            <a:extLst>
              <a:ext uri="{FF2B5EF4-FFF2-40B4-BE49-F238E27FC236}">
                <a16:creationId xmlns:a16="http://schemas.microsoft.com/office/drawing/2014/main" id="{14E79F32-E950-42D7-BEC9-4E75C9A8D3FB}"/>
              </a:ext>
            </a:extLst>
          </p:cNvPr>
          <p:cNvSpPr>
            <a:spLocks noChangeArrowheads="1"/>
          </p:cNvSpPr>
          <p:nvPr/>
        </p:nvSpPr>
        <p:spPr bwMode="auto">
          <a:xfrm>
            <a:off x="392113" y="1447800"/>
            <a:ext cx="8153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o-RO" altLang="en-US" sz="2800" i="1" dirty="0">
                <a:latin typeface="Times New Roman" panose="02020603050405020304" pitchFamily="18" charset="0"/>
              </a:rPr>
              <a:t>Modulul ARP de ieșire primește un pachet </a:t>
            </a:r>
            <a:r>
              <a:rPr lang="en-US" altLang="en-US" sz="2800" i="1" dirty="0">
                <a:latin typeface="Times New Roman" panose="02020603050405020304" pitchFamily="18" charset="0"/>
              </a:rPr>
              <a:t>IP (</a:t>
            </a:r>
            <a:r>
              <a:rPr lang="ro-RO" altLang="en-US" sz="2800" i="1" dirty="0">
                <a:latin typeface="Times New Roman" panose="02020603050405020304" pitchFamily="18" charset="0"/>
              </a:rPr>
              <a:t>de la nivelul rețea</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cu adresa destinație </a:t>
            </a:r>
            <a:r>
              <a:rPr lang="en-US" altLang="en-US" sz="2800" i="1" dirty="0">
                <a:latin typeface="Times New Roman" panose="02020603050405020304" pitchFamily="18" charset="0"/>
              </a:rPr>
              <a:t>114.5.7.89. </a:t>
            </a:r>
            <a:r>
              <a:rPr lang="ro-RO" altLang="en-US" sz="2800" i="1" dirty="0">
                <a:latin typeface="Times New Roman" panose="02020603050405020304" pitchFamily="18" charset="0"/>
              </a:rPr>
              <a:t>Prima dată verifică</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tabelul </a:t>
            </a:r>
            <a:r>
              <a:rPr lang="en-US" altLang="en-US" sz="2800" i="1" dirty="0">
                <a:latin typeface="Times New Roman" panose="02020603050405020304" pitchFamily="18" charset="0"/>
              </a:rPr>
              <a:t>cache </a:t>
            </a:r>
            <a:r>
              <a:rPr lang="ro-RO" altLang="en-US" sz="2800" i="1" dirty="0">
                <a:latin typeface="Times New Roman" panose="02020603050405020304" pitchFamily="18" charset="0"/>
              </a:rPr>
              <a:t>pentru a vedea dacă există o înregistrare</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pentru acesată destinație cu starea </a:t>
            </a:r>
            <a:r>
              <a:rPr lang="en-US" altLang="en-US" sz="2800" i="1" dirty="0">
                <a:latin typeface="Times New Roman" panose="02020603050405020304" pitchFamily="18" charset="0"/>
              </a:rPr>
              <a:t> RESOLVED (R </a:t>
            </a:r>
            <a:r>
              <a:rPr lang="ro-RO" altLang="en-US" sz="2800" i="1" dirty="0">
                <a:latin typeface="Times New Roman" panose="02020603050405020304" pitchFamily="18" charset="0"/>
              </a:rPr>
              <a:t>î</a:t>
            </a:r>
            <a:r>
              <a:rPr lang="en-US" altLang="en-US" sz="2800" i="1" dirty="0">
                <a:latin typeface="Times New Roman" panose="02020603050405020304" pitchFamily="18" charset="0"/>
              </a:rPr>
              <a:t>n tab</a:t>
            </a:r>
            <a:r>
              <a:rPr lang="ro-RO" altLang="en-US" sz="2800" i="1" dirty="0">
                <a:latin typeface="Times New Roman" panose="02020603050405020304" pitchFamily="18" charset="0"/>
              </a:rPr>
              <a:t>el</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Dacă există înregistrarea, </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extrage adresa </a:t>
            </a:r>
            <a:r>
              <a:rPr lang="en-US" altLang="en-US" sz="2800" i="1" dirty="0">
                <a:latin typeface="Times New Roman" panose="02020603050405020304" pitchFamily="18" charset="0"/>
              </a:rPr>
              <a:t>hardware </a:t>
            </a:r>
            <a:r>
              <a:rPr lang="ro-RO" altLang="en-US" sz="2800" i="1" dirty="0">
                <a:latin typeface="Times New Roman" panose="02020603050405020304" pitchFamily="18" charset="0"/>
              </a:rPr>
              <a:t>(care este </a:t>
            </a:r>
            <a:r>
              <a:rPr lang="en-US" altLang="en-US" sz="2800" i="1" dirty="0">
                <a:latin typeface="Times New Roman" panose="02020603050405020304" pitchFamily="18" charset="0"/>
              </a:rPr>
              <a:t>457342ACAE32</a:t>
            </a:r>
            <a:r>
              <a:rPr lang="ro-RO" altLang="en-US" sz="2800" i="1" dirty="0">
                <a:latin typeface="Times New Roman" panose="02020603050405020304" pitchFamily="18" charset="0"/>
              </a:rPr>
              <a:t>)</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și trimite pachetul și adresa spre nivelul </a:t>
            </a:r>
            <a:r>
              <a:rPr lang="en-US" altLang="en-US" sz="2800" i="1" dirty="0">
                <a:latin typeface="Times New Roman" panose="02020603050405020304" pitchFamily="18" charset="0"/>
              </a:rPr>
              <a:t>data link </a:t>
            </a:r>
            <a:r>
              <a:rPr lang="ro-RO" altLang="en-US" sz="2800" i="1" dirty="0">
                <a:latin typeface="Times New Roman" panose="02020603050405020304" pitchFamily="18" charset="0"/>
              </a:rPr>
              <a:t>pentru expediere</a:t>
            </a:r>
            <a:r>
              <a:rPr lang="en-US" altLang="en-US" sz="2800" i="1" dirty="0">
                <a:latin typeface="Times New Roman" panose="02020603050405020304" pitchFamily="18" charset="0"/>
              </a:rPr>
              <a:t>. T</a:t>
            </a:r>
            <a:r>
              <a:rPr lang="ro-RO" altLang="en-US" sz="2800" i="1" dirty="0">
                <a:latin typeface="Times New Roman" panose="02020603050405020304" pitchFamily="18" charset="0"/>
              </a:rPr>
              <a:t>abelul</a:t>
            </a:r>
            <a:r>
              <a:rPr lang="en-US" altLang="en-US" sz="2800" i="1" dirty="0">
                <a:latin typeface="Times New Roman" panose="02020603050405020304" pitchFamily="18" charset="0"/>
              </a:rPr>
              <a:t> cache </a:t>
            </a:r>
            <a:r>
              <a:rPr lang="ro-RO" altLang="en-US" sz="2800" i="1" dirty="0">
                <a:latin typeface="Times New Roman" panose="02020603050405020304" pitchFamily="18" charset="0"/>
              </a:rPr>
              <a:t>rămâne neschimbat</a:t>
            </a:r>
            <a:r>
              <a:rPr lang="en-US" altLang="en-US" sz="2800" i="1" dirty="0">
                <a:latin typeface="Times New Roman" panose="02020603050405020304" pitchFamily="18" charset="0"/>
              </a:rPr>
              <a:t>.</a:t>
            </a:r>
          </a:p>
        </p:txBody>
      </p:sp>
      <p:sp>
        <p:nvSpPr>
          <p:cNvPr id="503811" name="Text Box 3">
            <a:extLst>
              <a:ext uri="{FF2B5EF4-FFF2-40B4-BE49-F238E27FC236}">
                <a16:creationId xmlns:a16="http://schemas.microsoft.com/office/drawing/2014/main" id="{513D99C3-3CF6-481D-B649-37157EA44F3D}"/>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2</a:t>
            </a:r>
          </a:p>
        </p:txBody>
      </p:sp>
      <p:sp>
        <p:nvSpPr>
          <p:cNvPr id="503812" name="Rectangle 4">
            <a:extLst>
              <a:ext uri="{FF2B5EF4-FFF2-40B4-BE49-F238E27FC236}">
                <a16:creationId xmlns:a16="http://schemas.microsoft.com/office/drawing/2014/main" id="{D31B0457-2CE5-4AE1-AED5-726A7AB9646B}"/>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D88E8299-29D9-4538-B3D1-600B200D9D86}"/>
              </a:ext>
            </a:extLst>
          </p:cNvPr>
          <p:cNvSpPr>
            <a:spLocks noGrp="1"/>
          </p:cNvSpPr>
          <p:nvPr>
            <p:ph type="ftr" sz="quarter" idx="10"/>
          </p:nvPr>
        </p:nvSpPr>
        <p:spPr/>
        <p:txBody>
          <a:bodyPr/>
          <a:lstStyle/>
          <a:p>
            <a:r>
              <a:rPr lang="en-US" altLang="en-US"/>
              <a:t>TCP/IP Protocol Suite</a:t>
            </a:r>
          </a:p>
        </p:txBody>
      </p:sp>
      <p:sp>
        <p:nvSpPr>
          <p:cNvPr id="7" name="Slide Number Placeholder 2">
            <a:extLst>
              <a:ext uri="{FF2B5EF4-FFF2-40B4-BE49-F238E27FC236}">
                <a16:creationId xmlns:a16="http://schemas.microsoft.com/office/drawing/2014/main" id="{1BBFBA64-2B7D-4A4C-91D0-3D0A553D158B}"/>
              </a:ext>
            </a:extLst>
          </p:cNvPr>
          <p:cNvSpPr>
            <a:spLocks noGrp="1"/>
          </p:cNvSpPr>
          <p:nvPr>
            <p:ph type="sldNum" sz="quarter" idx="11"/>
          </p:nvPr>
        </p:nvSpPr>
        <p:spPr/>
        <p:txBody>
          <a:bodyPr/>
          <a:lstStyle/>
          <a:p>
            <a:fld id="{91002C16-5FDC-4476-B684-72C96339FCBA}" type="slidenum">
              <a:rPr lang="en-US" altLang="en-US"/>
              <a:pPr/>
              <a:t>17</a:t>
            </a:fld>
            <a:endParaRPr lang="en-US" altLang="en-US"/>
          </a:p>
        </p:txBody>
      </p:sp>
      <p:sp>
        <p:nvSpPr>
          <p:cNvPr id="504834" name="Rectangle 2">
            <a:extLst>
              <a:ext uri="{FF2B5EF4-FFF2-40B4-BE49-F238E27FC236}">
                <a16:creationId xmlns:a16="http://schemas.microsoft.com/office/drawing/2014/main" id="{F2A15428-F416-4BE1-9713-D5EE001AE98A}"/>
              </a:ext>
            </a:extLst>
          </p:cNvPr>
          <p:cNvSpPr>
            <a:spLocks noChangeArrowheads="1"/>
          </p:cNvSpPr>
          <p:nvPr/>
        </p:nvSpPr>
        <p:spPr bwMode="auto">
          <a:xfrm>
            <a:off x="392113" y="1447800"/>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o-RO" altLang="en-US" sz="2800" i="1" dirty="0">
                <a:latin typeface="Times New Roman" panose="02020603050405020304" pitchFamily="18" charset="0"/>
              </a:rPr>
              <a:t>Douăzeci de</a:t>
            </a:r>
            <a:r>
              <a:rPr lang="en-US" altLang="en-US" sz="2800" i="1" dirty="0">
                <a:latin typeface="Times New Roman" panose="02020603050405020304" pitchFamily="18" charset="0"/>
              </a:rPr>
              <a:t> seconds </a:t>
            </a:r>
            <a:r>
              <a:rPr lang="ro-RO" altLang="en-US" sz="2800" i="1" dirty="0">
                <a:latin typeface="Times New Roman" panose="02020603050405020304" pitchFamily="18" charset="0"/>
              </a:rPr>
              <a:t>mai târziu</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modulul</a:t>
            </a:r>
            <a:r>
              <a:rPr lang="en-US" altLang="en-US" sz="2800" i="1" dirty="0">
                <a:latin typeface="Times New Roman" panose="02020603050405020304" pitchFamily="18" charset="0"/>
              </a:rPr>
              <a:t> ARP output </a:t>
            </a:r>
            <a:r>
              <a:rPr lang="ro-RO" altLang="en-US" sz="2800" i="1" dirty="0">
                <a:latin typeface="Times New Roman" panose="02020603050405020304" pitchFamily="18" charset="0"/>
              </a:rPr>
              <a:t>primește un pachet </a:t>
            </a:r>
            <a:r>
              <a:rPr lang="en-US" altLang="en-US" sz="2800" i="1" dirty="0">
                <a:latin typeface="Times New Roman" panose="02020603050405020304" pitchFamily="18" charset="0"/>
              </a:rPr>
              <a:t>IP (</a:t>
            </a:r>
            <a:r>
              <a:rPr lang="ro-RO" altLang="en-US" sz="2800" i="1" dirty="0">
                <a:latin typeface="Times New Roman" panose="02020603050405020304" pitchFamily="18" charset="0"/>
              </a:rPr>
              <a:t>de la </a:t>
            </a:r>
            <a:r>
              <a:rPr lang="en-US" altLang="en-US" sz="2800" i="1" dirty="0">
                <a:latin typeface="Times New Roman" panose="02020603050405020304" pitchFamily="18" charset="0"/>
              </a:rPr>
              <a:t>IP layer) </a:t>
            </a:r>
            <a:r>
              <a:rPr lang="ro-RO" altLang="en-US" sz="2800" i="1" dirty="0">
                <a:latin typeface="Times New Roman" panose="02020603050405020304" pitchFamily="18" charset="0"/>
              </a:rPr>
              <a:t>cu adresa destinație </a:t>
            </a:r>
            <a:r>
              <a:rPr lang="en-US" altLang="en-US" sz="2800" i="1" dirty="0">
                <a:latin typeface="Times New Roman" panose="02020603050405020304" pitchFamily="18" charset="0"/>
              </a:rPr>
              <a:t>116.1.7.22. </a:t>
            </a:r>
            <a:r>
              <a:rPr lang="ro-RO" altLang="en-US" sz="2800" i="1" dirty="0">
                <a:latin typeface="Times New Roman" panose="02020603050405020304" pitchFamily="18" charset="0"/>
              </a:rPr>
              <a:t>Verifică în tabelul </a:t>
            </a:r>
            <a:r>
              <a:rPr lang="en-US" altLang="en-US" sz="2800" i="1" dirty="0">
                <a:latin typeface="Times New Roman" panose="02020603050405020304" pitchFamily="18" charset="0"/>
              </a:rPr>
              <a:t>cache and </a:t>
            </a:r>
            <a:r>
              <a:rPr lang="ro-RO" altLang="en-US" sz="2800" i="1" dirty="0">
                <a:latin typeface="Times New Roman" panose="02020603050405020304" pitchFamily="18" charset="0"/>
              </a:rPr>
              <a:t>și nu găsește înregistrarea</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Modulul adaugă</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o înregistrare în tabel cu starea</a:t>
            </a:r>
            <a:r>
              <a:rPr lang="en-US" altLang="en-US" sz="2800" i="1" dirty="0">
                <a:latin typeface="Times New Roman" panose="02020603050405020304" pitchFamily="18" charset="0"/>
              </a:rPr>
              <a:t> PENDING </a:t>
            </a:r>
            <a:r>
              <a:rPr lang="ro-RO" altLang="en-US" sz="2800" i="1" dirty="0">
                <a:latin typeface="Times New Roman" panose="02020603050405020304" pitchFamily="18" charset="0"/>
              </a:rPr>
              <a:t>și valoarea de încercare (așteptare)</a:t>
            </a:r>
            <a:r>
              <a:rPr lang="en-US" altLang="en-US" sz="2800" i="1" dirty="0">
                <a:latin typeface="Times New Roman" panose="02020603050405020304" pitchFamily="18" charset="0"/>
              </a:rPr>
              <a:t> 1. </a:t>
            </a:r>
            <a:r>
              <a:rPr lang="ro-RO" altLang="en-US" sz="2800" i="1" dirty="0">
                <a:latin typeface="Times New Roman" panose="02020603050405020304" pitchFamily="18" charset="0"/>
              </a:rPr>
              <a:t>Se crează o nouă coadă pentru această </a:t>
            </a:r>
            <a:r>
              <a:rPr lang="en-US" altLang="en-US" sz="2800" i="1" dirty="0" err="1">
                <a:latin typeface="Times New Roman" panose="02020603050405020304" pitchFamily="18" charset="0"/>
              </a:rPr>
              <a:t>destinati</a:t>
            </a:r>
            <a:r>
              <a:rPr lang="ro-RO" altLang="en-US" sz="2800" i="1" dirty="0">
                <a:latin typeface="Times New Roman" panose="02020603050405020304" pitchFamily="18" charset="0"/>
              </a:rPr>
              <a:t>e</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Se trimite o cerere </a:t>
            </a:r>
            <a:r>
              <a:rPr lang="en-US" altLang="en-US" sz="2800" i="1" dirty="0">
                <a:latin typeface="Times New Roman" panose="02020603050405020304" pitchFamily="18" charset="0"/>
              </a:rPr>
              <a:t>ARP </a:t>
            </a:r>
            <a:r>
              <a:rPr lang="ro-RO" altLang="en-US" sz="2800" i="1" dirty="0">
                <a:latin typeface="Times New Roman" panose="02020603050405020304" pitchFamily="18" charset="0"/>
              </a:rPr>
              <a:t>la </a:t>
            </a:r>
            <a:r>
              <a:rPr lang="en-US" altLang="en-US" sz="2800" i="1" dirty="0">
                <a:latin typeface="Times New Roman" panose="02020603050405020304" pitchFamily="18" charset="0"/>
              </a:rPr>
              <a:t>data link layer </a:t>
            </a:r>
            <a:r>
              <a:rPr lang="ro-RO" altLang="en-US" sz="2800" i="1" dirty="0">
                <a:latin typeface="Times New Roman" panose="02020603050405020304" pitchFamily="18" charset="0"/>
              </a:rPr>
              <a:t>pentru această </a:t>
            </a:r>
            <a:r>
              <a:rPr lang="en-US" altLang="en-US" sz="2800" i="1" dirty="0" err="1">
                <a:latin typeface="Times New Roman" panose="02020603050405020304" pitchFamily="18" charset="0"/>
              </a:rPr>
              <a:t>destina</a:t>
            </a:r>
            <a:r>
              <a:rPr lang="ro-RO" altLang="en-US" sz="2800" i="1" dirty="0">
                <a:latin typeface="Times New Roman" panose="02020603050405020304" pitchFamily="18" charset="0"/>
              </a:rPr>
              <a:t>ție</a:t>
            </a:r>
            <a:r>
              <a:rPr lang="en-US" altLang="en-US" sz="2800" i="1" dirty="0">
                <a:latin typeface="Times New Roman" panose="02020603050405020304" pitchFamily="18" charset="0"/>
              </a:rPr>
              <a:t>. </a:t>
            </a:r>
            <a:r>
              <a:rPr lang="ro-RO" altLang="en-US" sz="2800" i="1" dirty="0">
                <a:latin typeface="Times New Roman" panose="02020603050405020304" pitchFamily="18" charset="0"/>
              </a:rPr>
              <a:t>Noul tabel </a:t>
            </a:r>
            <a:r>
              <a:rPr lang="en-US" altLang="en-US" sz="2800" i="1" dirty="0">
                <a:latin typeface="Times New Roman" panose="02020603050405020304" pitchFamily="18" charset="0"/>
              </a:rPr>
              <a:t>cache </a:t>
            </a:r>
            <a:r>
              <a:rPr lang="ro-RO" altLang="en-US" sz="2800" i="1" dirty="0">
                <a:latin typeface="Times New Roman" panose="02020603050405020304" pitchFamily="18" charset="0"/>
              </a:rPr>
              <a:t>se vede în</a:t>
            </a:r>
            <a:r>
              <a:rPr lang="en-US" altLang="en-US" sz="2800" i="1" dirty="0">
                <a:latin typeface="Times New Roman" panose="02020603050405020304" pitchFamily="18" charset="0"/>
              </a:rPr>
              <a:t> Table 7.2.</a:t>
            </a:r>
          </a:p>
        </p:txBody>
      </p:sp>
      <p:sp>
        <p:nvSpPr>
          <p:cNvPr id="504835" name="Text Box 3">
            <a:extLst>
              <a:ext uri="{FF2B5EF4-FFF2-40B4-BE49-F238E27FC236}">
                <a16:creationId xmlns:a16="http://schemas.microsoft.com/office/drawing/2014/main" id="{3A8F270F-7E02-42A6-AE4C-7CA80F1E3591}"/>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3</a:t>
            </a:r>
          </a:p>
        </p:txBody>
      </p:sp>
      <p:sp>
        <p:nvSpPr>
          <p:cNvPr id="504836" name="Rectangle 4">
            <a:extLst>
              <a:ext uri="{FF2B5EF4-FFF2-40B4-BE49-F238E27FC236}">
                <a16:creationId xmlns:a16="http://schemas.microsoft.com/office/drawing/2014/main" id="{0D35E984-28DE-434D-8E66-6FB9B2A7932B}"/>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37" name="Text Box 5">
            <a:extLst>
              <a:ext uri="{FF2B5EF4-FFF2-40B4-BE49-F238E27FC236}">
                <a16:creationId xmlns:a16="http://schemas.microsoft.com/office/drawing/2014/main" id="{49C372A5-C1C7-4DA7-8A26-D97C441F18F0}"/>
              </a:ext>
            </a:extLst>
          </p:cNvPr>
          <p:cNvSpPr txBox="1">
            <a:spLocks noChangeArrowheads="1"/>
          </p:cNvSpPr>
          <p:nvPr/>
        </p:nvSpPr>
        <p:spPr bwMode="auto">
          <a:xfrm>
            <a:off x="3149600" y="58054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53F1EE6E-FCF7-4C33-84BE-27C28E5D4206}"/>
              </a:ext>
            </a:extLst>
          </p:cNvPr>
          <p:cNvSpPr>
            <a:spLocks noGrp="1"/>
          </p:cNvSpPr>
          <p:nvPr>
            <p:ph type="ftr" sz="quarter" idx="10"/>
          </p:nvPr>
        </p:nvSpPr>
        <p:spPr/>
        <p:txBody>
          <a:bodyPr/>
          <a:lstStyle/>
          <a:p>
            <a:r>
              <a:rPr lang="en-US" altLang="en-US"/>
              <a:t>TCP/IP Protocol Suite</a:t>
            </a:r>
          </a:p>
        </p:txBody>
      </p:sp>
      <p:sp>
        <p:nvSpPr>
          <p:cNvPr id="5" name="Slide Number Placeholder 2">
            <a:extLst>
              <a:ext uri="{FF2B5EF4-FFF2-40B4-BE49-F238E27FC236}">
                <a16:creationId xmlns:a16="http://schemas.microsoft.com/office/drawing/2014/main" id="{2F33A038-4D8C-45BC-8BDB-E379B9CD748F}"/>
              </a:ext>
            </a:extLst>
          </p:cNvPr>
          <p:cNvSpPr>
            <a:spLocks noGrp="1"/>
          </p:cNvSpPr>
          <p:nvPr>
            <p:ph type="sldNum" sz="quarter" idx="11"/>
          </p:nvPr>
        </p:nvSpPr>
        <p:spPr/>
        <p:txBody>
          <a:bodyPr/>
          <a:lstStyle/>
          <a:p>
            <a:fld id="{890EC806-2699-4FAC-A82F-B45EE8AC28FD}" type="slidenum">
              <a:rPr lang="en-US" altLang="en-US"/>
              <a:pPr/>
              <a:t>18</a:t>
            </a:fld>
            <a:endParaRPr lang="en-US" altLang="en-US"/>
          </a:p>
        </p:txBody>
      </p:sp>
      <p:sp>
        <p:nvSpPr>
          <p:cNvPr id="498691" name="Text Box 3">
            <a:extLst>
              <a:ext uri="{FF2B5EF4-FFF2-40B4-BE49-F238E27FC236}">
                <a16:creationId xmlns:a16="http://schemas.microsoft.com/office/drawing/2014/main" id="{70664F11-DBF8-4553-AD2F-F05BB7335A35}"/>
              </a:ext>
            </a:extLst>
          </p:cNvPr>
          <p:cNvSpPr txBox="1">
            <a:spLocks noChangeArrowheads="1"/>
          </p:cNvSpPr>
          <p:nvPr/>
        </p:nvSpPr>
        <p:spPr bwMode="auto">
          <a:xfrm>
            <a:off x="414338" y="1143000"/>
            <a:ext cx="5910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i="1">
                <a:solidFill>
                  <a:srgbClr val="FF0066"/>
                </a:solidFill>
                <a:effectLst>
                  <a:outerShdw blurRad="38100" dist="38100" dir="2700000" algn="tl">
                    <a:srgbClr val="C0C0C0"/>
                  </a:outerShdw>
                </a:effectLst>
                <a:latin typeface="Times New Roman" panose="02020603050405020304" pitchFamily="18" charset="0"/>
              </a:rPr>
              <a:t>Table 7.2  </a:t>
            </a:r>
            <a:r>
              <a:rPr lang="en-US" altLang="en-US" sz="2400" i="1">
                <a:effectLst>
                  <a:outerShdw blurRad="38100" dist="38100" dir="2700000" algn="tl">
                    <a:srgbClr val="C0C0C0"/>
                  </a:outerShdw>
                </a:effectLst>
                <a:latin typeface="Times New Roman" panose="02020603050405020304" pitchFamily="18" charset="0"/>
              </a:rPr>
              <a:t>Updated cache table for Example 3</a:t>
            </a:r>
          </a:p>
        </p:txBody>
      </p:sp>
      <p:pic>
        <p:nvPicPr>
          <p:cNvPr id="498729" name="Picture 41">
            <a:extLst>
              <a:ext uri="{FF2B5EF4-FFF2-40B4-BE49-F238E27FC236}">
                <a16:creationId xmlns:a16="http://schemas.microsoft.com/office/drawing/2014/main" id="{DEA9DDA7-37EC-48A3-BF8F-EFA8B31E3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704975"/>
            <a:ext cx="85566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956DC697-0C4D-4A58-908D-1EDA421DBCCD}"/>
              </a:ext>
            </a:extLst>
          </p:cNvPr>
          <p:cNvSpPr>
            <a:spLocks noGrp="1"/>
          </p:cNvSpPr>
          <p:nvPr>
            <p:ph type="ftr" sz="quarter" idx="10"/>
          </p:nvPr>
        </p:nvSpPr>
        <p:spPr/>
        <p:txBody>
          <a:bodyPr/>
          <a:lstStyle/>
          <a:p>
            <a:r>
              <a:rPr lang="en-US" altLang="en-US"/>
              <a:t>TCP/IP Protocol Suite</a:t>
            </a:r>
          </a:p>
        </p:txBody>
      </p:sp>
      <p:sp>
        <p:nvSpPr>
          <p:cNvPr id="7" name="Slide Number Placeholder 2">
            <a:extLst>
              <a:ext uri="{FF2B5EF4-FFF2-40B4-BE49-F238E27FC236}">
                <a16:creationId xmlns:a16="http://schemas.microsoft.com/office/drawing/2014/main" id="{9BE27CCA-54EE-4296-8995-36A0B1D0CF96}"/>
              </a:ext>
            </a:extLst>
          </p:cNvPr>
          <p:cNvSpPr>
            <a:spLocks noGrp="1"/>
          </p:cNvSpPr>
          <p:nvPr>
            <p:ph type="sldNum" sz="quarter" idx="11"/>
          </p:nvPr>
        </p:nvSpPr>
        <p:spPr/>
        <p:txBody>
          <a:bodyPr/>
          <a:lstStyle/>
          <a:p>
            <a:fld id="{6A7D2BE0-422B-44C1-92D5-96879EADFEFB}" type="slidenum">
              <a:rPr lang="en-US" altLang="en-US"/>
              <a:pPr/>
              <a:t>19</a:t>
            </a:fld>
            <a:endParaRPr lang="en-US" altLang="en-US"/>
          </a:p>
        </p:txBody>
      </p:sp>
      <p:sp>
        <p:nvSpPr>
          <p:cNvPr id="505858" name="Rectangle 2">
            <a:extLst>
              <a:ext uri="{FF2B5EF4-FFF2-40B4-BE49-F238E27FC236}">
                <a16:creationId xmlns:a16="http://schemas.microsoft.com/office/drawing/2014/main" id="{9CC7CE87-D8F5-497B-AF65-AC7C1CC1A9A6}"/>
              </a:ext>
            </a:extLst>
          </p:cNvPr>
          <p:cNvSpPr>
            <a:spLocks noChangeArrowheads="1"/>
          </p:cNvSpPr>
          <p:nvPr/>
        </p:nvSpPr>
        <p:spPr bwMode="auto">
          <a:xfrm>
            <a:off x="392113" y="1447800"/>
            <a:ext cx="8153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a:latin typeface="Times New Roman" panose="02020603050405020304" pitchFamily="18" charset="0"/>
              </a:rPr>
              <a:t>Fifteen seconds later, the ARP input module receives an ARP packet with target protocol (IP) address 188.11.8.71. The module checks the table and finds this address. It changes the state of the entry to RESOLVED and sets the time-out value to 900. The module then adds the target hardware address (E34573242ACA) to the entry. Now it accesses queue 18 and sends all the packets in this queue, one by one, to the data link layer. The new cache table is shown in Table 7.3.</a:t>
            </a:r>
          </a:p>
        </p:txBody>
      </p:sp>
      <p:sp>
        <p:nvSpPr>
          <p:cNvPr id="505859" name="Text Box 3">
            <a:extLst>
              <a:ext uri="{FF2B5EF4-FFF2-40B4-BE49-F238E27FC236}">
                <a16:creationId xmlns:a16="http://schemas.microsoft.com/office/drawing/2014/main" id="{9026B533-D72C-4F78-B3F7-7A5E176DFD81}"/>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4</a:t>
            </a:r>
          </a:p>
        </p:txBody>
      </p:sp>
      <p:sp>
        <p:nvSpPr>
          <p:cNvPr id="505860" name="Rectangle 4">
            <a:extLst>
              <a:ext uri="{FF2B5EF4-FFF2-40B4-BE49-F238E27FC236}">
                <a16:creationId xmlns:a16="http://schemas.microsoft.com/office/drawing/2014/main" id="{E0618AEE-960A-43E6-B4C9-6C080A6B0D41}"/>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1" name="Text Box 5">
            <a:extLst>
              <a:ext uri="{FF2B5EF4-FFF2-40B4-BE49-F238E27FC236}">
                <a16:creationId xmlns:a16="http://schemas.microsoft.com/office/drawing/2014/main" id="{1BC827ED-2A63-465C-AE56-902AE976F500}"/>
              </a:ext>
            </a:extLst>
          </p:cNvPr>
          <p:cNvSpPr txBox="1">
            <a:spLocks noChangeArrowheads="1"/>
          </p:cNvSpPr>
          <p:nvPr/>
        </p:nvSpPr>
        <p:spPr bwMode="auto">
          <a:xfrm>
            <a:off x="3149600" y="57292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5F6D33EE-F582-41C3-A391-191504DBA8D1}"/>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0AC639EE-73DB-4797-86B5-462669A4E8E0}"/>
              </a:ext>
            </a:extLst>
          </p:cNvPr>
          <p:cNvSpPr>
            <a:spLocks noGrp="1"/>
          </p:cNvSpPr>
          <p:nvPr>
            <p:ph type="sldNum" sz="quarter" idx="11"/>
          </p:nvPr>
        </p:nvSpPr>
        <p:spPr/>
        <p:txBody>
          <a:bodyPr/>
          <a:lstStyle/>
          <a:p>
            <a:fld id="{61A4A15F-61FD-49AD-A55F-DB983EFEB159}" type="slidenum">
              <a:rPr lang="en-US" altLang="en-US"/>
              <a:pPr/>
              <a:t>2</a:t>
            </a:fld>
            <a:endParaRPr lang="en-US" altLang="en-US"/>
          </a:p>
        </p:txBody>
      </p:sp>
      <p:sp>
        <p:nvSpPr>
          <p:cNvPr id="476162" name="Text Box 2">
            <a:extLst>
              <a:ext uri="{FF2B5EF4-FFF2-40B4-BE49-F238E27FC236}">
                <a16:creationId xmlns:a16="http://schemas.microsoft.com/office/drawing/2014/main" id="{923EE53E-C65B-450D-9CBF-902BB5FB168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ARP and RARP</a:t>
            </a:r>
          </a:p>
        </p:txBody>
      </p:sp>
      <p:sp>
        <p:nvSpPr>
          <p:cNvPr id="476163" name="Rectangle 3">
            <a:extLst>
              <a:ext uri="{FF2B5EF4-FFF2-40B4-BE49-F238E27FC236}">
                <a16:creationId xmlns:a16="http://schemas.microsoft.com/office/drawing/2014/main" id="{EF95C702-F945-4F87-B178-6586C5D60C4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4" name="Rectangle 4">
            <a:extLst>
              <a:ext uri="{FF2B5EF4-FFF2-40B4-BE49-F238E27FC236}">
                <a16:creationId xmlns:a16="http://schemas.microsoft.com/office/drawing/2014/main" id="{AC5942CD-D167-49D4-A6BA-5CCAD388959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5" name="Rectangle 5">
            <a:extLst>
              <a:ext uri="{FF2B5EF4-FFF2-40B4-BE49-F238E27FC236}">
                <a16:creationId xmlns:a16="http://schemas.microsoft.com/office/drawing/2014/main" id="{2CA75E5F-37C6-405E-A8C3-1AEDB6B273A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6" name="Rectangle 6">
            <a:extLst>
              <a:ext uri="{FF2B5EF4-FFF2-40B4-BE49-F238E27FC236}">
                <a16:creationId xmlns:a16="http://schemas.microsoft.com/office/drawing/2014/main" id="{EF7D1972-5866-4C9C-9CA8-832E23E4E12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7" name="Rectangle 7">
            <a:extLst>
              <a:ext uri="{FF2B5EF4-FFF2-40B4-BE49-F238E27FC236}">
                <a16:creationId xmlns:a16="http://schemas.microsoft.com/office/drawing/2014/main" id="{DE3AA9F8-3705-45F1-BCF4-D1D6490BF03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8" name="Rectangle 8">
            <a:extLst>
              <a:ext uri="{FF2B5EF4-FFF2-40B4-BE49-F238E27FC236}">
                <a16:creationId xmlns:a16="http://schemas.microsoft.com/office/drawing/2014/main" id="{8EC590F4-A2D6-47DC-8D0C-E115DB93A96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6169" name="Rectangle 9">
            <a:extLst>
              <a:ext uri="{FF2B5EF4-FFF2-40B4-BE49-F238E27FC236}">
                <a16:creationId xmlns:a16="http://schemas.microsoft.com/office/drawing/2014/main" id="{ACC34BB5-D4EE-4C5E-940F-B3AEB73ABA4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6170" name="Picture 10">
            <a:extLst>
              <a:ext uri="{FF2B5EF4-FFF2-40B4-BE49-F238E27FC236}">
                <a16:creationId xmlns:a16="http://schemas.microsoft.com/office/drawing/2014/main" id="{9FA2FB0D-5399-45FB-B7A0-F8600379F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52316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1370D1D2-53AD-48A2-8A8C-062BC2373404}"/>
              </a:ext>
            </a:extLst>
          </p:cNvPr>
          <p:cNvSpPr>
            <a:spLocks noGrp="1"/>
          </p:cNvSpPr>
          <p:nvPr>
            <p:ph type="ftr" sz="quarter" idx="10"/>
          </p:nvPr>
        </p:nvSpPr>
        <p:spPr/>
        <p:txBody>
          <a:bodyPr/>
          <a:lstStyle/>
          <a:p>
            <a:r>
              <a:rPr lang="en-US" altLang="en-US"/>
              <a:t>TCP/IP Protocol Suite</a:t>
            </a:r>
          </a:p>
        </p:txBody>
      </p:sp>
      <p:sp>
        <p:nvSpPr>
          <p:cNvPr id="5" name="Slide Number Placeholder 2">
            <a:extLst>
              <a:ext uri="{FF2B5EF4-FFF2-40B4-BE49-F238E27FC236}">
                <a16:creationId xmlns:a16="http://schemas.microsoft.com/office/drawing/2014/main" id="{269DEBFA-89DD-4A58-8C98-3DE61B89CDFD}"/>
              </a:ext>
            </a:extLst>
          </p:cNvPr>
          <p:cNvSpPr>
            <a:spLocks noGrp="1"/>
          </p:cNvSpPr>
          <p:nvPr>
            <p:ph type="sldNum" sz="quarter" idx="11"/>
          </p:nvPr>
        </p:nvSpPr>
        <p:spPr/>
        <p:txBody>
          <a:bodyPr/>
          <a:lstStyle/>
          <a:p>
            <a:fld id="{9E1F01FC-93FE-4B3E-A955-501EB8103319}" type="slidenum">
              <a:rPr lang="en-US" altLang="en-US"/>
              <a:pPr/>
              <a:t>20</a:t>
            </a:fld>
            <a:endParaRPr lang="en-US" altLang="en-US"/>
          </a:p>
        </p:txBody>
      </p:sp>
      <p:sp>
        <p:nvSpPr>
          <p:cNvPr id="499715" name="Text Box 3">
            <a:extLst>
              <a:ext uri="{FF2B5EF4-FFF2-40B4-BE49-F238E27FC236}">
                <a16:creationId xmlns:a16="http://schemas.microsoft.com/office/drawing/2014/main" id="{E81690E9-F5A2-4598-A348-DE82A4CF9EBB}"/>
              </a:ext>
            </a:extLst>
          </p:cNvPr>
          <p:cNvSpPr txBox="1">
            <a:spLocks noChangeArrowheads="1"/>
          </p:cNvSpPr>
          <p:nvPr/>
        </p:nvSpPr>
        <p:spPr bwMode="auto">
          <a:xfrm>
            <a:off x="457200" y="1066800"/>
            <a:ext cx="591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i="1">
                <a:solidFill>
                  <a:srgbClr val="FF0066"/>
                </a:solidFill>
                <a:effectLst>
                  <a:outerShdw blurRad="38100" dist="38100" dir="2700000" algn="tl">
                    <a:srgbClr val="C0C0C0"/>
                  </a:outerShdw>
                </a:effectLst>
                <a:latin typeface="Times New Roman" panose="02020603050405020304" pitchFamily="18" charset="0"/>
              </a:rPr>
              <a:t>Table 7.3  </a:t>
            </a:r>
            <a:r>
              <a:rPr lang="en-US" altLang="en-US" sz="2400" i="1">
                <a:effectLst>
                  <a:outerShdw blurRad="38100" dist="38100" dir="2700000" algn="tl">
                    <a:srgbClr val="C0C0C0"/>
                  </a:outerShdw>
                </a:effectLst>
                <a:latin typeface="Times New Roman" panose="02020603050405020304" pitchFamily="18" charset="0"/>
              </a:rPr>
              <a:t>Updated cache table for Example 4</a:t>
            </a:r>
          </a:p>
        </p:txBody>
      </p:sp>
      <p:pic>
        <p:nvPicPr>
          <p:cNvPr id="499753" name="Picture 41">
            <a:extLst>
              <a:ext uri="{FF2B5EF4-FFF2-40B4-BE49-F238E27FC236}">
                <a16:creationId xmlns:a16="http://schemas.microsoft.com/office/drawing/2014/main" id="{64A354EC-76E3-409C-9825-A11E6C45C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577975"/>
            <a:ext cx="85566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A578FEEC-75FA-4E2D-8BD7-682F807152A5}"/>
              </a:ext>
            </a:extLst>
          </p:cNvPr>
          <p:cNvSpPr>
            <a:spLocks noGrp="1"/>
          </p:cNvSpPr>
          <p:nvPr>
            <p:ph type="ftr" sz="quarter" idx="10"/>
          </p:nvPr>
        </p:nvSpPr>
        <p:spPr/>
        <p:txBody>
          <a:bodyPr/>
          <a:lstStyle/>
          <a:p>
            <a:r>
              <a:rPr lang="en-US" altLang="en-US"/>
              <a:t>TCP/IP Protocol Suite</a:t>
            </a:r>
          </a:p>
        </p:txBody>
      </p:sp>
      <p:sp>
        <p:nvSpPr>
          <p:cNvPr id="7" name="Slide Number Placeholder 2">
            <a:extLst>
              <a:ext uri="{FF2B5EF4-FFF2-40B4-BE49-F238E27FC236}">
                <a16:creationId xmlns:a16="http://schemas.microsoft.com/office/drawing/2014/main" id="{46FD412A-488C-47AF-AFAD-44AD22A0B135}"/>
              </a:ext>
            </a:extLst>
          </p:cNvPr>
          <p:cNvSpPr>
            <a:spLocks noGrp="1"/>
          </p:cNvSpPr>
          <p:nvPr>
            <p:ph type="sldNum" sz="quarter" idx="11"/>
          </p:nvPr>
        </p:nvSpPr>
        <p:spPr/>
        <p:txBody>
          <a:bodyPr/>
          <a:lstStyle/>
          <a:p>
            <a:fld id="{904A448C-03DB-4889-85D1-E5B151C500D0}" type="slidenum">
              <a:rPr lang="en-US" altLang="en-US"/>
              <a:pPr/>
              <a:t>21</a:t>
            </a:fld>
            <a:endParaRPr lang="en-US" altLang="en-US"/>
          </a:p>
        </p:txBody>
      </p:sp>
      <p:sp>
        <p:nvSpPr>
          <p:cNvPr id="506882" name="Rectangle 2">
            <a:extLst>
              <a:ext uri="{FF2B5EF4-FFF2-40B4-BE49-F238E27FC236}">
                <a16:creationId xmlns:a16="http://schemas.microsoft.com/office/drawing/2014/main" id="{250E2B07-C05E-47EE-8FEC-13B6522B0AB6}"/>
              </a:ext>
            </a:extLst>
          </p:cNvPr>
          <p:cNvSpPr>
            <a:spLocks noChangeArrowheads="1"/>
          </p:cNvSpPr>
          <p:nvPr/>
        </p:nvSpPr>
        <p:spPr bwMode="auto">
          <a:xfrm>
            <a:off x="392113" y="1447800"/>
            <a:ext cx="8153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a:latin typeface="Times New Roman" panose="02020603050405020304" pitchFamily="18" charset="0"/>
              </a:rPr>
              <a:t>Twenty-five seconds later, the cache-control module updates every entry. The time-out values for the first three resolved entries are decremented by 60. The time-out value for the last resolved entry is decremented by 25. The state of the next-to-the last entry is changed to FREE because the time-out is zero. For each of the three pending entries, the value of the attempts</a:t>
            </a:r>
          </a:p>
        </p:txBody>
      </p:sp>
      <p:sp>
        <p:nvSpPr>
          <p:cNvPr id="506883" name="Text Box 3">
            <a:extLst>
              <a:ext uri="{FF2B5EF4-FFF2-40B4-BE49-F238E27FC236}">
                <a16:creationId xmlns:a16="http://schemas.microsoft.com/office/drawing/2014/main" id="{812389FE-D10F-4940-A413-36F99C4D96B5}"/>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5</a:t>
            </a:r>
          </a:p>
        </p:txBody>
      </p:sp>
      <p:sp>
        <p:nvSpPr>
          <p:cNvPr id="506884" name="Rectangle 4">
            <a:extLst>
              <a:ext uri="{FF2B5EF4-FFF2-40B4-BE49-F238E27FC236}">
                <a16:creationId xmlns:a16="http://schemas.microsoft.com/office/drawing/2014/main" id="{7536D43A-1B2B-40FE-9ED8-589D97CCEF9D}"/>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Text Box 5">
            <a:extLst>
              <a:ext uri="{FF2B5EF4-FFF2-40B4-BE49-F238E27FC236}">
                <a16:creationId xmlns:a16="http://schemas.microsoft.com/office/drawing/2014/main" id="{602D2DFC-DC36-4093-9B7D-F301712CD813}"/>
              </a:ext>
            </a:extLst>
          </p:cNvPr>
          <p:cNvSpPr txBox="1">
            <a:spLocks noChangeArrowheads="1"/>
          </p:cNvSpPr>
          <p:nvPr/>
        </p:nvSpPr>
        <p:spPr bwMode="auto">
          <a:xfrm>
            <a:off x="3149600" y="54244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C9FFC7F1-8AF8-4E24-87E6-52011A3839E3}"/>
              </a:ext>
            </a:extLst>
          </p:cNvPr>
          <p:cNvSpPr>
            <a:spLocks noGrp="1"/>
          </p:cNvSpPr>
          <p:nvPr>
            <p:ph type="ftr" sz="quarter" idx="10"/>
          </p:nvPr>
        </p:nvSpPr>
        <p:spPr/>
        <p:txBody>
          <a:bodyPr/>
          <a:lstStyle/>
          <a:p>
            <a:r>
              <a:rPr lang="en-US" altLang="en-US"/>
              <a:t>TCP/IP Protocol Suite</a:t>
            </a:r>
          </a:p>
        </p:txBody>
      </p:sp>
      <p:sp>
        <p:nvSpPr>
          <p:cNvPr id="5" name="Slide Number Placeholder 2">
            <a:extLst>
              <a:ext uri="{FF2B5EF4-FFF2-40B4-BE49-F238E27FC236}">
                <a16:creationId xmlns:a16="http://schemas.microsoft.com/office/drawing/2014/main" id="{980D6C90-2DC8-47C2-A680-B225A1BD1D10}"/>
              </a:ext>
            </a:extLst>
          </p:cNvPr>
          <p:cNvSpPr>
            <a:spLocks noGrp="1"/>
          </p:cNvSpPr>
          <p:nvPr>
            <p:ph type="sldNum" sz="quarter" idx="11"/>
          </p:nvPr>
        </p:nvSpPr>
        <p:spPr/>
        <p:txBody>
          <a:bodyPr/>
          <a:lstStyle/>
          <a:p>
            <a:fld id="{58913E5F-6A47-4B0C-9EB2-1DD6048FD84C}" type="slidenum">
              <a:rPr lang="en-US" altLang="en-US"/>
              <a:pPr/>
              <a:t>22</a:t>
            </a:fld>
            <a:endParaRPr lang="en-US" altLang="en-US"/>
          </a:p>
        </p:txBody>
      </p:sp>
      <p:sp>
        <p:nvSpPr>
          <p:cNvPr id="501763" name="Text Box 3">
            <a:extLst>
              <a:ext uri="{FF2B5EF4-FFF2-40B4-BE49-F238E27FC236}">
                <a16:creationId xmlns:a16="http://schemas.microsoft.com/office/drawing/2014/main" id="{30006490-E4CD-4A6E-A357-59EAEF7A6364}"/>
              </a:ext>
            </a:extLst>
          </p:cNvPr>
          <p:cNvSpPr txBox="1">
            <a:spLocks noChangeArrowheads="1"/>
          </p:cNvSpPr>
          <p:nvPr/>
        </p:nvSpPr>
        <p:spPr bwMode="auto">
          <a:xfrm>
            <a:off x="228600" y="1219200"/>
            <a:ext cx="591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i="1">
                <a:solidFill>
                  <a:srgbClr val="FF0066"/>
                </a:solidFill>
                <a:effectLst>
                  <a:outerShdw blurRad="38100" dist="38100" dir="2700000" algn="tl">
                    <a:srgbClr val="C0C0C0"/>
                  </a:outerShdw>
                </a:effectLst>
                <a:latin typeface="Times New Roman" panose="02020603050405020304" pitchFamily="18" charset="0"/>
              </a:rPr>
              <a:t>Table 7.4  </a:t>
            </a:r>
            <a:r>
              <a:rPr lang="en-US" altLang="en-US" sz="2400" i="1">
                <a:effectLst>
                  <a:outerShdw blurRad="38100" dist="38100" dir="2700000" algn="tl">
                    <a:srgbClr val="C0C0C0"/>
                  </a:outerShdw>
                </a:effectLst>
                <a:latin typeface="Times New Roman" panose="02020603050405020304" pitchFamily="18" charset="0"/>
              </a:rPr>
              <a:t>Updated cache table for Example 5</a:t>
            </a:r>
          </a:p>
        </p:txBody>
      </p:sp>
      <p:pic>
        <p:nvPicPr>
          <p:cNvPr id="501803" name="Picture 43">
            <a:extLst>
              <a:ext uri="{FF2B5EF4-FFF2-40B4-BE49-F238E27FC236}">
                <a16:creationId xmlns:a16="http://schemas.microsoft.com/office/drawing/2014/main" id="{271424F1-E365-4B9F-94F9-04DFC6A0B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784350"/>
            <a:ext cx="862965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id="{990566AB-159C-44C7-A0E8-442D24329CBC}"/>
              </a:ext>
            </a:extLst>
          </p:cNvPr>
          <p:cNvSpPr>
            <a:spLocks noGrp="1"/>
          </p:cNvSpPr>
          <p:nvPr>
            <p:ph type="ftr" sz="quarter" idx="10"/>
          </p:nvPr>
        </p:nvSpPr>
        <p:spPr/>
        <p:txBody>
          <a:bodyPr/>
          <a:lstStyle/>
          <a:p>
            <a:r>
              <a:rPr lang="en-US" altLang="en-US"/>
              <a:t>TCP/IP Protocol Suite</a:t>
            </a:r>
          </a:p>
        </p:txBody>
      </p:sp>
      <p:sp>
        <p:nvSpPr>
          <p:cNvPr id="11" name="Slide Number Placeholder 2">
            <a:extLst>
              <a:ext uri="{FF2B5EF4-FFF2-40B4-BE49-F238E27FC236}">
                <a16:creationId xmlns:a16="http://schemas.microsoft.com/office/drawing/2014/main" id="{C36564BA-C3CA-4421-8739-8C6397E429A6}"/>
              </a:ext>
            </a:extLst>
          </p:cNvPr>
          <p:cNvSpPr>
            <a:spLocks noGrp="1"/>
          </p:cNvSpPr>
          <p:nvPr>
            <p:ph type="sldNum" sz="quarter" idx="11"/>
          </p:nvPr>
        </p:nvSpPr>
        <p:spPr/>
        <p:txBody>
          <a:bodyPr/>
          <a:lstStyle/>
          <a:p>
            <a:fld id="{AC5E7060-98E0-4A95-B9C6-50EFD41041CA}" type="slidenum">
              <a:rPr lang="en-US" altLang="en-US"/>
              <a:pPr/>
              <a:t>23</a:t>
            </a:fld>
            <a:endParaRPr lang="en-US" altLang="en-US"/>
          </a:p>
        </p:txBody>
      </p:sp>
      <p:grpSp>
        <p:nvGrpSpPr>
          <p:cNvPr id="475138" name="Group 2">
            <a:extLst>
              <a:ext uri="{FF2B5EF4-FFF2-40B4-BE49-F238E27FC236}">
                <a16:creationId xmlns:a16="http://schemas.microsoft.com/office/drawing/2014/main" id="{912B360C-6418-46AE-A127-DBE11E5ACF89}"/>
              </a:ext>
            </a:extLst>
          </p:cNvPr>
          <p:cNvGrpSpPr>
            <a:grpSpLocks/>
          </p:cNvGrpSpPr>
          <p:nvPr/>
        </p:nvGrpSpPr>
        <p:grpSpPr bwMode="auto">
          <a:xfrm>
            <a:off x="0" y="0"/>
            <a:ext cx="8686800" cy="6400800"/>
            <a:chOff x="0" y="96"/>
            <a:chExt cx="5472" cy="3840"/>
          </a:xfrm>
        </p:grpSpPr>
        <p:sp>
          <p:nvSpPr>
            <p:cNvPr id="475139" name="AutoShape 3">
              <a:extLst>
                <a:ext uri="{FF2B5EF4-FFF2-40B4-BE49-F238E27FC236}">
                  <a16:creationId xmlns:a16="http://schemas.microsoft.com/office/drawing/2014/main" id="{F2027029-C152-43FE-A542-2AB50B345E37}"/>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75140" name="AutoShape 4">
              <a:extLst>
                <a:ext uri="{FF2B5EF4-FFF2-40B4-BE49-F238E27FC236}">
                  <a16:creationId xmlns:a16="http://schemas.microsoft.com/office/drawing/2014/main" id="{281B4BC7-F9E0-4827-AFF4-A78900FAB2A3}"/>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170 w 1000"/>
                <a:gd name="T3" fmla="*/ 0 h 1000"/>
                <a:gd name="T4" fmla="*/ 6670 w 1000"/>
                <a:gd name="T5" fmla="*/ 500 h 1000"/>
                <a:gd name="T6" fmla="*/ 6170 w 1000"/>
                <a:gd name="T7" fmla="*/ 1000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170" y="0"/>
                  </a:lnTo>
                  <a:cubicBezTo>
                    <a:pt x="6446" y="0"/>
                    <a:pt x="6670" y="223"/>
                    <a:pt x="6670" y="500"/>
                  </a:cubicBezTo>
                  <a:cubicBezTo>
                    <a:pt x="6670" y="776"/>
                    <a:pt x="6446" y="1000"/>
                    <a:pt x="6170"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anose="02020603050405020304" pitchFamily="18" charset="0"/>
              </a:endParaRPr>
            </a:p>
          </p:txBody>
        </p:sp>
        <p:sp>
          <p:nvSpPr>
            <p:cNvPr id="475141" name="Line 5">
              <a:extLst>
                <a:ext uri="{FF2B5EF4-FFF2-40B4-BE49-F238E27FC236}">
                  <a16:creationId xmlns:a16="http://schemas.microsoft.com/office/drawing/2014/main" id="{363F1563-DE20-4672-B1F6-527ADCBE4DF5}"/>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5142" name="Text Box 6">
            <a:extLst>
              <a:ext uri="{FF2B5EF4-FFF2-40B4-BE49-F238E27FC236}">
                <a16:creationId xmlns:a16="http://schemas.microsoft.com/office/drawing/2014/main" id="{4EE13912-8D5C-4AA6-9B7E-80247EAC7CF4}"/>
              </a:ext>
            </a:extLst>
          </p:cNvPr>
          <p:cNvSpPr txBox="1">
            <a:spLocks noChangeArrowheads="1"/>
          </p:cNvSpPr>
          <p:nvPr/>
        </p:nvSpPr>
        <p:spPr bwMode="auto">
          <a:xfrm>
            <a:off x="228600" y="304800"/>
            <a:ext cx="2752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solidFill>
                  <a:schemeClr val="bg1"/>
                </a:solidFill>
                <a:latin typeface="Arial" panose="020B0604020202020204" pitchFamily="34" charset="0"/>
              </a:rPr>
              <a:t>7.3   RARP</a:t>
            </a:r>
          </a:p>
        </p:txBody>
      </p:sp>
      <p:sp>
        <p:nvSpPr>
          <p:cNvPr id="475143" name="Rectangle 7">
            <a:extLst>
              <a:ext uri="{FF2B5EF4-FFF2-40B4-BE49-F238E27FC236}">
                <a16:creationId xmlns:a16="http://schemas.microsoft.com/office/drawing/2014/main" id="{20134CB3-DA9C-41E0-B2DF-5AE580D14684}"/>
              </a:ext>
            </a:extLst>
          </p:cNvPr>
          <p:cNvSpPr>
            <a:spLocks noChangeArrowheads="1"/>
          </p:cNvSpPr>
          <p:nvPr/>
        </p:nvSpPr>
        <p:spPr bwMode="auto">
          <a:xfrm>
            <a:off x="533400" y="1371600"/>
            <a:ext cx="784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i="1" dirty="0">
                <a:effectLst>
                  <a:outerShdw blurRad="38100" dist="38100" dir="2700000" algn="tl">
                    <a:srgbClr val="C0C0C0"/>
                  </a:outerShdw>
                </a:effectLst>
                <a:latin typeface="Times New Roman" panose="02020603050405020304" pitchFamily="18" charset="0"/>
              </a:rPr>
              <a:t>RARP </a:t>
            </a:r>
            <a:r>
              <a:rPr lang="ro-RO" altLang="en-US" sz="2000" i="1" dirty="0">
                <a:effectLst>
                  <a:outerShdw blurRad="38100" dist="38100" dir="2700000" algn="tl">
                    <a:srgbClr val="C0C0C0"/>
                  </a:outerShdw>
                </a:effectLst>
                <a:latin typeface="Times New Roman" panose="02020603050405020304" pitchFamily="18" charset="0"/>
              </a:rPr>
              <a:t>caută adresele logice pentru o mașină la care se cunoaște doar </a:t>
            </a:r>
            <a:r>
              <a:rPr lang="en-US" altLang="en-US" sz="2000" i="1" dirty="0">
                <a:effectLst>
                  <a:outerShdw blurRad="38100" dist="38100" dir="2700000" algn="tl">
                    <a:srgbClr val="C0C0C0"/>
                  </a:outerShdw>
                </a:effectLst>
                <a:latin typeface="Times New Roman" panose="02020603050405020304" pitchFamily="18" charset="0"/>
              </a:rPr>
              <a:t>physical address.</a:t>
            </a:r>
          </a:p>
        </p:txBody>
      </p:sp>
      <p:sp>
        <p:nvSpPr>
          <p:cNvPr id="475144" name="Rectangle 8">
            <a:extLst>
              <a:ext uri="{FF2B5EF4-FFF2-40B4-BE49-F238E27FC236}">
                <a16:creationId xmlns:a16="http://schemas.microsoft.com/office/drawing/2014/main" id="{E58234F3-9AF9-4872-9FCC-506947C0BFB7}"/>
              </a:ext>
            </a:extLst>
          </p:cNvPr>
          <p:cNvSpPr>
            <a:spLocks noChangeArrowheads="1"/>
          </p:cNvSpPr>
          <p:nvPr/>
        </p:nvSpPr>
        <p:spPr bwMode="auto">
          <a:xfrm>
            <a:off x="685800" y="3489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75145" name="Rectangle 9">
            <a:extLst>
              <a:ext uri="{FF2B5EF4-FFF2-40B4-BE49-F238E27FC236}">
                <a16:creationId xmlns:a16="http://schemas.microsoft.com/office/drawing/2014/main" id="{A6329E11-4C5C-4CE1-9944-1DC45D9901C6}"/>
              </a:ext>
            </a:extLst>
          </p:cNvPr>
          <p:cNvSpPr>
            <a:spLocks noChangeArrowheads="1"/>
          </p:cNvSpPr>
          <p:nvPr/>
        </p:nvSpPr>
        <p:spPr bwMode="auto">
          <a:xfrm>
            <a:off x="685800" y="3886200"/>
            <a:ext cx="7315200" cy="13112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effectLst>
                  <a:outerShdw blurRad="38100" dist="38100" dir="2700000" algn="tl">
                    <a:srgbClr val="C0C0C0"/>
                  </a:outerShdw>
                </a:effectLst>
                <a:latin typeface="Times New Roman" panose="02020603050405020304" pitchFamily="18" charset="0"/>
              </a:rPr>
              <a:t>Packet Format</a:t>
            </a:r>
          </a:p>
          <a:p>
            <a:r>
              <a:rPr lang="en-US" altLang="en-US" sz="2000" i="1">
                <a:effectLst>
                  <a:outerShdw blurRad="38100" dist="38100" dir="2700000" algn="tl">
                    <a:srgbClr val="C0C0C0"/>
                  </a:outerShdw>
                </a:effectLst>
                <a:latin typeface="Times New Roman" panose="02020603050405020304" pitchFamily="18" charset="0"/>
              </a:rPr>
              <a:t>Encapsulation</a:t>
            </a:r>
          </a:p>
          <a:p>
            <a:r>
              <a:rPr lang="en-US" altLang="en-US" sz="2000" i="1">
                <a:effectLst>
                  <a:outerShdw blurRad="38100" dist="38100" dir="2700000" algn="tl">
                    <a:srgbClr val="C0C0C0"/>
                  </a:outerShdw>
                </a:effectLst>
                <a:latin typeface="Times New Roman" panose="02020603050405020304" pitchFamily="18" charset="0"/>
              </a:rPr>
              <a:t>RARP Server</a:t>
            </a:r>
          </a:p>
          <a:p>
            <a:r>
              <a:rPr lang="en-US" altLang="en-US" sz="2000" i="1">
                <a:effectLst>
                  <a:outerShdw blurRad="38100" dist="38100" dir="2700000" algn="tl">
                    <a:srgbClr val="C0C0C0"/>
                  </a:outerShdw>
                </a:effectLst>
                <a:latin typeface="Times New Roman" panose="02020603050405020304" pitchFamily="18" charset="0"/>
              </a:rPr>
              <a:t>Alternative Solutions to RARP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31189890-6C98-4E4F-A596-DE4A5CAC125F}"/>
              </a:ext>
            </a:extLst>
          </p:cNvPr>
          <p:cNvSpPr>
            <a:spLocks noGrp="1"/>
          </p:cNvSpPr>
          <p:nvPr>
            <p:ph type="ftr" sz="quarter" idx="10"/>
          </p:nvPr>
        </p:nvSpPr>
        <p:spPr/>
        <p:txBody>
          <a:bodyPr/>
          <a:lstStyle/>
          <a:p>
            <a:r>
              <a:rPr lang="en-US" altLang="en-US"/>
              <a:t>TCP/IP Protocol Suite</a:t>
            </a:r>
          </a:p>
        </p:txBody>
      </p:sp>
      <p:sp>
        <p:nvSpPr>
          <p:cNvPr id="7" name="Slide Number Placeholder 2">
            <a:extLst>
              <a:ext uri="{FF2B5EF4-FFF2-40B4-BE49-F238E27FC236}">
                <a16:creationId xmlns:a16="http://schemas.microsoft.com/office/drawing/2014/main" id="{2E848A5D-E9C5-41D5-905F-3F2CF22477F2}"/>
              </a:ext>
            </a:extLst>
          </p:cNvPr>
          <p:cNvSpPr>
            <a:spLocks noGrp="1"/>
          </p:cNvSpPr>
          <p:nvPr>
            <p:ph type="sldNum" sz="quarter" idx="11"/>
          </p:nvPr>
        </p:nvSpPr>
        <p:spPr/>
        <p:txBody>
          <a:bodyPr/>
          <a:lstStyle/>
          <a:p>
            <a:fld id="{71529850-C9C5-4246-9FA6-9AF9ED04014D}" type="slidenum">
              <a:rPr lang="en-US" altLang="en-US"/>
              <a:pPr/>
              <a:t>24</a:t>
            </a:fld>
            <a:endParaRPr lang="en-US" altLang="en-US"/>
          </a:p>
        </p:txBody>
      </p:sp>
      <p:sp>
        <p:nvSpPr>
          <p:cNvPr id="493570" name="Rectangle 2">
            <a:extLst>
              <a:ext uri="{FF2B5EF4-FFF2-40B4-BE49-F238E27FC236}">
                <a16:creationId xmlns:a16="http://schemas.microsoft.com/office/drawing/2014/main" id="{98FBF8CA-2A4C-4CA5-968B-E9FD9902F243}"/>
              </a:ext>
            </a:extLst>
          </p:cNvPr>
          <p:cNvSpPr>
            <a:spLocks noChangeArrowheads="1"/>
          </p:cNvSpPr>
          <p:nvPr/>
        </p:nvSpPr>
        <p:spPr bwMode="auto">
          <a:xfrm>
            <a:off x="609600" y="2587625"/>
            <a:ext cx="8229600" cy="15271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en-US" sz="3600" i="1">
                <a:latin typeface="Times New Roman" panose="02020603050405020304" pitchFamily="18" charset="0"/>
              </a:rPr>
              <a:t>The RARP request packets are broadcast; </a:t>
            </a:r>
          </a:p>
          <a:p>
            <a:pPr algn="ctr" eaLnBrk="1" hangingPunct="1">
              <a:spcBef>
                <a:spcPts val="1200"/>
              </a:spcBef>
              <a:spcAft>
                <a:spcPts val="1000"/>
              </a:spcAft>
            </a:pPr>
            <a:r>
              <a:rPr lang="en-US" altLang="en-US" sz="3600" i="1">
                <a:latin typeface="Times New Roman" panose="02020603050405020304" pitchFamily="18" charset="0"/>
              </a:rPr>
              <a:t>the RARP reply packets are unicast.</a:t>
            </a:r>
          </a:p>
        </p:txBody>
      </p:sp>
      <p:sp>
        <p:nvSpPr>
          <p:cNvPr id="493571" name="PubRRectCallout">
            <a:extLst>
              <a:ext uri="{FF2B5EF4-FFF2-40B4-BE49-F238E27FC236}">
                <a16:creationId xmlns:a16="http://schemas.microsoft.com/office/drawing/2014/main" id="{6DD100B7-B4AB-4428-A17D-DEB1BA07B633}"/>
              </a:ext>
            </a:extLst>
          </p:cNvPr>
          <p:cNvSpPr>
            <a:spLocks noEditPoints="1" noChangeArrowheads="1"/>
          </p:cNvSpPr>
          <p:nvPr/>
        </p:nvSpPr>
        <p:spPr bwMode="auto">
          <a:xfrm>
            <a:off x="838200" y="1382713"/>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493572" name="Picture 4">
            <a:extLst>
              <a:ext uri="{FF2B5EF4-FFF2-40B4-BE49-F238E27FC236}">
                <a16:creationId xmlns:a16="http://schemas.microsoft.com/office/drawing/2014/main" id="{3BF459A1-21B7-483D-8DE8-62E5F1A36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82713"/>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3" name="Text Box 5">
            <a:extLst>
              <a:ext uri="{FF2B5EF4-FFF2-40B4-BE49-F238E27FC236}">
                <a16:creationId xmlns:a16="http://schemas.microsoft.com/office/drawing/2014/main" id="{19DD09E6-6FBF-40E6-98B6-B77DFE99E70D}"/>
              </a:ext>
            </a:extLst>
          </p:cNvPr>
          <p:cNvSpPr txBox="1">
            <a:spLocks noChangeArrowheads="1"/>
          </p:cNvSpPr>
          <p:nvPr/>
        </p:nvSpPr>
        <p:spPr bwMode="auto">
          <a:xfrm>
            <a:off x="2133600" y="1535113"/>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600" b="0">
                <a:effectLst>
                  <a:outerShdw blurRad="38100" dist="38100" dir="2700000" algn="tl">
                    <a:srgbClr val="C0C0C0"/>
                  </a:outerShdw>
                </a:effectLst>
                <a:latin typeface="Times New Roman" panose="02020603050405020304" pitchFamily="18" charset="0"/>
              </a:rPr>
              <a:t>Note: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ED26B2A3-CDCD-409B-91B8-36804E8822B6}"/>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B11BD4B9-E0A6-4DB0-B0AC-47A6087F2A6C}"/>
              </a:ext>
            </a:extLst>
          </p:cNvPr>
          <p:cNvSpPr>
            <a:spLocks noGrp="1"/>
          </p:cNvSpPr>
          <p:nvPr>
            <p:ph type="sldNum" sz="quarter" idx="11"/>
          </p:nvPr>
        </p:nvSpPr>
        <p:spPr/>
        <p:txBody>
          <a:bodyPr/>
          <a:lstStyle/>
          <a:p>
            <a:fld id="{E9AF4F9A-4870-4CE4-A82F-A4468E6B35DC}" type="slidenum">
              <a:rPr lang="en-US" altLang="en-US"/>
              <a:pPr/>
              <a:t>25</a:t>
            </a:fld>
            <a:endParaRPr lang="en-US" altLang="en-US"/>
          </a:p>
        </p:txBody>
      </p:sp>
      <p:sp>
        <p:nvSpPr>
          <p:cNvPr id="485378" name="Text Box 2">
            <a:extLst>
              <a:ext uri="{FF2B5EF4-FFF2-40B4-BE49-F238E27FC236}">
                <a16:creationId xmlns:a16="http://schemas.microsoft.com/office/drawing/2014/main" id="{79A72029-4B29-4865-A7B2-715D11E5700C}"/>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RARP operation</a:t>
            </a:r>
          </a:p>
        </p:txBody>
      </p:sp>
      <p:sp>
        <p:nvSpPr>
          <p:cNvPr id="485379" name="Rectangle 3">
            <a:extLst>
              <a:ext uri="{FF2B5EF4-FFF2-40B4-BE49-F238E27FC236}">
                <a16:creationId xmlns:a16="http://schemas.microsoft.com/office/drawing/2014/main" id="{DE2EFAEA-315A-44CF-A1F5-826C9BC70CF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5380" name="Rectangle 4">
            <a:extLst>
              <a:ext uri="{FF2B5EF4-FFF2-40B4-BE49-F238E27FC236}">
                <a16:creationId xmlns:a16="http://schemas.microsoft.com/office/drawing/2014/main" id="{04E35FE7-9D94-4BC8-BC21-9AC539E020B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5381" name="Rectangle 5">
            <a:extLst>
              <a:ext uri="{FF2B5EF4-FFF2-40B4-BE49-F238E27FC236}">
                <a16:creationId xmlns:a16="http://schemas.microsoft.com/office/drawing/2014/main" id="{EC0101C5-D12E-433B-8086-C838BCF4079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5382" name="Rectangle 6">
            <a:extLst>
              <a:ext uri="{FF2B5EF4-FFF2-40B4-BE49-F238E27FC236}">
                <a16:creationId xmlns:a16="http://schemas.microsoft.com/office/drawing/2014/main" id="{F4C7BDD8-ED3C-45D2-ADF9-8498EDEFF2D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5383" name="Rectangle 7">
            <a:extLst>
              <a:ext uri="{FF2B5EF4-FFF2-40B4-BE49-F238E27FC236}">
                <a16:creationId xmlns:a16="http://schemas.microsoft.com/office/drawing/2014/main" id="{22966D0C-98AE-4C17-AD93-40B7222D963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5384" name="Rectangle 8">
            <a:extLst>
              <a:ext uri="{FF2B5EF4-FFF2-40B4-BE49-F238E27FC236}">
                <a16:creationId xmlns:a16="http://schemas.microsoft.com/office/drawing/2014/main" id="{24E884A7-620C-4EC0-B084-53754774BE0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5385" name="Rectangle 9">
            <a:extLst>
              <a:ext uri="{FF2B5EF4-FFF2-40B4-BE49-F238E27FC236}">
                <a16:creationId xmlns:a16="http://schemas.microsoft.com/office/drawing/2014/main" id="{059CC137-F785-434F-AE78-D0AE7036513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5386" name="Picture 10">
            <a:extLst>
              <a:ext uri="{FF2B5EF4-FFF2-40B4-BE49-F238E27FC236}">
                <a16:creationId xmlns:a16="http://schemas.microsoft.com/office/drawing/2014/main" id="{D9E85678-0799-406D-98FC-303E3E047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89000"/>
            <a:ext cx="6526213" cy="551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1C8D13A9-B41D-49A6-A792-85F44FD4BC97}"/>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9013E3FE-0372-4779-91F8-9AFDEBB7F845}"/>
              </a:ext>
            </a:extLst>
          </p:cNvPr>
          <p:cNvSpPr>
            <a:spLocks noGrp="1"/>
          </p:cNvSpPr>
          <p:nvPr>
            <p:ph type="sldNum" sz="quarter" idx="11"/>
          </p:nvPr>
        </p:nvSpPr>
        <p:spPr/>
        <p:txBody>
          <a:bodyPr/>
          <a:lstStyle/>
          <a:p>
            <a:fld id="{12006950-29C6-4CD9-BF3F-455A95606995}" type="slidenum">
              <a:rPr lang="en-US" altLang="en-US"/>
              <a:pPr/>
              <a:t>26</a:t>
            </a:fld>
            <a:endParaRPr lang="en-US" altLang="en-US"/>
          </a:p>
        </p:txBody>
      </p:sp>
      <p:sp>
        <p:nvSpPr>
          <p:cNvPr id="486402" name="Text Box 2">
            <a:extLst>
              <a:ext uri="{FF2B5EF4-FFF2-40B4-BE49-F238E27FC236}">
                <a16:creationId xmlns:a16="http://schemas.microsoft.com/office/drawing/2014/main" id="{FE27BBED-AF82-409B-957C-6BE1CE5ACE0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RARP packet</a:t>
            </a:r>
          </a:p>
        </p:txBody>
      </p:sp>
      <p:sp>
        <p:nvSpPr>
          <p:cNvPr id="486403" name="Rectangle 3">
            <a:extLst>
              <a:ext uri="{FF2B5EF4-FFF2-40B4-BE49-F238E27FC236}">
                <a16:creationId xmlns:a16="http://schemas.microsoft.com/office/drawing/2014/main" id="{F6441B53-EA5D-4698-8711-69DB16FD4B5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6404" name="Rectangle 4">
            <a:extLst>
              <a:ext uri="{FF2B5EF4-FFF2-40B4-BE49-F238E27FC236}">
                <a16:creationId xmlns:a16="http://schemas.microsoft.com/office/drawing/2014/main" id="{F67A1624-CE16-47AD-8D24-C6FFE7328EC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6405" name="Rectangle 5">
            <a:extLst>
              <a:ext uri="{FF2B5EF4-FFF2-40B4-BE49-F238E27FC236}">
                <a16:creationId xmlns:a16="http://schemas.microsoft.com/office/drawing/2014/main" id="{3C9CD0C4-79EB-4076-A589-ED9DBCEEAB7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6406" name="Rectangle 6">
            <a:extLst>
              <a:ext uri="{FF2B5EF4-FFF2-40B4-BE49-F238E27FC236}">
                <a16:creationId xmlns:a16="http://schemas.microsoft.com/office/drawing/2014/main" id="{399BF4FE-3346-403C-BF0D-B9BABEF8AA4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6407" name="Rectangle 7">
            <a:extLst>
              <a:ext uri="{FF2B5EF4-FFF2-40B4-BE49-F238E27FC236}">
                <a16:creationId xmlns:a16="http://schemas.microsoft.com/office/drawing/2014/main" id="{AA6CB54D-F638-4FEB-86FD-01DDD912DE8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6408" name="Rectangle 8">
            <a:extLst>
              <a:ext uri="{FF2B5EF4-FFF2-40B4-BE49-F238E27FC236}">
                <a16:creationId xmlns:a16="http://schemas.microsoft.com/office/drawing/2014/main" id="{48270668-50D5-4A26-8E0D-4C02F21D32C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6409" name="Rectangle 9">
            <a:extLst>
              <a:ext uri="{FF2B5EF4-FFF2-40B4-BE49-F238E27FC236}">
                <a16:creationId xmlns:a16="http://schemas.microsoft.com/office/drawing/2014/main" id="{6BC6E2C4-088E-43F4-8CB6-CCD8AA21556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6410" name="Picture 10">
            <a:extLst>
              <a:ext uri="{FF2B5EF4-FFF2-40B4-BE49-F238E27FC236}">
                <a16:creationId xmlns:a16="http://schemas.microsoft.com/office/drawing/2014/main" id="{62B4003A-D995-41A1-94F0-DDE6C6237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295400"/>
            <a:ext cx="74231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24FDB870-00EB-4ED1-9965-9ACFF30A9599}"/>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51ADEDB1-EF18-4E7A-8524-ACB1318E4814}"/>
              </a:ext>
            </a:extLst>
          </p:cNvPr>
          <p:cNvSpPr>
            <a:spLocks noGrp="1"/>
          </p:cNvSpPr>
          <p:nvPr>
            <p:ph type="sldNum" sz="quarter" idx="11"/>
          </p:nvPr>
        </p:nvSpPr>
        <p:spPr/>
        <p:txBody>
          <a:bodyPr/>
          <a:lstStyle/>
          <a:p>
            <a:fld id="{DFEE9B20-CF9D-4C96-AF6D-69AADC0EAAA1}" type="slidenum">
              <a:rPr lang="en-US" altLang="en-US"/>
              <a:pPr/>
              <a:t>27</a:t>
            </a:fld>
            <a:endParaRPr lang="en-US" altLang="en-US"/>
          </a:p>
        </p:txBody>
      </p:sp>
      <p:sp>
        <p:nvSpPr>
          <p:cNvPr id="487426" name="Text Box 2">
            <a:extLst>
              <a:ext uri="{FF2B5EF4-FFF2-40B4-BE49-F238E27FC236}">
                <a16:creationId xmlns:a16="http://schemas.microsoft.com/office/drawing/2014/main" id="{1D8B6D04-07E4-4108-B177-E44D528131B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7.12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Encapsulation of RARP packet</a:t>
            </a:r>
          </a:p>
        </p:txBody>
      </p:sp>
      <p:sp>
        <p:nvSpPr>
          <p:cNvPr id="487427" name="Rectangle 3">
            <a:extLst>
              <a:ext uri="{FF2B5EF4-FFF2-40B4-BE49-F238E27FC236}">
                <a16:creationId xmlns:a16="http://schemas.microsoft.com/office/drawing/2014/main" id="{EB3CF12E-2EE6-429D-AE8B-2D39018FA58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7428" name="Rectangle 4">
            <a:extLst>
              <a:ext uri="{FF2B5EF4-FFF2-40B4-BE49-F238E27FC236}">
                <a16:creationId xmlns:a16="http://schemas.microsoft.com/office/drawing/2014/main" id="{640D9B06-3193-466B-9B05-DAF82D08DF7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7429" name="Rectangle 5">
            <a:extLst>
              <a:ext uri="{FF2B5EF4-FFF2-40B4-BE49-F238E27FC236}">
                <a16:creationId xmlns:a16="http://schemas.microsoft.com/office/drawing/2014/main" id="{3ABB6F17-825E-4D67-85C8-BAD1580CD2F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7430" name="Rectangle 6">
            <a:extLst>
              <a:ext uri="{FF2B5EF4-FFF2-40B4-BE49-F238E27FC236}">
                <a16:creationId xmlns:a16="http://schemas.microsoft.com/office/drawing/2014/main" id="{5E755B8C-12AA-4153-84B0-15881ABB7B1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7431" name="Rectangle 7">
            <a:extLst>
              <a:ext uri="{FF2B5EF4-FFF2-40B4-BE49-F238E27FC236}">
                <a16:creationId xmlns:a16="http://schemas.microsoft.com/office/drawing/2014/main" id="{D438FF52-BD62-4F7C-86B4-8AE0C89FB6A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7432" name="Rectangle 8">
            <a:extLst>
              <a:ext uri="{FF2B5EF4-FFF2-40B4-BE49-F238E27FC236}">
                <a16:creationId xmlns:a16="http://schemas.microsoft.com/office/drawing/2014/main" id="{8D53161D-4619-49F0-B82A-3B6B07C8D31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7433" name="Rectangle 9">
            <a:extLst>
              <a:ext uri="{FF2B5EF4-FFF2-40B4-BE49-F238E27FC236}">
                <a16:creationId xmlns:a16="http://schemas.microsoft.com/office/drawing/2014/main" id="{E7E0F8A2-5467-4104-9DC9-D937275E9B7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7434" name="Picture 10">
            <a:extLst>
              <a:ext uri="{FF2B5EF4-FFF2-40B4-BE49-F238E27FC236}">
                <a16:creationId xmlns:a16="http://schemas.microsoft.com/office/drawing/2014/main" id="{90367104-5438-4E0A-8C54-52F6DD58C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4600"/>
            <a:ext cx="7824788"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F5E626D5-0FB4-486B-BCCB-A5DC2FB82AA9}"/>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9E35C42B-4BC4-493B-AEED-04E9CC203FDB}"/>
              </a:ext>
            </a:extLst>
          </p:cNvPr>
          <p:cNvSpPr>
            <a:spLocks noGrp="1"/>
          </p:cNvSpPr>
          <p:nvPr>
            <p:ph type="sldNum" sz="quarter" idx="11"/>
          </p:nvPr>
        </p:nvSpPr>
        <p:spPr/>
        <p:txBody>
          <a:bodyPr/>
          <a:lstStyle/>
          <a:p>
            <a:fld id="{234469A2-AAD7-4DFC-8A29-E1D035843881}" type="slidenum">
              <a:rPr lang="en-US" altLang="en-US"/>
              <a:pPr/>
              <a:t>3</a:t>
            </a:fld>
            <a:endParaRPr lang="en-US" altLang="en-US"/>
          </a:p>
        </p:txBody>
      </p:sp>
      <p:sp>
        <p:nvSpPr>
          <p:cNvPr id="477186" name="Text Box 2">
            <a:extLst>
              <a:ext uri="{FF2B5EF4-FFF2-40B4-BE49-F238E27FC236}">
                <a16:creationId xmlns:a16="http://schemas.microsoft.com/office/drawing/2014/main" id="{03F474AC-D46F-4312-AFC5-EB6A86426CAD}"/>
              </a:ext>
            </a:extLst>
          </p:cNvPr>
          <p:cNvSpPr txBox="1">
            <a:spLocks noChangeArrowheads="1"/>
          </p:cNvSpPr>
          <p:nvPr/>
        </p:nvSpPr>
        <p:spPr bwMode="auto">
          <a:xfrm>
            <a:off x="990600" y="90488"/>
            <a:ext cx="7239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7.2</a:t>
            </a:r>
            <a:r>
              <a:rPr lang="en-US" altLang="en-US" dirty="0">
                <a:solidFill>
                  <a:schemeClr val="accent2"/>
                </a:solidFill>
                <a:latin typeface="Times New Roman" panose="02020603050405020304" pitchFamily="18" charset="0"/>
              </a:rPr>
              <a:t>    </a:t>
            </a:r>
            <a:r>
              <a:rPr lang="ro-RO" altLang="en-US" i="1" dirty="0">
                <a:latin typeface="Times New Roman" panose="02020603050405020304" pitchFamily="18" charset="0"/>
              </a:rPr>
              <a:t>Locul </a:t>
            </a:r>
            <a:r>
              <a:rPr lang="en-US" altLang="en-US" i="1" dirty="0">
                <a:latin typeface="Times New Roman" panose="02020603050405020304" pitchFamily="18" charset="0"/>
              </a:rPr>
              <a:t>ARP </a:t>
            </a:r>
            <a:r>
              <a:rPr lang="ro-RO" altLang="en-US" i="1" dirty="0">
                <a:latin typeface="Times New Roman" panose="02020603050405020304" pitchFamily="18" charset="0"/>
              </a:rPr>
              <a:t>și</a:t>
            </a:r>
            <a:r>
              <a:rPr lang="en-US" altLang="en-US" i="1" dirty="0">
                <a:latin typeface="Times New Roman" panose="02020603050405020304" pitchFamily="18" charset="0"/>
              </a:rPr>
              <a:t> RARP </a:t>
            </a:r>
            <a:r>
              <a:rPr lang="ro-RO" altLang="en-US" i="1" dirty="0">
                <a:latin typeface="Times New Roman" panose="02020603050405020304" pitchFamily="18" charset="0"/>
              </a:rPr>
              <a:t>î</a:t>
            </a:r>
            <a:r>
              <a:rPr lang="en-US" altLang="en-US" i="1" dirty="0">
                <a:latin typeface="Times New Roman" panose="02020603050405020304" pitchFamily="18" charset="0"/>
              </a:rPr>
              <a:t>n TCP/IP protocol suite</a:t>
            </a:r>
          </a:p>
        </p:txBody>
      </p:sp>
      <p:sp>
        <p:nvSpPr>
          <p:cNvPr id="477187" name="Rectangle 3">
            <a:extLst>
              <a:ext uri="{FF2B5EF4-FFF2-40B4-BE49-F238E27FC236}">
                <a16:creationId xmlns:a16="http://schemas.microsoft.com/office/drawing/2014/main" id="{482A90B8-3358-463F-A589-2FC7756A5A1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88" name="Rectangle 4">
            <a:extLst>
              <a:ext uri="{FF2B5EF4-FFF2-40B4-BE49-F238E27FC236}">
                <a16:creationId xmlns:a16="http://schemas.microsoft.com/office/drawing/2014/main" id="{D84DAAA7-8AC7-4640-95D6-ABDD47683C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89" name="Rectangle 5">
            <a:extLst>
              <a:ext uri="{FF2B5EF4-FFF2-40B4-BE49-F238E27FC236}">
                <a16:creationId xmlns:a16="http://schemas.microsoft.com/office/drawing/2014/main" id="{401BF6FD-7ED0-4A82-8133-7EE287C5377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0" name="Rectangle 6">
            <a:extLst>
              <a:ext uri="{FF2B5EF4-FFF2-40B4-BE49-F238E27FC236}">
                <a16:creationId xmlns:a16="http://schemas.microsoft.com/office/drawing/2014/main" id="{1B593C5E-BCC1-4810-B17D-FA1F7B544EF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1" name="Rectangle 7">
            <a:extLst>
              <a:ext uri="{FF2B5EF4-FFF2-40B4-BE49-F238E27FC236}">
                <a16:creationId xmlns:a16="http://schemas.microsoft.com/office/drawing/2014/main" id="{24ACB1D3-EB85-4D8A-863A-74DEF994D29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2" name="Rectangle 8">
            <a:extLst>
              <a:ext uri="{FF2B5EF4-FFF2-40B4-BE49-F238E27FC236}">
                <a16:creationId xmlns:a16="http://schemas.microsoft.com/office/drawing/2014/main" id="{E04A26EE-BA2D-4F6C-8A07-AB171D2DB6D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7193" name="Rectangle 9">
            <a:extLst>
              <a:ext uri="{FF2B5EF4-FFF2-40B4-BE49-F238E27FC236}">
                <a16:creationId xmlns:a16="http://schemas.microsoft.com/office/drawing/2014/main" id="{DF9F3B65-450A-4AC8-A529-BAFCE32EE75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7194" name="Picture 10">
            <a:extLst>
              <a:ext uri="{FF2B5EF4-FFF2-40B4-BE49-F238E27FC236}">
                <a16:creationId xmlns:a16="http://schemas.microsoft.com/office/drawing/2014/main" id="{FCD7AFD1-ABDB-4B33-94FF-E19999535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43200"/>
            <a:ext cx="7532688"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id="{BA8A71B3-BC4E-4350-BFD7-EDDFCD4CACE4}"/>
              </a:ext>
            </a:extLst>
          </p:cNvPr>
          <p:cNvSpPr>
            <a:spLocks noGrp="1"/>
          </p:cNvSpPr>
          <p:nvPr>
            <p:ph type="ftr" sz="quarter" idx="10"/>
          </p:nvPr>
        </p:nvSpPr>
        <p:spPr/>
        <p:txBody>
          <a:bodyPr/>
          <a:lstStyle/>
          <a:p>
            <a:r>
              <a:rPr lang="en-US" altLang="en-US"/>
              <a:t>TCP/IP Protocol Suite</a:t>
            </a:r>
          </a:p>
        </p:txBody>
      </p:sp>
      <p:sp>
        <p:nvSpPr>
          <p:cNvPr id="11" name="Slide Number Placeholder 2">
            <a:extLst>
              <a:ext uri="{FF2B5EF4-FFF2-40B4-BE49-F238E27FC236}">
                <a16:creationId xmlns:a16="http://schemas.microsoft.com/office/drawing/2014/main" id="{599FF7BB-8A43-4EE5-A046-9807C4C52E22}"/>
              </a:ext>
            </a:extLst>
          </p:cNvPr>
          <p:cNvSpPr>
            <a:spLocks noGrp="1"/>
          </p:cNvSpPr>
          <p:nvPr>
            <p:ph type="sldNum" sz="quarter" idx="11"/>
          </p:nvPr>
        </p:nvSpPr>
        <p:spPr/>
        <p:txBody>
          <a:bodyPr/>
          <a:lstStyle/>
          <a:p>
            <a:fld id="{B4382C4E-6B20-4772-A1F2-28A561C6CDDF}" type="slidenum">
              <a:rPr lang="en-US" altLang="en-US"/>
              <a:pPr/>
              <a:t>4</a:t>
            </a:fld>
            <a:endParaRPr lang="en-US" altLang="en-US"/>
          </a:p>
        </p:txBody>
      </p:sp>
      <p:grpSp>
        <p:nvGrpSpPr>
          <p:cNvPr id="450562" name="Group 2">
            <a:extLst>
              <a:ext uri="{FF2B5EF4-FFF2-40B4-BE49-F238E27FC236}">
                <a16:creationId xmlns:a16="http://schemas.microsoft.com/office/drawing/2014/main" id="{21DAC9C6-A336-442C-8D99-8D117047CDCB}"/>
              </a:ext>
            </a:extLst>
          </p:cNvPr>
          <p:cNvGrpSpPr>
            <a:grpSpLocks/>
          </p:cNvGrpSpPr>
          <p:nvPr/>
        </p:nvGrpSpPr>
        <p:grpSpPr bwMode="auto">
          <a:xfrm>
            <a:off x="0" y="0"/>
            <a:ext cx="8686800" cy="6400800"/>
            <a:chOff x="0" y="96"/>
            <a:chExt cx="5472" cy="3840"/>
          </a:xfrm>
        </p:grpSpPr>
        <p:sp>
          <p:nvSpPr>
            <p:cNvPr id="450563" name="AutoShape 3">
              <a:extLst>
                <a:ext uri="{FF2B5EF4-FFF2-40B4-BE49-F238E27FC236}">
                  <a16:creationId xmlns:a16="http://schemas.microsoft.com/office/drawing/2014/main" id="{8F8541CA-3CA4-4D44-99AC-2C1FAFD5641B}"/>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50564" name="AutoShape 4">
              <a:extLst>
                <a:ext uri="{FF2B5EF4-FFF2-40B4-BE49-F238E27FC236}">
                  <a16:creationId xmlns:a16="http://schemas.microsoft.com/office/drawing/2014/main" id="{A1FF6369-B6C2-4B99-8212-D8C3C60F479C}"/>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170 w 1000"/>
                <a:gd name="T3" fmla="*/ 0 h 1000"/>
                <a:gd name="T4" fmla="*/ 6670 w 1000"/>
                <a:gd name="T5" fmla="*/ 500 h 1000"/>
                <a:gd name="T6" fmla="*/ 6170 w 1000"/>
                <a:gd name="T7" fmla="*/ 1000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170" y="0"/>
                  </a:lnTo>
                  <a:cubicBezTo>
                    <a:pt x="6446" y="0"/>
                    <a:pt x="6670" y="223"/>
                    <a:pt x="6670" y="500"/>
                  </a:cubicBezTo>
                  <a:cubicBezTo>
                    <a:pt x="6670" y="776"/>
                    <a:pt x="6446" y="1000"/>
                    <a:pt x="6170" y="1000"/>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anose="02020603050405020304" pitchFamily="18" charset="0"/>
              </a:endParaRPr>
            </a:p>
          </p:txBody>
        </p:sp>
        <p:sp>
          <p:nvSpPr>
            <p:cNvPr id="450565" name="Line 5">
              <a:extLst>
                <a:ext uri="{FF2B5EF4-FFF2-40B4-BE49-F238E27FC236}">
                  <a16:creationId xmlns:a16="http://schemas.microsoft.com/office/drawing/2014/main" id="{FDBA2768-B879-4577-BB16-DEBD7A483953}"/>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566" name="Text Box 6">
            <a:extLst>
              <a:ext uri="{FF2B5EF4-FFF2-40B4-BE49-F238E27FC236}">
                <a16:creationId xmlns:a16="http://schemas.microsoft.com/office/drawing/2014/main" id="{C97914A9-E3E3-46D7-A28A-B267ECBC7E52}"/>
              </a:ext>
            </a:extLst>
          </p:cNvPr>
          <p:cNvSpPr txBox="1">
            <a:spLocks noChangeArrowheads="1"/>
          </p:cNvSpPr>
          <p:nvPr/>
        </p:nvSpPr>
        <p:spPr bwMode="auto">
          <a:xfrm>
            <a:off x="228600" y="354013"/>
            <a:ext cx="2165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Arial" panose="020B0604020202020204" pitchFamily="34" charset="0"/>
              </a:rPr>
              <a:t>7.1   ARP</a:t>
            </a:r>
          </a:p>
        </p:txBody>
      </p:sp>
      <p:sp>
        <p:nvSpPr>
          <p:cNvPr id="450568" name="Rectangle 8">
            <a:extLst>
              <a:ext uri="{FF2B5EF4-FFF2-40B4-BE49-F238E27FC236}">
                <a16:creationId xmlns:a16="http://schemas.microsoft.com/office/drawing/2014/main" id="{5E22EC36-822A-436B-9253-E3433E74FA71}"/>
              </a:ext>
            </a:extLst>
          </p:cNvPr>
          <p:cNvSpPr>
            <a:spLocks noChangeArrowheads="1"/>
          </p:cNvSpPr>
          <p:nvPr/>
        </p:nvSpPr>
        <p:spPr bwMode="auto">
          <a:xfrm>
            <a:off x="533400" y="1371600"/>
            <a:ext cx="7848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i="1" dirty="0">
                <a:effectLst>
                  <a:outerShdw blurRad="38100" dist="38100" dir="2700000" algn="tl">
                    <a:srgbClr val="C0C0C0"/>
                  </a:outerShdw>
                </a:effectLst>
                <a:latin typeface="Times New Roman" panose="02020603050405020304" pitchFamily="18" charset="0"/>
              </a:rPr>
              <a:t>ARP </a:t>
            </a:r>
            <a:r>
              <a:rPr lang="ro-RO" altLang="en-US" sz="2000" i="1" dirty="0">
                <a:effectLst>
                  <a:outerShdw blurRad="38100" dist="38100" dir="2700000" algn="tl">
                    <a:srgbClr val="C0C0C0"/>
                  </a:outerShdw>
                </a:effectLst>
                <a:latin typeface="Times New Roman" panose="02020603050405020304" pitchFamily="18" charset="0"/>
              </a:rPr>
              <a:t>asociază o adresă </a:t>
            </a:r>
            <a:r>
              <a:rPr lang="en-US" altLang="en-US" sz="2000" i="1" dirty="0">
                <a:effectLst>
                  <a:outerShdw blurRad="38100" dist="38100" dir="2700000" algn="tl">
                    <a:srgbClr val="C0C0C0"/>
                  </a:outerShdw>
                </a:effectLst>
                <a:latin typeface="Times New Roman" panose="02020603050405020304" pitchFamily="18" charset="0"/>
              </a:rPr>
              <a:t>IP</a:t>
            </a:r>
            <a:r>
              <a:rPr lang="ro-RO" altLang="en-US" sz="2000" i="1" dirty="0">
                <a:effectLst>
                  <a:outerShdw blurRad="38100" dist="38100" dir="2700000" algn="tl">
                    <a:srgbClr val="C0C0C0"/>
                  </a:outerShdw>
                </a:effectLst>
                <a:latin typeface="Times New Roman" panose="02020603050405020304" pitchFamily="18" charset="0"/>
              </a:rPr>
              <a:t> (adresă logică, alocată unei interfețe fizice)</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cu adresa sa fizică</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Într-o rețea fizică</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cum ar fi un </a:t>
            </a:r>
            <a:r>
              <a:rPr lang="en-US" altLang="en-US" sz="2000" i="1" dirty="0">
                <a:effectLst>
                  <a:outerShdw blurRad="38100" dist="38100" dir="2700000" algn="tl">
                    <a:srgbClr val="C0C0C0"/>
                  </a:outerShdw>
                </a:effectLst>
                <a:latin typeface="Times New Roman" panose="02020603050405020304" pitchFamily="18" charset="0"/>
              </a:rPr>
              <a:t>LAN, </a:t>
            </a:r>
            <a:r>
              <a:rPr lang="ro-RO" altLang="en-US" sz="2000" i="1" dirty="0">
                <a:effectLst>
                  <a:outerShdw blurRad="38100" dist="38100" dir="2700000" algn="tl">
                    <a:srgbClr val="C0C0C0"/>
                  </a:outerShdw>
                </a:effectLst>
                <a:latin typeface="Times New Roman" panose="02020603050405020304" pitchFamily="18" charset="0"/>
              </a:rPr>
              <a:t>fiecare dispozitiv </a:t>
            </a:r>
            <a:r>
              <a:rPr lang="en-US" altLang="en-US" sz="2000" i="1" dirty="0">
                <a:effectLst>
                  <a:outerShdw blurRad="38100" dist="38100" dir="2700000" algn="tl">
                    <a:srgbClr val="C0C0C0"/>
                  </a:outerShdw>
                </a:effectLst>
                <a:latin typeface="Times New Roman" panose="02020603050405020304" pitchFamily="18" charset="0"/>
              </a:rPr>
              <a:t>a</a:t>
            </a:r>
            <a:r>
              <a:rPr lang="ro-RO" altLang="en-US" sz="2000" i="1" dirty="0">
                <a:effectLst>
                  <a:outerShdw blurRad="38100" dist="38100" dir="2700000" algn="tl">
                    <a:srgbClr val="C0C0C0"/>
                  </a:outerShdw>
                </a:effectLst>
                <a:latin typeface="Times New Roman" panose="02020603050405020304" pitchFamily="18" charset="0"/>
              </a:rPr>
              <a:t>re cel puțin o interfață </a:t>
            </a:r>
            <a:r>
              <a:rPr lang="en-US" altLang="en-US" sz="2000" i="1" dirty="0">
                <a:effectLst>
                  <a:outerShdw blurRad="38100" dist="38100" dir="2700000" algn="tl">
                    <a:srgbClr val="C0C0C0"/>
                  </a:outerShdw>
                </a:effectLst>
                <a:latin typeface="Times New Roman" panose="02020603050405020304" pitchFamily="18" charset="0"/>
              </a:rPr>
              <a:t> </a:t>
            </a:r>
            <a:r>
              <a:rPr lang="ro-RO" altLang="en-US" sz="2000" i="1" dirty="0">
                <a:effectLst>
                  <a:outerShdw blurRad="38100" dist="38100" dir="2700000" algn="tl">
                    <a:srgbClr val="C0C0C0"/>
                  </a:outerShdw>
                </a:effectLst>
                <a:latin typeface="Times New Roman" panose="02020603050405020304" pitchFamily="18" charset="0"/>
              </a:rPr>
              <a:t>la care este asociată o adresă fizică prin care se identifică, înscrisă în </a:t>
            </a:r>
            <a:r>
              <a:rPr lang="en-US" altLang="en-US" sz="2000" i="1" dirty="0">
                <a:effectLst>
                  <a:outerShdw blurRad="38100" dist="38100" dir="2700000" algn="tl">
                    <a:srgbClr val="C0C0C0"/>
                  </a:outerShdw>
                </a:effectLst>
                <a:latin typeface="Times New Roman" panose="02020603050405020304" pitchFamily="18" charset="0"/>
              </a:rPr>
              <a:t>NIC.</a:t>
            </a:r>
          </a:p>
        </p:txBody>
      </p:sp>
      <p:sp>
        <p:nvSpPr>
          <p:cNvPr id="450569" name="Rectangle 9">
            <a:extLst>
              <a:ext uri="{FF2B5EF4-FFF2-40B4-BE49-F238E27FC236}">
                <a16:creationId xmlns:a16="http://schemas.microsoft.com/office/drawing/2014/main" id="{D921F780-BF55-43F4-A43E-BDA336CEE20F}"/>
              </a:ext>
            </a:extLst>
          </p:cNvPr>
          <p:cNvSpPr>
            <a:spLocks noChangeArrowheads="1"/>
          </p:cNvSpPr>
          <p:nvPr/>
        </p:nvSpPr>
        <p:spPr bwMode="auto">
          <a:xfrm>
            <a:off x="685800" y="3489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50570" name="Rectangle 10">
            <a:extLst>
              <a:ext uri="{FF2B5EF4-FFF2-40B4-BE49-F238E27FC236}">
                <a16:creationId xmlns:a16="http://schemas.microsoft.com/office/drawing/2014/main" id="{FAF99A25-7C81-44B9-BDBF-9772C2B09F7C}"/>
              </a:ext>
            </a:extLst>
          </p:cNvPr>
          <p:cNvSpPr>
            <a:spLocks noChangeArrowheads="1"/>
          </p:cNvSpPr>
          <p:nvPr/>
        </p:nvSpPr>
        <p:spPr bwMode="auto">
          <a:xfrm>
            <a:off x="685800" y="3886200"/>
            <a:ext cx="7315200" cy="1616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effectLst>
                  <a:outerShdw blurRad="38100" dist="38100" dir="2700000" algn="tl">
                    <a:srgbClr val="C0C0C0"/>
                  </a:outerShdw>
                </a:effectLst>
                <a:latin typeface="Times New Roman" panose="02020603050405020304" pitchFamily="18" charset="0"/>
              </a:rPr>
              <a:t>Packet Format</a:t>
            </a:r>
          </a:p>
          <a:p>
            <a:r>
              <a:rPr lang="en-US" altLang="en-US" sz="2000" i="1">
                <a:effectLst>
                  <a:outerShdw blurRad="38100" dist="38100" dir="2700000" algn="tl">
                    <a:srgbClr val="C0C0C0"/>
                  </a:outerShdw>
                </a:effectLst>
                <a:latin typeface="Times New Roman" panose="02020603050405020304" pitchFamily="18" charset="0"/>
              </a:rPr>
              <a:t>Encapsulation </a:t>
            </a:r>
          </a:p>
          <a:p>
            <a:r>
              <a:rPr lang="en-US" altLang="en-US" sz="2000" i="1">
                <a:effectLst>
                  <a:outerShdw blurRad="38100" dist="38100" dir="2700000" algn="tl">
                    <a:srgbClr val="C0C0C0"/>
                  </a:outerShdw>
                </a:effectLst>
                <a:latin typeface="Times New Roman" panose="02020603050405020304" pitchFamily="18" charset="0"/>
              </a:rPr>
              <a:t>Operation</a:t>
            </a:r>
          </a:p>
          <a:p>
            <a:r>
              <a:rPr lang="en-US" altLang="en-US" sz="2000" i="1">
                <a:effectLst>
                  <a:outerShdw blurRad="38100" dist="38100" dir="2700000" algn="tl">
                    <a:srgbClr val="C0C0C0"/>
                  </a:outerShdw>
                </a:effectLst>
                <a:latin typeface="Times New Roman" panose="02020603050405020304" pitchFamily="18" charset="0"/>
              </a:rPr>
              <a:t>ARP over ATM</a:t>
            </a:r>
          </a:p>
          <a:p>
            <a:r>
              <a:rPr lang="en-US" altLang="en-US" sz="2000" i="1">
                <a:effectLst>
                  <a:outerShdw blurRad="38100" dist="38100" dir="2700000" algn="tl">
                    <a:srgbClr val="C0C0C0"/>
                  </a:outerShdw>
                </a:effectLst>
                <a:latin typeface="Times New Roman" panose="02020603050405020304" pitchFamily="18" charset="0"/>
              </a:rPr>
              <a:t>Proxy ARP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D5F70387-8154-4A24-8FA4-F74F3731A4E4}"/>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133E125A-DC69-4C75-8BB9-ECFE813FD8F5}"/>
              </a:ext>
            </a:extLst>
          </p:cNvPr>
          <p:cNvSpPr>
            <a:spLocks noGrp="1"/>
          </p:cNvSpPr>
          <p:nvPr>
            <p:ph type="sldNum" sz="quarter" idx="11"/>
          </p:nvPr>
        </p:nvSpPr>
        <p:spPr/>
        <p:txBody>
          <a:bodyPr/>
          <a:lstStyle/>
          <a:p>
            <a:fld id="{8A03ACCF-9D8E-4EC5-9A99-B7AA9E34B14E}" type="slidenum">
              <a:rPr lang="en-US" altLang="en-US"/>
              <a:pPr/>
              <a:t>5</a:t>
            </a:fld>
            <a:endParaRPr lang="en-US" altLang="en-US"/>
          </a:p>
        </p:txBody>
      </p:sp>
      <p:sp>
        <p:nvSpPr>
          <p:cNvPr id="478210" name="Text Box 2">
            <a:extLst>
              <a:ext uri="{FF2B5EF4-FFF2-40B4-BE49-F238E27FC236}">
                <a16:creationId xmlns:a16="http://schemas.microsoft.com/office/drawing/2014/main" id="{A82C78A9-9288-4356-AB6F-226D8E48DA0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7.3</a:t>
            </a:r>
            <a:r>
              <a:rPr lang="en-US" altLang="en-US" dirty="0">
                <a:solidFill>
                  <a:schemeClr val="accent2"/>
                </a:solidFill>
                <a:latin typeface="Times New Roman" panose="02020603050405020304" pitchFamily="18" charset="0"/>
              </a:rPr>
              <a:t>   </a:t>
            </a:r>
            <a:r>
              <a:rPr lang="en-US" altLang="en-US" i="1" dirty="0">
                <a:solidFill>
                  <a:schemeClr val="accent2"/>
                </a:solidFill>
                <a:latin typeface="Times New Roman" panose="02020603050405020304" pitchFamily="18" charset="0"/>
              </a:rPr>
              <a:t> </a:t>
            </a:r>
            <a:r>
              <a:rPr lang="ro-RO" altLang="en-US" i="1" dirty="0">
                <a:latin typeface="Times New Roman" panose="02020603050405020304" pitchFamily="18" charset="0"/>
              </a:rPr>
              <a:t>Funcționarea </a:t>
            </a:r>
            <a:r>
              <a:rPr lang="en-US" altLang="en-US" i="1" dirty="0">
                <a:latin typeface="Times New Roman" panose="02020603050405020304" pitchFamily="18" charset="0"/>
              </a:rPr>
              <a:t>ARP</a:t>
            </a:r>
          </a:p>
        </p:txBody>
      </p:sp>
      <p:sp>
        <p:nvSpPr>
          <p:cNvPr id="478211" name="Rectangle 3">
            <a:extLst>
              <a:ext uri="{FF2B5EF4-FFF2-40B4-BE49-F238E27FC236}">
                <a16:creationId xmlns:a16="http://schemas.microsoft.com/office/drawing/2014/main" id="{A2EDA7B8-4C64-487F-99DE-909A8F1AC00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8212" name="Rectangle 4">
            <a:extLst>
              <a:ext uri="{FF2B5EF4-FFF2-40B4-BE49-F238E27FC236}">
                <a16:creationId xmlns:a16="http://schemas.microsoft.com/office/drawing/2014/main" id="{6CBC4841-6BC9-44C9-9E3E-736290F9EC1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8213" name="Rectangle 5">
            <a:extLst>
              <a:ext uri="{FF2B5EF4-FFF2-40B4-BE49-F238E27FC236}">
                <a16:creationId xmlns:a16="http://schemas.microsoft.com/office/drawing/2014/main" id="{96E569C6-B550-4AEB-AAA6-1EFB23D66E4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8214" name="Rectangle 6">
            <a:extLst>
              <a:ext uri="{FF2B5EF4-FFF2-40B4-BE49-F238E27FC236}">
                <a16:creationId xmlns:a16="http://schemas.microsoft.com/office/drawing/2014/main" id="{37D7E2B2-21A8-40A2-B012-6FDD8A54937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8215" name="Rectangle 7">
            <a:extLst>
              <a:ext uri="{FF2B5EF4-FFF2-40B4-BE49-F238E27FC236}">
                <a16:creationId xmlns:a16="http://schemas.microsoft.com/office/drawing/2014/main" id="{5E4CADC6-59D2-41F0-9F17-A7F77AF85A3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8216" name="Rectangle 8">
            <a:extLst>
              <a:ext uri="{FF2B5EF4-FFF2-40B4-BE49-F238E27FC236}">
                <a16:creationId xmlns:a16="http://schemas.microsoft.com/office/drawing/2014/main" id="{E08DD124-75FA-4CE7-A6AA-03E02AD2F9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8217" name="Rectangle 9">
            <a:extLst>
              <a:ext uri="{FF2B5EF4-FFF2-40B4-BE49-F238E27FC236}">
                <a16:creationId xmlns:a16="http://schemas.microsoft.com/office/drawing/2014/main" id="{BD48A72D-BC00-437B-9DCE-24F9C18DB60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8218" name="Picture 10">
            <a:extLst>
              <a:ext uri="{FF2B5EF4-FFF2-40B4-BE49-F238E27FC236}">
                <a16:creationId xmlns:a16="http://schemas.microsoft.com/office/drawing/2014/main" id="{0A93D04F-17CC-41D8-8BE0-92C58ECB8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1" y="903287"/>
            <a:ext cx="6472238"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2">
            <a:extLst>
              <a:ext uri="{FF2B5EF4-FFF2-40B4-BE49-F238E27FC236}">
                <a16:creationId xmlns:a16="http://schemas.microsoft.com/office/drawing/2014/main" id="{868FD4F3-E5C0-4E94-9852-B43FAAC3B3D0}"/>
              </a:ext>
            </a:extLst>
          </p:cNvPr>
          <p:cNvSpPr>
            <a:spLocks noChangeArrowheads="1"/>
          </p:cNvSpPr>
          <p:nvPr/>
        </p:nvSpPr>
        <p:spPr bwMode="auto">
          <a:xfrm>
            <a:off x="2667000" y="5665134"/>
            <a:ext cx="5663543" cy="707886"/>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ts val="1200"/>
              </a:spcBef>
              <a:spcAft>
                <a:spcPts val="1000"/>
              </a:spcAft>
            </a:pPr>
            <a:r>
              <a:rPr lang="ro-RO" altLang="en-US" sz="2000" i="1" dirty="0">
                <a:latin typeface="Times New Roman" panose="02020603050405020304" pitchFamily="18" charset="0"/>
              </a:rPr>
              <a:t>O cerere</a:t>
            </a:r>
            <a:r>
              <a:rPr lang="en-US" altLang="en-US" sz="2000" i="1" dirty="0">
                <a:latin typeface="Times New Roman" panose="02020603050405020304" pitchFamily="18" charset="0"/>
              </a:rPr>
              <a:t> ARP </a:t>
            </a:r>
            <a:r>
              <a:rPr lang="ro-RO" altLang="en-US" sz="2000" i="1" dirty="0">
                <a:latin typeface="Times New Roman" panose="02020603050405020304" pitchFamily="18" charset="0"/>
              </a:rPr>
              <a:t>este trimisă prin </a:t>
            </a:r>
            <a:r>
              <a:rPr lang="en-US" altLang="en-US" sz="2000" i="1" dirty="0">
                <a:latin typeface="Times New Roman" panose="02020603050405020304" pitchFamily="18" charset="0"/>
              </a:rPr>
              <a:t>broadcast; </a:t>
            </a:r>
            <a:br>
              <a:rPr lang="en-US" altLang="en-US" sz="2000" i="1" dirty="0">
                <a:latin typeface="Times New Roman" panose="02020603050405020304" pitchFamily="18" charset="0"/>
              </a:rPr>
            </a:br>
            <a:r>
              <a:rPr lang="ro-RO" altLang="en-US" sz="2000" i="1" dirty="0">
                <a:latin typeface="Times New Roman" panose="02020603050405020304" pitchFamily="18" charset="0"/>
              </a:rPr>
              <a:t>un răspuns</a:t>
            </a:r>
            <a:r>
              <a:rPr lang="en-US" altLang="en-US" sz="2000" i="1" dirty="0">
                <a:latin typeface="Times New Roman" panose="02020603050405020304" pitchFamily="18" charset="0"/>
              </a:rPr>
              <a:t> ARP unicast.</a:t>
            </a:r>
          </a:p>
        </p:txBody>
      </p:sp>
      <p:sp>
        <p:nvSpPr>
          <p:cNvPr id="14" name="Text Box 5">
            <a:extLst>
              <a:ext uri="{FF2B5EF4-FFF2-40B4-BE49-F238E27FC236}">
                <a16:creationId xmlns:a16="http://schemas.microsoft.com/office/drawing/2014/main" id="{89186BE2-2A83-4112-B047-4964F52EF1CE}"/>
              </a:ext>
            </a:extLst>
          </p:cNvPr>
          <p:cNvSpPr txBox="1">
            <a:spLocks noChangeArrowheads="1"/>
          </p:cNvSpPr>
          <p:nvPr/>
        </p:nvSpPr>
        <p:spPr bwMode="auto">
          <a:xfrm>
            <a:off x="1752600" y="5553032"/>
            <a:ext cx="753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0" dirty="0">
                <a:effectLst>
                  <a:outerShdw blurRad="38100" dist="38100" dir="2700000" algn="tl">
                    <a:srgbClr val="C0C0C0"/>
                  </a:outerShdw>
                </a:effectLst>
                <a:highlight>
                  <a:srgbClr val="FFFF00"/>
                </a:highlight>
                <a:latin typeface="Times New Roman" panose="02020603050405020304" pitchFamily="18" charset="0"/>
              </a:rPr>
              <a:t>Not</a:t>
            </a:r>
            <a:r>
              <a:rPr lang="ro-RO" altLang="en-US" sz="2000" b="0" dirty="0">
                <a:effectLst>
                  <a:outerShdw blurRad="38100" dist="38100" dir="2700000" algn="tl">
                    <a:srgbClr val="C0C0C0"/>
                  </a:outerShdw>
                </a:effectLst>
                <a:highlight>
                  <a:srgbClr val="FFFF00"/>
                </a:highlight>
                <a:latin typeface="Times New Roman" panose="02020603050405020304" pitchFamily="18" charset="0"/>
              </a:rPr>
              <a:t>ă</a:t>
            </a:r>
            <a:r>
              <a:rPr lang="en-US" altLang="en-US" sz="2000" b="0" dirty="0">
                <a:effectLst>
                  <a:outerShdw blurRad="38100" dist="38100" dir="2700000" algn="tl">
                    <a:srgbClr val="C0C0C0"/>
                  </a:outerShdw>
                </a:effectLst>
                <a:highlight>
                  <a:srgbClr val="FFFF00"/>
                </a:highlight>
                <a:latin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306A8D7D-D3D6-4BD3-9B08-CE20DD85F57C}"/>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84DA58CE-9027-47C9-9CA2-52A682184E98}"/>
              </a:ext>
            </a:extLst>
          </p:cNvPr>
          <p:cNvSpPr>
            <a:spLocks noGrp="1"/>
          </p:cNvSpPr>
          <p:nvPr>
            <p:ph type="sldNum" sz="quarter" idx="11"/>
          </p:nvPr>
        </p:nvSpPr>
        <p:spPr/>
        <p:txBody>
          <a:bodyPr/>
          <a:lstStyle/>
          <a:p>
            <a:fld id="{DC26F279-7E77-4B9B-9548-3EF77A02E749}" type="slidenum">
              <a:rPr lang="en-US" altLang="en-US"/>
              <a:pPr/>
              <a:t>6</a:t>
            </a:fld>
            <a:endParaRPr lang="en-US" altLang="en-US"/>
          </a:p>
        </p:txBody>
      </p:sp>
      <p:sp>
        <p:nvSpPr>
          <p:cNvPr id="479234" name="Text Box 2">
            <a:extLst>
              <a:ext uri="{FF2B5EF4-FFF2-40B4-BE49-F238E27FC236}">
                <a16:creationId xmlns:a16="http://schemas.microsoft.com/office/drawing/2014/main" id="{D1A49753-DAC5-44DA-A3A9-9DB457DFC38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7.4</a:t>
            </a:r>
            <a:r>
              <a:rPr lang="en-US" altLang="en-US" dirty="0">
                <a:solidFill>
                  <a:schemeClr val="accent2"/>
                </a:solidFill>
                <a:latin typeface="Times New Roman" panose="02020603050405020304" pitchFamily="18" charset="0"/>
              </a:rPr>
              <a:t>    </a:t>
            </a:r>
            <a:r>
              <a:rPr lang="ro-RO" altLang="en-US" i="1" dirty="0">
                <a:latin typeface="Times New Roman" panose="02020603050405020304" pitchFamily="18" charset="0"/>
              </a:rPr>
              <a:t>Pachetul</a:t>
            </a:r>
            <a:r>
              <a:rPr lang="ro-RO" altLang="en-US" dirty="0">
                <a:latin typeface="Times New Roman" panose="02020603050405020304" pitchFamily="18" charset="0"/>
              </a:rPr>
              <a:t> </a:t>
            </a:r>
            <a:r>
              <a:rPr lang="en-US" altLang="en-US" i="1" dirty="0">
                <a:latin typeface="Times New Roman" panose="02020603050405020304" pitchFamily="18" charset="0"/>
              </a:rPr>
              <a:t>ARP</a:t>
            </a:r>
          </a:p>
        </p:txBody>
      </p:sp>
      <p:sp>
        <p:nvSpPr>
          <p:cNvPr id="479235" name="Rectangle 3">
            <a:extLst>
              <a:ext uri="{FF2B5EF4-FFF2-40B4-BE49-F238E27FC236}">
                <a16:creationId xmlns:a16="http://schemas.microsoft.com/office/drawing/2014/main" id="{48F43AC1-E3D6-4615-834A-455298DEB5C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6" name="Rectangle 4">
            <a:extLst>
              <a:ext uri="{FF2B5EF4-FFF2-40B4-BE49-F238E27FC236}">
                <a16:creationId xmlns:a16="http://schemas.microsoft.com/office/drawing/2014/main" id="{859F7BC7-CCDA-400B-A5FA-6DD7BFE57F1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7" name="Rectangle 5">
            <a:extLst>
              <a:ext uri="{FF2B5EF4-FFF2-40B4-BE49-F238E27FC236}">
                <a16:creationId xmlns:a16="http://schemas.microsoft.com/office/drawing/2014/main" id="{24E2D9DE-021F-4F94-849D-8F45021210E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8" name="Rectangle 6">
            <a:extLst>
              <a:ext uri="{FF2B5EF4-FFF2-40B4-BE49-F238E27FC236}">
                <a16:creationId xmlns:a16="http://schemas.microsoft.com/office/drawing/2014/main" id="{8C48834E-4C4A-45DC-BB84-5A3D7908EFB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9" name="Rectangle 7">
            <a:extLst>
              <a:ext uri="{FF2B5EF4-FFF2-40B4-BE49-F238E27FC236}">
                <a16:creationId xmlns:a16="http://schemas.microsoft.com/office/drawing/2014/main" id="{189701DA-C683-498D-8CE4-280EE9CF8BC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40" name="Rectangle 8">
            <a:extLst>
              <a:ext uri="{FF2B5EF4-FFF2-40B4-BE49-F238E27FC236}">
                <a16:creationId xmlns:a16="http://schemas.microsoft.com/office/drawing/2014/main" id="{D1461DF7-186C-43B3-8162-9D570AE0BF9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41" name="Rectangle 9">
            <a:extLst>
              <a:ext uri="{FF2B5EF4-FFF2-40B4-BE49-F238E27FC236}">
                <a16:creationId xmlns:a16="http://schemas.microsoft.com/office/drawing/2014/main" id="{74D7BB5A-0FCE-4E8A-94D1-4090DA10492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79242" name="Picture 10">
            <a:extLst>
              <a:ext uri="{FF2B5EF4-FFF2-40B4-BE49-F238E27FC236}">
                <a16:creationId xmlns:a16="http://schemas.microsoft.com/office/drawing/2014/main" id="{C9D1F318-6D04-479E-8DC9-BA8259CCC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1219200"/>
            <a:ext cx="74231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a:extLst>
              <a:ext uri="{FF2B5EF4-FFF2-40B4-BE49-F238E27FC236}">
                <a16:creationId xmlns:a16="http://schemas.microsoft.com/office/drawing/2014/main" id="{84DA58CE-9027-47C9-9CA2-52A682184E98}"/>
              </a:ext>
            </a:extLst>
          </p:cNvPr>
          <p:cNvSpPr>
            <a:spLocks noGrp="1"/>
          </p:cNvSpPr>
          <p:nvPr>
            <p:ph type="sldNum" sz="quarter" idx="11"/>
          </p:nvPr>
        </p:nvSpPr>
        <p:spPr/>
        <p:txBody>
          <a:bodyPr/>
          <a:lstStyle/>
          <a:p>
            <a:fld id="{DC26F279-7E77-4B9B-9548-3EF77A02E749}" type="slidenum">
              <a:rPr lang="en-US" altLang="en-US"/>
              <a:pPr/>
              <a:t>7</a:t>
            </a:fld>
            <a:endParaRPr lang="en-US" altLang="en-US"/>
          </a:p>
        </p:txBody>
      </p:sp>
      <p:sp>
        <p:nvSpPr>
          <p:cNvPr id="479234" name="Text Box 2">
            <a:extLst>
              <a:ext uri="{FF2B5EF4-FFF2-40B4-BE49-F238E27FC236}">
                <a16:creationId xmlns:a16="http://schemas.microsoft.com/office/drawing/2014/main" id="{D1A49753-DAC5-44DA-A3A9-9DB457DFC38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7.4</a:t>
            </a:r>
            <a:r>
              <a:rPr lang="en-US" altLang="en-US" dirty="0">
                <a:solidFill>
                  <a:schemeClr val="accent2"/>
                </a:solidFill>
                <a:latin typeface="Times New Roman" panose="02020603050405020304" pitchFamily="18" charset="0"/>
              </a:rPr>
              <a:t>    </a:t>
            </a:r>
            <a:r>
              <a:rPr lang="ro-RO" altLang="en-US" dirty="0">
                <a:latin typeface="Times New Roman" panose="02020603050405020304" pitchFamily="18" charset="0"/>
              </a:rPr>
              <a:t>Antetul</a:t>
            </a:r>
            <a:r>
              <a:rPr lang="ro-RO" altLang="en-US" dirty="0">
                <a:solidFill>
                  <a:schemeClr val="accent2"/>
                </a:solidFill>
                <a:latin typeface="Times New Roman" panose="02020603050405020304" pitchFamily="18" charset="0"/>
              </a:rPr>
              <a:t> </a:t>
            </a:r>
            <a:r>
              <a:rPr lang="ro-RO" altLang="en-US" i="1" dirty="0">
                <a:latin typeface="Times New Roman" panose="02020603050405020304" pitchFamily="18" charset="0"/>
              </a:rPr>
              <a:t>Pachetul</a:t>
            </a:r>
            <a:r>
              <a:rPr lang="ro-RO" altLang="en-US" dirty="0">
                <a:latin typeface="Times New Roman" panose="02020603050405020304" pitchFamily="18" charset="0"/>
              </a:rPr>
              <a:t> </a:t>
            </a:r>
            <a:r>
              <a:rPr lang="en-US" altLang="en-US" i="1" dirty="0">
                <a:latin typeface="Times New Roman" panose="02020603050405020304" pitchFamily="18" charset="0"/>
              </a:rPr>
              <a:t>ARP</a:t>
            </a:r>
          </a:p>
        </p:txBody>
      </p:sp>
      <p:sp>
        <p:nvSpPr>
          <p:cNvPr id="479235" name="Rectangle 3">
            <a:extLst>
              <a:ext uri="{FF2B5EF4-FFF2-40B4-BE49-F238E27FC236}">
                <a16:creationId xmlns:a16="http://schemas.microsoft.com/office/drawing/2014/main" id="{48F43AC1-E3D6-4615-834A-455298DEB5C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6" name="Rectangle 4">
            <a:extLst>
              <a:ext uri="{FF2B5EF4-FFF2-40B4-BE49-F238E27FC236}">
                <a16:creationId xmlns:a16="http://schemas.microsoft.com/office/drawing/2014/main" id="{859F7BC7-CCDA-400B-A5FA-6DD7BFE57F1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7" name="Rectangle 5">
            <a:extLst>
              <a:ext uri="{FF2B5EF4-FFF2-40B4-BE49-F238E27FC236}">
                <a16:creationId xmlns:a16="http://schemas.microsoft.com/office/drawing/2014/main" id="{24E2D9DE-021F-4F94-849D-8F45021210E2}"/>
              </a:ext>
            </a:extLst>
          </p:cNvPr>
          <p:cNvSpPr>
            <a:spLocks noChangeArrowheads="1"/>
          </p:cNvSpPr>
          <p:nvPr/>
        </p:nvSpPr>
        <p:spPr bwMode="ltGray">
          <a:xfrm>
            <a:off x="352303" y="377031"/>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8" name="Rectangle 6">
            <a:extLst>
              <a:ext uri="{FF2B5EF4-FFF2-40B4-BE49-F238E27FC236}">
                <a16:creationId xmlns:a16="http://schemas.microsoft.com/office/drawing/2014/main" id="{8C48834E-4C4A-45DC-BB84-5A3D7908EFB9}"/>
              </a:ext>
            </a:extLst>
          </p:cNvPr>
          <p:cNvSpPr>
            <a:spLocks noChangeArrowheads="1"/>
          </p:cNvSpPr>
          <p:nvPr/>
        </p:nvSpPr>
        <p:spPr bwMode="ltGray">
          <a:xfrm>
            <a:off x="150935" y="-17463"/>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39" name="Rectangle 7">
            <a:extLst>
              <a:ext uri="{FF2B5EF4-FFF2-40B4-BE49-F238E27FC236}">
                <a16:creationId xmlns:a16="http://schemas.microsoft.com/office/drawing/2014/main" id="{189701DA-C683-498D-8CE4-280EE9CF8BC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40" name="Rectangle 8">
            <a:extLst>
              <a:ext uri="{FF2B5EF4-FFF2-40B4-BE49-F238E27FC236}">
                <a16:creationId xmlns:a16="http://schemas.microsoft.com/office/drawing/2014/main" id="{D1461DF7-186C-43B3-8162-9D570AE0BF9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79241" name="Rectangle 9">
            <a:extLst>
              <a:ext uri="{FF2B5EF4-FFF2-40B4-BE49-F238E27FC236}">
                <a16:creationId xmlns:a16="http://schemas.microsoft.com/office/drawing/2014/main" id="{74D7BB5A-0FCE-4E8A-94D1-4090DA10492D}"/>
              </a:ext>
            </a:extLst>
          </p:cNvPr>
          <p:cNvSpPr>
            <a:spLocks noChangeArrowheads="1"/>
          </p:cNvSpPr>
          <p:nvPr/>
        </p:nvSpPr>
        <p:spPr bwMode="gray">
          <a:xfrm>
            <a:off x="441448" y="3714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2" name="Rectangle 1">
            <a:extLst>
              <a:ext uri="{FF2B5EF4-FFF2-40B4-BE49-F238E27FC236}">
                <a16:creationId xmlns:a16="http://schemas.microsoft.com/office/drawing/2014/main" id="{1764A3CE-855B-48E4-AC49-15078FCCB9FB}"/>
              </a:ext>
            </a:extLst>
          </p:cNvPr>
          <p:cNvSpPr/>
          <p:nvPr/>
        </p:nvSpPr>
        <p:spPr>
          <a:xfrm>
            <a:off x="774578" y="738187"/>
            <a:ext cx="8577262" cy="6186309"/>
          </a:xfrm>
          <a:prstGeom prst="rect">
            <a:avLst/>
          </a:prstGeom>
        </p:spPr>
        <p:txBody>
          <a:bodyPr wrap="square">
            <a:spAutoFit/>
          </a:bodyPr>
          <a:lstStyle/>
          <a:p>
            <a:r>
              <a:rPr lang="en-US" b="0" dirty="0">
                <a:solidFill>
                  <a:srgbClr val="FF00FF"/>
                </a:solidFill>
                <a:latin typeface="ZapfDingbats"/>
              </a:rPr>
              <a:t>❑ </a:t>
            </a:r>
            <a:r>
              <a:rPr lang="en-US" dirty="0">
                <a:solidFill>
                  <a:srgbClr val="000000"/>
                </a:solidFill>
                <a:latin typeface="Times New Roman" panose="02020603050405020304" pitchFamily="18" charset="0"/>
              </a:rPr>
              <a:t>Hardware type. </a:t>
            </a:r>
            <a:r>
              <a:rPr lang="en-US" b="0" dirty="0">
                <a:solidFill>
                  <a:srgbClr val="000000"/>
                </a:solidFill>
                <a:latin typeface="Times New Roman" panose="02020603050405020304" pitchFamily="18" charset="0"/>
              </a:rPr>
              <a:t>This is a 16-bit field defining the type of the network on which</a:t>
            </a:r>
          </a:p>
          <a:p>
            <a:r>
              <a:rPr lang="en-US" b="0" dirty="0">
                <a:solidFill>
                  <a:srgbClr val="000000"/>
                </a:solidFill>
                <a:latin typeface="Times New Roman" panose="02020603050405020304" pitchFamily="18" charset="0"/>
              </a:rPr>
              <a:t>ARP is running. Each LAN has been assigned an integer based on its type. For</a:t>
            </a:r>
          </a:p>
          <a:p>
            <a:r>
              <a:rPr lang="en-US" b="0" dirty="0">
                <a:solidFill>
                  <a:srgbClr val="000000"/>
                </a:solidFill>
                <a:latin typeface="Times New Roman" panose="02020603050405020304" pitchFamily="18" charset="0"/>
              </a:rPr>
              <a:t>example, Ethernet is given the type 1. ARP can be used on any physical network.</a:t>
            </a:r>
          </a:p>
          <a:p>
            <a:r>
              <a:rPr lang="en-US" b="0" dirty="0">
                <a:solidFill>
                  <a:srgbClr val="FF00FF"/>
                </a:solidFill>
                <a:latin typeface="ZapfDingbats"/>
              </a:rPr>
              <a:t>❑ </a:t>
            </a:r>
            <a:r>
              <a:rPr lang="en-US" dirty="0">
                <a:solidFill>
                  <a:srgbClr val="000000"/>
                </a:solidFill>
                <a:latin typeface="Times New Roman" panose="02020603050405020304" pitchFamily="18" charset="0"/>
              </a:rPr>
              <a:t>Protocol type. </a:t>
            </a:r>
            <a:r>
              <a:rPr lang="en-US" b="0" dirty="0">
                <a:solidFill>
                  <a:srgbClr val="000000"/>
                </a:solidFill>
                <a:latin typeface="Times New Roman" panose="02020603050405020304" pitchFamily="18" charset="0"/>
              </a:rPr>
              <a:t>This is a 16-bit field defining the protocol. For example, the value</a:t>
            </a:r>
          </a:p>
          <a:p>
            <a:r>
              <a:rPr lang="en-US" b="0" dirty="0">
                <a:solidFill>
                  <a:srgbClr val="000000"/>
                </a:solidFill>
                <a:latin typeface="Times New Roman" panose="02020603050405020304" pitchFamily="18" charset="0"/>
              </a:rPr>
              <a:t>of this field for the IPv4 protocol is 0</a:t>
            </a:r>
            <a:r>
              <a:rPr lang="ro-RO" b="0" dirty="0">
                <a:solidFill>
                  <a:srgbClr val="000000"/>
                </a:solidFill>
                <a:latin typeface="Times New Roman" panose="02020603050405020304" pitchFamily="18" charset="0"/>
              </a:rPr>
              <a:t>x0</a:t>
            </a:r>
            <a:r>
              <a:rPr lang="en-US" b="0" dirty="0">
                <a:solidFill>
                  <a:srgbClr val="000000"/>
                </a:solidFill>
                <a:latin typeface="Times New Roman" panose="02020603050405020304" pitchFamily="18" charset="0"/>
              </a:rPr>
              <a:t>800. ARP can be used with any higher-level</a:t>
            </a:r>
          </a:p>
          <a:p>
            <a:r>
              <a:rPr lang="en-US" b="0" dirty="0">
                <a:solidFill>
                  <a:srgbClr val="000000"/>
                </a:solidFill>
                <a:latin typeface="Times New Roman" panose="02020603050405020304" pitchFamily="18" charset="0"/>
              </a:rPr>
              <a:t>protocol.</a:t>
            </a:r>
          </a:p>
          <a:p>
            <a:r>
              <a:rPr lang="en-US" b="0" dirty="0">
                <a:solidFill>
                  <a:srgbClr val="FF00FF"/>
                </a:solidFill>
                <a:latin typeface="ZapfDingbats"/>
              </a:rPr>
              <a:t>❑ </a:t>
            </a:r>
            <a:r>
              <a:rPr lang="en-US" dirty="0">
                <a:solidFill>
                  <a:srgbClr val="000000"/>
                </a:solidFill>
                <a:latin typeface="Times New Roman" panose="02020603050405020304" pitchFamily="18" charset="0"/>
              </a:rPr>
              <a:t>Hardware length. </a:t>
            </a:r>
            <a:r>
              <a:rPr lang="en-US" b="0" dirty="0">
                <a:solidFill>
                  <a:srgbClr val="000000"/>
                </a:solidFill>
                <a:latin typeface="Times New Roman" panose="02020603050405020304" pitchFamily="18" charset="0"/>
              </a:rPr>
              <a:t>This is an 8-bit field defining the length of the physical address</a:t>
            </a:r>
          </a:p>
          <a:p>
            <a:r>
              <a:rPr lang="en-US" b="0" dirty="0">
                <a:solidFill>
                  <a:srgbClr val="000000"/>
                </a:solidFill>
                <a:latin typeface="Times New Roman" panose="02020603050405020304" pitchFamily="18" charset="0"/>
              </a:rPr>
              <a:t>in bytes. For example, for Ethernet the value is 6.</a:t>
            </a:r>
          </a:p>
          <a:p>
            <a:r>
              <a:rPr lang="en-US" b="0" dirty="0">
                <a:solidFill>
                  <a:srgbClr val="FF00FF"/>
                </a:solidFill>
                <a:latin typeface="ZapfDingbats"/>
              </a:rPr>
              <a:t>❑ </a:t>
            </a:r>
            <a:r>
              <a:rPr lang="en-US" dirty="0">
                <a:solidFill>
                  <a:srgbClr val="000000"/>
                </a:solidFill>
                <a:latin typeface="Times New Roman" panose="02020603050405020304" pitchFamily="18" charset="0"/>
              </a:rPr>
              <a:t>Protocol length. </a:t>
            </a:r>
            <a:r>
              <a:rPr lang="en-US" b="0" dirty="0">
                <a:solidFill>
                  <a:srgbClr val="000000"/>
                </a:solidFill>
                <a:latin typeface="Times New Roman" panose="02020603050405020304" pitchFamily="18" charset="0"/>
              </a:rPr>
              <a:t>This is an 8-bit field defining the length of the logical address in</a:t>
            </a:r>
          </a:p>
          <a:p>
            <a:r>
              <a:rPr lang="en-US" b="0" dirty="0">
                <a:solidFill>
                  <a:srgbClr val="000000"/>
                </a:solidFill>
                <a:latin typeface="Times New Roman" panose="02020603050405020304" pitchFamily="18" charset="0"/>
              </a:rPr>
              <a:t>bytes. For example, for the IPv4 protocol the value is 4.</a:t>
            </a:r>
            <a:endParaRPr lang="ro-RO" b="0" dirty="0">
              <a:solidFill>
                <a:srgbClr val="000000"/>
              </a:solidFill>
              <a:latin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Operation. </a:t>
            </a:r>
            <a:r>
              <a:rPr lang="en-US" b="0" dirty="0">
                <a:latin typeface="Times New Roman" panose="02020603050405020304" pitchFamily="18" charset="0"/>
                <a:cs typeface="Times New Roman" panose="02020603050405020304" pitchFamily="18" charset="0"/>
              </a:rPr>
              <a:t>This is a 16-bit field defining the type of packet. Two packet types are</a:t>
            </a:r>
          </a:p>
          <a:p>
            <a:r>
              <a:rPr lang="en-US" b="0" dirty="0">
                <a:latin typeface="Times New Roman" panose="02020603050405020304" pitchFamily="18" charset="0"/>
                <a:cs typeface="Times New Roman" panose="02020603050405020304" pitchFamily="18" charset="0"/>
              </a:rPr>
              <a:t>defined: ARP request (1), ARP reply (2).</a:t>
            </a:r>
          </a:p>
          <a:p>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Sender hardware address. </a:t>
            </a:r>
            <a:r>
              <a:rPr lang="en-US" b="0" dirty="0">
                <a:latin typeface="Times New Roman" panose="02020603050405020304" pitchFamily="18" charset="0"/>
                <a:cs typeface="Times New Roman" panose="02020603050405020304" pitchFamily="18" charset="0"/>
              </a:rPr>
              <a:t>This is a variable-length field defining the physical</a:t>
            </a:r>
          </a:p>
          <a:p>
            <a:r>
              <a:rPr lang="en-US" b="0" dirty="0">
                <a:latin typeface="Times New Roman" panose="02020603050405020304" pitchFamily="18" charset="0"/>
                <a:cs typeface="Times New Roman" panose="02020603050405020304" pitchFamily="18" charset="0"/>
              </a:rPr>
              <a:t>address of the sender. For example, for Ethernet this field is 6 bytes long.</a:t>
            </a:r>
          </a:p>
          <a:p>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Sender protocol address. </a:t>
            </a:r>
            <a:r>
              <a:rPr lang="en-US" b="0" dirty="0">
                <a:latin typeface="Times New Roman" panose="02020603050405020304" pitchFamily="18" charset="0"/>
                <a:cs typeface="Times New Roman" panose="02020603050405020304" pitchFamily="18" charset="0"/>
              </a:rPr>
              <a:t>This is a variable-length field defining the logical (for</a:t>
            </a:r>
          </a:p>
          <a:p>
            <a:r>
              <a:rPr lang="en-US" b="0" dirty="0">
                <a:latin typeface="Times New Roman" panose="02020603050405020304" pitchFamily="18" charset="0"/>
                <a:cs typeface="Times New Roman" panose="02020603050405020304" pitchFamily="18" charset="0"/>
              </a:rPr>
              <a:t>example, IP) address of the sender. For the IP protocol, this field is 4 bytes long.</a:t>
            </a:r>
          </a:p>
          <a:p>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Target hardware address. </a:t>
            </a:r>
            <a:r>
              <a:rPr lang="en-US" b="0" dirty="0">
                <a:latin typeface="Times New Roman" panose="02020603050405020304" pitchFamily="18" charset="0"/>
                <a:cs typeface="Times New Roman" panose="02020603050405020304" pitchFamily="18" charset="0"/>
              </a:rPr>
              <a:t>This is a variable-length field defining the physical</a:t>
            </a:r>
          </a:p>
          <a:p>
            <a:r>
              <a:rPr lang="en-US" b="0" dirty="0">
                <a:latin typeface="Times New Roman" panose="02020603050405020304" pitchFamily="18" charset="0"/>
                <a:cs typeface="Times New Roman" panose="02020603050405020304" pitchFamily="18" charset="0"/>
              </a:rPr>
              <a:t>address of the target. For example, for Ethernet this field is 6 bytes long. For an</a:t>
            </a:r>
          </a:p>
          <a:p>
            <a:r>
              <a:rPr lang="en-US" b="0" dirty="0">
                <a:latin typeface="Times New Roman" panose="02020603050405020304" pitchFamily="18" charset="0"/>
                <a:cs typeface="Times New Roman" panose="02020603050405020304" pitchFamily="18" charset="0"/>
              </a:rPr>
              <a:t>ARP request message, this field is all 0s because the sender does not know the</a:t>
            </a:r>
          </a:p>
          <a:p>
            <a:r>
              <a:rPr lang="en-US" b="0" dirty="0">
                <a:latin typeface="Times New Roman" panose="02020603050405020304" pitchFamily="18" charset="0"/>
                <a:cs typeface="Times New Roman" panose="02020603050405020304" pitchFamily="18" charset="0"/>
              </a:rPr>
              <a:t>physical address of the target.</a:t>
            </a:r>
          </a:p>
          <a:p>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Target protocol address. </a:t>
            </a:r>
            <a:r>
              <a:rPr lang="en-US" b="0" dirty="0">
                <a:latin typeface="Times New Roman" panose="02020603050405020304" pitchFamily="18" charset="0"/>
                <a:cs typeface="Times New Roman" panose="02020603050405020304" pitchFamily="18" charset="0"/>
              </a:rPr>
              <a:t>This is a variable-length field defining the logical (for</a:t>
            </a:r>
          </a:p>
          <a:p>
            <a:r>
              <a:rPr lang="en-US" b="0" dirty="0">
                <a:latin typeface="Times New Roman" panose="02020603050405020304" pitchFamily="18" charset="0"/>
                <a:cs typeface="Times New Roman" panose="02020603050405020304" pitchFamily="18" charset="0"/>
              </a:rPr>
              <a:t>example, IP) address of the target. For the IPv4 protocol, this field is 4 bytes long</a:t>
            </a:r>
            <a:r>
              <a:rPr lang="en-US" b="0" dirty="0"/>
              <a:t>.</a:t>
            </a:r>
            <a:endParaRPr lang="en-US" dirty="0"/>
          </a:p>
        </p:txBody>
      </p:sp>
    </p:spTree>
    <p:extLst>
      <p:ext uri="{BB962C8B-B14F-4D97-AF65-F5344CB8AC3E}">
        <p14:creationId xmlns:p14="http://schemas.microsoft.com/office/powerpoint/2010/main" val="33530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64CF9CAB-5999-48C8-9147-95FA1D9EBBE8}"/>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9C48A16C-1C18-4BD0-A6C9-1C2DC37FD7CA}"/>
              </a:ext>
            </a:extLst>
          </p:cNvPr>
          <p:cNvSpPr>
            <a:spLocks noGrp="1"/>
          </p:cNvSpPr>
          <p:nvPr>
            <p:ph type="sldNum" sz="quarter" idx="11"/>
          </p:nvPr>
        </p:nvSpPr>
        <p:spPr/>
        <p:txBody>
          <a:bodyPr/>
          <a:lstStyle/>
          <a:p>
            <a:fld id="{44B30FC6-9957-4BEE-9971-60DA1020FCEA}" type="slidenum">
              <a:rPr lang="en-US" altLang="en-US"/>
              <a:pPr/>
              <a:t>8</a:t>
            </a:fld>
            <a:endParaRPr lang="en-US" altLang="en-US"/>
          </a:p>
        </p:txBody>
      </p:sp>
      <p:sp>
        <p:nvSpPr>
          <p:cNvPr id="480258" name="Text Box 2">
            <a:extLst>
              <a:ext uri="{FF2B5EF4-FFF2-40B4-BE49-F238E27FC236}">
                <a16:creationId xmlns:a16="http://schemas.microsoft.com/office/drawing/2014/main" id="{C1C64318-39C3-416B-82BF-9912CDED85EC}"/>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7.5</a:t>
            </a:r>
            <a:r>
              <a:rPr lang="en-US" altLang="en-US" dirty="0">
                <a:solidFill>
                  <a:schemeClr val="accent2"/>
                </a:solidFill>
                <a:latin typeface="Times New Roman" panose="02020603050405020304" pitchFamily="18" charset="0"/>
              </a:rPr>
              <a:t>    </a:t>
            </a:r>
            <a:r>
              <a:rPr lang="ro-RO" altLang="en-US" i="1" dirty="0">
                <a:latin typeface="Times New Roman" panose="02020603050405020304" pitchFamily="18" charset="0"/>
              </a:rPr>
              <a:t>Încapsularea pachetului</a:t>
            </a:r>
            <a:r>
              <a:rPr lang="en-US" altLang="en-US" i="1" dirty="0">
                <a:latin typeface="Times New Roman" panose="02020603050405020304" pitchFamily="18" charset="0"/>
              </a:rPr>
              <a:t> ARP</a:t>
            </a:r>
          </a:p>
        </p:txBody>
      </p:sp>
      <p:sp>
        <p:nvSpPr>
          <p:cNvPr id="480259" name="Rectangle 3">
            <a:extLst>
              <a:ext uri="{FF2B5EF4-FFF2-40B4-BE49-F238E27FC236}">
                <a16:creationId xmlns:a16="http://schemas.microsoft.com/office/drawing/2014/main" id="{205124CA-8AA9-4AAD-B3D9-A7F16DF23B8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0" name="Rectangle 4">
            <a:extLst>
              <a:ext uri="{FF2B5EF4-FFF2-40B4-BE49-F238E27FC236}">
                <a16:creationId xmlns:a16="http://schemas.microsoft.com/office/drawing/2014/main" id="{5D9A87B8-F711-47FA-921E-2E93872743A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1" name="Rectangle 5">
            <a:extLst>
              <a:ext uri="{FF2B5EF4-FFF2-40B4-BE49-F238E27FC236}">
                <a16:creationId xmlns:a16="http://schemas.microsoft.com/office/drawing/2014/main" id="{7C7D580B-0474-4606-8C4E-C77083F3139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2" name="Rectangle 6">
            <a:extLst>
              <a:ext uri="{FF2B5EF4-FFF2-40B4-BE49-F238E27FC236}">
                <a16:creationId xmlns:a16="http://schemas.microsoft.com/office/drawing/2014/main" id="{8E6A22E1-2D4A-46B9-A492-89395CA8BC8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3" name="Rectangle 7">
            <a:extLst>
              <a:ext uri="{FF2B5EF4-FFF2-40B4-BE49-F238E27FC236}">
                <a16:creationId xmlns:a16="http://schemas.microsoft.com/office/drawing/2014/main" id="{AAA5F8BA-884F-49F7-987A-DA7F9BBE43B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4" name="Rectangle 8">
            <a:extLst>
              <a:ext uri="{FF2B5EF4-FFF2-40B4-BE49-F238E27FC236}">
                <a16:creationId xmlns:a16="http://schemas.microsoft.com/office/drawing/2014/main" id="{B23DB379-14A5-4AAA-B133-030F6FC9AA0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0265" name="Rectangle 9">
            <a:extLst>
              <a:ext uri="{FF2B5EF4-FFF2-40B4-BE49-F238E27FC236}">
                <a16:creationId xmlns:a16="http://schemas.microsoft.com/office/drawing/2014/main" id="{197AE6C6-6EC6-4A44-96F5-C865357447B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0266" name="Picture 10">
            <a:extLst>
              <a:ext uri="{FF2B5EF4-FFF2-40B4-BE49-F238E27FC236}">
                <a16:creationId xmlns:a16="http://schemas.microsoft.com/office/drawing/2014/main" id="{D898C831-4E95-4442-A4EE-D3EFAE04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513013"/>
            <a:ext cx="78247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3D14CBFF-CF05-4B48-BB7D-0DC9FBAF1BE7}"/>
              </a:ext>
            </a:extLst>
          </p:cNvPr>
          <p:cNvSpPr>
            <a:spLocks noGrp="1"/>
          </p:cNvSpPr>
          <p:nvPr>
            <p:ph type="ftr" sz="quarter" idx="10"/>
          </p:nvPr>
        </p:nvSpPr>
        <p:spPr/>
        <p:txBody>
          <a:bodyPr/>
          <a:lstStyle/>
          <a:p>
            <a:r>
              <a:rPr lang="en-US" altLang="en-US"/>
              <a:t>TCP/IP Protocol Suite</a:t>
            </a:r>
          </a:p>
        </p:txBody>
      </p:sp>
      <p:sp>
        <p:nvSpPr>
          <p:cNvPr id="12" name="Slide Number Placeholder 2">
            <a:extLst>
              <a:ext uri="{FF2B5EF4-FFF2-40B4-BE49-F238E27FC236}">
                <a16:creationId xmlns:a16="http://schemas.microsoft.com/office/drawing/2014/main" id="{A44AD095-F0DB-42F8-B88E-223265EA9DF0}"/>
              </a:ext>
            </a:extLst>
          </p:cNvPr>
          <p:cNvSpPr>
            <a:spLocks noGrp="1"/>
          </p:cNvSpPr>
          <p:nvPr>
            <p:ph type="sldNum" sz="quarter" idx="11"/>
          </p:nvPr>
        </p:nvSpPr>
        <p:spPr/>
        <p:txBody>
          <a:bodyPr/>
          <a:lstStyle/>
          <a:p>
            <a:fld id="{8486B93F-21B1-44D0-B727-65751BCE5C92}" type="slidenum">
              <a:rPr lang="en-US" altLang="en-US"/>
              <a:pPr/>
              <a:t>9</a:t>
            </a:fld>
            <a:endParaRPr lang="en-US" altLang="en-US"/>
          </a:p>
        </p:txBody>
      </p:sp>
      <p:sp>
        <p:nvSpPr>
          <p:cNvPr id="481282" name="Text Box 2">
            <a:extLst>
              <a:ext uri="{FF2B5EF4-FFF2-40B4-BE49-F238E27FC236}">
                <a16:creationId xmlns:a16="http://schemas.microsoft.com/office/drawing/2014/main" id="{D2CA0C3D-9BC9-4D52-AA2E-4924BE96E20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7.6</a:t>
            </a:r>
            <a:r>
              <a:rPr lang="en-US" altLang="en-US" dirty="0">
                <a:solidFill>
                  <a:schemeClr val="accent2"/>
                </a:solidFill>
                <a:latin typeface="Times New Roman" panose="02020603050405020304" pitchFamily="18" charset="0"/>
              </a:rPr>
              <a:t>    </a:t>
            </a:r>
            <a:r>
              <a:rPr lang="ro-RO" altLang="en-US" i="1" dirty="0">
                <a:latin typeface="Times New Roman" panose="02020603050405020304" pitchFamily="18" charset="0"/>
              </a:rPr>
              <a:t>Patru cazuri de folosire </a:t>
            </a:r>
            <a:r>
              <a:rPr lang="en-US" altLang="en-US" i="1" dirty="0">
                <a:latin typeface="Times New Roman" panose="02020603050405020304" pitchFamily="18" charset="0"/>
              </a:rPr>
              <a:t>ARP</a:t>
            </a:r>
          </a:p>
        </p:txBody>
      </p:sp>
      <p:sp>
        <p:nvSpPr>
          <p:cNvPr id="481283" name="Rectangle 3">
            <a:extLst>
              <a:ext uri="{FF2B5EF4-FFF2-40B4-BE49-F238E27FC236}">
                <a16:creationId xmlns:a16="http://schemas.microsoft.com/office/drawing/2014/main" id="{CF87FA69-CBB7-4F60-A3D9-0216FF364DC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4" name="Rectangle 4">
            <a:extLst>
              <a:ext uri="{FF2B5EF4-FFF2-40B4-BE49-F238E27FC236}">
                <a16:creationId xmlns:a16="http://schemas.microsoft.com/office/drawing/2014/main" id="{5085C8B3-C2EA-43B1-A0D2-12FCA7E071B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5" name="Rectangle 5">
            <a:extLst>
              <a:ext uri="{FF2B5EF4-FFF2-40B4-BE49-F238E27FC236}">
                <a16:creationId xmlns:a16="http://schemas.microsoft.com/office/drawing/2014/main" id="{E3E46A83-393C-445B-804A-1EAADCC8A47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6" name="Rectangle 6">
            <a:extLst>
              <a:ext uri="{FF2B5EF4-FFF2-40B4-BE49-F238E27FC236}">
                <a16:creationId xmlns:a16="http://schemas.microsoft.com/office/drawing/2014/main" id="{9D4E8993-8E9B-4690-A6F1-3281525E6FF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7" name="Rectangle 7">
            <a:extLst>
              <a:ext uri="{FF2B5EF4-FFF2-40B4-BE49-F238E27FC236}">
                <a16:creationId xmlns:a16="http://schemas.microsoft.com/office/drawing/2014/main" id="{DD9BBBCC-53BA-4B68-93C0-1F5D0A5E985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8" name="Rectangle 8">
            <a:extLst>
              <a:ext uri="{FF2B5EF4-FFF2-40B4-BE49-F238E27FC236}">
                <a16:creationId xmlns:a16="http://schemas.microsoft.com/office/drawing/2014/main" id="{42875B3C-8AE6-43BC-BE95-FC49AAFF54D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81289" name="Rectangle 9">
            <a:extLst>
              <a:ext uri="{FF2B5EF4-FFF2-40B4-BE49-F238E27FC236}">
                <a16:creationId xmlns:a16="http://schemas.microsoft.com/office/drawing/2014/main" id="{30B26EAA-8DA9-470E-BD91-FDC81A7B279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81290" name="Picture 10">
            <a:extLst>
              <a:ext uri="{FF2B5EF4-FFF2-40B4-BE49-F238E27FC236}">
                <a16:creationId xmlns:a16="http://schemas.microsoft.com/office/drawing/2014/main" id="{B692F590-3B52-4ACB-BF70-478A99850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3" y="850147"/>
            <a:ext cx="7440612"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1" ma:contentTypeDescription="Create a new document." ma:contentTypeScope="" ma:versionID="70937a7326b009e630dbfc8fe8510ba4">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3ec784a768354777db23130a2b7f131e"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770270-5e24-459d-aaf3-eeebbc46ab14" xsi:nil="true"/>
    <lcf76f155ced4ddcb4097134ff3c332f xmlns="c61c6339-0837-4246-91dd-ab7bd25b35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A5BD512-0479-4A48-9A3B-91FB06ADE544}"/>
</file>

<file path=customXml/itemProps2.xml><?xml version="1.0" encoding="utf-8"?>
<ds:datastoreItem xmlns:ds="http://schemas.openxmlformats.org/officeDocument/2006/customXml" ds:itemID="{0ACFB42A-9051-4E04-A425-19F6267F4682}"/>
</file>

<file path=customXml/itemProps3.xml><?xml version="1.0" encoding="utf-8"?>
<ds:datastoreItem xmlns:ds="http://schemas.openxmlformats.org/officeDocument/2006/customXml" ds:itemID="{1FC71981-6EB5-4679-A8AE-16797BCFE2E9}"/>
</file>

<file path=docProps/app.xml><?xml version="1.0" encoding="utf-8"?>
<Properties xmlns="http://schemas.openxmlformats.org/officeDocument/2006/extended-properties" xmlns:vt="http://schemas.openxmlformats.org/officeDocument/2006/docPropsVTypes">
  <Template/>
  <TotalTime>1643</TotalTime>
  <Words>1315</Words>
  <Application>Microsoft Office PowerPoint</Application>
  <PresentationFormat>On-screen Show (4:3)</PresentationFormat>
  <Paragraphs>147</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Baskerville Old Face</vt:lpstr>
      <vt:lpstr>McGrawHill-Italic</vt:lpstr>
      <vt:lpstr>Tahoma</vt:lpstr>
      <vt:lpstr>Times New Roman</vt:lpstr>
      <vt:lpstr>Wingdings</vt:lpstr>
      <vt:lpstr>ZapfDingbats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Iosif Praoveanu</cp:lastModifiedBy>
  <cp:revision>113</cp:revision>
  <dcterms:created xsi:type="dcterms:W3CDTF">2000-01-15T04:50:39Z</dcterms:created>
  <dcterms:modified xsi:type="dcterms:W3CDTF">2020-11-17T09:04:18Z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ies>
</file>