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FDA6-C246-45F6-8CDB-937CCFC7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A0D35-803D-4910-8E95-0A024700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D56C-6630-40EA-AFB4-1B5011C429A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6DB29-0D1D-439A-AB86-1FF49301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3AB4B-B5F7-4A8E-8E9F-B684C3D8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603D-E422-48D7-ACDF-9B2BE29D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5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2CA4D4-52C4-4AC0-BE72-D83681F5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635C2-B7A9-4BE7-BC72-BBD15C8D2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B6F44-0DA3-4BB5-B68C-25B80A5F8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D56C-6630-40EA-AFB4-1B5011C429A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F0359-2940-4EAB-B4DC-357FB15B7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2623D-ABAD-4E24-8AFE-2AE4649BE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9603D-E422-48D7-ACDF-9B2BE29D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7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B426BAD-7CD3-4791-9FDC-430F48B9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600" b="1"/>
              <a:t>Componența unui ruter</a:t>
            </a:r>
            <a:endParaRPr lang="en-US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610CD7-8153-4359-990A-AF465F39FD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04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BA66AAE-A682-4F5C-AEBE-E4AB2956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FC37A8-8A93-407F-8BA9-F5DA4AC79D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7E5F589-8470-4407-BCBD-F4CB977E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4CB60-5EF1-4409-8489-3486506F9F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83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D28E013-71F9-4732-9846-30BE1C19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6DE73E-F285-4329-8623-9FE48A5C81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25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DD3FA80-4475-4BB2-ACED-F103C2E2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71AFF4-03F8-4E7F-BF95-EC96BBD4A7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11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41D594B-934D-48B0-BB21-79E53FC4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Iniţializarea ruter-ului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8DFF21-5076-4F06-A90B-E6C78BE287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09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3C1E26E-6066-40D6-96DC-2145EF81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2E44F-3B3D-4858-80A5-17768221E8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6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60B099C-62B3-4A3E-96A6-84387D79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1AF06F-E75A-4128-8059-97AF5E9039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38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42F581F-BCCB-4652-B541-D1E7E22E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14C0CA-2048-4E86-9E28-37C1BBA277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99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F09A7B-B04A-408E-8A4A-562BA4E9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72C4F3-089F-458F-B9FE-9DA46F4E66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78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D031E3A-1FE5-4C96-9AB4-B4A97393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114176-004C-49C4-A6C2-607D6D061C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7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2E04404-0AB1-4269-942C-848D6767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600" b="1"/>
              <a:t>Calculator vs ruter</a:t>
            </a:r>
            <a:endParaRPr lang="en-US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B4DC2C-60DF-42E3-80C0-033B0ADC7B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25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01853BC-7562-4349-9AA4-B5771F2A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6BD8B2-1617-4D5F-BEDD-B7ADB9260E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49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404C9A4-FEEB-4445-8C17-AE6F0F9B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8E1018-2C74-45C6-9EA2-B23A8E8CFB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06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A29F151-FAE4-4945-AD76-AB193DF2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E9D893-9CAE-436E-84F6-10ED15A5EA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11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9B1E684-065C-439F-BDB0-A1FFDD8A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6EC25F-EE80-4428-9DD8-BEB46C7FFB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46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116C614-3C6C-4276-B435-7EED452F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774E01-026A-4DF7-97C5-5377E854AD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1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79474B4-CB81-48FD-B10D-F8A7E5E3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4D4415-7DEB-4794-9F0F-43CDD9DDF1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21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2D558DF-9112-412A-BA6D-170F90FD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B891E-4C63-4802-A0EB-83872B08BD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15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13EA6ED-74B4-4958-8CA8-EF6772EC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938F3A-7F78-4BB9-A883-33516384EB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0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53F1E6C-9A5F-47C6-9B83-AA748CC4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Componentele hardware ale unui ruter</a:t>
            </a:r>
            <a:endParaRPr lang="en-US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845A39-3290-4B5B-AB6E-E479CB2BB3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5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3B509A8-749D-45B0-A808-CDE7C7D0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4000" b="1"/>
              <a:t>Memoriile ruterului</a:t>
            </a:r>
            <a:endParaRPr lang="en-US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BD04C7-7F9E-4F7A-97B2-6C70A48F73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3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14E4177-194E-4DA7-9B56-500973AB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4000" b="1"/>
              <a:t>Memoria flash</a:t>
            </a:r>
            <a:endParaRPr lang="en-US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FD9B03-4841-4B45-AFC8-07A1309E62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0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EA53B24-3A8E-4AA4-BEFB-7D814CB6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4000" b="1"/>
              <a:t>Memoria ROM</a:t>
            </a:r>
            <a:endParaRPr lang="en-US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F913AC-5413-443B-9489-2D9619E8E5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ABECFC0-AB4A-4AC4-AD2F-029C9C65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4000" b="1"/>
              <a:t>Memoria nevolatila (NVRAM)</a:t>
            </a:r>
            <a:endParaRPr lang="en-US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05184-3D67-4C9A-9AF1-4AB82C7D03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5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7F38A32-9313-476C-B640-662F9517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4000" b="1"/>
              <a:t>Memoria RAM</a:t>
            </a:r>
            <a:endParaRPr lang="en-US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E36DAE-33A6-4F20-B640-4DCE0F462F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21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6B3A881-DBA1-4B10-BAA5-60CB7708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4000" b="1"/>
              <a:t>Interfețele</a:t>
            </a:r>
            <a:endParaRPr lang="en-US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E98CAE-8674-4F66-9864-457B6BB7F3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21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1" ma:contentTypeDescription="Create a new document." ma:contentTypeScope="" ma:versionID="70937a7326b009e630dbfc8fe8510ba4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3ec784a768354777db23130a2b7f131e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b312ada-bb94-4e05-a81d-9905e2487240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70270-5e24-459d-aaf3-eeebbc46ab14" xsi:nil="true"/>
    <lcf76f155ced4ddcb4097134ff3c332f xmlns="c61c6339-0837-4246-91dd-ab7bd25b350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E2E516B-53BE-4F2B-997D-FFF4DC5C02E6}"/>
</file>

<file path=customXml/itemProps2.xml><?xml version="1.0" encoding="utf-8"?>
<ds:datastoreItem xmlns:ds="http://schemas.openxmlformats.org/officeDocument/2006/customXml" ds:itemID="{155C4606-2BC9-4425-B5D7-CC09BE7F6A76}"/>
</file>

<file path=customXml/itemProps3.xml><?xml version="1.0" encoding="utf-8"?>
<ds:datastoreItem xmlns:ds="http://schemas.openxmlformats.org/officeDocument/2006/customXml" ds:itemID="{697C498F-6C7E-4F38-880C-AF1B4C75177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10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Componența unui ruter</vt:lpstr>
      <vt:lpstr>Calculator vs ruter</vt:lpstr>
      <vt:lpstr>Componentele hardware ale unui ruter</vt:lpstr>
      <vt:lpstr>Memoriile ruterului</vt:lpstr>
      <vt:lpstr>Memoria flash</vt:lpstr>
      <vt:lpstr>Memoria ROM</vt:lpstr>
      <vt:lpstr>Memoria nevolatila (NVRAM)</vt:lpstr>
      <vt:lpstr>Memoria RAM</vt:lpstr>
      <vt:lpstr>Interfețele</vt:lpstr>
      <vt:lpstr>PowerPoint Presentation</vt:lpstr>
      <vt:lpstr>PowerPoint Presentation</vt:lpstr>
      <vt:lpstr>PowerPoint Presentation</vt:lpstr>
      <vt:lpstr>PowerPoint Presentation</vt:lpstr>
      <vt:lpstr>Iniţializarea ruter-ului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Componența unui ruter</dc:title>
  <dc:creator>IOSIF PRAOVEANU</dc:creator>
  <cp:lastModifiedBy>IOSIF PRAOVEANU</cp:lastModifiedBy>
  <cp:revision>1</cp:revision>
  <dcterms:created xsi:type="dcterms:W3CDTF">2019-10-10T10:52:25Z</dcterms:created>
  <dcterms:modified xsi:type="dcterms:W3CDTF">2019-10-10T10:52:25Z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0x01010004B5D19FEBEA74498DFEE27CE2C04205</vt:lpwstr>
  </property>
</Properties>
</file>