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  <p:sldId id="264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10T08:13:57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12969 3363 816 0,'0'0'789'16,"0"0"-601"-16,0 0-164 0,0 0 34 15,0 0 45-15,0 0 76 16,8 0-70-16,-8 0-63 16,0 0-15-16,0 0 5 15,2 0 1-15,-2 0-13 16,2 0-10-16,1 0-6 16,1 0-2-16,-1 1 1 15,6-1 7-15,-1 0 3 16,1 0 1-16,1 0 2 15,1 0 6-15,-1 0 4 16,4 0-3-16,-1 0-8 0,1 0-8 16,1 0-4-1,1 0-5-15,-1 0 4 0,1 0-5 16,0 0-1-16,2 0 1 31,-1 0 0-31,3 0 0 0,3 0-1 16,4 0 1-16,4 0 6 0,5 0-7 15,3 0 0-15,2 0 1 16,3 0 0-16,0 0-1 16,1 0 1-16,0 3 0 15,0-1 0-15,-1-2-1 16,-1 2 1-16,-1-1-1 16,1-1 0-16,-3 2 0 15,-1-2 1-15,1 3 1 16,1-1-2-16,0 0 0 0,3-1 0 15,-2 1 0-15,5 1 1 16,-1-3 0-16,4 0-1 16,-2 2 0-16,2-2 1 15,-1 0-1-15,2 0 0 16,-2 0-1-16,3 0 0 16,-2 2 1-16,2-2 0 15,-1 0-1-15,1 0 1 16,1 0-3-16,-2 0 2 15,2 0-1-15,1 0 1 0,-1 0-8 16,3 0 1 0,-2 0 1-16,-1 0-4 0,1 0-1 15,-3 0 5-15,-2 0-2 16,0 0 7-16,0 0-8 16,-2 0 1-16,2 0 2 15,-1 0 1-15,4 0 4 16,2 0 1-16,0 0 0 15,-2 0 1-15,4 0-1 16,0 4 2-16,0-1-1 16,0-1 0-16,-2 3 1 15,-2-1-1-15,0-3 0 16,0 2 0-16,-2-3 0 16,2 1-7-16,-1-1 7 15,0 3-2-15,0-3 1 16,1 0 0-16,0 1 0 0,0-1 0 15,4 0-1-15,-2 0-5 16,0 0-1-16,0 3 1 16,-2 1 6-16,2-2 0 15,-2 1-1-15,0-1 1 16,-1 1 0-16,6-1 0 16,-4 0 0-16,2 0 1 15,3-1-1-15,-2 2 0 16,2-3-5-16,0 2 5 15,-1 0 1-15,0-2 0 16,-1 2 0-16,-1-2 0 16,3 2 0-16,-3-2-2 15,5 2-5-15,2-2 1 16,-2 0-2-16,2 0 7 0,0 0-5 16,3 0-1-16,0 0 5 15,1 0 2-15,0 0-1 16,0 0 1-16,1 0 0 15,-2 0 0-15,2 0 0 16,-2 0 0-16,-1 0 0 16,1 0 0-16,-1 0 0 15,-1 0 0-15,1 0 1 16,4 0-1-16,-4-2 0 16,2 0 1-16,4-2 0 15,-4 2 0-15,2-1 0 16,-1 2-1-16,-1-1 1 0,-2 2-1 15,-1 0 0-15,0 0 0 16,-3 0-1 0,-2 0-6-16,2 0 6 15,-2 0 0-15,2 0 1 0,-2 0-1 16,1 0 1-16,1 0-1 16,-4 0 1-16,1 0-1 15,-1 0-7-15,-3 0 1 16,0 0 6-16,-4 0-5 15,2 0 5-15,-1 0 1 16,-1 0-1-16,0 0 0 16,1 0 0-16,0 0 0 15,2 0-5-15,2 0 6 0,-2 0-9 16,3 0-4-16,4 0-8 16,2 0 5-16,0 0-2 15,-1 0 2-15,-1 0 4 16,-1 0 3-16,0 0 1 15,-1 0 1-15,0 0-6 16,-1 0 1-16,-5 0-6 16,-2 0 6-16,-3 0 2 15,-4 0 9-15,-2 0 0 16,0 0 0-16,0 0 1 16,-5 0 0-16,3 0 0 15,-1 0-1-15,2 0-13 16,-1 0-7-16,-4 0 3 0,3 0 17 15,-6 0-11 1,-2 0 9-16,-2 0 3 0,-5 0-4 16,-8 0 4-16,1 0 0 15,-4-2 0-15,-2 0 5 16,0 2-5-16,2 0 0 16,3 0 3-16,-2 0-3 15,7 0 0-15,-2 0 1 16,0 0 4-16,-2 0-5 15,-4 0 9-15,-2 0 7 16,-2 0 11-16,-5 0 0 16,-2 0-1-16,0 0 4 15,0 0-14-15,0 0 2 16,0 0-6-16,0 0-5 16,0 0-6-16,0 0-1 0,0 0 0 15,0 0 0-15,0 0 0 16,0 0 0-16,0 0-8 15,0 0-51-15,0 0-52 16,-23 0-58-16,4 0-205 16,-4-5-362-16</inkml:trace>
  <inkml:trace contextRef="#ctx0" brushRef="#br0" timeOffset="378">22487 3302 973 0,'0'0'403'0,"0"0"-235"15,0 0-13-15,0 0 130 16,0 0-15-16,0 0-127 16,0 0-66-16,14-4 4 15,-14 4-9-15,0 0-23 16,0 0-18-16,0 0-4 15,2 0-1-15,3 15 23 16,3 5 33-16,0 6 0 16,2 4 0-16,1 8-8 15,3 2-13-15,-4 4-16 16,1 2-7-16,1 4-1 16,-3-2-1-16,-3-2-2 15,1 0-10-15,0-5 0 0,-5-4 2 16,2-4-7-16,-2-7-7 15,-2-4-10-15,0-7 8 16,0-6-10-16,0-5-10 16,0-4-70-16,-12 0-164 15,-9-13-526-15</inkml:trace>
  <inkml:trace contextRef="#ctx0" brushRef="#br0" timeOffset="2203.85">12973 3226 2 0,'0'0'125'0,"0"0"-40"0,0 0 5 16,0 0-8-16,0 0 17 15,0 0-28-15,0 0-20 16,-4-24 37-16,4 22-20 16,0 0 2-16,0 2-2 15,0-2 20-15,0 0-14 16,-2 0-31-16,2 1-8 16,0-2 16-16,0 0-8 15,-3 0-17-15,3 1 16 16,0 0 9-16,-3 2 13 15,3-2-3-15,0 2-6 0,0-2 11 16,0 2-7-16,0 0-5 16,0-3-16-16,0 3 10 15,0 0 6-15,0 0-2 16,0 0 2-16,0 0 0 16,0 0 5-16,0 0 1 15,0 0 17-15,0 0 0 16,0 0-14-16,0 0-12 15,0 0-10-15,0 0-2 16,0 0-8-16,0 0-1 16,0 0 13-16,3 9 27 15,2 3-20-15,-1 2-9 0,0 6 3 16,0 4-8-16,3 6 0 16,1 6 0-16,0 7 7 15,1 5-1-15,3 7-18 16,1 0-1-16,-3 3 3 15,4-2 3-15,-1-2-5 16,-1-5 1-16,-7-9-1 16,3-9-3-16,-4-6 3 15,-2-9 2-15,-2-6 2 16,2-6-2-16,-2-4-4 16,0 0 2-16,0 0 0 15,0 0-5-15,0 0-19 16,-2-23-140-16,-8 0-360 0,1-2-524 15</inkml:trace>
  <inkml:trace contextRef="#ctx0" brushRef="#br0" timeOffset="3841.06">17986 3278 317 0,'0'0'192'0,"0"0"-110"0,0 0 15 16,0 0 33-16,0 0-6 15,0 0-55-15,0 0-6 16,0-10 3-16,0 10 4 16,0 0-2-16,0 0-6 15,0 0-17-15,0 0-4 16,0-2 11-16,0 2 7 15,0 0 32-15,0-2-5 16,0 2 16-16,0 0-10 16,0 0-10-16,0 0 9 15,0 0-1-15,0 0 16 16,0 0-10-16,0 0-16 16,0 0-8-16,0 0-1 15,0 0-11-15,0 0-23 0,2 0-9 16,0 6 25-16,3 8 21 15,-3 7-2-15,1 2-18 16,4 5-8-16,-3 7 0 16,2 4-11-16,-1 7-2 15,-3 3-2-15,2 1-4 16,-2 0-4-16,-2 2-5 16,3-4 0-16,-3-3-8 15,0-5-1-15,0-4 2 16,0-4-2-16,0-6-2 15,0-4-1-15,0-7-5 16,0-6 0-16,0-3 8 16,0-4-3-16,0-2 6 15,0 0 0-15,0 0 10 0,0 0 5 16,0 0 2-16,0 0-2 16,0 0-5-16,0 0-5 15,0 0-8-15,0 0-9 16,-9-3-17-16,-20-22-112 15,2 4-459-15,-1-10-552 0</inkml:trace>
  <inkml:trace contextRef="#ctx0" brushRef="#br0" timeOffset="5020.66">17207 2363 1517 0,'0'0'322'16,"0"0"-214"-16,0 0 31 15,0 0 118-15,0 0-117 16,0 0-17-16,0 0-41 15,8 92-28-15,-8-61-1 16,0-3-6-16,0-1-25 16,0-5-8-16,0-4-8 15,0-7 4-15,0-2-9 0,0-8 5 16,2-1 8-16,1 0-1 16,1 0 11-16,0-5 27 15,5-16 1-15,1-3-31 16,-2-5-13-16,3-4-7 15,3-1 7-15,-1 2-7 16,2 2 8-16,1 4 2 16,0 2-2-16,-1 2 6 15,1 5-8-15,-1 1-1 16,-2 7-4-16,-1 0-1 16,-3 6-1-16,-2 3 0 15,-3 0-9-15,1 0-11 16,-1 17-5-16,3 10 25 0,-1 5 15 15,-1 1 9 1,0 4-6-16,-5-3-9 0,2-1-3 16,-2-8-5-16,0-3 4 15,0-6-4-15,0-5 0 16,0-6-1-16,0-2-20 16,0-3-4-16,0 0 2 15,0 0-4-15,0 0-10 16,4-11 16-16,3-4-1 15,4-6 7-15,1-2 7 16,4-3 5-16,5 3 1 16,1 0-8-16,1 4 8 15,-5 3-6-15,4 4 6 16,-4 6-10-16,-5 4 2 16,-6 2-6-16,1 0-12 0,-1 6 27 15,0 11 16-15,-1 8 18 16,1 3 13-16,-1 0-3 15,2 0-20-15,-2 0-9 16,1-6-13-16,-5-4-2 16,0-1-96-16,0-8-116 15,-2 4-136-15,0-5-149 16,0-4-206-16</inkml:trace>
  <inkml:trace contextRef="#ctx0" brushRef="#br0" timeOffset="5293.68">17984 2404 1101 0,'0'0'721'16,"0"0"-533"-16,0 0-25 16,0 0 113-16,0 0-46 15,0 0-141-15,0 0-17 16,0 31 23-16,-3-11-15 15,2-1-27-15,-1 1-33 16,-1-1-8-16,3 0-12 16,0 0 0-16,0-4-73 15,0 0-77-15,3-6-42 16,7-2-66-16,6-7-110 0,0 0-152 16,-3-5-192-16</inkml:trace>
  <inkml:trace contextRef="#ctx0" brushRef="#br0" timeOffset="5461.93">18026 2118 1237 0,'0'0'619'16,"0"0"-416"-16,0 0 33 16,0 0-37-16,0 0-14 15,0 0-106-15,0 0-79 16,-13-47-91-16,11 47-162 15,0 9-506-15,0 3-614 0</inkml:trace>
  <inkml:trace contextRef="#ctx0" brushRef="#br0" timeOffset="5839.93">18296 2330 1405 0,'0'0'523'16,"0"0"-460"-16,0 0 41 15,0 0 116-15,0 0-40 16,0 0-91-16,5 105-43 16,4-70-27-16,-1 1-1 15,1 2-10-15,1 1-2 0,-2-3-6 16,-3-2 1-1,-5-5 0-15,0 2-1 0,0-6 0 16,-13-4-2-16,-8-7 2 16,-1-3 13-16,-5-4-6 15,1-2-1-15,3-5 6 16,-1 0-1-16,3 0-4 16,4 0 1-16,2-9-8 15,7-1-20-15,2 0-57 16,4-2-50-16,2-5-114 15,0 4-260-15,0-3-404 0</inkml:trace>
  <inkml:trace contextRef="#ctx0" brushRef="#br0" timeOffset="6070.68">18399 2139 1709 0,'0'0'609'15,"0"0"-498"-15,0 0-45 16,0 0 112-16,0 0-2 16,0 0-149-16,0 0-27 0,11-42-213 15,-5 42-298 1,3 0-477-16</inkml:trace>
  <inkml:trace contextRef="#ctx0" brushRef="#br0" timeOffset="6351.84">18666 1971 1204 0,'0'0'652'0,"0"0"-550"16,0 0-47-16,0 0 152 16,0 0-9-16,0 0-73 15,0 0 18-15,-11 136-4 0,0-77-30 16,-1 2-39-16,2 0-32 16,-4-1-19-16,3-6-10 15,2-4-9-15,1-6-56 16,-2-8-86-16,3-5-61 15,7-6-118-15,0-8-330 16,0-12-419-16</inkml:trace>
  <inkml:trace contextRef="#ctx0" brushRef="#br0" timeOffset="6747.71">18753 2444 1305 0,'0'0'308'0,"0"0"-210"0,0 0 84 15,0 0 10-15,0 0-66 16,0 0-54-16,0 0-20 16,9 79-17-16,-2-61-9 15,2-3-10-15,1 0-9 16,2-5-1-16,3-4-6 15,1-3 1-15,1-3 12 16,2 0-3-16,1-2-1 16,-3-13-9-16,-1-3 8 15,-3-5-7-15,-6-1 5 16,-2-3-6-16,-5 1 9 0,0-1 2 16,-12 3 15-16,-10 4 62 15,0 6 25-15,-7 7-23 16,0 7-57-16,0 0-26 15,1 0-7-15,7 17-18 16,8 3-64-16,13 12-101 16,8-6-327-16,15-3-304 0</inkml:trace>
  <inkml:trace contextRef="#ctx0" brushRef="#br0" timeOffset="7135.26">19382 2482 750 0,'0'0'762'16,"0"0"-604"-16,0 0 42 16,0 0 129-16,0 0-41 15,0 0-84-15,0 0-16 16,4-15 3-16,-8 15-56 15,-7 0-41-15,-4 0-39 16,-1 0-22-16,-5 0-16 16,-1 0-8-16,0 0-3 15,3 0-5-15,4 3 6 16,2 6-6-16,-1 0 1 0,1 5-2 16,4 0 1-16,0 4 0 15,7 3-1-15,2-2 15 16,0-1-7-16,24 0 7 15,14 1-5-15,11-5-10 16,14-2-20-16,10-3-78 16,34 2-220-16,-15-4-410 15,-14-2-750-15</inkml:trace>
  <inkml:trace contextRef="#ctx0" brushRef="#br0" timeOffset="7341.15">20084 2663 1852 0,'0'0'793'0,"0"0"-508"0,0 0-41 16,0 0-4-16,0 0-90 16,0 0-89-16,0 0-40 15,8-10-21-15,-8 8-51 16,0-1-120-16,-15 1-533 15,-5 2-1049-15</inkml:trace>
  <inkml:trace contextRef="#ctx0" brushRef="#br0" timeOffset="8938.03">13634 4109 1083 0,'0'0'252'0,"0"0"-117"0,0 0 32 15,0 0 113-15,0 0-57 16,0 0-87-16,0 0-65 16,0-13-12-16,0 13-17 15,0 0-20-15,6 4-10 16,4 10 10-16,9 6 17 16,10 3 12-16,7 2-25 15,15 2 3-15,9-5 7 16,10-3-5-16,8 1-1 15,3-6-5-15,-3-5-4 16,0-3-8-16,-2-4 4 0,-1-2-8 16,6 0-1-1,4 0-8-15,8-12 0 16,7 0 2-16,21-6-1 0,-14 4 0 16,4-2 0-16,-1 2-1 15,-17 2 2-15,9 0-2 16,-10 1 1-16,-7 2 0 15,-11 2 0-15,-7 3 0 16,-9 4-1-16,-8 0 0 16,-2 0-1-16,-9 4 1 15,-5 12-6-15,-7-1-4 16,-7 5 10-16,-3 3 18 16,-1 0-9-16,-3 3 16 15,-1 0-4-15,-3-4-21 16,-5-2 6-16,-2-1-6 0,-2-5 9 15,0-2-3-15,0-7-5 16,0 2 9-16,0-6-5 16,0-1-4-1,0 0-1-15,0 0 15 0,0 0-6 16,0-6-8-16,0-8 0 16,2 0 12-16,8 0-7 15,5-2-6-15,3 0 0 16,9 0-1-16,6 2-7 15,11 2 1-15,8 0 6 16,8 3 0-16,7-2 0 16,2 2-1-16,5 4 1 15,-1-2-1-15,1 7 1 0,-1-3 1 16,-2 3 1-16,1 0 0 16,-5 0 8-16,-3 0-3 15,-1-2 8-15,-3 2 2 16,-4 0-1-16,-3-2-1 15,0 0-4-15,-1-1-4 16,-3 0 0-16,-4-2 0 16,-10 2 0-16,-6-1-5 15,-13 0 13-15,-7 0 5 16,-7 0 2-16,-2-3-5 16,-2 4-16-16,-23-1-124 15,-39 1-189-15,5 3-268 16,-3 0-569-16</inkml:trace>
  <inkml:trace contextRef="#ctx0" brushRef="#br0" timeOffset="9556.87">15496 4841 1257 0,'0'0'488'16,"0"0"-374"-16,0 0 82 15,0 0 90-15,0 0-106 16,0 0-92-16,0 0-32 15,13-8 1-15,-13 25 29 0,-4 10 26 16,-10 9-31-16,-3 6-8 16,-3 3-22-16,0 1-12 15,0 0-6-15,0-2-3 16,4-7-7-16,1-4-7 16,2-8-10-16,8-4 6 15,3-9-6-15,2-5-6 16,0 0 0-16,0-3 1 15,2 0 8-15,18-2-7 16,5 1 8-16,15 2 1 16,8-3 0-16,4 0-5 15,6-2-6-15,0 2-18 16,-2-2-53-16,-1 0-112 0,-2 0-35 16,-1 0-20-1,-17 0-138-15,-10 0-426 0</inkml:trace>
  <inkml:trace contextRef="#ctx0" brushRef="#br0" timeOffset="10083.78">16045 5388 1156 0,'0'0'278'16,"0"0"-83"-16,0 0 125 0,0 0 39 16,0 0-138-16,0 0-71 15,0 0-17-15,53-48-6 16,-35 28-22-16,-1-4-22 16,6-1-21-16,-1 1-14 15,-2 1-8-15,1 2-7 16,-6 7-5-16,-1 4-5 15,-8 4-7-15,-1 4 2 16,-5 2-3-16,0 0-9 16,0 0-6-16,0 2 0 15,0 16 0-15,0 7 6 16,0 4 8-16,0 10-7 16,-3 2 10-16,-5 4-8 15,-2 3-8-15,2 1 0 0,-1-2 5 16,2-2-5-16,0-9 0 15,3-7-1-15,1-7 0 16,1-7 0-16,0-8 1 16,2 0 1-16,0-7-1 15,0 0 7-15,0 0-1 16,0 0 2-16,0 0 3 16,0 0 2-16,0 0-14 15,0-9 0-15,0 0-52 16,0-17-97-16,0 1-473 15,0 0-995-15</inkml:trace>
  <inkml:trace contextRef="#ctx0" brushRef="#br0" timeOffset="12902.88">18615 4192 230 0,'0'0'574'0,"0"0"-471"15,0 0 28-15,0 0 49 0,0 0 62 16,0 0 7 0,0 0-67-16,-7-12-74 0,12 21 13 15,5 9 34-15,9 6-38 16,2 2-32-16,6 1-4 16,11 0-14-16,8-3-14 15,13-2-4-15,6-8 6 16,8-4-3-16,3-10-7 15,5 0-17-15,1 0-8 16,3-14-7-16,-4-6-1 16,3 1-1-16,-2-4-10 15,-1-1 8-15,1 2-9 16,-2 1 1-16,0-2-1 16,-4 7 0-16,-6-1 0 15,-10 8 0-15,-10 3 0 16,-9 2-2-16,-13 4-5 0,-3 0-10 15,-9 0-2-15,-3 12 8 16,-1 4 10-16,-4 4 1 16,1 0 18-16,-2 4-5 15,0-2 2-15,-1 0-9 16,-1-2-4-16,1-2 4 16,2-4-6-16,-4-2 0 15,0-1-1-15,3-6-23 16,-3-1-6-16,0-1 10 15,1-1-6-15,0-2 3 16,-1 0 5-16,3 0 8 16,1 0-1-16,6-2 11 15,1-9 1-15,8-5-1 0,4-4 6 16,4-2-4-16,7-2-2 16,9-2 1-16,4 0-1 15,9 2 0-15,5-1-1 16,4 6 0-16,4 0-1 15,1 7 2-15,2 2-2 16,0 2 2-16,1 6 0 16,0 2 8-16,-6 0 2 15,-5 0 16-15,-6 9-7 16,-6 2 5-16,-4 4-2 16,-6-1-2-16,-2 0 4 15,3-2 0-15,-3-2 0 16,1-4 1-16,3-6 15 0,-1 0-2 15,1 0-14 1,-1 0-8-16,-5-10-8 0,-4-4-7 16,-7-2-1-16,-9-4-69 15,-18-9-149-15,-2 4-268 16,-8 2-328-16</inkml:trace>
  <inkml:trace contextRef="#ctx0" brushRef="#br0" timeOffset="13481.08">20644 4792 1416 0,'0'0'380'0,"0"0"-289"0,0 0-16 16,0 0 102-16,0 0 18 16,0 0-104-16,0 0-24 15,26 20 46-15,-26 4-11 16,0 7-24-16,-5 1-8 16,-5 6-7-16,-4 1 3 15,-1 5-6-15,-4-1-17 16,6-2-27-16,-1 0 10 15,6-7-10-15,1-5-8 16,5-8 1-16,0-7-8 16,2-3-1-16,0-6 0 15,0-3 0-15,0 1 17 16,7-3-4-16,11 0 1 0,3 0 1 16,11 0-2-1,6 0-1-15,4-8-3 0,2-5-9 16,1 1-11-16,-3 1-85 15,-1-1-123-15,5-2-63 16,-11 4-198-16,-7 1-402 0</inkml:trace>
  <inkml:trace contextRef="#ctx0" brushRef="#br0" timeOffset="13985.95">21183 5191 1373 0,'0'0'342'15,"0"0"-232"-15,0 0 102 16,0 0 58-16,0 0-134 15,0 0-53-15,136-4-11 16,-111 4 11-16,-4 2-20 0,-5 8-17 16,-3 2-3-1,-6 2-11-15,-2 3-1 0,-5 0-10 16,0 3-6-16,0 3 1 16,-14 0 4-16,-5 0 2 15,-8 1-7-15,-2-1-3 16,0-4 5-16,-2 1 2 15,2-1-9-15,6-5 1 16,5-2 2-16,9-5-1 16,4-3 0-16,5 0-12 15,0 1 0-15,0-2 11 16,17 1 10-16,11 1 30 16,8-2-17-16,13 1-19 15,7-2-8-15,4 0-7 16,5-2-19-16,-3 0-50 15,-2 3-106-15,-4-3-64 0,6 0-93 16,-17 0-365-16,-11 0-767 16</inkml:trace>
  <inkml:trace contextRef="#ctx0" brushRef="#br0" timeOffset="32970.98">16624 5631 339 0,'0'0'160'0,"0"0"-72"16,0 0-25-16,0 0 28 16,0 0 45-16,0 0 3 15,7-48-29-15,-5 39-5 16,0 4 34-16,1 0 1 15,-3 1 17-15,2 3-24 16,-2 1-12-16,2 0-10 16,-2 0-11-16,0 0 4 15,0 0-27-15,2 0-33 16,1 0-19-16,3 0-1 0,3 5 9 16,5 7-4-16,1 4-3 15,5 2 5-15,1 3 1 16,2-2-8-16,4 4-10 15,0 1 5-15,2-2 0 16,-1 2-17-16,-2-2 11 16,-2 2-4-16,-4 0 0 15,0 0 12-15,-4 0-7 16,-5-2-14-16,0 2 0 16,-4-2 21-16,-1 0-15 15,1-3-4-15,-5 1-1 16,3-4-1-16,-1-1 6 15,0-2 2-15,0-1-7 0,0-5 5 16,-2-3-6-16,0 1 1 16,0-5-1-16,-2 0 1 15,3 0 0-15,-3 0 0 16,0 0-1-16,0 0-6 16,1 0-6-16,-1 0-9 15,0 0-18-15,0 0-23 16,0 0-77-16,0-5-99 15,0-4-137-15,-8 0-149 16,-2 2-211-16</inkml:trace>
  <inkml:trace contextRef="#ctx0" brushRef="#br0" timeOffset="33653.91">17056 5787 751 0,'0'0'288'15,"0"0"-165"-15,0 0 48 16,0 0 89-16,0 0-33 16,0 0-91-16,0 0-55 0,0-5-15 15,0 5-12-15,0 0-8 16,0 0 19-16,2 9 0 16,2 3-13-16,0 1-16 15,0-1-4-15,1 7-5 16,-1 1 4-16,2 2-2 15,-1 2-9-15,0-2-6 16,-1 1 1-16,3-2-5 16,-3-1-4-16,-2-2-5 15,2-3 1-15,-1-6-1 16,-3 2 6-16,0-6-6 16,0 2-2-16,0-1 1 0,0-2 0 15,0 1 1-15,-5 3 7 16,-5 1-8-16,-4-1 8 15,1 1-7-15,-2 0 5 16,-1-1-6-16,-1-5 6 16,2 2 1-16,-3-3 1 15,3-2-7-15,-5 0 5 16,2 0-5-16,0 0 11 16,-1 0-6-16,3-8 4 15,-3-2-4-15,4-1 15 16,1 4 6-16,-2-1-5 15,3 2 9-15,3 0 7 0,-3 1 1 16,3 4-23-16,-1-2-6 16,5 3-10-16,-2 0-9 15,6 0-40-15,2 0-98 16,0 7-177-16,0-2-465 0</inkml:trace>
  <inkml:trace contextRef="#ctx0" brushRef="#br0" timeOffset="34315.94">16609 6128 1152 0,'0'0'342'0,"0"0"-206"15,0 0 52-15,0 0 67 16,0 0-52-16,0 0-126 15,0 0 25-15,-5 52-9 16,-10-18-9-16,-2 4-12 16,-2 2-14-16,-3 4-4 15,-1-1-11-15,0-1-17 16,3-4-6-16,1-4 0 16,4-7-10-16,3-2 4 15,3-7-2-15,5-6-12 0,4-6 2 16,0-2-2-16,0-4 0 15,0 0 27-15,4 0 15 16,11 0-11-16,6 0-7 16,3-2-16-16,8-3-7 15,3 2 1-15,0-1-2 16,6 2-24-16,-5 2-84 16,-1 0-68-16,-4 0-30 15,3 0-82-15,-12 2-222 16,-8 5-282-16</inkml:trace>
  <inkml:trace contextRef="#ctx0" brushRef="#br0" timeOffset="34736.64">16869 6636 884 0,'0'0'309'0,"0"0"-171"16,0 0 98-16,0 0 86 16,0 0-106-16,0 0-114 15,0 0-3-15,47-29 11 16,-34 17-30-16,-1 0 2 16,-1 0-12-16,0 0 6 15,-2 2-18-15,2 0-16 16,-4 3-17-16,-1 2-13 0,-1 3 6 15,-5 0-3-15,0 2 0 16,0 0-14-16,0 0-1 16,0 0-5-16,0 8 5 15,0 7 50-15,0 8-1 16,0 0 3-16,-9 9-17 16,-2-3-10-16,-4 5-5 15,5-1-14-15,-3-4 1 16,2 1-7-16,0-4-33 15,0-6-76-15,1-3-130 16,6-7-50-16,4-6-214 16,0-4-155-16</inkml:trace>
  <inkml:trace contextRef="#ctx0" brushRef="#br0" timeOffset="35256.94">17318 6392 1283 0,'0'0'345'0,"0"0"-208"0,0 0 74 15,0 0 3-15,0 0-97 16,0 0-55-16,0 0-6 16,-60 55 32-16,46-31-5 15,-2 0-25-15,8-2-16 16,0 0-18-16,3-4 1 16,5-4-16-16,0-2-9 15,0-3 0-15,15-2 11 16,2-5-11-16,6-2-15 15,-1 0-18-15,1 0 21 16,-2-9 2-16,-1-5 10 16,-4-1 1-16,0-3 1 15,-5-2 7-15,-4 0 0 16,-3 0 7-16,-4-3 8 0,0 3 33 16,0 1 15-16,-9 0-1 15,-4 6 1-15,-5 1-23 16,-2 3-41-16,-2 7-8 15,1 2-6-15,0 0-52 16,1 0-95-16,6 13-68 16,9 6-140-16,3-3-445 15,2-2-451-15</inkml:trace>
  <inkml:trace contextRef="#ctx0" brushRef="#br0" timeOffset="35378.22">17318 6392 1313 0</inkml:trace>
  <inkml:trace contextRef="#ctx0" brushRef="#br0" timeOffset="35636.83">17318 6392 1313 0,'130'61'531'0,"-127"-61"-465"0,-1 0-3 0,3 0 79 0,0 9 9 16,-1 8-80-16,2 3-50 15,-1 1 4-15,-1 0-3 16,-2 1-16-16,1-4-6 15,2 0 5-15,-1-4-5 16,-2-3-9-16,2-4-1 16,-1-5-6-16,-1-2 16 15,-2 0 28-15,1-2 3 0,2-12 0 16,1-6 29-16,4-2 13 16,-2-2-23-16,5 0 14 15,1 0-4-15,1 4 10 16,1 2-19-16,-1 2-23 15,0 6-13-15,-2 1-15 16,2 6-8-16,-2 1-71 16,3 2-60-16,13 0-105 15,-2 10-300-15,-1 0-365 0</inkml:trace>
  <inkml:trace contextRef="#ctx0" brushRef="#br0" timeOffset="36919.76">17995 6488 1001 0,'0'0'697'0,"0"0"-512"0,0 0 29 16,0 0 74-16,0 0-68 16,0 0-89-16,0 0-76 15,0 0-28-15,-73-31 8 16,44 31-7-16,0 0-1 15,-3 8-11-15,3 6 10 16,5 2-5-16,3 0-9 16,6 2-3-16,4-2-3 15,4 2-6-15,7-3-2 16,0 2-4-16,0-5-16 16,18-2-35-16,7-6-28 0,4-1 24 15,2-3 14-15,5 0-3 16,-1-15 26-16,3-9 15 15,0-4 8-15,-2-9 1 16,-6-4-11-16,-2-10-14 16,-6-7-6-16,-2-3-40 15,-4-4-23-15,-3 5 51 16,-2 9 43-16,-4 10 50 16,-5 13 58-16,-2 7 31 15,0 12 25-15,0 4-27 16,0 5-63-16,-9 0-52 15,-4 9-16-15,-5 17 3 16,-4 9 13-16,2 11 10 0,1 3-7 16,6 6 5-1,7 0-12-15,4 1 0 0,2-2-6 16,0-3-11-16,8-5-1 16,11-6-19-16,2-6-19 15,6-8-49-15,0-10-17 16,0-7-2-16,0-9 25 15,1 0 35-15,4-7 5 16,-1-11 4-16,-4-6 18 16,-5 0 8-16,-4 0 11 15,-5 5 0-15,-6 2 0 16,-3 4 6-16,-4 8 41 0,0 5 14 16,0 0-21-1,0 0-28-15,-4 8-12 0,-3 7 1 16,2 6 8-16,5 1-2 15,0-2-6-15,0 1 1 16,0 0-1-16,8-3-1 16,5-4-11-16,2-4-17 15,1-2-12-15,-3-6-11 16,-1-2 23-16,-7 0 28 16,0-6 0-16,-2-8-2 15,-3-6-10-15,0-4 0 16,0-2 0-16,-15-4-2 15,-4 2 14-15,-1 1 7 16,3 6-7-16,0 2 0 16,7 8 0-16,3 2 0 0,4 6 0 15,3 1 1-15,0 0-1 16,0 2 0-16,0 0-22 16,10 0-51-16,10 0 48 15,7 0 25-15,4 0 0 16,5 0 0-16,-1 2 11 15,1 8-10-15,-5 0 20 16,-2 4-6-16,-4-1-1 16,-7 3-8-16,-7 3 2 15,-7 1 22-15,-4-1 1 16,0 1-16-16,0 1-14 16,-4-4 5-16,-7 3-5 15,1-8-1-15,3-3-6 16,3-4-5-16,4-2-2 0,0-3 2 15,0 0 4-15,0 0-17 16,9-12-1 0,5-2 6-16,5-4 10 0,3-1 0 15,6 0-2-15,3 3 11 16,5 0-11-16,1 4 6 16,-1 2 5-16,-2 6 1 15,-8-1 11-15,-6 5 20 16,-6 0-6-16,-7 3 6 15,-7 11 33-15,0 2-4 16,0 6-34-16,-7-2-10 0,-5 1-6 16,2 0-5-1,2-5-6-15,4-4-37 0,4-2-71 16,0-6-90-16,12-4-284 16,7 0-64-16,3-2-244 0</inkml:trace>
  <inkml:trace contextRef="#ctx0" brushRef="#br0" timeOffset="37370.86">19251 6543 895 0,'0'0'490'0,"0"0"-246"16,0 0 75-16,0 0 34 16,0 0-104-16,0 0-58 0,0 0-64 15,-27-18-21 1,13 18-30-16,-1 0-22 0,-5 0-32 15,-1 0-10-15,1 12-10 16,0 2 4-16,3 4-6 16,3 2 5-16,5 0-5 15,5 0-6-15,4-2-5 16,0-2-37-16,0-4-44 16,11-3-23-16,7-6 10 15,1-3 26-15,4 0 15 16,-1-3 30-16,0-14 16 15,-2-1 0-15,1 0 0 16,-8-2 11-16,1 1-16 16,-6 5 11-16,-1 1 12 15,-3 5 0-15,-4 4 2 0,0 2 14 16,0 2-4-16,0 0-12 16,0 0 1-16,0 10 16 15,3 2 1-15,8 2-12 16,0-2-6-16,5 0-28 15,3-2-94-15,2-4-116 16,1-2-75-16,14-4-31 16,-5 0-157-16,-4 0-25 0</inkml:trace>
  <inkml:trace contextRef="#ctx0" brushRef="#br0" timeOffset="37658.49">19576 6194 1365 0,'0'0'550'16,"0"0"-398"-16,0 0 28 15,0 0 60-15,0 0-58 16,0 0-105-16,0 0-25 16,-5 38 47-16,-2-6 7 15,-1 6-34-15,0 2-24 16,2 4-5-16,2 2-16 15,-3-2-6-15,1 0-11 16,-3-1-9-16,4-5-2 16,-4-6-6-16,3-3-78 0,-4-7-140 15,0-4-65 1,-6-9-90-16,2-3-318 0,3-6-123 16</inkml:trace>
  <inkml:trace contextRef="#ctx0" brushRef="#br0" timeOffset="38281.33">19348 6450 1003 0,'0'0'358'16,"0"0"-193"-16,0 0 26 16,0 0 58-16,136-11-30 15,-104 11-98-15,8 10-68 16,1 3-25-16,2 1-16 15,0 0 0-15,-6-1-12 0,-5-5 1 16,-3-2 0-16,-5-3 5 16,-1-3-6-16,-4 0 2 15,-5 0 11-15,-5 0-2 16,-5 0 14-16,-4 0 46 16,0 0 24-16,0 0-2 15,-4 0-26-15,-8 0-36 16,-3 5 1-16,-4 2-4 15,-4 4 0-15,0 3-8 16,2 0-8-16,5 2-6 16,4 1-5-16,3-2-1 15,5-3 0-15,2-2 0 16,2-1-16-16,0-2-42 0,0-5-22 16,15 1-2-16,3-3-9 15,5 0 16-15,2-3 18 16,-4-9 4-16,1-2 23 15,-3 0 3-15,-4-1-8 16,-1 0 21-16,-5 4 14 16,-3-1 0-16,-4 7 18 15,-2 1 35-15,0 2 16 16,0 2-2-16,0 0-26 16,0 0-14-16,0 0-11 15,0 0-8-15,0 11 19 16,0 6 19-16,2-1-15 0,5 2-10 15,0 1-7 1,2-5-3-16,-1-1-11 0,-1-3-46 16,3-1-88-1,-5-6-98-15,-2-3-87 0,-1 0-254 16,-2 0-283-16</inkml:trace>
  <inkml:trace contextRef="#ctx0" brushRef="#br0" timeOffset="38566.21">19915 6345 1512 0,'0'0'544'0,"0"0"-355"0,0 0 42 15,0 0 110-15,0 0-70 16,0 0-127-16,0 0-59 15,100-4-28-15,-69 4-17 16,5 0-16-16,1 4-13 16,2 1-10-16,-4 1-1 15,-3-2-18-15,-11 1-36 16,-7-3-22-16,-12-2-77 16,-2 1-127-16,-35-1-64 15,-10 0-244-15,-2 0-402 0</inkml:trace>
  <inkml:trace contextRef="#ctx0" brushRef="#br0" timeOffset="39827.28">21809 5711 859 0,'0'0'265'0,"0"0"-165"15,0 0 52-15,0 0 77 16,0 0 24-16,0 0-93 0,0 0-55 15,-6-26-9-15,6 26-16 16,0 0-17-16,0 0-27 16,0 10-12-16,8 10 38 15,9 8 20-15,6 6 1 16,4 10-19-16,9 2 6 16,2 4-5-16,2 0-32 15,2-1 2-15,-1-5 3 16,-1-7-20-16,-8-2-12 15,0-5 6-15,-9-8-11 16,-6-3 0-16,-5-8 5 16,-8-5-6-16,-2-2 0 15,-2-2 8-15,0-2 8 16,0 0-16-16,0 0-1 0,0 0-26 16,2 0-36-16,0-9-91 15,1-5-64-15,3-13-155 16,-1 5-253-16,0-2-308 0</inkml:trace>
  <inkml:trace contextRef="#ctx0" brushRef="#br0" timeOffset="40278.33">22287 5877 1303 0,'0'0'304'0,"0"0"-201"0,0 0 48 16,0 0 43-1,0 0-73-15,0 0-29 0,0 0-12 16,-14 69 1-16,14-44 1 16,0 3-23-16,0 2-18 15,6 1-12-15,3-1-5 16,3-2-6-16,-6-1-6 15,4-1-3-15,-6-1-2 16,0-7-6-16,1-3 7 16,-5 0-7-16,2-3 5 15,-2-2-6-15,0-4 0 16,0 0 1-16,0 0-1 0,-2-2 1 16,-15 3 11-16,-2-4-6 15,-8 1 1-15,-6 1 7 16,-3-5 12-16,-4 0 10 15,-2 0 3-15,-2 0-8 16,1 0-8-16,3 0-13 16,2 0-8-16,11 0-2 15,7 0-26-15,20 7-131 16,0 3-179-16,13-1-528 0</inkml:trace>
  <inkml:trace contextRef="#ctx0" brushRef="#br0" timeOffset="40842.86">22551 6459 1101 0,'0'0'583'0,"0"0"-415"15,0 0 10-15,0 0 128 16,0 0-49-16,0 0-141 16,0 0-52-16,0 41 11 15,-6-14-11-15,-3 5-13 16,-3 4-3-16,-1-2-17 16,3 2 0-16,0 1-8 15,3-6-7-15,1-3-5 16,2-3-4-16,2-6 1 15,2-4-1-15,0-6-5 16,0-1-2-16,2-3-1 0,11-3 1 16,5-2 28-16,1 0-13 15,5 0-6-15,8 0-8 16,-1 0 7-16,6-2-7 16,-2-3-1-16,1 2 0 15,-3 1-82-15,-2 2-48 16,-4 0-53-16,7 0-46 15,-10 2-289-15,-4 6-417 0</inkml:trace>
  <inkml:trace contextRef="#ctx0" brushRef="#br0" timeOffset="41236.82">22953 6928 1320 0,'0'0'371'0,"0"0"-164"15,0 0 56-15,0 0 25 16,0 0-93-16,0 0-77 16,121-10-30-16,-90 13-10 15,0 12-12-15,-2 2-27 16,-5 4-32-16,-4 4-6 15,-4 0-2-15,-7 1 1 16,-9-2-7-16,0-2-11 0,-3 0 18 16,-19-4 1-1,-3-1 22-15,-4-4-16 0,4 2 9 16,6-4 20-16,5 0 0 16,7-3-7-16,7-2-10 15,0-1-11-15,5 2-8 16,22-1 6-16,16 2-12 15,14-2-18-15,11 1-174 16,36-6-35-16,-17 0-107 16,-14-1-487-16</inkml:trace>
  <inkml:trace contextRef="#ctx0" brushRef="#br0" timeOffset="42077.72">23514 6653 580 0,'0'0'984'0,"0"0"-769"16,0 0-89-16,0 0 137 16,0 0 27-16,0 0-122 0,0 0-68 15,-49 12-17 1,38 5 10-16,3 3-23 0,1-1-34 16,0 3-7-16,7-1-12 15,0-1-6-15,0-1 1 16,7-2-12-16,10-5 0 15,6-4-34-15,-1-4-44 16,2-4 17-16,-1 0 4 16,-3-4 36-16,-6-14-1 15,-1-6-15-15,-7-4-7 16,-6-4-41-16,0-3 2 16,0 2 52-16,-4 2 19 15,-11 3 1-15,3 6 11 0,-2 4 11 16,4 6 28-16,1 4 4 15,3 3-14-15,3 5-6 16,0-1-4-16,3 1 2 16,0 0-16-16,0 0 2 15,0 0-6-15,10 6 6 16,5 2-6-16,3 2 8 16,5 2-9-16,0-1 18 15,5 4-17-15,2 3 11 16,1 0-3-16,-3 4-3 15,-4 2-6-15,-3 2 1 16,-4 2-1-16,-6-1-1 16,-4-1 1-16,-5-2-14 0,-2-4-11 15,0-4 8 1,0-4 7-16,0-5-2 0,0 0 3 16,0-7 9-16,-2 0 9 15,2 0 1-15,-2-4 7 16,2-13 7-16,0-2-14 15,0-6 4-15,9-3-5 16,5-2 5-16,3 2 4 16,3 5 2-16,0 0-10 15,0 5-10-15,-2 6 18 16,-3 4-18-16,1 4-9 16,-3 4-33-16,3 0-100 15,-3 0-63-15,6 0-61 16,7 10-110-16,-4 4-184 0,1-4-163 15</inkml:trace>
  <inkml:trace contextRef="#ctx0" brushRef="#br0" timeOffset="44181.53">24305 6731 553 0,'0'0'782'0,"0"0"-536"15,0 0 25-15,0 0 22 16,0 0-7-16,0 0-126 15,0 0-38-15,-33-18-1 16,13 16-18-16,-4 2-32 16,-5 0-22-16,-5 0-1 15,1 6-15-15,1 8 6 16,3 0-9-16,6 2-17 0,2 2 2 16,8-1-9-16,6-3-6 15,4 1 0-15,3-3-2 16,0 0-17-16,3-3-25 15,14-2-49-15,4-2 5 16,5-5-36-16,3 0 34 16,0 0 19-16,-2-16 38 15,0-6 3-15,-5-8 23 16,1-6-4-16,-3-10-18 16,0-7-58-16,-3-5-8 15,2-2-44-15,-8-3 30 16,2 7 41-16,-6 7 68 0,-3 10 32 15,-4 9 63 1,0 9 48-16,0 5 12 0,0 9 11 16,-6 3-22-16,-5 4-82 15,-3 0-35-15,-3 0-7 16,-6 20 5-16,0 8-11 16,2 9 14-16,5 5 1 15,7 6-10-15,4 3-3 16,5 2-11-16,0-1-5 15,3-2 0-15,12-4-1 16,6-4 1-16,-2-8-50 16,1-5-10-16,-1-10-11 15,-5-9 0-15,5-6-17 16,-2-4-12-16,1 0 24 0,5-4 27 16,-6-9 3-16,0-3 16 15,0-2 18-15,-6 4 5 16,-4-1-1-1,-5 8 8-15,-2 0 1 0,0 5 29 16,0 2-5-16,0 0-9 16,0 0-10-16,-2 10 10 15,-5 8 8-15,1 7 9 16,1 1-8-16,2-1 6 16,3-1-8-16,0-2-5 15,0-3-2-15,5-7-8 16,4-5-2-16,0-1-6 15,-3-6-13-15,4 0-8 0,-1-6-10 16,-3-9-5-16,1-8 17 16,-3-2-39-16,-4-8-45 15,0-1 23-15,0 0 9 16,-2 1 24-16,-7 6 29 16,-2 5 7-16,2 9 11 15,0 1 24-15,3 9 29 16,1 1 9-16,1 2-19 15,2 0-7-15,2 0-4 16,0 0-10-16,0 0-5 16,0 0-16-16,0 0 0 15,0 2-1-15,4 1 1 16,10 2 0-16,8 2 5 16,5-2-6-16,2 3-7 15,2 1 6-15,0 1-6 0,-2 1-4 16,-5 5 11-16,-4 3-1 15,-4 0 0-15,-5 1 1 16,-5 3 6-16,-6-3 6 16,0 0-4-16,0-2 14 15,0-3-12-15,-5 0-8 16,0-5 7-16,0-4-8 16,5-5 5-16,-2 1 0 15,2-2 0-15,0 0 9 16,0 0 6-16,0 0-18 15,0-11-3-15,9-1-2 16,2-2-4-16,5 0 5 16,-1 0-1-16,3-1-7 15,0 3-5-15,-3 2 14 16,1 3 2-16,-3 3-1 0,-4 1 8 16,-3 3 6-16,-2 0 4 15,-4 0 8-15,0 0-11 16,0 0-5-16,2 14 22 15,-1 3-1-15,2 3-11 16,-1 1-3-16,-2 0-1 16,0 0-16-16,0 0 6 15,0-1-7-15,0-4-31 16,0-4-66-16,0-2-28 16,4-4-74-16,3-2-46 0,5-4-102 15,1 0 23 1,5 0-21-16,4-6-23 0,2-6 82 15,3-2 243-15,1 0 43 16,2 0 151-16,-7-1-4 16,-6 3 139-16,-3-2 73 15,-8 5-80-15,-1 1-11 16,-3 2-17-16,-2 2 18 16,0 1-79-16,0 1-40 15,0 2-27-15,-16 0-46 16,-2 0-33-16,-5 0-22 15,-3 0-8-15,0 9-7 16,1 2-7-16,5 1 0 16,5-1 0-16,5-1-5 0,4 1-1 15,6-4-26-15,0 0-17 16,0 0-20-16,2-2 2 16,14-5-30-16,1 0 15 15,2 0-6-15,0 0 29 16,-1-12 7-16,-2 1 24 15,-3-1 27-15,-2 1 1 16,-6 4 5-16,-2 2 10 16,-3 5 56-16,0 0-33 15,0 0-13-15,0 0-12 16,0 0-12-16,0 0 0 16,0 3 5-16,0 11-5 15,0 1 5-15,0-2-4 16,0 0-1-16,0-2 1 0,6-5 5 15,3-2-7-15,-1-2-7 16,4-2-33-16,1 0 16 16,1 0-3-16,3-12-8 15,1-4 11-15,0-4 11 16,0-2-11-16,-2-6-1 16,1-3 23-16,-1-4-14 15,-3-3 3-15,2-5 13 16,-1 1 1-16,2 0 16 15,-6 4 26-15,0 4 30 16,-2 4-12-16,-2 5 7 16,-4 10 4-16,-2 3 13 0,0 5-11 15,0 7-21 1,0 0-26-16,0 0-14 0,-8 11 0 16,-5 15 10-16,-2 8 7 15,-1 10 6-15,1 5 13 16,1 4-1-16,3 1-8 15,4-1-5-15,1-3-25 16,3-6 2-16,1-2-1 16,2-9-11-16,0-4 0 15,0-6-31-15,0-8-54 16,0-7-65-16,0-3-17 16,0-5-28-16,0 0-129 15,-6-14-371-15,1-6-190 0</inkml:trace>
  <inkml:trace contextRef="#ctx0" brushRef="#br0" timeOffset="44765.89">25079 6667 1250 0,'0'0'509'16,"0"0"-387"-16,0 0-21 15,0 0 138-15,0 0-36 16,0 0-76-16,0 0-60 15,79 75-38-15,-49-50-14 16,-3 1-14-16,4 1 0 16,-2-5 6-16,3-1-7 0,-3-4-24 15,-5-5 11 1,-4-2 11-16,-4-5-4 0,-8-3 5 16,-2 1 1-16,-6-3 9 15,0 0 6-15,0 0 0 16,0 0 12-16,-11 0 24 15,-5 4-13-15,-4 1 4 16,-5 4 8-16,-2 5-3 16,0 2-2-16,2 2-4 15,4 3-7-15,0-2-10 16,6 0-5-16,6-2-19 16,2-5-1-16,5 0 0 15,2-4-13-15,0 1-31 16,2-5-16-16,11-4 1 0,8 0-24 15,-2 0 16-15,7-7 32 16,-5-11 11-16,4-2-5 16,-3-2-12-16,-3 1 8 15,-4 6 22-15,-7 5 12 16,-3 3 10-16,-5 7 35 16,0 0 21-16,0 0-10 15,0 17 5-15,-5 3 20 16,1 2-8-16,2 2-20 15,2 0-26-15,0-4-16 16,2-2-11-16,10-6-83 16,1-3-62-16,3-4-49 15,5-5-156-15,-2 0-260 16,-4-5-86-16</inkml:trace>
  <inkml:trace contextRef="#ctx0" brushRef="#br0" timeOffset="47596.58">18790 6953 882 0,'0'0'223'0,"0"0"-159"16,0 0 80-16,0 0 76 16,0 0 73-16,0 0-112 15,0 0-86-15,0-9-21 16,0 11-12-16,0 12 15 0,0 4-16 16,10 6-27-16,1 6-3 15,2 2-4-15,5 3-8 16,2 0-3-16,3 2-14 15,-1-1 5-15,2 0-5 16,1-2 8-16,4-3-9 16,4 0-1-16,5-1-12 15,5 0 10-15,1-2-14 16,-4-3 15-16,-4-2 1 16,-10-5 0-16,-8 0 1 15,-9-1-1-15,-7-2 28 16,-2 2 24-16,0 1-7 15,0 3-17-15,0 2-13 0,0 0-1 16,0 3-5-16,6 1-2 16,4 1 0-16,3 2 2 15,8 2-9-15,3 0 0 16,4-2 0-16,9 2 0 16,1-3 0-16,4-4 9 15,3 0-1-15,2-3-7 16,-1-2 1-16,1 0-1 15,0 0 0-15,0 1 0 16,-2 0 4-16,-1 1-5 16,-7 2-1-16,-5 2-4 15,-7 0 5-15,-8 2 9 16,-7 3 9-16,-6-1 19 16,-4 1-1-16,0 2-17 0,0-1-4 15,0 0-1-15,0 0-3 16,4 0 0-16,14 1-10 15,8 1 0-15,9-1-1 16,7 1 12-16,2-1-4 16,3-3-8-16,-3-1 1 15,-5-2 0-15,-4-4 0 16,-6 2 0-16,-6-5 1 16,-6-3-2-16,-3 2 1 15,-5-5 0-15,-3 2 0 16,-2 0-1-16,-4 3 9 0,0 6 15 15,0 3 11 1,0 4-5-16,0 0-7 16,0 3 3-16,0-4 4 15,0-1 9-15,0-1-3 0,0-1-20 16,17 0-1-16,4 0 0 16,8 0-14-16,8 0 11 15,2-3-12-15,3-6 0 16,6-7-79-16,-2-6-66 15,10-6-127-15,-11-6-266 16,-15-11-422-16</inkml:trace>
  <inkml:trace contextRef="#ctx0" brushRef="#br0" timeOffset="49077.8">22732 7515 1099 0,'0'0'325'0,"0"0"-142"0,0 0 110 16,0 0 10-16,0 0-66 16,0 0-99-16,0 0-43 15,-65-13 32-15,43 13-15 16,-4 1-33-16,-1 13-29 15,0 2-16-15,-2 4-9 16,0 2-4-16,2 5-1 16,5-1-1-16,0 2-18 15,6 2 0-15,4-1 13 16,4 2-13-16,5 1 0 16,3-2-1-16,0 2-15 0,0 0 8 15,8 0 7-15,0-4 16 16,1-2-5-1,-3-3-5-15,-1-5-5 0,-2-2 0 16,-3-2-1-16,0 4 1 16,0 0-1-16,-8 2 0 15,-9 2 0-15,-7 2 1 16,-10 2 6-16,-3 0-5 16,-4 2 5-16,-3-1-2 15,0-4-4-15,1 4-1 16,1-5 2-16,3 1-2 15,8 0 2-15,4-3-2 16,8 2 0-16,5-2-1 0,7 1-8 16,3-2-6-1,4 1-34-15,0 1-13 0,0-2-23 16,0 1 52-16,0-3 27 16,0 0 6-16,0 0 0 15,0-2 0-15,-5 1 0 16,-11-1 9-16,-3 0 5 15,-8 3-5-15,-6 0 3 16,-6 3 4-16,-3 1 10 16,-5 0-6-16,1 2 0 15,-2-2 13-15,2 0-3 16,3-2-11-16,6 1-7 16,3-2-6-16,9-3-5 15,6 2-1-15,5-4 0 16,7 0-14-16,1-2-13 0,4 2-6 15,0 2-3-15,-1-2 30 16,-2 0 5-16,1-1 0 16,-2-3-4-16,-3-3 4 15,-1 0 2-15,0-4-1 16,-3 2 9-16,-3-1-1 16,-3 1 5-16,-2 1 5 15,-2 5 5-15,1 1-2 16,0 0-8-16,0 0-4 15,1 1 8-15,6-6-7 16,3 0-1-16,4-2-3 16,6-1-6-16,-1-2-6 15,3-1-17-15,0 2-38 0,0 1-16 16,0 0-3 0,0 2 8-16,0-3 14 0,0 2-41 15,0 2-63-15,-2-7-135 16,-2 2-255-16,2-2-182 0</inkml:trace>
  <inkml:trace contextRef="#ctx0" brushRef="#br0" timeOffset="49943.95">21223 9119 162 0,'0'0'376'0,"0"0"-240"15,0 0-83-15,0 0 40 16,0 0 112-16,0 0-53 16,0 0 3-16,0 0 45 15,0 0 49-15,-2 5-13 16,-6-1-35-16,0 1-50 15,-3 4-63-15,-3-1-24 16,-3 2-5-16,-1 2-14 16,-5 0-11-16,2 0-8 15,-2 0-6-15,-4 2 6 0,3-1-4 16,-3 4 5 0,-1-3-11-16,5 2-2 0,-2-2 7 15,7-3-5-15,3-2-4 16,3-1-3-16,5-4 0 15,4-2-2-15,0 0-6 16,3-2-1-16,0 0 0 16,0 0 0-16,0 0 0 15,0 0 0-15,0 0-15 16,3 0-51-16,-1 0-38 16,2 0-24-16,-2 0-113 15,-2-10-86-15,0 2-289 16,0-1-414-16</inkml:trace>
  <inkml:trace contextRef="#ctx0" brushRef="#br0" timeOffset="50412.74">21016 9041 1132 0,'0'0'313'16,"0"0"-151"-16,0 0 81 0,0 0 74 15,0 0-102-15,0 0-102 16,0 0 14-16,2 20 5 15,-2 1-14-15,-6 3-35 16,-4 1-23-16,0 4 3 16,1 0-11-16,-3 0-17 15,1 0-14-15,2-4-6 16,0-1-2-16,2-1 7 16,3-6-11-16,2-2 7 15,2-6-13-15,0-4-2 16,0-3-2-16,0-2 2 15,11 0 14-15,11 0 7 16,7-7-10-16,9-5-11 0,6 0-1 16,1-2-23-1,2-1-60-15,-3 1-73 0,-1 2-42 16,-3-3-20-16,-13 5-127 16,-10 3-407-16</inkml:trace>
  <inkml:trace contextRef="#ctx0" brushRef="#br0" timeOffset="51232.44">20802 8932 889 0,'0'0'375'0,"0"0"-249"15,0 0-33-15,0 0 153 16,0 0-18-16,0 0-132 15,0 0-53-15,-11 0 26 16,11 0 42-16,0 0-1 16,0 0-3-16,0 3-3 15,0 11 13-15,0 2-3 16,0 7 10-16,0 2-18 16,3 3-13-16,3 4-24 15,0 1-23-15,1-1-16 0,-1-1-9 16,2-2-6-1,-3-5-9-15,0-2-5 0,-2-5 0 16,-1-6 7-16,-2-1-8 16,0-4 0-16,0-1-5 15,-7 0 5-15,-13 2 0 16,-4-5-18-16,-4 5 5 16,0-2 13-16,-6 0 6 15,3 1-6-15,0-2 7 16,-1 1-7-16,3-2 0 15,-2 3 1-15,-2 0 17 16,2 0 0-16,-3 2-5 0,1 1 5 16,-3-1 5-1,-1-1 2-15,-2 1 17 0,4-2-13 16,-1 2-5-16,2-1 0 16,6-2-11-16,3 0-12 15,10-4 0-15,8-1-1 16,4 0-1-16,3 0-47 15,3 0-55-15,31 0-141 16,-3-4-298-16,-3-3-851 0</inkml:trace>
  <inkml:trace contextRef="#ctx0" brushRef="#br0" timeOffset="52624.25">22746 8282 960 0,'0'0'362'0,"0"0"-220"15,0 0 72 1,0 0 103-16,0 0 0 0,0 0-132 16,0 0-78-16,-2 0-9 15,-13 18 34-15,1 7 1 16,-3 4-36-16,7 0-28 16,1 0-24-16,4-2-15 15,5-4-11-15,0 0-8 16,9-9-11-16,11 1-9 15,4-5-2-15,5-3-97 16,0-6-109-16,11-1-60 16,-9-12-113-16,-6-6-595 0</inkml:trace>
  <inkml:trace contextRef="#ctx0" brushRef="#br0" timeOffset="52831.97">22849 7971 2105 0,'0'0'330'0,"0"0"-303"16,0 0 29-16,0 0 56 15,0 0-112-15,0 0-28 16,0 0-275-16,28-14-319 15,-26 26-460-15</inkml:trace>
  <inkml:trace contextRef="#ctx0" brushRef="#br0" timeOffset="53295.85">23013 8303 1258 0,'0'0'289'16,"0"0"-194"-16,0 0 8 16,0 0 127-16,0 0-42 15,-11 115-94-15,6-93-54 16,3-2-19-16,0-4 0 0,-1-4-3 16,3-3-4-1,0-7-12-15,0 1 10 0,0-3-3 16,0 0-9-16,5 0 0 15,4-5 26-15,7-12-6 16,-1-3-6-16,5-7-13 16,3 1 9-16,2 0-9 15,-2 1 5-15,2 2 12 16,-2 8-1-16,-6 3 18 16,-3 6 5-16,-6 6 3 15,-1 0 0-15,0 0-6 16,0 10-5-16,-3 9-8 15,3 6 2-15,-3 2 6 16,-4-1-16-16,0 6-10 16,0-6 6-16,0 1-12 0,0-5-42 15,-4 0-47 1,-3-3-93-16,5-8-82 0,0-3-67 16,2-4-211-16,0-4-121 15</inkml:trace>
  <inkml:trace contextRef="#ctx0" brushRef="#br0" timeOffset="53600.96">23575 7965 1627 0,'0'0'632'0,"0"0"-546"0,0 0-64 15,0 0 145-15,0 0 55 16,0 0-81-16,0 0-48 16,-27 132-12-16,18-86-8 15,-2 2-26-15,-3 6-23 16,-1 1-12-16,-2 1-6 16,-2 2-6-16,-2-4-5 15,1-4-73-15,6-8-67 16,0-8-18-16,5-10 14 15,3-7-30-15,6-17-130 16,0 0-180-16,0 0-173 0</inkml:trace>
  <inkml:trace contextRef="#ctx0" brushRef="#br0" timeOffset="54281.08">23329 8291 1418 0,'0'0'291'15,"0"0"-212"-15,0 0 67 16,0 0 128-16,0 0-119 16,0 0-42-16,0 0-8 15,40 51 1-15,-13-32-30 16,4 2-30-16,5-1-28 16,0-4-9-16,2-2-7 15,0-6 8-15,-3-4-10 16,-3-4-6-16,-2 0-19 0,-3 0-11 15,-4-4 9-15,-8-9 17 16,-1 0 10-16,-8-3 1 16,-1 1 5-16,-4 0 1 15,-1-2-1-15,0 6 3 16,0-1 46-16,0 2-13 16,-6 3 4-16,-4 3-7 15,-4 4-18-15,-1 0-4 16,-4 0-7-16,2 8-1 15,-3 13 0-15,0 3 2 16,9 4-10-16,0 6 8 16,3 0-7-16,8-2-1 15,0 0-1-15,0-6 0 0,11-8-10 16,3-4-28-16,2-8 1 16,1-6-4-16,4 0 28 15,1-8 5-15,7-10-18 16,0-4-4-16,-1-3 0 15,5-1-19-15,-8 1 2 16,1 4 29-16,-2 6 11 16,-7 5 7-16,-3 3-7 15,-5 7 7-15,-5 0 26 16,-1 0 10-16,-1 13-13 16,0 6 15-16,-2-2-2 15,0 5-9-15,0-1 0 16,0 0-2-16,0 2 7 15,0-4-4-15,0 1-4 16,0-1-6-16,0-5-7 0,0-1-2 16,0-1-9-16,11 0-24 15,4-3-113-15,22 3-71 16,-6-4-278 0,2-4-253-16</inkml:trace>
  <inkml:trace contextRef="#ctx0" brushRef="#br0" timeOffset="54579.86">24355 8528 1418 0,'0'0'404'16,"0"0"-152"-16,0 0 86 0,0 0 1 16,0 0-98-16,0 0-75 15,0 0-61-15,-103-24-10 16,86 26-38-16,1 12-15 15,1 2-21-15,3 6-20 16,5 0 5-16,3 4-6 16,4 0 2-16,0 1-2 15,0-4 0-15,11 2 0 16,11-6-10-16,9-1-50 16,5-4-37-16,3-7-95 15,3-5-65-15,-3-2-28 16,19-11-62-16,-12-9-206 15,-7-1-184-15</inkml:trace>
  <inkml:trace contextRef="#ctx0" brushRef="#br0" timeOffset="54875.85">24636 8201 1689 0,'0'0'352'0,"0"0"-188"15,0 0 56-15,0 0 96 16,0 0-34-16,0 0-132 16,0 0-83-16,0-16-19 15,0 25-19-15,-5 16-17 16,-1 13 11-16,-6 12-3 16,-1 8-10-16,-3 7-8 15,1 4 4-15,1-4-5 0,5 2-1 16,5-5-1-16,4-8-26 15,0-10-67-15,0-10-172 16,0-14-44-16,18-16-191 16,-5-4-258-16,2 0-201 0</inkml:trace>
  <inkml:trace contextRef="#ctx0" brushRef="#br0" timeOffset="56539.98">24847 8578 1358 0,'0'0'582'0,"0"0"-359"16,0 0 72-16,0 0 76 15,0 0-74-15,0 0-147 16,0 0-56-16,-4-8-29 16,-8 8-14-16,-5 0-38 15,-8 2-5-15,-1 15-8 16,-3 2 1-16,-3 5-1 15,6 5 0-15,4-4 0 16,6 1 0-16,7 1-1 16,5-8 0-16,4 0-12 15,0-5-29-15,4-4-30 0,13-4-48 16,4-6 24 0,4 0-15-16,2 0-10 0,-1-14 33 15,1-9 2-15,1-3 8 16,-3-3 27-16,0-1-1 15,-3-1-9-15,-7 5 41 16,-4 8 20-16,-3 6 36 16,-6 6 43-16,-2 4 50 15,0 2-21-15,0 0-46 16,0 2-24-16,-7 14 10 16,-2 3-15-16,2 4 4 15,3 2-19-15,4-2-8 16,0 1 1-16,0-3-10 15,0-3 5-15,6-4-6 16,8-2-10-16,4-6-37 16,4 0 1-16,3-4 16 15,4-2-12-15,0 0-13 0,0 0 15 16,-4 0 25-16,-8 0 13 16,-3 0 2-16,-8 0 0 15,-4 0 1-15,-2 0 1 16,0 0 4-16,0 6-6 15,0 3 25-15,-8 3-8 16,-4 0-5-16,1 1-4 16,-1-3-7-16,-1-4 14 15,3-1-13-15,-3 0 5 16,3-5-7-16,2 0-1 16,0 0-18-16,4 0-20 15,2 0 20-15,2 0-11 0,0-5-9 16,0 0-19-16,4-1 0 15,10 0 19-15,0 0 32 16,5 0-4-16,2 1 10 16,-1 2 1-16,2-3 0 15,-3 3 0-15,3 0-27 16,5-1-59-16,0 4 4 16,4 0 36-16,1 0 24 15,-6 0 1-15,1 0 21 16,-4 0 5-16,-4 0 26 15,-3 2 22-15,-3-2-4 0,-5 2 12 16,-6-2-5 0,-2 0 35-16,0 0 0 0,0 0-10 15,0 0-19-15,0 0-32 16,-10-4 8-16,0-1-2 16,-2 4 26-16,1 0-2 15,-4 1-19-15,-1 0 4 16,-2 0 0-16,-4 0-20 15,2 9-8-15,-3 3-5 16,6 0 0-16,-1 1-12 16,5 4 8-16,4-3-7 15,2 1 0-15,4-3 0 16,3 0-1-16,0-5 0 16,0 0 0-16,0-2-1 15,11-3-29-15,5-2-8 0,7 0 16 16,-2 0-10-16,6-2-4 15,-4-6-10-15,1-1-2 16,-5-2 17-16,-4 1 22 16,-3 5 9-16,-8 0 1 15,-2 5 10-15,-2 0 1 16,0 0 12-16,0 0 17 16,0 0-25-16,0 0-15 15,0 6 11-15,0 6 6 16,-2 1-16-16,2-1 14 15,0-1-7-15,0 1-1 16,0-3-2-16,6-2-5 16,4-2-1-16,7-1 7 15,3-3 3-15,2-1-10 16,5 0-8-16,-2 0 1 0,-3 0 7 16,-4 0-9-16,-8 0 8 15,-2 0 1-15,-8 0-9 16,0 4-12-16,0 1 6 15,0 0 15-15,-10 5 2 16,-1 2 8-16,3 0 2 16,1 0-6-16,2 0-4 15,3 1-1-15,2-4 8 16,0 1 0-16,0-1-4 16,7-1-4-16,11 0 6 15,2 1-6-15,5-4 5 16,0 1-6-16,2-4 1 0,0-2 8 15,0 0-4-15,-4 0-5 16,-3-8 0-16,-3-4 11 16,-3-1-1-16,-5-1 1 15,-3 0 1-15,-3 0 19 16,-3 5 8-16,0 2 0 16,0 4 18-16,0 1-3 15,-12 2-21-15,-5 0 7 16,-7 3-4-16,3 11 2 15,1 4-23-15,1 3-2 16,9 1-12-16,4-3 1 16,6 2-2-16,0-3 0 15,24-2-44-15,16 2-47 0,13-1-70 16,50 9-96 0,-15-5-258-16,0-1-429 0</inkml:trace>
  <inkml:trace contextRef="#ctx0" brushRef="#br0" timeOffset="60646.11">20626 9719 454 0,'0'0'404'16,"0"0"-167"-16,0 0-18 0,0 0 45 16,0 0 82-1,0 0-92-15,0 0-53 0,0-37-51 16,0 37 5-16,0 0-12 16,0 5-43-16,0 19-35 15,0 14 56-15,-5 13-36 16,-1 9-37-16,-4 4-22 15,4 0-7-15,4-4-10 16,-1-4-1-16,3-8-7 16,0-10 1-16,0-7 4 15,0-12-6-15,0-6 1 16,0-8 0-16,0-5 4 16,0 0-5-16,3 0-7 15,10-4 7-15,3-6 1 16,6-3 0-16,5 1 1 0,1 1-2 15,0 3-1-15,2 2 0 16,-3 5-37-16,-2-2-76 16,-3 3-68-16,-6 0-11 15,8 0-92-15,-7 0-393 16,-3 0-161-16</inkml:trace>
  <inkml:trace contextRef="#ctx0" brushRef="#br0" timeOffset="60983.99">21083 9980 1175 0,'0'0'359'16,"0"0"-207"-1,0 0 43-15,0 0 72 0,0 0-41 16,0 0-124-16,0 0-51 15,6-10 1-15,-6 16 12 16,0 12 13-16,0 8 14 16,-4 6-14-16,-5 5-10 15,5 1-6-15,-2-1-21 16,2-1-19-16,4-1-13 16,0-5-7-16,0-6 0 15,0-8-1-15,0-7-28 0,0-2-65 16,4-7-20-1,2 0-10-15,-5-5-30 0,2-29-129 16,-1 5-304-16,-2-5-223 16</inkml:trace>
  <inkml:trace contextRef="#ctx0" brushRef="#br0" timeOffset="61198.79">21145 9742 1721 0,'0'0'383'15,"0"0"-256"-15,0 0 69 16,0 0 3-16,0 0-96 0,0 0-103 16,0 0-61-16,25 1-45 15,-17 23-140-15,4-2-276 16,-6 0-220-16</inkml:trace>
  <inkml:trace contextRef="#ctx0" brushRef="#br0" timeOffset="61637.18">21544 9902 1347 0,'0'0'510'15,"0"0"-417"-15,0 0 94 0,0 0 109 16,0 0-111-16,0 0-95 16,0 0-5-16,-87-9 14 15,65 9-24-15,1 0-27 16,6 0-27-16,2 7-12 16,1 5-9-16,5 0-6 15,5 3-1-15,2 2-1 16,0 1-8-16,0 0-34 15,9 1-7-15,7 2-17 16,2 2 14-16,2-2 15 16,0 4 8-16,-3-4 18 15,-1 1-4-15,-5-4 14 0,-3-2 8 16,-6-1 1 0,-2-5 8-16,0-3 14 15,-5 2 23-15,-13-4 3 0,-2 2 4 16,-6-3-16-16,1 0-11 15,3-4-10-15,1 0-5 16,8 0-10-16,5 0-83 16,2 0-56-16,6-8-186 15,6-4-395-15,7-7-280 0</inkml:trace>
  <inkml:trace contextRef="#ctx0" brushRef="#br0" timeOffset="61937.83">21872 9615 1704 0,'0'0'516'0,"0"0"-401"16,0 0 57-16,0 0 107 15,0 0-65-15,0 0-138 16,0 0 5-16,0 67 6 15,-7-26-15-15,-3 1-23 16,0 7-19-16,-3 1-17 16,1 2-5-16,-2 0-2 15,-1-2-6-15,2-2 0 16,-1-4-39-16,1-5-54 16,2-10-130-16,0-7-45 0,2-7-37 15,3-9-307-15,1-6-177 16</inkml:trace>
  <inkml:trace contextRef="#ctx0" brushRef="#br0" timeOffset="62144.45">21581 9946 1577 0,'0'0'592'0,"0"0"-384"16,0 0 27-16,0 0 57 15,0 0-105-15,0 0-100 0,170-16-51 16,-110 16-24-16,3 0-12 16,-3 0-175-16,9 0-166 15,-13 0-367-15,-16 4-550 0</inkml:trace>
  <inkml:trace contextRef="#ctx0" brushRef="#br0" timeOffset="62622.03">22255 9976 227 0,'0'0'1599'0,"0"0"-1320"16,0 0-59-1,0 0 57-15,0 0-19 0,0 0-112 16,0 0-79-16,-60-12-7 15,31 30 27-15,-2 4-22 16,-2 6-25-16,2 2-18 16,6 2-7-16,4 1-1 15,8-4-13-15,4 0 5 16,9-7-5-16,0-5-1 16,0-2-13-16,9-7-41 15,9-8 5-15,2 0 31 16,5 0-14-16,-1-16-2 15,2-7-4-15,3-7-1 16,0-1 0-16,-2-3-20 16,-2-1 12-16,-2 3 32 0,-4 4 9 15,-5 7 6 1,-3 6 11-16,-7 9 31 0,-4 4 56 16,0 2 0-16,0 2-46 15,0 16 22-15,0 6-9 16,-6 4-21-16,-1 2-16 15,1 0-20-15,6-4-8 16,0-2-32-16,0 1-180 16,13-8-335-16,7-5-439 0</inkml:trace>
  <inkml:trace contextRef="#ctx0" brushRef="#br0" timeOffset="63245.71">22777 9842 864 0,'0'0'1028'0,"0"0"-822"16,0 0 5-16,0 0 72 16,0 0 30-16,0 0-145 15,0 0-78-15,118-7-29 16,-65 7-32-16,3 0-10 15,0 0-11-15,-5-5-7 16,-7-6-1-16,-8-1-16 16,-7-6-37-16,-11-2-32 15,-7-4 1-15,-7-4 18 16,-4-4-28-16,0-2 27 16,-2 2 37-16,-11 3 30 15,-3 8 47-15,-1 3 4 16,1 8 28-16,1 4 18 0,-4 6-14 15,2 0-31-15,-3 9-13 16,-1 18-9-16,2 12 8 16,1 7 3-16,3 7-2 15,0 12-4-15,3 5-5 16,0 8-8-16,1 4-2 16,3 3-13-16,-2-3-1 15,1-4-5-15,3-8-1 16,-1-10-12-16,0-12-30 15,-1-14-27-15,3-7-61 16,-2-13-84-16,-4-11-75 16,2-3-100-16,0 0-541 0</inkml:trace>
  <inkml:trace contextRef="#ctx0" brushRef="#br0" timeOffset="63596.41">22792 10094 1839 0,'0'0'720'0,"0"0"-574"15,0 0-3-15,125-5 99 16,-67 5-84-16,2 0-94 16,4-3-33-16,2-1-31 15,-11 0-49-15,-6-2-165 0,-9 0-70 16,-11 2-29-1,-8 2 57-15,-6 2 57 0,-8 0 94 16,-3 0 92-16,-1 0 13 16,-3 9 130-16,0 6 45 15,0 5 49-15,0 4-28 16,0 2-26-16,0 2-22 16,0-2-42-16,0 1-61 15,0-4-44-15,0-2-1 16,0-7-140-16,0-5-95 15,2-9-144-15,4 0-242 16,4 0-276-16</inkml:trace>
  <inkml:trace contextRef="#ctx0" brushRef="#br0" timeOffset="63768.1">23494 9793 783 0,'0'0'1284'15,"0"0"-1062"-15,0 0-189 16,0 0 7-16,0 0-40 16,0 0-64-16,0 0-290 15,0 44-305-15,0-21-308 0</inkml:trace>
  <inkml:trace contextRef="#ctx0" brushRef="#br0" timeOffset="64137.85">23560 10028 677 0,'0'0'367'0,"0"0"-150"0,0 0 56 16,0 0 36-16,0 0-54 16,22 122-70-16,-19-91-63 15,1-4-49-15,-4 0 0 16,0-6-22-16,0-4-17 16,2-5-10-16,0-4-11 15,2-8 5-15,3 0 7 16,-1 0 1-16,6-6 24 15,1-11-24-15,5-4-17 16,1-6 1-16,6 1-4 16,1-2-4-16,4 4 5 15,3 7 1-15,3 3 8 0,-3 5-1 16,-2 6 3 0,-6 3 21-16,-4 0 18 15,-11 7 2-15,-1 12-14 0,-4 1 0 16,-3 1-3-16,-2 4-27 15,0-6-15-15,0 4-4 16,0-5-128-16,0-4-30 16,0-2-63-16,0 0-148 15,15-6-379-15,6-4-122 0</inkml:trace>
  <inkml:trace contextRef="#ctx0" brushRef="#br0" timeOffset="65286.82">24310 10124 1377 0,'0'0'407'0,"0"0"-124"16,0 0 91-16,0 0-25 15,0 0-99-15,0 0-97 16,0 0-65-16,-60-28-21 16,31 42-19-16,0 7-22 15,0 0-20-15,3 2-5 16,4-2 0-16,7 2 1 15,5-6-2-15,5-2-21 16,5-3-17-16,0-5-42 16,0 0-46-16,7-7-13 15,11 0 38-15,4-2 52 16,0-15 24-16,5-2 10 16,-3-5 1-16,-1-1-7 0,-1-1 21 15,-2 4 2-15,-5 7-1 16,-3 1 15-16,-5 7 71 15,-6 2 33-15,-1 5-19 16,0 0-62-16,0 0 3 16,0 17 14-16,0 3-19 15,-4 6-14-15,2 0-15 16,2 1-7-16,0-4 12 16,0 0-13-16,9-4-1 15,7-4-23-15,3-5-19 16,3-6-8-16,1-4 25 15,4 0 4-15,2-6-11 16,0-12 12-16,-2-4 9 0,-3-8 12 16,-2-7 4-16,-3-5-3 15,-4-6 8-15,-1-8-9 16,-6-4 0-16,3 0 0 16,-3 2 1-16,-4 3 0 15,0 11 14-15,-4 9 50 16,0 9 11-16,0 6-18 15,0 11-2-15,0 6-10 16,0 3-19-16,-6 0-27 16,-4 0-3-16,-6 25 2 15,-3 11 1-15,-4 10 6 16,2 11 3-16,2 3 3 0,1 2 2 16,7-2-13-1,5-4 7-15,4-4-7 0,2-6 5 16,0-4-6-1,8-8-1-15,12-5-14 0,8-7-39 16,1-6 2-16,5-8-8 16,5-6-19-16,1-2-29 15,3 0-13-15,-5-9 31 16,1-3 33-16,-10-1 33 16,-7 1 23-16,-5 4-1 15,-9 2 2-15,-6 4 0 16,-2 2 10-16,0 0 8 15,0 0 10-15,0 6 13 16,0 6-26-16,0-1-8 16,0 1 4-16,0 0-2 0,0-1-8 15,0-3-1-15,3-2 0 16,1-4 0-16,0 0-9 16,-2-2-31-16,0 0-1 15,4 0 15-15,-3 0 3 16,2-4-4-16,-2-8-6 15,-3-2 8-15,0-4 1 16,0-4 14-16,0-2 10 16,0-2 15-16,-5-1-2 15,-1 4 27-15,-4 2 10 16,4 7 0-16,-3 6 12 16,3 6-7-16,-6 2-7 15,-2 0-15-15,-1 14 7 0,0 10 19 16,1 6-7-1,3 5-13-15,7 1-9 0,4-1-12 16,0-6-5-16,6-5-6 16,15-6-7-16,2-6-56 15,4-8-75-15,2-4-77 16,10-6-34-16,-6-15-140 16,-9-2-457-16</inkml:trace>
  <inkml:trace contextRef="#ctx0" brushRef="#br0" timeOffset="65502.77">24958 9907 776 0,'0'0'1609'16,"0"0"-1306"-16,0 0-76 16,0 0 81-16,0 0-68 15,0 0-120-15,153-17-68 16,-95 17-23-16,-3 0-13 15,0 0-16-15,-7 0-32 16,-15 0-91-16,-20 0-220 16,-13 0-398-16,0 0-668 0</inkml:trace>
  <inkml:trace contextRef="#ctx0" brushRef="#br0" timeOffset="66411.75">23577 10918 806 0,'0'0'1092'0,"0"0"-908"16,0 0-97-16,0 0 146 16,0 0 13-16,0 0-113 15,-78 107-61-15,78-77-31 16,2-2 0-16,19-6-4 16,9 0-10-16,3-6-16 15,8-6 1-15,-1-4-3 0,-3-6-9 16,0 0-35-16,-9-4 25 15,-5-12 4-15,-7-6-3 16,-8-2 0-16,-8-5 1 16,0-3-25-16,-2 1 17 15,-16-2 10-15,-6 4 6 16,-4 7 9-16,-2 7 17 16,0 7 7-16,4 8-2 15,2 0-5-15,3 0-7 16,8 3-3-16,9 6-8 15,4 2-8-15,0-3-1 16,2-1 1-16,18 1 0 16,4-2 0-16,7-2-1 15,5-1-29-15,-1-1 17 16,4 1 7-16,-3-1 5 0,-5 2 1 16,-2 4 0-16,-7 1-1 15,-7 4-6-15,-3 4 7 16,-7 1 1-16,-1 4 22 15,-4 0-23-15,0 2 0 16,0-2 0-16,0-5-1 16,-2 2-24-16,-5-6 10 15,0-4 4-15,5-6 4 16,2-3 7-16,0 0 10 16,0 0 10-16,0-12-10 15,5-5-1-15,10-5 12 16,3-2 15-16,2 0-6 15,7 0 9-15,-1 2-20 16,6 2-11-16,-3 2-1 16,0 6-7-16,-5 3-27 0,-2 8-68 15,-6 1-48-15,-3 0-57 16,-8 0-153-16,-3 10-330 16,-2-1-236-16</inkml:trace>
  <inkml:trace contextRef="#ctx0" brushRef="#br0" timeOffset="67666.11">24297 11011 1185 0,'0'0'534'15,"0"0"-332"-15,0 0 116 0,0 0 38 16,0 0-61-16,0 0-92 16,0 0-35-1,7-8-59-15,-14 8-59 0,-9 0-35 16,-3 0-14-16,-4 5 14 15,-4 12-13-15,2 2-2 16,6 6 0-16,-1-1 1 16,7 2-1-16,2-2 1 15,10-4 0-15,1-3-1 16,0-3-1-16,0-5-27 16,12-3-43-16,5-6 30 15,3 0-9-15,5 0 2 16,1-18 5-16,3-5 19 0,2-6 1 15,-2-5-1 1,0-4-38-16,0-6-16 0,-6-4 12 16,-1-2-9-16,-7-1 14 15,-1 5 45-15,-7 8 16 16,-7 6 53-16,0 9 53 16,0 10 14-16,0 5 4 15,-5 6-47-15,-3 2-34 16,-6 0-20-16,-1 12-1 15,-1 11-8-15,-2 10 2 16,2 6-4-16,6 5 0 16,-2 2-5-16,5 0 8 15,5-2-13-15,2-4 4 16,0-4-5-16,0-4 4 16,0-8-5-16,0-4-15 0,7-3-11 15,3-10-15-15,1-2-4 16,5-5-6-16,0 0-2 15,5 0 13-15,-4-7 11 16,3-5 8-16,-2-1 2 16,-4 1 18-16,-6 5 1 15,-1 0-1-15,-7 4 1 16,0 3 0-16,0 0 7 16,0 0 11-16,0 3 1 15,0 11 4-15,-2 5-22 16,2-1 22-16,0 2-14 15,0 2 1-15,2-4 1 16,7-2-10-16,4-4 0 0,-2-4 0 16,3-4 14-1,-1-4-7-15,1 0-8 0,1 0-21 16,-1-10-5-16,-4-4 7 16,-3-2 2-16,-5-3 4 15,-2-4-4-15,0-5 11 16,0 0-4-16,-6 0 9 15,-3 4 1-15,1 5 0 16,0 4 1-16,4 5 11 16,2 6 9-16,2 4-4 15,0 0-7-15,0 0-2 16,0 0-1-16,0 0-7 0,0 0-1 16,4 0 0-1,10 0 1-15,1 4 7 0,3 0 5 16,-1 2-12-16,4 0 0 15,-3 3 0-15,-1 0 0 16,-3 5 0-16,-3 0-7 16,-2 4-1-16,-5 5 8 15,-1-4-6-15,-3 2 6 16,0 0 0-16,0-3-7 16,-5-1 7-16,-2-4 0 15,3-3-6-15,2-4-13 16,2-4-5-16,0-2 1 15,0 0-9-15,0 0-61 16,15-6 35-16,2-6 26 16,9-4 22-16,-1-2-3 0,2 1 13 15,-2-1 1 1,2 4 0-16,2 5-1 0,-4 3 11 16,-2 6 13-16,-8 0 13 15,-6 0 11-15,-6 6 30 16,-3 10 16-16,0 2-16 15,0 3-38-15,-14-2-20 16,3 3-8-16,-3-4-11 16,3 1-1-16,0-6-36 15,5-3-78-15,3-4-105 16,1 1-63-16,2-5-266 16,0 0-183-16,9-2-269 0</inkml:trace>
  <inkml:trace contextRef="#ctx0" brushRef="#br0" timeOffset="68888.09">25120 11296 120 0,'0'0'951'16,"0"0"-621"-16,0 0-20 15,0 0 45-15,0 0-9 16,0 0-110-16,0 0-31 16,24-61-4-16,-33 59-52 15,-6 2-71-15,-7 0-42 16,-2 2-13-16,1 10-3 15,-2 4-19-15,5 0 13 16,2-2-13-16,9 0 5 0,2-3-6 16,7-6-1-16,0 2-16 15,0-4-13-15,9-3-52 16,8 0-11-16,7 0-7 16,-3 0 18-16,4-3 38 15,-2-6 19-15,-5 2 14 16,-7 0 11-16,-5 4 6 15,-4 0 23-15,-2 3 16 16,0 0 16-16,0 0-33 16,0 0-14-16,-4 10-13 15,-3 2 13-15,3 0-1 16,2 3-13-16,0-5 2 16,2-1-2-16,0-2-6 15,0-2-58-15,0-3-15 16,0-2-44-16,6 0-14 0,1 0 24 15,1 0 41-15,6 0-86 16,0-10 29-16,6-2-26 16,-3-3-27-16,5-3 42 15,0-5 80-15,2-1 60 16,-5-4 13-16,3-4 52 16,-1-4-7-16,-7-1 56 15,3 4 25-15,-6 3-9 16,-3 4 34-16,-3 8 6 15,-5 4 13-15,0 8 14 16,0 2-16-16,0 2-48 16,0 2-55-16,0 0-35 15,-1 0-31-15,-11 8-6 0,1 12 6 16,-6 8-11-16,1 8 0 16,-3 8 17-16,1 5-10 15,1 0 4-15,1 2-12 16,1-4 0-16,1-4 1 15,1-6-1-15,0-4-1 16,1-8-33-16,4-8-62 16,1-8-85-16,3-3-36 15,1-6-31-15,0 0-73 16,3-7-232-16,-3-13 206 16,3-6-34-16,-3-2 110 15,-1-4 112-15,-1 0 153 0,3 2 6 16,0 3 240-16,2 9 113 15,0 5 18-15,0 6 13 16,0 3-66-16,0 4-90 16,0 0-79-16,2 0-43 15,9 14-3-15,3 6-18 16,1 1-38-16,3 1-17 16,2 4-11-16,2-2-10 15,3-1 16-15,-2 0-16 16,-2-4-7-16,2 1-1 15,-3-8 6-15,-1-1-7 16,0-2-5-16,-9-6 4 16,-4-3 1-16,-4 0 17 15,-2 0 10-15,0 0 32 16,0 0 14-16,-10 0-23 0,0-2-19 16,-2 1-9-16,-1 1-4 15,-2 0-7-15,-1 0-5 16,-3 1 7-16,1 7-4 15,5 0-8-15,2 1 6 16,5-6-6-16,4 1-1 16,2 1-1-16,0 0-10 15,0 1 11-15,8 3-7 16,9-4 6-16,2 1 1 16,1 0-28-16,1-2 16 15,-4 1 10-15,-1 2 1 16,-3 3 1-16,-4 7 19 15,-4 0 10-15,-5 3 1 16,0 1-18-16,0-6-12 16,-5-2-15-16,-6-8-68 0,-6-5-234 15,1 0-257-15,3-4-419 0</inkml:trace>
  <inkml:trace contextRef="#ctx0" brushRef="#br0" timeOffset="74340.23">13864 5061 555 0,'0'0'674'16,"0"0"-467"-16,0 0-104 15,0 0 5-15,0 0 107 16,0 0-35-16,0-4-107 0,0 10-37 16,0 10 6-16,2 6 26 15,3 6-23-15,-1 5-8 16,4 3 1-16,2 1 11 15,4 6-15-15,3-1-2 16,6 1 3-16,4 3-2 16,4-5-9-16,7 3 4 15,4-1 8-15,7-2-9 16,5-2 8-16,4-3-9 16,6-4-4-16,5-5-3 15,3-1 2-15,-1-3-13 16,-2 0-1-16,2 0 5 15,-3-2-4-15,-2 0-2 16,-1-1 3-16,-5 0-8 16,0-2 8-16,-2 2 0 0,-2-1-3 15,-1-4 5-15,1 2 0 16,0-3 0-16,-2-2 5 16,-3 0-10-16,0 0 2 15,-4-4-1-15,-2 2-5 16,4-4 11-16,-2 2-13 15,-2-4 10-15,3-1-9 16,-3 2-1-16,-2-3 10 16,-2-2-2-16,1 0-7 15,-1 0 0-15,-3 0-1 16,0 0 0-16,-1-2 0 16,0-3 0-16,-2 0 1 15,-1-2-1-15,-1 4 0 0,0-3 0 16,-2 1-1-16,-2 0-8 15,-2-2 8-15,-6 3 0 16,-6 0 0-16,-7 0 1 16,0 4 1-16,-6-1-1 15,0 1 1-15,-2 0 8 16,0 0 9-16,0-2-3 16,0 2-1-16,0-3-8 15,0 1-6-15,0 0 0 16,0 1-1-16,0-1-9 15,0 2 4-15,0 0-2 0,0 0 7 16,0 0-5 0,0 0 6-16,0 0 2 0,0 0 4 15,0 0-6-15,0 0 1 16,0 0 0-16,0 0-1 16,0 0 0-16,0 0-1 15,0 0-8-15,0 0-74 16,0 0-69-16,0-2-48 15,-4-3-284-15,-7-2-593 0</inkml:trace>
  <inkml:trace contextRef="#ctx0" brushRef="#br0" timeOffset="74938.8">16212 5863 798 0,'0'0'393'0,"0"0"-251"15,0 0 11-15,0 0 131 16,0 0 8-16,0 0-73 16,0 0-76-16,-7-9-45 15,7 9-23-15,0 0-16 16,0 0 4-16,0 0-29 15,9 0-17-15,7 0 45 16,2 0 1-16,3 11-11 0,2-1-16 16,-1 1-3-1,-1 3-6-15,-2-2 4 0,-3-1-8 16,-2 1-1-16,1 2-2 16,-6-2-10-16,0 2 7 15,-2-4-4-15,-3 0-5 16,-1-1 4-16,-3-2 4 15,0-1 5-15,0 1 2 16,0-2-5-16,-6 5 4 16,-7 3 7-16,-4-1-6 15,-4 3 0-15,-5 2 5 16,-3-3-2-16,-2 1-5 16,-5 0-2-16,3-3 1 15,-3 0-7-15,2 0-2 16,6-2-2-16,3 0 0 0,5-3-2 15,5-2-6 1,5-1 0-16,4 0 0 0,1-3 1 16,3-1 5-16,2 3-5 15,0-3 4-15,0 0-5 16,0 0 1-16,0 0 2 16,0 0-4-16,0 0-51 15,0-6-73-15,9-5-203 16,-5-8-523-16</inkml:trace>
  <inkml:trace contextRef="#ctx0" brushRef="#br0" timeOffset="77359.03">11866 5000 218 0,'0'0'1179'0,"0"0"-935"16,0 0-120-16,0 0 15 16,0 0 72-16,0 0 6 0,0 0-87 15,-35 107-46-15,33-71 12 16,2 0-17-16,0 1-15 16,0-4-20-16,0-3-19 15,0-5-5-15,0-5-8 16,0-7-4-16,0-4 6 15,0-6-4-15,0-3 1 16,0 0 7-16,0 0 22 16,2-5 72-16,3-15-38 15,-3-8-43-15,3-7-16 16,-3-1-7-16,5-2-7 16,-1 1 0-16,8 4 0 0,-1-1-1 15,5 6-1-15,-1 2-5 16,2 5-5-16,-2 6 10 15,-1 3-10-15,-3 6 2 16,-1 4-9-16,-4 2 0 16,-1 0-4-16,-2 15-2 15,6 5 24-15,-2 9 10 16,-1 3 2-16,2 0 2 16,-4-4-7-16,-1 0-1 15,-1-3 0-15,-4-6 0 16,0-3-4-16,0-4 7 15,0-6 0-15,0-1 0 16,0-5-2-16,0 0 4 16,0 0 4-16,0 0-2 15,0 0-13-15,0-7-22 0,4-2 8 16,1-6-5-16,2-3-3 16,2-2 22-16,3-4 1 15,7-2 0-15,1 0-1 16,2 0 0-16,-2 3-1 15,0 6-11-15,-4 3 10 16,-5 6-8-16,-2 4-2 16,-7 4-3-16,0 0 3 15,1 0-20-15,-1 17 32 16,0 9 36-16,1 3 11 16,2 3-13-16,-1 0-11 15,0 0-13-15,0-2 1 16,-2-2-11-16,1-1 0 0,-3-4-46 15,0-2-147 1,0-4-58-16,0-2-272 0,0-11-367 16</inkml:trace>
  <inkml:trace contextRef="#ctx0" brushRef="#br0" timeOffset="77871.82">12387 5069 3 0,'0'0'1550'0,"0"0"-1264"0,0 0-216 16,0 0 63-16,0 0 59 16,0 0-55-16,0 0-58 15,59 0-30-15,-34 0 0 16,3 0-15-16,2 0-13 15,0-2-9-15,5-6-2 16,-6-5-4-16,-3 1 0 16,1-2 5-16,-6 1-10 15,-6 1 0-15,-1 0-1 16,-8 2 6-16,-4-1 5 16,-2 4 5-16,0-1 44 15,0 2 13-15,-13 2 15 0,-1 2 3 16,-1 2-43-1,-3 0-21-15,0 0-8 0,-4 0 10 16,2 7-5-16,0 8-3 16,0 1-8-16,2 6 2 15,2 3 5-15,5 1-4 16,1 6 1-16,7-1-5 16,3-1-6-16,0 1-6 15,7-3-6-15,10-5-5 16,8-1-28-16,1-6-90 15,1-5-38-15,4-10-12 16,0-1-33-16,15-10-68 16,-13-11-266-16,-4-3-100 0</inkml:trace>
  <inkml:trace contextRef="#ctx0" brushRef="#br0" timeOffset="78339.99">12850 4971 829 0,'0'0'593'16,"0"0"-409"-16,0 0-42 16,0 0 71-16,0 0-3 15,0 0-58-15,0 0-23 16,10 44-26-16,-2-25-20 16,-1 6-23-16,-1-3-21 15,1-2-18-15,-3-2-9 16,1-4-2-16,-3-2-4 15,-1-7-5-15,-1-2-1 0,0-1-7 16,0-2-7 0,0 0 5-16,0 0 7 0,0 0 1 15,0-2-12-15,0-6 2 16,0-1 10-16,0-6 1 16,0-2 7-16,0-2 13 15,0-5-13-15,11-3 1 16,2-7-7-16,4 3 7 15,1-1-2-15,4 6 17 16,-2 1 13-16,0 10 7 16,-3 2 11-16,-9 8 1 15,-1 2-11-15,-2 3-15 16,-5 0-29-16,4 3-11 16,1 11 11-16,1 3-1 0,2 6-15 15,2-3-96-15,3 2-49 16,12 0-106-16,-3-5-303 15,-2-8-241-15</inkml:trace>
  <inkml:trace contextRef="#ctx0" brushRef="#br0" timeOffset="79271.88">13361 4930 1121 0,'0'0'384'16,"0"0"-142"-16,0 0 40 15,0 0 31-15,0 0-61 16,0 0-36-16,0 0-38 0,-47-23-72 16,25 23-23-16,2 0-26 15,-5 7-17-15,0 9-16 16,1-1-6-16,4 1-3 16,2 2-14-16,7 0 5 15,3-2-6-15,5 0 0 16,3-4-1-16,0-2-22 15,0-4-19-15,3-2-15 16,12-2-33-16,-2-2 36 16,3 0 24-16,1 0 14 15,1-10 10-15,1-4-12 16,-2 0 12-16,1-3 4 16,-3 2 2-16,-3 1 0 0,-1 4 1 15,-5 0 5-15,1 4-5 16,-4 2 11-16,-3 4 18 15,2 0-9-15,0 0-21 16,-1 4 9-16,8 18 1 16,0 8 34-16,8 11 4 15,0 8-9-15,1 6-6 16,2 1-11-16,0-3-8 16,-2 0-1-16,-3-7-12 15,-1-4 5-15,-11-8 0 16,-3-6-5-16,0-6-1 15,-5-4-4-15,-13-7 4 16,-2-6 1-16,-4-3 7 16,1-2-7-16,0 0 6 0,4 0 5 15,3-7-11-15,4-6-1 16,7-3 1-16,2-4 8 16,3-3-4-16,0-9-5 15,5-5-7-15,14-7-1 16,8 0-3-16,2-2-7 15,2 2 1-15,3 0 8 16,-3 9-1-16,-2 5 8 16,-2 4 1-16,-5 1-1 15,1 6 1-15,-2-1-4 16,2 1 4-16,-3 4 1 0,2-4-1 16,-2 4 1-1,-4-1 0-15,0 1 0 0,-6 5 1 16,-2 3 5-1,-4 0 5-15,-4 3 8 0,0 1 26 16,0-2 10-16,0 1-8 16,-6 1-8-16,-6 0-18 15,1 2 4-15,-5 1 1 16,3 0-16-16,-1 0-1 16,-2 0-3-16,1 1 5 15,0 12-10-15,1 3-1 16,3 4 0-16,5 2-1 15,1 4-5-15,5 2-2 16,0-3-2-16,7 2-8 16,11-5-54-16,4-4-76 0,5-4-176 15,12-12-34-15,-2-2-257 16,-8 0-376-16</inkml:trace>
  <inkml:trace contextRef="#ctx0" brushRef="#br0" timeOffset="79719.09">14074 4821 1786 0,'0'0'372'0,"0"0"-141"16,0 0 17-16,0 0 91 15,0 0-95-15,0 0-102 0,0 0-59 16,-62-46-13-16,46 46-25 15,-2 0-24-15,-2 0-10 16,0 3-10-16,0 10-1 16,4 3-6-16,5 0 0 15,5 3 5-15,1 2-6 16,5 0-4-16,0 2-13 16,3-3-10-16,12 2-4 15,2 0 7-15,1 2 13 16,0-2 6-16,1-2-2 15,-6 0 13-15,-3 1-5 16,-2-7 6-16,-8 3-1 16,0-5-11-16,0 0 7 15,-5 0 5-15,-13-4 17 0,-2 1-2 16,-3-5-2-16,2-3-5 16,0-1-2-16,6 0-6 15,1 0-9-15,6-8-54 16,3-4-214-16,5-10-190 15,3 4-223-15,12-2-311 0</inkml:trace>
  <inkml:trace contextRef="#ctx0" brushRef="#br0" timeOffset="80120.5">14135 4955 1290 0,'0'0'684'0,"0"0"-524"0,0 0-36 15,0 0 89-15,0 0-63 16,0 0-93-16,0 0-14 16,-14 44-4-16,8-26 3 15,3 2-14-15,0-2-8 16,3-2-13-16,0-2-1 16,0-2 8-16,5-5 0 15,9 0 9-15,3-5-16 16,3-2-6-16,5 0-1 15,0 0 6-15,-1-9-6 16,-4-3 0-16,-3-5 6 16,-3-1 0-16,-4-2-5 15,-6-2 6-15,-4 0 4 16,0 2 5-16,0 2 37 16,-14 4 29-16,-10 3 12 0,2-1-31 15,-7 8-27 1,-5 3-28-16,3 1-8 0,0 0-8 15,4 1-34-15,7 12-97 16,7-1-93-16,13 4-120 16,0-6-347-16,0-2-208 0</inkml:trace>
  <inkml:trace contextRef="#ctx0" brushRef="#br0" timeOffset="80520.78">14360 4942 129 0,'0'0'1684'16,"0"0"-1426"-16,0 0-186 15,0 0 30-15,0 0 92 16,0 0-70-16,0 0-73 16,24 61-21-16,-17-41-14 15,2 3 4-15,-3-2-13 16,1-3 2-16,-1-2 1 15,-1-4-8-15,-2-4-1 16,-3-4 1-16,2-2 5 16,-2-2 5-16,0 0 6 15,0 0 8-15,0-6 33 16,0-6-8-16,0-2 18 0,0-2-2 16,2-4 8-16,2 0-26 15,5-2-28-15,0-2-6 16,4 4-9-16,0 0-6 15,1 4 0-15,-1 2-8 16,1 4-46-16,3 0-103 16,2-1-58-16,1 3-32 15,7 1-138-15,-6-2-290 16,-2 6-320-16</inkml:trace>
  <inkml:trace contextRef="#ctx0" brushRef="#br0" timeOffset="80872.89">14778 4642 1490 0,'0'0'498'0,"0"0"-331"15,0 0 50-15,0 0 49 16,0 0-55-16,0 0-96 15,0 0-42-15,-6 40 39 16,-9-8-22-16,-2 8-16 16,-1 2-18-16,3 0-9 15,2 1-23-15,4-3-17 0,6-2-5 16,3-2 7-16,0-4-9 16,3-4-1-16,10-5-6 15,7-6 7-15,0-8-1 16,5-4-11-16,0-5-31 15,4 0-60-15,-3-2-121 16,-2-10-73-16,-5-12-185 16,-7 4-148-16,-9 3-340 0</inkml:trace>
  <inkml:trace contextRef="#ctx0" brushRef="#br0" timeOffset="81094.92">14520 4863 785 0,'0'0'1061'16,"0"0"-798"-16,0 0-46 15,0 0-1-15,0 0 3 16,0 0-70-16,0 0-17 16,136-13-64-16,-89 12-39 15,-3-2-29-15,-3 3-86 16,-4-1-138-16,1 1-234 15,-7 0-259-15,-8 0-243 0</inkml:trace>
  <inkml:trace contextRef="#ctx0" brushRef="#br0" timeOffset="86292.78">16543 5436 175 0,'0'0'189'0,"0"0"-119"16,0 0 7-16,0 0 34 15,0 0-11-15,0 0-20 16,0 0-10-16,0-4 11 16,0 2 13-16,0 0 4 15,0 2-21-15,0-2-27 16,0 0-9-16,0 2-9 0,-2-3-2 15,2 3 1 1,-2-3 15-16,0 3 14 0,2-2 8 16,0 2 11-16,0 0 8 15,0-2 5-15,0 2-8 16,0 0-20-16,0 0-7 16,0 0-10-16,0 0-1 15,0 0 7-15,0 0 9 16,0 0-12-16,0 0-8 15,0 0 4-15,0 0-3 16,0 0-6-16,4 0 1 16,6 0-5-16,-1 4-8 15,1 4 13-15,2-2 12 16,-3 0-10-16,-1 2-16 0,2-1 0 16,-4 0 0-16,1 0-5 15,-1 2-5-15,1-1-4 16,0 0 1-16,0 2-10 15,-1-1 1-15,1-2 4 16,0 0 0-16,0 2-5 16,-1-2-1-16,-3-2 1 15,5 1-1-15,-3-1 0 16,0 0 1-16,-2 2-1 16,2-2 5-16,-1-1-5 15,1 2 0-15,-1-2 0 16,1 0 5-16,-2-1-3 15,1 1-3-15,-2 0 2 0,0-3-1 16,0 3 0 0,2 1 0-16,1-1 0 0,-1 1 0 15,4 2 5-15,-2-2-5 16,1 2-1-16,-1 1 1 16,4-3 1-16,-4 4-1 15,2-1 0-15,-1-1 0 16,1 2-1-16,-4-4 1 15,3 2 1-15,-3-3-1 16,2 0 1-16,2 1 0 16,-4 0-1-16,3-1 0 15,-2-1 1-15,0 2 0 16,2 1 6-16,-2-3-7 16,-1 4-2-16,1 1 1 15,1 0 0-15,-1 1 1 0,2-2 1 16,-1-2-1-16,-1 4 0 15,0-1 1-15,3-2-1 16,-4 2 6-16,5 0-5 16,-2-1-1-16,0 0 0 15,-2-3-1-15,4 2 1 16,-3-2-1-16,0 1 1 16,-1-2 0-16,1 3 0 15,0-2 1-15,-3 3 5 16,4-2-5-16,0 2-1 15,-2 0 1-15,4 0 1 16,-5 2-2-16,3-1 0 0,-6 0 9 16,4 1-9-16,-1-2 2 15,2 1-2-15,-2 2 1 16,0-2 0-16,1 0-1 16,-1-2 1-16,2 3 6 15,-1-2-1-15,0 0-6 16,1-2 0-16,-3 2 0 15,0 1 0-15,2 0 0 16,-3 1 0-16,0 2 0 16,3-1 1-16,-2 0 5 15,-1 0 0-15,0-2 8 16,0-1 1-16,1 0-5 16,-3-3-9-16,0-1 7 0,0-1-8 15,0 1 0 1,0-3 8-16,0 0-7 0,0 0 6 15,0 0-7-15,0 0 1 16,0 0 5-16,0 0-5 16,2 0 0-16,-2 0-1 15,0 0-28-15,0 0-65 16,0 0-74-16,-14-10-136 16,-6 0-237-16,0-2-276 0</inkml:trace>
  <inkml:trace contextRef="#ctx0" brushRef="#br0" timeOffset="86857.89">16782 5999 603 0,'0'0'153'0,"0"0"-110"16,0 0 18-16,0 0 134 16,0 0-23-16,0 0-71 15,0 0-8-15,-11 0 35 16,11 0 31-16,0 0-7 0,0 0-25 16,0 0 8-1,0 0 16-15,0 0 0 0,0 0-12 16,9 7-27-16,5 3-16 15,1-1-5-15,5 4 10 16,5-1-13-16,2 0-13 16,4 0-15-16,2-2-19 15,1 2-20-15,-1-2-8 16,1 0 7-16,-5-2-19 16,-5 1 13-16,1-2-7 15,-6 1-7-15,0-2 0 16,-4-3 1-16,-1 4 10 15,-4-5-10-15,-1 3-1 16,-4-5 1-16,0 0 5 16,-1 3-6-16,-2-3 6 0,0 0-4 15,0 0 4 1,1 0-4-16,-1 0-2 0,-2 0 0 16,0 0 0-16,2 0-26 15,-2 0-24-15,0 0-76 16,0 0-64-16,0-10-59 15,0 0-93-15,-7-12-26 16,-1 3-286-16,-2 0-292 0</inkml:trace>
  <inkml:trace contextRef="#ctx0" brushRef="#br0" timeOffset="87592.04">17201 5842 195 0,'0'0'323'0,"0"0"-210"16,0 0-77-16,0 0-2 15,0 0 96-15,0 0 25 16,0 0-32-16,0-26-13 16,0 26 23-16,0-3 15 15,0 3 9-15,0 0-14 16,0 0-7-16,0-2-20 15,0 2-25-15,0 0-1 16,0 0 2-16,0 0-3 16,0 0-12-16,0 0-9 15,0 0-9-15,0 0 8 16,0 0-12-16,0 0-8 0,0 0-6 16,0 0-4-16,0 0 0 15,0 0-10-15,0 0-10 16,0 0 5-16,0 0-10 15,0 0-1-15,0 0-10 16,0 0 20-16,0 0-1 16,0 0-1-16,0 0 21 15,0 0 7-15,0 0-11 16,0 0-14-16,0 10-5 16,0 2-7-16,-2 2 4 15,0 0 2-15,2 4-5 16,0-2-10-16,-2 5 6 0,2 0-1 15,0 5 8 1,-2 1-7-16,2 0-7 0,-2 4 9 16,2-4-2-1,0-3-7-15,0-3 8 0,0-5-8 16,0-4 7-16,0-4-5 16,0-2-1-16,0-4 0 15,0 0 7-15,0-2-7 16,0 0-1-16,0 0 10 15,0 0-9-15,0 0 0 16,0 0 5-16,0 0 2 16,0 0-1-16,0 0-6 15,0 0-1-15,0 0 0 0,0 0 0 16,0 0 0-16,0 0 0 16,0 0 0-16,0 0-2 15,0 0-23-15,0 0-41 16,0 0-67-16,0-12-125 15,0-2-275-15,0-4-522 0</inkml:trace>
  <inkml:trace contextRef="#ctx0" brushRef="#br0" timeOffset="88921.65">22212 5409 717 0,'0'0'248'0,"0"0"-103"16,0 0 26-16,0 0 10 16,0 0-10-16,0 0-29 15,0 0-29-15,19-11-14 16,-4 3-7-16,3-2-21 15,-1-2-16-15,6-2-5 16,2-4 3-16,1-4 9 16,6-4-22-16,-1-6-1 15,4-7-2-15,0-3-6 16,4-6-10-16,-1-6-12 16,2-4-3-16,0-4-4 0,0-2-2 15,0-6-12 1,2-3-3-16,-1-2-10 0,-1-4 9 15,-2 3-10-15,-2-1 20 16,-1 3 5-16,3 5-5 16,-5 4 4-16,3 9 1 15,-5 5 0-15,-2 10-1 16,-2 8 1-16,-7 8-1 16,-4 10 2-16,-7 4 1 15,-5 4 14-15,-1 5 1 16,-3 2 1-16,0 0 6 15,0 0-21-15,0 0-2 16,0 0-24-16,0 0-37 0,0 0-13 16,0 0-27-1,0 2 23-15,-5 5 10 0,1 2-61 16,-3 8 14-16,-9 22-74 16,0-4-104-16,-3-5-319 0</inkml:trace>
  <inkml:trace contextRef="#ctx0" brushRef="#br0" timeOffset="89665.93">22267 5046 772 0,'0'0'354'16,"0"0"-231"-16,0 0-7 16,0 0 55-16,0 0 52 15,0 0-37-15,0 0-74 16,6-23-26-16,-6 23-23 16,0 0-2-16,0 0-17 15,0 0 2-15,0 14 1 0,-6 4 8 16,-1 5-7-16,-7 6-6 15,-1 5 14-15,-4 7 22 16,0 1-13-16,-1 0 5 16,-1-3-11-16,6 0-12 15,-1-8-8-15,7-2-10 16,1-7-4-16,6-7-10 16,-1-8-1-16,3-2 0 15,0-5 3-15,0 0 16 16,0 0-2-16,0 0 2 15,18 0 35-15,6-11-29 16,10 1-24-16,10-1-8 16,4 2-7-16,5 3 0 15,-6 2-9-15,4 2-54 16,-7 2-97-16,12 0-64 0,-13-2-122 16,-12-4-502-16</inkml:trace>
  <inkml:trace contextRef="#ctx0" brushRef="#br0" timeOffset="93654.87">23028 3369 1224 0,'0'0'396'0,"0"0"-259"15,0 0-92-15,0 0 93 16,0 0 13-16,0 0-58 16,0 0 16-16,0 87-29 15,-2-48-3-15,-4 0-21 16,-1 0-24-16,0-5-17 15,3-6-5-15,1-4-9 16,1-6 8-16,2-7-7 16,0-6 7-16,0-5 1 15,0 0 10-15,0 0 11 16,0-4 42-16,5-18 12 16,3-7-43-16,4-8-29 15,1-4-13-15,3 1-25 0,-1 1-5 16,3 3 21-16,-3 5-9 15,2 6-18-15,-5 5 29 16,0 6 7-16,-5 4 0 16,-1 3 8-16,-4 6-7 15,0 1-1-15,1 0-7 16,2 0-1-16,-3 13 2 16,5 9 12-16,-3 4-3 15,2 6 21-15,-1 0-3 16,2-1-3-16,-5-1-8 15,3-2-1-15,-5-6-7 16,0-6 4-16,0-6-5 16,0-2 7-16,0-6-1 0,0-2-7 15,0 0 2-15,0 0-1 16,0 0 5-16,0-10-6 16,0-6-24-16,4-4-29 15,5-2-1-15,4-2 17 16,-1 0 20-16,8 2 10 15,-1 0 6-15,1 3 0 16,1 3 0-16,-2 7 0 16,-5 2-1-16,-1 5-5 15,-3 2 7-15,-6 0 0 16,3 0 9-16,-3 9-8 16,0 7 0-16,0 2 23 0,2 5 1 15,-2 0-4-15,0 1-6 16,1 1-5-16,-2-4 1 15,4-1-10-15,1-3 14 16,-3-5-13-16,3-4-2 16,-2-5 0-16,1-1-6 15,0-2-18-15,2 0-12 16,4 0 20-16,3-5 9 16,1-6 6-16,0-3 0 15,3-2-13-15,-3 0-2 16,-1-5-4-16,-3 0 14 15,-1-1-4-15,-4-2 4 16,-3-2-3-16,-3 2 2 0,-2 2 7 16,0 1 21-1,0 7 6-15,0 4-6 16,-2 5 11-16,0 2-17 0,-3 3-14 16,1 0-1-16,-4 0 7 15,0 0-6-15,-3 3-1 16,-2 8 0-16,1 7 6 15,-2 4 6-15,6 9 11 16,1 1-8-16,7 2-7 16,0-2 4-16,0 0-12 15,11-6-1-15,5-4-8 16,1-9 8-16,2-2 1 16,0-5-46-16,0-6 19 15,5 0 11-15,-4 0 7 16,2-10-4-16,1-6 4 0,-3-4-15 15,-3-2-12 1,4 1 5-16,-3-2 11 0,1 5-8 16,-1 1 3-16,-2 5 16 15,-5 4 8-15,-4 5-6 16,-3 3-1-16,-4 0 8 16,0 0 10-16,0 16-10 15,0 3 39-15,0 8-2 16,0 3-12-16,0-2-10 15,0-1 3-15,-2-4-3 16,0-1-8-16,2-3 2 16,0-6-1-16,0-3 1 0,0-3-9 15,0-4-7 1,8 0-51-16,6-3-3 0,4 0 0 16,6 0 5-16,1-3-20 15,2-7 21-15,-2-1 18 16,-6 3 21-16,-3-1 5 15,-7 5 11-15,-3 3 1 16,-4 1 13-16,-2 0 12 16,0 0 29-16,0 0-5 15,0 0-44-15,0 4 2 16,0 6 11-16,0 1 0 16,0 1-11-16,0 1 6 15,0-2-2-15,6 0-1 0,0-6 1 16,-2-1-11-16,3-2 9 15,-5-2 14-15,2 0-8 16,4 0 12-16,-2 0-4 16,3 0-15-16,0-10-1 15,0-2-7-15,-2-3-1 16,-5-4-1-16,0 2 1 16,-2 0 0-16,0 3 9 15,0 2 10-15,0 4 20 16,-4 0 16-16,-3 4-3 15,-2 3 5-15,0-2-27 16,-2 3-21-16,-3 0-9 16,1 3-1-16,-3 12 1 15,1 3 1-15,1 8 0 16,6 2 7-16,-1 7-7 0,7 1 6 16,2 1-5-16,0 7-2 15,0 3 1-15,0 1 5 16,11 5-4-16,-1-4-2 15,4-2 0-15,-3-5 3 16,-1-11-2-16,-4-7-1 16,-4-7 8-16,-2-8-7 15,0-2 8-15,0-6 1 16,-6-1 7-16,-10 0-2 16,-5 0-2-16,0 0-11 15,-4-9 16-15,0-5-9 16,3 0-2-16,5-2 2 15,3 0-7-15,7 0-2 16,7-1-6-16,0-1-47 0,0-1-14 16,16-4 1-16,8 0 14 15,9-2 24 1,7 1-8-16,5 2-9 0,1 0 5 16,2 0 10-16,-3 2 8 15,-1 0 11-15,-3-3 11 16,-6 3 1-16,-7-1-1 15,-2 1 0-15,-9 0 6 16,-5 2 0-16,-8 0 12 16,-4 2 13-16,0-1-4 15,0 3 10-15,0 4 23 0,-10 2 3 16,0 4 7 0,-3 4-25-16,-7 0-20 15,-3 3-2-15,-2 13-7 0,2 4-4 16,0 3 6-16,3 5-7 15,9 3 0-15,4-1-11 16,7 2-2-16,0-3-12 16,3 0 12-16,14-3-32 15,5-3-53-15,5-6-39 16,7-5-11-16,1-6-99 16,8-4-1-16,-1-2-26 15,-2 0-27-15,1-5 60 16,-6-7 45-16,-7-5 117 15,-4 2 68-15,-9-2 58 0,-7 0 71 16,-3 5 64-16,-5-2 55 16,0 1 33-1,0 5-14-15,0-3-28 0,-7 8-60 16,1-3-2-16,-3 3-30 16,3 0-24-16,-2 3-53 15,4 0-32-15,-3 0-20 16,-1 0-6-16,-4 8-5 15,1 10-7-15,0 6-6 16,2 4 5-16,2 4 1 16,5 2-1-16,2-1-1 15,0 1 1-15,0-5-26 16,0-4-12-16,0-6 15 16,0-2 1-16,0-7 13 0,-8-2-4 15,-4-4 2-15,-1-2 11 16,-3-2-9-16,-1 0 10 15,0 0 1-15,7 0 0 16,1 0 19-16,7-2-5 16,2-2-15-16,0 0-48 15,8-2-76-15,15-1-6 16,5 2 36-16,6-3 28 16,4 3-37-16,2 2 28 15,0 1 55-15,-4 2 20 16,-5 0 10-16,-11 0 2 15,-11 0 16-15,-7 0 27 0,-2 0 35 16,0 0-5-16,0 0-18 16,-9 2-22-16,-4 3-21 15,0 3 0-15,-5 3 16 16,0 0-10-16,2 5-9 16,2-4-3-16,4 3-11 15,5-4-7-15,3 2 0 16,2-6-6-16,0 2-9 15,0-3-7-15,5-2-35 16,3 0 32-16,2-2-31 16,1-2 6-16,-5 0 32 15,3 0 18-15,-2-13-1 16,-3-2 1-16,1-2-30 0,-2-4-19 16,0 1-2-1,-1-3 13-15,1 6 15 0,-3 1 13 16,1 5 10-16,-1 7 8 15,3 3 7-15,-3 1 9 16,0 0-1-16,0 0-8 16,0 0-14-16,7 8-1 15,2 6 12-15,6 4-11 16,2 1 0-16,5 4 16 16,-4-3-10-16,1 2-6 15,-4-4-1-15,-1 2-1 16,-5-3-10-16,-3 0 1 15,0-2 8-15,-6-3 2 16,0-5-13-16,0-3-1 16,0-1 13-16,0-3 1 0,0 0 9 15,0 0-2 1,-2 0 5-16,-2 0 5 0,1 0-1 16,3-12 8-16,0-1-11 15,0-1 7-15,7 0 28 16,6-2-14-16,2 2-25 15,1 0 0-15,2 4-9 16,1 0-1-16,2 3-10 16,-6 2-2-16,2 3-3 15,-3 0-38-15,6 2-95 16,-1 0-137-16,-9 0-358 0</inkml:trace>
  <inkml:trace contextRef="#ctx0" brushRef="#br0" timeOffset="94004.07">25224 4117 1744 0,'0'0'352'0,"0"0"-203"16,0 0 94-16,0 0 37 15,0 0-155-15,0 0-73 16,0 0 22-16,-25 58-6 0,8-30-3 16,-4 4-7-16,-1 0-19 15,0 2-16-15,0-2-11 16,1-2 3-16,4 0-6 16,3-2-8-16,6-3 8 15,3-5-3-15,5-5-6 16,0-3-4-16,0-1-70 15,7-4-122-15,11-1-51 16,-1-3-39-16,6-3-25 16,-7 0-348-16,-7-9-44 0</inkml:trace>
  <inkml:trace contextRef="#ctx0" brushRef="#br0" timeOffset="94171.26">24986 4316 1360 0,'0'0'538'16,"0"0"-380"-16,0 0 119 0,0 0 7 16,0 0-98-16,0 0-105 15,0 0-36-15,105 0-45 16,-74 0 0-16,5 14-121 16,-8-2-225-16,-7-3-490 0</inkml:trace>
  <inkml:trace contextRef="#ctx0" brushRef="#br0" timeOffset="94611.2">24810 4740 1122 0,'0'0'936'16,"0"0"-746"-16,0 0-33 15,0 0 103-15,0 0 10 0,0 0-120 16,0 0-24-16,-123 30-4 16,85-5-24-16,2 3-29 15,3 4-33-15,4-1-15 16,7 6-3-16,2 1-11 16,6-2-1-16,7 1 0 15,5-4-6-15,2-3 0 16,0-3-19-16,7-6-48 15,11-3-94-15,5-6-181 16,16-8-18-16,-3-1-190 16,-5-3-370-16</inkml:trace>
  <inkml:trace contextRef="#ctx0" brushRef="#br0" timeOffset="94982.05">24903 4949 1160 0,'0'0'876'16,"0"0"-689"-16,0 0-57 15,0 0 137-15,0 0-20 16,0 0-110-16,0 0-23 16,-56 58-14-16,30-34-22 15,-1-2-29-15,2 0-19 16,1-2-15-16,4-2-7 15,4 0-1-15,3 1-1 0,2-3 0 16,7 2-5-16,-1-4 0 16,5 1 5-16,0 0-6 15,0-1 2-15,0 0-2 16,7-3 0-16,12 1-18 16,6 0-15-16,4 2 15 15,4-2-35-15,1 3-48 16,-1-1-41-16,-6-2-60 15,-4 0-31-15,-13 0-80 16,-2-2-272-16,-8-4-264 0</inkml:trace>
  <inkml:trace contextRef="#ctx0" brushRef="#br0" timeOffset="95473.97">24943 5402 1205 0,'0'0'563'15,"0"0"-336"-15,0 0 48 16,0 0 29-16,0 0-104 16,0 0-86-16,0 0-7 15,65-4-7-15,-51 6-32 16,1 7-16-16,1 3-29 0,-1 1-17 15,1 1 5 1,-3 0-10-16,-3-2-2 0,-6 0 1 16,-2 1 0-16,-2-4-10 15,0-1-1-15,0 1-10 16,-10 0 15-16,-5-1 6 16,-5 0 9-16,-2 2-8 15,0 1 6-15,1-4-6 16,1 1-1-16,5 1 6 15,-1-4-5-15,2 3-1 16,4 2 0-16,1 1 0 16,2-1-1-16,1 0 0 15,3-2-6-15,3-1 7 16,0 0 0-16,0-3 0 16,7 1-21-16,13 2 19 0,7-2-53 15,4 0 2-15,7 1-104 16,-3-5-32-16,1 2-94 15,11-3-112-15,-9 0-192 16,-9 0-141-16</inkml:trace>
  <inkml:trace contextRef="#ctx0" brushRef="#br0" timeOffset="95850.18">25358 5203 1011 0,'0'0'336'0,"0"0"-102"15,0 0 65-15,0 0 61 16,0 0-83-16,0 0-95 15,0 0-57-15,0-4 1 16,7 21 13-16,1 5-15 16,2 7-31-16,-4 8-26 15,3 5-13-15,-5 7-13 16,-4 4-14-16,0 5-18 0,0 5 7 16,-17-1-7-1,-16-2-9-15,-15-6 6 0,-12-6-6 16,-13-6-27-16,-10-3-69 15,-39-1-152-15,22-11-253 16,13-7-285-16</inkml:trace>
  <inkml:trace contextRef="#ctx0" brushRef="#br0" timeOffset="99985.04">15006 1006 958 0,'0'0'664'0,"0"0"-462"16,0 0-94-16,0 0 21 16,0 0 116-16,0 0-90 0,-17 33-55 15,11 2 24 1,-2 10-10-16,-2 7-20 0,2-2-17 15,0-2-29-15,3-4-26 16,3-10-12-16,-1-4 2 16,3-7-10-16,0-6 5 15,0-7-6-15,0-3 1 16,0-7 10-16,0 0 10 16,3-3 17-16,7-14 36 15,3-8-42-15,5-5-25 16,3-6-7-16,0 0 5 15,2 1-6-15,2 0-1 16,1 5-20-16,-1 7 11 0,-1 4-1 16,-4 5-8-1,1 5 13-15,-6 6-8 0,-1 3-14 16,-3 0-8-16,-3 17 15 16,4 7 21-16,-3 7 28 15,-3-1-4-15,2 1-12 16,-4-2-6-16,0-3-4 15,-4 0 5-15,0-5-5 16,0-6-1-16,0-1-1 16,0-6-9-16,0-4-10 15,0-1-8-15,0-1 12 16,0-2 6-16,0 0 0 0,0-7-6 16,0-10-46-1,2-5-26-15,5-2 23 0,7-3 17 16,1-1 22-16,3 2 10 15,6 0 5-15,0 4 4 16,2 1 0-16,4 8 5 16,-3 5 0-16,-3 2-6 15,-5 4 5-15,-2 2 1 16,-6 0 1-16,-1 6 0 16,-4 14 19-16,-1 4-3 15,1 1-1-15,-2 1-7 16,2-1 13-16,-2-1-2 15,0-4 2-15,3 1-10 16,-1-5 0-16,4-6-5 16,-1-2-6-16,1-4 0 0,2-3 1 15,2-1-1 1,10 0-25-16,0 0 11 0,5-13-10 16,0-4-7-16,3-3 1 15,-1-1 9-15,-5 2 6 16,-2-3 9-16,-2 0 5 15,-3-2-1-15,-8 2 2 16,-5 1 0-16,-3 0 12 16,-3 1 18-16,0 3 35 15,-3 4 10-15,-9-1 10 16,-2 4-34-16,1 1-15 16,-4 6-15-16,3 3-12 15,-3 0-2-15,0 0-5 16,-3 10 5-16,3 9-1 0,0 6 5 15,4 3-2-15,6 2 4 16,7 2-7-16,0 0-6 16,0-2 7-16,16-2 0 15,9-2-7-15,4-3 0 16,2-6 1-16,0-7-1 16,-2-5-32-16,0-5-5 15,-3 0 28-15,3-8 9 16,0-11 0-16,-2-3-1 15,0-2-13-15,-5-2 1 16,-1-6-24-16,-2 1-28 0,-3-4-23 16,-1 3 1-1,2 2 37-15,-7 7 29 0,1 5 13 16,-3 6 8-16,-2 9-2 16,-5 1-8-16,5 2-5 15,0 0 15-15,6 5 8 16,-1 11 4-16,4 5-3 15,1 1 3-15,-2-2-11 16,1-2 14-16,-4 0-6 16,-2-4 3-16,0 2 3 15,-5-2 16-15,-2 0 7 16,-2 1 2-16,0 2-15 16,0 0-7-16,0-5-7 15,0 3 2-15,0-1-5 16,0-4-7-16,0 0-1 0,0-4 0 15,10-3-27-15,3-3-57 16,7 0 2-16,8 0-6 16,9-10 42-16,5-4 16 15,1-7 14-15,-1 3-42 16,-6-2 1-16,-1-2 29 16,-6 2 28-16,-7 0 0 15,-4 6 7-15,-9 4 16 16,-7 5 57-16,-2 2 23 15,0 3 31-15,0 0-56 16,0 0-41-16,0 3-37 16,0 9 0-16,0 8 6 15,0-5 8-15,0 1-2 0,0-4-2 16,0-2-8 0,4-2 2-16,7-2-2 0,0-1 13 15,3-4-4-15,-2-1-11 16,-1 0-6-16,-1 0 6 15,3-1 0-15,-3-12 0 16,-2-8-1-16,0 2-9 16,-8-5 1-16,0-3-21 15,0 4-30-15,-6-2 32 16,-6 8 28-16,-1 1 17 16,-2 4 32-16,3 8 5 15,-2 4-13-15,-1 0-17 16,-4 0-8-16,-2 8-9 15,2 9-6-15,-3 7 1 16,2 5 5-16,3 9 2 0,3 4-7 16,6 6-2-16,8 5 0 15,0 3 0-15,22 2 0 16,9 2 1-16,4 0 5 16,5 2 8-16,3 5-13 15,-5-6 0-15,-6-1 0 16,-6-7 0-16,-12-11 1 15,-8-10 4-15,-6-11-5 16,0-7 15-16,-22-7 26 16,-12-2 0-16,-9-5 0 15,-5 0-3-15,-4 0-19 16,1-9 5-16,7-8-12 16,4-6-2-16,11-1-11 15,8-4-20-15,11-1-14 0,10 0-44 16,0-5-3-16,17-3 27 15,16-3 8-15,14-2 12 16,9-1-22-16,9-6-1 16,4 3 13-16,2-2-10 15,0 2 20-15,-2-1-11 16,-4 0 0-16,-7 1 15 16,-6-3 8-16,-13 6 14 15,-11 6 8-15,-8 9 18 16,-14 10 40-16,-6 4 74 15,0 6 29-15,0 2 17 0,-2 1-52 16,-10 4-51-16,-1 1-35 16,-5 0-14-16,-4 3-19 15,0 14-5-15,-1 9-1 16,4 1 0-16,5 5-1 16,8 5 0-16,6 1-1 15,0 0-5-15,6-1-5 16,19-4-52-16,6-4-143 15,4-7-59-15,26-10-53 16,-12-4-231-16,-1-8-137 0</inkml:trace>
  <inkml:trace contextRef="#ctx0" brushRef="#br0" timeOffset="100391.46">17710 1187 738 0,'0'0'1029'0,"0"0"-744"16,0 0 1-16,0 0-26 16,0 0 37-16,0 0-65 15,0 0-105-15,-51-60-53 16,35 57-27-16,-4 3-21 16,-1 0-13-16,2 3-13 15,1 9 1-15,1 4-1 16,3 6 0-16,5 0-1 0,5 2 0 15,4 2-9-15,0 2-14 16,6 2-11-16,11-2-17 16,6 2-33-1,2 0 44-15,-3-4 22 0,-5 1-5 16,-5-8 10-16,-6-2 1 16,-6-7 7-16,0-2 6 15,0-6 9-15,-9 2-3 16,-10-3 12-16,-8-1-2 15,-2 0-2-15,-2 0-7 16,-1 0-7-16,6 0-7 16,3-7-89-16,8-7-163 15,15-7-122-15,0 5-325 16,2-1-343-16</inkml:trace>
  <inkml:trace contextRef="#ctx0" brushRef="#br0" timeOffset="100787.87">17922 1298 916 0,'0'0'992'15,"0"0"-832"-15,0 0 25 16,0 0 69-16,0 0-28 16,0 0-114-16,0 0-66 15,-27 12-25-15,20 11 9 16,5 0-13-16,2 1-10 15,0-2-1-15,0-1 3 16,13-3-9-16,3-3 0 0,4-8 12 16,0-3-3-16,0-4 2 15,0 0-11-15,0 0 6 16,-5 0 4-16,-1-11 4 16,-3-7 2-16,-7-1-7 15,-1-5 9-15,-3 0-6 16,0-2-5-16,-7 2 5 15,-8 4-2-15,-3 3-9 16,-4 4 13-16,0 6-14 16,-7 6-22-16,-3 1 10 15,-1 0-5-15,2 0-107 16,0 18-97-16,8 0-155 0,9 0-570 16</inkml:trace>
  <inkml:trace contextRef="#ctx0" brushRef="#br0" timeOffset="101202.07">18227 1269 1766 0,'0'0'622'0,"0"0"-512"16,0 0-51-16,0 0 71 15,0 0-51-15,0 0-52 16,0 0 15-16,29 73-32 16,-22-44-1-16,-3 2-7 0,0-6 5 15,-2-3-6-15,-2-1 0 16,0-7 0-16,0-6-1 16,0-6-13-16,0-2-2 15,0 0 15-15,0 0 7 16,0 0 20-16,0-13-3 15,0-5-12-15,6-1-12 16,2-6 42-16,5-3-11 16,5-2-22-16,5 2-4 15,6 5-5-15,-3 2-7 16,0 5-4-16,-1 6-2 16,-6 4-1-16,-6 4-26 15,-5 2-72-15,0 0-61 16,-2 2-149-16,-1 5-422 15,-1 2-582-15</inkml:trace>
  <inkml:trace contextRef="#ctx0" brushRef="#br0" timeOffset="101569.36">18902 1025 1326 0,'0'0'730'16,"0"0"-544"-16,0 0-47 15,0 0 47-15,0 0 67 16,0 0-63-16,0 0-57 16,52-12-77-16,-52 29-29 15,0 9 46-15,0 10-6 0,0 7-17 16,-7 5-5-16,0 2-11 15,0-2-5-15,1 1-11 16,3-8-6-16,3 0-2 16,0-7-8-16,0-4-1 15,9-7-1-15,7-2-5 16,-1-9-1-16,6-2-35 16,2-10-26-16,0 0-119 15,8-21-182-15,-4-6-237 16,-8-4-718-16</inkml:trace>
  <inkml:trace contextRef="#ctx0" brushRef="#br0" timeOffset="101767.13">18788 1173 1906 0,'0'0'604'16,"0"0"-496"-16,0 0 27 15,0 0 131-15,0 0-104 16,0 0-101-16,152-13-40 16,-90 13-21-16,27 0-223 15,-15 0-286-15,-9 0-370 0</inkml:trace>
  <inkml:trace contextRef="#ctx0" brushRef="#br0" timeOffset="102352.32">19992 900 1386 0,'0'0'681'0,"0"0"-527"16,0 0 24-16,0 0 85 15,0 0 31-15,0 0-84 16,-124 62-84-16,90-18-25 16,3 9-20-16,4 5-28 15,8 5-23-15,7 4-15 16,10-1-8-16,2-2-6 16,2-3 0-16,21-7 0 15,6-7-1-15,4-5-29 16,5-10-44-16,-1-9-74 15,6-15-164-15,15-8-49 16,-9-8-243-16,-9-15-450 0</inkml:trace>
  <inkml:trace contextRef="#ctx0" brushRef="#br0" timeOffset="102831.48">20420 994 1438 0,'0'0'819'0,"0"0"-619"16,0 0-51-16,0 0 124 0,0 0 13 16,0 0-159-1,0 0-92-15,5 8-16 0,-5 15 20 16,0 4 0-16,0 8-6 15,0 0-11-15,-9 3-5 16,-2 1-8-16,-1-5-3 16,2 0-5-16,1-2 5 15,2-4-5-15,0-4 0 16,5-7 0-16,0-8-1 16,2-5 1-16,0-4-1 15,0 2-9-15,2 0 3 16,12 1-6-16,4-2 0 15,10 1 12-15,4-2 19 16,8 2-10-16,6-2-9 0,-2 0-7 16,2 2 1-16,-4 1-15 15,-7 1-6-15,-8-3-11 16,-7 3-22-16,-7-4-13 16,-5 2-51-16,-8-2-17 15,0 0-28-15,0 5-20 16,-21-5-116-16,1 0-205 15,3 0-213-15</inkml:trace>
  <inkml:trace contextRef="#ctx0" brushRef="#br0" timeOffset="103284.11">20958 865 1622 0,'0'0'387'16,"0"0"-208"-16,0 0 11 15,0 0 85-15,0 0-78 16,0 0-93-16,0 0-8 0,37-11 12 16,-20 23-3-16,3 4-32 15,6 11-22-15,1 2-11 16,0 9-20-16,2 11-4 16,-5 4-1-16,1 8-1 15,-2 3 2-15,-4-4-1 16,-4 0-7-16,-10-3-1 15,-5-6-7-15,-5 2-1 16,-29-7 0-16,-14-7-17 16,-12-4 18-16,-4-7 0 15,3-8-57-15,10-6-134 16,13-14-148-16,13 0-224 16,19 0-339-16</inkml:trace>
  <inkml:trace contextRef="#ctx0" brushRef="#br0" timeOffset="124237.35">20249 9324 58 0,'0'0'231'0,"0"0"-145"15,0 0-58-15,0 0-18 16,0 0-10-16,0 0 0 15,0 2 1-15,0-2-1 0,0 0-130 16,0 0 21 0,0 0 11-16</inkml:trace>
  <inkml:trace contextRef="#ctx0" brushRef="#br0" timeOffset="124617.6">20249 9324 149 0,'-16'-17'154'0,"16"15"-96"15,0-1-42-15,0-1 17 16,0 2-10-16,0-1-3 16,0 0 29-16,0 1 25 15,0 0 33-15,0 2 27 16,0 0 13-16,0 0 8 16,0 0-15-16,0 0-21 15,0 0-4-15,0 12 78 0,0 6-23 16,0 2-59-1,0 4-20-15,0 2-19 16,0 2-9-16,0-2-17 16,0 1-13-16,0-5-16 0,0-3-3 15,2-2-4-15,2-5 2 16,-1-5-2-16,-1-2-9 16,-2-5 8-16,2 0 7 15,-2 0 5-15,3 0-7 16,-2 0-14-16,3-5-16 15,-4-2-21-15,0-1-37 16,0-3-42-16,0-1-84 16,0-4-167-16,-8 5-273 0</inkml:trace>
  <inkml:trace contextRef="#ctx0" brushRef="#br0" timeOffset="125679.13">20229 9240 441 0,'0'0'232'0,"0"0"-161"15,0 0 7-15,0 0 97 0,0 0 27 16,0 0-38-16,0 0-16 16,17 9-12-16,-7-2 17 15,-2-2-16-15,3 2-42 16,3-1-28-16,1 2 0 16,3 0-3-16,3 0-21 15,-2 1-8-15,6-2-16 16,0-2 4-16,3 4-10 15,2-3-12-15,3-1 11 16,0 0 0-16,1-1-1 16,1 1-11-16,1-2 12 15,2-1 0-15,2 0 0 16,2 1-6-16,5-1 7 0,3 0-4 16,0 1 0-16,6 1 1 15,0 0-4-15,2 3 0 16,-3-4-5-16,4 3 0 15,1 0 6-15,-3 0-5 16,4 1-1-16,-3-4 0 16,2 4 0-16,-4-4 1 15,2 3-2-15,-2-2 0 16,-3 3 1-16,0-2 0 16,1 0 0-16,0 0 1 15,-1-1-1-15,-2-1 0 16,1 1 0-16,-1-1-1 0,1-1 1 15,0 3-1 1,0-3 7-16,0 2-7 16,-2 0 0-16,4 0 0 15,-2 2 0-15,1-2 0 0,2 1 0 16,2 0 0-16,7 0 0 16,0 2 1-16,4-1 5 15,3 0-6-15,0-2 0 16,3 2-14-16,-1-2 4 15,1 2-3-15,-1-2 11 16,4-1-14-16,-4-1-10 16,2 1 1-16,-5-3 0 15,-4 0 1-15,-7 0 17 16,-11 0 5-16,-9 0 2 16,-10 0 1-16,-10 0 5 0,-3 0 6 15,-5 0 0-15,-5 0-1 16,2 0-10-16,-4 0-1 15,-2 0 1-15,3 0 1 16,-3 0-2-16,2 0 0 16,0 0 0-16,3 0-1 15,-2-3-5-15,-1 3 6 16,-1 0 0-16,-1 0 1 16,0 0-1-16,-2 0 2 15,0 0-1-15,0 0 1 16,0 0 13-16,0 0 1 15,0 0-1-15,0 0-6 16,0 0 9-16,0 0-4 0,0 0-3 16,0 0-10-16,0 0 7 15,0 0-8-15,0 0 0 16,0 0-6-16,0 0-46 16,0-2-114-16,0-5-134 15,0-1-469-15</inkml:trace>
  <inkml:trace contextRef="#ctx0" brushRef="#br0" timeOffset="128644.23">20227 9520 481 0,'0'0'230'16,"0"0"-160"-16,0 0-33 15,0 0 82-15,0 0 31 0,0 0-57 16,0 0-28-16,0 3 20 16,0-3 21-16,0 2-16 15,0-2-23-15,0 2-16 16,0-2-3-16,0 2 8 15,0 0 8-15,4 2-4 16,0 0-18-16,0 0-1 16,-1 2-2-16,1-3-3 15,-1 4-7-15,-2-5-15 16,3 1-3-16,-2-1-5 16,0-2-5-16,0 3 13 0,0-3-3 15,3 2-10 1,-3-2 12-16,2 0 8 0,0 2-11 15,4-2 10-15,-3 0-1 16,3 0 10-16,-2 0-14 16,4 0 0-16,-4 0 3 15,3 0-12-15,-3 0 4 16,2 0-9-16,-4 0 0 16,3 0 8-16,-3 0 0 15,2 2-8-15,4-2 8 16,-1 3 7-16,4-3-7 15,0 3 2-15,3-1 2 16,-1 0 5-16,1 0-12 16,2 1-5-16,-2 0 8 15,6-1 0-15,-3 0-2 16,0 0-6-16,3 2 5 16,-3-2-5-16,5 0 0 0,-5 1 0 15,4 2 5-15,1-1-5 16,-2-1 0-16,3-1 1 15,-3 3-2-15,3-1 1 16,-2-1 0-16,0 2 0 16,0-1 0-16,2-2 7 15,-3 2-8-15,2 1 0 16,-2-4 1-16,1 3-1 16,0-2 1-16,-4 0 7 15,1 1-1-15,3-3-1 0,-2 0-5 16,2 3 5-1,1-1 2-15,1 0-8 0,0 0 1 16,2 1-2-16,-4-1 1 16,2-2 0-16,-2 5 0 15,2-1 0-15,-6-1 0 16,4 0 0-16,-3-1 1 16,-1 0-1-16,2 0 0 15,-1 0 5-15,-2 0-5 16,2 0 0-16,-2-2-1 15,2 2 1-15,-2-2-1 16,1 0 1-16,2 3 0 16,1-3 1-16,3 0-2 15,-1 0 1-15,2 0 0 16,0 0 0-16,2 0 0 0,-1 0 0 16,0 1 0-16,0-1-1 15,-6 2 1-15,2 0 0 16,-3 0 0-16,-3 0 0 15,2-2-1-15,-1 3 1 16,-4-3-2-16,3 0-7 16,0 0 3-16,-1 0 0 15,2 0 5-15,0 0-1 16,0 3 1-16,2-3 0 16,0 0 1-16,3 0-1 15,-2 0-1-15,4 0-8 16,2 0-11-16,0 0-4 15,0 0 0-15,-1 0 11 0,1 0 14 16,-3 0-2 0,3-3 1-16,0 3 1 0,0 0-1 15,-1 0 1-15,3 0 0 16,1 0 0-16,-1 0 0 16,2 0 0-16,0 0 1 15,0 0-1-15,0 0 1 16,2 3-1-16,1-1 0 15,-1 2 0-15,0 1-1 16,-1-3 2-16,-1-1-1 16,-2-1 1-16,-2 2-1 15,0 0 0-15,-5-2 6 0,3 0-6 16,-3 2 1 0,0-2-1-16,1 0 1 0,1 0 1 15,0 3-2-15,1-2 1 16,0-1-1-16,1 3 1 15,2-2 0-15,2-1-1 16,4 3-1-16,-1-2 0 16,3 1 0-16,-1 2 0 15,-3 1 1-15,6-2-1 16,-7 1 1-16,0 1-1 16,-2 0 1-16,-2-1 0 15,-2-1 0-15,1 1 0 16,-4-3 0-16,1 1 0 15,-2 1 0-15,0-2 0 16,1 2 0-16,1 1 0 0,-4-3 0 16,2 3 0-1,-1 0 0-15,2 1 0 0,-2-1 0 16,-3-3 0-16,2 3 0 16,-3-1 1-16,-3-3-1 15,-7 0 1-15,-2 0 0 16,-1 0 5-16,0 0 1 15,-3 0-5-15,0 0 7 16,0 0-9-16,0 0 8 16,0 0-8-16,1 0 0 15,4 0 1-15,-1 0-2 16,1 0 1-16,0-3-7 16,4-1 7-16,-5-1 0 0,0-2 2 15,-1 0-2 1,-2-1-8-16,-1-2 8 0,0-2 1 15,0 0 6-15,0 0-6 16,0-5 0-16,0 3 8 16,0-1-3-16,0-2-5 15,0 2 0-15,0 1 5 16,0 3 0-16,0 1-4 16,0-1 9-16,0 6 0 15,0-2-1-15,0 5-8 16,0-3 7-16,0 3-2 15,0 2 1-15,0 0-1 16,0 0 3-16,0 0-9 0,0 0 0 16,0 0 5-1,0 0-6-15,0 0 6 0,0 0-6 16,0 0-1-16,0 0 0 16,0 0 1-16,0 0 5 15,0 0-4-15,0 0 4 16,0 0-5-16,0 0 0 15,0 0 0-15,0 0 1 16,0 0 1-16,0 0 5 16,0 0-1-16,0 0 10 15,0 0-8-15,0 0 4 16,0 0-6-16,0 0-5 0,0 0 10 16,0 0-10-1,0 0-1-15,0 0 1 0,0 0-1 16,0 0 0-16,0 0 0 15,0 0 0-15,0 0 0 16,0 0 1-16,0 0-1 16,0 0 8-16,0-2-8 15,0-1 9-15,0-2 3 16,0 1-12-16,0-2 6 16,-4 0-6-16,2 0-1 15,-2 1 0-15,2 0 0 16,-1 3-5-16,0 2 5 15,0 0-6-15,2 0 1 16,-1 0 3-16,0 0-3 16,0 0 6-16,-3 0-1 15,3 0 1-15,2 0 0 16,-2 0-5-16,2 0-2 0,0 0 6 16,0 0-4-16,0 0 5 15,0 0-1-15,0 0 1 16,0 0 0-16,0 0-14 15,0 0-17-15,0 0-25 16,0 0-26-16,0 0-26 16,0 0-25-16,0 0-83 15,0 0-75-15,0 0-8 16,0 2-102-16</inkml:trace>
  <inkml:trace contextRef="#ctx0" brushRef="#br0" timeOffset="134765.16">20912 9399 704 0,'0'0'804'16,"0"0"-657"-16,0 0-103 16,0 0 93-16,0 0 99 15,0 0-72-15,-10-21-95 16,-3 21-32-16,-5 7 9 0,-2 5 8 16,0 0-8-1,-3 0-26-15,1-1-6 0,-3 1-13 16,1-1 5-16,0-4-6 15,1 2-10-15,4-6-64 16,7 2-85-16,4-1-53 16,8-4-166-16,0 0-141 15,10 0-280-15</inkml:trace>
  <inkml:trace contextRef="#ctx0" brushRef="#br0" timeOffset="135092.35">21232 9426 1134 0,'0'0'322'0,"0"0"-235"15,0 0 64-15,0 0 117 16,0 0-95-16,0 0-71 16,-127 57-45-16,94-46-3 15,-4 1-17-15,4-1-11 16,2-1-24-16,2-2-1 16,5 0-1-16,4 0-37 15,4 0-44-15,5-3-34 0,4 0-37 16,5-1-70-16,2-2-18 15,0 1-69-15,13-3-206 0</inkml:trace>
  <inkml:trace contextRef="#ctx0" brushRef="#br0" timeOffset="135392.19">21342 9527 1252 0,'0'0'353'0,"0"0"-272"15,0 0-11-15,0 0 176 16,0 0-49-16,0 0-73 0,0 0-36 16,-72 42-8-16,51-33-29 15,-4-2-25-15,2 1-14 16,-5 2-3-16,6 0-8 15,3-1-1-15,0 0-12 16,9-1-28-16,2-2-63 16,5 0-86-16,3-1-114 15,3-4-221-15,11-1-109 0</inkml:trace>
  <inkml:trace contextRef="#ctx0" brushRef="#br0" timeOffset="135693.5">21695 9573 1305 0,'0'0'308'15,"0"0"-222"-15,0 0 51 16,0 0 158-16,0 0-79 15,0 0-99-15,0 0-37 16,-64 32 11-16,39-22 1 0,-4-1-42 16,0 3-25-1,2-5-16-15,1 1-8 0,2 2-1 16,5-3-24-16,6-2-57 16,7-1-26-16,6 1-131 15,0-5-85-15,11 0-251 16,6 0-97-16</inkml:trace>
  <inkml:trace contextRef="#ctx0" brushRef="#br0" timeOffset="135994.01">22041 9557 990 0,'0'0'662'0,"0"0"-513"0,0 0-86 16,0 0 153-16,0 0 72 16,0 0-139-16,0 0-60 15,-49 21-20-15,26-6 2 16,-1 2-16-16,-2 0-20 16,-1-1-17-16,1 0-18 15,3-2 6-15,-2-2-6 16,8-3-39-16,1 0-43 15,7-3-35-15,5 0-94 16,4-4-83-16,0 0-200 16,8-2-161-16</inkml:trace>
  <inkml:trace contextRef="#ctx0" brushRef="#br0" timeOffset="136285.32">22376 9585 1260 0,'0'0'261'16,"0"0"-172"-16,0 0 101 16,0 0 91-16,0 0-48 15,0 0-79-15,0 0-54 0,-29 34-26 16,15-20-7-1,-3 0-20-15,-2 0-19 0,1-2-18 16,-1-3-1 0,0 3-9-16,4-5-16 0,4-1-57 15,2-2-54-15,5-1-99 16,4-3-42-16,0 0-126 16,4 0-98-16</inkml:trace>
  <inkml:trace contextRef="#ctx0" brushRef="#br0" timeOffset="136583.53">22754 9590 1388 0,'0'0'307'0,"0"0"-194"16,0 0 71-16,0 0 94 15,0 0-122-15,0 0-66 16,0 0-15-16,-49 27 13 16,29-13-15-16,-2 0-24 15,-1 2-16-15,0-2-26 16,-2 0-5-16,2-2-2 16,1-2-6-16,4-2-64 15,5-1-33-15,4 0-80 16,9-2-84-16,0-3-209 0,4-2-258 15</inkml:trace>
  <inkml:trace contextRef="#ctx0" brushRef="#br0" timeOffset="136857.1">23138 9617 995 0,'0'0'761'0,"0"0"-608"16,0 0-86-16,0 0 106 15,0 0 87-15,0 0-107 16,0 0-74-16,-68 46-19 16,43-32-6-16,-4 3-17 0,-3-4-22 15,-1-1-15-15,4 0-34 16,2-1-56-16,7-1-32 15,7-5-113-15,13-2-94 16,0-2-261-16,4-1-252 0</inkml:trace>
  <inkml:trace contextRef="#ctx0" brushRef="#br0" timeOffset="137132.37">23533 9689 1545 0,'0'0'290'0,"0"0"-202"16,0 0 69-16,0 0 132 16,0 0-125-16,0 0-87 15,-130 71-38-15,108-59-29 16,2-3-2-16,0 1-8 15,6 0-27-15,-2-1-44 16,3-1-93-16,3-1-65 16,3-2-140-16,7-3-214 15,0-2-362-15</inkml:trace>
  <inkml:trace contextRef="#ctx0" brushRef="#br0" timeOffset="137392.91">23882 9717 788 0,'0'0'764'16,"0"0"-592"-16,0 0-61 15,0 0 135-15,0 0 52 16,0 0-134-16,0 0-56 15,-78 55-39-15,60-46-17 0,-2 1-33 16,3 2-11-16,-4-1-8 16,1 0-79-16,-16 1-114 15,3-3-351-15,4-4-811 0</inkml:trace>
  <inkml:trace contextRef="#ctx0" brushRef="#br0" timeOffset="138234.79">20550 9344 892 0,'0'0'380'16,"0"0"-155"-16,0 0 8 0,0 0 87 16,0 0 2-16,0 0-127 15,0 0-64-15,-27 7 3 16,1 9-19-16,-6 3-44 16,-4 6-24-16,-3-4-24 15,-1 2-16-15,-2-2-7 16,5-3-40-16,-1-1-80 15,9-3-71-15,11 0-130 16,9-4-211-16,9-4-336 0</inkml:trace>
  <inkml:trace contextRef="#ctx0" brushRef="#br0" timeOffset="138546.16">21002 9453 1211 0,'0'0'569'0,"0"0"-479"16,0 0 50-16,0 0 154 15,0 0-40-15,0 0-92 16,0 0-50-16,-82 36-22 16,46-24-39-16,-2 0-29 15,0 2-22-15,2 2-25 0,4-2-104 16,9 0-75-16,14 0-129 16,7-2-219-16,2-6-259 15</inkml:trace>
  <inkml:trace contextRef="#ctx0" brushRef="#br0" timeOffset="138816.17">21838 9573 1609 0,'0'0'545'0,"0"0"-479"0,0 0 14 15,0 0 147-15,0 0-37 16,0 0-85-16,0 0-59 16,-143 49-13-16,112-35-8 15,0-3-24-15,4 1-1 16,0-3-60-16,0 3-85 16,4-3-51-16,4-4-127 15,6 0-233-15,8-5-154 0</inkml:trace>
  <inkml:trace contextRef="#ctx0" brushRef="#br0" timeOffset="139078.98">22347 9613 1495 0,'0'0'484'15,"0"0"-411"-15,0 0-14 16,0 0 179-16,0 0-50 16,0 0-97-16,-123 58-54 15,94-49-20-15,1 0-11 16,2-1-6-16,2 2-20 16,1-3-55-16,4-2-87 15,3 2-35-15,9-7-107 16,7 3-255-16,0-3-477 0</inkml:trace>
  <inkml:trace contextRef="#ctx0" brushRef="#br0" timeOffset="139317.18">23026 9656 525 0,'0'0'1437'15,"0"0"-1225"-15,0 0-158 16,0 0 131-16,0 0 73 16,-127 33-99-16,88-21-87 15,2 1-44-15,6-1-14 0,9 0-14 16,6-3-52 0,10 4-117-16,6-1-82 0,4-3-236 15,19 1-250-15,6-5-421 0</inkml:trace>
  <inkml:trace contextRef="#ctx0" brushRef="#br0" timeOffset="139549.85">23706 9761 1756 0,'0'0'496'0,"0"0"-404"15,0 0 86-15,0 0 152 16,0 0-51-16,0 0-147 0,0 0-63 16,-100 46-42-16,93-43-21 15,5-2-6-15,0 3-49 16,2 0-191-16,0 5-130 16,6 0-213-16,5 0-333 0</inkml:trace>
  <inkml:trace contextRef="#ctx0" brushRef="#br0" timeOffset="139755.17">23994 9828 1585 0,'0'0'715'16,"0"0"-559"-16,0 0-77 0,0 0 122 15,0 0 41-15,0 0-126 16,0 0-78-16,-118-7-38 16,99 7-175-16,4 0-364 15,-1 0-970-15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10T08:18:00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14705 10377 431 0,'0'0'521'0,"0"0"-380"15,0 0-94-15,0 0 51 16,0 0 57-16,0 0-46 15,0 2-52-15,2-2 7 16,-2 0 26-16,0 0 7 0,0 0-10 16,0 0 4-16,0 0 9 15,0 0 7 1,1 0-8-16,5 0-28 0,0 0-26 16,-1 0-18-16,2-2-5 15,1 2-7-15,-1-3 1 16,3 3 5-16,0 0-6 15,1 0-14-15,5 0 14 16,-2 0-2-16,6 0-7 16,0 0 1-16,-1 0-6 15,4 0 6-15,-1 0-5 16,0 0 4-16,1 0-5 16,-1 0 0-16,3 0 0 15,0 0-1-15,-5 3 1 16,6-1-1-16,1 0 1 15,0 2 0-15,-1 0 0 0,1 0 0 16,-1-2 0-16,3 2 0 16,-4 0-1-16,0-2 1 15,-3 2-1-15,-2 0 1 16,-4-2 0-16,-1-2 0 16,-3 3 1-16,-4-3-1 15,-1 0 5-15,-4 0-4 16,1 0 17-16,-4 0 11 15,0 0 17-15,0 0 6 16,0 0-3-16,0 0-9 16,-10 0-41-16,0 3-48 15,-14-3-116-15,8 0-200 16,-4 0-749-16</inkml:trace>
  <inkml:trace contextRef="#ctx0" brushRef="#br0" timeOffset="1861.04">14903 10212 312 0,'0'0'348'16,"0"0"-211"-16,0 0-75 16,0 0 57-16,0 0 15 15,0 0-40-15,0 0-30 16,2-12 19-16,-2 12 11 15,3 0-11-15,-3 0-5 16,0 0 14-16,0 0 34 16,0 0-5-16,0 0-11 15,0 0-16-15,0 0-17 16,-10 0-27-16,2 8 11 0,-5 3 1 16,-3-1-4-1,1 1-11-15,-3 2-8 0,-3-1-2 16,4 0-4-16,-3 0-3 15,-2-4-6 1,4 2-8-16,-4-3 2 0,1 2-2 16,1-1 2-16,0 0 3 15,0-2 1-15,4 2-2 16,2-1-1-16,4-2-1 16,1 2-7-16,2 0-1 15,2-3-8-15,1-1 7 16,-1 2-3-16,4-1-5 15,-2 0 0-15,1 2 12 16,2 0-7-16,0 1 2 16,0-2-2-16,0 2 6 0,11 0 0 15,5 0 25 1,3 2 2-16,8-3-7 0,0 0-9 16,2 0-17-16,-1-1 2 15,0 2-4-15,-6-2-4 16,-4-3 0-16,-2 3 0 15,-7-1 0-15,-3-1 0 16,-2-2-1-16,-4 1-85 16,0-2-119-16,0 0-266 15,-6 0-446-15</inkml:trace>
  <inkml:trace contextRef="#ctx0" brushRef="#br0" timeOffset="2628.74">15309 11027 897 0,'0'0'262'0,"0"0"-109"15,0 0 67-15,0 0 62 16,0 0-94-16,0 0-83 15,0 0-10-15,-2-2 26 16,4 2-16-16,11 0-31 16,10 0-5-16,8 0-10 15,9 0 5-15,11 0-11 0,7 0-6 16,7 0-15-16,4 0-13 16,0 0-8-16,-2 0-4 15,-4-2-1 1,-5 0-5-16,-8 2 0 0,-7 0 0 15,-10 0 0-15,-10 0 0 16,-12 0 0-16,-7 0-1 16,-4 0-23-16,0 0-96 15,-9 0-73-15,-9-3-124 16,-3 0-444-16</inkml:trace>
  <inkml:trace contextRef="#ctx0" brushRef="#br0" timeOffset="3407.44">15509 10877 629 0,'0'0'211'0,"0"0"-97"15,0 0 70-15,0 0 34 16,0 0-10-16,0 0-45 16,0 0-15-16,22 0-1 15,-22 0 32-15,0 0-27 16,0 1-56-16,-6 1-39 15,-2 3-15-15,-4 0 4 16,-2 2 4-16,1-2-3 16,-4 3-7-16,-4 3-7 15,-1 0 4-15,0 0-1 0,-2 1-11 16,1-3-4-16,3 2 7 16,0-1-4-16,4-1-6 15,1 1-1-15,1 1 7 16,3-3-5-16,3-2-2 15,2 0-4-15,4 0-13 16,2-3 8-16,0 4-7 16,0-1 0-16,0 1 16 15,8 0-1-15,2 0 13 16,7 4-4-16,1-1-4 16,8 1-3-16,1 1-10 15,6 1 5-15,0 0-12 16,1 2 11-16,1-3-6 0,-4 0-5 15,0-2-1-15,-2 0 0 16,-2-2 0-16,-4-4 0 16,-3 0-1-16,-5-4-9 15,-1 0-13-15,-1 0-8 16,-4 0-89-16,0 0-37 16,-6-18-79-16,-3 2-337 15,0 0-655-15</inkml:trace>
  <inkml:trace contextRef="#ctx0" brushRef="#br0" timeOffset="4540.43">15627 9906 801 0,'0'0'247'16,"0"0"-117"-16,0 0 93 15,0 0 65-15,0 0-41 16,0 0-71-16,0 0-21 0,0-11-21 16,0 18-20-16,0 15 57 15,0 12-11-15,0 10-47 16,0 6-27-16,0 6-33 16,0 0-26-16,0 1-12 15,0-3-6-15,0-4-3 16,0-6-5-16,-2-8 6 15,0-6-7-15,0-6 6 16,0-7-4-16,0-3-1 16,2-2 0-16,0-7 0 0,0-1 0 15,0-2 0-15,0 0 4 16,0-2-4 0,0 0-1-16,0 0 2 0,0 0 7 15,0 0-9-15,0 2 7 16,10-2 8-16,4 0-7 15,1 0-2-15,4 0 0 16,-3 0 1-16,3 0-6 16,2 0 5-16,-4 0-5 15,3 0-1-15,3 0 1 16,-2 0 0-16,4 0 0 16,2 0 1-16,-4 0-2 15,-6-4 0-15,-3 1-1 0,-6 0-1 16,-2 1 1-1,-3 2 1-15,-3-2 0 0,2 2 0 16,-2 0 2-16,0 0-2 16,0 0 1-16,0 0 4 15,0 0-5-15,0 0-17 16,0 0-52-16,0-1-67 16,0-2-46-16,0-3-61 15,0 1-124-15,3-4-352 0</inkml:trace>
  <inkml:trace contextRef="#ctx0" brushRef="#br0" timeOffset="5688.66">16178 10455 198 0,'0'0'530'0,"0"0"-433"15,0 0 27 1,0 0 73-16,0 0-32 0,0 0-84 15,0 0-11-15,-2 0 49 16,2 0-5-16,0 0-28 16,0 0-10-16,2 0-15 15,3-6-1-15,0 1-6 16,1 0-14-16,3-4-2 16,0 0-7-16,2-1 0 15,0-2-9-15,1-2-5 16,1 1 0-16,-3-2 13 15,0 3 7-15,-1 2 0 16,-3 0-3-16,-2 4 16 0,2 1-1 16,-2 0-7-16,-2 1-3 15,-2 1-1-15,2 2-1 16,-2 1 5-16,0 0-15 16,0 0-2-16,0 0-10 15,0 0 6-15,0 0-4 16,0 0 12-16,0 0-3 15,0 0-17-15,0 0 12 16,0 1-12-16,0 2 3 16,0-1-12-16,0 0 9 15,0 0 4-15,0 1-4 16,0-3-1-16,0 5-2 16,2-1 4-16,1-1-10 0,-1 2 2 15,0 3 5-15,0 2 2 16,-2 4 11-16,0 4 4 15,0 2-5-15,0 0 7 16,0 3-9-16,0 2-3 16,0-1-13-16,1-2 0 15,-1 0 7-15,0-2-7 16,0-4 0-16,0-2 8 16,3-2-8-16,-3-1 0 15,3-3 0-15,0 0-1 16,-3-1 6-16,2 0-6 15,0-4-1-15,0-1 1 16,-2 1 0-16,2-3 0 16,-2 0 0-16,0 0-11 0,0 0 5 15,0 0-17-15,0 0-33 16,0-5-37-16,0 0-19 16,0-2-49-16,-2 4-86 15,-10-1-42-15,-1 2-109 16,-7 2 31-16,5 0-38 15,1-3 27-15</inkml:trace>
  <inkml:trace contextRef="#ctx0" brushRef="#br0" timeOffset="5996.1">16223 10618 354 0,'0'0'256'15,"0"0"-29"-15,0 0 23 16,0 0 1-16,0 0-9 0,0 0-28 16,0 0-23-1,-43-7-15-15,41 6-8 0,2 1-42 16,0 0-33-16,0 0-13 15,0 0-19-15,0 0-9 16,0 0 5-16,12 0 35 16,10 0 13-16,6 0-29 15,9 0-28-15,0 0-12 16,1 0-13-16,0 0 1 16,-3 0-9-16,-5 0 3 15,-6 0-12-15,-4 0 3 16,-9 0-3-16,-3 0 0 15,-6 0-5-15,-2 0 13 16,0 0-14-16,0 0-2 16,-2 0-35-16,-23 0-165 0,2 0-313 15,3 0-414-15</inkml:trace>
  <inkml:trace contextRef="#ctx0" brushRef="#br0" timeOffset="6704.18">16317 11018 743 0,'0'0'914'15,"0"0"-706"-15,0 0-60 0,0 0 100 16,0 0 3-16,0 0-131 16,0 0-66-16,7 0 37 15,-1 14 31-15,-1 5-24 16,-1 5-28-16,-4 2-13 15,0 4-15-15,0 2-9 16,0 2-14-16,0 0-4 16,-2-2-7-16,-2-3-1 15,-5-3-6-15,6-5 0 16,1-5 0-16,0-3 6 16,-1-5-7-16,3-5 1 15,0-3 0-15,0 0-1 16,0 0 1-16,0 0 0 15,0 0 13-15,0 0-8 16,3-10-5-16,7 1 5 0,4-1 1 16,1-3 1-16,6 4-7 15,1 0 7-15,0 1-8 16,3 1-1-16,-1-1 1 16,1 1-1-16,-2-1-9 15,-4 2-46-15,-5 3-73 16,-3-2-61-16,-5 3-45 15,-4-2-146-15,-2 3-398 16,0-4-622-16</inkml:trace>
  <inkml:trace contextRef="#ctx0" brushRef="#br0" timeOffset="7372.38">16689 11257 502 0,'0'0'709'0,"0"0"-543"15,0 0-2-15,0 0 116 16,0 0-22-16,0 0-77 15,0 0-43-15,91 0-38 0,-71 0 7 16,1 0-3-16,-4 0-38 16,-1 6-22-16,-1 0-14 15,-3 0-3-15,-3 4-5 16,-3-2 4-16,-2 3-7 16,-4-1 8-16,0-1-12 15,0 3-14-15,-15 0 13 16,-4 1-14-16,-3-1 1 15,1-3 9-15,-2 3-10 16,5-1 0-16,2-3 1 16,5-1 5-16,5 0-5 15,3-3-1-15,1 2 1 16,2-5 7-16,0 4 13 0,0-3 7 16,7 0 14-16,8-2 8 15,9 2-22-15,5-2 2 16,4 0-10-16,9 0-5 15,5 0-3-15,6 3-2 16,5 4 2-16,-3-1 8 16,-4 1-13-16,-3-2 5 15,-10-1 4-15,-10 1 2 16,-7-2-3-16,-9 1 0 16,-6-4 0-16,-4 2 6 15,-2-2 2-15,0 0 10 16,0 0-15-16,0 3 4 15,0-3-2-15,0 0-11 16,-5 0-2-16,2 0-6 16,-5 0-1-16,2 0-42 0,-9-12-138 15,1-2-534-15,-4-3-1693 0</inkml:trace>
  <inkml:trace contextRef="#ctx0" brushRef="#br0" timeOffset="8722.23">15735 3895 1243 0,'0'0'481'0,"0"0"-387"16,0 0-14-16,0 0 111 16,0 0 43-16,0 0-44 15,0 0-69-15,22 85-42 16,-15-52-16-16,-1-1-7 16,-1-3-12-16,1-4-22 0,-4-3-15 15,4-6-1-15,-6-7-6 16,2-1-95-16,-2-3-44 15,0-4-106-15,0-1-116 16,0-6-256-16,0-7-262 0</inkml:trace>
  <inkml:trace contextRef="#ctx0" brushRef="#br0" timeOffset="10150.56">15841 4010 965 0,'0'0'347'0,"0"0"-154"15,0 0-6-15,0 0 67 0,0 0-41 16,0 0-98-16,0 0-51 16,8-4-11-16,-2 4-4 15,7 0-16-15,2 0 5 16,11 0-3-16,0 0-6 15,5 0-8-15,3 0-4 16,2 0 8-16,1 0 8 16,3 0 2-16,-1 0-12 15,3 0 2-15,0 0 5 16,6 0 0-16,7-2 4 16,5 2-10-16,6-2-9 15,4 0 3-15,4 1-8 16,-1-5-9-16,3 5 1 0,2-1 4 15,2 0-6 1,-2 2 1-16,3 0 0 0,-6 0-1 16,3 0 2-16,-1 0-1 15,-2 0-1-15,3 0 1 16,2 0 0-16,1 0-1 16,0 0 1-16,4 0 0 15,2 0-1-15,3 0 1 16,-1 5-1-16,0 2 0 15,2 1 0-15,0-2 0 16,5-2 1-16,2 3 0 16,3-4-1-16,1-1 0 15,3 2 0-15,2-4 0 0,1 3 0 16,0-3 1-16,0 1-1 16,-4 3-1-16,-1 0 1 15,-3 0 0-15,-2 1-2 16,-4-1 2-16,-1-1-1 15,1 3 1-15,-3-3-8 16,1-1 7-16,-3-1-1 16,-4 1-8-16,0-2-4 15,-5 0 8-15,0 0-1 16,-4 0 0-16,-1 0-5 16,0 0-2-16,0 0-2 15,1 0 1-15,2-3-2 0,2-4-9 16,0 3-10-1,3-1 7-15,-1 0 13 0,-1 1-12 16,1 1 10-16,-4-1 12 16,0 1 0-16,0-1 5 15,-3 2-7-15,2-2-14 16,-6 1 0-16,-2 3 7 16,-4-2 3-16,-5 2 3 15,-2 0 8-15,-7 0 1 16,-4 0 0-16,-3 0 0 15,-5 0 0-15,-8 0 0 16,-2-3 1-16,-5 1-1 16,-4-2 0-16,-2 3 1 15,0-4 0-15,2 3-1 16,3 0 1-16,-4 0-1 16,1 2 0-16,1-2 0 0,0 2 2 15,4 0-2-15,2 0 0 16,4 0-2-16,2 0 2 15,3 0 0-15,7-1 2 16,1-2-2-16,5 3 0 16,0 0 4-16,-6 0-3 15,-6 0-1-15,-7 0 1 16,-10 0-1-16,-7 0 7 16,-5 0 14-16,-2 0-6 15,-2 0-7-15,-1 0-7 16,3 0 8-16,-4 0-8 15,0-3-1-15,0 2-1 16,0-3-9-16,-2 3 1 16,0-4-7-16,0-1-18 0,0-3-84 15,0-2-60-15,0-1-15 16,0-2-56-16,0-2-74 16,0 0-16-16,0 0 15 15,0 0 100-15,0 1 86 16,8 4 138-16,-4-1 59 15,0 1 134-15,1 1 14 16,-5 5 41-16,0-1 52 16,0-1 25-16,0 6-24 15,0-2-33-15,0 2-51 0,0 1-10 16,0 0 4 0,0 0-39-16,0 0-55 0,0 0-45 15,0 12-27-15,-5 12 7 16,1 10 11-16,-3 7-7 15,2 6-10-15,1 1-14 16,2-1-16-16,2-3-7 16,0-7-3-16,0-5-5 15,0-7-1-15,0-8-13 16,0-6-58-16,0-11-121 16,0 0-487-16,0-8-861 0</inkml:trace>
  <inkml:trace contextRef="#ctx0" brushRef="#br0" timeOffset="12828.18">19678 3924 742 0,'0'0'250'16,"0"0"-107"-16,0 0 80 0,0 0 41 15,0 0 9-15,0 0-51 16,0 0-36-16,13-12-35 15,-13 12-16-15,0 0-25 16,0 0-19-16,0 0-14 16,0 0-10-16,0 0-22 15,0 0-18-15,0 0-12 16,0 0-14-16,0 0 8 16,0 0-9-16,0 0-18 15,0 0-14-15,0 0-20 16,0 0-14-16,0 0-7 15,-4 0-15-15,0 0-9 0,2-3 26 16,-3 3 42 0,3-3 21-16,-1 3 8 0,3-2 0 15,-2 2 7-15,2 0-6 16,-2-2 5-16,2 2-5 16,0-2-1-16,0 2 1 15,0-2 0-15,0 2 1 16,0 0 5-16,0 0 10 15,0-2-1-15,0 2 2 16,0-1 3-16,0 1-6 16,0-3 2-16,0 0 1 15,0 3 5-15,0 0 6 16,0 0 6-16,0 0-2 16,0-1 2-16,0 1 3 15,0 0-1-15,0 0 8 0,0-2 0 16,0 2-5-16,0 0-2 15,0 0-1-15,0 0-9 16,0 0-1-16,0 0-4 16,0 0-1-16,0 0 7 15,0 0 2-15,0 0 4 16,0 0-10-16,0 0 4 16,0 0 6-16,0 0-8 15,0 0-7-15,0 0-5 16,0 6-9-16,-3 18 0 15,1 8 10-15,-3 10 2 16,4 5 8-16,1-1-13 0,0 0-2 16,0-7-10-16,0-2 1 15,0-7 4-15,0-6-5 16,0-6 0-16,0-6 5 16,0-5-6-16,0-4 1 15,0-3 0-15,0 0-1 16,0 0-21-16,0 0-24 15,0-32-70-15,-4-2-364 16,-5-2-345-16</inkml:trace>
  <inkml:trace contextRef="#ctx0" brushRef="#br0" timeOffset="14452.16">19105 3050 1679 0,'0'0'358'0,"0"0"-247"15,0 0-64-15,0 0 135 0,0 0-44 16,0 0-74-16,0 0-12 16,0 89-12-16,0-57-9 15,0 2-11-15,0-5-13 16,0-3 1-16,0-6-7 15,0-8 7-15,0-3-7 16,0-8 11-16,0-1 16 16,0 0 44-16,0-4 61 15,0-16-9-15,5-8-74 16,3-10-34-16,2-6-14 16,1-2 4-16,2 0-5 0,0 4 0 15,1 4-1 1,-1 7 0-16,0 7-1 15,1 9 1-15,-3 3 1 16,-2 5 11-16,-3 3 0 0,4 4-6 16,-2 0-5-16,4 2 5 15,1 16 14-15,0 8 17 16,1 6-5-16,-1 3-10 16,-4 1-9-16,0-4-5 15,-2 0-8-15,-5-4 0 16,-1-1-1-16,2-7-17 15,-3-6-4-15,0-5 1 16,0-6 2-16,0-3 2 16,0 0 10-16,0 0-1 15,0 0 7-15,0-15-23 16,0-5 2-16,2-3 5 16,3 0 2-16,4 0-10 0,0-3-5 15,7 1 12-15,-1 2 0 16,3 5 10-16,0 6-4 15,0 5 5-15,-5 1 0 16,-2 6-1-16,0 0 8 16,-4 0 1-16,-2 10 39 15,4 7 8-15,-5 6-18 16,0 3-9-16,1 0-6 16,-5 1-8-16,0 0-5 15,0-5-2-15,0-2-30 16,0-2-95-16,0-4-83 15,0-8-71-15,0-4-224 16,0-2-248-16</inkml:trace>
  <inkml:trace contextRef="#ctx0" brushRef="#br0" timeOffset="14706.4">19703 2970 1465 0,'0'0'528'0,"0"0"-454"16,0 0-8-16,0 0 174 15,0 0-29-15,0 0-86 16,0 0-48-16,0 99-14 0,0-72-8 16,0-1-28-16,4-2-15 15,1-2-12-15,0-5-41 16,1-2-104-16,-2-7-101 15,-2-2-221-15,-2-6-283 0</inkml:trace>
  <inkml:trace contextRef="#ctx0" brushRef="#br0" timeOffset="14904.52">19660 2680 2174 0,'0'0'303'0,"0"0"-188"16,0 0-13-16,0 0 88 15,0 0-100-15,0 0-90 16,0 0-178-16,0 2-280 16,4 15-292-16,-1-3-416 0</inkml:trace>
  <inkml:trace contextRef="#ctx0" brushRef="#br0" timeOffset="15286.64">19898 2967 1333 0,'0'0'537'0,"0"0"-400"16,0 0 29-16,0 0 97 15,0 0-79-15,0 0-93 16,0 0-29-16,14 29-7 16,-9-5-7-16,2 6-1 15,1 4-24-15,-2 6-7 16,2 2-7-16,-5 2-9 16,3 0-24-16,-6-4-25 15,0-6-2-15,0-3 5 16,0-8 21-16,-17-5 18 15,-2-5 7-15,-3-5 12 16,-5-6 0-16,0-2 13 0,0 0 14 16,2-5 7-16,4-10-17 15,0-1-11-15,8 0-18 16,4 0-20-16,5 2-74 16,1-6-98-16,0 4-157 15,2 2-440-15</inkml:trace>
  <inkml:trace contextRef="#ctx0" brushRef="#br0" timeOffset="15534.42">19910 2692 2116 0,'0'0'477'0,"0"0"-416"16,0 0-9-16,0 0 90 15,0 0-109-15,0 0-33 16,0 0-175-16,45-5-118 16,-28 3-367-16,-1-1-757 0</inkml:trace>
  <inkml:trace contextRef="#ctx0" brushRef="#br0" timeOffset="15825.32">20182 2551 1104 0,'0'0'706'0,"0"0"-573"0,0 0-78 15,0 0 121-15,0 0 7 16,0 0-29-16,0 0-5 16,-9 122-34-16,3-72-7 15,-1 4-20-15,0 0-33 16,3 0-25-16,3-1-18 16,1-3-5-16,-2-3-7 15,2-4-41-15,-2-5-112 0,0-8-84 16,-3-8-133-16,1-8-361 15,0-11-350-15</inkml:trace>
  <inkml:trace contextRef="#ctx0" brushRef="#br0" timeOffset="16256.9">20308 2946 1061 0,'0'0'242'16,"0"0"-155"-16,0 0 70 15,0 0 54-15,0 0-33 0,0 0-75 16,0 0-40-16,50 75-7 16,-34-58-7-16,-1-3 10 15,1-2-10-15,-3-7-2 16,0-2-7-16,-1-3 3 15,-6 0-13-15,3 0-1 16,-4 0 6-16,0-3 6 16,-1-6-15-16,-2-8-7 15,0-1-9-15,-2 0 1 16,0-1-10-16,0-2 7 16,0 5-8-16,-8 0 1 15,-2 4 17-15,-3 3 9 0,-3-2-2 16,-1 8-5-1,-8-2-5-15,-2 5-8 0,0 0-5 16,0 0-2-16,6 8-1 16,0 8-35-16,7 4-66 15,14 13-83-15,0-8-122 16,14-2-386-16</inkml:trace>
  <inkml:trace contextRef="#ctx0" brushRef="#br0" timeOffset="16698.31">20851 2931 436 0,'0'0'1022'0,"0"0"-743"16,0 0-66-16,0 0 115 15,0 0-29-15,0 0-83 16,0 0-63-16,-11-5-28 16,0 2-23-16,-5 3-25 15,1 0-19-15,-4 0-18 16,-3 0-11-16,0 0-5 15,0 0 3-15,-1 8 3 0,3 5-14 16,0 1-1 0,4 3-1-16,3 4-5 0,7 3 1 15,3-1-1-15,3 3 0 16,3 1-1-16,21-3 2 16,12 2-1-16,12-4-8 15,13-5-1-15,5-4-60 16,8-9-90-16,20-4-233 15,-20-10-323-15,-15-11-1133 0</inkml:trace>
  <inkml:trace contextRef="#ctx0" brushRef="#br0" timeOffset="24107.33">15363 3546 93 0,'0'0'732'0,"0"0"-600"0,0 0-132 16,0 0 0-1,0 0 44-15,0 0 11 0,0 0-32 16,-23 5-16-16,19-3 2 16,-2-2 7-16,2 0 20 15,2 0 4-15,0 2-6 16,0 0-4-16,0 0 6 16,-2 2-2-16,0-1 0 15,4-2-9-15,-1-1-9 16,1 0-4-16,0 0-2 15,0 0 3-15,0 0 3 16,0 0-2-16,0 0 7 16,0 0-11-16,0 0 6 15,0 0-3-15,0 0 7 16,0 0 2-16,0 0 12 16,0 0-1-16,0 0-2 0,0 0-5 15,0 0-7-15,5-1-12 16,1-10-6-16,3 2 6 15,2-3-7-15,2-1 6 16,1 3-6-16,-1-2-1 16,1 1 1-16,-3-1-1 15,0 1-4-15,-2 1 4 16,0-3 1-16,-5 3 0 16,3 1 2-16,-5-4 4 15,1 3-6-15,3-1 0 16,-1-4 0-16,-1 4-17 15,2-3-40-15,1-1-49 16,3 5-25-16,0 0 12 16,1 2-30-16,-1 3-42 15,-6 2-148-15</inkml:trace>
  <inkml:trace contextRef="#ctx0" brushRef="#br0" timeOffset="26051.77">15494 3324 93 0,'0'0'54'16,"0"0"34"-16,0 0-13 16,0 0 18-16,0 0 44 15,0 0-20-15,0 0-16 16,0-3-19-16,0 3 5 15,0-2-37-15,0 2-19 16,0-3-21-16,0 3-9 0,0 0-1 16,0 0-12-1,0 0 12-15,0 0 10 0,-3-2 2 16,3 2 11 0,-1 0 20-16,1 0 9 0,-2 0 16 15,2 0-17-15,0 0-13 16,0 0-14-16,0 0-11 15,0 0-7-15,0 0-4 16,-3 0 5-16,3 0-6 16,-2 0 5-16,-1 2-4 15,-1 6 14-15,-1 2-8 16,1 3 4-16,0 0-3 16,2 4-8-16,-3 1 6 15,-1 1-5-15,5 4-1 16,-3-1 0-16,-1 0 0 15,3-3 0-15,-2 2 6 16,0-1 0-16,1-2-7 0,1 3 1 16,0-2 0-16,2-1 0 15,0-2-1-15,0-4 2 16,0-2-2-16,0-2 0 16,0 0 1-16,0 1 0 15,0-1 0-15,0-3 1 16,0 0-1-16,0-4-1 15,0 1 0-15,0 0 2 16,0 1 5-16,0-3-6 16,0 0 5-16,0 0-5 15,0 0 1-15,0 0 6 0,0 0-2 16,0 0-4-16,0 0-2 16,0 0 0-16,0 0-17 15,0 0-56-15,0 0-65 16,0-3-152-16</inkml:trace>
  <inkml:trace contextRef="#ctx0" brushRef="#br0" timeOffset="27922.72">15320 3546 340 0,'0'0'201'0,"0"0"-100"15,0 0-38-15,0 0 61 16,0 0 34-16,0 0-48 16,0 0-31-16,-2 0-9 15,2 0 14-15,0 0 7 16,0 0 1-16,0 0 20 15,0 0-29-15,0 0-41 0,6-3-10 16,0-6 14-16,4 0-11 16,0-2-15-16,3-1-8 15,-2 3-2 1,2-3 5-16,-2-4-8 0,1 0 2 16,3-3 0-16,-2 2-9 15,-1-4 1-15,3 1-1 16,-6-2-7-16,2 0-3 15,-2 3-23-15,-2-2 32 16,1 6 0-16,-2-2-1 16,-2 3 1-16,0 4-8 15,0 0 9-15,-1 5-1 16,1 2 0-16,-2-1-4 16,0 2 5-16,-2 0 0 0,0 2 0 15,2 0-1 1,-2 0 1-16,0 0 0 0,0 0 0 15,0 0 0 1,0 0 1-16,0 0 0 0,0 0 8 16,0 0-2-16,0 0-6 15,0 0 0-15,0 0-1 16,0 0 0-16,0 0-1 16,0 0-8-16,0 0 3 15,0 2-1-15,0 7 7 16,-2 6 0-16,2 5 1 15,-2 3-1-15,2 7 0 16,-2 2 0-16,-1 2 1 16,-1 0-1-16,0 2 1 0,2-2 0 15,-2-2 0-15,-3-2-1 16,4-4 1-16,-1 0-1 16,-1-3 0-16,1 0 0 15,1-1 0-15,0-2 0 16,-2 1 0-16,0-3 0 15,1-3 0-15,1-3-1 16,1-1 0-16,0-1 0 16,0-4 0-16,2-2 1 15,0 0 0-15,0-2 0 16,-2-2-1-16,2 0 2 16,0 0-1-16,0 0 0 0,0 0 1 15,0 0 0-15,0 0 0 16,0 0 1-16,0 0-1 15,-2 0 0-15,2 0 0 16,0 0-1-16,0 0 1 16,0 0-1-16,0 0 1 15,0 0 5-15,0 0-4 16,0 0-1-16,0 0-1 16,0 0-7-16,0 0 7 15,0 0 0-15,0 0 1 16,0 0 0-16,0 0 0 15,0 0 0-15,0 0-1 16,0 0 0-16,0 0-1 16,0 0 1-16,0 0-1 15,0 0 0-15,0 0 1 16,0-2 1-16,0-2 1 16,0 0 6-16,-5-2-3 0,-1-1-5 15,1 4-6-15,-2-2 6 16,3 3 0-16,0 1 6 15,1-2-6-15,1 2 1 16,0-2-1-16,2 2 0 16,0 1-1-16,0-3 0 15,0 3 1-15,0-1 5 16,0-2-5-16,7 2-15 0,6-2-1 16,5 0 15-1,6-1-7-15,1-3 8 0,3 6-1 16,-5-2-4-1,-7 2-7-15,-3 1 3 0,-7 0 3 16,-4 0-1-16,1 0 7 16,-3 0 0-16,0 0 0 15,0 0 21-15,-10 0 12 16,-6 0-18-16,-8 0-14 16,-2 1-1-16,-3 3 0 15,-2 3 1-15,6-6 0 16,3 3 0-16,7 1 1 15,6-4-1-15,5-1-1 16,4 0 0-16,0 0-9 16,0 0-34-16,11 0-8 0,4 0 26 15,5-6 15-15,3 1 9 16,1-2 0-16,-4 2 0 16,-4-2 1-16,-4 4 1 15,-5 1 0-15,-5-1-1 16,2 3 0-16,-4 0 10 15,0 0 43-15,0 0 27 16,0 0-17-16,-10 0-16 16,-1 0-27-16,-7 0-18 15,-2 0-1-15,-2 0-1 16,-1 0 0-16,1 5-16 16,5-2-27-16,5-1-56 15,10 1-119-15,2-3-107 0,0 0-466 16</inkml:trace>
  <inkml:trace contextRef="#ctx0" brushRef="#br0" timeOffset="34867.26">23494 3224 811 0,'0'0'234'0,"0"0"-170"15,0 0-45 1,0 0 63-16,0 0 70 0,0 0-59 15,0 0-55-15,0 0-24 16,3 0 11-16,-1 10 27 16,3 0 20-16,-1 9 9 15,2 0-5-15,1 9 24 16,5 3 1-16,1 5-37 16,1 0-9-16,1 2-23 15,-1-1-15-15,1-5-7 16,1-3-4-16,-1-5 0 15,1-5-6-15,-4-2-65 16,2-8-34-16,-5 0-34 0,2-9-15 16,3 0-53-1,-3 0-108-15,-5-10-285 0</inkml:trace>
  <inkml:trace contextRef="#ctx0" brushRef="#br0" timeOffset="35377.4">23876 3130 624 0,'0'0'244'0,"0"0"-140"16,0 0-36-16,0 0 67 15,0 0 49-15,0 0-20 16,0 0-32-16,2 0-24 16,-2 0 3-16,0 0-46 0,-7 6-31 15,-7 12 2-15,-1 6 37 16,-5 8-12-16,-3 4-23 16,4 5-4-16,1 0 3 15,3 2-22-15,1 0-3 16,3-1-11-16,4-5 1 15,0-3-1-15,2-6-1 16,-1-6-35-16,2-7-41 16,-3 0-53-16,3-7-76 15,-3-6-71-15,2-2-97 16,3 0-435-16</inkml:trace>
  <inkml:trace contextRef="#ctx0" brushRef="#br0" timeOffset="36269.16">23528 3198 172 0,'0'0'327'0,"0"0"-181"0,0 0-61 16,0 0 51 0,0 0 55-16,0 0-41 0,0 0-54 15,0 0-28-15,-3 0 7 16,0 4-9-16,0 4-23 15,-6 6 0-15,-4 4-1 16,-3 6 23-16,0 4-15 16,-1 2-22-16,-2 1-2 15,2 1 0-15,1-1-11 16,1 0-2-16,1-1-1 16,1-4 0-16,0 0-12 15,6-6 2-15,-2-2 5 16,3-4-6-16,0-2 0 15,4-6 5-15,2-2-5 16,0-4 1-16,0 0 11 0,0 0-12 16,0 0 1-16,0 0 4 15,0 0-6-15,0 0-6 16,0 0-88-16,0 0-142 16,2 0-262-16</inkml:trace>
  <inkml:trace contextRef="#ctx0" brushRef="#br0" timeOffset="39537.58">2189 5448 998 0,'0'0'0'0,"0"0"-58"0,0 0 18 16,0 0 40-16,0 0 0 16,0 0-119-16,0 0-260 0</inkml:trace>
  <inkml:trace contextRef="#ctx0" brushRef="#br0" timeOffset="39844.5">2189 5448 743 0,'20'-128'291'15,"-20"128"-157"-15,0 0-11 0,0 8 101 16,0 10-18-16,-5 6-14 16,-4 10-37-16,-1 6-25 15,0 2 0-15,-1 4-47 16,1 0-21-16,2-4-36 16,-1-1-10-16,0-7-6 15,2-5-8-15,-2-4-2 16,3-4-6-16,-1-4-60 15,0-5-77-15,3-6-54 16,-1-6-147-16,3 0-50 0,0-12-600 16</inkml:trace>
  <inkml:trace contextRef="#ctx0" brushRef="#br0" timeOffset="40308.96">2141 5302 920 0,'0'0'167'16,"0"0"-110"-16,0 0 69 15,0 0 57-15,0 0 3 16,54 126-49-16,-27-87-18 0,0 7-43 15,4 0-15 1,-2-1-24-16,-3 0-19 0,3-5-17 16,-2-8 14-16,2-4-15 15,-4-7-13-15,-3-10-42 16,-7-5 34-16,-3-6 21 16,-6 0 14-16,1-6 80 15,-4-20 3-15,0-8 11 16,-1-10-8-16,-2-11-33 15,0-5-18-15,0-6-23 16,0 0-14-16,0 2 3 16,3 2-3-16,2 10-4 15,-1 6-1-15,1 13 42 0,-1 13 11 16,-2 8-17 0,-2 9-27-16,0 3-16 0,0 0-79 15,0 12-52-15,0 27-100 16,0 0-286-16,0-6-501 0</inkml:trace>
  <inkml:trace contextRef="#ctx0" brushRef="#br0" timeOffset="40573.44">2830 5522 1468 0,'0'0'297'16,"0"0"-221"-16,0 0 25 15,0 0 38-15,0 0 31 16,0 0-59-16,121 0-21 16,-71 0-39-16,4 0-30 15,-9-2-20-15,-12 0-1 16,-14 2-114-16,-8 0-155 15,-11 0-428-15</inkml:trace>
  <inkml:trace contextRef="#ctx0" brushRef="#br0" timeOffset="40752.87">2835 5661 1650 0,'0'0'747'0,"0"0"-594"15,0 0-116-15,0 0-1 16,0 0 76-16,0 0-53 16,127-30-59-16,-78 23-83 15,24 3-234-15,-13 1-432 16,-8-4-425-16</inkml:trace>
  <inkml:trace contextRef="#ctx0" brushRef="#br0" timeOffset="41253.55">3450 5434 1378 0,'0'0'351'0,"0"0"-249"16,0 0-23-16,0 0 106 16,0 0-33-16,-34 116-59 15,28-78-56-15,4-2-15 0,0 1-10 16,2-7-6-16,0-6 0 16,0-6-6-16,0-6-28 15,0-4-50-15,0-6 21 16,0-2 25-16,4 0 32 15,0-10 9-15,3-14-9 16,1-6-1-16,4-7 0 16,1-2 0-16,3 0 0 15,1 1-1-15,2 8 2 16,1 4-2-16,-3 11 2 16,-1 4 1-16,-3 8 6 15,0 3 1-15,-1 0 8 16,-3 21-1-16,0 7 8 15,0 7 1-15,-5 1 1 16,2 1-7-16,-1 2-8 0,-1-8-10 16,-2 0-40-16,4-9-59 15,2-8-142-15,-1-6-275 16,-1-8-246-16</inkml:trace>
  <inkml:trace contextRef="#ctx0" brushRef="#br0" timeOffset="41666.08">3898 5444 844 0,'0'0'850'16,"0"0"-701"-16,0 0-121 15,0 0 31-15,0 0 66 0,0 0-55 16,0 0-38-16,7 125-17 15,-7-91-5-15,2-3-9 16,-2-2 9-16,0-5-4 16,0-7-5-16,0-4 0 15,0-6 0-15,0-5-1 16,0-2 0-16,2 0 9 16,0-2 19-16,0-13 13 15,-2-7-20-15,0-4-8 16,2-4 0-16,1-5 2 15,5 1 4-15,4 2-11 0,4 1-7 16,3-1-1 0,8 9 1-16,-1 5 10 15,6 6-1-15,-4 7-9 0,-2 5-1 16,-3 0-26-16,-4 0-51 16,4 21-100-16,-3-3-442 15,-10-4-523-15</inkml:trace>
  <inkml:trace contextRef="#ctx0" brushRef="#br0" timeOffset="42128.7">4426 5617 1367 0,'0'0'257'16,"0"0"-152"-16,0 0 6 15,0 0 4-15,118 0 19 16,-82-13-53-16,-3 1-47 16,-2-2-15-16,-7 0-6 15,-5 0 6-15,-8 2 1 16,-7-1 24-16,-4-4-13 15,0 3-4-15,-2-1-6 16,-13 3 32-16,-3 5-5 16,-2 0-8-16,0 4-3 0,-3 3-10 15,3 0-8-15,1 0-6 16,-2 10 7-16,5 4 8 16,1 6-1-16,6 4-11 15,3 4-2-15,4 2-4 16,2 2-9-16,0-1 13 15,15-6-7-15,7 0-7 16,10-7-52-16,5-8-36 16,10-6-16-16,6-4-63 15,28-14-118-15,-12-11-229 16,-12-4-81-16</inkml:trace>
  <inkml:trace contextRef="#ctx0" brushRef="#br0" timeOffset="42372.18">5126 5166 1167 0,'0'0'736'15,"0"0"-565"-15,0 0-15 16,0 0-8-16,0 0 4 16,0 0-79-16,0 0-48 15,-80 54-13-15,73-13 7 16,0 12 11-16,5 3 1 15,0 6-17-15,2 2-7 16,0-1-7-16,0-4-25 0,0-6-57 16,0-7-83-1,2-5-66-15,5-12-263 16,0-13-117-16</inkml:trace>
  <inkml:trace contextRef="#ctx0" brushRef="#br0" timeOffset="42763.32">5169 5541 1425 0,'0'0'291'0,"0"0"-211"15,0 0-58-15,0 0 76 16,0 0-23-16,0 0-31 16,0 0-24-16,131 0-6 15,-100 0-3-15,-4-4 1 16,-2-5-6-16,-7-1-6 0,-3-2-21 15,-6-2 13-15,-3-2 6 16,-4 0 2-16,-2 0-2 16,0 0 2-16,-2 0 1 15,-13 2 15-15,-7 6 31 16,-3 4 60-16,-4 4-35 16,0 0 26-16,-2 12-15 15,5 11-15-15,1 9-17 16,9 1 4-16,7 6-13 15,9-4-26-15,0-3-5 16,9-4-11-16,18-7-49 16,8-8-56-16,10-4-76 15,11-9-28-15,24 0-77 16,-11-18-287-16,-9-5-36 0</inkml:trace>
  <inkml:trace contextRef="#ctx0" brushRef="#br0" timeOffset="43322.13">5757 5418 1091 0,'0'0'536'16,"0"0"-264"-16,0 0-4 16,0 0-53-16,0 0-85 15,0 0-73-15,0 0-18 16,-71 74 10-16,57-44-15 16,3 0-3-16,5-1-14 15,6-4-5-15,0-2-11 16,0-6-1-16,0 0 0 15,11-7-61-15,6-5-16 0,5-3 10 16,3-2-3-16,2-2-6 16,2-15-11-16,0-8-11 15,2-3 46-15,-4 1 14 16,-2-4 12-16,-6 6 17 16,-3 0 9-16,-6 7 1 15,1 6 37-15,-9 4 35 16,-2 6 2-16,0 2 5 15,0 0-16-15,0 4-32 16,-6 14-20-16,-1 4-11 16,2 6 5-16,2 0 3 15,3 0 3-15,0-6 1 16,3-3-6-16,9-6-6 16,5-5 17-16,3-8-18 15,2 0-11-15,3 0 2 0,5-16-22 16,-1-3 1-16,-2-8-17 15,0 1-21-15,-6-2 19 16,-6 5 16-16,-5 2 19 16,-2 5 14-16,-6 9 27 15,-2 7 79-15,0 0 23 16,0 0-20-16,-4 19-30 16,-4 3-10-16,4 7-19 15,4-2-27-15,0 4-23 16,6-4-33-16,60 4-200 15,-4-7-112-15,5-9-457 0</inkml:trace>
  <inkml:trace contextRef="#ctx0" brushRef="#br0" timeOffset="44265.62">7327 5542 1570 0,'0'0'295'16,"0"0"-209"-16,0 0 19 15,0 0 154-15,0 0-55 16,0 0-82-16,0 0-17 0,-5-48 22 16,-13 40 34-1,-7 1-20-15,-6-5-74 0,-7 5-35 16,-4 0-22-16,-3 7 5 15,6 0-6-15,1 0-7 16,9 9-1-16,4 8-1 16,5 3 0-16,6-1-1 15,7 1-5-15,7-1 6 16,0-3-27-16,10-5-50 16,15-3-53-16,4-4 43 15,6-4 17-15,3 0 0 16,-3-5-50-16,-1-12-2 15,-5 0 15-15,-7-2 6 16,-3 1 23-16,-7 0 24 0,-3 6 31 16,-5 4 23-16,-1 5 10 15,0 3 33-15,-3 0 1 16,1 0-8-16,6 9 2 16,2 5-9-16,5 0-13 15,3 2-7-15,6-3-8 16,1-4 5-16,3-1 3 15,-1-4-9-15,-1-1-38 16,0-3-10-16,-5 0 14 16,-3-12-7-16,4-8-4 15,-5-6 29-15,1-9 1 16,-5-3 9-16,1-8 6 16,-5-4-2-16,-3-6-13 15,-5-2-20-15,0 3-5 16,0 9 40-16,0 14 16 0,-3 12 67 15,-5 11 41-15,-3 6 4 16,-3 3-21-16,-3 6-49 16,-6 17-28-16,-4 12 3 15,3 8 1-15,3 7 8 16,11 4-3-16,5 1-15 16,5-1-6-16,2 1-1 15,19-9-2-15,8-2-12 16,2-10-3-16,2-4-25 15,7-7-26-15,0-11 9 16,5-7-4-16,-1-5-31 0,0 0 2 16,-4-15 29-1,-3-11 3-15,-8-6 6 0,-7-5 31 16,-6-1-6 0,-7-2 10-16,-9 2 2 0,0 6 1 15,0 7 21-15,-7 10 61 16,-4 9 46-16,-4 6-12 15,-5 0-48-15,4 12-12 16,-2 16-15-16,0 8 6 16,7 6 17-16,9 4-29 15,2 0-36-15,4-3-10 16,57-2-192-16,-2-9-256 16,8-11-221-16</inkml:trace>
  <inkml:trace contextRef="#ctx0" brushRef="#br0" timeOffset="45204.38">8333 5450 1350 0,'0'0'612'0,"0"0"-483"16,0 0-65-16,0 0 100 15,0 0-4-15,0 0-86 16,146-126-41-16,-108 100-20 15,-5 6-11-15,-6 8 7 0,-10 5-9 16,-5 7-1-16,-4 0 0 16,-3 15-6-16,-3 11 7 15,-2 6 1-15,0 6-1 16,0-2 9-16,0 0-8 16,0-4-1-16,0-6 0 15,0-4-10-15,0-7 4 16,5-7-29-16,8-8-36 15,1 0 34-15,7-7 22 16,4-13 14-16,2-6 0 16,2-4-16-16,-4-4 0 15,-6 1-15-15,0-2 3 0,-8 3 14 16,-2 6 1 0,-2 3 14-16,-7 10 22 0,0 4 18 15,0 8 35 1,0 1-14-16,-3 0-32 0,-1 8-22 15,-1 7-7-15,5 6-9 16,0 3 9-16,5 0-2 16,17 0-5-16,7-4-7 15,6-3-8-15,6-5 10 16,-1-5 0-16,3-7-4 16,-3 0 7-16,-3 0-3 15,-3-14 2-15,-3-5 8 16,-5-2-7-16,-5-2-5 0,-6 0 12 15,-5 0 2 1,-6 4 6-16,-4 3 4 0,0 2 42 16,-6 7 15-16,-13 5 14 15,-1 2-31-15,-3 0-24 16,1 12 11-16,2 8-3 16,5 8-26-16,6 2-7 15,9 3-1-15,0-5-23 16,7 0-95-16,17-6-137 15,27-3-94-15,-5-2-216 16,0-9-107-16</inkml:trace>
  <inkml:trace contextRef="#ctx0" brushRef="#br0" timeOffset="45518.26">9634 5363 1007 0,'0'0'500'0,"0"0"-346"0,0 0 18 15,0 0 86-15,0 0 50 16,0 0-127-16,0 0-80 16,-66-31-41-16,46 36 11 15,-2 9 14-15,3 3-8 16,-2 1-31-16,9 5-23 16,2 2-9-16,8 1-5 15,2 0-7-15,0 1 4 16,20-3-6-16,11-7-43 15,9-7 0-15,7-5-46 16,6-5-2-16,2 0-24 0,0-23-32 16,-6-5-4-16,-9-8-55 15,-9-5-42-15,-6-34-98 16,-10 13-141-16,-8 1-175 16</inkml:trace>
  <inkml:trace contextRef="#ctx0" brushRef="#br0" timeOffset="45752.41">9946 4824 1267 0,'0'0'721'16,"0"0"-529"-16,0 0-83 15,0 0 26-15,0 0 72 16,0 0-49-16,0 0-65 0,-38 103-13 16,38-57 7-16,0 8 15 15,0 6-23-15,0 6-37 16,0 2-24-16,6 2-4 15,1 2-13-15,0-3-1 16,0-9-28-16,-1-7-137 16,1-14-80-16,-3-13-60 15,-4-19-188-15,0-7-261 16,0 0-189-16</inkml:trace>
  <inkml:trace contextRef="#ctx0" brushRef="#br0" timeOffset="46213.25">9808 5300 1557 0,'0'0'532'0,"0"0"-450"15,0 0-40-15,0 0 58 16,0 0 11-16,0 0-32 16,0 0-37-16,158 2-25 15,-104 3-2-15,-5 4-7 16,-3-1-8-16,-11 0 1 15,-7 2 5-15,-11 2-5 16,-2 4-1-16,-5 0 6 16,-6 4 45-16,0 0 5 15,2 2-17-15,-2 0-6 16,5 0-18-16,-1-1-6 16,4-6-3-16,3-5-6 15,1-2-17-15,1-8-32 0,2 0 4 16,-3 0 3-16,5-12 26 15,-1-9-20-15,-2-6-23 16,0-6-14-16,-5-4-1 16,-2-4-8-16,-6 0 21 15,-5-4 16-15,0 5 45 16,-15 8 4-16,-7 6 98 16,-12 12 24-16,-4 12-32 15,-8 2-20-15,0 10-17 16,0 14-25-16,8 9-32 15,9 3-22-15,20 10-214 16,6-7-467-16,3-10-544 0</inkml:trace>
  <inkml:trace contextRef="#ctx0" brushRef="#br0" timeOffset="46596.17">10554 5293 1627 0,'0'0'344'16,"0"0"-306"-16,0 0-32 15,0 0 71-15,0 0 29 16,0 0-35-16,0 0-52 16,52 133-19-16,-50-101-10 0,0-2-7 15,0-5-8-15,0-6-22 16,-2-5 19-16,2-8 15 15,-2-4 3-15,3-2 10 16,-3 0 9-16,2-4 4 16,0-14-6-16,3-1 14 15,-1-8 3-15,1-1 45 16,3-2 30-16,6 0 11 16,6 0-52-16,2 4-18 15,7 4-23-15,3 4-17 16,-2 5-1-16,2 8-51 15,-5 0-73-15,0 5-70 16,-3 0-120-16,-4 3-200 16,-6 6-158-16</inkml:trace>
  <inkml:trace contextRef="#ctx0" brushRef="#br0" timeOffset="47868.71">11029 5279 1069 0,'0'0'601'0,"0"0"-398"15,0 0 2-15,0 0 33 16,0 0-100-16,0 0-33 16,0 0-21-16,-20 104-10 15,18-69-20-15,2-3-23 16,0-3-16-16,0-2-6 0,0-5-8 16,10-4-1-1,6-7-40-15,0-8-51 0,4-3 21 16,5 0 15-16,4-8 13 15,0-14-47-15,0-4 0 16,0-4-1-16,-8 0 41 16,0 0 27-16,-5 4 22 15,-5 4 0-15,-6 10 51 16,-2 6 73-16,-3 4 21 16,0 2-43-16,0 0-47 15,0 10-33-15,0 9-10 16,-3 6-5-16,3 1-2 15,0 1-5-15,0-1 0 16,15-3-1-16,4 0-4 16,7-7-47-16,4-7 6 0,4-7-12 15,4-2 22-15,1-4 11 16,4-19-10-16,-2-3 9 16,-1-13 3-16,-5-5 7 15,-6-9 9-15,-4-8 5 16,-7-8 1-16,2-2-23 15,-4-6 2-15,-8 7 4 16,-6 12 18-16,-2 15 49 16,0 21 131-16,-2 16-17 15,-16 6-52-15,-1 9-32 16,-8 21-6-16,4 10 6 16,3 12-7-16,7 4-16 15,6 4-29-15,7 3-14 16,0-5-1-16,13 0-5 15,12-4-6-15,4-6-2 0,2-2-47 16,4-7-45-16,3-10 18 16,-1-9-13-16,-4-8-6 15,0-12 24-15,1 0 26 16,-3-8 31-16,0-16-1 16,-2-5-8-16,-4-8-5 15,-3 1 3-15,-2-2-2 16,-7 1 14-16,-3 6 12 15,-6 7 0-15,-4 7 15 16,0 9 38-16,0 8 17 16,-4 0-35-16,-8 3-17 15,-1 14-10-15,0 8 16 16,5 3 2-16,4 0-8 16,4 0-11-16,0-2-1 15,4-6-6-15,12-2 0 0,4-6-16 16,2-2-34-1,10-6 4-15,0-4 3 0,5 0 10 16,1 0-29-16,0-2-10 16,-1-12 4-16,-3-2-20 15,-1-6 26-15,-6 0 26 16,-7-2 17-16,-4 2 18 16,-7 2 1-16,-5 6 8 15,-4 4 45-15,0 3 39 16,0 6 9-16,0 1-29 0,0 0-23 15,0 0-28 1,-2 0-11-16,0 1-9 0,0 16 0 16,2 5 8-16,0 4 10 15,0 1-4-15,0 0 1 16,9-3-4-16,7-5-6 16,1-4-5-16,1-5-1 15,2-6-12-15,0-4-12 16,0 0 0-16,0-2 0 15,2-14 3-15,1-4-1 16,-1-4-29-16,2-1-13 16,0-6-8-16,-4 4 11 15,-4 4 6-15,-6 7 50 0,-6 6 5 16,-4 10 73 0,0 0 12-16,0 2-20 0,-4 18 11 15,-2 7 16-15,4 8 16 16,2 1-13-16,0 0-24 15,19-2-14-15,8-4-28 16,9-4-29-16,12-8-10 16,5-8-125-16,32-10-106 15,-13 0-341-15,-12-12-534 0</inkml:trace>
  <inkml:trace contextRef="#ctx0" brushRef="#br0" timeOffset="48074.01">12724 4814 2460 0,'0'0'602'16,"0"0"-486"-16,0 0-29 15,0 0 71-15,0 0-33 16,0 0-124-16,0 0-1 15,-8-90-332-15,-1 74-1007 0</inkml:trace>
  <inkml:trace contextRef="#ctx0" brushRef="#br0" timeOffset="59586.69">17204 4584 75 0,'0'0'100'0,"0"0"-25"0,0 0-32 16,0 0-18 0,0 0-17-16,3-2-8 0,0 2-8 15,-3 0-10-15,0 0 1 16,0 0 10-16,0-2-32 15,0 2-3-15,0 0 2 16,0-2-115-16</inkml:trace>
  <inkml:trace contextRef="#ctx0" brushRef="#br0" timeOffset="61431.48">17378 4593 104 0,'0'0'46'16,"0"0"-33"-16,0 0 0 15,0 0 46-15,0 0-11 16,0 0-22-16,0 0-10 16,0 0-5-16,0 0 1 15,0 0-12-15,2 0-33 16,0 0-64-16</inkml:trace>
  <inkml:trace contextRef="#ctx0" brushRef="#br0" timeOffset="62663.46">17418 4453 183 0,'0'0'140'16,"0"0"-1"-16,0 0 9 15,0 0-23-15,0 0 6 16,0 0 2-16,0 0-26 16,0-58 9-16,0 52 23 15,0 3 16-15,0 0-8 16,0 3 15-16,0 0-32 0,0 0-69 16,0 10-32-16,0 10 59 15,-3 6-10-15,-1 5-32 16,0 1-11-16,-4 2-17 15,5 0-3-15,-2 2-3 16,0-2-5-16,3-3-6 16,2-2 7-16,0-3-8 15,0-9 1-15,0-2-1 16,0-7 0-16,0-4 0 16,0-4 1-16,0 0 43 15,7 0 15-15,1 0-38 16,4 0 7-16,1 0-14 15,5-6-7-15,-1 3-6 16,4-2 0-16,1 1 0 0,5 2 0 16,-2 2-1-16,4 0 0 15,-2 0-18-15,-1 0-47 16,-3 0-65-16,-1 0-51 16,3 0-119-16,-6-1-101 15,-5-2-246-15</inkml:trace>
  <inkml:trace contextRef="#ctx0" brushRef="#br0" timeOffset="63019.25">17859 4784 202 0,'0'0'306'0,"0"0"-123"15,0 0-15-15,0 0 43 16,0 0 41-16,0 0-26 16,0 0-51-16,20-20-39 15,-11 8-16-15,-2-2-29 16,1 0-13-16,4-2-2 16,-3 0-8-16,-1 4-8 15,0 0 3-15,3 3-12 16,-5 2-29-16,-1 3-7 15,-3 2-15-15,0 2 0 16,-2 0-20-16,0 8 20 0,0 18 35 16,0 8 10-1,0 8-21-15,0 7-24 0,0-1-5 16,7 6-197-16,4-14-325 16,2-11-345-16</inkml:trace>
  <inkml:trace contextRef="#ctx0" brushRef="#br0" timeOffset="63914.55">21506 4381 1189 0,'0'0'316'0,"0"0"-239"16,0 0-48-16,0 0 38 15,0 0 25-15,0 0 2 16,0 0-43-16,2 49-22 15,-2-28 6-15,0 3 2 0,0 5 2 16,0 1 0 0,0 3-1-16,-2 1 2 0,-2 1-2 15,-1-3 6 1,3-4-14-16,-3-2-11 0,3-8-8 16,2-4 3-16,0-7 1 15,0-4 9-15,0-3 10 16,0 0 33-16,0 0 1 15,7 0 8-15,8 0-58 16,6 0 15-16,6 0-23 16,4-3-8-16,7 0-2 15,3 1 0-15,2 0-34 16,-1 0-35-16,0 0-90 16,-3-2-71-16,1-2-102 15,-13 0-164-15,-7-2-206 0</inkml:trace>
  <inkml:trace contextRef="#ctx0" brushRef="#br0" timeOffset="64395.43">22066 4717 1045 0,'0'0'356'15,"0"0"-209"-15,0 0 49 16,0 0 36-16,0 0-34 0,0 0-113 16,0 0-45-16,62 0-9 15,-49 3 9-15,0 6 5 16,4 0-17-16,-5 3-18 15,0 2-9-15,-1 0 0 16,-5 0 11-16,-3 3-10 16,-3-3-2-16,0-1-12 15,0 0-3-15,-5-2 9 16,-10 0 5-16,-5 0 0 16,-5-1 1-16,-4 1 0 15,0 0 2-15,2 2-1 16,3-1 5-16,4-1-4 0,9 0 14 15,4 1-6 1,7-2 2-16,0 0 3 0,7 0 10 16,21 2 18-16,13-2 4 15,13-1-47-15,10 0-50 16,45 1-183-16,-15-4-300 16,-10-2-609-16</inkml:trace>
  <inkml:trace contextRef="#ctx0" brushRef="#br0" timeOffset="136605.97">17665 3838 198 0,'0'0'200'0,"0"0"-117"16,0 0-65-16,0 0-18 16,0 0-1-16,0 0 0 0,0 0 1 15,0 0 271-15,0 0-87 16,0 0-128-16,0 0 9 16,0 0 62-16,0 0-6 15,0 0-39-15,0 0 7 16,0 0 13-16,0 0 26 15,0 0-24-15,0 0-15 16,0 0-16-16,0 0 3 16,0-1 10-16,0-2-4 15,2-1-8-15,-2 2-16 16,0-1-11-16,3 3-1 16,-3 0 2-16,0 0 4 0,0 0-6 15,0 0 2-15,0 0-5 16,0 0-4-16,0 0-2 15,0 0-4-15,0 0-3 16,0 0-3-16,0 0-2 16,0 0-3-16,0 0-8 15,0 0-2-15,0 3 0 16,0 0 4-16,0 4 5 16,0-2-4-16,0 2-2 15,0 1 3-15,0 2 2 16,0 2-2-16,2 0-4 15,-2 5-4-15,0-2-8 16,0 3 11-16,0 2 1 16,0 0-8-16,0 2 0 15,0-1 1-15,0 2-5 16,0 0 5-16,0-6-6 0,0 1 1 16,0 0-1-16,0-1 5 15,-2 1-5-15,-1 0 0 16,1-3 1-16,2 0-1 15,-2-4 5-15,-2 0-5 16,4-5 5-16,0 0-6 16,0-4 0-16,0-2 0 15,0 0 2-15,0 0 8 16,0 0 1-16,0 0 2 16,0 0-1-16,0 0 2 15,0 0 2-15,0 0-7 16,0 0-8-16,0 0-1 0,0 0 0 15,0 0-1-15,0 0 0 16,0 0-54-16,-3-5-68 16,-4-7-167-16,-2-1-421 15</inkml:trace>
  <inkml:trace contextRef="#ctx0" brushRef="#br0" timeOffset="139121.73">16047 5337 1106 0,'0'0'323'16,"0"0"-250"-16,0 0-52 16,0 0 78-16,0 0 63 15,0 0-32-15,0 0-65 0,47 35-16 16,-34-29 9-16,1-1-10 15,-2 0 7-15,2-1-9 16,2-1 3-16,-1 0-17 16,5-1 4-16,1 0-4 15,3-2-7-15,2 0-13 16,3 0-6-16,3 0 8 16,-1 0-3-16,5-2-2 15,0 0-1-15,1-1-7 16,1 3 16-16,1 0-10 15,-2 0 3-15,-1 0-9 16,-3 5 7-16,-4 4-2 16,-2 0 9-16,-2 1-14 0,-1 0 16 15,-2 0-4-15,-2 2-6 16,3 0 1-16,-6 2-1 16,1-1-6-16,-5 1 0 15,-3-2 5-15,-4 0-4 16,-3-1 13-16,-3 0 10 15,0-4-4-15,0 1-9 16,0-1 1-16,0-2 2 16,-5 1-3-16,-2-2-5 15,0 0 1-15,1-1-7 16,-1-2 0-16,3-1 4 16,2 0-5-16,2 0-1 15,0 0-5-15,0 0-4 16,0 0-5-16,0 0 9 15,0-5-9-15,6-6 9 0,2 1-4 16,4-4 9-16,2 0-1 16,-1 1 1-16,5-2 0 15,2 4 0-15,3-4 0 16,3 3 0-16,3 2 1 16,-3 0-1-16,4 2 1 15,-3 0-1-15,2 1 1 16,0 0-1-16,0 1-1 15,0 2 2-15,2 1-2 16,-2 3 2-16,2 0-1 0,-2 0 1 16,-2 0-2-1,-3 0 2-15,-2 0 0 0,-1 0 1 16,-4 0-1-16,1 0 0 16,-5 0 1-16,3 3-1 15,-3-1 0-15,1 2 0 16,1-2 0-16,1 0 7 15,1 0-1-15,-1-2 0 16,0 0 0-16,0 0-5 16,3 0 6-16,4 0-5 15,3 0 15-15,1 0-5 16,0 0-11-16,-2 0 8 16,-6 0-7-16,0 0 5 15,-9 0 2-15,-2 0 0 16,-2 0 25-16,-4 0 14 0,-2-2 0 15,0 0 12-15,0 0 3 16,0 0-20-16,0-2-34 16,0 1-9-16,0-9-103 15,0 3-100-15,-2 1-522 0</inkml:trace>
  <inkml:trace contextRef="#ctx0" brushRef="#br0" timeOffset="140889.6">18149 5404 965 0,'0'0'308'15,"0"0"-229"-15,0 0-7 16,0 0 130-16,0 0-3 16,0 0-109-16,0 0-49 15,0 0 8-15,0 0 17 0,0 0-13 16,2 8 16 0,0 1 17-16,5 4-6 15,-2 1-6-15,1 2-24 0,3-1-13 16,3 2 5-16,0 1-6 15,6 0 2-15,1-2-2 16,9-2-11-16,-1-3-11 16,2-3-4-16,0-3-2 15,-2-5-8-15,2 0 18 16,-2 0-16-16,2 0-2 16,0 0 18-16,2 0-18 15,-2-5 15-15,-1-2-6 16,2-3-2-16,-1 0 1 15,0 1-2-15,-1-2 3 16,3 2-2-16,1-3 2 16,-4 1-3-16,5 3-5 0,-5 2 0 15,-1 2 0-15,-3 4 4 16,-2 0-5-16,-4 0-1 16,-2 0-1-16,-3 2 2 15,1 8 0-15,-5 0 14 16,2 0-8-16,-4 2-5 15,1 2 8-15,-4-2-8 16,3 0 7-16,-1 0-7 16,-4-2 2-16,2 1-3 15,-2-6 8-15,-2 4-7 16,0-4 5-16,0-1-5 16,0 1 8-16,0-3-9 0,0 0 1 15,0-2 0 1,0 0 0-16,0 0-1 0,0 0 0 15,2 0 0-15,1 0-1 16,1 0-8-16,0 0 4 16,3 0 5-16,2-4 9 15,2-5-8-15,3 1 7 16,-3-2-8-16,2 1 1 16,-2-1 0-16,2 0 0 15,1-1 0-15,0 1 0 16,1 1 0-16,0 0-1 15,1 2-1-15,0 0 1 16,2 3-6-16,-1 1-2 16,-1 0 8-16,1 3-1 15,-1 0 1-15,3 0 1 0,-3 0-1 16,3 0-1-16,-2 0 1 16,2 0 0-16,1 0 0 15,0 0 1-15,2 0 4 16,1 3-4-16,-3-1-1 15,4 1 1-15,0-1 1 16,-3 0-2-16,0-2 2 16,-2 0 5-16,-1 0-7 15,-1 0 2-15,-1 0 4 16,2 0-5-16,0-4 8 16,1-4-9-16,-1 0 1 15,1-2 0-15,-2 2 0 0,-4-2 5 16,1 0-4-16,-6 1-2 15,0-3 21-15,-4-1 0 16,-4 3 12-16,0 1-11 16,0 0 10-16,0 4-32 15,0-2-43-15,-16 2-62 16,1 4-106-16,-3-3-548 0</inkml:trace>
  <inkml:trace contextRef="#ctx0" brushRef="#br0" timeOffset="143185.88">16638 5975 1326 0,'0'0'291'16,"0"0"-212"-16,0 0 7 15,0 0 123-15,-33 129-25 16,25-88-78-16,0-2-36 16,-1 1-14-16,1-6-6 15,4-1-8-15,0-8 0 16,2-3-17-16,0-4-12 15,-1-4 1-15,1-3 8 16,2-3-4-16,0-5-5 16,0 0 4-16,0-3-4 15,7 0 17-15,15 0 15 0,7 0-20 16,7 0 12-16,0-4-26 16,8-6-11-16,-2-1-40 15,-2-1-74-15,5-1-118 16,-9 2-256-16,-9 3-324 15</inkml:trace>
  <inkml:trace contextRef="#ctx0" brushRef="#br0" timeOffset="143595.73">16975 6507 882 0,'0'0'382'0,"0"0"-247"16,0 0-6-16,0 0 169 15,0 0 12-15,0 0-122 16,0 0-118-16,31-38-5 15,-18 18-6-15,1 1-11 16,-1 3-18-16,-1 2 16 16,-3 5 9-16,-1 2 11 15,-6 7-7-15,-2 0-8 16,0 0-15-16,0 5 33 0,0 15-5 16,0 6-9-16,0 4-17 15,0 4-19-15,-2-1-18 16,-3 0-1-16,1-8 0 15,2-2-98-15,2-7-96 16,0-12-106-16,0-4-240 16,3 0-502-16</inkml:trace>
  <inkml:trace contextRef="#ctx0" brushRef="#br0" timeOffset="145515.71">17110 5907 468 0,'0'0'628'0,"0"0"-441"16,0 0-3-16,0 0 87 15,0 0 21-15,0 0-69 16,0 0-94-16,18-33-28 16,-5 18-5-16,3-2-8 15,2-2-18-15,2 3-15 16,0-2-13-16,-2 2-12 16,-3 1 0-16,-5 6 9 0,-2 1 0 15,-4 2 0 1,-2 6 14-16,-2 0 0 0,0 0-16 15,0 0 31-15,0 14-32 16,-8 7-20-16,-3 8-5 16,2 0-11-16,-2 2-6 15,2-1-182-15,0 8-134 16,1-6-246-16,5-3-369 0</inkml:trace>
  <inkml:trace contextRef="#ctx0" brushRef="#br0" timeOffset="146275.34">18730 5990 742 0,'0'0'899'16,"0"0"-686"-16,0 0-68 15,0 0 55-15,0 0 66 16,0 0-104-16,0 0-69 15,-15 44 29-15,-3-6 13 16,-5 6-13-16,0 8-33 16,-2 0-38-16,2-2-11 15,3 0-5-15,3-7-18 16,4-3-8-16,2-11-1 16,8-4-7-16,1-10 1 15,2-4-1-15,0-9 1 0,4-2-2 16,16 0-1-1,9-6 1-15,4-6 0 0,7-1 1 16,-1 4-1 0,-1-1 0-16,-5 3-28 0,-2 6-44 15,-4 1-123-15,-4 0-60 16,3 14-246-16,-8 7-210 16,-2-2-255-16</inkml:trace>
  <inkml:trace contextRef="#ctx0" brushRef="#br0" timeOffset="146629.41">19050 6711 914 0,'0'0'344'0,"0"0"-183"16,0 0 22-16,0 0 81 15,0 0-27-15,0 0-68 16,0 0-64-16,25-64-16 16,-11 42 1-16,-2 1 0 15,-1 0-26-15,-3 3 9 16,0 4 2-16,-2 6 4 16,-3 6 3-16,-3 2-3 15,0 0-11-15,0 12-11 16,0 10-8-16,0 7-14 0,-7 0-14 15,-3 3-10-15,4-2-11 16,2-4 1-16,-1-4-1 16,3-4-67-16,2-5-165 15,0-12-125-15,0-1-273 16,0 0-548-16</inkml:trace>
  <inkml:trace contextRef="#ctx0" brushRef="#br0" timeOffset="157285.62">19087 6038 584 0,'0'0'312'0,"0"0"-260"0,0 0-40 15,0 0-12-15,0 0 101 16,0 0 32-16,23-17-63 16,-19 13-43-16,0 1-5 15,1 0 1-15,-2 1 6 16,-3 0-4-16,0 2-15 15,0 0-10-15,0 0-7 16,0 0 7-16,0 0 20 16,0 0 2-16,0 0-1 15,0 0-7-15,0 0 6 0,0 0 4 16,0 0-5-16,0 0-9 16,0 0-4-16,0 0-4 15,0 0 7-15,0 0 0 16,0 0 7-16,0 0 23 15,0 0 1-15,0 0-4 16,0 0 5-16,0 0-8 16,0 0 0-16,0 0-1 15,0 0 6-15,0 0 6 16,0 0-9-16,0 0-23 16,11 0 26-16,4 0-9 15,3 0-7-15,7 0-9 16,-1-1-6-16,0-3 1 0,1 1-7 15,-5 3-1-15,-3 0 1 16,-6 0-1-16,-1 0-7 16,-6 0 0-16,-2 5 7 15,-2 5 27-15,0 0-8 16,0 0-3-16,0 2 0 16,-2-3 2-16,-4 0-8 15,-2 1-1-15,3-2-8 16,-5 0 5-16,-1 1-5 15,-4 2 0-15,-1-1 7 16,-4 2-8-16,0 1 1 16,-4-1 0-16,-1 2 1 15,0 1 4-15,3-3-5 16,2-2-1-16,2-1 2 16,5 0 4-16,1-1-6 0,8-4 2 15,2 0-2-15,2-2 0 16,0-2-1-16,0 0 0 15,8 2 1-15,9-2 12 16,5 0 16-16,0 0-10 16,7 0 0-16,0 0-9 15,4 0-8-15,1 0 4 16,2 0-4-16,-1 0 0 16,1 0 0-16,-3 0 0 15,-2 0 0-15,-2 3 1 16,-2-2 0-16,-5 1-2 15,-6 0 0-15,-4 0 0 0,-6 0-1 16,-4 1-7-16,-2-3 8 16,0 0 22-16,0 0 4 15,0 3-14-15,-2-3-12 16,-6 0-6-16,-2 0-54 16,-3 0-75-16,-1 0-176 15,3-8-552-15</inkml:trace>
  <inkml:trace contextRef="#ctx0" brushRef="#br0" timeOffset="158464.54">18129 5467 143 0,'0'0'157'15,"0"0"-99"-15,0 0-32 16,0 0-9-16,0 0 19 15,0 0-36-15,0 0-46 16,0 12-123-16</inkml:trace>
  <inkml:trace contextRef="#ctx0" brushRef="#br0" timeOffset="159426.59">19847 5424 401 0,'0'0'207'15,"0"0"-108"-15,0 0-22 16,0 0 77-16,0 0 21 0,0 0-21 16,0 0-37-16,0 0-33 15,0 0-8-15,0 0-8 16,0 0-33-16,0 0-35 16,-2 0-10-16,-9 0-128 15,-3 0-158-15,-1 0-875 0</inkml:trace>
  <inkml:trace contextRef="#ctx0" brushRef="#br0" timeOffset="173105.72">17986 5157 215 0,'0'0'126'0,"0"0"-41"15,0 0 13-15,0 0-22 16,0 0-40-16,-5-7 5 16,5 7-12-16,0 0-11 15,0 0 8-15,0 0 2 16,0 0 4-16,0 0 1 16,0 0 6-16,0 0 10 0,0 0-10 15,0 0-9-15,0 0-4 16,0 0-1-16,0 0 4 15,0 0 0-15,0 0-3 16,0 0-2-16,0 0-5 16,0 0-4-16,0 0-1 15,0 0-5-15,0 0-2 16,0 0-6-16,0 0 0 16,0 0 2-16,0 7 3 15,0 2-6-15,0-2 1 16,0 2 1-16,0-2-1 15,3 3 2-15,-3 0-2 16,2 1 1-16,-2 0-1 0,0 3 5 16,0-2-4-1,0 1 0-15,0-4-1 0,0 1 0 16,0 1 0-16,0-4 0 16,0 2 0-16,0-1 0 15,0 0 0-15,0-3-1 16,0 2 1-16,0-3-1 15,0 2 1-15,0 0-1 16,0 0 1-16,0 2-1 16,0-2 1-16,0 2 0 15,0-1 1-15,2 2-1 16,-2-1-1-16,2 1 0 16,-2-2 0-16,0-1 1 15,0 1-1-15,3-2 0 0,-1 2 0 16,-2-2 1-1,2 1 0-15,-2 0 0 0,0 0-1 16,2 2 0-16,-2-2 0 16,0 3 1-16,0-4-1 15,0 4 0-15,0-2 1 16,0 1 0-16,0 1-1 16,1 0 1-16,-1 2 0 15,0-4 0-15,4 2 0 16,-4-1 1-16,0-1 0 15,0 0 5-15,0-2-5 16,3 1-1-16,-3 3 6 16,2-4-7-16,0 2 6 0,-2-2 1 15,0 4-6 1,2-1 0-16,-2 0 0 0,0 1-1 16,2 0 1-1,-2-4 0-15,2 2 0 0,-2-3 0 16,0-3 0-16,3 4 2 15,-3-5-3-15,2 2-6 16,0-2-35-16,7 0-66 16,-1 0-132-16,2-2-145 0</inkml:trace>
  <inkml:trace contextRef="#ctx0" brushRef="#br0" timeOffset="174747.39">19857 5153 15 0,'0'0'62'15,"0"0"-46"-15,0 0-14 16,0 0 32-16,0 0 58 15,0 0-1-15,0 0-32 16,0 0 32-16,0 0 13 0,0 0-31 16,0 0-18-16,0 0-10 15,0 0 0-15,0 0 2 16,0 0-6-16,0 0-7 16,0 0 4-16,0 2 7 15,0 2 5-15,0 0-18 16,0 3-7-16,0-2 1 15,0 2-2-15,1-2-11 16,4 2-2-16,-3-2-4 16,1 4 4-16,-3-1 2 15,2 0-1-15,-2 1 4 16,0 1-3-16,0 1-3 0,0-1-1 16,0 0-8-16,0 0 0 15,0-1 0-15,0 3 0 16,0-1 1-16,0 1 6 15,0-3-7-15,0 3 0 16,0-1 0-16,0-1 1 16,0 0-1-16,0-2 2 15,0 2-2-15,0-2 1 16,0 0 4-16,0-1-5 16,0-2-1-16,0 1 1 15,2 3 1-15,-2-4-1 16,0 2 0-16,2 2 1 15,-2-1-2-15,0 1 2 16,0 4-1-16,0-3 6 16,0 1-1-16,0-4-5 0,0 1-1 15,0 1 1-15,0-1 10 16,0-3-5-16,0 2-4 16,0-4 5-16,2 3-6 15,-2-1 9-15,0 0-4 16,2 2-4-16,-2 1-1 15,0 0 8-15,0-1-8 16,0 2 8-16,0 0-9 16,0 3 1-16,3 1 0 15,-3-3 0-15,0 2 0 16,2-3 0-16,-2 0 0 16,0-1 0-16,0-2 8 15,3 0-9-15,-3-3 2 0,2 4-1 16,-2-4 1-1,2 1 6-15,-2-1-7 0,2-1 0 16,-2 0-1-16,0-2 1 16,0 2 1-16,0-2 4 15,3 0-5-15,-3 0 18 16,0 3 1-16,0-3 8 16,0 0 2-16,0 0 1 15,0 0 1-15,0 0 10 16,0 0 5-16,0 0 1 15,0 0-3-15,0 0-10 16,0 0-19-16,0 0-8 0,0 0-8 16,0 0-29-16,0-5-63 15,0-4-105-15,-5 2-291 16</inkml:trace>
  <inkml:trace contextRef="#ctx0" brushRef="#br0" timeOffset="-195933.18">14788 7678 365 0,'0'0'362'16,"0"0"-190"-16,0 0-110 15,0 0 55-15,0 0 25 16,0 0-20-16,0 0-39 16,0 0-2-16,0 0 28 15,0 0 24-15,0 0-11 16,0 0-16-16,0 0-12 15,0 0-9-15,0 2-4 0,-2-2-14 16,2 0-24 0,0 0-11-16,0 2-4 0,0-2-7 15,0 0-4-15,0 0 3 16,0 1 4-16,0 2 7 16,6 0-8-16,3-2 6 15,4 0-8-15,1 2-6 16,1-1-7-16,3 2-1 15,0-1 5-15,1-3-11 16,2 0 11-16,2 3-12 16,0-3 1-16,4 0 6 15,-2 0-7-15,0 0 0 0,-1 0 6 16,0 0-6 0,3 0 0-16,-2 0 8 0,-1 0-8 15,-1 0 1-15,-4-3 0 16,-1 0-1-16,-1-1 1 15,-7 2-1-15,-3-1 1 16,-3 3-1-16,-4 0 1 16,0 0 11-16,0 0 7 15,0 0 4-15,0 0 26 16,0 0 18-16,0 0 3 16,0 0-26-16,-2 0-23 15,-2 0-21-15,-1 0-41 16,-11 0-54-16,5 0-126 0,-5-2-531 15</inkml:trace>
  <inkml:trace contextRef="#ctx0" brushRef="#br0" timeOffset="-184935.23">15089 3341 649 0,'0'0'143'0,"0"0"-107"0,0 0-29 15,0 0 5-15,0 0 40 16,0 0 8-16,0 41-31 16,0-34-7-16,0-1-13 15,0 2 11-15,1-1 12 16,2 6-3-16,-3 3 15 15,0 10 22-15,0 8 0 16,0 8-2-16,0 6-19 16,0 4-12-16,0 0-14 15,0-2-7-15,0-4-5 16,0-4-5-16,0-3-1 16,0-9 0-16,0-4-1 15,0-8-7-15,0-6-47 0,0-10-108 16,0-2-133-16,2 0-289 15</inkml:trace>
  <inkml:trace contextRef="#ctx0" brushRef="#br0" timeOffset="-183428.25">15083 3263 553 0,'0'0'107'0,"0"0"-59"15,0 0 9-15,0 0 70 16,0 0-1-16,0 0-30 0,0 0-36 15,7-11-21 1,0 7 5-16,4-2 5 0,-2 1-17 16,5-2-15-16,1 1-8 15,3-1-8-15,2 4 12 16,6-1-6-16,1 0-7 16,8 0 1-16,0-4 0 15,7 2 1-15,3-2 4 16,4 2-5-16,4-2-1 15,2 1 7-15,2-2-6 16,-2 1 0-16,-3 0 0 16,-5-1 0-16,-7 6 0 15,-5-3-1-15,-8 3 0 16,-9-2 0-16,-5 5 1 16,-6 0-1-16,-5 0 2 0,-2 0-2 15,0 0-1-15,0 0-8 16,0 0-3-16,0 0 12 15,0 0 2-15,0 5 4 16,0 4-6-16,0 5 0 16,0 0 2-16,0 2 8 15,0 6 2-15,0 2-11 16,0 6 7-16,0 6 5 16,-5 2 12-16,-3 5-3 15,-3 3-3-15,-1 0-5 16,2-2-1-16,-2-2-5 15,5-4-8-15,0-1 0 0,3-4 1 16,2-2 1 0,0-6-1-16,2-1-1 0,-2-6 0 15,2-2 0-15,-2-1 0 16,2-4 1-16,-2-3 1 16,-1 1 5-16,0-1-7 15,1-2 0-15,0 2 0 16,2-2 4-16,-2 2-4 15,0-4 0-15,0 0-21 16,-1-2 9-16,-1 0 12 16,-2-1 1-16,-6-1 8 15,-1 0-8-15,-7 0 0 16,-7 0 0-16,-7 0 6 0,-5-5 2 16,-9-4-3-16,-8-3-5 15,-8 4 9-15,-5 1-3 16,-2 2 2-16,-1-2 1 15,5 5 15-15,9 2 15 16,9 0-9-16,13 0-19 16,11 0-2-16,4 2-9 15,5 5 0-15,3 2 1 16,2 1-2-16,0-3 0 16,2 4 1-16,0-3-1 15,4-2 0-15,1 1-1 16,4-2-6-16,0-3-69 15,14-2-174-15,5 0-332 0</inkml:trace>
  <inkml:trace contextRef="#ctx0" brushRef="#br0" timeOffset="-182233.35">23198 3012 844 0,'0'0'153'16,"0"0"-86"-16,0 0 37 15,0 0 16-15,0 0 30 0,0 0-9 16,0 0-44-16,-11-13-50 15,11 13-38-15,-3 13-9 16,-1 9 10-16,2 8 22 16,-5 10-16-16,3 4 12 15,-3 6 1-15,2 2 2 16,1 0-15-16,2 1-1 16,2-5-7-16,0-4 1 15,0-3-8-15,0-9 1 16,0-6-2-16,-2-6 1 15,0-9 0-15,2-3-1 16,0-4 0-16,0-1-49 16,0-3-52-16,0 0 5 0,0 0-9 15,-4-15-53 1,3-7-222-16,-3-2-549 0</inkml:trace>
  <inkml:trace contextRef="#ctx0" brushRef="#br0" timeOffset="-180949.74">23169 2927 864 0,'0'0'147'0,"0"0"-97"15,0 0-7-15,0 0 3 16,0 0 121-16,0 0-51 16,0 0-60-16,65-18-35 15,-38 18 5-15,4 0 28 16,4 5-9-16,7 0-3 15,8 2-14-15,6-2-9 16,6 2 3-16,5-1-11 0,6-1-1 16,1-3-10-1,-2 3 0-15,1-3 0 0,-6-1 1 16,-6 2 6 0,-2-3-6-16,-5 0 0 0,-8 0 0 15,-5 0 5-15,-3 0-5 16,-7 0-1-16,-10 1 0 15,-5 1 1-15,-5 0 0 16,-3 3 0-16,-2 0 7 16,-2 6 17-16,-1 0 25 15,0 6-24-15,2 2-10 16,-3 6-5-16,1 2-10 16,0 4 5-16,-3 3-5 15,0 2 9-15,0 5-4 16,-3 0 1-16,-7 5-6 0,0 2 0 15,-4 2 10-15,1 1-10 16,-1-3 12-16,1-1-7 16,3 0-5-16,-4-4 12 15,2-2-12-15,4-5 6 16,-4-1-6-16,4-5-1 16,-1-2 6-16,2-6-5 15,0-6-1-15,3-6 2 16,2-4-1-16,2-2 7 15,-3-4-2-15,3 0 0 16,-1 0 4-16,-2 0 0 16,-1 0 1-16,-3 0 0 15,-6 0-11-15,-6-6-5 16,-4-3 5-16,-12 2 1 16,-4-1 1-16,-8 0-1 0,-6 2 0 15,-4 2 0-15,-3-1-1 16,-2 0 0-16,0 1 1 15,2 0 0-15,1-3-1 16,6 4 1-16,4-1 0 16,4-1 0-16,5 0 0 15,5-1 0-15,4-1 0 16,2 2 0-16,2-1 0 16,2-1 0-16,5-1 6 15,2 2-6-15,2 1 0 16,3 1 5-16,4 0-5 15,2 1-1-15,4 3 2 0,2 0 8 16,1 0 3-16,0 0-1 16,0 0 12-16,0 0 1 15,0 0-7-15,0 0-10 16,0 0 0-16,0 0 2 16,0 0-4-16,0 0-5 15,0 0 1-15,0 0-2 16,0 0 0-16,0 0 0 15,0 0 5-15,0 0-5 16,0 0 0-16,0 0 14 16,0 0-8-16,0 0 14 15,0 0 7-15,0 0-9 16,0 0-5-16,0 0 8 0,0 0 1 16,0 0 11-16,0 0-17 15,0 0 2-15,0 0-6 16,0 0-3-16,0 0-2 15,0 0 1-15,0 0 8 16,0 0-15-16,0-2 8 16,0-2-2-16,0 0-7 15,0-4 0-15,4-2 5 16,3-1-5-16,2-6 0 16,-4-4-1-16,-1-4-66 15,-4-23-95-15,-4 2-307 16,-14-2-467-16</inkml:trace>
  <inkml:trace contextRef="#ctx0" brushRef="#br0" timeOffset="-169341.5">16227 16455 18 0,'0'0'324'0,"0"0"-214"16,0 0-100-16,0 0 98 15,0 0 38-15,0 0-70 16,0-6-34-16,0 6 26 0,0-2 30 16,0 2-7-16,0 0-2 15,0 0-5-15,0 0-3 16,0 0 0-16,0-2-13 15,0 2-10-15,0 0-24 16,3 0-1-16,-3 0-6 16,0 0-7-16,0 0-10 15,2 0 3-15,0 0-7 16,0 0 6-16,2 0 5 16,4 0 5-16,0 0 6 15,-1 0-2-15,-1 0-14 16,2 0 0-16,-2 0 4 15,1 0-6-15,-1 0-10 0,2 0 6 16,0 0 2 0,1 0 0-16,-3 0-8 0,4 0 1 15,-4 0 1-15,-1 0-1 16,1 0 5-16,-1 0-5 16,1 0 8-16,-1 0-3 15,2 0 3-15,-1 0 4 16,3 0 1-16,1 0 3 15,-2 0-4-15,1 0-7 16,3 0-5-16,-2 0 6 16,1 0-7-16,-1 0 2 15,0 0-1-15,-1 0 0 16,1 0 7-16,-2 0-7 16,1 0 10-16,1 0 6 0,-3 0-5 15,5 0-4-15,4 0 2 16,1 0 0-16,4 0 14 15,1 0-15-15,0 0-8 16,0 0 11-16,-1 0-12 16,1 0 1-16,-2 0 0 15,0 0 0-15,-5 0 1 16,1 0-1-16,-3 0 5 16,-1 0-4-16,-3-4 5 15,-1 4-4-15,0 0 7 16,0 0-4-16,1-5-5 15,7 5 0-15,6 0 5 16,5 0 4-16,2 0-10 0,4 0 6 16,-2 0-6-1,2 0 2-15,-4 0-2 0,0 0 0 16,-2 0 1-16,-4 0 0 16,-3 0 0-16,-5 0 5 15,-1 0-6-15,-1 0 0 16,-2 0 1-16,3 0-1 15,1 0 2-15,4 0 11 16,5-3-6-16,2 3-7 16,2 0 1-16,0 0-1 15,1 0 1-15,0 0 0 16,0 0 8-16,-2 0-9 16,-3 0 0-16,-3 0 0 15,-2 0 7-15,-3 0-7 16,-1 0-1-16,-3 0 1 0,-1 0-1 15,1 0 1-15,-4 0 2 16,3 0 3-16,5 0-4 16,0 0-1-16,6 0 15 15,0 0-13-15,2 0-1 16,3 0 0-16,0 0-1 16,0 0 0-16,0 0 9 15,2 0-9-15,0 0 0 16,-2 0 0-16,-1 0 0 15,-2 0 2-15,3 0-2 16,-2 0 0-16,-1 0 0 16,3 0 0-16,-2 0 0 0,-2 0 0 15,5 0 0-15,-2 0 1 16,0 0-1 0,4 0 1-16,-1 0-1 0,0 0 0 15,3 0 0-15,1-4 1 16,2 2 0-16,1 2-1 15,5-4 0-15,-1 0 0 16,-1 4 0-16,2-4 0 16,-1 4 0-16,-3 0 0 15,2 0 0-15,-3-4 1 16,-3 4-1-16,-2-2 1 16,-2 2-1-16,-4-5 1 15,-1 5 0-15,0-3 0 16,-1-1 3-16,2 4-4 15,2-7-1-15,2 4 0 0,0-1 1 16,4-1 1-16,2 5 8 16,1-3-1-16,2 3 0 15,-2-5-7-15,2 5 6 16,-3-1-5-16,1 1 4 16,-5-4-5-16,0 4 7 15,-4 0-8-15,2 0 2 16,0 0-1-16,0-4 16 15,4-1-11-15,1 5 3 16,1-5 4-16,0 2 2 16,4 3 3-16,1 0-8 15,0 0 3-15,2 0-12 16,1 0 6-16,2 0-6 0,-1 0 5 16,0 0-6-1,1 0 1-15,-3 0 0 0,3 0 11 16,-3-2-11-16,3 2 6 15,0 0-5-15,0-3 4 16,-1 3-6-16,3 0 1 16,-1 0 5-16,2-4-6 15,-2 4 1-15,1 0-1 16,-3 0 0-16,1 0 0 16,-1 0 0-16,2 0 0 15,-5 0 0-15,1 0 0 16,-1 0 1-16,-1 0 0 15,-2 0 1-15,3 0-2 0,-2 0 0 16,3 0 1-16,3 0-1 16,-1 0 0-16,4 0 0 15,-2 0 6-15,3 0-6 16,1 0 1-16,0 0-2 16,0 0-4-16,1 4 5 15,-2-4-1-15,0 0 1 16,-2 0 0-16,0 0 0 15,-1 0 0-15,1 0-1 16,1 0 1-16,-4 0-2 16,-2 0-10-16,1 0-10 15,-1 0 12-15,4 0 9 0,1 0-13 16,3 0 7-16,1 0 6 16,-2 0-1-16,0 0-4 15,-3 0-1-15,2 0 7 16,-2 0-18-16,-1 0 3 15,1 0-2-15,2 0 9 16,-3-4-1-16,-1 4 8 16,-2 0 1-16,1 0 0 15,-1 0-1-15,-3 0 1 16,4 0 0-16,-3 0 1 16,1 0-1-16,-3 0 4 15,1-5-3-15,1 5-1 16,5-2 1-16,-1 0-1 15,2 1 0-15,2 1-5 0,-1-4 5 16,1 4 1-16,-4 0-1 16,-2 0 1-16,-4 0-1 15,-4 0 0-15,-5 0 0 16,-8 0 0-16,-3 0 0 16,-5 0 1-16,1 0-1 15,-3 0 2-15,1 0 4 16,3 0-5-16,-1 0 0 15,1 0 0-15,-1 0 0 16,-1-5 1-16,0 5 4 16,-1-4-6-16,-4 4 1 15,-1 0-1-15,-3 0 0 16,-4 0 1-16,0 0 18 16,0-4-10-16,0 4-8 0,0 0 8 15,0 0-8-15,0 0 0 16,0 0-1-16,0 0 2 15,0 0-1-15,0 0 0 16,0 0-1-16,0 0 0 16,0 0 0-16,0 0-1 15,3 0 1-15,0-1 0 16,5 1 1-16,-4 0-1 16,1 0 0-16,-5 0 0 15,2 0 2-15,-2 0 6 0,0 0-7 16,0 0 0-1,0 0 5-15,0-4 0 0,0 4 3 16,0 0 3-16,0-5-12 16,0 1-9-16,0-1 7 15,0 0 2-15,-5-2 1 16,1-4 0-16,0 3 4 16,-2-2-5-16,3 2-7 15,-2-6 7-15,3 7 8 16,2-8-8-16,0 7 1 15,0-6 12-15,0 5-7 16,0 0 8-16,0 6-2 16,0-2 4-16,0 1-3 15,0 4 2-15,0 0-1 16,0 0-8-16,0 0-5 0,0 0 6 16,0 0 1-1,0 0-7-15,0 0 8 0,0 0-8 16,0 0 1-16,0 0 7 15,0 0 6-15,0 9-5 16,-2-2 2-16,2 12-11 16,-3-2 1-16,3 5 7 15,0 6 25-15,-2-2-3 16,2 2-8-16,-3 3 7 16,3-5-4-16,-1-5 6 15,1 4-13-15,0-9-7 16,0-2-4-16,0-4-2 15,0-3 1-15,0 0-1 0,0-3 0 16,0 0-4 0,0 0 9-16,0 0-5 0,0-4-5 15,0 2 1-15,0-2 5 16,0 0-7-16,0 0-100 16,0-10-59-16,-9-8-430 0</inkml:trace>
  <inkml:trace contextRef="#ctx0" brushRef="#br0" timeOffset="-167970.23">16207 16262 88 0,'0'0'544'16,"0"0"-328"-16,0 0-116 15,0 0-9-15,0 0 38 16,0 0-19-16,0-4-32 16,0 4 18-16,0-4 26 0,0 4 3 15,0-2-15-15,0 2-27 16,0 0-4-16,0 0 7 16,0 0-28-16,0 0-18 15,0 0-7-15,0 0-9 16,0 0-5-16,0 0 6 15,0 0 17-15,0 0 38 16,0 10 1-16,0 4-12 16,0 5-25-16,0 6-18 15,0 1-8-15,0 6 1 16,0 5-9-16,0 3-1 16,-2 0-3-16,0 5 6 15,-3 1 3-15,3-5 3 16,-4 2-6-16,0-4 0 15,2-4 0-15,0-7 10 0,-1-2-4 16,3-8-6-16,2-9-6 16,0-4 0-16,0-1 0 15,0-4 3-15,0 0-9 16,0-14-31-16,0-43-136 16,0 8-370-16,-4-9-932 0</inkml:trace>
  <inkml:trace contextRef="#ctx0" brushRef="#br0" timeOffset="-167257.58">15068 15767 836 0,'0'0'996'0,"0"0"-814"0,0 0-139 15,0 0-6-15,0 0 72 16,0 0-30-16,0 0-31 16,-19 120 4-16,19-71 46 15,-1 5-21-15,-3 0-27 16,-1-4-28-16,3-2 0 16,-2 1-16-16,2-14 5 15,0-3-11-15,-4-6 1 16,4-8-1-16,0-8-18 15,2-2-34-15,0-8-42 16,0 0-61-16,0-8-27 0,0-34-205 16,-2 2-284-16,-3 1-273 15</inkml:trace>
  <inkml:trace contextRef="#ctx0" brushRef="#br0" timeOffset="-166964.14">14963 15811 971 0,'0'0'482'16,"0"0"-326"-16,0 0-102 16,0 0 108-16,0 0 11 15,0 0-81-15,0 0-36 16,126-92 12-16,-91 90-3 16,-1 2-25-16,-8 0-17 0,-8 0-4 15,-6 6 5-15,-8 8 16 16,-4 2 8-16,0 1-7 15,-16 3 2-15,-6 1-1 16,-10-3-15-16,1 1-6 16,-7-8-8-16,3 4-5 15,0-8-8-15,7-1-7 16,8-2-48-16,7 0-76 16,13 7-101-16,0-8-330 15,0 6-243-15</inkml:trace>
  <inkml:trace contextRef="#ctx0" brushRef="#br0" timeOffset="-166319.77">15224 15990 1443 0,'0'0'303'15,"0"0"-183"-15,0 0 108 16,0 0-20-16,-2-131-123 16,15 93-45-16,5 1-27 15,1 6-3-15,-4 5-4 16,1 4-6-16,-3 12 1 16,-5 1-1-16,4 6-5 15,-3 3 5-15,-4 0 0 0,5 3-4 16,-5 11-8-1,-1-2 5-15,1 7 1 0,-3-5 5 16,-2 2 1-16,0-2 2 16,0 4 7-16,0-4 0 15,0 4 10-15,0-4-9 16,0 2 2-16,0 3-3 16,0-2 1-16,0-2-8 15,2-1 4-15,7-2-6 16,7-4 0-16,1-3 11 15,3 0-5-15,3-5-6 16,-3 0-14-16,2 0-13 16,-4-13-23-16,-1-1-17 0,2-3-9 15,-7-8 25-15,-2 3-1 16,-3 0 21-16,-4 1 12 16,-3 9 19-16,0 1 0 15,0 1 20-15,0 6 29 16,0 4 37-16,0 0-3 15,0 0-9-15,0 0-12 16,-5 2-8-16,-4 14-17 16,3-2-15-16,2 8-1 15,2 0 8-15,2 0-12 16,0 0-6-16,0-1-11 16,6-5-5-16,6-2-48 15,-1-5-99-15,5-9-87 16,-3 0-306-16,-1 0-196 0</inkml:trace>
  <inkml:trace contextRef="#ctx0" brushRef="#br0" timeOffset="-166145.53">15601 15446 367 0,'0'0'1510'15,"0"0"-1181"-15,0 0-141 16,0 0-29-16,0 0-47 15,0 0-112-15,0 0-12 16,-36-38-216-16,36 59-134 0,4-2-296 16</inkml:trace>
  <inkml:trace contextRef="#ctx0" brushRef="#br0" timeOffset="-165500.98">15768 15654 1275 0,'0'0'269'16,"0"0"-186"-16,0 0 106 15,0 0 17-15,0 123-97 16,0-89-50-16,0-4-10 16,0-2 1-16,0-2-24 15,2-8-12-15,0-4 0 16,1-4-8-16,-3-6-6 15,2-4 2-15,0 0 21 0,0 0 29 16,-2-9 20-16,2-14-34 16,4-5-16-16,0-2-5 15,1-5-10-15,3-4-6 16,2 7 7-16,1 4-2 16,-1 2 0-16,1 4-6 15,-3 7 1-15,0 8 7 16,-3 5-7-16,1 2 0 15,1 0 0-15,1 0 0 16,-2 14 12-16,0 6-5 16,5 4-8-16,-7 0 0 0,3 2-1 15,-3-4 0 1,-1 0-5-16,0-8-3 0,-3 0 2 16,-2-10-2-16,2 0-26 15,-2-4 7-15,2 0 16 16,3 0-12-16,-1-12-4 15,5-7-3-15,2-8 9 16,2-3 7-16,3-3 13 16,2 1-9-16,0 3 5 15,2 1 5-15,0 6 1 16,-4 5 10-16,-1 8 23 16,-3 4 7-16,-4 5 0 15,1 0 6-15,-1 10 3 16,0 13 18-16,-4 7-6 15,0 6 15-15,-4 4-13 0,0 4-17 16,0 0-17-16,0-2-17 16,0-6-12-16,3-2-177 15,3-11-294-15,8-10-690 16</inkml:trace>
  <inkml:trace contextRef="#ctx0" brushRef="#br0" timeOffset="-163801.83">23633 15775 28 0,'0'0'405'16,"0"0"-161"-16,0 0-106 15,0 0-94-15,0 0 122 16,0 0 6-16,0 0-88 0,35-48 22 16,-33 42 14-1,3 2 20-15,-3 4 19 0,-2-5-17 16,0 5-6-16,0 0-21 15,0 0 18-15,0 0-32 16,0 0-43-16,0 0-28 16,0 5-11-16,0 9 14 15,-2 0-9-15,-3 4-6 16,3 0-2-16,2 0-9 16,0-1-5-16,0 0-2 15,0 1 0-15,0-4-5 16,0-4-31-16,7 2-29 15,4-8-29-15,2 0 10 16,3-4 21-16,4 0 10 16,0 0 16-16,1-4 9 0,-2-8-6 15,-3-2 11-15,-1 0 21 16,-5-1 2-16,-2 0 6 16,-1 1 4-16,-5 4 15 15,0-4 9-15,-2 6 3 16,0-4 7-16,0 7 20 15,0-4-23-15,0 5-4 16,0 3 2-16,0 1-5 16,0 0-15-16,0 0-10 15,0 0-1-15,0 0-2 16,-4 9-5-16,2 1 5 16,0 4-6-16,-1 2-1 15,3 2 1-15,0 0-6 0,0 4 6 16,0-8 13-1,9 2-13-15,5-2-30 0,1-3-10 16,3-8-6-16,2-3-19 16,2 0 3-16,0 0 10 15,-2-3 2-15,3-12 16 16,-3-2 6-16,-2-6 6 16,0-3-8-16,-2-6 14 15,-3-3 4-15,0-6-4 16,-3 1-2-16,2 1 7 15,-2 4 11-15,-6 2 31 16,0 6 10-16,-4 4-6 16,0 2 40-16,0 2-13 0,0 3 17 15,0 6 5-15,0 0-6 16,0 7 2-16,0-6-22 16,-4 7-13-1,2 2-7-15,-2 0-9 0,-2 0-16 16,0 2-13-16,-3 16 1 15,-2 8 4-15,0 6 17 16,2 8-4-16,1 5 12 16,0 0-9-16,5 3-1 15,3-3-7-15,0-6-1 16,0 2-12-16,5-9 0 16,7-6-26-16,3-4-42 15,1-7-9-15,1-12-22 16,4-3-27-16,10-10-64 0,-4-15-131 15,-5-6-381-15</inkml:trace>
  <inkml:trace contextRef="#ctx0" brushRef="#br0" timeOffset="-163508.4">24391 15378 1292 0,'0'0'299'0,"0"0"-219"16,0 0 56-16,0 0 76 15,0 0-80-15,0 0-14 0,0 0 24 16,0 104-12-16,0-57 5 16,0 3-62-16,0-1-27 15,0 3-26-15,0-1-11 16,0-7-3-16,0-3-6 15,0-2-33-15,0-11-61 16,0-5-77-16,0-11-142 16,-5-7-304-16,-1-5-355 0</inkml:trace>
  <inkml:trace contextRef="#ctx0" brushRef="#br0" timeOffset="-163192.08">24230 15700 1575 0,'0'0'270'0,"0"0"-175"0,0 0 103 16,0 0 76-16,0 0-137 16,0 0-66-16,135-13-31 15,-85 12-19-15,-6-2-12 16,-1 3-6-16,-7 0-2 15,-5 0 0-15,-6 0-1 16,-8 0 1-16,-5 8 0 16,-8 4 0-16,-2 2 8 0,-2 6-8 15,0 1 10-15,0 4-10 16,0-1 8-16,0-2-9 16,0 0-26-16,0-4-91 15,-8-8-236 1,-2-2-356-16,4-8-166 0</inkml:trace>
  <inkml:trace contextRef="#ctx0" brushRef="#br0" timeOffset="-163000.37">24781 15448 126 0,'0'0'1992'15,"0"0"-1710"-15,0 0-212 0,0 0-3 16,0 0 50-16,0 0-117 16,0 0-119-16,0-2-233 15,-2 2-451-15</inkml:trace>
  <inkml:trace contextRef="#ctx0" brushRef="#br0" timeOffset="-162284.59">24892 15679 1498 0,'0'0'330'0,"0"0"-235"16,0 0 36-1,0 0 67-15,0 0-40 0,-32 105-82 16,28-82-43-16,0-1-3 15,2 0-8-15,2-4-13 16,0-6-8-16,0-2-1 16,0-6-46-16,0 0-24 15,0-4 5-15,0 0 23 16,4 0 24-16,6 0 18 16,0-2 1-16,3-8 0 15,1-8 5-15,4-3-5 16,0-2 17-16,2 0-11 15,-3 2 16-15,4 1-9 16,1 4 0-16,-2 6 12 0,0 2 6 16,-5 0-16-16,-3 6 0 15,-8 2 8-15,-1 0 7 16,-1 0-5-16,-2 2-14 16,0 14-5-16,0 2-6 15,0 4-1-15,0 0 7 16,-7 0-5-16,3-2-1 15,0-2 0-15,-2-1 1 16,4-10-2-16,2-1 0 16,0-2-5-16,0 0-20 15,0-4-17-15,0 0-5 16,4 0 19-16,10-12 5 16,5-2-12-16,0-4-4 0,1 0-5 15,3 1 14 1,-1-2 24-16,-2 5 6 0,-2 1 6 15,-3 4 15-15,-4 6 3 16,-3 3 14-16,-6 0 29 16,-2 0 15-16,0 0-35 15,0 3-16-15,0 13 10 16,0 4-1-16,0 2 8 16,0 0 10-16,0 2-19 15,0-6-15-15,0 0-14 16,0-4-10-16,0-6-10 15,8 1-106-15,15-9-148 16,-4 0-347-16,2-5-540 0</inkml:trace>
  <inkml:trace contextRef="#ctx0" brushRef="#br0" timeOffset="-160498.64">20017 16249 312 0,'0'0'289'16,"0"0"-195"-16,0 0-54 16,0 0 97-16,0 0 6 15,0 0-59-15,0 0 6 16,4-9-2-16,-4 6-5 16,0 3 13-16,0 0-8 15,0 0-12-15,0 0-2 16,0 0 6-16,0 0-8 15,0 0-18-15,0 0-13 16,0 0-7-16,0 0 1 0,0 0-15 16,0 0 14-16,0 0 4 15,0 0 4-15,0 0 18 16,0 0-1-16,0 0 2 16,0 0-3-16,0 0 6 15,0 0-11-15,0 0-19 16,0 0-3-16,0 0-7 15,0 0-1-15,0 0-7 16,0 0-4-16,0 12 9 16,0 1 1-16,0 1 5 0,0 3-5 15,0 1-2 1,0 0-11-16,0-1 9 0,0 6 2 16,0-4-11-16,0 4 0 15,0-1-7 1,0 0 5-16,0 0-6 0,0-4 1 15,3-5 5-15,-3 4-6 16,0-7-1-16,0-5 1 16,0 2 0-16,0-7 0 15,0 2 0-15,0-2 0 16,0 0 1-16,0 5 4 16,0-5-6-16,0 0 8 15,0 0-7-15,2 0 5 16,-2 0-5-16,0 0 1 15,0 0 4-15,0 0-5 0,0 0 0 16,0 0-1-16,0 0-27 16,0 0-55-16,0-11-80 15,-7-12-405-15,-6 2-702 16</inkml:trace>
  <inkml:trace contextRef="#ctx0" brushRef="#br0" timeOffset="-158593.92">19342 15141 1190 0,'0'0'383'16,"0"0"-285"-16,0 0-37 16,0 0 43-16,0 0-16 15,0 0-19-15,0 0-35 0,2 54-4 16,-2-40-8-16,0 3 15 15,2-7-23-15,-2-1-5 16,0 0-3-16,0-5-5 16,0 0 0-16,0-3 0 15,0-1 1-15,0 0-2 16,0 0 0-16,0 0 0 16,2 0 0-16,1 0 0 15,1 0 12-15,-3-9 3 16,4-5-8-16,3-5 27 15,-2 2-12-15,5-5-14 16,3-1-1-16,1 0-1 16,1 2-6-16,1 3 1 0,2 0 0 15,-4 5 1-15,0 2-1 16,-1 3 7-16,-6 4-7 16,0 4 5-1,-4 0-4-15,0 0 6 0,1 4 1 16,-1 10-8-16,0 4 7 15,2 0-8-15,-3 4 0 16,0-4 8-16,-3 4-7 16,0-6 1-16,0 3 5 15,0-4-7-15,0-3 2 16,0-3-2-16,0-3-13 16,0-2 1-16,0-4 5 15,0 0 1-15,2 0-7 16,3 0-11-16,1-8 14 0,2-6-1 15,2-4 2-15,3 0 3 16,3-5 4-16,1 1 1 16,3 0-1-16,1 0 1 15,1 4-5-15,-5 4 5 16,2 0 0-16,-8 10 1 16,-2 1 0-16,-5 3 1 15,-4 0 18-15,0 3 14 16,0 15-9-16,0-1-7 15,0 2-3-15,0 3-8 16,0-4 2-16,2 4 0 16,4-6 2-16,-2-4-9 15,0 1-1-15,1-8-66 0,-1-2-65 16,2-3-154-16,4 0-85 16,-1-4 18-16,-2-9-285 0</inkml:trace>
  <inkml:trace contextRef="#ctx0" brushRef="#br0" timeOffset="-158344">19901 14950 78 0,'0'0'1184'16,"0"0"-950"-16,0 0-179 15,0 0 47-15,0 0 64 16,0 0-79-16,0 0-40 15,0 79 8-15,0-53-4 16,4 2-24-16,1-2-7 0,0-2-6 16,1-2-14-16,3-4-8 15,-3-4-55-15,4-1-92 16,-1-13-101-16,-1 0-55 16,-3 0-213-16</inkml:trace>
  <inkml:trace contextRef="#ctx0" brushRef="#br0" timeOffset="-158153.55">19997 14598 1691 0,'0'0'317'15,"0"0"-254"-15,0 0 14 16,0 0 88-16,0 0-165 15,0 0-75-15,0 0-79 0,9 47-105 16,-7-13-246-16,-2-5-264 0</inkml:trace>
  <inkml:trace contextRef="#ctx0" brushRef="#br0" timeOffset="-157781.79">20164 14915 1179 0,'0'0'293'15,"0"0"-219"-15,0 0 70 16,0 0 97-16,-6 136-120 16,6-94-15-16,0 2-60 15,0 1-28-15,0-6-8 16,0 2-9-16,0-5-1 15,-5-6-6-15,-6 2-21 16,-7-9 17-16,-2-2-2 16,-2-7 11-16,-5-3-8 15,-2-4 9-15,-2-7 15 16,2 0 4-16,1 0 14 0,5-10 10 16,5-1 20-1,4-4-8-15,5-2-27 0,7 3-28 16,2 2-13-16,0-3-55 15,0 3-67-15,11-6-110 16,3 4-371-16,1 0-481 0</inkml:trace>
  <inkml:trace contextRef="#ctx0" brushRef="#br0" timeOffset="-157561.78">20242 14758 1783 0,'0'0'343'0,"0"0"-272"0,0 0-14 16,0 0 72-16,0 0-129 15,0 0-160-15,0 0-315 16,14-26-350-16</inkml:trace>
  <inkml:trace contextRef="#ctx0" brushRef="#br0" timeOffset="-157262.04">20429 14610 776 0,'0'0'987'0,"0"0"-842"15,0 0-124-15,0 0 96 16,0 0 70-16,-36 129-24 16,30-75-25-16,-1 4-59 15,5 2-33-15,0-4-19 16,0 2-8-16,0-12-4 15,-1-2-6-15,1-8-9 16,-3-5-25-16,1-8-103 0,-5-10-119 16,0-10-262-16,0-3-401 15</inkml:trace>
  <inkml:trace contextRef="#ctx0" brushRef="#br0" timeOffset="-156827.95">20474 15043 1264 0,'0'0'232'16,"0"0"-189"-16,0 0 48 15,0 0 59-15,0 0-49 16,0 0-62-16,0 0-15 0,27 64-11 15,-18-56 2-15,1-4-4 16,1 1-2-16,3-4 1 16,2-1-1-16,-1 0 1 15,0 0-10-15,-1 0-1 16,0-1-1-16,-5-10-4 16,-1 3 6-16,-3-6 0 15,0 1 1-15,-3-4 5 16,-2-1 14-16,0-5 22 15,0-2-3-15,-7 3 8 16,-6 2 12-16,-3 4-4 16,-2 6 32-16,2 1-17 0,-1 7-42 15,-1 2-16-15,1 0-12 16,1 0-60-16,3 11-48 16,5 12-51-16,6-11-179 15,2 5-268-15</inkml:trace>
  <inkml:trace contextRef="#ctx0" brushRef="#br0" timeOffset="-156452.16">20911 14988 1132 0,'0'0'331'0,"0"0"-215"0,0 0 161 15,0 0 20-15,0 0-105 16,0 0-39-16,0 0-57 16,-47-15-24-16,29 15-16 15,-1 6 23-15,0 3-31 16,1 6-18-16,3 2 13 15,1 3-1-15,3 1-15 16,5-3-3-16,-1 4 19 16,5-4-17-16,2-1-7 15,0-2 5-15,0-1-9 16,7-4-15-16,10 1-21 0,8-6-41 16,6-5-50-1,26 0-80-15,-7-4-164 0,-6-10-489 16</inkml:trace>
  <inkml:trace contextRef="#ctx0" brushRef="#br0" timeOffset="-155670.09">21092 14650 546 0,'0'0'688'0,"0"0"-536"15,0 0-84-15,0 0 91 16,0 0 78-16,0 0-78 16,0 0-39-16,0 0-11 15,11 0 38-15,6-5-29 16,8-2-36-16,6-3-33 16,5 0-20-16,-1-1-13 0,2 2-8 15,-12 3-8-15,-2-2-75 16,-11 6-111-16,-12 2-98 15,0 0-349-15,-2 0-197 16</inkml:trace>
  <inkml:trace contextRef="#ctx0" brushRef="#br0" timeOffset="-154242.95">21112 14869 1283 0,'0'0'313'0,"0"0"-235"0,0 0 99 15,0 0 46-15,0 0-120 16,0 0-66-16,121-44-8 15,-93 35-7-15,-3 4-1 16,-4-6-15-16,-5 4-6 16,-3 2-70-16,-3-4-76 15,-6 2-221-15,-4 1-435 0</inkml:trace>
  <inkml:trace contextRef="#ctx0" brushRef="#br0" timeOffset="-150056.89">21535 13929 715 0,'0'0'353'0,"0"0"-227"16,0 0-44-16,0 0 76 0,0 0-21 15,0 0-64-15,0 0-38 16,17-5 26-16,-14 5 43 15,0 0-16-15,1 0-6 16,-2 0 17-16,2 10-21 16,-1 4 2-16,0 5 6 15,2 4-3-15,-3 8-19 16,2 3-8-16,-2 7-9 16,2 0-18-16,2 5-2 15,1 0-16-15,2 4-1 16,-2-8-4-16,2 1-6 15,-3-3 1-15,1-3 1 16,0-2-2-16,-3-5 0 0,5 18 0 31,-6-27 1-31,0-9-1 0,-3 2 1 16,3 1 1-16,-3-3-2 16,0 0 1-16,0 0 5 15,0-5-4-15,0 2-2 16,2-3 0-16,-2-1 0 15,0-2 0-15,0-3 0 16,0 2 1-16,0-2 0 16,0 0 0-16,0 0 0 15,0 0 6-15,0 0 1 16,3 0 4-16,-3 0-5 0,0 0 1 16,2 0-7-1,-2 0 1-15,2 0 4 0,0 0-5 16,1 0 5-16,-1 0-5 15,4 0 11-15,5 0 0 16,3-2-2-16,6-4-10 16,0-2 1-16,2-1 0 15,3 0 8-15,0 1-9 16,-4-1-6-16,0 2 5 16,-6-1 1-16,1 4 0 15,-5-3-1-15,0 0-8 16,0 1 8-16,-4 4 2 15,0-3-2-15,-3 2 1 16,-2 3-1-16,1-2 0 16,-3 2-7-16,2 0-5 0,-2 0 4 15,0 0 9-15,0 0-11 16,0 0 5-16,0 0-18 16,0 0 2-16,0 0-42 15,0 0-86-15,-7 0-25 16,-13-4-59-16,0 1-384 15,2-2-307-15</inkml:trace>
  <inkml:trace contextRef="#ctx0" brushRef="#br0" timeOffset="-149320.2">22190 13384 1592 0,'0'0'400'15,"0"0"-309"-15,0 0-65 16,0 0 95-16,0 0 27 15,0 124-50-15,0-77-41 16,0 2-16-16,0-2-9 16,0-2-16-16,0-3-15 15,5-6 9-15,-3-5-10 0,3-8 0 16,-3-7-25-16,0-9-63 16,-2-2-76-16,0-5-6 15,0-5-93-15,0-9-369 0</inkml:trace>
  <inkml:trace contextRef="#ctx0" brushRef="#br0" timeOffset="-149017.97">22222 13311 1644 0,'0'0'276'0,"0"0"-207"15,0 0 142-15,123-27-14 0,-90 27-118 16,-4 0-18-16,-5 3-20 16,-4 12-12-16,-6 6-15 15,-7 2 10-15,-7 6-3 16,0 0-4-16,-12 0-17 16,-12-3 15-16,-5-6-8 15,-4-2-6-15,-4-7 13 16,2-6-7-16,-1-5-7 15,5 0-7-15,6 0-45 16,10-5-84-16,10-14-91 16,5 3-265-16,0 0-152 0</inkml:trace>
  <inkml:trace contextRef="#ctx0" brushRef="#br0" timeOffset="-148574.14">22518 13343 681 0,'0'0'919'0,"0"0"-782"16,0 0-91-16,0 0 119 15,0 0-7-15,0 0-63 0,0 0-18 16,11 112-5-16,-6-91-32 16,-3-6-31-16,0-3 1 15,0-4-5-15,-2-4-4 16,3-2-1-16,-3-2 0 16,0 0-18-16,0 0 18 15,2-16 11-15,-2-4-4 16,2-8 4-16,2-2-11 15,4-2 6-15,0-1 13 16,5 4 3-16,3 2 4 16,-1 5-1-16,3 5-12 15,-2 5 2-15,-2 5-14 16,-1 3 7-16,0 4-8 0,-2 0-35 16,-2 0-109-16,1 9-72 15,-4 5-140-15,0-2-276 16</inkml:trace>
  <inkml:trace contextRef="#ctx0" brushRef="#br0" timeOffset="-148365.12">22827 13276 1132 0,'0'0'694'15,"0"0"-579"-15,0 0-75 16,0 0 114-16,0 0 33 15,0 0-104-15,0 0-42 16,-10 81-13-16,5-59-16 0,1-2-12 16,-2-1-103-1,0-7-113-15,2-1-310 0,1-7-287 0</inkml:trace>
  <inkml:trace contextRef="#ctx0" brushRef="#br0" timeOffset="-148187.58">22870 13009 1382 0,'0'0'817'16,"0"0"-678"-16,0 0-14 16,0 0 43-16,0 0-61 15,0 0-107-15,0 0-100 0,0-13-148 16,0 26-114-16,0 2-385 15</inkml:trace>
  <inkml:trace contextRef="#ctx0" brushRef="#br0" timeOffset="-147524.7">22995 13168 977 0,'0'0'225'0,"0"0"-106"15,0 0 113-15,0 0 6 16,0 0-99-16,25 120-54 0,-21-92-19 16,2-1-25-16,1-5-25 15,-4-6-2-15,4-5-7 16,-5-2-7-16,-2-6 1 16,2-3-2-16,-2 0 1 15,2 0 0-15,-2-3 0 16,2-14-7-16,3-4-3 15,-1-5-8-15,0-4 18 16,6-1 16-16,1 4-5 16,-1 3 8-16,4 2 9 15,1 3 13-15,-2 6-2 16,1 1-17-16,-2 9-3 0,-3 1-9 16,-1 2-9-1,-1 0 8-15,2 5 15 0,-2 8-13 16,-1 4-10-16,-1 1-2 15,-1 1 1-15,1-1-1 16,-3 1-8-16,0-6-4 16,1-1-8-16,-3-5 8 15,2-4-17-15,-2-3 9 16,2 0 14-16,0 0 7 16,-1 0 11-16,5-11-5 15,0-5-6-15,4-2 0 16,-2-3 0-16,6 1 16 15,-3 1 6-15,4-2-3 16,-1 3-1-16,1 2-17 16,1 4 9-16,-3 4 8 15,-1 6 13-15,-5 2 12 0,-1 0-6 16,0 0 24-16,0 10 9 16,0 6-36-16,-1 4-14 15,-1 2-8-15,-3 1-12 16,2-5-9-16,-3-1-60 15,0-1-74-15,0-6-79 16,0 1-75-16,0-6-91 16,0-2-236-16</inkml:trace>
  <inkml:trace contextRef="#ctx0" brushRef="#br0" timeOffset="-147261.05">23522 13084 910 0,'0'0'572'0,"0"0"-465"16,0 0 30-16,0 0 204 16,0 0-90-16,0 0-121 15,0 0-45-15,127-9-34 16,-101 6-38-16,0 1-5 15,-4-2-8-15,-2 0-107 16,-3 0-91-16,-9-4-92 16,-5 1-243-16,-3 2-202 0</inkml:trace>
  <inkml:trace contextRef="#ctx0" brushRef="#br0" timeOffset="-147026.42">23606 12966 1028 0,'0'0'547'0,"0"0"-419"15,0 0-11-15,0 0 114 16,0 0-67-16,0 0-38 16,0 0-22-16,27 40-29 0,-23-14-15 15,-2 2-27 1,-2 6-17-16,0 0-16 0,0 0-37 15,0-2-125-15,0 0-139 16,0-7-270-16,0-11-98 16</inkml:trace>
  <inkml:trace contextRef="#ctx0" brushRef="#br0" timeOffset="-146412.83">23840 12913 1200 0,'0'0'634'16,"0"0"-520"-16,0 0-35 15,0 0 80-15,0 0-30 16,0 0-79-16,0 0-23 16,4 61 1-16,-1-35 0 15,1 3-7-15,2-6-8 16,4 0-11-16,-1-2-2 16,1-4-27-16,0-8-44 15,1-3 1-15,0-4 9 16,0-2 38-16,4 0 10 0,2-9 12 15,-2-11-6 1,-1-3-4-16,0-3-12 0,1-2-10 16,-2-2 18-1,-3 2 2-15,4-1 13 0,-3 5 0 16,-3 7 25-16,-2 2 31 16,-4 8 27-16,0 2 16 15,-2 3-6-15,0 2 7 16,0 0-23-16,0 0-38 15,0 0-14-15,0 0-19 16,0 7-6-16,0 7 8 16,2 2 1-16,7 3-8 0,3 4 5 15,1-3 3 1,5 2-8-16,1-4 0 0,4-2-1 16,1-4-1-16,4-3-72 15,-4-9-76-15,2 0-46 16,-1 0-3-16,-3-7-121 15,-3-25-213-15,-9 2 160 16,-5 0-296-16</inkml:trace>
  <inkml:trace contextRef="#ctx0" brushRef="#br0" timeOffset="-146143.05">24395 12575 940 0,'0'0'233'16,"0"0"-4"-16,0 0-49 15,0 0 90-15,0 0-83 0,0 0-65 16,0 0-26-16,45-37 8 16,-45 37-15-16,0 10-21 15,0 8 16-15,-7 12-8 16,-2 1-12-16,0 5-17 16,3 4 1-16,-2 0-18 15,6 1-3-15,2 3-26 16,0-5 0-16,0-1-1 15,2-4-20-15,10-2-110 16,-1-3-123-16,7-5-125 16,-4-8-239-16,-1-6-36 0</inkml:trace>
  <inkml:trace contextRef="#ctx0" brushRef="#br0" timeOffset="-145822.1">24723 12526 1500 0,'0'0'278'0,"0"0"-215"16,0 0 68-16,0 0 89 0,0 0-49 15,0 0-33 1,0 107-36-16,0-65 9 0,-4 4-20 16,-1 3-28-16,0-1-35 15,2-4-16 1,-1-5-11-16,2-3-1 0,-1-7-71 16,2-7-98-16,-10-8-121 15,2-8-289-15,-2-6-306 0</inkml:trace>
  <inkml:trace contextRef="#ctx0" brushRef="#br0" timeOffset="-145493.06">24505 12830 1646 0,'0'0'324'0,"0"0"-211"0,0 0 116 15,0 0-20-15,120-31-129 16,-78 25-56-16,0 2-8 16,-1-1-10-16,-4 5-5 15,-8 0-1-15,-7 0-23 16,-6 0-15-16,-4 3-11 16,-4 9-26-16,-3 3 32 15,-1 1 33-15,-2 0 1 16,0 3 9-16,-2 2 1 15,0-3 11-15,0 1-6 16,0-3-5-16,0-1-1 0,0-5-79 16,-4-3-132-16,-5-4-120 15,1-3-68-15,-2 0-396 16</inkml:trace>
  <inkml:trace contextRef="#ctx0" brushRef="#br0" timeOffset="-145292.25">24995 12530 1707 0,'0'0'286'0,"0"0"-188"16,0 0 77-16,0 0 24 15,0 0-199-15,0 0-33 16,0 0-125-16,6 22 7 0,-6-1-355 15,0-1-377-15</inkml:trace>
  <inkml:trace contextRef="#ctx0" brushRef="#br0" timeOffset="-144626.39">25037 12723 1377 0,'0'0'180'0,"0"0"-104"15,0 0 114-15,0 0 2 16,0 0-102-16,0 0-42 0,18 102-1 16,-18-80 0-16,0-2-11 15,2 1-16-15,-2-5-6 16,0-2-14-16,0-2 1 15,1-6-1-15,-1-3-9 16,0-1-12-16,3-2-1 16,2 0-6-16,1 0 3 15,6-2 19-15,1-12-22 16,3-3-12-16,1-3 5 16,4-3 19-16,-3 1 4 15,-3 0-6-15,0 2 4 0,1 3 2 16,-7 5 12-16,-2 3 9 15,-2 5 7-15,-5 4 6 16,0 0-7-16,0 0-13 16,0 0-2-16,0 8 2 15,0 6 6-15,0 2-6 16,-3 3-1-16,3-2 5 16,0 1 2-16,0-4-1 15,0-1-6-15,0-3 0 16,0-5 7-16,0-1 2 15,0-1 0-15,3-3-8 16,0 0 5-16,4 0 8 16,2 0 0-16,3-9-3 15,-1-1 4-15,3-2-15 0,-4 1 1 16,1 0-1-16,-4 3 0 16,-2 4 6-16,-3 2 32 15,-2 2 45-15,0 0 8 16,0 0-15-16,0 9-11 15,0 4-34-15,4 1-14 16,1 0-9-16,-2 3-9 16,4-5-26-16,-3-1-216 15,-4-2-333-15,0-5-374 0</inkml:trace>
  <inkml:trace contextRef="#ctx0" brushRef="#br0" timeOffset="-143924.78">22574 13828 454 0,'0'0'1141'15,"0"0"-902"-15,0 0-102 0,0 0 133 16,0 0-6-16,145-23-126 16,-25-3-54-16,51-9 7 15,26-8 1-15,10-3-20 16,-7-2-12-16,-15-2-27 15,-1 1-18-15,-11-2-8 16,-15 5 5-16,-17 7-10 16,-29 13 5-16,-33 6 7 0,-25 8-13 15,-16 5 8 1,-4 0-7-16,-6 4 4 0,-5 1-5 16,-15 2 4-16,-8 0-5 15,0 0-63-15,0 0-101 16,-42 10-112-16,5 6-211 15,-9 0-285-15</inkml:trace>
  <inkml:trace contextRef="#ctx0" brushRef="#br0" timeOffset="-143505.1">23735 13747 1627 0,'0'0'403'15,"0"0"-300"-15,0 0 126 16,125-33 5-16,-91 28-93 15,-5 5-71-15,-8 0-10 16,-4 9-6-16,-14 6-30 16,-3 8-12-16,0 0-12 15,-22 3-33-15,-2 3 7 16,-5-3 16-16,4-3 10 0,3 3 0 16,3-6 11-16,11-5 4 15,6 3 9-15,2-9 12 16,2 0 38-16,23-2-29 15,15-5-12-15,14-2-33 16,10 0-13-16,7-13-158 16,30-22-141-16,-21 3-480 15,-8-1-695-15</inkml:trace>
  <inkml:trace contextRef="#ctx0" brushRef="#br0" timeOffset="-142420.98">25255 12194 846 0,'0'0'219'0,"0"0"-67"15,0 0 56-15,0 0 39 16,0 0-31-16,0 0-67 16,0 0-31-16,4-14 0 15,0 14-26-15,-2 0-48 16,0 6 2-16,2 9 32 15,3 6-28-15,-3 4-10 16,6 1 2-16,-4 6-8 16,3 3 10-16,-1 5-6 15,2 2 3-15,1 4-11 16,-3 2-6-16,0 0-2 16,-2 3 5-16,-4-1-6 15,3 0-9-15,-1-2-5 16,2-2-6-16,-1-1-1 0,2-3-1 15,-2-1 1-15,-1 0 0 16,-4-2 0-16,0 2 0 16,0-1-1-16,0-2 0 15,0 0 1-15,0-4-2 16,0-3-8-16,0-5-1 16,0-3 11-16,0-2-13 15,0-1-8-15,-4-3-9 16,-3 2 8-16,-3 0 5 15,-2 1-2-15,-1 1 16 16,-1-1 3-16,1 0 1 16,-1 0-1-16,3-4 1 0,-1-2-1 15,5 0 0 1,1-4 0-16,2 0 1 0,0-2-1 16,-2-1 0-16,2-2 0 15,0-1 1-15,-1 3 0 16,-2-4 5-16,-1 3-5 15,-3 1 14-15,-5-2-1 16,-2-1 2-16,-4 3 5 16,-4-2 10-16,-5 0 14 15,-6 0 5-15,-1 1 17 16,1 2 3-16,-1 1-2 16,0-1-17-16,2 2-21 15,3-1-18-15,4 1-6 0,4-1-6 16,6-1-41-1,-1-4-171-15,8-3-154 0,3-1-734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10T08:24:0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22355 13325 166 0,'0'0'219'0,"0"0"-141"16,0 0-52-16,0 0-21 15,0 0 3-15,0 0 167 0,5 0-89 16,-5 1-57-16,2-1 7 16,-2 0 44-16,0 0-27 15,2 0-27-15,-2 0-16 16,0 0 14-16,0 0 16 15,0 0-1-15,0 0 6 16,0 0 24-16,0 0 10 16,0 0-3-16,0 0-25 15,0 0-1-15,0 0 0 16,0 0-10-16,0 0-7 16,0 0 1-16,0 0-5 15,0 0-7-15,0 0-3 16,0 0 0-16,0 0 4 0,0 0 6 15,0 0 3-15,0 0-7 16,-4 0-9-16,-1 0 0 16,1 0-8-16,-2 0 3 15,0 0 4-15,0 0-3 16,-1 0-12-16,1 0 2 16,-2 0 6-16,3 0 1 15,2 0-1-15,-1 0 5 16,-1 0-6-16,-2 0 5 15,-2 0-6-15,1 0 4 16,-3 0-3-16,1 0-5 16,-1 3-1-16,3-1 6 15,-1 0 0-15,-1-2-5 0,4 1 11 16,0 2 3-16,1-1-6 16,0 0 3-16,1 0-5 15,1 1-2-15,3-3-5 16,-2 5 0-16,2-3 8 15,-2 0-8-15,0 0 0 16,0-2 0-16,2 1 1 16,-2-1-1-16,2 2 0 15,-2 1 7-15,2-1-8 16,-4 2 0-16,3-2 1 16,-1 2 9-16,0-2-9 15,-3 2 8-15,2-2-8 16,-1-1 7-16,1 2 0 15,2-3-2-15,-1 2-5 0,2-2 7 16,0 0-7-16,0 0 8 16,0 0-3-16,0 0-5 15,0 0 5-15,0 0-5 16,0 2-1-16,0-2 6 16,0 0-6-16,0 0 0 15,0 0 2-15,0 0 12 16,0 0-5-16,0 0-8 15,0 0-1-15,-5 0-97 16,-3-2-247-16,-4-10-972 0</inkml:trace>
  <inkml:trace contextRef="#ctx0" brushRef="#br0" timeOffset="35672.12">16269 16087 232 0,'0'0'211'16,"0"0"-169"-16,0 0-41 0,0 0 213 15,0 0 2-15,5-3-114 16,-5-1-76-16,3 4-3 15,-3 0 19-15,0 0-23 16,0 0 1-16,0 0 19 16,0 0 18-16,0 0 8 15,0 0-10-15,0 0-3 16,0 0 4-16,0 0-14 16,0 0-19-16,0 0-9 15,0 0-5-15,0 0 10 16,0 0-6-16,0 0 12 15,0 0-15-15,0 0 2 16,0 0 5-16,0 0-2 0,0 0 1 16,0 0 3-16,0 0-13 15,0 0 10-15,0 0 16 16,0 0-10-16,0 0 1 16,0 0-1-16,0 0 10 15,0 4-14-15,-6-1-9 16,4 4-1-16,-2 1 9 15,2 0-15-15,0 2 11 16,0-2-3-16,-1 0 1 16,3 1 5-16,-2 6 1 15,2-3-6-15,0 2-2 16,0 0 2-16,0 4 8 16,0 1-10-16,0 2-2 0,0-3 2 15,0 4-8 1,0-4 7-16,0 5-7 0,0-6 0 15,0 2 0 1,2-6 0-16,-2 3 5 0,3 3-6 16,-3-9 2-16,0 4 5 15,0-2-7-15,0 2 1 16,0 0 5-16,0 2 3 16,0 1-9-16,0 3 9 15,0-3-3-15,0 5 4 16,0-3-9-16,0-2 9 15,0 1-5-15,0 0-5 16,0-6 0-16,0-2 1 16,0-1 5-16,0-5-6 15,0 1 0-15,0-1 6 0,0 0-5 16,0 1 0-16,-3-5 1 16,1 1-1-16,2 3 0 15,0-4 0 1,0 0 0-16,0 0-1 0,0 0 1 15,0 0 0-15,0 0-1 16,0 0-5-16,0 0 5 16,0 0 0-16,0 5 0 15,0-5 1-15,0 0-2 16,0 0 1-16,0 0-1 16,0 0 1-16,0 0 0 15,0 0 1-15,0 0-1 0,0 0 1 16,0 0 6-1,0 0-7-15,0 0-1 0,0 0-9 16,0 0 8-16,0 0 2 16,0 0 0-16,0 0 1 15,0 0 0-15,0 0 6 16,0 0-6-16,0 0 0 16,0 0 0-16,0 0 0 15,0 0 1-15,0 0-1 16,0 0 5-16,0 0-6 15,0 0 1-15,0 0 0 16,0 0 0-16,0 0 1 16,0 0-1-16,0 0 0 15,0 0 6-15,0 0-7 16,0 0 6-16,0 0-5 0,0 0 0 16,0 0 0-16,0 0 0 15,0 0-1-15,0 0 2 16,0 0-1-16,0 0 8 15,0 0 0-15,0 0-8 16,0 0 7-16,0 0-8 16,0 0 0-16,0 0 0 15,0 0-30-15,0-5-36 16,0 0-182-16,-6-4-476 0</inkml:trace>
  <inkml:trace contextRef="#ctx0" brushRef="#br0" timeOffset="39705.07">20026 16003 451 0,'0'0'186'0,"0"0"-39"0,0 0-99 15,0 0-21-15,0 0 15 16,0 0 36-16,0 0 6 16,0-23-38-16,0 23 8 15,0 0 47-15,0 0 19 16,0 0-14-16,0 0-18 15,0 0-16-15,0 0-3 16,0 0-9-16,0 0-21 16,0 0 4-16,0 0-30 15,0 0 4-15,0 0-6 16,0 0 9-16,0 0 2 0,0 0 15 16,0 0 14-1,0 0-7-15,0 0-4 0,0 0-3 16,0 0-5-16,0 0-13 15,-2 0 3-15,2 0-16 16,-3 1 3-16,1 12 7 16,2-7-14-16,-2 2 7 15,2 0 0-15,-2 2 1 16,2-2-9-16,0-2 10 16,0 6 1-16,0-2-12 15,-2 3 0-15,2-4 2 16,-2 3-1-16,-1 2 8 15,-2 0-9-15,3 0 1 16,-2 0 0-16,2 2 0 0,-1-5 7 16,-1 1-7-16,2-7 5 15,0 3-4-15,0 0 7 16,-1 3 2-16,1-4-2 16,-1 3-8-16,1 0 5 15,0 2-5-15,0-2 0 16,0 2-1-16,2 2 0 15,-3-1 7-15,3 1-5 16,0-5-1-16,0 3 0 16,0 3 0-16,0-7 0 15,0 1-1-15,0 1 0 16,0 3 0-16,0-3 6 16,0 2-6-16,0-4 0 15,0 2 0-15,0-2-1 16,0 2 1-16,0-2 1 15,0-2 0-15,0 2 0 16,0-2 6-16,0 2-6 0,0-4-1 16,0 5 0-16,0-9-1 15,0 9 0-15,0-6 1 16,0 2 0-16,0 1 1 16,0 3 0-16,0-2 0 15,0 0 0-15,0 0 0 16,0 3 0-16,0 2 0 15,0-2-1-15,0 2 0 16,0-2 0-16,0 2 1 16,0 2 0-16,0-4 0 15,0-2-1-15,0 3 1 0,0-8 0 16,0 1-1-16,0-4 0 16,0 5 0-16,0-5-1 15,0 0-8-15,0 0-1 16,0 0-7-16,0 0-4 15,0 0-7-15,0 0-1 16,0 0 15-16,3 0 6 16,-1 0-4-16,0-9 4 15,2 1 8-15,1-1 0 16,0-2 0-16,-1-5 1 16,0 2-1-16,1 0 1 15,-4-4 5-15,4 1-4 0,0-6 8 16,-2 5 9-1,-1-4-1-15,0 0 4 0,-2 0 0 16,0-1-7-16,0 2-1 16,0-4 0-16,0 4-5 15,0-2-8-15,0-3 1 16,0 4 4-16,0 0 0 16,0 4-5-16,0 0 0 15,0 1 0-15,2-2 0 16,0 1-1-16,0 4 1 15,1 2-1-15,1-3 0 16,-2 6 1-16,2 1-1 16,-1 0 0-16,-1 0 0 15,-2 6 1-15,0-2 0 16,0 0 0-16,0 4 0 0,0 0 11 16,0 0 6-16,0 0-12 15,0 0 1-15,0 0 5 16,0 0 3-16,0 0-2 15,0 0-2-15,0 0-5 16,0 0 1-16,0 0-6 16,0 0 0-16,0 0 1 15,0 0-2-15,0 0 12 16,0 0-11-16,0 0 6 16,0 0-1-16,0 0-6 15,0 0 0-15,0 0 8 16,0 0-7-16,0 0-1 15,0 0 0-15,0 0 7 16,0 0 7-16,0 0-1 0,0 0-12 16,0 0 0-16,0 0-1 15,0 0 0-15,0 0 0 16,-2 8 0-16,-1 2-1 16,1 3 1-16,0-1 0 15,0 3-6-15,2-3 6 16,0 2 0-16,0 0-1 15,0 4 1-15,0 1 0 16,0 2-1-16,0-3 1 16,0 4 0-16,0-4 1 15,0 5-1-15,0-6 0 16,0 2 0-16,0-4 8 0,0 4-8 16,0-9 0-1,2 4-1-15,0-2 0 0,0-2 1 16,-2 2 0-1,0-2 1-15,0 0-1 0,0 2 0 16,0 2 1-16,0-2 4 16,0 3-4-16,0-1-2 15,0-2 1-15,0-3 0 16,0 2 1-16,0-4-1 16,0 1 1-16,0-4 0 15,0 3-1-15,0-7 0 16,0 3 1-16,0-3-1 15,0 0 0-15,0 0 0 16,0 0 1-16,0 0 0 0,0 0 1 16,0 0-1-16,0 0 1 15,0 0 4-15,0 0-5 16,0 0 0-16,0 0 11 16,0 0-3-16,0 0-1 15,0 0-1-15,0 0-1 16,0 0-5-16,0 0 6 15,0 0-5-15,0 0 4 16,0 0-5-16,0 0 11 16,0 0-3-16,0 0-2 15,0 0 1-15,0 0-1 16,0 0 5-16,0 0 2 16,0 0 0-16,0 0-3 0,0 0-4 15,0 0 4-15,0 0-5 16,0 0 3-16,0 0 0 15,0 0 1-15,0 0-1 16,0 0 3-16,0 0-4 16,0 0 2-16,0 0-9 15,0 0 6-15,0 0-6 16,0 0 8-16,0 0-8 16,0 0 0-16,0 0 0 15,0 0 0-15,0 0 0 16,0 0 0-16,0 0 1 15,0 0-1-15,0 0 5 16,0 0-4-16,0 0-2 0,0 0 1 16,0 0-1-1,0 0 1-15,0 0 0 0,0 0 13 16,0 0 2-16,0 0-4 16,0 0 5-16,0 0 2 15,0 0-2-15,0 0-2 16,0 0-5-16,0 0-9 15,0 0 12-15,0 0-4 16,0 0 0-16,0 0 0 16,0 0-3-16,0 0 0 15,0 0-5-15,0 0 1 16,0 0 4-16,0 0-6 16,0 0 0-16,0 0 1 0,0 0 0 15,0 0 0 1,0 0 0-16,0 0 0 0,0 0 1 15,0 0-1-15,0 0 0 16,0 0-1-16,0 0 0 16,0 0 0-16,0 0 1 15,0 0-1-15,0 0 1 16,0 0-1-16,0 0 6 16,0 0-5-16,0 0 1 15,0 0 5-15,0 0-5 16,0 0-1-16,0 0 11 15,0 0-5-15,0 0-1 16,0 0-5-16,0 0 6 16,0 0-1-16,0 0 0 0,0 0 5 15,0 0-10-15,0 0 10 16,0 0 2-16,0 0 4 16,0 0-5-16,0 0-3 15,0 0-9-15,0 0 1 16,0 0 14-16,0 0-13 15,0 0 7-15,0 0-9 16,0 0 10-16,0 0-2 16,0 0-7-16,0 0 1 15,0 0-1-15,0 0 0 16,0 0-1-16,0 0 0 16,0 0 0-16,0 0 1 15,0 0 8-15,0 0-9 0,0 0 0 16,0 0 6-1,0 0-5-15,0 0 0 0,0 0 0 16,0 0-1-16,0 0 0 16,0 0 0-16,0 0 2 15,0 0-1-15,0 0-1 16,0 0-8-16,0 0-16 16,0 0-91-16,0-8-125 15,-4-1-231-15,-2-6-540 0</inkml:trace>
  <inkml:trace contextRef="#ctx0" brushRef="#br0" timeOffset="41527.62">20742 16683 567 0,'0'0'526'0,"0"0"-452"0,0 0-73 16,0 0 100-16,0 0 34 15,0 0-55-15,0 0-21 16,4-6 8-16,-4 6 38 16,2 0 21-16,0 0-28 15,3 0-19-15,-1 0-16 16,3 0-12-16,2 0 0 15,2 0 3-15,7 0-8 16,5 0-9-16,8 0 4 16,3 0 13-16,9 0-26 15,5 0-13-15,-2 0-8 16,3 0-1-16,-5 0-5 0,-1 0 1 16,-3 0 4-1,-4 0-5-15,-5 0-1 0,-2 0 1 16,-6 0 1-16,5 0 4 15,-3 0-6-15,4 0 1 16,2 0 0-16,3 0 4 16,1 0-4-16,3 0-1 15,3 0 0-15,-4 0 0 16,3 0 0-16,0 0 1 16,-4 0-1-16,2 0-1 15,-5 0 1-15,1 0 8 16,-1 0-7-16,-4 0 0 15,2 0 5-15,-2 0-5 16,2 0 5-16,1 0-6 0,-1-4 2 16,2 1-1-16,3 3 5 15,0-7-5-15,2 7 8 16,-1-4-9-16,1 1 1 16,-3-2 0-16,4 1-1 15,-3 2 2-15,1 2-2 16,-3 0 1-16,-1 0 1 15,0 0-2-15,-1 0 1 16,0 0-1-16,1 0 0 16,-2 0 1-16,0 0 0 15,1 0 0-15,-6 0 0 16,-2 0-1-16,-1 2 0 16,-5 2 0-16,-3-4 0 0,-1 0 1 15,-5 0 2-15,-5 0-2 16,-4 0 8-16,1 0 5 15,-1 0-1-15,0 0 4 16,3 0 0-16,-3 0 12 16,0 0-11-16,0 0-6 15,0 0-1-15,0 0-9 16,2 0 4-16,0 0-6 16,2 0 1-16,-2 0 0 15,0 0 0-15,0 0 0 16,0 0-1-16,0 0 1 15,-2 0-1-15,0 0-7 16,0 0-16-16,0 0-13 16,0 0-49-16,0 0-136 0,0-6-133 15,0-2-484-15</inkml:trace>
  <inkml:trace contextRef="#ctx0" brushRef="#br0" timeOffset="42229.87">22719 16520 535 0,'0'0'667'0,"0"0"-483"16,0 0-96-16,0 0 90 15,0 0 28-15,0 0-90 16,0 0-46-16,-10 7 9 15,16 1 48-15,6 0-22 16,5 3-17-16,0-4-19 16,3 3-21-16,5-2 1 0,4-1 2 15,6 0-13-15,3 1-5 16,2-2-1-16,2 2-15 16,1-8 1-16,-6 4-6 15,-2 1-1-15,-10-5-2 16,-6 3 0-16,-5-1 9 15,-6 2 3-15,-5-4 13 16,-3 4 12-16,0 0 5 16,0 0 9-16,0-2-24 15,-14 7-11-15,-1-2-7 16,-6 0 2-16,2 5-5 16,-6-3-2-16,-4 4-1 15,0 1 0-15,-4-1 8 0,-1 1-7 16,-4-1-1-1,0 1 2-15,-1-2-1 0,7-2-12 16,-1-2 0-16,6-2 1 16,4 2 4-16,6-4-6 15,5-2 1-15,5 1 10 16,3-3-11-16,4 0-1 16,0 0-26-16,0 0-25 15,0 0-74-15,3 0-48 16,18-17-81-16,-3-7-265 15,1 2-505-15</inkml:trace>
  <inkml:trace contextRef="#ctx0" brushRef="#br0" timeOffset="44140.66">20651 16096 307 0,'0'0'131'0,"0"0"15"0,0 0-6 15,0 0 3-15,0 0-4 16,0 0-22-16,0 0-48 16,-3-4-30-16,3 4-5 15,0 0 0-15,0-5 3 16,0 5 9-16,0-3 27 15,0 3 15-15,0 0-5 16,0 0-1-16,0 0 13 16,0 0 10-16,0 0-14 15,0 0 0-15,0 0-10 16,0 0-7-16,0 0 8 0,0 0 6 16,0 0-15-16,0 0-17 15,0 0-4-15,0 0-6 16,0 0-7-16,-2 8-12 15,2 6-2-15,-2 4-2 16,2 3-4-16,-3 2-4 16,3 9-8-16,-2-2 1 15,-1 2-7-15,1-4 6 16,-2 7-7-16,2-7 2 16,-3 2-1-16,-1 2 0 15,1-6 0-15,0-5 5 16,1-2-6-16,2-5 0 15,0-6 0-15,2-3 0 16,0-5 7-16,0 5-5 16,0-5-1-16,0 0 0 0,0 0 0 15,0 0 0-15,0 0-1 16,0 0 15-16,0 0 12 16,0 0 2-16,0 0-11 15,0 0-10-15,0 0-7 16,2-5-1-16,0 5 9 15,-2 0-8-15,2-5-1 16,0 5 7-16,1-4 1 16,-1-4 1-16,3 2-2 15,-3-6 2-15,0-2-3 16,3 0-4-16,-3-8 8 16,0-4-9-16,-1-2 0 15,4-2 0-15,0-2 0 16,0 1 0-16,-1 4 0 15,3 1 0-15,-3-1 5 0,3 3-6 16,-4 4 0-16,3 1 0 16,-2-2 0-16,-1 3 0 15,-1 2 1-15,0 0 5 16,-2 2-5-16,2 0-1 16,-2 2 1-16,0 3 9 15,0 4-1-15,0 5 22 16,0 0-9-16,0 0 10 15,0 0 2-15,0 0-19 16,0 0 3-16,0 0-9 16,0 0-9-16,0 0 0 0,0 0 1 15,0 0-1-15,0 0 0 16,0 0-1-16,0 5 1 16,-2 8 0-16,0 5 1 15,-3 8-1-15,3 0-1 16,0 11 1-16,0 2 0 15,-3 0 0-15,3-1 1 16,-1-3-1-16,1-8 0 16,2-4 0-16,-2-4 0 15,2-3 1-15,0-7 0 16,0 0-1-16,0-6 0 16,0 4 0-16,0-7-8 0,0 4 8 15,0-4-1-15,0 0 1 16,0 0 0-16,0 0 0 15,0 0 1-15,0 0-1 16,0 0-1-16,0 0 1 16,0 0 0-16,0 0 6 15,0 0-6-15,0 0 0 16,0 0-1-16,0 0 1 16,0 0 1-16,0 0-1 15,0 0 0-15,0 0 1 16,0 0-1-16,0 0 0 15,0 0 1-15,0 0 0 16,0 0 1-16,0 0-1 16,0 0 5-16,0 0-5 15,0 0 0-15,0 0 0 0,0 0 0 16,0 0 1-16,0 0-1 16,0 0 11-16,0 0-12 15,0 0 6-15,0 0-6 16,0 0 0-16,0 0 4 15,0 0-4-15,-2 0-27 16,-6 0-80-16,-7 0-138 16,-2 0-317-16,-5 0-1036 0</inkml:trace>
  <inkml:trace contextRef="#ctx0" brushRef="#br0" timeOffset="48331.78">23763 16204 202 0,'0'0'335'0,"0"0"-197"0,0 0-96 16,0 0 10-1,0 0 64-15,0 0 12 0,0 0 8 16,20-36-20-16,-20 36 0 15,0-3 19-15,0 3-5 16,0-5 13-16,0 5-10 16,0 0-21-16,0 0-26 15,0 0-16-15,0 0 10 16,0 0 0-16,0 0-15 16,0 0-13-16,0 0-9 15,0 0-1-15,0 0 1 16,0 0 0-16,0 0-4 15,0 0-2-15,0 0-7 0,0 0-7 16,0 0-10 0,-3 5 0-16,-1 9 11 0,-6 7-1 15,4 2-4-15,-3 3 10 16,0 1 5-16,0 4-9 16,-1 1 2-16,2-2-7 15,-1-2-2-15,2 2 0 16,1-8-12-16,-1 2 1 15,1-6-5-15,1-1 8 16,0-5-4-16,3-5-5 16,2-3 7-16,0 0-7 15,0 1 5-15,0-5 0 16,0 0-5-16,0 0 7 16,0 0-2-16,0 0-5 15,0 0 0-15,0 0 0 0,0 0 5 16,0 0-5-16,0 0-1 15,0 0 10-15,0 0-8 16,0 0 22-16,0-5-14 16,4-3-9-16,1-2-1 15,1-4-4-15,2-4 4 16,-4-5 0-16,0 2-1 16,0-5-8-16,1-2 3 15,-2-3 5-15,1 5 0 16,-1 3-4-16,-1 4 5 15,1 1 6-15,0 0-6 16,-1 6 1-16,1-2-1 16,-1 6 1-16,-2-2 0 15,0 2 0-15,2 2 0 0,-2 3 7 16,0-2-8-16,0 5 1 16,0 0-1-16,0 0 0 15,0 0 1-15,0 0-1 16,0 0 2-16,0 0 14 15,0 0 10-15,0 0-11 16,0 5 1-16,0 12-15 16,0 1 10-16,0 6-10 15,0-2 0-15,0 1 7 16,0-2-8-16,0-5 11 16,-2 3-10-16,0-5-1 0,2-1 0 15,-3-4 0 1,3 1 1-16,0-6 0 0,0-1-1 15,0-3 7-15,0 5-6 16,0-5-1-16,0 0 1 16,0 0 0-16,0 0 0 15,0 0 5-15,0 0-5 16,0 0 4-16,0 0-4 16,0 0-1-16,0 0 0 15,0 0 0-15,0 0 8 16,0 0-7-16,0 0 0 15,0 0 0-15,0 0-1 16,0 0 1-16,0 0-1 16,0 0 1-16,0 0-1 0,0 0 2 15,0 0-1-15,0 0 5 16,0 0-5-16,0 0 0 16,0 0 8-16,0 0-1 15,0 0-1-15,0 0-1 16,0 0-6-16,0 0 9 15,0 0-8-15,0 0 0 16,0 0-1-16,0 0 6 16,0 0-5-16,0 0 0 15,0 0 0-15,0 0 0 16,0 0-1-16,0 0 1 16,0 0 0-16,0 0 0 15,0 0-1-15,0 0 2 0,0 0-1 16,0 0 0-16,0 0 0 15,0 0-1-15,0 0 6 16,0 0-5-16,0 0 1 16,0 0-1-16,0 0-1 15,0 0 1-15,0 0 0 16,0 0 0-16,0 0 0 16,0 0-1-16,0 0 0 15,0 0 0-15,0 0 0 16,0 0 1-16,0 0-1 15,0 0-6-15,0 0 6 16,0 0 1-16,0 0 5 16,0 0-6-16,0 0 1 15,0 0-1-15,0 0 1 16,0 0-1-16,0 0 0 0,0 0 1 16,0 0-1-16,0 0 0 15,0 0 1-15,0 0-1 16,0 0 0-16,0 0 0 15,0 0 0-15,0 0 1 16,0 0 0-16,0 0-1 16,0 0 1-16,0 0-1 15,0 0 0-15,0 0-1 16,0 0 1-16,0 0 0 16,0 0 0-16,0 0 1 15,0 0-1-15,0 0 1 16,0 0-1-16,0 0 0 15,0 0 1-15,0 0-1 0,0 0 0 16,0 0-1 0,0 0 1-16,0 0-1 0,0 0 1 15,0 0 0-15,0 0 0 16,0 0 1-16,0 0-1 16,0 0 0-16,0 0-1 15,0 0 2-15,0 0 0 16,0 0-1-16,0 0 0 15,0 0 0-15,0 0 1 16,0 0-1-16,0 0 0 16,0 0 6-16,0 0-5 15,0 0-1-15,0 0 1 0,0 0 0 16,0 0-1-16,0 0 0 16,0 0-1-16,0 0 2 15,0 0-1-15,0 0 1 16,0 0-1-16,0 0 1 15,0 0-1-15,0 0 1 16,0 0-1-16,0 0 0 16,0 0 1-16,0 0-1 15,0 0 1-15,0 0-1 16,0 0 0-16,0 0 0 16,0 0 0-16,0 0 0 15,0 0 1-15,0 0-1 16,0 0 0-16,0 0 0 15,0 0 0-15,0 0 1 16,0 0-1-16,0 0 0 0,0 0-5 16,0 0 5-16,0 0 0 15,0 0 0-15,0 0 6 16,0 0-6-16,-2 0 0 16,-1 0 0-16,2 0 0 15,1 0 0-15,0 0 0 16,0 0-4-16,0 0 4 15,0 0 0-15,0 0 6 16,0 0-6-16,0 0 0 16,0 0 0-16,0 0 1 15,0 0-1-15,0 0 0 16,0 0-1-16,0 0 1 16,0 0-1-16,0 0 1 0,0 0 0 15,0 0 0-15,0 0 0 16,0 0 0-16,0 0 0 15,0 0-5-15,0 0 5 16,0 0 0-16,0 0 4 16,0 0-4-16,0 0 0 15,0 0 0-15,0 0 0 16,0 0-1-16,0 0 1 16,0 0 0-16,0 0 4 15,0 0-3-15,0 0-2 16,0 0 2-16,0 0-3 15,0 0 2-15,0 0 0 0,0 0 1 16,0 0-1 0,0 0 1-16,0 0-1 0,0 0-2 15,0 0 1-15,0 0-18 16,0 0-17-16,0 0-46 16,-2 0-80-16,-19 0-110 15,4-8-233-15,-8-6-772 0</inkml:trace>
  <inkml:trace contextRef="#ctx0" brushRef="#br0" timeOffset="60029.74">16381 16776 462 0,'0'0'566'15,"0"0"-439"-15,0 0-69 16,0 0 58-16,0 0 64 16,0 0-42-16,0-4-27 15,0 4-10-15,2 0-2 16,3 0-1-16,4 0 22 15,2 7 7-15,5 4-31 0,1 3-25 16,6 2-13-16,2 1-15 16,0-2-8-16,4-1-12 15,8 3 1-15,-2-8 3 16,7 5-14-16,6-5-2 16,2 0-11-16,6-4 2 15,4 2-1-15,7-2 7 16,2-5-8-16,3 0 1 15,-1 0 0-15,7-9 7 16,1-5-8-16,2-2-9 16,2-3-6-16,0 2-7 15,-6-1 11-15,-2 0 4 0,-11 4 6 16,-4 6 0 0,-6-2 1-16,-3 6 0 0,-2 0 0 15,-3 0 0-15,-1 4 0 16,0 0 0-16,-2 0 0 15,-5 0 0-15,-1 0 1 16,-4 4-1-16,-6 8-1 16,-4 2 0-16,-5 0 1 15,-7 4 0-15,-3 0 0 16,-4-1 1-16,-1 2 11 16,-3-1 5-16,0-2 0 15,0-2 3-15,0 0-11 16,0-10-3-16,0 4-5 15,0-8 0-15,0 4-1 16,0-4 1-16,0 0 0 0,0 0 0 16,0 0-1-16,0 0-8 15,0 0-10-15,3 0 12 16,11-4 0-16,9-4-3 16,7-2-1-16,7 2 9 15,1-1-6-15,5 4 1 16,-1-2-3-16,0-4 0 15,3-1 8-15,-4 1-1 16,5-1 2-16,-2-2 0 16,-1 1 0-16,1 1 0 15,1 2 1-15,-1-2-1 16,-2 1 0-16,2 2 0 0,-1 1 0 16,0 4-1-16,-3-2 1 15,0 6 0-15,-6 0-1 16,2 0 1-16,-5 0 0 15,-4 0-1-15,0 0 1 16,1 0 0-16,3 0 1 16,-2 0-1-16,3 0 0 15,0-8 0-15,3-1 1 16,-2 0-1-16,0-5 2 16,-1-2-1-16,-1-3 0 15,-2-4 0-15,-2-4 0 16,-6 5 0-16,0-3 1 15,-3 6-1-15,-5 1 0 16,-7 9 0-16,-4 9-1 16,-2 0 0-16,-17 5-16 0,-14 17-176 15,-10 0-530-15</inkml:trace>
  <inkml:trace contextRef="#ctx0" brushRef="#br0" timeOffset="60635.57">18690 17147 1190 0,'0'0'603'0,"0"0"-499"16,0 0-46-16,0 0 76 15,0 0 53-15,0 0-54 16,0 0-36-16,-2 80-14 15,-6-44 21-15,-6 8 16 16,-1 11-23-16,-1-2-16 16,-2 3-16-16,2-5-5 15,5-1-9-15,3-10-18 16,2-10-15-16,4-7-3 16,2-11-7-16,0-7-7 0,2-5 5 15,19 0 3-15,8 0-8 16,6-14-1-16,8-2-49 15,-1-3-97-15,0 5-58 16,8 5-68-16,-14 1-246 16,-6 4-371-16</inkml:trace>
  <inkml:trace contextRef="#ctx0" brushRef="#br0" timeOffset="61049.63">19031 17633 573 0,'0'0'593'0,"0"0"-408"15,0 0 20-15,0 0 100 16,0 0-34-16,0 0-55 16,0 0-55-16,48-53-56 15,-28 27-32-15,-1 1-35 16,4-5-8-16,-3 4 3 16,-2 2 1-16,0 2-5 15,-5 8 11-15,-4 2 3 16,-4 8 14-16,-3 4 7 0,-2 9 32 15,0 26-19-15,0 18-20 16,-7 5-24-16,-4 6-17 16,-2-6-9-16,3-2-7 15,0-10-121-15,3-6-223 16,2-10-326-16,3-15-630 0</inkml:trace>
  <inkml:trace contextRef="#ctx0" brushRef="#br0" timeOffset="62714.6">20639 16378 287 0,'0'0'357'0,"0"0"-197"15,0 0-59-15,0 0 23 0,0 0-11 16,0 0-3-16,0 0 7 16,0-3 16-16,0 3-8 15,0 0-1-15,0 0 16 16,0 0-9-16,0 0-4 16,0 0-3-16,0 3 1 15,0 11 7-15,0 13-21 16,2 3-18-16,3 6-1 15,4 6-4-15,1 2-10 16,4 4-12-16,-2-4-29 16,8 2-1-16,-3-2-12 15,1 1 2-15,5-1-16 0,-2-3 7 16,2-6-8-16,1-3-2 16,3-9-6-16,0-6 1 15,4-8-1-15,5-4 7 16,4-5-2-16,9 0 1 15,5-14 1-15,6-3-2 16,2-2-6-16,-1 1 0 16,-1 0 0-16,-5 2 1 15,-4 2 0-15,-4 4-1 16,-5 1 1-16,0 0-1 16,-1 5-1-16,-1 0-5 15,0 0 6-15,3 4-1 16,-1 0 0-16,1 0 1 0,-1 12 0 15,-3 2 6-15,-5 0-5 16,-7 4-1-16,-7 5 1 16,-7-2 0-16,-6 5 6 15,-7 2 2-15,0-1 3 16,0-1 6-16,0-4-12 16,-2-3 9-16,-2-2-14 15,3-8 0-15,1 0 1 16,0-5-2-16,0-3 0 15,0-1-1-15,0 0-9 16,5 0 9-16,6 0 0 16,4-10 1-16,8-7 0 15,-1-1 0-15,4-5 1 16,4 1 1-16,-1 0-2 16,5 0-1-16,-3-2 0 0,2 5 1 15,0 4 7-15,1-2-7 16,2 3 0-16,4-1-6 15,1-2 6-15,2 8 0 16,4 1 0-16,-1 4 0 16,4 2 0-16,1-2 0 15,-2 4 0-15,-2 0 0 16,-5 0 1-16,-3 0-1 16,-4 0 1-16,-4 0 0 15,-2 0 1-15,3 4-1 16,-3 2 0-16,2-3 10 15,1 6-5-15,3-4 1 0,-2 0-6 16,-2 2-1-16,0-2 2 16,-1 1-2-16,0 3 1 15,2-6 0 1,-6 3-1-16,-1-1 2 0,0-5-1 16,-6 0 5-16,2 0-5 15,-3-5 9-15,-1-9-9 16,1-8-1-16,0-6 1 15,0-2 0-15,5-6 0 16,0-5 0-16,4 2-1 16,2-2-1-16,0 5-17 15,-5 0 4-15,-4 10 2 16,-4 5 11-16,-7 2-18 0,-6 1-12 16,-3 4-25-1,-5 0-106-15,-44-2-136 0,0 2-324 16,-3 0-592-16</inkml:trace>
  <inkml:trace contextRef="#ctx0" brushRef="#br0" timeOffset="63420.78">22548 17275 1506 0,'0'0'273'0,"0"0"-206"15,0 0 53-15,0 0 93 16,0 0-58-16,0 0-61 16,0 0-10-16,3-12 10 15,-3 12 9-15,0 12 3 16,0 12 27-16,-6 16 12 15,-10 8-24-15,-2 6-41 16,-2 4-34-16,3-3-19 0,-2-3-11 16,7-6-5-1,-3-12-5-15,7-6-6 0,1-6 1 16,5-9 4-16,-1-8-5 16,3-5 0-16,0 0-1 15,0 0-9-15,3 0-14 16,12-5 23-16,6-4-1 15,4 1-7-15,1-1-3 16,3 0-11-16,3 6-27 16,-2-4-53-16,4 7-45 15,2 0-32-15,8 0-69 16,-8 0-228-16,-8 0-251 0</inkml:trace>
  <inkml:trace contextRef="#ctx0" brushRef="#br0" timeOffset="63953.7">22933 17686 1295 0,'0'0'360'0,"0"0"-206"15,0 0 49-15,0 0 68 0,0 0-111 16,0 0-75-16,0 0-21 16,89-30 0-16,-64 30-9 15,-4 0-1-15,0 0-10 16,-7 0-17-16,-4 0-9 15,-5 9-6-15,-5 0 0 16,0 3 10-16,0 2-7 16,-7 0-6-16,-9 2 5 15,-1-2-8-15,-4 0-5 16,-1-3 0-16,3 1-1 16,2-5 0-16,2 0 1 15,6 0 0-15,2-1-1 0,5-2-6 16,2 4 4-16,0 1-5 15,0 1 7-15,11-1 10 16,9 4-2-16,5-4 5 16,6-5-1-16,3 0 8 15,3-4 4-15,-1 0-17 16,0 0-5-16,-3 0-2 16,-9 0-34-16,-1 0-108 15,-9-4-138-15,-8-4-615 0</inkml:trace>
  <inkml:trace contextRef="#ctx0" brushRef="#br0" timeOffset="93327.21">6616 12837 398 0,'0'0'143'15,"0"0"-110"-15,0 0-32 16,0 0 168-16,0-14 21 16,0 10-70-16,0-1-50 15,0 0-2-15,0 1 35 16,0 3 5-16,0 1-9 16,0 0 1-16,0 0 14 15,0 0-12-15,0 0-45 16,0 5-32-16,-3 9-3 0,-6 5 8 15,5 3 17 1,-1 4-2-16,3 4-7 0,2 6-20 16,0 2 2-16,0 4-11 15,0 4-3-15,0 2 3 16,0 2-8-16,2 4 5 16,1 0-5-16,1 4 8 15,-2 0-9-15,-2 3 0 16,0-1 0-16,0-3 1 15,0-3 5-15,0-6-5 16,0-6-1-16,0-6 1 16,0-7-1-16,-4-2 1 0,2-8 0 15,-1-5-1 1,3-5 0-16,0-5-46 0,0-4-55 16,0-22-88-16,7-8-29 15,-1-3-354-15</inkml:trace>
  <inkml:trace contextRef="#ctx0" brushRef="#br0" timeOffset="96426.59">6579 12758 696 0,'0'0'183'0,"0"0"-105"16,0 0 98-16,0 0-11 16,0 0-25-16,0 0-46 15,0 0-34-15,-13-12-2 16,18 12 0-16,6-3 21 15,7-1-7-15,2 3-21 16,4-4-19-16,3 3-10 0,2 0-1 16,4-1 4-16,3 0-4 15,2 1 1-15,4-2-14 16,3 2-2-16,2 1-6 16,4-1 1-16,3-3 8 15,1 3-9-15,2 0 6 16,-2-1-5-16,1 3 0 15,-3 0 6-15,3-3-1 16,1 1 10-16,3 0 0 16,4-2-4-16,5 0-6 15,3-4 12-15,5-1-9 16,5-2-2-16,5-1 0 16,6-2 2-16,0-2-3 0,7 2-5 15,-5-3 1-15,3 4-1 16,-2 1 0-16,0 0 1 15,-3 2 5-15,2 2-6 16,-7 0 4-16,1 0-4 16,-4-1 0-16,-2 4 5 15,-7 0-6-15,0 1 0 16,-5 1 5-16,-5 1-5 16,0 2 0-16,-3 0 0 15,3 0 1-15,-4 0 5 16,3 0 1-16,2 0-7 15,4-2 0-15,2-1 7 16,3 2-7-16,2-3 0 0,1 1 0 16,0-1 1-1,2 0-1-15,-1 2 0 0,-4 2 1 16,-6 0 0-16,-4 0 0 16,-13 0-1-16,-10 0 1 15,-10 10-2-15,-10 3 1 16,-6 5 0-16,-3 0 18 15,-8 4 7-15,-1-1-1 16,-3 2 0-16,0 0-10 16,-2 4 3-16,0 1-4 15,2 7-3-15,3 3-2 16,2 3-1-16,-1 10 8 16,1 0-6-16,2 4 0 15,-3 3-9-15,-1 3 2 0,2 2 10 16,-3 1-12-16,3-2 1 15,-1-4 6-15,1-5-5 16,0-7 8-16,-1-10-8 16,-1-4 8-16,1-8 0 15,-3-2 4-15,2-6-7 16,-3-1 5-16,0-6-11 16,0 0-1-16,-2-4 2 15,0-1 8-15,0-4-10 16,0 2 1-16,0 1 0 15,0-1 0-15,0 1 11 16,0-1-5-16,0 2-5 16,0 3 5-16,0-6-1 15,0 3-5-15,0-1-1 0,0-3 0 16,0 0 8-16,0 1-6 16,-4-1-1-16,0 0 1 15,-4 0-1-15,-1 0-1 16,1 2-1-16,-4 0 1 15,-1 1 0-15,-3 0 1 16,-1 4-1-16,-4-2 1 16,-1 4-2-16,0-2 2 15,-2 1-1-15,1-1 1 16,-3 3-1-16,4-5 0 16,-6 4 4-16,2-4-4 15,-1 4-1-15,-2-4 1 16,2 2 0-16,2-1 0 15,-2-2 2-15,4 4-2 16,-4-6 0-16,0 2 0 0,0-1 5 16,-4 4-5-16,0-3 0 15,-3 2 1-15,1 0-1 16,2 2 1-16,0-4-1 16,2 2-1-16,2 0 1 15,0-4-1-15,2 2 1 16,1-2 1-16,0-1 0 15,-1 4-1-15,3-3 1 16,-3 0-1-16,-2 3 1 0,0-5-1 16,-4 5 0-1,0-1-1-15,0-2 1 16,-3 2-1-16,-1 1 0 0,-1-5 0 16,-1 0 1-16,-2 0-1 15,1 0-1-15,3 0 1 16,-4 0 1-16,5 0-1 15,-5 0 1-15,1 0 0 16,1 0 0-16,-4 3 0 16,-1 1 0-16,0 1 0 15,-1-2 0-15,-1 1 0 16,-1-2 0-16,1 3-1 16,0-5 1-16,5 3 0 15,-1-3 0-15,-1 2 0 16,-1-2-2-16,3 0-11 0,-4 0 12 15,1 0 0-15,0 0-11 16,-1 0 12-16,1 0-1 16,-1 0-8-16,1 0 9 15,-1 0-1-15,2 0 0 16,1 0 1-16,2 0 0 16,-4 0 0-16,2 0 0 15,0 0 1-15,-1 0-1 16,5 0 0-16,-2 0-2 15,2 0-4-15,3 2 6 16,-3 0-1-16,2 2 0 16,-1-2 1-16,2 0-1 15,1 1 1-15,-1 0-1 0,0-1 0 16,-3-2 1 0,-1 0 0-16,2 0-1 0,0 0 0 15,-1 0 0-15,2 0 0 16,2 0-1-16,-2 0-5 15,3 0 6-15,-2 0-8 16,1 0 9-16,0 0-1 16,1 0-1-16,0 0-7 15,0 0 9-15,0 0-1 16,-2 0-8-16,1 0 7 16,-1 0-8-16,-1 0 9 15,1 0-1-15,0 4 2 16,-1 2-1-16,5 0 1 15,3-2-2-15,3 0 2 16,6 0 6-16,3-4-6 0,3 0-6 16,-2 0 5-1,6 0 1-15,0 0-6 0,1 0 6 16,0 0 0-16,4 0 0 16,-2 0 0-16,0 0 2 15,-1 0-1-15,1 0 0 16,0 0 0-16,-1 0 0 15,2 0 0-15,-1 0-1 16,2 0 5-16,0-4-3 16,-1 4-2-16,3 0 0 15,0 0 1-15,0 0-1 16,0 0 9-16,0 0-1 16,0 0 1-16,0 0 0 0,-2 0 1 15,0-2 3-15,-2 2-7 16,2-2-4-16,-6 2-1 15,4-1 5-15,-3 1-5 16,1-3 1-16,-3-1-2 16,0-1 9-16,-4 0-7 15,-1-1 7-15,-1-2-8 16,-1 2 8-16,3-1 5 16,2 2-5-16,-1 1 11 15,4-1-11-15,1 2 0 16,1 1-9-16,0 0 9 15,0 0-8-15,2 2 5 0,-1-3-5 16,1 3 2 0,0 0 3-16,0 0-6 0,2 0 1 15,-2 0-1-15,2 0 0 16,-3 0 0-16,3-5 1 16,0 5-1-16,0-2 1 15,2 2 5-15,-2 0-5 16,2-2 6-16,0 2-5 15,0 0 4-15,0 0-6 16,0 0 1-16,0 0 0 16,-2 0 0-16,2 0 1 15,0 0-2-15,0 0 1 16,0 0 0-16,0 0 0 0,0 0 0 16,0 0 0-1,0 0 0-15,0 0 5 0,0 0-6 16,0 0 0-16,0 0 11 15,0 0-10-15,0 0 0 16,0 0 1-16,0 0 4 16,0 0 0-16,0 0 3 15,0 0 1-15,0 0 0 16,0 0-1-16,0 0 2 16,0 0-11-16,0 0 12 15,0 0-4-15,0 0-2 16,0 0 1-16,0 0-7 0,0 0 7 15,-2 0-7 1,-5 0 1-16,4 0-1 0,-6 0 1 16,3 0-2-1,-4 0 1-15,4 0-26 0,-7 0-44 16,4 0-128-16,-5-11-461 0</inkml:trace>
  <inkml:trace contextRef="#ctx0" brushRef="#br0" timeOffset="144595.7">9879 14329 314 0,'-23'-13'0'0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10T09:29:3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5104 8739 59 0,'0'0'75'0,"0"0"-56"15,0 0-17-15,0 0 9 16,0 0 11-16,0 0-1 15,-95 34-5-15,85-30 72 16,-1 0 16-16,3-3-38 16,-4 2-44-16,3-3 88 15,0 0-31-15,2 0-31 0,1 0 7 16,-1 0-24 0,3 0 11-16,0-6 26 0,-4 0-7 15,3 3-6-15,-3-2 13 16,2 1 13-16,-6 4-12 15,3 0-28-15,-2 0-19 16,2 0-15-16,2 0-7 16,1 0 0-16,4 0-10 15,0 0-2-15,2 0-2 16,0 0-4-16,0 0 17 16,0 0 0-16,-3 0-115 15,1 0-21-15,0 4 2 16,-3 1 36-16,3-5-11 15,0 5-53-15,2-3 23 16,-3-2 140-16,1 0 65 0,2 0 124 16,-2 0-77-16,0 0-21 15,-1 0 18-15,2 0 35 16,1 0-11-16,0 0-20 16,0 0-7-16,0 0 15 15,0 0 3-15,0 0 10 16,0-2-15-16,0 2-26 15,0-2-24-15,0 2-32 16,0-3-16-16,0 3-2 16,4 0 11-16,2 0-2 15,1 0-5-15,5-3 7 16,-2 1-9-16,6-2 4 0,4-1 1 16,0 2 0-1,3-3-6-15,-2-2-14 0,0 2 2 16,-1-1-7-16,0 2 5 15,0-1-5-15,-2 1 0 16,-1 0 7-16,2 0-7 16,-2 1 1-16,3 1 0 15,5 0-1-15,0 2 0 16,4-2 1-16,0 3-2 16,0 0 6-16,0 0-6 15,2-1 0-15,-2 1 2 16,2-3-1-16,-2 3-1 15,-1 0 1-15,-3 0 0 16,-1 0 0-16,1 0 0 16,-2 0 0-16,-4 0 0 0,2 0 0 15,-1 0-1-15,-3 0 1 16,2 0 0-16,-4 0 0 16,-1 0-1-16,-1 0 0 15,1 0 0-15,1 0 1 16,3 0-1-16,-1 0 1 15,1 0-1-15,0 0 1 16,2 0-1-16,3 0 0 16,-1 0 0-16,2 0 0 15,-2 0-1-15,1 0-5 16,-3 0 5-16,0 0 0 16,-4 0-1-16,-1 0-21 15,-4 4 11-15,-2-1 10 0,-2-2-13 16,-1 2 4-1,0-3 6-15,-2 2 5 0,-2-2 1 16,0 1 0-16,2-1 1 16,-1 0-1-16,1 2 1 15,-1-2-1-15,6 0 0 16,-5 0 5-16,0 0-5 16,1 2 0-16,-3-2 5 15,2 0 3-15,-2 0 2 16,1 0 2-16,-1 0 2 15,-2 0 1-15,0 0 3 16,0 0 4-16,0 0 2 16,0 0-6-16,0 3-19 15,-25-1-101-15,-1 0-224 0,-9-2-653 0</inkml:trace>
  <inkml:trace contextRef="#ctx0" brushRef="#br0" timeOffset="2298.88">2474 9668 829 0,'0'0'194'16,"0"0"-103"-16,0 0 39 16,0 0 31-16,0 0 2 0,0 0-44 15,0 0-35 1,4-5 27-16,-2 5-9 0,-2 0-4 16,2 0-14-16,0 0-7 15,3 0-15-15,4 0 11 16,2-2-8-16,5 2-7 15,4-2-12-15,2 0-12 16,2 1-11-16,4-4-1 16,3 3-13-16,4-2 4 15,1 0-11-15,7 2-1 16,3-1 13-16,6-4-5 16,6 2-9-16,0 0 0 15,4-4 1-15,0 2-1 16,-1-1 6-16,1 0-4 15,-4-1-1-15,2 2 0 0,-3-3 12 16,-1 1-13 0,0 1 1-16,-2 3-1 0,-5 1 2 15,0 0-1-15,-4 2 0 16,-1 0 0-16,1 2-1 16,-3 0 1-16,2 0 0 15,-2 0-1-15,3 0 1 16,-2 0-1-16,-5 0 1 15,-1 4-1-15,-1-3 0 16,0-1 0-16,-2 0 0 16,-2 0 1-16,0 0-1 15,-1 0 0-15,-2 0 0 16,-4 0-1-16,-8 0 1 0,-3 0 0 16,-5 0-1-1,-6 0 1-15,0 0 6 0,0 0 0 16,-3 0 11-16,0 0 8 15,0 0 5-15,0 0-8 16,0 0 4-16,0 0-5 16,0 0 4-16,0 0 0 15,0 0 7-15,0 0 4 16,0 0 1-16,0 0 5 16,0 0-6-16,0 0-5 15,0 0-1-15,0 0-3 16,0 0 2-16,0 0-11 15,0 0-2-15,0 0 7 16,0 0-10-16,0 0-11 0,0 0 13 16,0 0-2-16,0 0 9 15,0 0-2-15,0 0-2 16,0 0 0-16,0 0 6 16,0 0 7-16,0 0-5 15,0 0-19-15,0 0 4 16,0 0 2-16,0 0-7 15,0 0-6-15,0 0 1 16,0 0 0-16,0 0-1 16,0 0 0-16,0 0 0 15,0 0 2-15,0 0 6 0,0 0-8 16,0 0 0 0,0 0 7-16,0 0-6 0,0 0-1 15,0 0 0-15,0 0 1 16,0 0 9-16,0 0-9 15,0 0-1-15,0 0 0 16,0 0 7-16,0 0-7 16,0 0-1-16,0 0 0 15,0 0 0-15,0 0 1 16,0 0 1-16,0 0 0 16,0 0 2-16,0 0-3 15,0 0 0-15,0 0 4 16,0 0-4-16,0 0 0 15,0 0 1-15,0 0 0 16,0 0-1-16,0 0-1 0,0 0 1 16,0 0 0-1,0 0 0-15,0 0 8 0,0 0-8 16,0 0 0-16,0 0-4 16,0 0 3-16,0 0 1 15,0 0 0-15,0 0 1 16,0 0-1-16,0 0 0 15,0 0 0-15,0 0 0 16,0 0-1-16,0 0 1 16,0 0-1-16,0 0 2 15,0 0-1-15,0 0 0 16,0 0-2-16,0 0 2 16,0 0-1-16,0 0 1 15,0 0-1-15,0 0 0 16,0 0 1-16,0 0 4 0,0 0-4 15,0 0-1-15,0 0 0 16,0 0 1-16,0 0 2 16,0 0-2-16,0 0 0 15,0 0-1-15,0 0 1 16,0 0 0-16,0 0 5 16,0 0-4-16,0 0-1 15,0 0-9-15,0 0 9 16,0 0 6-16,0 0-6 15,0 0 1-15,0 0-1 16,0 0 0-16,0 0-6 16,0 0 8-16,0 0-4 0,0 0-2 15,0 0 2-15,0 0 1 16,0 0-7-16,0 0 7 16,0 0-5-16,0 0 4 15,0 0 2-15,0 0 0 16,0 0-1-16,0 0 1 15,0 0 0-15,0 0 1 16,0 0-2-16,0 0 0 16,0 0-8-16,0 0-3 15,0 0-1-15,0 0-8 16,0 0-17-16,0 0 1 16,0 0-11-16,0 0-33 15,0 0-57-15,-7 0-186 0,-12-3-534 16</inkml:trace>
  <inkml:trace contextRef="#ctx0" brushRef="#br0" timeOffset="136822.25">2370 14480 613 0,'0'0'709'0,"0"0"-529"16,0 0 15-16,0 0 99 15,0 0-42-15,0 0-94 16,-11 15-48-16,11-15 10 15,0 0 19-15,0 0-11 16,0 0-12-16,0 0-13 16,0 0-13-16,0 0-6 15,0-5-11-15,0-7-19 0,3-4-12 16,3-5-15 0,4-2-15-16,1 0-5 15,0-3 1-15,2 7 1 0,-2 2-8 16,-1 5 10-16,1 7-11 15,-3 5 0-15,4 0-8 16,-1 3-1-16,2 15 9 16,3 4 0-16,2 2 9 15,-3 6 0-15,-3 1-8 16,3 1 0-16,-6 4 4 16,-3-7-5-16,-3 5-13 15,-3-5 5-15,0 0 1 16,0-6 1-16,0-3-3 15,0-5 8-15,0-8-1 16,0-5-7-16,0-2 8 0,0 0 0 16,0-4-11-16,0-13-23 15,0-8 2-15,4-5 33 16,5-2-1-16,0-8 1 16,5 4 1-16,-1-4-1 15,3 5 1-15,-3 3 0 16,1 6-1-16,1 7 1 15,-5 5-1-15,4 7-1 16,-1 7-7-16,-1 0 2 16,3 7 6-16,-1 12 3 15,1 7 17-15,1 4-2 16,-4 3-6-16,5 3-6 16,-6 4-5-16,1-4 1 0,1-2-2 15,-6-2-74 1,3 0-147-16,1-9-105 0,-2-2-200 15,0-13-234-15</inkml:trace>
  <inkml:trace contextRef="#ctx0" brushRef="#br0" timeOffset="137131.09">3118 14459 52 0,'0'0'1474'15,"0"0"-1190"-15,0 0 16 16,0 0 5-16,0 0-52 16,0 0-73-16,0 0-26 0,109-4-70 15,-80 3-29-15,2-5-25 16,1 2-11-16,-1-1-18 15,-2 2-2-15,2-3-40 16,-4 1-89-16,-6 2-34 16,0 1-24-16,-10 0-87 15,-7-1-101-15,-1 3-231 16,-3-2-204-16</inkml:trace>
  <inkml:trace contextRef="#ctx0" brushRef="#br0" timeOffset="137372.82">3258 14267 755 0,'0'0'1173'16,"0"0"-935"-16,0 0-42 15,0 0 139-15,0 0-15 16,0 0-145-16,0 0-78 15,-8 130-37-15,8-90-32 16,0 5-13-16,3-1-15 16,5 0-21-16,2 0-121 0,12 0-230 15,-1-11-270-15,-2-7-411 16</inkml:trace>
  <inkml:trace contextRef="#ctx0" brushRef="#br0" timeOffset="138144.34">3633 14345 1527 0,'0'0'504'15,"0"0"-357"-15,0 0 102 16,0 0 39-16,0 0-89 15,0 0-63-15,0 0-25 16,39 109-27-16,-31-78-38 0,-4 1-23 16,0-1-17-16,1-1-5 15,-3-7 1-15,0 0-1 16,0-7 7-16,0-6-8 16,0-6-3-16,-2-4-13 15,4 0-1-15,-4 0 4 16,0-9 1-16,2-12 12 15,-2-3 10-15,0-1 4 16,2-7-7-16,2 5-6 16,3-4-1-16,1 5 2 15,4 4-1-15,-1 7-1 0,3 2 8 16,-1 5-1 0,0 7 6-16,1 1-7 0,1 0-4 15,-2 4-1-15,1 10 0 16,0 4 12-16,-4 1 4 15,1 4-10-15,-1-4 4 16,-2 4-10-16,-1-3 0 16,-3 1 0-16,1-7 0 15,-2-2 0-15,-1-5 0 16,0-3 0-16,-1-4-1 16,-1 0-1-16,3 0 0 15,-3 0-13-15,2-11 4 16,-2-1 0-16,0-9 10 0,5 1 8 15,-1-8-2 1,1 0-6-16,8-2 1 0,-2 2-1 16,5 3 1-16,1-1-1 15,4 4 0-15,1 4 0 16,3 5 6-16,-3 2 5 16,-2 7 4-16,0 4 3 15,-6 0-3-15,6 4-3 16,-5 12-2-16,-1 6 8 15,-3 4 2-15,-5 6-5 16,0 3-9-16,-2 5 0 16,-4 0-5-16,0-4 4 15,0-6-5-15,0-2-56 0,0-5-96 16,0-6-190 0,4-8-278-16,2-4-279 0</inkml:trace>
  <inkml:trace contextRef="#ctx0" brushRef="#br0" timeOffset="138465.32">4598 14446 1207 0,'0'0'838'0,"0"0"-520"16,0 0-53-16,0 0 90 16,0 0-100-16,0 0-131 15,0 0-45-15,70-2-50 16,-44-3-14-16,1 3-15 15,1-3-55-15,14-4-225 16,-8 1-442-16,-3 1-679 0</inkml:trace>
  <inkml:trace contextRef="#ctx0" brushRef="#br0" timeOffset="138906.19">5068 14446 1352 0,'0'0'657'0,"0"0"-374"0,0 0-1 16,0 0 83-16,0 0-130 15,0 0-121-15,0 0-30 16,91-118-2-16,-79 94-19 16,-6-1-28-16,-1 4-8 15,1-2-3-15,-4 9 1 16,4 2 1-16,-6 6 2 15,0 6-5-15,0 0-16 0,0 0 1 16,0 4-7-16,0 15-1 16,0 8 12-16,0 4 6 15,2 4-7-15,-2 5-1 16,2 2-9-16,-2 3 0 16,4-1 0-16,3 0 0 15,-1-8 1-15,4-2-2 16,-2-5 0-16,-2-4 0 15,3-7-2-15,-1-3-13 16,-5-3 2-16,1-7-4 16,-2-1-10-16,0-2-34 15,0-2-26-15,-2 0-24 16,0 0-111-16,0 0-103 16,0 0-53-16,0 0-291 15,0 0-493-15</inkml:trace>
  <inkml:trace contextRef="#ctx0" brushRef="#br0" timeOffset="139234.24">5122 14749 1147 0,'0'0'522'16,"0"0"-250"-16,0 0 100 15,0 0 1-15,0 0-95 16,0 0-115-16,0 0-24 0,-5 0-30 16,5 0-40-16,0 0-9 15,9 0 0-15,5 0-9 16,-1 0-21-16,5 0-9 16,1 0-15-16,2 0-4 15,3 0-1-15,6-7 0 16,1 2-1-16,4 0-7 15,3 3-29-15,-2-2-8 16,-2 0-56-16,-5 2-52 16,-6-4-346-16,-7 4-208 15,-5-6-991-15</inkml:trace>
  <inkml:trace contextRef="#ctx0" brushRef="#br0" timeOffset="139431.35">5670 14696 506 0,'0'0'1798'16,"0"0"-1288"-16,0 0-293 16,0 0 86-16,0 0-96 15,0 0-133-15,0 0-74 16,-15 4-77-16,-1 0-571 0</inkml:trace>
  <inkml:trace contextRef="#ctx0" brushRef="#br0" timeOffset="142108.31">16896 11794 424 0,'0'0'500'0,"0"0"-237"0,0 0-21 15,0 0 78-15,0 0-10 16,0 0 0-16,9-94-61 16,-8 90-18-16,5 2 2 15,-4 2-82-15,3 0-67 16,1 16-12-16,1 9-17 15,-1 8-23-15,-1 8-20 16,2 1-2-16,-3 0-1 16,0-2-7-16,3-4-1 15,-6-6-1-15,5-6 2 16,-3-10-2-16,-1-5-12 0,2-9-14 16,0 0-1-16,1-5 6 15,1-17 6-15,2-6 6 16,0-6 9-16,5-5 0 15,1 0-5-15,-1 6-2 16,5 1 7-16,-1 11 0 16,2 4-1-16,-1 8 1 15,-3 3 1-15,3 6 17 16,-3 0-8-16,4 0-9 16,-4 10 7-16,3 4 1 15,-3 3-2-15,1 4 1 16,-4-1-2-16,1 2-6 15,-5 2 8-15,-1-2-8 16,-1-3 6-16,0-2-5 16,0-5 0-16,-4-4-1 0,3-4 1 15,-3-4-1-15,2 0 0 16,0 0 0-16,4 0-16 16,1-12 16-16,1-6-2 15,6-2-19-15,2-4 11 16,-1-1 2-16,4 2 7 15,-3 0 0-15,0 6-5 16,-3 1 6-16,-1 3 1 16,-3 6 0-16,-1 1-1 15,0 4-7-15,1 2 6 16,-3 0-10-16,2 0 1 16,-1 8 10-16,1 6 0 15,0 4 1-15,3 3 11 0,1 4-6 16,-1-1 15-1,3-4-12-15,-3-2-2 0,0-4 1 16,1-6-7-16,-1-2 5 16,1-4-5-16,1-2 6 15,-1 0 2-15,0-13-9 16,5-6 0-16,-2-3-9 16,1-2 0-16,1-2-3 15,-2 1 12-15,-3 4-1 16,-3 1 0-16,-3 5 1 15,-1 5 6-15,-2 5-6 16,-5 2 12-16,0 3 5 0,0 0-7 16,2 0-9-16,0 7 5 15,0 9-4-15,5 4 11 16,-1 4-1-16,4 2-1 16,1 1 4-16,0-2-3 15,0-1-3-15,2-3-2 16,1-4-6-16,-3-7 5 15,2-2-5-15,-1-6-1 16,-1-2 1-16,2 0 0 16,3-3-1-16,0-14 0 15,0-5-12-15,3 1 4 16,-4-6-4-16,3 3 5 16,-2 2 5-16,-5 3-4 0,-2 8 5 15,-3 3 0 1,-3 6-1-16,-3 2-10 0,0 0 7 15,0 2 5-15,2 12 9 16,3 2 1-16,-1 4-1 16,3 2-3-16,1 0 6 15,1-2 2-15,3-2-13 16,-1-2 5-16,-3-6 0 16,4-4-5-16,-3-6 0 15,-1 0 6-15,4 0-5 16,-1-7-1-16,3-13 11 15,1-3-10-15,2-5-2 16,1 0-10-16,-2 3 0 0,0 4 9 16,-5 5-5-1,-2 6 6-15,-5 6-1 0,-4 4 1 16,0 0 1 0,0 12 13-16,0 12 4 0,0 5 9 15,0 3-5-15,5 1-1 16,4-3-3-16,2-3-6 15,2-10-12-15,1-5 0 16,-3-10-79-16,3-4-133 16,-4-18-538-16,-5-7-1071 0</inkml:trace>
  <inkml:trace contextRef="#ctx0" brushRef="#br0" timeOffset="142311.5">18041 11451 2102 0,'0'0'543'0,"0"0"-352"15,0 0 159-15,0 0-91 16,0 0-89-16,0 0-91 16,0 0-47-16,-44-55-27 15,44 52-5-15,7 3-141 16,9 0-477-16,-3 0-675 0</inkml:trace>
  <inkml:trace contextRef="#ctx0" brushRef="#br0" timeOffset="142683.64">19237 11350 1920 0,'0'0'610'0,"0"0"-391"15,0 0 145-15,0 0-90 16,0 0-85-16,-140 60-81 0,108-14-40 16,8 12-16-16,6 8 7 15,10 10-10-15,8 5-13 16,3 5-21-16,24-2-13 16,9-2-2-16,6-10-18 15,7-10-62-15,24-9-43 16,-9-17-208-16,-12-18-698 0</inkml:trace>
  <inkml:trace contextRef="#ctx0" brushRef="#br0" timeOffset="143327.38">19542 11640 1435 0,'0'0'552'0,"0"0"-318"16,0 0 116-16,0 0 9 16,0 0-79-16,0 0-127 15,0 0-50-15,81 133-23 16,-79-95-37-16,0-2-29 16,-2 0-8-16,0-4-5 15,0-4-1-15,0-6-5 16,0-8-22-16,0-5-15 0,0-8-9 15,0-1 9-15,4 0 5 16,0-13 4-16,4-10 12 16,-2-3 12-16,5-4 9 15,3-4 0-15,1 2 0 16,3-1 1-16,2 6 8 16,-2 4-8-16,-1 5 6 15,2 10 10-15,-5 7 10 16,1 1 6-16,-1 0-3 15,-2 18 0-15,1 6-9 16,-1 2-6-16,-3 2 0 16,-3-2-8-16,-1 0-1 15,-3-2-5-15,1-4-1 0,-1-3 0 16,0-8 0 0,0-4-11-16,3-5-1 0,1 0-10 15,1 0-4-15,7-17 7 16,-2-5-29-16,7-4 6 15,0-2 12-15,4 0 16 16,-1 2 8-16,1 5 0 16,-4 6 6-16,-3 8 9 15,-3 7 19-15,-4 0 13 16,-2 11 5-16,-2 13 7 16,-3 6-5-16,0 4-15 15,-2 2-20-15,0-2-13 16,0-4-1-16,0-2-79 15,6-6-182-15,2-8-309 16,0-6-502-16</inkml:trace>
  <inkml:trace contextRef="#ctx0" brushRef="#br0" timeOffset="143546.32">20523 11935 1470 0,'0'0'1004'0,"0"0"-733"16,0 0-24-16,0 0 45 16,0 0-105-16,0 0-114 15,51 111-25-15,-35-82-19 16,-5 1-5-16,-2 1-24 0,-4-4 0 16,-5-4-93-16,0-8-154 15,0-4-398-15,0-9-452 16</inkml:trace>
  <inkml:trace contextRef="#ctx0" brushRef="#br0" timeOffset="144056.17">20723 11834 2038 0,'0'0'552'15,"0"0"-401"-15,0 0 197 0,0 0-80 16,0 0-148 0,0 0-56-16,68-109-10 0,-36 94 2 15,1 5-23-15,-5 6-3 16,-4 4-21-16,-1 0-3 16,-3 12-5-16,-5 13 0 15,-1 5 1-15,-3 4-1 16,-7 2 1-16,-4 0-2 15,0-1-5-15,0-6-12 16,-4-5 2-16,-4-8-10 16,3-6 1-16,2-4-8 15,3-6 2-15,0 0 12 16,0-10-4-16,3-12-5 16,10-5 12-16,5-6 14 15,2-1 0-15,4 2-12 16,3 3 7-16,5 6 5 15,-3 5 1-15,0 8 8 0,-5 7 5 16,-6 3 13-16,-2 5 17 16,-3 15-4-16,-5 4-6 15,0 4-6-15,-4 0-15 16,-2-4-4-16,2-3-8 16,1-1 0-16,1-8-45 15,2-5-72-15,5-7-226 16,1 0-283-16,-3-14-400 0</inkml:trace>
  <inkml:trace contextRef="#ctx0" brushRef="#br0" timeOffset="144331.19">21514 11354 1677 0,'0'0'780'15,"0"0"-549"-15,0 0 48 16,0 0 86-16,0 0-148 16,0 0-103-16,0 0-28 15,146 36 10-15,-111 4 1 16,1 10-14-16,-5 10-12 16,-2 13-71-16,-9 26 0 15,-20 29 0-15,-16 29 0 16,-39 9 0-16,-23-13-63 0,7-35-114 15,-1-19-138-15,21-33-649 16,13-23-786-16</inkml:trace>
  <inkml:trace contextRef="#ctx0" brushRef="#br0" timeOffset="169889.22">16705 14841 1205 0,'0'0'408'16,"0"0"-275"-16,0 0 13 15,0 0 59-15,-2 0 51 16,2 0-90-16,0 0-50 16,0 0 3-16,0 0 32 15,0 0 0-15,0 0-37 16,0 0-42-16,0 2-12 15,0 1-14-15,0 2-4 16,0 1 4-16,2 2-10 0,2-4-7 16,2 4-8-16,1-2-6 15,7-1 9-15,-1 2-8 16,7-3-1-16,5 1-6 16,2 0 3-16,2-1-3 15,6-1-3-15,3 4 0 16,4-3 1-16,3 2-6 15,7 0 7-15,0 0-2 16,6-1-5-16,3-5 4 16,1 0-4-16,1 0 6 15,6 0-6-15,0 0 0 16,0 0 5-16,2-11-5 16,1-1 0-16,1-4 0 15,-1 0-1-15,-1 2 1 0,-7 2-1 16,-1 0 1-16,-7 6-2 15,-7 1 1-15,-7 2-1 16,-6 1 1-16,-7 0 0 16,-10 2-1-16,-5-2 1 15,-6 2 0-15,-2 0 4 16,-4 0-3-16,0 0 0 16,-2 0 5-16,2 0-6 15,-2 0 1-15,0 0-1 16,0 0 0-16,0 0 0 15,0 0 9-15,0 0-9 16,0 0 8-16,0 0-7 0,0 0-1 16,0-3 1-16,0 3 13 15,0 0-14-15,0 0 0 16,0 0 0-16,0 0 0 16,0 0 1-16,0 0 0 15,0 0-2-15,0 0 1 16,0 0 0-16,0 0 5 15,0 0-4-15,0 0 4 16,0 0-5-16,0 0 0 16,0 0 7-16,-2 0-6 15,-4 0 0-15,-8 0-1 16,-17-4-48-16,2-1-192 16,-5-13-973-16</inkml:trace>
  <inkml:trace contextRef="#ctx0" brushRef="#br0" timeOffset="171550.4">13802 12479 897 0,'0'0'240'0,"0"0"-94"16,0 0 69-16,0 0 43 16,0 0-90-16,0 0-77 15,0 0 15-15,0 0 31 16,0 0-13-16,0 0-45 0,0 0-9 16,2 0-23-16,5 0-8 15,4 0 18-15,1 0-8 16,10 0 3-16,2 0-1 15,8 0-9-15,5 0 7 16,7 0-3-16,8-8-1 16,6-6-9-16,4-2-9 15,-1-1-3-15,1-1-3 16,-2 2 4-16,-2 0-16 16,-4 2 8-16,-7 0-10 15,-3 5 5-15,-6 0 3 16,-10 3 5-16,-2 4-1 0,-9 0 4 15,-1 2 5-15,-5 0-1 16,-4 0 1-16,0 0-2 16,-5 0-5-16,0 0-5 15,-2 0 5-15,0 0-1 16,0 0-4-16,0 0 2 16,0 0-15-16,-4 0-3 15,-19-8-161-15,2 0-373 16,-2-8-570-16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10T09:33:57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8593 8404 46 0,'0'0'0'0</inkml:trace>
  <inkml:trace contextRef="#ctx0" brushRef="#br0" timeOffset="718.93">6863 8724 196 0,'0'0'120'0,"129"15"-97"15,-44-10-10-15,11 0 0 16,2-5-6-16,-3 0 0 16,34 0-7-16,-25 0-81 0,-17-6-192 15</inkml:trace>
  <inkml:trace contextRef="#ctx0" brushRef="#br0" timeOffset="3517.65">9467 8516 620 0,'0'0'96'0,"0"0"-95"16,0 0 184-16,0 0 47 16,0 0-101-16,0 0-52 15,0 0 5-15,15 0 5 16,-15 0 3-16,0 0 1 16,2 0 0-16,0 0-18 15,1 0-16-15,3 0-7 16,4 2-1-16,0 0 5 15,9 0-12-15,2 0-11 16,6 0-1-16,9 3 4 16,9-4-7-16,8 1 19 15,8 0-11-15,8-2-23 0,6 0-8 16,3 0-6 0,5 0 6-16,-3 0-6 0,-4 0-1 15,-5 0-27-15,-9-4-10 16,-8 0-7-16,-14-2-20 15,-15 6-32-15,-25 0-110 16,0 0-288-16,-23 6-157 0</inkml:trace>
  <inkml:trace contextRef="#ctx0" brushRef="#br0" timeOffset="7174.64">13013 6164 468 0,'0'0'329'0,"0"0"-207"16,0 0-3-16,0 0 70 0,0 0 10 16,0 0-57-16,0 0-47 15,0-12 42-15,0 12 23 16,0 0-36-16,0 0-34 16,0 7-29-16,-2 5 2 15,-8 5 16-15,-1 3-20 16,0 4-17-16,-4 5-5 15,-3 8 9-15,2 3-4 16,-1 6-7-16,-1 5-6 16,2 0 0-16,0 4-12 15,-1-4-7-15,1 0-4 16,3-7-6-16,-1-6 1 16,1-6-1-16,3-5 1 15,2-8 1-15,2-2-2 16,-1-5 0-16,3-4-18 0,-2-4-11 15,4-1-19-15,0 2-13 16,-3-3-24-16,4 0-59 16,1-2-13-16,0 0-136 15,0 0-79-15,0-9-497 0</inkml:trace>
  <inkml:trace contextRef="#ctx0" brushRef="#br0" timeOffset="7723.94">12654 6583 834 0,'0'0'357'0,"0"0"-263"15,0 0-21-15,0 0 133 16,0 0 1-16,0 0-47 0,0 0-32 16,0 108-17-16,0-78-15 15,0 1 9-15,4 1-24 16,4-2-32-16,-2 2-17 15,2-4-9-15,-1-4-2 16,1-2-1-16,-4-4-5 16,0-3-2-16,0-4-3 15,1-5-2-15,-3-4 2 16,2-2-1-16,4 0-9 16,2 0 1-16,7-2 40 15,4-12-8-15,8-6-22 16,8-4 2-16,7-5-12 15,2 0-1-15,1 0-6 16,-3 4-6-16,-5 3 5 16,-8 5 5-16,-9 8 1 0,-6 0 0 15,-10 6 1-15,-3 1 0 16,-3 2 1-16,0 0-1 16,0 0-13-16,0 0-38 15,-9 0-139-15,0-3-485 0</inkml:trace>
  <inkml:trace contextRef="#ctx0" brushRef="#br0" timeOffset="9179.77">12714 5516 967 0,'0'0'623'0,"0"0"-417"16,0 0 3-16,0 0 47 15,0 0 4-15,0 0-111 16,0 0-45-16,0-32-29 16,4 15-1-16,12-4-36 0,-1-1-4 15,6 2-4-15,-3-1-6 16,1 6-12-16,0 3-3 16,-5 5-9-16,1 7 0 15,-2 0-13-15,-2 5-5 16,2 15 18-16,-1 4 37 15,-3 8-10-15,-3 2-9 16,-1 1-9-16,-3 0-7 16,0-3-2-16,-2-3-15 15,0-6-6-15,0-5-18 16,0-8-21-16,0-3 12 16,0-7 8-16,2 0 12 15,3 0-13-15,0-17-11 16,-1-4 6-16,5-6 5 15,2-4 19-15,2-1 3 16,1 1-5-16,3 4-9 0,0 2 9 16,-4 4-8-16,-3 6 15 15,0 4 16-15,-6 8-1 16,-2 3-4-16,1 0 5 16,-3 0-27-16,2 8 20 15,0 10 8-15,2 2 18 16,2 4-9-16,2-2 4 15,1 0 2-15,4-3-6 16,-2-2 1-16,2-5-10 16,1-2 15-16,-1-5-7 15,-2-5-7-15,3 0 29 16,-1 0 16-16,3-15-28 0,-1-2-7 16,1-7-10-1,-3-3 6-15,1-1 2 0,-3-2-8 16,0-3-1-16,-2-2-6 15,0 0-11-15,-3 1-6 16,-1 4 2-16,-5 4 14 16,0 8 7-16,0 9 6 15,0 2 6-15,0 5 9 16,-5 2-11-16,3 0-10 16,2 0 0-16,0 0-30 15,0 0-31-15,0 2 16 16,7 13 3-16,9 0-30 15,4 3 30-15,6 3-2 0,3-2 5 16,0 2 10-16,-1-3 20 16,0 2 0-16,-6-2 8 15,-9-1 1-15,-3 4 9 16,-8-4 16-16,-2 4 34 16,0 1 24-16,-4 2 9 15,-10 1-8-15,-1-1-13 16,1-1 7-16,5-2-10 15,0-2-24-15,4-4-10 16,5-3-12-16,0-7-22 16,0-1 0-16,14-1-47 15,27-3-104-15,0-3-145 16,-2-6-469-16</inkml:trace>
  <inkml:trace contextRef="#ctx0" brushRef="#br0" timeOffset="9358.76">13902 5518 2143 0,'0'0'678'0,"0"0"-406"15,0 0-56-15,0 0-20 16,0 0-73-16,0 0-81 16,0 0-42-16,-9-18-29 15,16 10-151-15,8 0-413 16,-1 0-211-16</inkml:trace>
  <inkml:trace contextRef="#ctx0" brushRef="#br0" timeOffset="10318.89">14128 5279 1585 0,'0'0'507'16,"0"0"-429"-16,0 0-32 16,0 0 146-16,0 0-43 15,0 0-69-15,0 0-33 16,0 96 0-16,0-62 8 16,0-1-29-16,0-3-11 15,2 0-6-15,0-7-8 16,1-3 6-16,0-6-7 0,2-9 2 15,-3-3-3-15,1-2 1 16,-1 0-8-16,3-4 7 16,1-13 2-16,0-6-1 15,2-5 0-15,5-2 7 16,0 0-7-16,1 0 0 16,-1 1 1-16,-2 5 5 15,2 2-6-15,-2 7 1 16,1 5 1-16,-1 2 5 15,-3 5 10-15,4 3-10 16,-2 0 0-16,2 11 20 0,-1 9-4 16,-2 4-8-1,-2 2-2-15,0 0 1 0,-3 2-7 16,3-3-6-16,-5-6 8 16,2-1-9-16,-2-4 0 15,1-2 0-15,-1-8-1 16,0-2-14-16,3-2-9 15,-1 0-9-15,1-4-3 16,1-10 8-16,2-2 16 16,3-5 12-16,-3 0-1 15,3 1 2-15,3 0-1 16,-1 2 0-16,-1 2-1 0,0 4-5 16,-3 6 4-1,1 3 1-15,-4 3-14 0,1 0 15 16,-1 5 24-16,-2 9-5 15,6 4-2-15,-3 3-3 16,-1-2-6-16,6 3-2 16,-4-2-5-16,3-2 5 15,3-2 4-15,-1-4-10 16,3-3-1-16,-1-4-12 16,4-5-36-16,0 0 2 15,0-2 0-15,5-13 8 16,-5-4-7-16,2-5 11 15,-3-2 17-15,-3 0 2 16,-1 0 3-16,-3 2 13 16,-3 2 0-16,-3 4 6 0,-2 7 24 15,-1 4 26-15,-2 4 26 16,0 3 36-16,0 0-19 16,0 5-26-16,0 8-46 15,-5 8 0-15,0 3 45 16,3 4-6-16,2 2-21 15,0 0-17-15,0-2-8 16,4-1-7-16,10-6-5 16,4-3-8-16,2-4-58 15,0-7-128-15,0-7-57 16,2-4-235-16,-5-15-223 16,-7-3-678-16</inkml:trace>
  <inkml:trace contextRef="#ctx0" brushRef="#br0" timeOffset="10508.84">14840 5053 1942 0,'0'0'511'0,"0"0"-386"16,0 0 5-16,0 0 48 15,0 0-131-15,0 0-47 16,0 0-162-16,-6 6-102 15,8 13-230-15,2-5-337 0</inkml:trace>
  <inkml:trace contextRef="#ctx0" brushRef="#br0" timeOffset="10928.56">15046 5275 867 0,'0'0'281'0,"0"0"-97"0,0 0 38 16,0 0 83-16,0 0-58 16,60 107-129-16,-49-80-33 15,-4 2-41-15,0 0-8 16,-3-4-2-16,-4-1-19 16,0-6-8-16,0-4 3 0,0-5-4 15,0-6 5 1,0-3 8-16,0 0 23 0,0 0 20 15,0-14-25-15,0-7-16 16,4-2-3-16,5-7-6 16,1-4-6-16,5 2-6 15,1 0 0-15,1 6 1 16,1 6-1-16,-3 8 13 16,-1 6 14-16,-1 6 27 15,-1 0 37-15,-1 4 35 16,3 16-19-16,-1 4-20 15,1 4-37-15,1 7-26 16,-2-3-8-16,1 5-16 16,-2-2-73-16,-2 0-82 15,1 0-93-15,-2-12-224 0,-5-7-323 0</inkml:trace>
  <inkml:trace contextRef="#ctx0" brushRef="#br0" timeOffset="11250.78">15951 5242 2154 0,'0'0'461'0,"0"0"-412"16,0 0 0-16,0 0 221 15,0 0-68-15,-2 121-97 16,6-72-32-16,5 13 8 0,2 10-40 16,-2 6-16-16,-2 9-8 15,-3 1-11-15,-2-1-6 16,-2-3-6-16,0-11-32 16,0-8-31-16,0-19-35 15,0-14-87-15,0-18-30 16,0-14 12-16,0-24-123 15,-2-14-428-15,0-8-345 0</inkml:trace>
  <inkml:trace contextRef="#ctx0" brushRef="#br0" timeOffset="11823.71">15955 5416 1655 0,'0'0'609'0,"0"0"-435"16,0 0-48-16,0 0 72 15,0 0 73-15,0 0-92 16,0 0-77-16,114-46-20 16,-78 46 4-16,-1 13-44 15,-8 2-15-15,-6 3-8 16,-13-2-5-16,-6 0-14 16,-2 0-6-16,-6-1 6 15,-19 2 13-15,-9-2-13 16,-1-4-2-16,0-1-14 15,5-5-8-15,6-1-17 0,8-4-28 16,12 0-47-16,4 0-109 16,0-3-47-16,18-10-60 15,13 2 16-15,7-7-37 16,9-2 35-16,1-3 103 16,8-9 156-16,0-1 59 15,-2-7 40-15,-1-3 107 16,-8-1 77-16,-10 0 36 15,-8 9 2-15,-12 3 22 16,-7 9-19-16,-8 5 42 16,0 6-53-16,0 4-62 15,-6 2-68-15,-3 4-56 16,3 0-35-16,0 2-17 16,-4 0-15-16,-1 13-1 0,-1 14 2 15,-5 9-2-15,2 8 0 16,4 9 0-16,4 2 6 15,7 1 2-15,0 2-2 16,14-3 0-16,12-6-6 16,5-5 1-16,6-13-1 15,0-7-42-15,-1-9-71 16,4-15-198-16,-9-7-252 16,-9-15-306-16</inkml:trace>
  <inkml:trace contextRef="#ctx0" brushRef="#br0" timeOffset="12001.93">16163 5242 2174 0,'0'0'708'0,"0"0"-498"0,0 0-121 16,0 0 16-16,0 0 38 15,0 0-63-15,167 0-80 16,-20-9-33-16,-15 0-473 15,-5-2-462-15</inkml:trace>
  <inkml:trace contextRef="#ctx0" brushRef="#br0" timeOffset="12518">17367 5358 1770 0,'0'0'606'16,"0"0"-459"-16,0 0 90 16,0 0 124-16,0 0-202 15,0 0-84-15,0 0-6 16,-9 90 10-16,8-56-38 16,1 0-20-16,0-2-11 0,0-6-4 15,0-1-6 1,10-7-35-16,3-8-72 0,0-8-135 15,12-4-111-15,-3-17-178 16,-7-5-292-16</inkml:trace>
  <inkml:trace contextRef="#ctx0" brushRef="#br0" timeOffset="12678.71">17373 5089 1547 0,'0'0'893'0,"0"0"-703"16,0 0-96-16,0 0-8 0,0 0 14 16,0 0-100-16,0 0-200 15,5-23-265-15,5 28-326 0</inkml:trace>
  <inkml:trace contextRef="#ctx0" brushRef="#br0" timeOffset="13128.85">17540 5325 1407 0,'0'0'366'0,"0"0"-221"16,0 0-16-16,0 0 45 16,0 0 11-16,0 0-86 15,83 117-57-15,-72-89-15 0,-5 1-9 16,-1-3-3-1,-2-5-8-15,-3-5-5 0,0-4 9 16,0-5-10-16,0-5 1 16,0-2 11-16,1 0 11 15,-1-7-3-15,3-10-6 16,-1-5 1-16,3-4 2 16,6-6-9-16,2 3-7 15,3 0 4-15,4 3-6 16,-2 1 9-16,1 6 13 15,-1 5 35-15,-2 6 25 16,-3 7 14-16,-2 1-3 16,1 0-6-16,-3 4-5 0,-1 12-12 15,0 6-5-15,-6 3-22 16,-2 4-17-16,0 3-20 16,0 0-6-16,0 2-16 15,-8-4-53-15,3-1-118 16,4-6-98-16,1-3-35 15,0-8-266-15,0-6-271 0</inkml:trace>
  <inkml:trace contextRef="#ctx0" brushRef="#br0" timeOffset="15523.99">13630 5941 1132 0,'0'0'328'0,"0"0"-53"0,0 0 37 15,0 0 23-15,0 0-117 16,0 0-43-16,0 0-35 15,-86-21-46-15,63 22-10 16,-5 17-26-16,3 9 4 16,0 4-17-16,5 4-11 15,7-1-5-15,6 1-13 16,7 0-7-16,0-3 0 16,11-2-9-16,16-4 0 15,8-4 0-15,10-7-13 16,5-10-79-16,2-5-15 15,4 0 7-15,-4-14-23 0,-6-9 11 16,-8 0 11-16,-8-1 14 16,-11-1 13-16,-8 6 40 15,-3 5 33-15,-6 1 1 16,-2 8 6-16,0 0 43 16,0 5 33-16,0 0 8 15,0 0-19-15,0 5-35 16,-5 7-28-16,3 3-8 15,-1 2 0-15,3 1-1 16,0-2 1-16,0 0 2 16,5 0-2-16,8-3 0 15,3-6-6-15,-3-1-30 16,0-6-3-16,-1 0-4 0,-4 0 14 16,-1-2 19-1,-2-12-2-15,-2-4-9 0,-3-4-22 16,0-2 3-16,0-5-45 15,-8 2-20-15,-9-1 13 16,-4 2 21-16,-1 2 37 16,0 7 34-16,0 8 38 15,1 4 78-15,4 5-2 16,-1 0-52-16,7 7-5 16,2 6-4-16,4 4-14 15,2 2-11-15,3 0-5 16,0-1-4-16,3 0-10 15,13-4-8-15,2 0 0 16,2-2-1-16,5-4 0 16,-1-2 0-16,3-4-7 0,-1-2-29 15,1 0-1-15,0-2-18 16,0-10 13-16,-6-2 11 16,3 0-15-16,-8-2-3 15,3 0 8-15,-1 1 16 16,-4 2 24-16,1 3 0 15,-4 4-1-15,2 1 2 16,-3 5-1-16,3 0 1 16,-2 0 7-16,0 0 6 15,2 9-3-15,0 1-4 16,-1 0-4-16,-1 2-1 16,-4 0 6-16,2 2 4 0,-5-2 6 15,1 0 3 1,-1 1-4-16,-2-6-5 0,0-2-3 15,0-3-6-15,0-2-2 16,4 0 0-16,0 0-67 16,1-3 15-16,4-11 15 15,0-3 10-15,0 0-19 16,1-1 31-16,-1 2 14 16,-3 2 1-16,1 2 1 15,-4 3 28-15,-1 2 5 16,-1 4 15-16,-3 3-3 15,2 0-10-15,0 0-21 16,0 0 23-16,2 9 10 0,1 1-23 16,2 2-14-16,2 0-5 15,-1-2 1-15,4 0-1 16,-1-3-5-16,0-2 0 16,1-5 9-16,0 0-10 15,1 0-7-15,1-5-8 16,-1-7-6-16,1-3-2 15,-3 0 3-15,1-1 6 16,-6 4 13-16,1 0 0 16,-5 6 1-16,0 1 2 15,-2 5 14-15,2 0 11 16,-2 0-3-16,0 0 1 16,2 11 9-16,3 8-14 15,2 0-14-15,3 4 3 16,4-2 11-16,4 0-9 0,3-5-2 15,0-4-8-15,2-4-1 16,1-7-1-16,-1-1-28 16,2 0-15-16,-4-12 32 15,2-9-24-15,-4-2-23 16,-1 0 38-16,-4-3-13 16,-3-1-1-16,-2 4 34 15,-2 2 1-15,-3 7 17 16,-1 8 72-16,-3 4 3 15,0 2-20-15,0 0 8 16,0 4-5-16,0 16-18 16,0 8-27-16,0 9 10 0,0 5-1 15,0 8 28-15,2 6-2 16,6 4-38-16,1 4-12 16,1 2-8-16,-2-2-6 15,-1-7 0-15,-3-9-1 16,1-11-15-16,-5-12-6 15,3-11-6-15,-3-9 15 16,0-5 11-16,0 0-11 16,0-12-9-16,0-15 20 15,0-9 0-15,0-12-8 16,0-11 8-16,0-9-11 16,0-6 12-16,0 2-6 15,0 6 5-15,6 8 1 16,5 14 1-16,0 11-1 15,5 11 10-15,-2 12 10 0,5 9 8 16,1 1 7-16,2 0 4 16,3 10 3-16,-3 8-2 15,-1 0-4-15,-6 2-12 16,-6 0-3-16,-9 1 3 16,0-1-17-16,0 1 11 15,-16-1-10-15,-8 0-7 16,-10 2 13-16,-3-2-9 15,-5-4-5-15,-1-7-37 16,1-9-134-16,13 0-282 16,10-17-527-16</inkml:trace>
  <inkml:trace contextRef="#ctx0" brushRef="#br0" timeOffset="16964.87">18167 5020 1024 0,'0'0'352'0,"0"0"-64"16,0 0 18-16,0 0 23 15,0 0-87-15,0 0-80 16,0 0-33-16,-9 109 53 15,4-47-32-15,1 8-39 16,-1 6-52-16,2 3-17 16,2-1-30-16,-1-6-4 0,2-6-8 15,-2-11-18-15,2-13-53 16,0-14-102-16,0-10-53 16,0-18-42-16,0 0-287 15,0-10-229-15</inkml:trace>
  <inkml:trace contextRef="#ctx0" brushRef="#br0" timeOffset="17528.7">18000 5421 1759 0,'0'0'482'0,"0"0"-374"0,0 0 50 16,0 0 34-1,0 0-30-15,0 0-16 16,0 0-46-16,131 17-19 0,-77-17-37 15,1 0-23-15,-1 0-17 16,-6 0-4-16,-5-12-19 16,-12 0-8-16,-6 0-5 15,-7-2 11-15,-9 0 21 16,-5 0-8-16,-4 0 8 16,0 0 7-16,0 2 1 15,-9 4-2-15,-2 1 19 16,-2 6 7-16,-1 1-20 15,1 0 6-15,-5 8-6 16,3 14 12-16,-4 7-9 0,4 12 7 16,7 3-3-16,5 4 5 15,3 1-6-15,0-3-1 16,20-8-17 0,5-8 0-16,1-11 0 0,6-8-16 15,1-11-13-15,3 0 4 16,0-14 0-16,8-16 8 15,0-7-34-15,3 0-15 16,-5 3-3-16,-6 3 32 16,-8 9 29-16,-4 8 0 15,-14 11 8-15,-3 3 30 16,-4 0 36-16,-3 19 35 16,0 8-24-16,0 5-35 0,0-1-16 15,0 1-10 1,0-4 1-16,0-1-10 0,0-8-7 15,2-2-71-15,9-7-117 16,23-10-158-16,1 0-374 16,-2 0-98-16</inkml:trace>
  <inkml:trace contextRef="#ctx0" brushRef="#br0" timeOffset="17821.7">19232 5460 935 0,'0'0'1164'0,"0"0"-800"16,0 0-92-16,0 0 97 16,0 0-116-16,0 0-133 15,0 0-66-15,-58-24-21 0,39 32 11 16,1 10-20-16,-4 2-14 16,4 6 4-16,4 0-8 15,3 0-5-15,7 0 3 16,4-4-4-16,0-1-1 15,11-8 0-15,13-5-17 16,12-4-27-16,6-4-41 16,5-4-29-16,5-15-96 15,-2-9-103-15,4-4 36 16,10-25-191-16,-12 10-132 16,-12 1-37-16</inkml:trace>
  <inkml:trace contextRef="#ctx0" brushRef="#br0" timeOffset="18078.68">19643 5046 1480 0,'0'0'643'16,"0"0"-334"-16,0 0 20 15,0 0 22-15,0 0-137 16,0 0-103-16,0 0-59 16,-39 25-13-16,26 3 11 15,-2 9-1-15,6 6-31 16,-2 7 0-16,3 5-16 15,2 3 5-15,2-2-1 16,1-1-6-16,1-4 0 16,2-5-27-16,0-8-59 15,0-8-50-15,13-9-194 16,8-14-160-16,16-7-78 0,-1-5-173 16,-2-12-354-16</inkml:trace>
  <inkml:trace contextRef="#ctx0" brushRef="#br0" timeOffset="19675.43">19977 5409 224 0,'0'0'1212'16,"0"0"-700"-16,0 0-180 15,0 0 129-15,0 0-104 16,0 0-107-16,0 0-126 16,-22-35-68-16,5 35-26 15,-2 0-12-15,-5 14-3 0,-3 4-5 16,-3 4-4-16,2 3-5 15,3 1-1-15,2 3 0 16,8-7 9-16,4-2-9 16,4-4-7-16,7-6 6 15,0-5-11-15,0-5-30 16,12 0-37-16,9-5-4 16,6-12 3-16,1-8-7 15,4-5 0-15,-3 0 6 16,-4-2 23-16,-2 2-1 15,-8 4 13-15,-3 8 39 16,-7 6 7-16,-5 10 11 16,0 2 58-16,0 2 16 15,0 17-26-15,-3 12-11 0,-4 4 6 16,5 0 6-16,2 2-24 16,0-4-10-16,2-1-14 15,11-6-12-15,5-6-1 16,0-5 1-16,4-9-22 15,1-6-12-15,2 0 17 16,3-9-7-16,6-9 8 16,-1-4 6-16,1 2 9 15,-1 1-7-15,-2 3-1 16,-4 5 8-16,-8 6-14 16,0 5 4-16,-4 0-4 15,-5 16 9-15,2 5 6 16,-2 3 2-16,-6 3-2 15,-4-1 6-15,0-4 6 16,-2-1-12-16,-16-4 10 0,-3-1-9 16,2-7 11-16,-4 0-2 15,3-4-4-15,5-5 3 16,3 0 5-16,4 0 2 16,5-3-1-16,3-11-15 15,0-4-6-15,9-5-42 16,16 0-4-16,4-3-5 15,11-5-33-15,7 4-19 16,8 0-17-16,6 3 41 16,1 4 51-16,3 4 22 15,-7 4 12-15,-7 2 5 16,-9-1 25-16,-6 6 13 16,-11-1 26-16,-7 2 19 15,-7 2 24-15,-8 0 23 0,-3 2 12 16,0 0-16-16,0 0-18 15,0 0-37-15,-10 0-31 16,-2 0-24-16,-1-2-4 16,-3 2-4-16,-1 0-5 15,-1 0-7-15,-2 6-1 16,0 9 0-16,0 2-1 16,2 3 1-16,1 3-1 15,5-2 1-15,3 4 0 16,4-6-1-16,3-1 0 15,2-1 1-15,0-6-1 0,0-3-16 16,8-4-8-16,9-4-23 16,1 0 3-16,2 0-11 15,2-4-5-15,2-10 5 16,2-8 1-16,-3-1 9 16,0-8-13-16,-3 2-22 15,-2-5 18-15,-2 8 32 16,-3 5 22-16,-4 5 6 15,-5 9 3-15,-1 7 10 16,-3 0 53-16,0 0 18 16,0 7-35-16,0 11-14 15,0 4-2-15,0 4-7 16,0 3-3-16,0-3-5 0,2-1-8 16,4-1-7-1,1-2 2-15,2-6-1 0,0-6-1 16,2-3-10-16,3-7-27 15,3 0-11-15,5-2 19 16,7-15 17-16,3-5-13 16,1-2-8-16,0 0-8 15,1 0-14-15,-1 7 1 16,-6 2 27-16,-2 5 15 16,-7 3 11-16,-5 7-7 15,-5 0 8-15,0 0 10 16,-4 9 15-16,-1 5 15 15,1 4-2-15,-2 4-17 16,0 2-5-16,2 2 2 16,-2-1-3-16,6-3 8 0,-2-4-16 15,5-2-7-15,3-4 8 16,1-6-8-16,7-5 0 16,8-1-39-16,3 0-12 15,3-7-7-15,-1-12 7 16,2-1 12-16,-4-6 20 15,-4-2 10-15,-5-2 7 16,-2-2 1-16,-6 1 1 16,-7-1 1-16,-7 7 33 15,-2 4 51-15,0 9 41 16,-11 7 0-16,-11 5-23 16,-5 0-29-16,-4 17 19 15,-5 15 3-15,1 3-38 0,4 7-10 16,8 2-7-1,14-1-20-15,9-3-12 0,2-5-9 16,32-6-1-16,14-9-39 16,17-11-64-16,49-9-191 15,-19 0-582-15,-8-12-1283 0</inkml:trace>
  <inkml:trace contextRef="#ctx0" brushRef="#br0" timeOffset="32672.91">6009 10758 469 0,'0'0'292'0,"0"0"-138"16,0 0-37-16,0 0 47 16,0 0 5-16,-5-16-6 15,5 14-25-15,-2-3-10 0,2 5 6 16,0-3-1-16,0 1-11 15,0 0 2-15,0 2-4 16,-2 0-4-16,2 0-39 16,0 0-2-16,0 0 0 15,0 0-11-15,0 0-25 16,0 0-16-16,0 0-12 16,4 0 2-16,14-2 20 15,4 0-9-15,8-2-6 16,1-2-6-16,5 2-4 15,1 0-2-15,3 4-5 16,10 0 5-16,3 0 0 16,11 0-5-16,10 0-1 0,7 0 1 15,5 0 7 1,5 0-8-16,8 0 8 0,21 0-8 16,22 0 0-16,24-10 0 15,-17 0 6-15,-28 1-5 16,-36 6-1-16,-21 1 0 15,9 2-1-15,8-3 0 16,3 3 0-16,-10 0 1 16,-17 0 0-16,-11 0 0 15,-17 0 1-15,-12 0 14 16,-10 0 18-16,-7 0 31 16,0 0 7-16,0 0-16 15,0 0-15-15,0 0-10 16,0 0-7-16,0 0-10 15,0 0 2-15,0 0-3 0,0 0-12 16,0 0 6-16,0 0 0 16,0 0 1-16,0 0 2 15,0 0 5-15,0 0 1 16,0 0-3-16,0 0 1 16,0 0 2-16,0 0-3 15,0 0-6-15,0 0 6 16,0 0-4-16,0 0-1 15,0 0-5-15,0 0 5 16,0 0-6-16,0 0 0 16,0 0-1-16,0-5-17 15,0-4-151-15,-15-3-662 0</inkml:trace>
  <inkml:trace contextRef="#ctx0" brushRef="#br0" timeOffset="35244.85">9272 10752 512 0,'0'0'663'0,"0"0"-529"0,0 0-92 15,0 0-19-15,0 0 80 16,0 0 39-16,-6 0-37 16,6 0-36-16,0 0-11 15,0 0 1-15,0 0-5 16,0 0-27-16,0 0-8 15,0 0 4-15,11 0 17 16,0 4-1-16,7-2-5 16,0 0-16-16,1-1-2 0,5-1 3 15,2 0-2 1,5 0-3-16,5 0 1 0,3 0 3 16,6 0-2-16,2 0-4 15,4-1-11-15,5-5 0 16,0-1 1-16,4 2-1 15,1-2 0-15,1 2 1 16,0-1-1-16,-6 2 0 16,-3-1-1-16,-6 2 7 15,-5 1-7-15,-1 0 0 16,-1 0-1-16,-3-1 1 16,4 1 0-16,-3 2 0 15,-1-1 0-15,-1-1 6 16,-2 0-5-16,2-2 0 15,-3 1 0-15,-2 3-1 0,0-3 1 16,-4 1-1-16,-7 2-1 16,-4 0 1-16,-5 0 0 15,-7 0 1-15,-2 0-1 16,0 0 0-16,-2 0 1 16,0 0 9-16,0 0 5 15,0 0 16-15,0 0 3 16,0 0-8-16,0 0 6 15,0-2-2-15,0 2-6 16,0 0-6-16,0 0-1 16,0 0-6-16,0 0 10 15,0 0-14-15,0 0 5 16,0 0 7-16,0 0-10 16,0 0 2-16,0 0-10 0,0 0-1 15,0 0-1-15,0 0-30 16,-4 0-124-16,-11 0-197 15,-6-6-853-15</inkml:trace>
  <inkml:trace contextRef="#ctx0" brushRef="#br0" timeOffset="42476.97">12483 10395 986 0,'0'0'274'0,"0"0"-152"16,0 0 7-16,0 0 85 15,0 0 49-15,0 0-62 16,-2-16-63-16,2 16-12 0,0 0-16 15,0 0-21-15,0 0 7 16,0 0-20-16,0 0-18 16,0 0-9-16,4 0-16 15,7 0 26-15,7 4-7 16,3 2-15-16,3 0-16 16,6-2-3-16,4 2 5 15,3-2-17-15,6 2 7 16,3-3-11-16,5 4-1 15,6-2 1-15,5-3 4 16,3 5-6-16,4-5 1 16,0 1 0-16,0 0 0 15,-2-1 0-15,-5-2-1 16,-6 0 2-16,-6 0-1 0,-8 0 1 16,-7 0-1-16,-10 0 5 15,-5-2-5-15,-9 2 0 16,-7 0 0-16,1 0 6 15,-5 0 10-15,3 0 8 16,-3 0 8-16,0 0 4 16,0 0-5-16,0-3 1 15,0 3-3-15,0 0-8 16,0 0-7-16,0 0-6 16,0 0-9-16,0 0-22 15,-45 0-139-15,2 0-371 16,-7 0-712-16</inkml:trace>
  <inkml:trace contextRef="#ctx0" brushRef="#br0" timeOffset="50003.99">2333 11582 347 0,'0'0'127'0,"0"0"-67"15,0 0 37-15,0 0 27 16,0 0 34-16,0 0 17 0,41-14 4 16,-37 12-11-16,0 0-9 15,-2 0-9-15,0 2 14 16,-2 0 0-16,0 0-20 16,0-2 11-16,0 0-6 15,0-1-51-15,0-2-26 16,-4-2 5-16,-4 2 2 15,-2-1-4-15,-1-3 1 16,-2 3-18-16,-3-1-7 16,-2-1-4-16,-4 3-16 15,0 5 1-15,-3 0-1 0,-3 0-13 16,0 0-4 0,-3 11-5-16,2 7-2 0,-4 4-5 15,1 6 5-15,1 6 4 16,2 4-4-16,5 7 20 15,6 2 6-15,10 6-14 16,4 1 2-16,4 0-3 16,4-2 6-16,17-2-1 15,10-7-13-15,8-9 1 16,7-6-5-16,8-8 1 16,6-10-1-16,7-7 0 15,2-3-6-15,-2-3-53 16,0-21-98-16,11-29-198 15,-18 5-270-15,-17 0-661 0</inkml:trace>
  <inkml:trace contextRef="#ctx0" brushRef="#br0" timeOffset="51036.83">2610 11229 671 0,'0'0'226'16,"0"0"-49"-16,0 0 25 15,0 0 36-15,0 0-14 16,0 0-36-16,0 0-21 15,0-32-29-15,0 32-18 0,0 0-13 16,0 0-31 0,0 0-33-16,0 3-15 0,0 12 12 15,0 8-5-15,0 2-6 16,0 1-8-16,4 3-7 16,3-5-5-16,-3-1-9 15,3-5 2-15,-3-3-1 16,-2-6 0-16,0-2 0 15,-2-5 0-15,0-2 5 16,0 0 4-16,0 0 6 16,0-2-5-16,0-11-10 15,0-2 0-15,0-3 0 16,0-3 0-16,3-3-1 16,0 1-1-16,1-4-1 15,0 1 1-15,3 0-5 0,-1 5 5 16,2 1 0-16,0 1 1 15,0 3-1-15,1 2 1 16,1 5-1-16,1 2 0 16,0 5-7-16,3 2 8 15,1 0-2-15,-1 0-4 16,2 6 6-16,-1 8 0 16,0 1 0-16,1 5 0 15,-5 3 0-15,0 1 1 16,0 0 6-16,-2 0-7 15,-5-2 0-15,4-3 1 16,-7-4-1-16,2-2 1 0,-1-8-1 16,-2 0 6-16,0-5-5 15,0 0 1-15,0 0 8 16,0 0 7-16,0-5-16 16,0-7-1-16,2-6-1 15,3-2-7-15,1-2-4 16,6-3 0-16,1 2 3 15,1-1-1-15,3 2 4 16,-1 2 5-16,1 4 0 16,-1 3 0-16,-1 4 0 15,-5 6 1-15,-1 3-1 16,-1 0 0-16,1 12 1 16,-2 9 12-16,2 9 4 0,-2 0 2 15,-1 2-2 1,1 0-4-16,0-2-6 0,-1-4-5 15,1-3-1-15,0-5-16 16,-3-4-75-16,3-4-168 16,-3-6-238-16,1-4-190 0</inkml:trace>
  <inkml:trace contextRef="#ctx0" brushRef="#br0" timeOffset="51333.85">3265 11117 914 0,'0'0'501'0,"0"0"-359"16,0 0 35-16,0 0 99 16,0 0-74-16,0 0-62 15,0 0-14-15,18 34-23 16,-16-10-23-16,0 1-28 15,-2-2-20-15,0 1-16 16,3 1-7-16,-3-5-1 16,0-5-8-16,2-1-7 15,-2-3-50-15,1-6-108 16,-1-3-89-16,0-2-227 16,0 0 77-16,0-11-702 0</inkml:trace>
  <inkml:trace contextRef="#ctx0" brushRef="#br0" timeOffset="51524.72">3263 10981 1618 0,'0'0'320'0,"0"0"-178"15,0 0 43-15,0 0 19 16,0 0-118-16,0 0-86 15,0 0-29-15,0-14-86 16,0 44-130-16,4-2-308 16,-2-2-191-16</inkml:trace>
  <inkml:trace contextRef="#ctx0" brushRef="#br0" timeOffset="51973.75">3425 11193 886 0,'0'0'277'16,"0"0"-94"-16,0 0-2 16,0 0 7-16,0 0-23 15,0 0-36-15,0 0-48 16,47 92-24-16,-45-85-13 16,1-3-14-16,-3-4-11 15,2 0-3-15,-2 0-2 16,0 0 12-16,2 0 14 15,-2 0-7-15,3-7-18 0,3-5-14 16,-2-4 0-16,3-5 7 16,2 2-8-16,0-1 2 15,2-1-1-15,0 6 0 16,0-2 6-16,3 4-6 16,-3 5 0-16,0 0 19 15,2 4 3-15,1 4 1 16,-1 0 9-16,2 0 1 15,1 12 6-15,0 6 2 16,-3 5 0-16,0 0-5 16,-1 1-6-16,-3 1-10 15,-3 2-1-15,-1-2 2 0,-5-3-10 16,0-3-3 0,0-2-9-16,0-6-9 0,0-4-121 15,0-7-255-15,0 0-691 16</inkml:trace>
  <inkml:trace contextRef="#ctx0" brushRef="#br0" timeOffset="53252.21">3622 11592 1145 0,'0'0'302'0,"0"0"-109"16,0 0 91-1,0 0-23-15,0 0 11 0,0 0-75 16,-114 108-48-16,96-57 12 16,2 3 2-16,10 1-59 15,4 0-56-15,2-3-18 16,2-6-12-16,17-5-7 16,4-3 0-16,6-7-10 15,4-3-1-15,3-7-50 16,5-6-156-16,11-11-96 15,-9-4-236-15,-7 0-229 0</inkml:trace>
  <inkml:trace contextRef="#ctx0" brushRef="#br0" timeOffset="53836.79">3884 11801 1245 0,'0'0'344'15,"0"0"-175"-15,0 0 10 16,0 0 97-16,0 0-39 15,0 0-148-15,0 0 12 0,1 71-10 16,-1-36-13-16,0-1-24 16,0 1-23-16,4-8-10 15,-1-3-15-15,-1-5-5 16,-2-8 6-16,2-2-5 16,0-6 4-16,-2-3 3 15,2 0 10-15,0 0 5 16,3-15-6-16,1-10-9 15,2-5-7-15,0-4-1 16,5-4-1-16,1 0 0 0,-1 0 1 16,3 4 0-1,-1 4-1-15,1 6-2 0,-1 8-4 16,0 4 6 0,2 7-6-16,-1 5-3 0,1 0 8 15,-1 7 1 1,-2 10 22-16,3 8 11 0,-4 3 7 15,-2 2 1-15,1 2-10 16,-2-3-10-16,0 3-10 16,-2-5-10-16,-1-3 6 15,-3-2-7-15,0-3-27 16,-2-4-81-16,0-5-89 16,-1-6-105-16,2-1-305 15,-1-3-247-15</inkml:trace>
  <inkml:trace contextRef="#ctx0" brushRef="#br0" timeOffset="54219.88">4459 11444 1352 0,'0'0'347'15,"0"0"-205"1,0 0 60-16,0 0 75 0,0 0-11 16,0 0-86-16,0 0 2 15,87 99 2-15,-62-60-40 16,2 5-56-16,0 3-41 15,-5 6-25-15,-4 6-8 16,-8 3-13-16,-4 0 5 16,-6 0-6-16,0-2-15 15,-13-2-30-15,-3-6-12 16,-5-6-80-16,6-7-56 16,3-13-18-16,6-16-127 15,4-10-267-15,2 0-286 0</inkml:trace>
  <inkml:trace contextRef="#ctx0" brushRef="#br0" timeOffset="54549.01">5044 11833 1317 0,'0'0'579'15,"0"0"-418"-15,0 0 56 16,0 0 87-16,0 0 9 16,0 0-99-16,120-22-79 15,-80 20-35-15,6 2-25 0,4 0-39 16,-3 0-13-16,-3 0-14 15,-4 0-9-15,-3 0-26 16,-8 8-75-16,-12 1-197 16,-17 16-85-16,0-4-178 15,-7 0-280-15</inkml:trace>
  <inkml:trace contextRef="#ctx0" brushRef="#br0" timeOffset="54741.72">5215 12015 1766 0,'0'0'511'16,"0"0"-433"-16,0 0 91 15,0 0 152-15,0 0-42 16,120 4-114-16,-68-4-86 16,2 0-47-16,-1 0-32 15,-2 0-20-15,-1 0-245 16,-15 0-187-16,-12 0-338 0</inkml:trace>
  <inkml:trace contextRef="#ctx0" brushRef="#br0" timeOffset="56958.18">6197 11680 810 0,'0'0'580'0,"0"0"-456"16,0 0 28-16,0 0 66 16,0 0 8-16,0 0-77 15,0 0-26-15,-39-16-27 16,30 12 13-16,3 0-15 16,-2-2 3-16,4 0-14 15,4 2-20-15,0-1-18 16,0 0-18-16,0-1-11 0,4 0-14 15,12 1 4-15,5-2-6 16,0 2 0-16,6 5 0 16,0-3-1-16,1 3-5 15,2 0 6-15,-1 3-2 16,-2 11-7-16,-3 6 9 16,-1 1 0-16,-3 2 0 15,-4 1 2-15,-5 2-1 16,-3-1 6-16,0 4 2 15,-8 0-3-15,0-1 2 16,0 4-1-16,-8 0 8 16,-5-3-2-16,-3-3-2 0,-1 0 1 15,1-1-2 1,-1-6 2-16,3-1-3 0,1-1-3 16,-1-6 0-16,5 1-4 15,3-3-1-15,1 0 0 16,3-2 5-16,2 0-5 15,0 0 0-15,0-2-1 16,0 2 1-16,0-4 0 16,2 2-1-16,14-1 1 15,6 0 5-15,7-4-6 16,6 0 6-16,9 0-5 16,3 0 0-16,6 0 0 15,0 0 1-15,-2-3 7 16,1-2-8-16,-11 0 0 15,-2 0 1-15,-10 2-1 16,-9-1 0-16,-7 3 10 16,-6 1-1-16,-4-2 22 0,-3 2 20 15,0 0 9-15,0 0-8 16,0 0-8-16,0 0-5 16,0 0 1-16,0 0-4 15,0 0-4-15,0 0 0 16,0 0-3-16,0 0-3 15,0 0-4-15,0 0-10 16,-1 0-1-16,-3 0-11 16,2 0 0-16,-3 0 0 15,0 0-1-15,-1-3-15 16,1 3-33-16,-1-1-60 0,-8-11-178 16,2-1-455-1,0-2-1363-15</inkml:trace>
  <inkml:trace contextRef="#ctx0" brushRef="#br0" timeOffset="57858">7587 11644 1343 0,'0'0'310'15,"0"0"-183"-15,0 0 130 16,0 0 43-16,0 0-60 16,0 0-101-16,0 0-11 15,-115-108-13-15,80 101-1 16,0 4-12-16,-3 3-29 16,3 0-29-16,1 10-13 0,1 9-6 15,4 6-7 1,2 3 0-16,7 8 2 0,5 2-1 15,7 9-2-15,8 3 10 16,0 5 3-16,10 4 7 16,16-2 2-16,10-4 5 15,6-5-14-15,10-6-14 16,6-7-7-16,4-13 0 16,-1-10-9-16,7-12-7 15,-3 0-74-15,15-39-176 16,-15 3-283-16,-18-4-557 0</inkml:trace>
  <inkml:trace contextRef="#ctx0" brushRef="#br0" timeOffset="58575.12">8029 11761 1169 0,'0'0'535'15,"0"0"-336"-15,0 0 55 16,0 0 78-16,0 0-15 15,0 0-75-15,0 0-112 16,37-53-62-16,-30 70 27 16,0 6-24-16,0 4-32 15,-3-1-20-15,0-1-8 0,1 0-5 16,-3-4-6-16,0-6 1 16,1-4-1-16,-1-2 1 15,-2-3 0-15,0-1-1 16,0-5-2-16,0 0-5 15,0 0-1-15,0 0 7 16,0 0 0-16,0 0 1 16,0 0 7-16,0 0-7 15,0 0 0-15,0 0 1 16,0 0-1-16,0 0 1 16,0 0-1-16,0-3 1 0,0 3 0 15,0 0 0-15,0 0-1 16,0 0 0-16,0 0 0 15,0 0 1 1,0 0 0-16,0 0-1 0,0 0-8 16,0-2-25-16,-5 0-33 15,-2-2-75-15,1 1-104 16,-12-12-73-16,3 3-328 16,-2-5-522-16</inkml:trace>
  <inkml:trace contextRef="#ctx0" brushRef="#br0" timeOffset="60155.91">7817 11332 1175 0,'0'0'338'16,"0"0"-128"-16,0 0-11 15,0 0 93-15,0 0-58 16,0 0-136-16,0 0 27 0,29 58-7 15,-18-22-11-15,0 2-26 16,0 2-21-16,0-4-23 16,0-4-19-16,-4-3-9 15,2-4-3-15,-3-7-5 16,0-6-1-16,-4-6 1 16,0-1 0-16,-2-5 7 15,0 0 10-15,0 0 3 16,0-17-11-16,0-7-9 15,-2-6-1-15,-6-6-6 16,2-2-10-16,4 1 5 16,2 0 11-16,0 3-1 0,0 3 0 15,4 8 1 1,6 2 0-16,2 5-1 0,2 3 1 16,-1 3 0-16,0 2 0 15,3 3 2-15,0 5 4 16,2 0-5-16,0 0 5 15,-1 13 3-15,4 5-3 16,-1-1-5-16,-3 8 8 16,1-4-8-16,-5 3 5 15,1-2-6-15,-3 1 0 16,-2-2 0-16,-3-4 0 16,0-3 0-16,-4-5 0 15,0-2 0-15,-2-5-1 16,0-2 0-16,0 0 0 15,0 0 0-15,0-10-16 0,0-6 5 16,0-2 11 0,4-4-10-16,3-2 2 0,3-2-1 15,2 0-5-15,1 2 4 16,3 2-2-16,2 5 5 16,-2 3 7-16,-3 9 0 15,0 2-5-15,0 3 0 16,-1 0 5-16,1 3 0 15,0 12 1-15,-1 4 6 16,1 2 3-16,-4 4 0 16,0-3-1-16,-3-1-7 15,3-1 0-15,-1-3 1 16,-4-2-2-16,1-8 2 16,-1 0 4-16,0-4-6 0,-2-3 2 15,2 0 5-15,3 0 4 16,5-10-10-16,-2-6-1 15,4-4-14-15,-3-3-1 16,2 0-7-16,1 0 7 16,-3 1 6-16,0 1 8 15,-2 2-5-15,0 4-3 16,-4 4 8-16,-1 5 1 16,-4 2 1-16,0 4 0 15,0 0 5-15,0 0-6 16,0 0 0-16,0 14 5 15,0 2 11-15,2 2-6 0,5 1-2 16,-1 0 4 0,3-1-6-16,3-4 0 0,1 0-6 15,1-2 2-15,-1-4 7 16,1-3-8-16,-2-3 8 16,1-2-3-16,1 0-4 15,-3 0 7-15,3-15-9 16,-3 1-1-16,0-3 0 15,0-3 0-15,-4 2-1 16,1 0 1-16,0 0 1 16,-4 4-1-16,0 3 1 15,-4 6-1-15,3-2-1 16,-3 7 1-16,0 0-5 16,2 0-10-16,-2 0-10 0,2 0 7 15,2 7 17-15,1 6 1 16,-2 4 0-16,5 1 1 15,-1-3 0-15,2-1 0 16,0 1 2-16,-2-5-1 16,1-3 5-16,1 0-5 15,-2-6 1-15,2-1 4 16,-1 0 0-16,1 0-6 16,2-1 0-16,-1-13-19 15,-2-3-6-15,4 2-10 16,-3-4-13-16,-3 3 3 15,2 1 13-15,-2 3 17 16,-4 1 9-16,0 7 6 0,-2 2 6 16,0 2-4-16,0 0 10 15,2 0 4-15,1 12 29 16,1 5 1-16,0 0 4 16,4 4 12-16,-1 1 7 15,5-3-16-15,0-1-23 16,1-3-14-16,-1-4-7 15,3-2 3-15,-2-6-12 16,-2 0-64-16,-2-3-161 16,-7 0-276-16,-2-8-652 0</inkml:trace>
  <inkml:trace contextRef="#ctx0" brushRef="#br0" timeOffset="60357.74">8568 11039 2036 0,'0'0'506'0,"0"0"-386"16,0 0-72-16,0 0 134 16,0 0 26-16,0 0-177 15,0 0-31-15,26-36-272 16,-10 36-565-16</inkml:trace>
  <inkml:trace contextRef="#ctx0" brushRef="#br0" timeOffset="60850.06">9557 11240 1013 0,'0'0'837'16,"0"0"-520"-16,0 0-41 16,0 0 11-16,0 0 27 15,0 0-88-15,0 0-69 16,-64 115-36-16,51-54-22 15,3 11-27-15,6 22-19 16,4 24-19-16,0-7-8 16,10-11-13-16,9-18-2 15,6-18-10-15,6 5 5 16,7-1-6-16,7-12-5 0,-1-13-38 16,3-22-71-16,17-21-144 15,-12-16-424-15,-10-16-451 0</inkml:trace>
  <inkml:trace contextRef="#ctx0" brushRef="#br0" timeOffset="61432.78">9909 11450 1252 0,'0'0'991'0,"0"0"-757"0,0 0-130 16,0 0 152-16,0 0 25 15,0 0-155-15,72-127-51 16,-45 104-18-16,-5 0 0 15,-2 7-20-15,-6 4-14 16,-3 9-13-16,0 3-4 16,-2 0-6-16,2 9 0 15,1 13 0-15,-2 6 1 0,-1 0 8 16,1 3-8-16,-2-3 0 16,-1-4 0-16,2-3-1 15,0-2 0-15,-3-4 0 16,-2-10 1-16,1-1-1 15,0-4 2-15,4 0 7 16,2-9-3-16,-1-14-6 16,4-2-12-16,1-2-1 15,-1 0 1-15,-1 1 6 16,1 4 5-16,-4 6 1 16,-2 7 0-16,-1 2 0 15,-3 7 0-15,3 0 0 16,-1 12 8-16,2 10 19 0,2 9-12 15,-1 3 2-15,0 1-10 16,-2 4-6-16,-2-4-1 16,-1-2-81-16,-4-5-188 15,0 3-202-15,0-10-157 16,0-5-452-16</inkml:trace>
  <inkml:trace contextRef="#ctx0" brushRef="#br0" timeOffset="61705.28">9954 11811 1205 0,'0'0'853'0,"0"0"-639"0,0 0-90 16,0 0 181-16,0 0 158 15,0 0-282-15,147-31-89 16,-82 12-49-16,3-3-19 16,-6 1-18-16,-2 8-6 15,-5 2-71-15,-6 10-167 16,-3 1-95-16,-15 7-380 16,-14 7-565-16</inkml:trace>
  <inkml:trace contextRef="#ctx0" brushRef="#br0" timeOffset="62073.19">10166 12025 1796 0,'0'0'370'15,"0"0"-261"-15,0 0 27 16,0 0 150-16,0 0-40 15,0 0-128-15,0 0-52 16,139 6-9-16,-113 0-12 16,-7 0-16-16,-4 2-28 15,-7 2 6-15,-5 4 1 16,-3 3-7-16,0 1 11 0,-3 3-3 16,-10 3 6-16,0 1 24 15,2 1 9-15,2-2-8 16,5 0 4-16,4-5-14 15,0 1 1-15,4-5-16 16,19-5 5-16,12-3-13 16,9-7 5-16,10 0-12 15,8 0-32-15,5-17-89 16,22-15-354-16,-16 3-100 16,-12 0-511-16</inkml:trace>
  <inkml:trace contextRef="#ctx0" brushRef="#br0" timeOffset="62445.92">10832 11281 1662 0,'0'0'524'0,"0"0"-375"16,0 0 104-16,0 0 93 15,0 0-50-15,0 0-125 0,0 0-59 16,108 6-22 0,-75 21-4-16,5 6-35 0,3 12-15 15,1 9-17-15,-2 11-11 16,0 25-7-16,-11-7 0 15,-9 9-1-15,-14 4-13 16,-6-17-25-16,-8 11-31 16,-24-8-27-16,-3-7-19 15,-1-11-51-15,5-14-58 16,4-18-49-16,9-13-95 16,9-16-370-16</inkml:trace>
  <inkml:trace contextRef="#ctx0" brushRef="#br0" timeOffset="62799.01">11588 11780 1694 0,'0'0'622'0,"0"0"-454"15,0 0 103-15,0 0 98 16,0 0-139-16,0 0-107 16,0 0-43-16,143-5-13 0,-89 3-19 15,2 0-19 1,4 2-13-16,-1 0-15 0,2 0-1 15,-6 0-15 1,-5 0-38-16,-13 0-76 0,-16 4-223 16,-21 6-118-16,0-2 118 15,-12-4-432-15</inkml:trace>
  <inkml:trace contextRef="#ctx0" brushRef="#br0" timeOffset="63032.12">11833 11598 1664 0,'0'0'566'0,"0"0"-410"16,0 0 117-16,0 0 218 16,0 0-259-16,0 0-64 15,0 0-56-15,65 84-22 16,-51-37-30-16,-6 4-40 15,-1 3-17-15,0 3-3 16,9 16-117-16,-3-15-485 16,3-14-729-16</inkml:trace>
  <inkml:trace contextRef="#ctx0" brushRef="#br0" timeOffset="64070.24">12840 11401 1152 0,'0'0'332'15,"0"0"-116"-15,0 0 107 0,0 0 22 16,0 0-100-16,0 0-102 16,0 0-59-16,6-51-11 15,7 33-7-15,7-3-11 16,0 3-4-16,2 2-2 15,-2 6 5-15,3 4-9 16,-1 6-7-16,-2 0-14 16,3 11 1-16,-2 10-1 15,0 7-6-15,-1 2 3 16,-5 2-9-16,-3 1-2 16,-3-3-4-16,-3-4-5 15,-1-4 0-15,-2-5 0 16,0-5 0-16,0-3 1 0,-3-9-1 15,2 0 1-15,-2 0 5 16,2-6-6-16,1-14-1 16,1-4-8-16,0-4 2 15,3-3-21-15,4 4 3 16,0 0 14-16,2 5-2 16,3 7-1-16,-4 6 12 15,3 7 1-15,-4 2 8 16,-1 0 16-16,0 12 4 15,1 6 4-15,-1 3-4 16,1 0-7-16,-3 4-9 16,2-1-10-16,1-1-2 15,-5 4-48-15,0-1-172 16,-3 11-144-16,-3-10-290 16,0-3-393-16</inkml:trace>
  <inkml:trace contextRef="#ctx0" brushRef="#br0" timeOffset="64390.11">12890 11849 1761 0,'0'0'514'0,"0"0"-333"0,0 0 139 15,0 0 48-15,0 0-165 16,154-32-105-16,-97 17-32 16,4 4-18-16,-1 0-21 15,-6 2-14-15,-10 3-13 16,-10 2-47-16,-14 4-131 15,-18 0-394-15,-2 6-237 16,0 6-387-16</inkml:trace>
  <inkml:trace contextRef="#ctx0" brushRef="#br0" timeOffset="64761.1">13071 12059 1570 0,'0'0'825'0,"0"0"-648"16,0 0-118-16,0 0 146 15,0 0 89-15,0 0-168 16,0 0-70-16,118 7-22 16,-89-2 3-16,-2 4-11 15,-10 0-20-15,-3 3-2 16,-8 2-4-16,-6 4 0 15,0 3 8-15,-6 2-1 16,-14 6-1-16,-5 0 18 16,-2 2 2-16,1-1 16 0,4-1 3 15,6-6 12-15,7-3-14 16,5-3-22-16,4-5 5 16,0-3-10-16,4-5 4 15,16-4-19-15,7 0-1 16,7 0-21-16,3-15-96 15,17-16-211-15,-12 4-398 16,-5 2-717-16</inkml:trace>
  <inkml:trace contextRef="#ctx0" brushRef="#br0" timeOffset="65471.88">12425 11113 658 0,'0'0'757'0,"0"0"-527"15,0 0-29-15,0 0 106 0,0 0 24 16,0 0-112-16,0 0-61 16,-23 16 26-16,15 16 11 15,-2 10-52-15,1 12-45 16,1 12-29-16,-4 29-14 16,1 30-23-16,0 30-16 15,-5 14-8-15,-2-5-7 16,1-15 0-16,-7-27 0 15,8-24-1-15,4-23-6 16,6-24 5-16,6-15 0 16,0 1 1-16,0-5 0 15,0-6-1-15,14-15-5 0,6-11-3 16,15 0-21-16,7-14-22 16,7-18-49-16,26-9-125 15,-9 3-228-15,-10 8-326 16</inkml:trace>
  <inkml:trace contextRef="#ctx0" brushRef="#br0" timeOffset="66168.96">13758 11101 1605 0,'0'0'524'15,"0"0"-345"-15,0 0-13 16,0 0 122-16,0 0 39 16,0 0-159-16,0 0-46 15,2 46-5-15,9-11-18 16,5 12-15-16,3 8-27 16,2 7-22-16,1 6-11 15,0 8-6-15,0 3-12 16,0 8 1-16,1 1-6 15,-6 2 0-15,0-1 5 16,-2-2-6-16,-1-4 1 16,-3-3-1-16,-1-6 0 0,0-7-7 15,-7-9-4-15,-3-8 3 16,0-12 7-16,-1-9 1 16,-18-7 0-16,3-8 0 15,-3-6-1-15,1-4 1 16,-1-4 2-16,0 0-1 15,2 0 6-15,-3 0-7 16,2-2 0-16,-2-3-32 16,-14 5-74-16,4 0-188 15,-1 0-580-15</inkml:trace>
  <inkml:trace contextRef="#ctx0" brushRef="#br0" timeOffset="71355.62">14707 12003 1114 0,'0'0'733'16,"0"0"-500"-16,0 0-69 15,0 0 101-15,0 0 3 16,0 0-62-16,33-14-14 16,-15 22-29-16,0 10-52 15,0 6-29-15,-5 5-29 16,-1 3-23-16,-8 4-17 16,-4 0-13-16,0 4-10 15,-41 12-142-15,4-11-455 0,-1-9-602 0</inkml:trace>
  <inkml:trace contextRef="#ctx0" brushRef="#br0" timeOffset="85082.14">16437 11682 605 0,'0'0'580'0,"0"0"-459"16,0 0 3-16,0 0 93 15,0 0 17-15,0 0-87 16,0 0-27-16,0 0 14 15,0 0-36-15,0-3 7 16,0-4-11-16,0 3-21 16,-4-2-8-16,-4 0 2 15,2 0 5-15,-3 0-11 16,-2-2-8-16,0 2 1 16,-3 2-2-16,-1 0-3 0,-3 3-11 15,0 1-8-15,-5 0 0 16,0 0 3-16,-2 3-11 15,-3 9 1-15,2 2-10 16,-1 3 5-16,1 0-5 16,2 6-1-16,3 0 0 15,1 3 2-15,7 7 1 16,-1 3-2-16,8 4 4 16,4 4-8-16,2 0 0 15,0 0 1-15,10-2-1 16,13-3-1-16,6-3 1 15,9-7 3-15,7-4 0 16,11-7 0-16,8-6-3 0,5-10 0 16,4-2-9-16,0 0-14 15,-5-14-16-15,-6-4-64 16,-8-3-147-16,-2-9-114 16,-17 5-299-16,-12 1-628 0</inkml:trace>
  <inkml:trace contextRef="#ctx0" brushRef="#br0" timeOffset="87012.9">16749 11214 1315 0,'0'0'324'15,"0"0"-130"-15,0 0 12 16,0 0 51-16,0 0-118 16,0 0-76-16,0 0 20 15,2 43-15-15,5-19-14 16,-2 5-15-16,-2-4-18 15,5 0-12-15,-4-6-3 16,-2 0-4-16,2-5-1 0,-3-7 1 16,4 0-1-16,-5-6 0 15,2-1 5-15,-2 0 3 16,2 0 9-16,0-1 8 16,0-13-7-16,3-5-8 15,-2-2-10-15,4-5 7 16,1-1-8-16,3 0 0 15,-3-2 1-15,6 4 8 16,-3 1-9-16,2 3 0 16,-1 5-2-16,-6 7 2 15,1 2 0-15,-5 5 1 16,3 2-1-16,1 0-6 16,3 9 6-16,2 5 0 0,3 9 7 15,-1 1 1 1,3 0-7-16,-3-2 5 0,-1 3-4 15,0-6-1-15,-2-3 0 16,-1-1-1-16,-3-5 1 16,-1-5-1-16,-5-2 1 15,1-2 0-15,-1-1 5 16,0 0 3-16,3 0 7 16,1-8-16-16,0-7-6 15,2-1 5-15,0-4-1 16,3-1 1-16,-1-1 1 15,4 2-6-15,1-1 5 16,1 6 0-16,-3 1-1 16,-1 6 1-16,1 4-8 15,-2 4 3-15,-1 0-4 16,3 2-6-16,-2 16 6 0,2 3 10 16,0 0 2-16,-2 1 7 15,2 1-1-15,-1-5-6 16,0-3-1-16,0-3 5 15,1-2-4-15,-1-3 5 16,1-6-6-16,1-1 0 16,1 0-1-16,1 0-12 15,-1-12-14-15,3-1-3 16,-1-3 2-16,-4-1 14 16,1 1-2-16,-4-2 14 15,-1 2 1-15,-3 0-2 0,1 2 2 16,-3 0 0-16,-2 5 1 15,0 2 35 1,0 5 3-16,0-1-2 0,0 3-4 16,0 0-3-16,0 0-13 15,0 0-11-15,0 7-5 16,0 7 5-16,0 4-5 16,0 1 0-16,0 2 1 15,0-3-1-15,0 0-1 16,9-4 1-16,-1-2 0 15,3-2-1-15,3-6-1 16,-3-2-12-16,4-2-19 16,1 0 5-16,0 0 3 15,1-6-8-15,-2-6 9 16,-2-2 11-16,0 0-1 0,-4 0 11 16,1 0 1-16,-4 0 1 15,-1 2 0-15,-1-1 0 16,-2 6 1-16,-2 2 0 15,2 0 0-15,-2 3 8 16,0 0-3-16,0 2-5 16,0 0-1-16,0 0-13 15,0 0-5-15,0 0 6 16,0 10 12-16,0 4 5 16,0 0-3-16,2 0 4 15,3 1-6-15,0-3 2 16,1-3-1-16,-2-1 0 15,3-4-1-15,0 1 1 0,2-5-1 16,0 0-1-16,2 0-10 16,0 0-21-16,0-10 14 15,2-1 3-15,-1-3 4 16,-3 2 1-16,1 0 4 16,-2 0 6-16,-2 4 0 15,-1 0 0-15,-3 6 1 16,-2 0 10-16,0 2 2 15,0 0-1-15,0 0 3 16,0 0 3-16,0 0 0 16,2 7 3-16,0 2-6 15,0 3-8-15,6 2-5 16,-4 0 11-16,5 3 1 0,-1-2-7 16,4 1-1-16,-1-2-5 15,3-1 5-15,-1-3-6 16,-3-5-72-16,4-2-62 15,-5-3-206-15,-3-3-274 16,-6-11-310-16</inkml:trace>
  <inkml:trace contextRef="#ctx0" brushRef="#br0" timeOffset="87252.17">17362 10899 1832 0,'0'0'479'0,"0"0"-204"15,0 0 14-15,0 0 34 16,0 0-121-16,0 0-97 16,0 0-66-16,-9-17-31 15,9 17-8-15,0 0-125 16,9 0-386-16,9 0-165 15,4 8-440-15</inkml:trace>
  <inkml:trace contextRef="#ctx0" brushRef="#br0" timeOffset="87761.21">18418 11407 667 0,'0'0'824'16,"0"0"-630"0,0 0 50-16,0 0 69 0,0 0-24 15,0 0-118-15,0 0-42 16,-79 15 28-16,54 7 25 15,3 5-51-15,-1 8-49 16,4 7-13-16,3 4-2 16,3 7-10-16,3 3-15 15,8-3-1-15,2 2-16 16,0-3-10-16,9-6-4 0,9-4-2 16,4-8-8-16,2-4-1 15,2-8-30-15,-3-8-39 16,2-6-100-16,8-8-348 15,-4 0-104-15,-6-12-594 16</inkml:trace>
  <inkml:trace contextRef="#ctx0" brushRef="#br0" timeOffset="88529.42">18640 11773 925 0,'0'0'598'0,"0"0"-452"15,0 0 32-15,0 0 118 16,0 0-28-16,0 0-123 16,0 0-76-16,15-33-20 15,-4 18 6-15,3-3-19 0,-1-3 0 16,3 3-5-16,-6-2-5 15,1 2-5-15,-1 1 1 16,-2 5-3-16,-3 0-2 16,-1 5 8-16,-2 3 5 15,1 2-1-15,-3 1 3 16,0 1-3-16,0 0-10 16,0 0-1-16,0 0-1 15,0 0 2-15,0 0 4 16,0 0-14-16,0 0-2 15,0 0 2-15,0 0-1 16,0 0-1-16,0 0 1 16,0 0-2-16,0 0 0 0,0 0 1 15,0 0-5-15,0 0-1 16,0 0 1-16,0 0 4 16,0 0-5-16,2 3 6 15,3 13 20-15,-1 4 15 16,-3 4-8-16,5 9-16 15,-4 1-4-15,-2 4-5 16,1-2-3-16,-1-1-5 16,0 0 5-16,0-5-5 15,0-2-1-15,0-5-14 16,0-6 5-16,0-2-27 16,0-4 8-16,0-3-14 15,0-1-39-15,0-4-51 16,0-3-20-16,0 0-20 0,0 0-60 15,0 0-34-15,0 0-31 16,0 0-43-16,0 0-49 16,0 0-242-16</inkml:trace>
  <inkml:trace contextRef="#ctx0" brushRef="#br0" timeOffset="88968.39">18674 11991 755 0,'0'0'255'16,"0"0"-49"-16,0 0 33 15,0 0 43-15,0 0-74 16,0 0-16-16,0 0 0 15,-6 0 4-15,6 0-45 16,0 0-17-16,0 0-9 16,0 0-20-16,0 0-17 15,0 0-14-15,0 0 8 16,6 2-7-16,6 2-9 16,4 0-23-16,1 0-5 15,6-1-19-15,-1-3-4 16,0 0-6-16,3 0 3 0,0 0-11 15,-3 0 5 1,0 0-6-16,-4 0-9 0,-5 0-1 16,-4 0-16-16,-2 0 8 15,-5 0-33-15,-2 0-16 16,0 0-89-16,0 0-76 16,0 0-14-16,0 0-88 15,0-3-189-15,-2-3-207 0</inkml:trace>
  <inkml:trace contextRef="#ctx0" brushRef="#br0" timeOffset="89498.94">19060 11405 1045 0,'0'0'307'15,"0"0"-191"-15,0 0 74 0,0 0 82 16,0 0-56-1,0 0-80-15,0 0-21 0,8-7 22 16,-6 7-18-16,2 0-18 16,5 0-5-16,2 0 5 15,3 7 7-15,1 7 3 16,5 4-44-16,2 5-14 16,3 2 0-16,-1 8-21 15,3 1-7-15,0 4-7 16,-5 2-4-16,-3 1-7 15,-7 0 2-15,-3 5-8 16,-9 1 5-16,0 1 2 16,-6 0-7-16,-17-5-1 15,-6 1-15-15,-2-7-7 16,0-5-2-16,2-4-12 0,3-3-22 16,8-9-53-1,4-4-30-15,5-4-10 0,5-4-16 16,2-4-112-16,2 0-194 15,0-9-365-15</inkml:trace>
  <inkml:trace contextRef="#ctx0" brushRef="#br0" timeOffset="110267.86">19888 11604 1051 0,'0'0'1256'0,"0"0"-1047"16,0 0-133-16,0 0 96 15,0 0 113-15,0 0-101 0,82 0-64 16,-37 0-36-16,7 0-12 16,-4 0-23-16,1-3-23 15,-5 3-16-15,-6 0-10 16,-9 0-9-16,-11 0-90 15,-13 0-208-15,-5 0-254 16,0 7-439-16</inkml:trace>
  <inkml:trace contextRef="#ctx0" brushRef="#br0" timeOffset="110481.79">19828 11901 2089 0,'0'0'519'0,"0"0"-449"16,0 0 74-16,0 0 185 16,0 0-34-16,0 0-158 15,160-8-73-15,-100-2-37 16,0-1-15-16,-1 2-12 16,-4-1-21-16,-2 0-115 15,15 1-333-15,-18 4-136 16,-7-1-327-16</inkml:trace>
  <inkml:trace contextRef="#ctx0" brushRef="#br0" timeOffset="110913.81">20746 11540 1870 0,'0'0'289'16,"0"0"-125"-16,0 0 120 16,0 0-20-16,0 0-90 15,0 0-37-15,0 0-26 16,-38 112-15-16,38-82-33 16,5 0-17-16,10-3-16 15,5-3-12-15,4-4-1 16,4-9-8-16,1-3 4 15,2-8-11-15,1 0-2 0,3-4 0 16,-6-15-13-16,0-6-1 16,-5-4 2-1,-6-6 3-15,-4-1 2 0,-8-3 7 16,-6 0-1-16,0-1 1 16,-6 6 1-16,-15 4 0 15,-8 8 13-15,-4 8 19 16,-10 12 9-16,-1 2-3 15,0 10-14-15,-2 14-13 16,7 5-12-16,10 4-22 16,15 9-126-16,9-8-463 15,5-7-557-15</inkml:trace>
  <inkml:trace contextRef="#ctx0" brushRef="#br0" timeOffset="111120.78">21765 11628 2565 0,'0'0'688'0,"0"0"-569"16,0 0 55-16,0 0 5 15,0 0-98-15,0 0-81 16,0 0-65-16,-14 7-415 0,-4-6-1004 0</inkml:trace>
  <inkml:trace contextRef="#ctx0" brushRef="#br0" timeOffset="130547.41">1323 12282 378 0,'0'0'542'0,"0"0"-430"16,0 0-60-16,0 0 74 16,0 0 7-16,0 0-58 15,0 14-14-15,0-12 5 16,0 0 4-16,0 0 2 15,0-2 3-15,0 0-8 0,0 0-4 16,0 0-16 0,0 0-5-16,0 0-2 0,0 0-2 15,0 0-7 1,0 0-2-16,0 0 4 0,0 0-2 16,0 0 0-16,0 0-3 15,0 0-3-15,0 0 1 16,0 0-6-16,0 0 2 15,0 0-4-15,0 0-8 16,0 0-4-16,0 0 1 16,0 0 1-16,0 0-2 15,0 0 0-15,0 0-5 16,0 0 6-16,0 0-5 16,0 0 5-16,0 0 1 15,0 0-7-15,0 0 8 0,0 0-3 16,0 0-4-16,0 0-1 15,0 0 1-15,0 0-1 16,0 0 6-16,0 0-6 16,0 0 5-16,0 0-5 15,0 0-1-15,0 0 0 16,0 0 0-16,0 0-1 16,0 0-5-16,0 0 6 15,0 0-1-15,0 0 1 16,0 0 0-16,0 0 1 15,0 0 0-15,0 0-1 16,0 0 0-16,0 0-45 16,0 0-103-16,0 0-331 0,-11 0-703 15</inkml:trace>
  <inkml:trace contextRef="#ctx0" brushRef="#br0" timeOffset="132040.93">476 16645 29 0,'0'0'1380'0,"0"0"-1137"16,0 0-125-16,0 0 77 15,0 0-10-15,0 0-112 16,0 0-43-16,-11 14 22 16,13 9 54-16,5 0-18 15,1 12-18-15,2 4-11 16,0-2-14-16,0-1-5 16,1 0-23-16,-4-9-2 15,1-6-9-15,-1-3-5 0,-2-8 7 16,-2-6-8-16,-3 1 1 15,4-5 14-15,-4 0 12 16,0-9-21-16,0-5 27 16,0-7-8-16,0-6-7 15,0 3-17-15,0-6-1 16,0 2-1-16,0-2 0 16,0 3-8-16,0 8 8 15,4-4-12-15,5 1 11 16,-3 6-4-16,4 3 5 15,-3-1 0-15,2 3-6 16,2 7 1-16,-1 0 4 16,-1 0-8-16,2 4-2 0,3 0-8 15,2 8 7 1,-1 10 13-16,3 5 25 0,-1 0 5 16,-1 8 2-16,-2 0-7 15,1 0-6-15,-2 1-8 16,-3 0-5-16,-1-2-5 15,-5 2-1-15,2-10-40 16,-1 0-82-16,-3 0-112 16,3-8-46-16,-1-2-300 15,-1-6-141-15</inkml:trace>
  <inkml:trace contextRef="#ctx0" brushRef="#br0" timeOffset="132327.76">958 16808 1350 0,'0'0'299'16,"0"0"-113"-16,0 0 104 15,0 0-24-15,0 0-80 16,0 0-82-16,124-46-56 0,-95 37-32 16,-2 5-16-16,-2 4-10 15,-6 0-111-15,-6 0-157 16,-5 0-205-16,-8 13-101 16,0-3-243-16</inkml:trace>
  <inkml:trace contextRef="#ctx0" brushRef="#br0" timeOffset="132570.16">1011 16964 1350 0,'0'0'560'15,"0"0"-481"-15,0 0 122 16,0 0 79-16,0 0-98 0,0 0-82 15,134-35-59-15,-104 26-17 16,0 7-13-16,-1 2-4 16,0 0-7-16,-4 0-92 15,-1-3-80-15,5 3-67 16,-9-5-140-16,-6 1-338 0</inkml:trace>
  <inkml:trace contextRef="#ctx0" brushRef="#br0" timeOffset="133100.13">1383 16659 1202 0,'0'0'526'15,"0"0"-439"-15,0 0 130 16,0 0 68-16,0 0-97 16,0 0-105-16,0 0-40 15,56-66-16-15,-43 62 10 16,1 4-17-16,-1 0 10 16,3 0-20-16,-3 9-1 15,1 0-1-15,0 3 11 0,1-2-12 16,0 6-6-16,1-2-1 15,-3 0 9-15,0 4-9 16,-1 0 9-16,-6-1-2 16,1 1 7-16,-5 1-5 15,-2 2-9-15,0 3 10 16,0-2-8-16,-9 0 14 16,-1 0 9-16,-2-4-17 15,3 0 10-15,3 1-11 16,1-7 1-16,3 1 4 15,2 1 1-15,0-2 8 16,0-2-4-16,0-1 1 16,0-4-12-16,0-1-6 15,7 0 0-15,6-4-9 16,2 0 7-16,7 0 2 0,7 0-22 16,3-13-70-16,19-13-106 15,-8 3-302-15,-7 2-300 0</inkml:trace>
  <inkml:trace contextRef="#ctx0" brushRef="#br0" timeOffset="133558.04">1660 16120 1122 0,'0'0'387'0,"0"0"-157"16,0 0 38-16,0 0 64 16,0 0-95-16,0 0-119 15,0 0-21-15,-5-18-25 16,5 32 34-16,9 8 0 0,4 8-19 16,1 6-29-16,0 0-22 15,1 5-16-15,-3-2-13 16,-2 2-6-16,-1-5 5 15,0-4-6-15,-2-2-35 16,0-12-70-16,-4-4-89 16,2-6 0-16,-3-8-85 15,1 0-100-15,-3-14-200 16,0-4-763-16</inkml:trace>
  <inkml:trace contextRef="#ctx0" brushRef="#br0" timeOffset="133992.29">1932 16106 1570 0,'0'0'380'0,"0"0"-260"15,0 0 74-15,0 0 85 16,0 0-154-16,0 0-58 15,0 0 29-15,-27 68-10 16,14-48-32-16,-5-2-12 16,0 2-13-16,-2-3-9 15,0-4-9-15,-2 1-10 16,4-6 7-16,2 1-7 16,3-4 7-16,6-1-7 0,3-4-1 15,2 0 2-15,2 5-2 16,0-5-6-16,0 0-1 15,2 4 7-15,11 1 46 16,7 4 19-16,2-2-1 16,3 4 1-16,1-1-13 15,3 2-28-15,3-2-8 16,-3-2-5-16,0 6-4 16,0-2-5-16,-5-2-2 15,-4 0-8-15,-4 2-90 16,-5 2-72-16,-4-2-111 15,-6-6-449-15</inkml:trace>
  <inkml:trace contextRef="#ctx0" brushRef="#br0" timeOffset="136435.15">3591 16758 675 0,'0'0'250'0,"0"0"-175"0,0 0 35 15,0 0 67-15,0 0-54 16,0 0-47-1,0 0-7-15,8-9 10 0,-6 5 1 16,-2 4 6-16,0-1 6 16,0 1-2-16,0-4-19 15,2 0-9-15,-2-1-1 16,0-3-17-16,0 3 8 16,0 1-9-16,0-5 1 15,0 3 15-15,-2-2-1 16,-6 3-7-16,-6-4 1 15,1 5-21-15,-3-4-10 0,0 6 12 16,1-2 1-16,-3 4-7 16,1 0 0-16,1 0-3 15,0 0-1-15,-2 0-5 16,3 6 0-16,2 6-1 16,-1-2-16-16,1 7 11 15,1 0-6-15,1 2 0 16,3 3 0-16,-2 0 3 15,5 2-8-15,1 5 17 16,4 0-1-16,0-3 1 16,0 2 3-16,0 2 1 15,9 0 8-15,5-2-3 0,3 2 9 16,1-2-5 0,1-5-1-16,4 3 0 0,2-4-6 15,4-5 2-15,4-2-1 16,3-7-4-16,5-2-6 15,3-3 5-15,4-3-19 16,5 0 5-16,0-3-6 16,1-15-51-16,3-10-109 15,20-20-117-15,-20 4-200 16,-10 3-467-16</inkml:trace>
  <inkml:trace contextRef="#ctx0" brushRef="#br0" timeOffset="138865.51">3695 16320 687 0,'0'0'873'0,"0"0"-680"15,0 0-44-15,0 0 79 16,0 0 6-16,0 0-130 16,0 0-42-16,14 23 20 15,-8-1-21-15,1 0-10 0,-1 0-23 16,0 0-7-16,2-3-9 16,-5 0-11-16,3-3 5 15,-2-10-4-15,-2-2 5 16,-2 0 1-16,2-4 4 15,-2 0 1-15,0-8-13 16,0-10 2-16,0 0-2 16,0-10 6-16,0 2-5 15,0 0 7-15,3-3-8 16,4-1 0-16,-1 4-1 16,1 2 1-16,4-2 1 15,-2 9-1-15,2-2 0 16,-2 6 0-16,3 8-1 0,-4 5-5 15,3 0-2 1,3 0 8-16,1 18 11 0,-1 4 4 16,1 4 1-16,0 6 3 15,-3-5-5-15,0 5-5 16,-4-6-2-16,3-3-6 16,-5 4 0-16,4-10-1 15,-6-4 2-15,1-7-2 16,-1-2-1-16,-2-4-11 15,0 0-21-15,3 0-24 16,2-12-7-16,0-6 54 16,1-2 4-16,-1-2-8 0,2 0 5 15,0-4 8 1,-3 7-10-16,4-3 10 0,-3 8 1 16,-1 0-1-16,-3 6 1 15,0 4 0-15,0 4-1 16,-1 0 1-16,2 0-1 15,1 0-11-15,2 0 12 16,1 12 0-16,4-1 9 16,1 1 3-16,-2 2-3 15,2-1 4-15,-1 1-4 16,2 0-1-16,-4-1 2 16,3 1-1-16,-2-6-7 15,3-3 9-15,-2-1-2 16,-1 1-7-16,-3-5-1 15,2 0 10-15,-2-5-11 0,1-4 0 16,-2-5-5 0,2-2-11-16,0 2 7 0,-3-5-3 15,1 6 3-15,-3-6 8 16,1 1-5-16,0 0 5 16,-1 6 1-16,-2 2 1 15,0 3-1-15,-2 2 1 16,0 5 0-16,0 0 0 15,0 0-1-15,2 0-5 16,1 12 5-16,3 2 28 16,2 8-5-16,-2-4 1 15,3 0-5-15,-1 0-5 16,2-4-2-16,-2-2-5 16,3-2 2-16,-3-5-6 15,0-1-2-15,-1-4 7 0,-1 0-7 16,3 0-1-16,1-4 0 15,0-9-27-15,0-1 20 16,0-4-1-16,-1 0 2 16,2 4 0-16,-3 0 5 15,0 2-5-15,-4 4 5 16,1 7 1-16,-5 1 6 16,3 0 2-16,-3 0-3 15,2 0-4-15,5 0-1 16,-1 9 23-16,3 3-4 0,2 2 2 15,2-3 6 1,1 5 0-16,-4-2-3 0,4-7-5 16,-4 4-5-16,0-8-4 15,-4-1-9-15,1-2 8 16,-1 0-9-16,-2 0 0 16,0 0 1-16,1-5 19 15,1-9-3-15,-2-4-8 16,0 2-9-16,0 2 0 15,-2 3 1-15,0 7-1 16,-2 4 1-16,0 0 0 16,2 0 14-16,1 0-3 15,1 4-4-15,4 7 26 16,6 3 1-16,1 2-16 16,6-2-10-16,1-5-3 0,0 0-6 15,0-1-105-15,1-6-168 16,-8-2-234-16,-7 0-559 0</inkml:trace>
  <inkml:trace contextRef="#ctx0" brushRef="#br0" timeOffset="139145.97">4259 15980 2335 0,'0'0'549'0,"0"0"-315"16,0 0 72-16,0 0-60 15,0 0-123-15,0 0-78 16,0 0-30-16,-6-2-15 15,6 2-19-15,4 0-110 16,16 0-554-16,0 0-347 0</inkml:trace>
  <inkml:trace contextRef="#ctx0" brushRef="#br0" timeOffset="139684.29">5407 16311 1313 0,'0'0'396'16,"0"0"-115"-16,0 0 35 16,0 0 2-16,0 0-23 15,0 0-88-15,0 0-84 16,-72 37-8-16,51 3 6 16,3 17-32-16,-1 6-25 15,7 8-13-15,7 6-12 0,5 3-6 16,1 0-10-16,25-8-14 15,10-6-3-15,10-8-5 16,5-4 0-16,5-14-1 16,0-4-49-16,2-9-94 15,9-19-240-15,-13-6-292 16,-15-2-461-16</inkml:trace>
  <inkml:trace contextRef="#ctx0" brushRef="#br0" timeOffset="142768.12">5821 16860 438 0,'0'0'545'0,"0"0"-397"0,0 0-13 15,0 0 114 1,0 0 15-16,0 0-91 0,0 0-34 16,-4 0 33-16,4 0 13 15,0 0-28-15,0-8-52 16,0-7-23-16,4 0-37 15,8-3-13-15,3 0-7 16,1-1-3-16,2 1 4 16,-2 5-7-16,-3 3-4 15,0 5-3-15,-2 2 8 16,2 3-13-16,1 0 16 16,-1 0-1-16,3 13-7 15,-1 0-8-15,1 5-1 16,0 4-5-16,-5-4 6 0,0 5-6 15,-2 0 5-15,-4 3 3 16,-3-5-7-16,0-1 5 16,-2-6-6-16,3-7 1 15,-3-2-1-15,0-5 0 16,2 0-1-16,-2 0 0 16,1 0-18-16,4-9-14 15,4-13 23-15,0-5-3 16,4 0 11-16,2-4-20 15,4 8 12-15,-3-3 9 16,-2 3-1-16,3 10 0 16,-6 1 0-16,-3 7 1 15,4 5 6-15,1 0 22 0,1 8 7 16,1 14 5-16,3 4 8 16,0 3 0-16,-3 5-19 15,-1-7-19-15,-1 4-1 16,0-7-9-16,-4-7-63 15,1-4-160-15,0-9-98 16,-1-4-183-16,-1 0-326 0</inkml:trace>
  <inkml:trace contextRef="#ctx0" brushRef="#br0" timeOffset="143074.99">6415 16311 1674 0,'0'0'358'0,"0"0"-211"16,0 0 120-16,0 0-29 16,0 0-24-16,0 0-12 15,0 0-34-15,133 72-29 16,-105-24-35-16,0 12-38 15,-6 10-30-15,-4 6-15 16,-6 1-11-16,-4 3-10 16,-3 0-6-16,-5-4-52 0,0-10-121 15,0-8-155 1,0-12-17-16,-5-15-213 16,1-21-391-16</inkml:trace>
  <inkml:trace contextRef="#ctx0" brushRef="#br0" timeOffset="143343.99">6909 16808 2203 0,'0'0'363'15,"0"0"-293"-15,0 0 70 0,0 0 128 16,0 0-47-16,119 0-83 16,-70 0-86-16,0 0-31 15,-2 0-10-15,-3 0-11 16,-6 0-19-16,-6 0-168 16,-11 0-178-16,-7 12-181 15,-14-2-311-15</inkml:trace>
  <inkml:trace contextRef="#ctx0" brushRef="#br0" timeOffset="143524.64">7038 17022 1670 0,'0'0'897'0,"0"0"-769"15,0 0-87-15,0 0 192 0,0 0 83 16,0 0-168-16,123 4-90 15,-63-8-58-15,34-19-28 16,-18 4-526-16,-16-3-588 0</inkml:trace>
  <inkml:trace contextRef="#ctx0" brushRef="#br0" timeOffset="145120.85">7750 16571 1129 0,'0'0'562'0,"0"0"-322"15,0 0-22-15,0 0 63 16,0 0-65-16,0 0-67 15,0 0-36-15,69-86-8 16,-29 70 13-16,1 2-23 16,-2 8-32-16,-1 6-29 15,-9 0-15-15,-6 13-7 16,-11 12-11-16,-4 8 11 16,-8 8-1-16,0 5-4 15,-18 3 4-15,-7 0-10 16,-2-1 5-16,-2 1 3 15,0-3 0-15,3-6 6 0,4-4 17 16,0-2 7-16,8-10 1 16,5-2-13-16,9-6-6 15,0-10-4-15,2 2-2 16,22-8-5-16,13 0 2 16,16 0-11-16,9-8-1 15,12-10-34-15,6 0-131 16,27-4-390-16,-21 8-151 15,-14 1-161-15</inkml:trace>
  <inkml:trace contextRef="#ctx0" brushRef="#br0" timeOffset="146402.4">8778 16686 970 0,'0'0'388'15,"0"0"-218"-15,0 0 67 16,0 0 103-16,0 0-44 15,0 0-124-15,0 0-29 16,0 0 18-16,0-4 4 16,0-5-64-16,0-1-39 0,-3-2 4 15,-10-2-12-15,-2-4-25 16,-10-3-12-16,-3 2-4 16,0 1-12-16,-4 4 0 15,2 7 0-15,0 2 13 16,2 5-1-16,-1 0 5 15,4 5 8-15,2 12-2 16,2 5-11-16,3 11 4 16,5 2 8-16,1 4 4 15,8 6 2-15,4 0 2 16,0 4 3-16,6 4 0 16,19-7-3-16,2 3-9 0,7-6-10 15,7-2-4-15,6-9-9 16,5-10 1-16,6-9-2 15,4-9 0-15,3-4-81 16,20-32-145-16,-19-6-506 16,-14-4-586-16</inkml:trace>
  <inkml:trace contextRef="#ctx0" brushRef="#br0" timeOffset="148115.9">8947 16226 451 0,'0'0'1040'0,"0"0"-734"16,0 0-112-16,0 0 78 15,0 0 47-15,0 0-75 16,0 0-84-16,16-58-28 16,-5 69-8-16,3 14-10 15,-2 6-42-15,1 4-29 0,-1 2-17 16,1-1-13-16,-1-1-11 15,-3-9 7-15,-3-1-9 16,0-7 1-16,-2-6 0 16,0-4-1-16,-2-8-15 15,0 0 0-15,0 0-3 16,-2-17 2-16,3-6-5 16,1-7 10-16,0-2-4 15,1-4 6-15,4 5-6 16,-3 3 14-16,3 2-8 15,2 8 8-15,-4 3 0 16,0 8 0-16,2 7-8 16,-3 0 3-16,5 0 6 0,3 14 16 15,2 8-1 1,-3 4-4-16,3 3-4 0,-3 1-1 16,3-7-5-16,-3-1 0 15,1 0 0-15,-1-5 5 16,-5-7-6-16,2-2 0 15,-1-8-10-15,-3 0-25 16,0 0-10-16,4-8 2 16,-1-10 0-16,2-5-23 15,0-2-6-15,0 1 25 16,0-3 19-16,-2 1 10 16,-2 4 8-16,2 8 1 15,-5 4 8-15,-2 6 1 16,0 4-8-16,-2 0-17 15,5 0 1-15,0 9 24 16,-1 8 33-16,5 7-8 0,-1-2-2 16,2 0-5-16,1 1 4 15,1-5-12-15,-2-1-2 16,3-7-1-16,-1-1-6 16,1-2 1-16,1-7 5 15,-1 0-1-15,0 0-5 16,3-7-1-16,-3-7-22 15,1-4 10-15,-3-1-3 16,0-2-1-16,-2 3 10 16,-6 4 5-16,3 5-5 15,-4 1 6-15,-2 2 0 0,2 6 1 16,-2 0-1-16,0 0-1 16,0 0-20-16,2 0 21 15,5 11 1-15,0-2 11 16,2 8-4-16,-1-8 4 15,4 5-3-15,-3-1-2 16,1-5-1-16,0 2-5 16,1-2 7-16,-3-2-2 15,4-6-5-15,-1 0-1 16,0 0 0-16,3 0-13 16,-1-6-15-16,1-7 11 15,-4-4-2-15,-1 3 18 16,1 0-1-16,-2-2 2 15,-4 5 1-15,1-1-1 16,-3 6 1-16,0 6 0 0,-2 0 0 16,3 0-1-16,-1 0-7 15,1 0 7-15,-1 6 12 16,4 6 7-16,1 2-4 16,2-1 0-16,2-4 6 15,-1 1-2-15,3-1 2 16,-3-5-1-16,3-1-4 15,-1-3 1-15,-1 0-2 16,1 0-5-16,-2 0 5 16,-1-3 0-16,0-6-6 15,0 4 0-15,-2 1-8 16,1 4 11-16,2 0 16 16,-2 0 1-16,3 0-10 0,1 5-9 15,-3 4-10-15,-3-2-78 16,-1-5-241-16,-5 1-494 0</inkml:trace>
  <inkml:trace contextRef="#ctx0" brushRef="#br0" timeOffset="148326.95">9727 16034 2342 0,'0'0'625'0,"0"0"-405"16,0 0-15-16,0 0-21 15,0 0-89-15,0 0-95 0,0 0-2 16,-8-26-139-16,25 26-506 16,-1 0-298-16</inkml:trace>
  <inkml:trace contextRef="#ctx0" brushRef="#br0" timeOffset="148776">10585 16120 1194 0,'0'0'541'0,"0"0"-301"16,0 0 5-16,0 0 115 15,0 0 22-15,0 0-100 16,0 0-112-16,-15 25-48 16,-5 21-14-16,-3 7-26 0,2 15-19 15,0 12-21-15,3 9-6 16,5 5-7-16,4 4-4 16,9 1-8-1,0-5-5-15,6-6-11 0,20-8-1 16,5-11 0-16,9-11-1 15,3-14-38-15,14-14-36 16,30-30-122-16,-13 0-412 16,-10-30-530-16</inkml:trace>
  <inkml:trace contextRef="#ctx0" brushRef="#br0" timeOffset="154600.14">11013 16601 348 0,'0'0'592'0,"0"0"-401"15,0 0-1-15,0 0 103 16,0 0-2-16,0 0-110 16,-6 0-2-16,6 0 16 15,0 0-13-15,0 0-35 16,0 0-9-16,0 0-2 16,0-3-13-16,0-6-20 15,0-1-39-15,10-3-32 16,9-6-14-16,5-1-5 0,5 6 10 15,0 0-1-15,3 4 13 16,-3 8-14-16,2 2-9 16,-2 0-3-16,-4 2-2 15,-5 12-5-15,2 3 5 16,-7 3-6-16,-4-3 1 16,-2 5-1-16,-6 0 5 15,0 1-5-15,-3-2 7 16,0-1-8-16,0 2 2 15,-6 5-1-15,-10-1 8 16,-1-4-7-16,-4 6-1 16,-1-2 7-16,-2 0-7 15,1-6 0-15,1 1 0 0,5-4 0 16,-2-2 5-16,9-1-6 16,0-7 1-16,6 3 0 15,2-2 0-15,2-1 5 16,0 0 1-16,0 1 2 15,10 3 3-15,10-4 9 16,8-2-3-16,4 4-3 16,9-9-4-16,8 0-5 15,5 0 1-15,2 0-6 16,4-9 1-16,-4 0-2 16,-8-5-27-16,-3 2-78 15,0-11-231-15,-14 2-261 16,-14 3-447-16</inkml:trace>
  <inkml:trace contextRef="#ctx0" brushRef="#br0" timeOffset="156055.89">11629 16026 1410 0,'0'0'493'15,"0"0"-342"-15,0 0 75 16,0 0 54-16,0 0-121 16,0 0-48-16,0 0 13 15,7 80 7-15,-3-48-14 16,0 2-40-16,0-6-32 16,3-2-23-16,-2-3-6 0,-3-2-7 15,1-1-8 1,-2-3 1-16,-1-4 6 0,0-3-8 15,3-1-28 1,-3-5-84-16,2-4-58 0,-2 0-21 16,2 0-3-16,3-11-112 15,-1-5-400-15,-2-2-208 0</inkml:trace>
  <inkml:trace contextRef="#ctx0" brushRef="#br0" timeOffset="156507.96">11894 15998 1367 0,'0'0'525'0,"0"0"-394"16,0 0 79-16,0 0 85 15,0 0-103-15,0 0-51 16,0 0 4-16,-15 46 4 16,-2-28-45-16,0-5-44 15,-5 4-29-15,-3 1-15 16,-2 0-8-16,0-4-2 16,-1 0-5-16,8-2 0 15,-1-1 1-15,6-4-1 0,6-2-1 16,4-2 2-1,3-3-2-15,2 2 0 0,0-2 0 16,0 4-9-16,0-4-2 16,2 4 11-16,9 3 8 15,7 0 8-15,5-2 8 16,4 2-1-16,4 0-2 16,2 0-14-16,1-2 2 15,-1-2-9-15,-4 3-9 16,0-2-81-16,-4 0-135 15,-4 0-95-15,-5 2-227 16,-9-6-450-16</inkml:trace>
  <inkml:trace contextRef="#ctx0" brushRef="#br0" timeOffset="156835.91">12076 16214 1234 0,'0'0'762'0,"0"0"-488"15,0 0-28-15,0 0 65 0,0 0 6 16,0 0-149-16,0 0-65 16,48-14-46-16,-31 10-27 15,3 2-19-15,1 2-11 16,-5 0-68-16,10-3-239 16,-8 3-218-16,-3 0-347 0</inkml:trace>
  <inkml:trace contextRef="#ctx0" brushRef="#br0" timeOffset="157178.56">12452 16186 1415 0,'0'0'589'0,"0"0"-460"16,0 0 46-16,0 0 86 15,0 0-108-15,0 0-86 16,0 0 22-16,33-73 44 16,-29 66 0-16,1-1-25 15,-3 2-26-15,-2 6-30 16,0 0-4-16,0 0-13 16,0 0-19-16,0 2-7 15,2 14-3-15,-2 2 3 16,1 6-7-16,2 6-1 15,-1-4 6-15,0 1-7 16,2-4 0-16,0 0-49 0,0-9-116 16,3-2-157-16,3-8-141 15,0-3-54-15,-1-1-469 16</inkml:trace>
  <inkml:trace contextRef="#ctx0" brushRef="#br0" timeOffset="157589.22">12687 15932 1380 0,'0'0'527'16,"0"0"-343"-16,0 0 119 15,0 0 0-15,0 0-116 16,0 0-61-16,0 0 80 16,34 22-40-16,-19-5-52 15,8 7-28-15,6 10-16 16,2 3-17-16,7 9-22 15,2 10-7-15,3 13-13 0,3 24 1 16,3 36-12 0,-11-9 2-16,-13-12 8 0,-17-11-4 15,-8-25-6-15,-15 4-1 16,-20 4-32-16,-17-8-48 16,-48-5-157-16,11-21-605 15,2-16-1315-15</inkml:trace>
  <inkml:trace contextRef="#ctx0" brushRef="#br0" timeOffset="158949.69">13787 16677 497 0,'0'0'578'16,"0"0"-369"-16,0 0 56 15,0 0 54-15,0 0-57 16,0 0-43-16,0 0-62 16,-23 0-33-16,23 0-2 15,2 0 14-15,14 0 52 16,6 0-30-16,5 0-40 16,11 0-37-16,5 0-27 15,7 0-14-15,6 0-16 0,1 0-6 16,0 0-17-16,-3 0 9 15,-8 0-4-15,-5 0-6 16,-8 0 0-16,-11 0-9 16,-8 0-15-16,-6 0-30 15,-6 0-59-15,-2 0-116 16,0 0-40-16,-10 0-195 16,-6 0-409-16</inkml:trace>
  <inkml:trace contextRef="#ctx0" brushRef="#br0" timeOffset="159203.15">14067 16508 1679 0,'0'0'565'15,"0"0"-359"-15,0 0 32 0,0 0 129 16,0 0-87-16,0 0-175 15,0 0-70-15,-2 12 5 16,2 22 25-16,7 1-34 16,4 9-16-16,0 0-6 15,-2 0-9-15,0 2-67 16,2 7-300-16,-2-11-247 16,-6-12-312-16</inkml:trace>
  <inkml:trace contextRef="#ctx0" brushRef="#br0" timeOffset="160952.21">14763 16543 350 0,'0'0'95'15,"0"0"-40"-15,0 0-45 16,0 0-4-16,0 0-5 16,0 0-1-16,0 0 9 15,0-40 72-15,0 32 21 16,-2 0 8-16,-2 2-41 16,-5-2-23-16,6-3 45 0,-2 8 35 15,1-6 25-15,0 4 32 16,0 1 20-16,1-1 17 15,0 2-14-15,1 1 10 16,2-2-14-16,0 0-40 16,0 0-20-16,0 0-54 15,14-2-36-15,5 1-4 16,10 2 4-16,6-1 1 16,0 4 4-16,3 0-14 15,-3 7-16-15,-3 8-6 16,-3 2-10-16,-3 2-10 15,-5 3 8-15,-8 0 0 16,-1 4-7-16,-10-4 11 16,-2 6-3-16,0-2 2 15,-16 6-4-15,-5-2 2 0,-3 2 2 16,0-1 5-16,-2 1 4 16,5-4 1-16,-2 2 5 15,6-4 3-15,1-2-7 16,7-2 4-16,4 0-5 15,5-8-8-15,0-2-7 16,7-2-5-16,18-6 5 16,8-4-5-16,9 0-2 15,10 0 0-15,4-14-22 16,2-4-92-16,11-12-204 16,-16 2-257-16,-13-2-360 0</inkml:trace>
  <inkml:trace contextRef="#ctx0" brushRef="#br0" timeOffset="161342.88">15414 15986 1726 0,'0'0'666'0,"0"0"-484"0,0 0-46 16,0 0 86-16,0 0-35 15,0 0-91-15,0 0-6 16,24 43-20-16,-15-16-4 15,0 4-28-15,0 2-19 16,0-1-8-16,-5-2-10 16,1 0 1-16,0-5-2 15,-3-4-46-15,-1-9-97 16,2-1-155-16,-1-8-15 16,3-3-200-16,-1-8-125 15,0-10-732-15</inkml:trace>
  <inkml:trace contextRef="#ctx0" brushRef="#br0" timeOffset="161685.99">15648 15995 1371 0,'0'0'866'0,"0"0"-664"15,0 0-70-15,0 0 142 16,0 0-20-16,0 0-161 15,0 0-27-15,-47 41 7 16,25-21-23-16,-1-1-25 16,3 2-8-16,1-5-8 15,3 0-2-15,5-6-5 16,1 2-1-16,6-6 5 0,2 3-6 16,2-6 0-16,0 1-1 15,0 6 1-15,6-6 6 16,15 1 6-16,3 4 7 15,7-5 2-15,3 0-9 16,-1-4-10-16,0 3-2 16,1-3-27-16,-5 0-136 15,0 0-164-15,-7 0-266 16,-5 0-426-16</inkml:trace>
  <inkml:trace contextRef="#ctx0" brushRef="#br0" timeOffset="161947.94">15891 16145 1197 0,'0'0'569'0,"0"0"-317"16,0 0 117-16,0 0-39 15,0 0-37-15,0 0-91 16,0 0-108-16,118-3-55 16,-95 3-39-16,-2-6-5 15,2 3-192-15,10-2-105 0,-6 1-241 16,-4 0-274-16</inkml:trace>
  <inkml:trace contextRef="#ctx0" brushRef="#br0" timeOffset="162304.16">16359 16016 626 0,'0'0'931'0,"0"0"-588"16,0 0-75-16,0 0 110 0,0 0-50 16,0 0-71-16,0 0-78 15,0-4-46-15,0 4-37 16,2 0-23-16,2 14-4 16,1 4-15-16,-3 8-13 15,3 6-1-15,-5-1-5 16,0 10-19-16,0-3-2 15,0 0-13-15,2-4 5 16,0-7-6-16,0-6-1 16,-1-5-18-16,3-3-41 15,-2-13-117-15,-2 0-520 16,0 0-598-16</inkml:trace>
  <inkml:trace contextRef="#ctx0" brushRef="#br0" timeOffset="165217.15">5737 16561 624 0,'0'0'269'16,"0"0"-158"-16,0 0 21 16,0 0 73-16,0 0-57 15,0 0-31-15,0 0 24 16,0 5 35-16,0-5-30 16,0 0-31-16,0 0-23 15,0 0-29-15,0 0-14 16,0 0-6-16,0 0 0 15,0 0 3-15,0 0-1 16,0 0-9-16,0 0 1 0,0 0-7 16,0 0 4-16,0 0-1 15,0 0 6-15,0 0-4 16,0-5-5-16,0 1-3 16,0-6-3-16,-3 3-8 15,3-6 5-15,0 3 3 16,0 1-4-16,0-4 4 15,0-1 1-15,6 6 1 16,2-3 3-16,3 4 12 16,1 2-2-16,0 4 9 15,5 1 4-15,0 0 11 16,1 10-8-16,2 12-11 16,0 5-5-16,1 0 7 0,-4 9-1 15,-1-2-7-15,-5 6-17 16,-5-3-2-16,-4 2-8 15,-2 2 1-15,0-1-3 16,-10-5-8-16,-11 2 8 16,-5-1-8-16,-6-5 0 15,-1-4-1-15,-5-1 0 16,0-8-12-16,3 1-8 16,2-10 7-16,8-4 7 15,5-5 4-15,9 0 1 16,4 0-8-16,7-14-10 15,0-5-4-15,0 1 13 16,7-3 10-16,9 2 3 0,4 1 6 16,6 2 4-1,1 6 5-15,1 6-4 0,2 4 2 16,0 0-5-16,0 0 1 16,1 12-2-16,-2 6-1 15,2 0-1-15,1 8-1 16,-1-2 1-16,0 3-7 15,-2-6-1-15,2-3 2 16,-4-4-1-16,-3-5-1 16,-2-6 0-16,1-3 0 15,-4 0-15-15,2 0-33 16,-1-17-32-16,1-4-119 0,-4-6-107 16,-5-17-218-1,-2 3-185-15,-10 5-631 0</inkml:trace>
  <inkml:trace contextRef="#ctx0" brushRef="#br0" timeOffset="165953.15">6078 16124 1128 0,'0'0'363'0,"0"0"-67"16,0 0 20-16,0 0 8 0,0 0-139 16,0 0-26-1,0 0 79-15,15 80-48 0,-3-44-63 16,-3-4-55-16,-1 3-27 16,-1 1-15-16,-2-4-12 15,-4-3-9-15,3-4-8 16,-4-4 7-16,0-2-8 15,0-7 0-15,0-4-26 16,0-2-41-16,0-6-23 16,0 0-45-16,0 0-55 15,0-6-18-15,-4-6-48 16,4-15-79-16,0 4-360 16,0 0-86-16</inkml:trace>
  <inkml:trace contextRef="#ctx0" brushRef="#br0" timeOffset="166411.17">6278 16150 1273 0,'0'0'406'16,"0"0"-221"-16,0 0 101 15,0 0 32-15,0 0-173 16,0 0-56-16,0 0 32 15,-13 32 6-15,5-23-34 16,-4 8-19-16,1-2 0 16,-1-6-25-16,2 3-22 15,1-4-9-15,-3 2-6 0,2-2-4 16,-1 3-8-16,-1-2 6 16,-2 3-6-16,4-3 1 15,0-4 0-15,6 8 1 16,2-10 4-16,2 8 1 15,0-6 2-15,0 8 3 16,4-5 6-16,13 6 4 16,0-5 13-16,8 3-2 15,1 3 1-15,2-5-5 16,5 2-2-16,0 2-11 16,-2-7-5-16,-4 4-2 15,-2-3-2-15,-6-4-5 0,-3-2-1 16,-7 2 5-16,-5 0-5 15,-2-4 0-15,-2 0-1 16,0 0-6-16,0 4-111 16,0-4-395-16,-6 0-445 0</inkml:trace>
  <inkml:trace contextRef="#ctx0" brushRef="#br0" timeOffset="173918.37">16834 16842 230 0,'0'0'1087'16,"0"0"-744"-16,0 0-92 16,0 0 57-16,0 0 10 15,0 0-84-15,-5 0-66 16,5 0 9-16,3 0-17 16,15 0-37-16,6 0-39 15,8 0-20-15,7 0-37 16,1-5-4-16,1 5-16 0,0-3 5 15,-4 3-12-15,-6 0-58 16,-9 0-94-16,-7 0-228 16,-15 0-239-16,0 0-163 15,0 3-400-15</inkml:trace>
  <inkml:trace contextRef="#ctx0" brushRef="#br0" timeOffset="174150.1">16826 16980 45 0,'0'0'1695'0,"0"0"-1403"16,0 0-193-16,0 0 161 16,0 0 67-16,0 0-79 15,0 0-19-15,99 7-70 16,-58-7-74-16,7 0-52 0,2 0-33 15,0 0-42-15,17 0-272 16,-9-5-337-16,-11-1-677 0</inkml:trace>
  <inkml:trace contextRef="#ctx0" brushRef="#br0" timeOffset="174993.12">17621 16731 1079 0,'0'0'934'16,"0"0"-696"-16,0 0-104 0,0 0 68 16,0 0-20-16,0 0-105 15,0 0-28-15,2 9-14 16,-2-4 4-16,0-1-20 15,0-4-13-15,0 0 3 16,0 0 0-16,0 0 17 16,0 0-6-16,0 0 7 15,0-5-27-15,0-8 2 16,0-4-1-16,0 2-1 16,0-2 0-16,0-2 1 15,4 3 0-15,9 2 18 16,3 5 4-16,5-3 23 15,1 5 17-15,0 7 0 0,0 0-17 16,1 0-13-16,-2 10-12 16,2 8-3-16,-5 8-17 15,-3 1 8-15,-5 5-7 16,-8-1 4-16,-2 4 0 16,0-3 5-16,-4 4-10 15,-17-5-2-15,-1-4-2 16,-3-1 2-16,-2-8-13 15,1 1-10-15,-1-5-3 16,-2-7 0-16,4-2-1 16,1-5-9-16,4 0 13 15,2 0 0-15,2 0 15 16,8-5 7-16,1-7 1 16,3 3-13-16,4-6-1 15,0 3-4-15,2-2 8 0,11 6 11 16,7-1 45-16,3 4 20 15,1 5 18-15,5 0-3 16,4 0-19-16,1 14-4 16,2 3-10-16,1 0-5 15,0 1-29-15,2 0-1 16,2 0-3-16,-4 1-9 16,1-5-1-16,-3-2-35 15,0-7-52-15,-4-5-145 16,6 0-251-16,-10-14-150 15,-6-3-686-15</inkml:trace>
  <inkml:trace contextRef="#ctx0" brushRef="#br0" timeOffset="175999.15">18637 16145 508 0,'0'0'1125'0,"0"0"-829"16,0 0-137-16,0 0 147 16,0 0 8-16,0 0-105 15,0 0-69-15,0-7-12 16,0 7-20-16,-2 0-53 16,-10 0-37-16,-5 0-9 15,-7 0-8-15,-5 0 7 16,-5 0-2-16,-3 0-6 15,0 4 0-15,2-4 1 0,-1 0 0 16,4 0 0 0,8 0 0-16,4 0 13 0,4 0 13 15,7 0-8-15,3 0-1 16,4 0 23-16,0 0-11 16,2 0-2-16,0 0-7 15,0 0-1-15,-3 0-10 16,3 10-9-16,-2 10 9 15,2 4-1-15,0 10 3 16,0 8 2-16,0 6-1 16,2 10 1-16,9 0-7 15,3 9-1-15,1-4-4 16,1 4-1-16,-1-1 0 16,4-3 1-16,-4-5-1 15,1 5 0-15,-3-10 4 16,-2 5-4-16,-2-4-1 15,-2-6 1-15,-3-6 0 0,-1-1 0 16,-3-1 0-16,0-10 0 16,0 2 6-16,0-6-6 15,0-4 0-15,0-8 0 16,0 0 0-16,0-9 0 16,0-2 0-16,0 1 0 15,0-4 0-15,0 5 0 16,0 0 1-16,0 3 5 15,0 2 2-15,0-6-1 16,0 4 2-16,0-8-2 16,7 6 1-16,0-6-9 15,7 0 15-15,0 5-4 16,-2-5-1-16,7 0-4 0,2 0 3 16,-1 0 2-16,6 0-5 15,1 0-5-15,4 3 10 16,6 1-11-16,4 1-1 15,6-4 1-15,2 3 0 16,-1 0 0-16,-2-4 6 16,-9 0-5-16,-4 0-2 15,-10 0 2-15,-8 0 0 16,-5 0 4-16,-8 0-4 16,-2 0 4-16,0 0-5 15,0 0 0-15,0 0-1 16,-9 0-29-16,-17 0-78 15,1 0-218-15,2-4-572 0</inkml:trace>
  <inkml:trace contextRef="#ctx0" brushRef="#br0" timeOffset="177205.93">19058 16540 1445 0,'0'0'639'16,"0"0"-489"-16,0 0 93 15,0 0 27-15,0 0-69 16,0 0-80-16,0 0-10 16,7 35-21-16,-7-27-33 15,3-2-21-15,-3-2-20 16,0 1-2-16,0-5-4 15,0 0 2-15,0 0 3 0,0 0 6 16,0 0-15-16,0-5-4 16,-6-9-1-16,4 1 8 15,2-4-9-15,0-1-1 16,0 0 1-16,0 0 0 16,10 0 0-16,3 3 11 15,3 0 4-15,3 4-2 16,2 2 2-16,-1 5 3 15,2 4 9-15,-2 0-13 16,-2 0 5-16,2 4-2 16,0 14-8-16,-4 4 4 15,4 6-2-15,-4 2-4 16,-3 6 4-16,-3 4-5 0,0 0-6 16,-8 1 6-1,-2-2-4-15,0-2 8 0,-12-5-1 16,-11-2-3-16,-4-2 2 15,-6-7-7-15,-3-2 5 16,0-7-4-16,0-6-2 16,1-2 0-16,2-4-14 15,8 0-4-15,2-10 6 16,10-7 3-16,9 3-13 16,4-3 2-16,0 7-1 15,5-2 11-15,19 2 10 16,5 6 0-16,6 4 33 15,7 0 7-15,8 0 2 16,0 14-6-16,2-2-19 16,-1 2-5-16,-3-1-11 0,0-4-1 15,-8 1-33-15,-5-6-76 16,0-1-131-16,8-3-265 16,-5 0-26-16,-6-3-475 15</inkml:trace>
  <inkml:trace contextRef="#ctx0" brushRef="#br0" timeOffset="177702.48">20082 16612 1069 0,'0'0'495'16,"0"0"-214"-16,0 0 67 15,0 0 28-15,0 0-73 16,0 0-19-16,0 0-73 15,-9-26-85-15,-7 19-28 16,-2-1-29-16,-2 3-11 0,-2-4-14 16,-3 9-7-1,1-3-11-15,0 3-1 0,-2 0-7 16,4 12-9-16,1 9 0 16,2 7 3-16,7 2-10 15,2 7 13-15,10 2-15 16,0 2 14-16,6-1-4 15,21-5-2-15,9 2-1 16,7-5-5-16,8-2-1 16,2-12 6-16,5 1-7 15,0-16-15-15,0-3-31 16,-6 0-73-16,6-30-161 16,-14-6-458-16,-13 4-512 0</inkml:trace>
  <inkml:trace contextRef="#ctx0" brushRef="#br0" timeOffset="178912.37">20269 16124 561 0,'0'0'1492'0,"0"0"-1215"15,0 0-124-15,0 0 111 0,0 0-33 16,0 0-83-16,0 0-37 16,-5 80-19-16,14-54-28 15,1 6-37-15,-3-6-15 16,2-3-5-16,-2-4-6 15,1-3 0-15,-4-6 0 16,0-1-1-16,-1-9-11 16,-1 0-2-16,0 0 11 15,0-4-13-15,2-11 15 16,1-6 8-16,2-2-7 16,0 2 7-16,-1-2-8 15,1 0 1-15,2 2 0 0,0 3-1 16,-1 4 7-16,0 6-7 15,-4 2-8-15,3 6 8 16,-3 0-8-16,2 0 8 16,3 0 7-16,3 4-7 15,1 10 2-15,1 0-1 16,-1 4 1-16,1-1-1 16,-1 2 5-16,-3-1-5 15,0 3 5-15,-1-3-6 16,-3-4 0-16,-2 0 1 15,2-7-1-15,-4-5 0 16,0 1-1-16,2-3-9 16,-2 0-5-16,3 0-20 15,-1-3-2-15,0-6 28 16,4-5 0-16,-3-4 0 0,3-1-10 16,0 1-5-16,0 2 13 15,-2 2 5-15,1 4 5 16,-4 3-11-16,2 2 3 15,-2 5 1-15,2 0-1 16,1 0-12-16,1 0 15 16,4 8 6-16,0 1 1 15,1 5-1-15,3 3 1 16,-2-2 5-16,-2-1-5 16,1 2 5-16,-3-2 1 15,3-5 4-15,-3 3-10 16,0-7 7-16,0 0-7 15,-1-5 0-15,-2 0 0 0,3 0-1 16,-1 0 0-16,2-10-7 16,1-4-11-16,-3-2 1 15,4-2 16-15,-3 1-17 16,-1-2-1-16,2 1 7 16,-4 6 11-16,-1 3 0 15,-1 4 1-15,-2 1-10 16,0 4 2-16,-2 0-5 15,3 0 4-15,1 0-5 16,1 4 14-16,2 8 13 16,1 2 10-16,4 0 7 15,-3 4 6-15,1-4-3 0,2-2-6 16,-3-2-8-16,-1-2-1 16,1 1-9-16,0-9-3 15,5 0 3-15,-4 0 5 16,6 0 0-16,-3 0-13 15,4-4 10-15,-5-5-10 16,2 0 0-16,-1 4 0 16,-3 1 4-16,1 1-4 15,-1 3 0-15,2 0 20 16,1 0 4-16,3 0 4 16,-3 3-1-16,3 6 8 15,-3-5-3-15,3 5 2 16,-1-4-2-16,-1-1-6 0,-3 1-11 15,0 0-8 1,-1-1-8-16,-6-4-6 0,-2 0-92 16,-2 0-276-16,0-9-402 0</inkml:trace>
  <inkml:trace contextRef="#ctx0" brushRef="#br0" timeOffset="179099.13">21041 16008 1972 0,'0'0'910'16,"0"0"-680"-16,0 0 41 15,0 0-22-15,0 0-101 16,0 0-100-16,0 0-36 16,-10-37-12-16,10 37-126 15,12 0-648-15,-2 7-644 0</inkml:trace>
  <inkml:trace contextRef="#ctx0" brushRef="#br0" timeOffset="179553.4">21743 16204 557 0,'0'0'1608'0,"0"0"-1267"15,0 0-118-15,0 0 242 16,0 0-183-16,-75 107-113 0,54-49-56 16,1 9-40-1,3 10-7-15,9 8-21 0,3-1-12 16,5 1-16-16,0-4-4 15,11-9-11-15,12-2-2 16,4-12-8-16,2-10-54 16,4-11-40-16,16-16-172 15,-9-14-669-15,-4-7-519 0</inkml:trace>
  <inkml:trace contextRef="#ctx0" brushRef="#br0" timeOffset="180050.02">21923 16677 1960 0,'0'0'391'0,"0"0"-106"16,0 0 172-16,0 0-198 15,0 0-143-15,0 0-46 16,0 0-5-16,102-62-10 16,-71 62-14-16,5 0-28 15,-3 0-2-15,1 9-11 16,-7 4 2-16,-3 6 6 0,-8 2-8 15,-7 1 0-15,-9 5 0 16,0 0-1-16,-9-1 0 16,-15 3 0-16,-3-3 0 15,-1 0 1-15,2-3 0 16,4 0 0-16,6-5 0 16,8-1 1-16,4-8-1 15,4 2 0-15,0 1 6 16,4-5 4-16,15 0-10 15,6 0-1-15,6-7-1 16,0 0-31-16,3 0-90 0,-3 0-223 16,4-18-209-16,-6 0-202 15,-6 1-531-15</inkml:trace>
  <inkml:trace contextRef="#ctx0" brushRef="#br0" timeOffset="180427.76">22445 16152 1224 0,'0'0'635'0,"0"0"-348"16,0 0 187-16,0 0-11 16,0 0-195-16,0 0-106 15,0 0-60-15,-2-16-45 16,2 40 1-16,5 2-5 16,7 6-13-16,0 4-22 15,-4 0-6-15,0-1-6 16,-3-4-5-16,-2 0-1 15,-3-9-5-15,0-2-30 16,0-4-34-16,0-2-81 16,0-11-191-16,0-3-184 15,0 0 1-15,0 0-321 0</inkml:trace>
  <inkml:trace contextRef="#ctx0" brushRef="#br0" timeOffset="180760.98">22674 16179 1577 0,'0'0'527'0,"0"0"-334"0,0 0 146 16,0 0 120-16,0 0-270 16,0 0-94-16,0 0-21 15,-13 0-10-15,-8 12-37 16,0 1-10-16,-4 6-10 15,0-5-6-15,4-1 5 0,7 3-5 16,2-6 0-16,6 2-1 16,1-2 0-16,5 3 1 15,0-4 6-15,0 3 4 16,16 2 4-16,4 1-5 16,5-6-1-16,4-1-3 15,2 1-6-15,0-6-6 16,0-1-60-16,-4-2-119 15,11 0-168-15,-9 0-258 16,-7 0-328-16</inkml:trace>
  <inkml:trace contextRef="#ctx0" brushRef="#br0" timeOffset="181019.3">22966 16316 1803 0,'0'0'510'16,"0"0"-358"-16,0 0 160 15,0 0-3-15,0 0-165 16,0 0-92-16,0 0-34 15,102 0-18-15,-73 0-178 0,-6 0-169 16,-5 0-492-16</inkml:trace>
  <inkml:trace contextRef="#ctx0" brushRef="#br0" timeOffset="181407.03">23191 16244 1711 0,'0'0'287'16,"0"0"-116"-16,0 0 174 15,0 0-77-15,0 0-132 16,0 0-6-16,0 0-7 16,60-14-24-16,-48 14-48 15,1 5-21-15,-4 4-17 0,0 1-4 16,-5 2-3-16,1 3-5 15,-3-1 9-15,-2 2-10 16,0 2-1-16,0-4-5 16,0 4 5-16,-2-4 1 15,-7-1 0-15,0 3 1 16,0-5 5-16,2-3 9 16,5 0 9-16,0 2-3 15,2-6-8-15,0-2-5 16,4 0 1-16,12-2-9 0,8 0-5 15,3 0-58 1,4 0-249-16,12 0-185 0,-5-4-261 16,-9-5-462-16</inkml:trace>
  <inkml:trace contextRef="#ctx0" brushRef="#br0" timeOffset="182163.4">23517 16092 846 0,'0'0'287'0,"0"0"-114"16,0 0 65-16,0 0-14 16,0 0-114-16,0 0-74 15,0 0-21-15,0 0-8 16,0 0-6-16,0 0 6 16,0 0 15-16,0 0 34 15,0 0 41-15,0 0 19 16,0 0-3-16,0 0-15 15,0 0-27-15,0 0-30 16,0 0-15-16,0 0-8 0,0 0-11 16,0 0-5-16,0 0 9 15,0 0-9-15,0 0 16 16,0 0 6-16,0 0 5 16,0 0 10-16,0 0 18 15,0 0 1-15,0 0 18 16,0 0-10-16,0 0-9 15,0 0 3-15,0 0-6 16,0 0 18-16,0 0-9 16,0 0-2-16,0 0-12 15,0 0-11-15,0 10 5 16,0 1 8-16,5 9-15 0,8 1 0 16,0 11-6-1,2 5-1-15,3 6 2 0,2 11-8 16,2 13-1-16,-3 5-8 15,-1 9-13-15,-8-2 1 16,-8 6-1-16,-2-5 0 16,0 5-1-16,-21-4 0 15,-8-5-9-15,-11-4 2 16,-1-5-2-16,1-15 1 16,2-11 1-16,4-18 1 15,13-9 4-15,5-10-14 16,5-4-4-16,7 0-7 15,4 0-18-15,0-14-27 16,0 4-43-16,0-2-183 16,2 2-64-16,7 1-329 0,-3 6-558 15</inkml:trace>
  <inkml:trace contextRef="#ctx0" brushRef="#br0" timeOffset="182678.34">23990 16794 1333 0,'0'0'790'0,"0"0"-631"16,0 0 40-1,0 0 124-15,0 0-81 0,0 0-98 16,0 0 32-16,73 0-53 16,-38 0-39-16,4 0-37 15,-1 0-22-15,-3 0-16 16,-2 0-7-16,-4 0-2 15,-2 4 0-15,-4-4-24 16,-8 0-30-16,-3 4-55 16,-10-4-183-16,-2 0-70 15,-8 0-222-15,-7 0-501 0</inkml:trace>
  <inkml:trace contextRef="#ctx0" brushRef="#br0" timeOffset="182929.17">24183 16691 1575 0,'0'0'648'0,"0"0"-431"16,0 0 74-16,0 0 187 16,0 0-279-16,0 0-64 15,0 0-38-15,31 40-26 16,-22-13-31-16,-4 5-19 15,-3 3-10-15,1 0-11 16,-3 5 0-16,0 1-15 16,0-6-62-16,0-7-100 15,2-1-371-15,4-10-132 0,1-8-590 16</inkml:trace>
  <inkml:trace contextRef="#ctx0" brushRef="#br0" timeOffset="183400.59">24482 16691 1330 0,'0'0'990'16,"0"0"-732"-1,0 0 48-15,0 0 154 16,0 0-280-16,0 0-78 0,120-54-23 16,-91 54-32-16,0 0-19 15,0 0-11-15,-2 4-11 16,-3 11-5-16,-1 2 0 16,-5 1 0-16,-5 0 1 15,-7 4-1-15,-6 0 5 16,0 1-6-16,-6 3 0 15,-19 2-6-15,-4-2 0 16,1 1 5-16,-1-4 1 16,3 0 4-16,7-2-4 15,6 2 0-15,3-9 0 16,8 3 1-16,2-5 5 0,0 3-6 16,0-8 1-1,0 7 0-15,10-8 0 0,5 2 0 16,7-4-1-16,7-4-31 15,7 0-71-15,4 0-222 16,11-22-261-16,-7 5-68 16,-7-2-651-16</inkml:trace>
  <inkml:trace contextRef="#ctx0" brushRef="#br0" timeOffset="183831.41">24779 16102 1498 0,'0'0'525'0,"0"0"-350"15,0 0 179-15,0 0-4 16,0 0-85-16,0 0-104 0,0 0-60 16,40 0-35-16,-32 18-12 15,2 7-16-15,-4 9-8 16,-2 5-12-16,-1 1-9 15,-3-3 1-15,0 0-9 16,0-4 0-16,0-1-1 16,0-10-25-16,-5-5-54 15,3-8-77-15,2-4-97 16,0-5-49-16,0 0-63 16,7-14-267-16,0-3-340 0</inkml:trace>
  <inkml:trace contextRef="#ctx0" brushRef="#br0" timeOffset="184166.89">24988 16186 1618 0,'0'0'479'0,"0"0"-281"15,0 0 155-15,0 0-18 16,0 0-174-16,0 0-83 15,0 0 5-15,-31 8-24 16,15 6-24-16,1-4-26 16,1 4-2-16,3-2-6 15,2 2 0-15,0-6 4 16,5 2-4-16,2 2-1 16,-1-2 1-16,3 3 17 15,0 1 3-15,0-5-6 0,5 3-4 16,5-2-2-16,7-1-8 15,3-5-1-15,-1 2-38 16,4-3-139-16,4-3-107 16,-5 0-226-16,-4 0-295 0</inkml:trace>
  <inkml:trace contextRef="#ctx0" brushRef="#br0" timeOffset="184467.96">25130 16316 1495 0,'0'0'572'0,"0"0"-304"0,0 0 208 16,0 0-176-16,0 0-148 15,0 0-81-15,0 0-35 16,49 0-36-16,-33 0-24 16,0 0-187-16,-3 0-73 0,-1 0-221 15,-6 0-231-15</inkml:trace>
  <inkml:trace contextRef="#ctx0" brushRef="#br0" timeOffset="184976.91">25130 16316 103 0,'112'-81'1118'0,"-112"78"-888"16,0 1-80-16,0-2 143 0,7 1-96 15,2-2-99-15,0 1-15 16,2 2 39-16,3 2-1 16,-2 0-24-16,-1 0-6 15,3 0 0-15,-5 0-3 16,3 0-4-16,-6 6-21 15,3 2-22-15,-5-2-18 16,0 6-4-16,-4-2 1 16,0 2-14-16,0 3 7 15,0-6 10-15,-15 3-10 16,-1 2-4-16,-3-1 6 16,0 1-15-16,4-6 11 15,1 6-11-15,4-4 0 16,3 2 6-16,2-2 3 15,3 2 15-15,2-2-1 0,0 2-4 16,0-2-8-16,0-2-1 16,4 2-3-16,8-7 1 15,3 2 1-15,2-5-9 16,4 0-72-16,-2 0-84 16,0 0-67-16,-2-8-102 15,0-6-184-15,-5 2-114 16,-2-2-411-16</inkml:trace>
  <inkml:trace contextRef="#ctx0" brushRef="#br0" timeOffset="185945.89">25313 15978 443 0,'0'0'849'0,"0"0"-563"16,0 0-6-16,0 0 71 16,0 0-45-16,0 0-158 15,0 0-47-15,-4-2-2 0,4 2-16 16,0 0-17-16,0 0-5 16,0 0 20-16,6 0 6 15,4 0-13-15,1 0-25 16,-3 0-15-16,4 0 7 15,-3 4-14-15,-1 2-11 16,2-2 4-16,-4 6 4 16,1 2 6-16,-1 5-9 15,-1 6-3-15,0 0-3 16,-5 4-8-16,2 4 1 16,-2 1-8-16,0 7 6 15,0 1 2-15,0 4-2 16,0 2 0-16,-7 7 1 15,-4-4-6-15,2 2 7 16,-3 5-3-16,4-6-5 0,1 2 0 16,1-2 5-16,4 0-4 15,0-1-1-15,-2-6 0 16,2 3 0-16,-3-9 7 16,4 1-7-16,-1-2 1 15,-3-4-1-15,3-1 0 16,-2-8 1-16,2 0-1 15,-4-6 0-15,4 1 0 16,0 0 0-16,0-1 0 16,0 1 0-16,0-4 0 15,-3 0 1-15,2-6-1 16,0 0 2-16,-1-2-1 0,-2-3 1 16,2 2 14-16,-3-1 14 15,1 1 3-15,-5-5 2 16,-8 5-2-16,0-1 7 15,-6-4 7-15,-3 3-1 16,-1 2-10-16,-2-3-9 16,3 2-15-16,4-4-11 15,-1 4-1-15,5 1-33 16,-11 0-44-16,7 2-118 16,4-2-794-16</inkml:trace>
  <inkml:trace contextRef="#ctx0" brushRef="#br0" timeOffset="188347.74">3348 18075 899 0,'0'0'603'0,"0"0"-448"16,0 0 3-16,0 0 85 15,0 0 3-15,0 0-105 16,0 0-62-16,0 0-14 16,0 0 1-16,0 0 7 15,0 0 4-15,0 0 1 16,0 0-18-16,4 0-6 15,16 0 43-15,11 0 32 16,5 4-38-16,4 6-34 16,2-6-35-16,-1 4-8 15,-2-2-7-15,-1-3-6 0,-5 2-1 16,-4-5-8-16,-5 4-104 16,-4 1-111-16,-8 4-54 15,-5-1-251 1,-7-2-211-16</inkml:trace>
  <inkml:trace contextRef="#ctx0" brushRef="#br0" timeOffset="191693.47">3441 17802 624 0,'0'0'826'0,"0"0"-627"0,0 0-70 15,0 0 111-15,0 0 38 16,0 0-91-16,0 0-93 15,-20 0-69-15,33 0-17 16,14-4 24-16,13 4 10 16,9 0-14-16,7-3-20 15,6 3-8-15,19 0-71 16,-15 7-206-16,-16 3-559 0</inkml:trace>
  <inkml:trace contextRef="#ctx0" brushRef="#br0" timeOffset="193409.12">4638 17736 671 0,'0'0'842'15,"0"0"-712"-15,0 0-113 0,0 0 60 16,0 0 137-16,0 0-120 16,0 0-59-16,0 0 15 15,0 0 49-15,0 0-3 16,0 0-22-16,-2-4-18 15,-3 2-14-15,2-5 20 16,2 2-11-16,1-5-20 16,0-2 4-16,0 2-22 15,0-2-1-15,1-2-6 16,11-1 1-16,2 0-7 16,3 4 1-16,1 8-2 15,2 3 1-15,0 0 0 16,3 14 5-16,1 12 10 0,1 9 4 15,-3 6-2 1,-2 3-10-16,-4 0 2 0,-6 6 1 16,-7-1-1-16,-3 1-1 15,0-2-8-15,-18-1 2 16,-4-8-2-16,-7 2-9 16,-2-12-8-16,0 0-5 15,-1-12-6-15,4-5 10 16,3-8 6-16,5-4 4 15,5 0 8-15,5 0-8 16,6-4 6-16,4-8-14 16,0-3-37-16,1-6 33 15,18 7 20-15,3-4 8 16,8 4 6-16,3 1 6 16,4 4 10-16,5 4 8 15,1 5-6-15,-1 0-22 16,-2 0-1-16,-1 14-3 0,-4-5-6 15,-1 2-29-15,-8-4-81 16,-1-2-91-16,-1-5-39 16,-6 0-325-16,-5-5-202 0</inkml:trace>
  <inkml:trace contextRef="#ctx0" brushRef="#br0" timeOffset="193964.53">5042 17391 595 0,'0'0'625'16,"0"0"-435"-16,0 0 46 0,0 0 35 16,0 0-48-16,0 0-29 15,0 0-56-15,-16-34-62 16,18 25-39-16,14 0-6 15,3-1-6-15,2 6-16 16,4 4 3-16,-1 0-10 16,-2 0 11-16,-2 4-11 15,-5 10 4-15,-1 0-5 16,-5 3 0-16,-7 3 6 16,-2 1-2-16,0 1-4 15,-2 5 0-15,-13-5 6 16,-1 4-6-16,1-2 5 15,-2 1-5-15,9-6 5 16,1 3 3-16,5-8 0 16,2-2 0-16,0-2-8 0,2 2 13 15,16-6-4-15,9-6-1 16,8 0-9-16,10 0-12 16,20-4-97-16,-9-10-225 15,-10 0-579-15</inkml:trace>
  <inkml:trace contextRef="#ctx0" brushRef="#br0" timeOffset="194725.25">6060 17711 1058 0,'0'0'323'0,"0"0"-162"16,0 0 24-16,0 0 31 16,0 0-72-16,0 0-79 15,0 0-23-15,2-83 7 16,-2 65 9-16,0 2-14 16,-11 2-11-16,-6 0 1 0,1 2 0 15,-2 6-3 1,-3 2 2-16,4 0 0 0,-3 4-4 15,-3 0 7-15,2 0-14 16,-2 0-7-16,-2 0 3 16,3 8-1-16,0 5-10 15,2 1 11-15,0 9-8 16,4 3 5-16,0 0 11 16,8 6 5-16,-1 4 17 15,7 4-2-15,2 4-3 16,0 7 2-16,0-3 18 15,15-4-5-15,5-2-10 16,5-2-13-16,3-3-11 16,7-8-9-16,4-7-9 15,8-4-6-15,4-7 1 0,7-11-1 16,5 0-54-16,3-3-93 16,2-16 8-16,19-24-107 15,-16 9-241-15,-11-3-541 16</inkml:trace>
  <inkml:trace contextRef="#ctx0" brushRef="#br0" timeOffset="196151.43">6479 17336 1220 0,'0'0'410'16,"0"0"-170"-16,0 0-58 0,0 0 2 16,0 0-30-16,0 0-103 15,0 0-7-15,13 38 35 16,1-6-21-16,-4-1-27 15,3-1-10-15,-2 2-13 16,-3-5-7-16,1-5 0 16,-2-4-1-16,-2-9 0 15,-1 0 6-15,-4-9-6 16,0 0 1-16,2 0 5 16,-2 0-6-16,1-14 0 15,2-4-16-15,0-8-5 16,-1-1-13-16,3 6 9 15,1-2 19-15,1 1-12 0,-1 9 17 16,1-1 0-16,0 5 0 16,-3-1-1-16,-1 6-10 15,1 4 4-15,3 0 2 16,-1 0-6-16,4 0 0 16,0 0 4-16,4 8 8 15,-1 2 0-15,2 4 0 16,-1-2 1-16,-1 2 0 15,-1 4 7-15,-3-4-7 16,1-1 0-16,-2 0 0 16,-2 0 5-16,1-8-6 15,-5 0 0-15,0-5-2 0,2 0-5 16,-1 0-16-16,-1 0-2 16,3-5-2-16,-1-9 20 15,1 5 0-15,-2-7 5 16,5 2-10-16,1-1-1 15,-2 3-2-15,1-2-34 16,-1 6 28-16,0 2 1 16,-3 3 1-16,1-6 10 15,-3 9 0-15,0 0-3 16,-2 0-3-16,1 0 0 16,5 0 15-16,-2 9 6 15,0 0 12-15,1 3 3 16,4 2 5-16,-2 0 8 15,1-2 0-15,2 2-7 16,-3 0-9-16,3-6-9 0,-2-3-3 16,-2-1 1-16,0-4 1 15,-1 0-7-15,0 0-1 16,6 0-4-16,-5 0-22 16,1 0 9-16,-1-9 3 15,-1 1 7-15,0 3-9 16,-1-4 9-16,-2-1 7 15,1 3 0-15,-1-2 0 16,0 3 0-16,0 2 1 16,0 0-1-16,-2 4 0 15,2 0-6-15,-2 0 0 16,2 0-9-16,1 0 15 16,2 0 10-16,-1 13 8 0,3-3 6 15,-1 4 4-15,3 2-4 16,0-2-8-16,0 0-1 15,-1-5-8 1,0 4 2-16,1-9 0 0,-3 0-7 16,1-4-1-16,2 0 5 15,0 0-6-15,0 0-1 16,-1-8-22-16,4 4 22 16,-6-7 0-16,3 8 1 15,-5-6 1-15,1 5 0 16,0 3 0-16,-1 1-1 15,3-4-6-15,1 4 5 16,4 0 0-16,-1 0 1 0,2 0 8 16,1 0 5-1,2 0-1-15,-3 0 3 0,3 4 7 16,-1-3 14-16,1 3-3 16,-3-4-4-16,0 5-2 15,-3-1-4-15,0-4-10 16,-3 3 0-16,1-1-1 15,0 3-4-15,-4-5-8 16,-4 4-70-16,0 0-271 16,0-4-637-16</inkml:trace>
  <inkml:trace contextRef="#ctx0" brushRef="#br0" timeOffset="196350.47">7115 17237 2096 0,'0'0'506'15,"0"0"-431"-15,0 0-41 16,0 0 64-16,0 0-53 16,0 0-45-16,0 0-233 15,11 12-257-15,-3-3-964 0</inkml:trace>
  <inkml:trace contextRef="#ctx0" brushRef="#br0" timeOffset="197050.2">7926 17379 537 0,'0'0'648'0,"0"0"-420"0,0 0-7 15,0 0 105-15,0 0-22 16,0 0-52-16,0 0-86 16,-9-5-31-16,0 10 6 15,1 13 16-15,-4 12-22 16,-1 7-49-16,4 12-20 16,0 10-12-16,2 7 0 15,7 7-12-15,0 0-9 16,0 8-12-16,1-5-6 0,16 0-4 15,5-8-10-15,3-6 0 16,6-5-1-16,2-12-24 16,6-13-89-16,11-9-227 15,-7-11-256-15,-12-12-460 0</inkml:trace>
  <inkml:trace contextRef="#ctx0" brushRef="#br0" timeOffset="197914.18">8267 17718 958 0,'0'0'404'16,"0"0"-215"-16,0 0-7 15,0 0 77-15,0 0-47 16,0 0-79-16,0 0-78 16,13-22-12-16,8 12 34 15,1 1-7-15,7 2 7 16,0 7-8-16,2 0-10 16,-2 0-14-16,-1 0-13 15,1 7-13-15,-6 2-3 16,-3 5-5-16,-8 4-4 15,-1 4 1-15,-11 0 1 0,0 6 1 16,-5 2-10-16,-15 3-8 16,-7 2 2-16,-2 0 0 15,5-3 6-15,-2-2 0 16,10-2 0-16,4-1 0 16,8-2 0-16,4-5 1 15,0-4 11-15,6-7-2 16,17 3 4-16,8-10-4 15,10-2-1-15,5 0-9 16,3-9-25-16,0-5-120 16,2-21-149-16,-11 9-351 15,-11-1-626-15</inkml:trace>
  <inkml:trace contextRef="#ctx0" brushRef="#br0" timeOffset="198385.37">8834 17293 1294 0,'0'0'563'15,"0"0"-410"-15,0 0-77 16,0 0 49-16,0 0 45 15,0 0-87-15,0 0-4 16,17 32 13-16,-13-6-1 16,-1 6-19-16,1 0-21 15,1-6-15-15,-3 4-19 16,0-7-8-16,1-4-8 16,-2-6-1-16,-1-3-6 0,3-2-34 15,-1-4-50-15,0-4-61 16,0 4-116-16,3-4-44 15,-3 0-229-15,3 0-237 16</inkml:trace>
  <inkml:trace contextRef="#ctx0" brushRef="#br0" timeOffset="198813.32">9025 17357 808 0,'0'0'263'15,"0"0"-168"-15,0 0 12 16,0 0 72-16,0 0-27 16,0 0-70-16,0 0-25 0,0 0 20 15,0 0 23-15,-10 0-33 16,-2 5-8-16,-3 2 2 15,-4-2 0-15,1 8-2 16,1-3 15-16,-2 2 21 16,7-1-8-16,0-8-21 15,8 6-17-15,-1-8-14 16,3 3-12-16,2 0-13 0,0 0 2 16,0 0 6-1,0 6 0-15,7-2-3 0,2 3-2 16,4-3 1-16,-2 1-5 15,4-1-9-15,1 1 1 16,0-4-1-16,1 4-3 16,6-4-71-16,0 4-104 15,8 3-81-15,-7-6-238 16,-2-6-216-16</inkml:trace>
  <inkml:trace contextRef="#ctx0" brushRef="#br0" timeOffset="199175.22">9266 17420 1629 0,'0'0'393'0,"0"0"-242"15,0 0 3-15,0 0 49 16,0 0-85-16,0 0-81 0,0 0-19 15,56-19-18-15,-32 15-24 16,5 4-65-16,0-3-15 16,2 0-365-16,-9 3-357 15,-5 0-222-15</inkml:trace>
  <inkml:trace contextRef="#ctx0" brushRef="#br0" timeOffset="199680.17">9547 17374 1309 0,'0'0'354'0,"0"0"-193"0,0 0 35 16,0 0-42-16,0 0-49 16,0 0-31-16,0 0-37 15,106-5-7-15,-88 5-2 16,1 5-6-16,-4 0-4 16,1 3 0-16,-3 2 4 0,1-1-11 15,-4-2-4 1,-1 0-1-16,-2 0-3 0,0 3-2 15,-5 2 17-15,-2-2 2 16,0-2 30-16,0 3 4 16,-4 1-2-16,-12 1-9 15,1 1-7-15,-1-2 0 16,3 3-3-16,2-5-11 16,6 2-8-16,2-3-2 15,3 0-3-15,0 1-9 16,0-2 0-16,5 0 1 15,13-2 7-15,7-6-7 16,4 0-1-16,3 0-25 16,7 0-63-16,-2-10-131 15,13-12-133-15,-13 4-224 0,-5 0 2 16</inkml:trace>
  <inkml:trace contextRef="#ctx0" brushRef="#br0" timeOffset="200649.07">9909 17231 1096 0,'0'0'596'15,"0"0"-401"-15,0 0-11 0,0 0 146 16,0 0-63-16,0 0-110 16,0 0-68-16,-1-8 4 15,1 8 28-15,0 0-23 16,0 0-35-16,0 0-10 15,1 0 3-15,9 0-14 16,1 4-11-16,0 0-5 16,0 6-1-16,-1-7-5 15,-3 6-8-15,-1-4-2 16,-4-5-8-16,0 0 6 0,-2 0-7 16,0 0-1-16,0 5 0 15,0-5 9-15,2 0-7 16,-2 0 4-16,0 0-11 15,0 0 5-15,0 0 0 16,0 0 0-16,0 0 6 16,0 0-5-16,0 0-2 15,0 0 2-15,0 0-1 16,0 0 0-16,0 0-1 16,0 0 1-16,0 0 0 15,0 0 1-15,0 0-1 0,0 0-1 16,0 0 0-1,0 0-7-15,0 0-4 0,0 0 2 16,0 0-4-16,0 0 8 16,0 0 5-16,0 0-8 15,0 0 8-15,0 0 0 16,0 0 1-16,0 0 0 16,0 0 0-16,0 0-11 15,0 0-1-15,0 0-6 16,0 0 6-16,0 0 12 15,0 0 0-15,0 0-1 16,0 0 1-16,0 0-1 16,0 0-5-16,0 0 6 15,0 0 0-15,0 0 0 16,0 0 6-16,0 0-6 0,0 0-1 16,0 0 0-1,2 0 0-15,0 4 0 0,3 4 1 16,4 2 9-16,-2-2-9 15,4 10 17-15,5 4 2 16,-1 7 2-16,3 6-1 16,2 9-4-16,0 5-8 15,2 13 2-15,0 2-2 16,-4 6-1-16,-2 6-6 16,-10 1 0-16,-6 3 0 15,0 0 0-15,-6 0 0 16,-12-3-1-16,1-5-29 15,-4-10-20-15,1-12-77 16,-11-21-190-16,4-15-46 0,1-9-317 16</inkml:trace>
  <inkml:trace contextRef="#ctx0" brushRef="#br0" timeOffset="201531.55">10630 17950 755 0,'0'0'802'0,"0"0"-553"15,0 0-69-15,0 0 92 16,0 0 34-16,0 0-93 16,0 0-88-16,-9-3-51 15,9 3-11-15,14 0 55 16,13 8 14-16,6-4-53 0,9-1-37 16,4 2-12-16,3-3-15 15,-1 2-8-15,-5 0-6 16,-3-4 0-16,-11 4-1 15,-10-4-28-15,-7 0-65 16,-11 4-118-16,-1-4-15 16,-1 0-116-16,-15 0-542 0</inkml:trace>
  <inkml:trace contextRef="#ctx0" brushRef="#br0" timeOffset="201943.97">10813 17776 1084 0,'0'0'508'0,"0"0"-371"15,0 0 75-15,0 0 55 0,0 0 18 16,0 0-104-16,0 0-48 16,-11-18-23-16,11 18 7 15,0 0-9-15,0 4-35 16,0 18 11-16,0 6 3 15,0 6-29-15,0 7-28 16,4-1-18-16,-1 2-4 16,-3-3-8-16,0 2-30 15,0-5-185-15,0 3-153 16,-3-16-251-16,-4-5-307 0</inkml:trace>
  <inkml:trace contextRef="#ctx0" brushRef="#br0" timeOffset="203224.4">11390 17677 1205 0,'0'0'480'16,"0"0"-374"-16,0 0 22 15,0 0 61-15,0 0 14 16,0 0-100-16,0 0-58 15,34-119-1-15,-12 101 3 16,2 4-4-16,1 1-6 16,-1 3-13-16,1 6-2 15,-4 4 6-15,4 0 8 16,-2 4-10-16,2 10-4 16,-3 5-7-16,2 6 0 0,-4 6-2 15,1-4-12-15,-4 4 11 16,-3 1-6-16,-4 0-5 15,-3-2 9-15,-7 2-2 16,0 4-1-16,0-6 17 16,-15 2-5-16,-10 0-2 15,-2-2-5-15,-4 3-6 16,2-8 1-16,2 1-6 16,6-3 0-16,5-5 1 15,7-4-1-15,5-4 5 16,4-2-5-16,0 2 5 15,0-3 7-15,0 7 7 16,9-5 21-16,11 2 16 16,7-8 12-16,14 1 11 15,13-4 0-15,11 0-32 16,8 0-19-16,6-10-17 0,0-9-12 16,0-5-105-16,14-17-251 15,-20 11-345-15,-16-3-831 0</inkml:trace>
  <inkml:trace contextRef="#ctx0" brushRef="#br0" timeOffset="212045.2">11947 17165 719 0,'0'0'387'0,"0"0"-247"16,0 0-30-16,0 0 118 15,0 0 10-15,0 0-116 16,0 0-36-16,0 0-7 0,0 0 7 16,0-4-20-16,0 4-2 15,0 0-21-15,0 0-12 16,0 0-9-16,0 0-8 15,0 8-1-15,0 9 5 16,0 6 15-16,0 5-1 16,5 10 7-16,-1-2-9 15,0 4-15-15,3-4-4 16,-2 0-3-16,-1-10-7 16,1-2 5-16,-3-7-6 15,2-8 1-15,-2-5 4 16,-2 1-5-16,0-5 0 15,2 0-10-15,-2 0-42 0,0 0-37 16,0 0-36 0,0 0-57-16,0-18-132 0,0 1-80 15,4 3-210-15</inkml:trace>
  <inkml:trace contextRef="#ctx0" brushRef="#br0" timeOffset="212656.52">12175 17197 614 0,'0'0'285'16,"0"0"-171"-16,0 0 2 15,0 0 98-15,0 0-25 16,0 0-69-16,0 0 10 16,2 0 11-16,-4 0-46 15,-5 3-50-15,-4 6-5 16,0 1-8-16,-5 2-10 0,1 1-10 15,-5 1-3 1,-1 3-1-16,2-2-1 0,-2-3-6 16,3 2 5-16,7-9-5 15,3 3 0-15,2-8 0 16,4 0 1-16,2 0-2 16,0 0 0-16,0 0 0 15,0 0 1-15,0 0 5 16,0 0 1-16,0 0 8 15,0 4 3-15,0-1-12 16,0 4 31-16,10 1 1 16,1-2 1-16,0 6 10 15,2-2-9-15,3 2-6 16,1-6-9-16,0-2-8 16,-2 1-5-16,-2-2-12 0,1-3 8 15,-3 0-8-15,-2 0-6 16,-2 0-53-16,-3 4-45 15,-3-2-33-15,-1 6-44 16,0 1-93-16,0 0-114 16,0 5-418-16</inkml:trace>
  <inkml:trace contextRef="#ctx0" brushRef="#br0" timeOffset="213363.06">12271 17355 523 0,'0'0'503'0,"0"0"-410"16,0 0-24-16,0 0 105 0,0 0 3 16,0 0-97-16,0 0-39 15,0 0 13-15,0 0 6 16,0 0-2-16,0 0 7 15,0 0-7-15,9 0 0 16,1 0-13-16,4 0-1 16,-1-4-22-16,3 4-7 15,-5 0-14-15,3-3 5 16,-5 3-6-16,-1 0 0 16,-1 0-11-16,-2 0-55 15,-1 0-81-15,1 0-119 0,-3 0-72 16,-2 0-389-16</inkml:trace>
  <inkml:trace contextRef="#ctx0" brushRef="#br0" timeOffset="214239.67">12572 17432 599 0,'0'0'191'0,"0"0"-100"15,0 0 72-15,0 0-12 16,0 0-57-16,0 0-30 15,0 0 8-15,2-23-14 16,-2 20-20-16,2-6-12 16,0 3 5-16,3-2 4 15,-1-6-2-15,0 7 5 16,3-7-15-16,0-5-1 16,0 6 4-16,-3-4-14 0,3-1 4 15,0 4-8-15,-1 0 0 16,-2 2 1-16,1 2 9 15,-5 6 18-15,2 0 17 16,-2 4 14-16,0 0 0 16,0 0-12-16,0 0-23 15,0 0-17-15,0 0-3 16,0 0-11-16,0 8 1 16,0 2-1-16,0 2 0 15,0 2 7-15,0 4-7 16,5 8 1-16,3 2 5 0,0 7 2 15,2 0 3 1,1 5 1-16,3 1-7 0,-1-2-5 16,1-2 8-1,-4-5-8-15,-1-11 0 0,-1 2 0 16,-5-9-1-16,3-5-16 16,-4-4-43-16,0-5-91 15,-2 0-71-15,0 0-28 16,0 0-144-16,0-2-535 0</inkml:trace>
  <inkml:trace contextRef="#ctx0" brushRef="#br0" timeOffset="-214673.47">12623 17619 469 0,'0'0'303'0,"0"0"-183"0,0 0 39 15,0 0 7-15,0 0-5 16,0 0-43-16,0 0-2 16,-5 0 9-16,5 0-40 15,0 0-42-15,0 0-7 16,0 0 32-16,9 0 21 15,4 0-26-15,1 0 6 16,4 0-14-16,2 0-11 16,2 0-4-16,3 0-11 15,-1-3-15-15,1 3-6 16,-3-4-7-16,-2 2 5 16,-2 2-5-16,0-4 1 15,-7 4 4-15,0 0-6 0,-4-4 1 16,-3 4-1-16,1 0 0 15,-3 0 1-15,-2 0 0 16,0 0 0-16,2 0 0 16,-2 0-1-16,0 0 1 15,0 0-1-15,0 0-7 16,0 4-110-16,-9 9-101 16,-9 1-429-16</inkml:trace>
  <inkml:trace contextRef="#ctx0" brushRef="#br0" timeOffset="-189724.4">16178 14423 261 0,'0'0'6'0,"0"0"-6"15,0 0-12 1,0 0 11-16,0 0-28 0</inkml:trace>
  <inkml:trace contextRef="#ctx0" brushRef="#br0" timeOffset="-188690.28">15860 14793 214 0,'0'0'127'0,"0"0"-127"16,127-13-68-16,-49-1 43 15,-13 0-22-15,-11-4-20 0</inkml:trace>
  <inkml:trace contextRef="#ctx0" brushRef="#br0" timeOffset="-188342.54">15355 14752 150 0,'0'0'0'0,"0"0"-29"0</inkml:trace>
  <inkml:trace contextRef="#ctx0" brushRef="#br0" timeOffset="-184846.5">452 17406 523 0,'0'0'503'0,"0"0"-255"16,0 0-113-16,0 0 17 16,0 0 4-16,0 0 8 0,0 0-51 15,-1 0-23-15,1-5-13 16,0 5-3-16,0 0-11 16,0-4-18-16,0 4-7 15,0 0 4-15,1 0-8 16,12 0 18-16,2 0 10 15,7 4-15-15,4 1-12 16,-2-5 1-16,5 3-3 16,0-3-5-16,3 0-5 15,5 0 0-15,3 0-5 16,5 0-1-16,1 0 4 16,2-3-20-16,0-2 0 15,4 5 7-15,-1 0-7 0,5 0 8 16,-1 0-8-16,3 0-1 15,-2 0 6-15,0 0-5 16,-2 0-1-16,-4 0 7 16,2 0-7-16,-5 0 1 15,1 0 4-15,0 0-4 16,-6-4-1-16,1 1 1 16,-4 0 0-16,-1 3 4 15,-2-4-4-15,-6 4-1 16,0-4 0-16,-6 0 1 15,-3-1 0-15,-4 5 1 16,-1-5-1-16,-5 5 0 16,1 0 0-16,-4 0 0 15,1 0-1-15,1 0 0 16,-2 0 0-16,1 0 0 0,2 0 0 16,0 0 0-16,0 0 0 15,-2 0 1-15,-2 0-1 16,-2 0 0-16,-1 0 1 15,-4 0-1-15,0 0-48 16,-11 0-68-16,-14-4-228 16,-12-10-1379-16</inkml:trace>
  <inkml:trace contextRef="#ctx0" brushRef="#br0" timeOffset="-183861.57">304 15680 453 0,'0'0'501'0,"0"0"-322"16,0 0 54-16,0 0 30 15,0 0 13-15,0 0-82 16,0 0-54-16,0-7 0 16,0 7-3-16,0 0-37 15,0 0-19-15,0 0-37 16,0 4-22-16,0 14 5 0,-3 8-5 16,2 6 11-16,-1 8 6 15,-1 3-12-15,3 2 4 16,0 6-13-16,0-5-6 15,0 5 3-15,3-2-4 16,3 1 1-16,1 1-3 16,2 0-3-16,0 0 3 15,-2-2-3-15,2 4 0 16,-5-5-4-16,3 6 6 16,-5-4-2-16,1-2 0 15,0 2-5-15,0-1 6 16,0-3-1-16,-1-2-4 15,0 0 11-15,0-4-4 16,0 4 2-16,2-3 7 16,1 0-2-16,-3 3 2 0,2-4-3 15,-4 0-7-15,2 5 1 16,-2-10-2-16,0 6 5 16,0-10-10-16,0 1 4 15,0-11-6-15,0-3-10 16,0-8-87-16,0-1-78 15,7-9-66-15,0-9-256 16,-2-14-307-16</inkml:trace>
  <inkml:trace contextRef="#ctx0" brushRef="#br0" timeOffset="-182157.3">291 15700 822 0,'0'0'271'0,"0"0"-19"0,0 0-53 15,0 0 18-15,0 0-22 16,0 0-46-16,0 0-29 16,-2-14-27-16,2 14-17 15,0 0-13-15,0 0-12 16,0 0-14-16,4 0 14 16,10 0 4-16,3 0 0 15,8 0-9-15,4-3 3 16,11-1 7-16,7 2 11 0,11-6-19 15,5 0-12 1,8 1-5-16,0 0-3 16,5 1-7-16,2 2-4 15,2 0 2-15,3-1-10 0,-1 4 0 16,0 1-3-16,-1 0-4 16,-8 0-1-16,-3 0 0 15,-7 0 1-15,-2 0-1 16,-2 1 7-16,-1 4-8 15,-3-5 0-15,3 0 6 16,-3 0 0-16,1 0-5 16,-2 0-1-16,-3 0 1 15,-4 0 0-15,-7 0 0 16,-5 0 5-16,-3 0-5 16,-10 4-1-16,-4-3 0 15,-6 6-6-15,-3-1 6 16,-5-3 0-16,-4 2 8 0,2-3 2 15,-2 0 5 1,0 0 0-16,2-2-7 0,-2 4-8 16,0-4 0-16,0 4 0 15,0 0 1-15,0 2 5 16,0 2-5-16,0 1 1 16,0 0 5-16,0 1-7 15,0 2 1-15,0-5 0 16,0 4-1-16,0 1 1 15,0-3-1-15,0 4 0 16,0 1 1-16,0 0-1 16,0 8 1-16,0 4-1 0,0 6 0 15,0 9 0-15,5 7 0 16,3 6 1-16,4 4-1 16,-1 0 1-16,2 3 5 15,1-2-5-15,-1 0 5 16,0-1 0-16,0 0-6 15,-1-4 1-15,-3 1 1 16,-1-4-1-16,3 0 1 16,-1-3-1-16,-2-8-1 15,3 0 1-15,-1 1 1 16,-2-4 10-16,-1 1-11 16,-3-6 1-16,2-3 5 15,-2-3-5-15,-2-5-1 0,-2 2 5 16,2-9-6-1,-2 3 1-15,0-5 6 0,0-2-7 16,0 2 0-16,0-5 1 16,0 1 1-16,0 0-1 15,0-7 7-15,0 3-7 16,0-4 0-16,0 0 14 16,0 0-7-16,0 0-8 15,0 0 1-15,0 0 11 16,0 0-3-16,0 0 0 15,0 0-1-15,-4 0-8 16,0 0 2-16,-2 0-2 16,2 0 0-16,-3 0 1 15,2 0-1-15,0 0 0 16,-5 4 1-16,-1-4-1 0,1 5 0 16,-2-1 0-16,-1-4 0 15,-1 1 1-15,1 3 0 16,-5 1 7-16,3-1-8 15,-5-1 0-15,2 4 0 16,-2 1-1-16,1 0 1 16,4 1 0-16,1-4 0 15,0 4 0-15,4-4 1 16,1 2-1-16,-2 0 0 16,5-3 1-16,-2 0-1 15,4-4 1-15,1 0 0 16,-1 4 1-16,2-4-2 0,-1 0 1 15,3 0-1-15,0 0 0 16,0 0-1-16,0 0 1 16,0 0 0-16,0 0-6 15,0 0-32-15,0 0-38 16,0 0-15-16,0 0-28 16,0 0-78-16,0 0-140 15,0-4-447-15</inkml:trace>
  <inkml:trace contextRef="#ctx0" brushRef="#br0" timeOffset="-181347.02">1961 17401 565 0,'0'0'210'0,"0"0"-82"16,0 0 116-16,0 0-14 16,0 0-64-16,0 0-56 0,0 0 3 15,-11 5 30-15,11-5 9 16,0-5-47-16,0 1-42 15,0 4-1-15,0 0-1 16,0 0 12-16,0-3-18 16,8 0 7-16,6-5-10 15,2-1-3-15,4 4 3 16,4-7-4-16,5-6-6 16,2 0 1-16,5-1-22 15,2-6-10-15,-2 6-2 16,1-4-8-16,-3 5 5 15,-5-2-4-15,-5 6 4 0,-1 4-6 16,-8 2 0-16,1-1 0 16,-5 7 1-16,-2-1 6 15,1-1-5-15,-2-1 5 16,0 0-6-16,0 1 1 16,-2-5 4-16,1 5-5 15,-4-1 0-15,0 1 7 16,-3 4-2-16,0 0-2 15,0 0-4-15,0 0-67 16,-4 0-81-16,-11 0-192 16,-6 0-406-16</inkml:trace>
  <inkml:trace contextRef="#ctx0" brushRef="#br0" timeOffset="-179823.68">951 15548 1000 0,'0'0'272'16,"0"0"-185"-16,0 0 4 15,-49-107 98-15,26 61 29 16,-6-7-89-16,-6-3-41 15,-3-9-16-15,-8-24 9 16,-6-23-25-16,1-21-22 16,4-5-4-16,11 5-5 15,7 14-9-15,12 17-16 16,3 8-53-16,7 19-103 0,7 15-81 16,0 7 34-16,0-5 35 15,0-7 30-15,0 4-20 16,0 15 28-16,2 11 108 15,0 15 22-15,-2 12 55 16,3 6-19-16,0 2-36 16,-3 0-78-16,2 7-92 15,-2 5-51-15,0 2-338 0</inkml:trace>
  <inkml:trace contextRef="#ctx0" brushRef="#br0" timeOffset="-178583.3">509 13529 530 0,'0'0'345'0,"0"0"-112"0,0 0 26 16,0 0 10-16,0 0-21 15,0 0-28-15,0 0 19 16,0-7-7-16,0 7-43 16,0 3-10-16,-13 15-64 15,-5 8-8-15,-9 5-10 16,-2 7-41-16,-6 8-30 16,-1 0-18-16,3 3 5 15,-3-3-12-15,7-5 1 16,5-3-2-16,3-10-6 15,11-5-71-15,3-7-63 16,5-8-98-16,2-7-58 16,0-1-84-16,0-12-307 0,6-3-123 15</inkml:trace>
  <inkml:trace contextRef="#ctx0" brushRef="#br0" timeOffset="-178245.62">385 13624 844 0,'0'0'381'15,"0"0"-260"-15,0 0 78 16,0 0 49-16,0 0-49 16,0 0-61-16,0 0-13 0,35-37 55 15,-19 43-3-15,5 15-45 16,0 3-11-16,3 6-4 15,6 2-32-15,1 3 24 16,-1 6-5-16,2-1-45 16,-4 0-18-16,2-4-20 15,-5-2-12-15,-2-5-8 16,-8-5 10-16,-2-6-5 16,-4-7-6-16,-4-3-7 15,-3-3-25-15,0-4-78 16,-2-1-76-16,0 0-32 15,0-14-127-15,0-2-442 0</inkml:trace>
  <inkml:trace contextRef="#ctx0" brushRef="#br0" timeOffset="-177789.04">900 12950 1363 0,'0'0'333'0,"0"0"-130"0,0 0 75 16,0 0 22-16,0 0-163 15,0 0-28-15,0 0 18 16,29 66-18-16,-24-27-11 16,5 2-23-16,-3 3-34 15,0-2-2-15,-3 1-18 16,-2-3-15-16,0-7 0 15,-2 0 4-15,0-9-4 16,0-7-6-16,0-5-12 16,0-4-65-16,0-8-44 15,0 0-54-15,0 0 36 16,2-5-115-16,4-25-247 0,-2 4 10 16,2-3-394-16</inkml:trace>
  <inkml:trace contextRef="#ctx0" brushRef="#br0" timeOffset="-177330.4">1205 12976 734 0,'0'0'793'0,"0"0"-677"15,0 0-24-15,0 0 214 0,0 0-90 16,0 0-79-16,0 0 29 15,-7 21-28-15,-9-4-15 16,-1 1-22-16,-5 2-30 16,-3 3-29-16,-2-4-7 15,1 1-18-15,1-4-4 16,1-1-7-16,2-6-5 16,8-1 10-16,0-2-11 15,8-3 1-15,4-3 8 16,-2 1-9-16,4-1 0 15,0 2-6-15,0 0-13 16,6 2 19-16,12 2 9 16,1 4 27-16,8 4 7 15,2 1-1-15,2 0-1 16,3 3-14-16,-3 3-9 0,2-2-5 16,-1 2-7-16,-6-1 3 15,-3-2-8-15,-3 0 13 16,-8-4-8-16,1-2-5 15,-9-4-1-15,0-4-30 16,-1-2-94-16,-3-2-60 16,0 0-63-16,0-8-328 15,0-7-758-15</inkml:trace>
  <inkml:trace contextRef="#ctx0" brushRef="#br0" timeOffset="-177025.37">1435 13130 1510 0,'0'0'494'0,"0"0"-376"16,0 0 59-16,0 0 93 15,0 0-64-15,0 0-39 16,0 0-28-16,135-14-49 16,-103 12-41-16,-5 2-28 15,-3 0-13-15,-3 0-8 0,-4 0-71 16,-3 10-98-16,-6 2-86 16,-8 11-94-16,0 0-173 15,0-2-212-15</inkml:trace>
  <inkml:trace contextRef="#ctx0" brushRef="#br0" timeOffset="-176827.61">1476 13343 842 0,'0'0'768'0,"0"0"-527"16,0 0 54-16,0 0 73 15,0 0-105-15,0 0-129 16,0 0 56-16,32 0-22 0,-5 0-70 15,6 0-50 1,1-4-31-16,3-4-17 0,4 2-27 16,21-7-303-16,-13 3-308 15,-4 1-490-15</inkml:trace>
  <inkml:trace contextRef="#ctx0" brushRef="#br0" timeOffset="-176428.31">2052 12753 1572 0,'0'0'488'16,"0"0"-285"-16,0 0 87 15,0 0 23-15,0 0-119 16,0 0-112-16,0 0 23 16,2 54 19-16,5-14-53 15,0 6-28-15,0 7-7 16,-3 3-19-16,0 2-7 15,1-2-9-15,-1-4 5 0,-2-2-5 16,1-3-1-16,-1-10-27 16,1-5-39-16,-1-8-97 15,2-10-150-15,6-14-164 16,0 0-202 0,-1-3-523-16</inkml:trace>
  <inkml:trace contextRef="#ctx0" brushRef="#br0" timeOffset="-176016.21">2328 13082 1101 0,'0'0'601'0,"0"0"-491"16,0 0 58-16,0 0 107 15,0 0-43-15,0 0-125 0,0 0-19 16,0 68 7-16,3-50-13 15,3 0-28-15,4-4-20 16,0 0-2-16,3-2-14 16,3-1 1-16,1-6-4 15,0-3-6-15,3-2-3 16,-1 0-4-16,2 0 9 16,-3-14-11-16,-3 1 6 15,-3-6-5-15,-5 0 14 16,-5-1-3-16,-2-6-2 15,0 6 2-15,-7-4 0 16,-10-1 15-16,-4 4 14 16,-3 4 20-16,-3 3-5 0,-1 4-33 15,2 8 0 1,1 2-23-16,1 0-12 0,2 9-58 16,4 14-29-16,3 0-109 15,8 14-42-15,3-7-311 16,4-7-547-16</inkml:trace>
  <inkml:trace contextRef="#ctx0" brushRef="#br0" timeOffset="-175295.5">2975 12974 1111 0,'0'0'733'0,"0"0"-456"15,0 0-44-15,0 0 63 16,0 0-4-16,0 0-123 16,0 0-40-16,-47-69-46 15,29 69-34-15,-3 0-15 16,-4 18-16-16,0 5-10 15,0 5-7-15,6 2-1 16,1 0-3-16,7 0 2 0,3-2 1 16,8-6-6-1,0-3 0-15,0-5-11 0,13-5 10 16,3-6-7 0,5-3-14-16,3 0-18 0,1-3-7 15,1-15 22-15,-1-2 4 16,-5-2-6-16,-5-2 22 15,-3 4 11-15,-3 0 0 16,-5 4 1-16,3 2 10 16,-2 4 23-16,-3 2 14 15,2 2-3-15,-4 4-15 16,3 2-8-16,-3 0-4 16,2 0-18-16,4 2 6 15,4 12 6-15,3 10 8 16,5 6 2-16,-1 8-1 0,4 6-4 15,-2 7-17 1,-2 4 7-16,2 4-6 0,-3 3 9 16,-6 1-4-16,-2-5-5 15,-8-3 4-15,0-3-4 16,-4-8 0-16,-17-3 0 16,-4-11 1-16,-1-7 4 15,-4-11-5-15,-1-5 8 16,-2-7 2-16,0 0 1 15,-1-12-2-15,3-8 2 16,2-6 8-16,9-5-1 16,7-1-10-16,8-4-9 15,5 0-1-15,9-3-6 0,20 2-59 16,27-9-128-16,-5 10-183 16,-6 7-487-16</inkml:trace>
  <inkml:trace contextRef="#ctx0" brushRef="#br0" timeOffset="-173246.15">3385 13557 1345 0,'0'0'273'16,"0"0"-140"-16,0 0 99 16,0 0 51-16,0 0-43 0,0 0-120 15,0 0-61-15,2-6-16 16,11 1 9-16,6 0-4 16,1 1-14-16,-1 1-8 15,4 0 0-15,-5 3-5 16,-1 0-1-16,1 0 4 15,-4 0-6-15,-5 3-3 16,0 4-2-16,-5 1 7 16,-2 7 8-16,-2-1-6 15,0 1-1-15,0 4-1 16,0-2-7-16,0 1 5 16,-2-2-4-16,-6 1 7 15,-2-3 7-15,-1 1-7 0,0 2 5 16,0-5-2-1,4 0-6-15,1-3-2 0,1 2-7 16,3-5 3-16,2 0 4 16,0-2-4-16,0 0-1 15,0-3-5-15,13 1 3 16,5 1 4-16,4-3 8 16,5 0-7-16,4 0-14 15,4-10-14-15,4-4-164 16,1-2-126-16,18-10-208 15,-11 4-249-15,-5 0-488 0</inkml:trace>
  <inkml:trace contextRef="#ctx0" brushRef="#br0" timeOffset="-172061.15">3630 13022 499 0,'0'0'179'0,"0"0"-116"16,0 0 15-16,0 0 123 15,0 0 2-15,0 0-77 16,0 0 14-16,-6 0 18 16,6 0 4-16,0 0-10 15,0 0-13-15,0 0-14 16,0 0-5-16,0-5-7 0,0 0-34 15,0-1-29 1,4-4-23-16,5-1 9 0,3 0-15 16,-2-1 4-16,1 0-1 15,1-1 0-15,-1 3 0 16,-1 3 7-16,2 0-6 16,-5 3-10-16,1 4-1 15,0 0 1-15,-1 0-5 16,3 7 6-16,2 11 5 15,-1 2-13-15,-4 2 14 16,6 4-10-16,-4 1-4 16,-3-1-7-16,-2 3 4 0,1-3-4 15,-5-3-1 1,0-2 1-16,0-4-1 0,0-6 2 16,0-2-2-16,0-6 0 15,0-1 0-15,0-2-11 16,0 0 10-16,0-2-8 15,0-10 8-15,0-4-10 16,0 0 10-16,0-4 1 16,0-2 0-16,0-2 1 15,7 2 4-15,6-2-5 16,3 2 0-16,1 2 0 16,4 0 0-16,-2 3 0 15,2 2 1-15,-1 1 0 16,-3 2 5-16,-1 3-5 15,-5 5 11-15,1 4-3 16,-3 0 2-16,1 0-1 0,0 7 4 16,-1 4 1-16,-1 5 4 15,0 3 11 1,-2 1 19-16,1-1-5 0,-3 4 1 16,-1 0-2-16,3 4 4 15,-2-1-1-15,1 2 0 16,2-4-14-16,1-1-10 15,1-3-4-15,3-4-3 16,1-5-13-16,3 0-2 16,-1-8-17-16,5-3-97 15,3 0-142-15,10-14-78 16,-3-10-415-16,-2-2-728 0</inkml:trace>
  <inkml:trace contextRef="#ctx0" brushRef="#br0" timeOffset="-169043.5">581 12566 614 0,'0'0'223'16,"0"0"-33"-16,0 0 61 15,0 0 16-15,0 0-14 16,0 0-30-16,0 0-39 0,-2-2-1 16,2 0-34-16,0 1-44 15,2-1-27 1,7-2-11-16,6-1-13 16,3 2-23-16,7-1 2 0,6-1-3 15,5 0-11-15,6 1 2 16,5-3-6-16,7 1 6 15,2 3-9-15,4-4 8 16,4 4-3-16,5 1-5 16,-1-2 2-16,2 1 10 15,1 1-9-15,-1 0 1 16,-6 1 1-16,2-3-8 0,-2-1 7 16,-2 4-10-1,1-3 8-15,-3-3-14 0,0 3 12 16,0-2-11-16,3 1 8 15,-1-2 0-15,3 4-7 16,-1-1 4-16,-1-1-6 16,-1 1 2-16,-2 3-1 15,-2-2 0-15,-4 1 1 16,-1-1-2-16,-4-2 0 16,0 3 0-16,-2-3 0 15,-2 0 0-15,1 1 0 16,-3-1 0-16,0-2 6 15,3 2-6-15,-4-2-1 16,0 3 1-16,3-2 0 16,-3 4 6-16,1-2-6 0,-3 4-5 15,0 0 5-15,1 0 6 16,-2 0-5-16,1 0 0 16,1 0-1-16,-1 0-1 15,1 0 1-15,-1 0 2 16,-1 0 4-16,-1 0-6 15,2 0 1-15,1 0-1 16,-4 0 1-16,3 0-1 16,-5 0 1-16,0 0 0 15,-6 0-1-15,-3 3 0 16,-2 2-2-16,1 3 2 16,-4-1-1-16,0 0 0 15,0 1 1-15,-3 0-1 0,1 2 1 16,-1 0 0-1,1 3 1-15,0 1-1 0,1 0 0 16,1-1 0-16,-2 4-10 16,2-1 10-16,-4 0 6 15,3 2-6-15,-4 1-11 16,2 6 10-16,-2-1 1 16,-1 3 2-16,1 4 10 15,-1 1 10-15,0 1-4 16,1 1-7-16,0-2-11 15,-1-1 6-15,1 1-4 16,0 1 8-16,0-3-1 16,-1-1-8-16,-1 4 8 15,1-1-3-15,-1-1 2 16,-1 3-1-16,1-1 1 0,-4-1-7 16,0 3 7-1,3-3-1-15,-7 1 7 0,-1-3-5 16,-1 2-3-16,-2-2 10 15,0 1-7-15,0-1-8 16,-2-4 0-16,4 0-1 16,-4-4 2-16,0-2-1 15,0-1 8-15,0-5-2 16,0 1-7-16,0 0 0 16,0-4 5-16,0 1-5 15,0 2 1-15,-8-3 9 16,-1 1-10-16,-1-3 9 0,-4-1-8 15,-2 2 0-15,-2 1 0 16,1-1 0-16,-1 2 1 16,-2-2-1-16,-2 0 7 15,-4 0-8-15,0 2 1 16,-3-6 5-16,-4 0-6 16,-2 2 0-16,-6 0 1 15,-5 0 0-15,-6 2 1 16,-2 2-1-16,-2 0-1 15,1 0 0-15,2 5 0 16,-1-8 0-16,4 3-1 16,2 0 1-16,-1-2 0 15,5-2 0-15,1-1-1 0,1-4 1 16,2 3 0 0,-1-2 0-16,1 0 1 0,-2 2-1 15,-3 0 1-15,-1 4-1 16,-6-2 0-16,-1 3 0 15,-3 1-1-15,1-3 1 16,-1 1 0-16,2-2 0 16,5 1 0-16,2-1 0 15,2-3 0-15,3-3 1 16,-2-2-1-16,8 0 0 16,-2 0 1-16,3 0-1 15,1 0 2-15,1 0-1 16,-4 0-1-16,2 0 1 15,-3 0-1-15,1 0 1 16,-1 0-1-16,-5 2 1 0,3-2-1 16,-3 0 0-16,3 0 0 15,1 2 0-15,1-2 0 16,-1 3 0-16,2-3 0 16,-1 2-8-16,0-2 8 15,1 2 9-15,2-1-9 16,2 4 0-16,0-5 0 15,-1 1 0-15,1-1 0 16,0 3 0-16,-1-2 0 16,0 2 0-16,1-2 1 15,-1-1 8-15,-1 0-8 16,2 0-1-16,-4 0 1 0,3 3-1 16,-3-3 1-16,2 0 0 15,-1 0 0-15,1 0 0 16,3 0 0-16,0 0 0 15,6 0 7-15,2 0 1 16,-1 0 0-16,3 0-3 16,-1-4 1-16,2-3 5 15,2 1-6-15,0 1-6 16,-3-2 2-16,4 0-1 16,0 0 8-16,-1-1-7 15,6-2-1-15,1 0 0 16,0 1 5-16,1-3-6 15,-1 0 6-15,1-3-5 0,-3 1-1 16,2 0 1 0,-1-1 1-16,-1 0-1 0,1-1 0 15,-1 1 0-15,3-2 0 16,2 0-1-16,-2 0-9 16,4-3 8-16,-1 1-5 15,1-2 5-15,-3-4 1 16,2 4 0-16,-1-11 6 15,1 1-5-15,-4-1 0 16,1-4 0-16,-1 0 0 16,0 0 0-16,2-2 0 15,-3 2-1-15,2 0 1 16,-1 2-1-16,1 0 0 0,-2 1 1 16,2 4-1-1,0 0 2-15,2 1-2 0,-1-2 1 16,4 2 0-16,2 0-1 15,2 1-1-15,0 1 0 16,2 3-9-16,0-1 9 16,0-2 2-16,0 0-1 15,0-3 1-15,0 2 0 16,0-1-1-16,-3 1 1 16,1 4-1-16,0 2 2 15,0 4-2-15,-1 2-6 16,-1 3 6-16,1 4-1 15,3 0 1-15,0 0 0 16,0 1 0-16,0 4 0 0,0-3-1 16,0 2 0-16,0-3-5 15,0 0-1-15,0-3 5 16,10 1 1-16,1-3-7 16,0 3 7-16,0 1 1 15,0 0-1-15,2 0 1 16,-1 2-1-16,-1 2-1 15,0-2 1-15,0 2-7 16,0-1 8-16,-1 4-1 16,-2-1 0-16,1 0 1 15,-1-1-1-15,2 0-1 16,1 1 2-16,3-3-1 16,1 3 1-16,-1 0 0 0,-3 1-1 15,-5 1 1-15,-2 0-1 16,-3 0 0-16,-1 0 0 15,0 0-4-15,0 0 5 16,0 0 9-16,0 0 3 16,0 0 3-16,0 0-3 15,0 0-6-15,0 0-6 16,0 0-6-16,-1 10-94 16,-5 0-454-16,-3-4-351 0</inkml:trace>
  <inkml:trace contextRef="#ctx0" brushRef="#br0" timeOffset="-68676.47">13100 17945 859 0,'0'0'1233'15,"0"0"-925"-15,0 0-135 0,0 0 73 16,0 0 10-16,0 0-94 16,-4-12-52-16,12 12-20 15,6-4 3-15,-1 4-18 16,-3 0-15-16,5 0-18 15,-4 0-10-15,0 0-7 16,3 0-12-16,4 0-12 16,3-2-2-16,2-2-2 15,3 0-42-15,1 0-89 16,8 4-387-16,-7 0-215 16,-8 0-584-16</inkml:trace>
  <inkml:trace contextRef="#ctx0" brushRef="#br0" timeOffset="-68370.41">13040 18316 629 0,'0'0'1663'0,"0"0"-1186"16,0 0-279-16,0 0 64 15,0 0-49-15,0 0-116 16,136-40-64-16,-90 27-33 16,6-1-24-16,15 0-200 15,-11 2-402-15,-10 6-545 0</inkml:trace>
  <inkml:trace contextRef="#ctx0" brushRef="#br0" timeOffset="-68054.23">14043 18235 2250 0,'0'0'676'0,"0"0"-511"16,0 0-11-16,0 0 20 16,0 0-99-16,0 0-75 0,0 0-11 15,49-13-131 1,-27 8-348-16,-1 2-386 0</inkml:trace>
  <inkml:trace contextRef="#ctx0" brushRef="#br0" timeOffset="-67866.43">14597 18195 1174 0,'0'0'1480'0,"0"0"-1144"16,0 0-185-16,0 0 1 15,0 0-48-15,0 0-104 0,0 0-42 16,85-8-279-16,-47 4-373 15,-1 4-531-15</inkml:trace>
  <inkml:trace contextRef="#ctx0" brushRef="#br0" timeOffset="-67720.42">15102 18195 1883 0,'0'0'484'0,"0"0"-362"16,0 0 88-16,0 0-26 15,0 0-184-15,0 0-148 16,116-4-217-16,-72 0-402 16,-1 0-582-16</inkml:trace>
  <inkml:trace contextRef="#ctx0" brushRef="#br0" timeOffset="-67614.11">15538 18199 1000 0,'0'0'748'15,"0"0"-505"-15,0 0 26 16,0 0-83-16,0 0-186 15,0 0-97-15,123-38-524 0</inkml:trace>
  <inkml:trace contextRef="#ctx0" brushRef="#br0" timeOffset="-67451.41">16361 18093 2177 0,'0'0'959'0,"0"0"-753"15,0 0-62-15,0 0-10 16,0 0-62-16,0 0-72 0,0 0-117 16,0-50-602-16,3 24-1878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1B3B7-4BF2-4C8C-9044-3DF9E7F5125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ACFE-B1D0-489A-93AE-60824317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paritatea</a:t>
            </a:r>
            <a:r>
              <a:rPr lang="en-US" dirty="0"/>
              <a:t> </a:t>
            </a:r>
            <a:r>
              <a:rPr lang="en-US" dirty="0" err="1"/>
              <a:t>numărului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ordonat</a:t>
            </a:r>
            <a:r>
              <a:rPr lang="en-US" dirty="0"/>
              <a:t>,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au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una din </a:t>
            </a:r>
            <a:r>
              <a:rPr lang="en-US" dirty="0" err="1"/>
              <a:t>liste</a:t>
            </a:r>
            <a:r>
              <a:rPr lang="en-US" dirty="0"/>
              <a:t> are cu un element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. 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ACFE-B1D0-489A-93AE-6082431721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22D3A6-8E76-448B-861D-D7019A087226}" type="datetimeFigureOut">
              <a:rPr lang="ro-RO" smtClean="0"/>
              <a:pPr/>
              <a:t>10.01.2023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7F19C0-F54B-425A-A374-9E15DF55AFAA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o.wikipedia.org/wiki/Mergesort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851648" cy="3011760"/>
          </a:xfrm>
        </p:spPr>
        <p:txBody>
          <a:bodyPr>
            <a:normAutofit fontScale="90000"/>
          </a:bodyPr>
          <a:lstStyle/>
          <a:p>
            <a:r>
              <a:rPr lang="ro-RO" cap="all" dirty="0"/>
              <a:t>SORTAREA PRIN INTERCLASARE (MERGESORT)</a:t>
            </a:r>
            <a:r>
              <a:rPr lang="ro-RO" b="0" cap="all" dirty="0"/>
              <a:t> </a:t>
            </a:r>
            <a:br>
              <a:rPr lang="ro-RO" cap="all" dirty="0"/>
            </a:br>
            <a:r>
              <a:rPr lang="ro-RO" dirty="0"/>
              <a:t> 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ro-RO" dirty="0"/>
              <a:t>Să considerăm acum cazul în care elementele listei A sunt printre elementele listei B, cu alte cuvinte </a:t>
            </a:r>
            <a:endParaRPr lang="en-US" dirty="0"/>
          </a:p>
          <a:p>
            <a:r>
              <a:rPr lang="ro-RO" dirty="0"/>
              <a:t>B</a:t>
            </a:r>
            <a:r>
              <a:rPr lang="ro-RO" baseline="-25000" dirty="0"/>
              <a:t>1</a:t>
            </a:r>
            <a:r>
              <a:rPr lang="ro-RO" dirty="0"/>
              <a:t> &lt;= A</a:t>
            </a:r>
            <a:r>
              <a:rPr lang="ro-RO" baseline="-25000" dirty="0"/>
              <a:t>1</a:t>
            </a:r>
            <a:r>
              <a:rPr lang="ro-RO" dirty="0"/>
              <a:t> &lt;= B</a:t>
            </a:r>
            <a:r>
              <a:rPr lang="ro-RO" baseline="-25000" dirty="0"/>
              <a:t>2</a:t>
            </a:r>
            <a:r>
              <a:rPr lang="ro-RO" dirty="0"/>
              <a:t> &lt;= A</a:t>
            </a:r>
            <a:r>
              <a:rPr lang="ro-RO" baseline="-25000" dirty="0"/>
              <a:t>2</a:t>
            </a:r>
            <a:r>
              <a:rPr lang="ro-RO" dirty="0"/>
              <a:t> &lt;= B</a:t>
            </a:r>
            <a:r>
              <a:rPr lang="ro-RO" baseline="-25000" dirty="0"/>
              <a:t>3</a:t>
            </a:r>
            <a:r>
              <a:rPr lang="ro-RO" dirty="0"/>
              <a:t>, etc. </a:t>
            </a:r>
            <a:endParaRPr lang="en-US" dirty="0"/>
          </a:p>
          <a:p>
            <a:r>
              <a:rPr lang="ro-RO" dirty="0"/>
              <a:t>În acest caz numărul comparaţiilor este n + m – 1, caz ce corespunde </a:t>
            </a:r>
            <a:r>
              <a:rPr lang="ro-RO" u="sng" dirty="0"/>
              <a:t>celui mai rău caz. </a:t>
            </a:r>
            <a:r>
              <a:rPr lang="ro-RO" dirty="0"/>
              <a:t>Deci numărul maxim de comparaţii este  n + m – 1.  </a:t>
            </a:r>
          </a:p>
          <a:p>
            <a:r>
              <a:rPr lang="ro-RO" dirty="0"/>
              <a:t>Observăm de asemenea că algoritmul Interclasare necesită spaţiu de memorie suplimentar de mărime m </a:t>
            </a:r>
            <a:r>
              <a:rPr lang="en-GB" dirty="0"/>
              <a:t>+ </a:t>
            </a:r>
            <a:r>
              <a:rPr lang="ro-RO" dirty="0"/>
              <a:t>n.</a:t>
            </a:r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Analiza algoritmului Interclasare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Operaţia principală =  comparaţia dintre elementele listei ce se efectuează în cadrul algoritmului de interclasare. </a:t>
            </a:r>
          </a:p>
          <a:p>
            <a:endParaRPr lang="ro-RO" dirty="0"/>
          </a:p>
          <a:p>
            <a:r>
              <a:rPr lang="ro-RO" dirty="0"/>
              <a:t>Cunoscând ordinul de complexitate al algoritmului Interclasare, putem analiza algoritmul Mergesort. </a:t>
            </a:r>
          </a:p>
          <a:p>
            <a:endParaRPr lang="ro-RO" dirty="0"/>
          </a:p>
          <a:p>
            <a:r>
              <a:rPr lang="ro-RO" dirty="0"/>
              <a:t>Notăm C</a:t>
            </a:r>
            <a:r>
              <a:rPr lang="ro-RO" baseline="30000" dirty="0"/>
              <a:t>min</a:t>
            </a:r>
            <a:r>
              <a:rPr lang="ro-RO" dirty="0"/>
              <a:t> (N) = numărul de comparaţii efectuate în cel mai bun caz C</a:t>
            </a:r>
            <a:r>
              <a:rPr lang="ro-RO" baseline="30000" dirty="0"/>
              <a:t>max</a:t>
            </a:r>
            <a:r>
              <a:rPr lang="ro-RO" dirty="0"/>
              <a:t> (N) = numărul de comparaţii efectuate în cel mai rău caz. </a:t>
            </a:r>
          </a:p>
          <a:p>
            <a:r>
              <a:rPr lang="ro-RO" dirty="0"/>
              <a:t>Conform analizei anterioare, algoritmul Interclasare, aşa cum este aplicat în algoritmul de sortare Mergesort, va efectua un număr minim de comparaţii = </a:t>
            </a:r>
          </a:p>
          <a:p>
            <a:endParaRPr lang="ro-RO" dirty="0"/>
          </a:p>
          <a:p>
            <a:r>
              <a:rPr lang="ro-RO" dirty="0"/>
              <a:t> şi un număr maxim de  comparaţii = 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Din descrierea algoritmului Mergesort ce implică două apelări recursive ale sale pentru liste mai mici şi o apelare a algoritmului Interclasare, se obţin următoarele relaţii de recurenţă :</a:t>
            </a:r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>
            <a:normAutofit/>
          </a:bodyPr>
          <a:lstStyle/>
          <a:p>
            <a:r>
              <a:rPr lang="ro-RO" dirty="0"/>
              <a:t>Analiza algoritmului Mergesort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699792" y="4077072"/>
          <a:ext cx="57308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0832" imgH="328332" progId="Word.Document.12">
                  <p:embed/>
                </p:oleObj>
              </mc:Choice>
              <mc:Fallback>
                <p:oleObj name="Document" r:id="rId2" imgW="5730832" imgH="3283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77072"/>
                        <a:ext cx="57308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195736" y="4941168"/>
          <a:ext cx="5730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30832" imgH="416895" progId="Word.Document.12">
                  <p:embed/>
                </p:oleObj>
              </mc:Choice>
              <mc:Fallback>
                <p:oleObj name="Document" r:id="rId4" imgW="5730832" imgH="41689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941168"/>
                        <a:ext cx="5730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4B6BD7-866C-2B7D-D42A-1AF5ACD06E29}"/>
                  </a:ext>
                </a:extLst>
              </p14:cNvPr>
              <p14:cNvContentPartPr/>
              <p14:nvPr/>
            </p14:nvContentPartPr>
            <p14:xfrm>
              <a:off x="849240" y="3125520"/>
              <a:ext cx="7003080" cy="225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4B6BD7-866C-2B7D-D42A-1AF5ACD06E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880" y="3116160"/>
                <a:ext cx="7021800" cy="227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Analiza algoritmului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383432"/>
          </a:xfrm>
        </p:spPr>
        <p:txBody>
          <a:bodyPr>
            <a:normAutofit/>
          </a:bodyPr>
          <a:lstStyle/>
          <a:p>
            <a:r>
              <a:rPr lang="ro-RO" dirty="0"/>
              <a:t>Se poate arăta că  </a:t>
            </a:r>
            <a:r>
              <a:rPr lang="ro-RO" i="1" dirty="0"/>
              <a:t>C</a:t>
            </a:r>
            <a:r>
              <a:rPr lang="ro-RO" i="1" baseline="30000" dirty="0"/>
              <a:t>max</a:t>
            </a:r>
            <a:r>
              <a:rPr lang="ro-RO" i="1" dirty="0"/>
              <a:t>(n)  = O(n log n) </a:t>
            </a:r>
            <a:r>
              <a:rPr lang="ro-RO" dirty="0"/>
              <a:t>şi că</a:t>
            </a:r>
            <a:r>
              <a:rPr lang="ro-RO" i="1" dirty="0"/>
              <a:t> C</a:t>
            </a:r>
            <a:r>
              <a:rPr lang="ro-RO" i="1" baseline="30000" dirty="0"/>
              <a:t>min</a:t>
            </a:r>
            <a:r>
              <a:rPr lang="ro-RO" i="1" dirty="0"/>
              <a:t>(n) = O(n log n).</a:t>
            </a:r>
            <a:r>
              <a:rPr lang="ro-RO" dirty="0"/>
              <a:t>  Deci timpul mediu este tot O(n log n).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27584" y="2564904"/>
          <a:ext cx="685202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0832" imgH="963395" progId="Word.Document.12">
                  <p:embed/>
                </p:oleObj>
              </mc:Choice>
              <mc:Fallback>
                <p:oleObj name="Document" r:id="rId2" imgW="5730832" imgH="96339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4"/>
                        <a:ext cx="6852026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CED498-A957-A5E8-861C-F12889822EB5}"/>
                  </a:ext>
                </a:extLst>
              </p14:cNvPr>
              <p14:cNvContentPartPr/>
              <p14:nvPr/>
            </p14:nvContentPartPr>
            <p14:xfrm>
              <a:off x="68040" y="1807200"/>
              <a:ext cx="9081360" cy="481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CED498-A957-A5E8-861C-F12889822E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80" y="1797840"/>
                <a:ext cx="9100080" cy="483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Sortarea prin interclasare = O(n log n)(chiar si timpul maxim) dar necesita un spatiu de memorie suplimentar de ordin O(n).</a:t>
            </a:r>
          </a:p>
          <a:p>
            <a:r>
              <a:rPr lang="ro-RO" dirty="0"/>
              <a:t>Inventat de </a:t>
            </a:r>
            <a:r>
              <a:rPr lang="en-US" dirty="0"/>
              <a:t>John von Neumann in 1945</a:t>
            </a:r>
            <a:r>
              <a:rPr lang="ro-RO" dirty="0"/>
              <a:t>.</a:t>
            </a:r>
          </a:p>
          <a:p>
            <a:r>
              <a:rPr lang="ro-RO" dirty="0">
                <a:hlinkClick r:id="rId2"/>
              </a:rPr>
              <a:t>http://en.wikipedia.org/wiki/Merge_sort</a:t>
            </a:r>
            <a:endParaRPr lang="ro-RO" dirty="0"/>
          </a:p>
          <a:p>
            <a:r>
              <a:rPr lang="ro-RO" dirty="0">
                <a:hlinkClick r:id="rId3"/>
              </a:rPr>
              <a:t>http://ro.wikipedia.org/wiki/Mergesort</a:t>
            </a:r>
            <a:endParaRPr lang="ro-RO" dirty="0"/>
          </a:p>
          <a:p>
            <a:endParaRPr 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tip </a:t>
            </a:r>
            <a:r>
              <a:rPr lang="en-US" dirty="0" err="1"/>
              <a:t>metoda</a:t>
            </a:r>
            <a:r>
              <a:rPr lang="en-US" dirty="0"/>
              <a:t> Divide et </a:t>
            </a:r>
            <a:r>
              <a:rPr lang="en-US" dirty="0" err="1"/>
              <a:t>Impera</a:t>
            </a:r>
            <a:endParaRPr lang="en-US" dirty="0"/>
          </a:p>
          <a:p>
            <a:r>
              <a:rPr lang="en-US" dirty="0"/>
              <a:t>Lista </a:t>
            </a:r>
            <a:r>
              <a:rPr lang="en-US" dirty="0" err="1"/>
              <a:t>iniţială</a:t>
            </a:r>
            <a:r>
              <a:rPr lang="en-US" dirty="0"/>
              <a:t> se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ro-RO" dirty="0"/>
              <a:t>de dimensiuni egale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mijlocului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iniţiale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delimitate de </a:t>
            </a:r>
            <a:r>
              <a:rPr lang="en-US" dirty="0" err="1"/>
              <a:t>acesta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li 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ordona</a:t>
            </a:r>
            <a:r>
              <a:rPr lang="en-US" dirty="0"/>
              <a:t> </a:t>
            </a:r>
          </a:p>
          <a:p>
            <a:r>
              <a:rPr lang="en-US" dirty="0"/>
              <a:t>Se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interclasare</a:t>
            </a:r>
            <a:r>
              <a:rPr lang="en-US" dirty="0"/>
              <a:t> </a:t>
            </a:r>
            <a:r>
              <a:rPr lang="ro-RO" dirty="0"/>
              <a:t> a doua liste ordonate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ordonării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iniţiale</a:t>
            </a:r>
            <a:r>
              <a:rPr lang="en-US" dirty="0"/>
              <a:t>. </a:t>
            </a:r>
            <a:r>
              <a:rPr lang="ro-RO" dirty="0"/>
              <a:t> 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0CFCA3-E029-5B78-3BF8-0A910A8F23BE}"/>
                  </a:ext>
                </a:extLst>
              </p14:cNvPr>
              <p14:cNvContentPartPr/>
              <p14:nvPr/>
            </p14:nvContentPartPr>
            <p14:xfrm>
              <a:off x="4258440" y="307440"/>
              <a:ext cx="5123520" cy="391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0CFCA3-E029-5B78-3BF8-0A910A8F23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080" y="298080"/>
                <a:ext cx="5142240" cy="393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o-RO" dirty="0"/>
          </a:p>
          <a:p>
            <a:r>
              <a:rPr lang="ro-RO" dirty="0"/>
              <a:t>Problema:</a:t>
            </a:r>
          </a:p>
          <a:p>
            <a:pPr>
              <a:buNone/>
            </a:pPr>
            <a:r>
              <a:rPr lang="ro-RO" dirty="0"/>
              <a:t>    Se dau R</a:t>
            </a:r>
            <a:r>
              <a:rPr lang="ro-RO" baseline="-25000" dirty="0"/>
              <a:t>1</a:t>
            </a:r>
            <a:r>
              <a:rPr lang="ro-RO" dirty="0"/>
              <a:t>, R</a:t>
            </a:r>
            <a:r>
              <a:rPr lang="ro-RO" baseline="-25000" dirty="0"/>
              <a:t>2</a:t>
            </a:r>
            <a:r>
              <a:rPr lang="ro-RO" dirty="0"/>
              <a:t>, ..., R</a:t>
            </a:r>
            <a:r>
              <a:rPr lang="ro-RO" baseline="-25000" dirty="0"/>
              <a:t>N  </a:t>
            </a:r>
            <a:r>
              <a:rPr lang="ro-RO" dirty="0"/>
              <a:t>obiecte ce vor fi rearanjate astfel    incat cheile lor K</a:t>
            </a:r>
            <a:r>
              <a:rPr lang="ro-RO" baseline="-25000" dirty="0"/>
              <a:t>1</a:t>
            </a:r>
            <a:r>
              <a:rPr lang="ro-RO" dirty="0"/>
              <a:t>, K</a:t>
            </a:r>
            <a:r>
              <a:rPr lang="ro-RO" baseline="-25000" dirty="0"/>
              <a:t>2</a:t>
            </a:r>
            <a:r>
              <a:rPr lang="ro-RO" dirty="0"/>
              <a:t>, ..., K</a:t>
            </a:r>
            <a:r>
              <a:rPr lang="ro-RO" baseline="-25000" dirty="0"/>
              <a:t>N </a:t>
            </a:r>
            <a:r>
              <a:rPr lang="ro-RO" dirty="0"/>
              <a:t>sa fie ordonate crescator</a:t>
            </a:r>
            <a:r>
              <a:rPr lang="ro-RO" baseline="-25000" dirty="0"/>
              <a:t>.</a:t>
            </a:r>
            <a:r>
              <a:rPr lang="en-US" baseline="-25000" dirty="0"/>
              <a:t>.</a:t>
            </a:r>
            <a:endParaRPr lang="ro-RO" dirty="0"/>
          </a:p>
          <a:p>
            <a:r>
              <a:rPr lang="ro-RO" dirty="0"/>
              <a:t>Algoritmul este recursiv pe principiul </a:t>
            </a:r>
            <a:r>
              <a:rPr lang="ro-RO" u="sng" dirty="0"/>
              <a:t>Divide et impera</a:t>
            </a:r>
            <a:r>
              <a:rPr lang="en-US" u="sng" dirty="0"/>
              <a:t>.</a:t>
            </a:r>
          </a:p>
          <a:p>
            <a:r>
              <a:rPr lang="en-US" u="sng" dirty="0"/>
              <a:t>Se </a:t>
            </a:r>
            <a:r>
              <a:rPr lang="en-US" u="sng" dirty="0" err="1"/>
              <a:t>foloseste</a:t>
            </a:r>
            <a:r>
              <a:rPr lang="en-US" u="sng" dirty="0"/>
              <a:t> un vector </a:t>
            </a:r>
            <a:r>
              <a:rPr lang="en-US" u="sng" dirty="0" err="1"/>
              <a:t>suplimentar</a:t>
            </a:r>
            <a:r>
              <a:rPr lang="en-US" u="sng" dirty="0"/>
              <a:t> C de </a:t>
            </a:r>
            <a:r>
              <a:rPr lang="en-US" u="sng" dirty="0" err="1"/>
              <a:t>dimensiune</a:t>
            </a:r>
            <a:r>
              <a:rPr lang="en-US" u="sng" dirty="0"/>
              <a:t> N </a:t>
            </a:r>
            <a:r>
              <a:rPr lang="en-US" u="sng" dirty="0" err="1"/>
              <a:t>pentru</a:t>
            </a:r>
            <a:r>
              <a:rPr lang="en-US" u="sng" dirty="0"/>
              <a:t> </a:t>
            </a:r>
            <a:r>
              <a:rPr lang="en-US" u="sng" dirty="0" err="1"/>
              <a:t>stocarea</a:t>
            </a:r>
            <a:r>
              <a:rPr lang="en-US" u="sng" dirty="0"/>
              <a:t> partiala a </a:t>
            </a:r>
            <a:r>
              <a:rPr lang="en-US" u="sng" dirty="0" err="1"/>
              <a:t>elementelor</a:t>
            </a:r>
            <a:r>
              <a:rPr lang="en-US" u="sng" dirty="0"/>
              <a:t> </a:t>
            </a:r>
            <a:r>
              <a:rPr lang="en-US" u="sng" dirty="0" err="1"/>
              <a:t>ordonate</a:t>
            </a:r>
            <a:r>
              <a:rPr lang="en-US" u="sng" dirty="0"/>
              <a:t> in </a:t>
            </a:r>
            <a:r>
              <a:rPr lang="en-US" u="sng" dirty="0" err="1"/>
              <a:t>fiecare</a:t>
            </a:r>
            <a:r>
              <a:rPr lang="en-US" u="sng" dirty="0"/>
              <a:t> </a:t>
            </a:r>
            <a:r>
              <a:rPr lang="en-US" u="sng" dirty="0" err="1"/>
              <a:t>etapa</a:t>
            </a:r>
            <a:r>
              <a:rPr lang="en-US" u="sng" dirty="0"/>
              <a:t>.</a:t>
            </a:r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Algoritmul de sortare prin interclasare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3200" u="sng" dirty="0"/>
          </a:p>
          <a:p>
            <a:r>
              <a:rPr lang="ro-RO" sz="3200" u="sng" dirty="0"/>
              <a:t>Mergesort (K, prim, ultim) </a:t>
            </a:r>
            <a:endParaRPr lang="ro-RO" sz="3200" dirty="0"/>
          </a:p>
          <a:p>
            <a:r>
              <a:rPr lang="ro-RO" sz="3200" dirty="0"/>
              <a:t>/</a:t>
            </a:r>
            <a:r>
              <a:rPr lang="en-GB" sz="3200" dirty="0"/>
              <a:t>/ </a:t>
            </a:r>
            <a:r>
              <a:rPr lang="ro-RO" sz="3200" dirty="0"/>
              <a:t>Sorteaza lista K</a:t>
            </a:r>
            <a:r>
              <a:rPr lang="ro-RO" sz="3200" baseline="-25000" dirty="0"/>
              <a:t>prim</a:t>
            </a:r>
            <a:r>
              <a:rPr lang="ro-RO" sz="3200" dirty="0"/>
              <a:t>, ..., K</a:t>
            </a:r>
            <a:r>
              <a:rPr lang="ro-RO" sz="3200" baseline="-25000" dirty="0"/>
              <a:t>ultim</a:t>
            </a:r>
            <a:r>
              <a:rPr lang="ro-RO" sz="3200" dirty="0"/>
              <a:t>.  Initial prim = 1 , ultim =N</a:t>
            </a:r>
            <a:endParaRPr lang="en-US" sz="3200" dirty="0"/>
          </a:p>
          <a:p>
            <a:r>
              <a:rPr lang="en-US" sz="3200" dirty="0"/>
              <a:t>// Se </a:t>
            </a:r>
            <a:r>
              <a:rPr lang="en-US" sz="3200" dirty="0" err="1"/>
              <a:t>foloseste</a:t>
            </a:r>
            <a:endParaRPr lang="ro-RO" sz="3200" dirty="0"/>
          </a:p>
          <a:p>
            <a:r>
              <a:rPr lang="ro-RO" sz="3200" dirty="0"/>
              <a:t>	if prim &lt; ultim then</a:t>
            </a:r>
          </a:p>
          <a:p>
            <a:r>
              <a:rPr lang="ro-RO" sz="3200" dirty="0"/>
              <a:t>                      </a:t>
            </a:r>
            <a:r>
              <a:rPr lang="en-US" sz="3200" dirty="0" err="1"/>
              <a:t>mijloc</a:t>
            </a:r>
            <a:r>
              <a:rPr lang="en-US" sz="3200" dirty="0"/>
              <a:t> = </a:t>
            </a:r>
            <a:r>
              <a:rPr lang="ro-RO" sz="3200" dirty="0"/>
              <a:t>[(prim +ultim)/2]</a:t>
            </a:r>
          </a:p>
          <a:p>
            <a:r>
              <a:rPr lang="ro-RO" sz="3200" dirty="0"/>
              <a:t>                      </a:t>
            </a:r>
            <a:r>
              <a:rPr lang="en-US" sz="3200" dirty="0"/>
              <a:t>call </a:t>
            </a:r>
            <a:r>
              <a:rPr lang="en-US" sz="3200" dirty="0" err="1"/>
              <a:t>Mergesort</a:t>
            </a:r>
            <a:r>
              <a:rPr lang="en-US" sz="3200" dirty="0"/>
              <a:t>(</a:t>
            </a:r>
            <a:r>
              <a:rPr lang="ro-RO" sz="3200" dirty="0"/>
              <a:t>K</a:t>
            </a:r>
            <a:r>
              <a:rPr lang="en-US" sz="3200" dirty="0"/>
              <a:t>, prim, </a:t>
            </a:r>
            <a:r>
              <a:rPr lang="en-US" sz="3200" dirty="0" err="1"/>
              <a:t>mijloc</a:t>
            </a:r>
            <a:r>
              <a:rPr lang="en-US" sz="3200" dirty="0"/>
              <a:t>)</a:t>
            </a:r>
            <a:endParaRPr lang="ro-RO" sz="3200" dirty="0"/>
          </a:p>
          <a:p>
            <a:r>
              <a:rPr lang="ro-RO" sz="3200" dirty="0"/>
              <a:t>                      </a:t>
            </a:r>
            <a:r>
              <a:rPr lang="en-US" sz="3200" dirty="0"/>
              <a:t>call </a:t>
            </a:r>
            <a:r>
              <a:rPr lang="en-US" sz="3200" dirty="0" err="1"/>
              <a:t>Mergesort</a:t>
            </a:r>
            <a:r>
              <a:rPr lang="en-US" sz="3200" dirty="0"/>
              <a:t>(</a:t>
            </a:r>
            <a:r>
              <a:rPr lang="ro-RO" sz="3200" dirty="0"/>
              <a:t>K</a:t>
            </a:r>
            <a:r>
              <a:rPr lang="en-US" sz="3200" dirty="0"/>
              <a:t>, </a:t>
            </a:r>
            <a:r>
              <a:rPr lang="en-US" sz="3200" dirty="0" err="1"/>
              <a:t>mijloc</a:t>
            </a:r>
            <a:r>
              <a:rPr lang="en-US" sz="3200" dirty="0"/>
              <a:t> +1, </a:t>
            </a:r>
            <a:r>
              <a:rPr lang="en-US" sz="3200" dirty="0" err="1"/>
              <a:t>ultim</a:t>
            </a:r>
            <a:r>
              <a:rPr lang="en-US" sz="3200" dirty="0"/>
              <a:t>)</a:t>
            </a:r>
            <a:endParaRPr lang="ro-RO" sz="3200" dirty="0"/>
          </a:p>
          <a:p>
            <a:r>
              <a:rPr lang="ro-RO" sz="3200" dirty="0"/>
              <a:t>                      </a:t>
            </a:r>
            <a:r>
              <a:rPr lang="en-US" sz="3200" dirty="0"/>
              <a:t>call </a:t>
            </a:r>
            <a:r>
              <a:rPr lang="en-US" sz="3200" dirty="0" err="1"/>
              <a:t>Interclasare</a:t>
            </a:r>
            <a:r>
              <a:rPr lang="en-US" sz="3200" dirty="0"/>
              <a:t>(</a:t>
            </a:r>
            <a:r>
              <a:rPr lang="ro-RO" sz="3200" dirty="0"/>
              <a:t>K</a:t>
            </a:r>
            <a:r>
              <a:rPr lang="ro-RO" sz="3200" baseline="-25000" dirty="0"/>
              <a:t>prim</a:t>
            </a:r>
            <a:r>
              <a:rPr lang="ro-RO" sz="3200" dirty="0"/>
              <a:t> ≤ ... ≤ K</a:t>
            </a:r>
            <a:r>
              <a:rPr lang="ro-RO" sz="3200" baseline="-25000" dirty="0"/>
              <a:t>mijloc </a:t>
            </a:r>
            <a:r>
              <a:rPr lang="ro-RO" sz="3200" dirty="0"/>
              <a:t>şi K</a:t>
            </a:r>
            <a:r>
              <a:rPr lang="ro-RO" sz="3200" baseline="-25000" dirty="0"/>
              <a:t>mijloc+1</a:t>
            </a:r>
            <a:r>
              <a:rPr lang="ro-RO" sz="3200" dirty="0"/>
              <a:t> ≤  ... ≤       </a:t>
            </a:r>
          </a:p>
          <a:p>
            <a:r>
              <a:rPr lang="ro-RO" sz="3200" dirty="0"/>
              <a:t>                                                                                                    K</a:t>
            </a:r>
            <a:r>
              <a:rPr lang="ro-RO" sz="3200" baseline="-25000" dirty="0"/>
              <a:t>ultim</a:t>
            </a:r>
            <a:r>
              <a:rPr lang="ro-RO" sz="3200" dirty="0"/>
              <a:t>)</a:t>
            </a:r>
          </a:p>
          <a:p>
            <a:r>
              <a:rPr lang="ro-RO" sz="3200" dirty="0"/>
              <a:t>                       → C</a:t>
            </a:r>
            <a:r>
              <a:rPr lang="en-US" sz="3200" baseline="-25000" dirty="0"/>
              <a:t>prim</a:t>
            </a:r>
            <a:r>
              <a:rPr lang="ro-RO" sz="3200" dirty="0"/>
              <a:t>, ..., C</a:t>
            </a:r>
            <a:r>
              <a:rPr lang="en-US" sz="3200" baseline="-25000" dirty="0" err="1"/>
              <a:t>ultim</a:t>
            </a:r>
            <a:r>
              <a:rPr lang="en-US" sz="3200" baseline="-25000" dirty="0"/>
              <a:t> </a:t>
            </a:r>
            <a:endParaRPr lang="ro-RO" sz="3200" dirty="0"/>
          </a:p>
          <a:p>
            <a:r>
              <a:rPr lang="ro-RO" sz="3200" dirty="0"/>
              <a:t>                       for i = prim, ultim</a:t>
            </a:r>
          </a:p>
          <a:p>
            <a:r>
              <a:rPr lang="ro-RO" sz="3200" dirty="0"/>
              <a:t>	                           K</a:t>
            </a:r>
            <a:r>
              <a:rPr lang="ro-RO" sz="3200" baseline="-25000" dirty="0"/>
              <a:t>i</a:t>
            </a:r>
            <a:r>
              <a:rPr lang="ro-RO" sz="3200" dirty="0"/>
              <a:t> = C</a:t>
            </a:r>
            <a:r>
              <a:rPr lang="ro-RO" sz="3200" baseline="-25000" dirty="0"/>
              <a:t>i</a:t>
            </a:r>
            <a:endParaRPr lang="ro-RO" sz="3200" dirty="0"/>
          </a:p>
          <a:p>
            <a:r>
              <a:rPr lang="ro-RO" sz="3200" dirty="0"/>
              <a:t>                        endfor</a:t>
            </a:r>
          </a:p>
          <a:p>
            <a:r>
              <a:rPr lang="ro-RO" sz="3200" dirty="0"/>
              <a:t>         endif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32AEED-2172-39C4-0C8E-547B9D32680E}"/>
                  </a:ext>
                </a:extLst>
              </p14:cNvPr>
              <p14:cNvContentPartPr/>
              <p14:nvPr/>
            </p14:nvContentPartPr>
            <p14:xfrm>
              <a:off x="748440" y="918360"/>
              <a:ext cx="8394480" cy="514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32AEED-2172-39C4-0C8E-547B9D326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080" y="909000"/>
                <a:ext cx="8413200" cy="51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734D39-E052-849B-099E-135A1C493404}"/>
                  </a:ext>
                </a:extLst>
              </p14:cNvPr>
              <p14:cNvContentPartPr/>
              <p14:nvPr/>
            </p14:nvContentPartPr>
            <p14:xfrm>
              <a:off x="2363760" y="4486320"/>
              <a:ext cx="6198480" cy="195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734D39-E052-849B-099E-135A1C493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4400" y="4476960"/>
                <a:ext cx="6217200" cy="196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ro-RO" dirty="0"/>
              <a:t>Algoritmul Interclasare(continuare)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Autofit/>
          </a:bodyPr>
          <a:lstStyle/>
          <a:p>
            <a:r>
              <a:rPr lang="ro-RO" sz="1600" u="sng" dirty="0"/>
              <a:t>Algoritm Interclasare:</a:t>
            </a:r>
            <a:r>
              <a:rPr lang="ro-RO" sz="1600" dirty="0"/>
              <a:t> Se dau listele A: A</a:t>
            </a:r>
            <a:r>
              <a:rPr lang="ro-RO" sz="1600" baseline="-25000" dirty="0"/>
              <a:t>1</a:t>
            </a:r>
            <a:r>
              <a:rPr lang="ro-RO" sz="1600" dirty="0"/>
              <a:t> &lt;= A</a:t>
            </a:r>
            <a:r>
              <a:rPr lang="ro-RO" sz="1600" baseline="-25000" dirty="0"/>
              <a:t>2 </a:t>
            </a:r>
            <a:r>
              <a:rPr lang="ro-RO" sz="1600" dirty="0"/>
              <a:t>&lt;= ... &lt;= A</a:t>
            </a:r>
            <a:r>
              <a:rPr lang="ro-RO" sz="1600" baseline="-25000" dirty="0"/>
              <a:t>n </a:t>
            </a:r>
            <a:r>
              <a:rPr lang="ro-RO" sz="1600" dirty="0"/>
              <a:t>şi B: B</a:t>
            </a:r>
            <a:r>
              <a:rPr lang="ro-RO" sz="1600" baseline="-25000" dirty="0"/>
              <a:t>1</a:t>
            </a:r>
            <a:r>
              <a:rPr lang="ro-RO" sz="1600" dirty="0"/>
              <a:t> &lt;= B</a:t>
            </a:r>
            <a:r>
              <a:rPr lang="ro-RO" sz="1600" baseline="-25000" dirty="0"/>
              <a:t>2 </a:t>
            </a:r>
            <a:r>
              <a:rPr lang="ro-RO" sz="1600" dirty="0"/>
              <a:t>&lt;= ... &lt;= B</a:t>
            </a:r>
            <a:r>
              <a:rPr lang="ro-RO" sz="1600" baseline="-25000" dirty="0"/>
              <a:t>m</a:t>
            </a:r>
            <a:r>
              <a:rPr lang="ro-RO" sz="1600" dirty="0"/>
              <a:t>.  Se combină cele două liste şi se obţine lista C astfel încât C</a:t>
            </a:r>
            <a:r>
              <a:rPr lang="ro-RO" sz="1600" baseline="-25000" dirty="0"/>
              <a:t>1</a:t>
            </a:r>
            <a:r>
              <a:rPr lang="ro-RO" sz="1600" dirty="0"/>
              <a:t> &lt;= C</a:t>
            </a:r>
            <a:r>
              <a:rPr lang="ro-RO" sz="1600" baseline="-25000" dirty="0"/>
              <a:t>2 </a:t>
            </a:r>
            <a:r>
              <a:rPr lang="ro-RO" sz="1600" dirty="0"/>
              <a:t>&lt;= ... &lt;=C</a:t>
            </a:r>
            <a:r>
              <a:rPr lang="ro-RO" sz="1600" baseline="-25000" dirty="0"/>
              <a:t>n+m.</a:t>
            </a:r>
          </a:p>
          <a:p>
            <a:pPr>
              <a:buNone/>
            </a:pPr>
            <a:endParaRPr lang="ro-RO" sz="1600" dirty="0"/>
          </a:p>
          <a:p>
            <a:pPr marL="0">
              <a:spcBef>
                <a:spcPts val="0"/>
              </a:spcBef>
              <a:buNone/>
            </a:pPr>
            <a:r>
              <a:rPr lang="ro-RO" sz="1200" baseline="-25000" dirty="0"/>
              <a:t>   </a:t>
            </a:r>
            <a:r>
              <a:rPr lang="en-US" sz="1200" dirty="0" err="1"/>
              <a:t>iterA</a:t>
            </a:r>
            <a:r>
              <a:rPr lang="en-US" sz="1200" dirty="0"/>
              <a:t> = 1, </a:t>
            </a:r>
            <a:r>
              <a:rPr lang="en-US" sz="1200" dirty="0" err="1"/>
              <a:t>iterB</a:t>
            </a:r>
            <a:r>
              <a:rPr lang="en-US" sz="1200" dirty="0"/>
              <a:t> = 1, </a:t>
            </a:r>
            <a:r>
              <a:rPr lang="en-US" sz="1200" dirty="0" err="1"/>
              <a:t>iterC</a:t>
            </a:r>
            <a:r>
              <a:rPr lang="en-US" sz="1200" dirty="0"/>
              <a:t> = 1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GB" sz="1200" dirty="0"/>
              <a:t>// </a:t>
            </a:r>
            <a:r>
              <a:rPr lang="en-US" sz="1200" dirty="0" err="1"/>
              <a:t>atat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r>
              <a:rPr lang="en-US" sz="1200" dirty="0"/>
              <a:t> cat </a:t>
            </a:r>
            <a:r>
              <a:rPr lang="en-US" sz="1200" dirty="0" err="1"/>
              <a:t>nici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din </a:t>
            </a:r>
            <a:r>
              <a:rPr lang="en-US" sz="1200" dirty="0" err="1"/>
              <a:t>liste</a:t>
            </a:r>
            <a:r>
              <a:rPr lang="en-US" sz="1200" dirty="0"/>
              <a:t> nu s-a </a:t>
            </a:r>
            <a:r>
              <a:rPr lang="en-US" sz="1200" dirty="0" err="1"/>
              <a:t>terminat</a:t>
            </a:r>
            <a:r>
              <a:rPr lang="en-US" sz="1200" dirty="0"/>
              <a:t> de </a:t>
            </a:r>
            <a:r>
              <a:rPr lang="en-US" sz="1200" dirty="0" err="1"/>
              <a:t>parcurs</a:t>
            </a:r>
            <a:r>
              <a:rPr lang="en-US" sz="1200" dirty="0"/>
              <a:t>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while </a:t>
            </a:r>
            <a:r>
              <a:rPr lang="en-US" sz="1200" dirty="0" err="1"/>
              <a:t>iterA</a:t>
            </a:r>
            <a:r>
              <a:rPr lang="en-US" sz="1200" dirty="0"/>
              <a:t> ≤ n and </a:t>
            </a:r>
            <a:r>
              <a:rPr lang="en-US" sz="1200" dirty="0" err="1"/>
              <a:t>iterB</a:t>
            </a:r>
            <a:r>
              <a:rPr lang="en-US" sz="1200" dirty="0"/>
              <a:t> ≤ m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if </a:t>
            </a:r>
            <a:r>
              <a:rPr lang="en-US" sz="1200" dirty="0" err="1"/>
              <a:t>A</a:t>
            </a:r>
            <a:r>
              <a:rPr lang="en-US" sz="1200" baseline="-25000" dirty="0" err="1"/>
              <a:t>iterA</a:t>
            </a:r>
            <a:r>
              <a:rPr lang="en-US" sz="1200" dirty="0"/>
              <a:t> &lt; </a:t>
            </a:r>
            <a:r>
              <a:rPr lang="en-US" sz="1200" dirty="0" err="1"/>
              <a:t>B</a:t>
            </a:r>
            <a:r>
              <a:rPr lang="en-US" sz="1200" baseline="-25000" dirty="0" err="1"/>
              <a:t>iterB</a:t>
            </a:r>
            <a:r>
              <a:rPr lang="en-US" sz="1200" dirty="0"/>
              <a:t> then </a:t>
            </a:r>
            <a:r>
              <a:rPr lang="en-US" sz="1200" dirty="0" err="1"/>
              <a:t>C</a:t>
            </a:r>
            <a:r>
              <a:rPr lang="en-US" sz="1200" baseline="-250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A</a:t>
            </a:r>
            <a:r>
              <a:rPr lang="en-US" sz="1200" baseline="-25000" dirty="0" err="1"/>
              <a:t>iterA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		           </a:t>
            </a:r>
            <a:r>
              <a:rPr lang="en-US" sz="1200" dirty="0" err="1"/>
              <a:t>iterA</a:t>
            </a:r>
            <a:r>
              <a:rPr lang="en-US" sz="1200" dirty="0"/>
              <a:t> = </a:t>
            </a:r>
            <a:r>
              <a:rPr lang="en-US" sz="1200" dirty="0" err="1"/>
              <a:t>iterA</a:t>
            </a:r>
            <a:r>
              <a:rPr lang="en-US" sz="1200" dirty="0"/>
              <a:t> +1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	             else  </a:t>
            </a:r>
            <a:r>
              <a:rPr lang="en-US" sz="1200" dirty="0" err="1"/>
              <a:t>C</a:t>
            </a:r>
            <a:r>
              <a:rPr lang="en-US" sz="1200" baseline="-250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B</a:t>
            </a:r>
            <a:r>
              <a:rPr lang="en-US" sz="1200" baseline="-25000" dirty="0" err="1"/>
              <a:t>iterB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		           </a:t>
            </a:r>
            <a:r>
              <a:rPr lang="en-US" sz="1200" dirty="0" err="1"/>
              <a:t>iterB</a:t>
            </a:r>
            <a:r>
              <a:rPr lang="en-US" sz="1200" dirty="0"/>
              <a:t> = </a:t>
            </a:r>
            <a:r>
              <a:rPr lang="en-US" sz="1200" dirty="0" err="1"/>
              <a:t>iterB</a:t>
            </a:r>
            <a:r>
              <a:rPr lang="en-US" sz="1200" dirty="0"/>
              <a:t> +1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endif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iterC</a:t>
            </a:r>
            <a:r>
              <a:rPr lang="en-US" sz="1200" dirty="0"/>
              <a:t> +1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 err="1"/>
              <a:t>endwhile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//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A nu s-a </a:t>
            </a:r>
            <a:r>
              <a:rPr lang="en-US" sz="1200" dirty="0" err="1"/>
              <a:t>terminat</a:t>
            </a:r>
            <a:r>
              <a:rPr lang="en-US" sz="1200" dirty="0"/>
              <a:t> se </a:t>
            </a:r>
            <a:r>
              <a:rPr lang="en-US" sz="1200" dirty="0" err="1"/>
              <a:t>copiaza</a:t>
            </a:r>
            <a:r>
              <a:rPr lang="en-US" sz="1200" dirty="0"/>
              <a:t> </a:t>
            </a:r>
            <a:r>
              <a:rPr lang="en-US" sz="1200" dirty="0" err="1"/>
              <a:t>restul</a:t>
            </a:r>
            <a:r>
              <a:rPr lang="en-US" sz="1200" dirty="0"/>
              <a:t> de </a:t>
            </a:r>
            <a:r>
              <a:rPr lang="en-US" sz="1200" dirty="0" err="1"/>
              <a:t>elemente</a:t>
            </a:r>
            <a:r>
              <a:rPr lang="en-US" sz="1200" dirty="0"/>
              <a:t> in </a:t>
            </a:r>
            <a:r>
              <a:rPr lang="en-US" sz="1200" dirty="0" err="1"/>
              <a:t>lista</a:t>
            </a:r>
            <a:r>
              <a:rPr lang="en-US" sz="1200" dirty="0"/>
              <a:t> C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while </a:t>
            </a:r>
            <a:r>
              <a:rPr lang="en-US" sz="1200" dirty="0" err="1"/>
              <a:t>iterA</a:t>
            </a:r>
            <a:r>
              <a:rPr lang="en-US" sz="1200" dirty="0"/>
              <a:t> ≤ n 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C</a:t>
            </a:r>
            <a:r>
              <a:rPr lang="en-US" sz="1200" baseline="-250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A</a:t>
            </a:r>
            <a:r>
              <a:rPr lang="en-US" sz="1200" baseline="-25000" dirty="0" err="1"/>
              <a:t>iterA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iterA</a:t>
            </a:r>
            <a:r>
              <a:rPr lang="en-US" sz="1200" dirty="0"/>
              <a:t> = </a:t>
            </a:r>
            <a:r>
              <a:rPr lang="en-US" sz="1200" dirty="0" err="1"/>
              <a:t>iterA</a:t>
            </a:r>
            <a:r>
              <a:rPr lang="en-US" sz="1200" dirty="0"/>
              <a:t> +1	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iterC</a:t>
            </a:r>
            <a:r>
              <a:rPr lang="en-US" sz="1200" dirty="0"/>
              <a:t> +1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 err="1"/>
              <a:t>endwhile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//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lista</a:t>
            </a:r>
            <a:r>
              <a:rPr lang="en-US" sz="1200" dirty="0"/>
              <a:t> B nu s-a </a:t>
            </a:r>
            <a:r>
              <a:rPr lang="en-US" sz="1200" dirty="0" err="1"/>
              <a:t>terminat</a:t>
            </a:r>
            <a:r>
              <a:rPr lang="en-US" sz="1200" dirty="0"/>
              <a:t> se </a:t>
            </a:r>
            <a:r>
              <a:rPr lang="en-US" sz="1200" dirty="0" err="1"/>
              <a:t>copiaza</a:t>
            </a:r>
            <a:r>
              <a:rPr lang="en-US" sz="1200" dirty="0"/>
              <a:t> </a:t>
            </a:r>
            <a:r>
              <a:rPr lang="en-US" sz="1200" dirty="0" err="1"/>
              <a:t>restul</a:t>
            </a:r>
            <a:r>
              <a:rPr lang="en-US" sz="1200" dirty="0"/>
              <a:t> de </a:t>
            </a:r>
            <a:r>
              <a:rPr lang="en-US" sz="1200" dirty="0" err="1"/>
              <a:t>elemente</a:t>
            </a:r>
            <a:r>
              <a:rPr lang="en-US" sz="1200" dirty="0"/>
              <a:t> in </a:t>
            </a:r>
            <a:r>
              <a:rPr lang="en-US" sz="1200" dirty="0" err="1"/>
              <a:t>lista</a:t>
            </a:r>
            <a:r>
              <a:rPr lang="en-US" sz="1200" dirty="0"/>
              <a:t> C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while </a:t>
            </a:r>
            <a:r>
              <a:rPr lang="en-US" sz="1200" dirty="0" err="1"/>
              <a:t>iterB</a:t>
            </a:r>
            <a:r>
              <a:rPr lang="en-US" sz="1200" dirty="0"/>
              <a:t> ≤ m 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C</a:t>
            </a:r>
            <a:r>
              <a:rPr lang="en-US" sz="1200" baseline="-250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B</a:t>
            </a:r>
            <a:r>
              <a:rPr lang="en-US" sz="1200" baseline="-25000" dirty="0" err="1"/>
              <a:t>iterB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           </a:t>
            </a:r>
            <a:r>
              <a:rPr lang="en-US" sz="1200" dirty="0" err="1"/>
              <a:t>iterB</a:t>
            </a:r>
            <a:r>
              <a:rPr lang="en-US" sz="1200" dirty="0"/>
              <a:t> = </a:t>
            </a:r>
            <a:r>
              <a:rPr lang="en-US" sz="1200" dirty="0" err="1"/>
              <a:t>iterB</a:t>
            </a:r>
            <a:r>
              <a:rPr lang="en-US" sz="1200" dirty="0"/>
              <a:t> +1	 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iterC</a:t>
            </a:r>
            <a:r>
              <a:rPr lang="en-US" sz="1200" dirty="0"/>
              <a:t> = </a:t>
            </a:r>
            <a:r>
              <a:rPr lang="en-US" sz="1200" dirty="0" err="1"/>
              <a:t>iterC</a:t>
            </a:r>
            <a:r>
              <a:rPr lang="en-US" sz="1200" dirty="0"/>
              <a:t> +1</a:t>
            </a:r>
            <a:endParaRPr lang="ro-RO" sz="1200" dirty="0"/>
          </a:p>
          <a:p>
            <a:pPr marL="0">
              <a:spcBef>
                <a:spcPts val="0"/>
              </a:spcBef>
              <a:buNone/>
            </a:pPr>
            <a:r>
              <a:rPr lang="en-US" sz="1200" dirty="0" err="1"/>
              <a:t>endwhile</a:t>
            </a:r>
            <a:endParaRPr lang="ro-RO" sz="1200" dirty="0"/>
          </a:p>
          <a:p>
            <a:pPr>
              <a:buNone/>
            </a:pPr>
            <a:endParaRPr lang="ro-RO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0625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Operaţia principală = comparaţia dintre elementele celor două liste. </a:t>
            </a:r>
          </a:p>
          <a:p>
            <a:r>
              <a:rPr lang="ro-RO" dirty="0"/>
              <a:t>Să observăm întâi că algoritmul Interclasare va compara un element al listei A cu un element al listei B până când una din liste se termină. </a:t>
            </a:r>
          </a:p>
          <a:p>
            <a:r>
              <a:rPr lang="ro-RO" dirty="0"/>
              <a:t>Ce se întâmplă dacă toate elementele listei A sunt mai mici decât cele din lista B?</a:t>
            </a:r>
            <a:r>
              <a:rPr lang="en-US" dirty="0"/>
              <a:t> </a:t>
            </a:r>
            <a:r>
              <a:rPr lang="ro-RO" dirty="0"/>
              <a:t> În acest caz, fiecare element al lui A va fi comparat cu B</a:t>
            </a:r>
            <a:r>
              <a:rPr lang="ro-RO" baseline="-25000" dirty="0"/>
              <a:t>1</a:t>
            </a:r>
            <a:r>
              <a:rPr lang="ro-RO" dirty="0"/>
              <a:t> deci numărul de comparaţii efectuate va fi n. </a:t>
            </a:r>
          </a:p>
          <a:p>
            <a:r>
              <a:rPr lang="ro-RO" dirty="0"/>
              <a:t>Similar, dacă toate elementele listei B sunt mai mici decât cele din lista A atunci numărul de comparaţii efectuate va fi m. </a:t>
            </a:r>
          </a:p>
          <a:p>
            <a:endParaRPr lang="en-US" dirty="0"/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Analiza algoritmului Interclasare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Se poate arăta că </a:t>
            </a:r>
            <a:r>
              <a:rPr lang="ro-RO" u="sng" dirty="0"/>
              <a:t>cel mai bun caz</a:t>
            </a:r>
            <a:r>
              <a:rPr lang="ro-RO" dirty="0"/>
              <a:t> al acestui algoritm este chiar unul din cele două cazuri şi anume cel pentru care 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GB" dirty="0"/>
              <a:t>{ </a:t>
            </a:r>
            <a:r>
              <a:rPr lang="ro-RO" dirty="0"/>
              <a:t>n ≤ m şi A</a:t>
            </a:r>
            <a:r>
              <a:rPr lang="ro-RO" baseline="-25000" dirty="0"/>
              <a:t>1</a:t>
            </a:r>
            <a:r>
              <a:rPr lang="ro-RO" dirty="0"/>
              <a:t> &lt;= A</a:t>
            </a:r>
            <a:r>
              <a:rPr lang="ro-RO" baseline="-25000" dirty="0"/>
              <a:t>2 </a:t>
            </a:r>
            <a:r>
              <a:rPr lang="ro-RO" dirty="0"/>
              <a:t>&lt;= ... &lt;= A</a:t>
            </a:r>
            <a:r>
              <a:rPr lang="ro-RO" baseline="-25000" dirty="0"/>
              <a:t>n </a:t>
            </a:r>
            <a:r>
              <a:rPr lang="ro-RO" dirty="0"/>
              <a:t>≤ B</a:t>
            </a:r>
            <a:r>
              <a:rPr lang="ro-RO" baseline="-25000" dirty="0"/>
              <a:t>1</a:t>
            </a:r>
            <a:r>
              <a:rPr lang="ro-RO" dirty="0"/>
              <a:t> &lt;= B</a:t>
            </a:r>
            <a:r>
              <a:rPr lang="ro-RO" baseline="-25000" dirty="0"/>
              <a:t>2 </a:t>
            </a:r>
            <a:r>
              <a:rPr lang="ro-RO" dirty="0"/>
              <a:t>&lt;= ... &lt;= B</a:t>
            </a:r>
            <a:r>
              <a:rPr lang="ro-RO" baseline="-25000" dirty="0"/>
              <a:t>m</a:t>
            </a:r>
            <a:r>
              <a:rPr lang="en-GB" dirty="0"/>
              <a:t>} </a:t>
            </a:r>
          </a:p>
          <a:p>
            <a:pPr>
              <a:buNone/>
            </a:pPr>
            <a:r>
              <a:rPr lang="ro-RO" dirty="0"/>
              <a:t>sau cel pentru care </a:t>
            </a:r>
            <a:r>
              <a:rPr lang="en-GB" dirty="0"/>
              <a:t>{ </a:t>
            </a:r>
            <a:r>
              <a:rPr lang="ro-RO" dirty="0"/>
              <a:t>m ≤ n şi B</a:t>
            </a:r>
            <a:r>
              <a:rPr lang="ro-RO" baseline="-25000" dirty="0"/>
              <a:t>1</a:t>
            </a:r>
            <a:r>
              <a:rPr lang="ro-RO" dirty="0"/>
              <a:t> &lt;= B</a:t>
            </a:r>
            <a:r>
              <a:rPr lang="ro-RO" baseline="-25000" dirty="0"/>
              <a:t>2 </a:t>
            </a:r>
            <a:r>
              <a:rPr lang="ro-RO" dirty="0"/>
              <a:t>&lt;= ... &lt;= B</a:t>
            </a:r>
            <a:r>
              <a:rPr lang="ro-RO" baseline="-25000" dirty="0"/>
              <a:t>m </a:t>
            </a:r>
            <a:r>
              <a:rPr lang="ro-RO" dirty="0"/>
              <a:t>≤ A</a:t>
            </a:r>
            <a:r>
              <a:rPr lang="ro-RO" baseline="-25000" dirty="0"/>
              <a:t>1</a:t>
            </a:r>
            <a:r>
              <a:rPr lang="ro-RO" dirty="0"/>
              <a:t> &lt;= A</a:t>
            </a:r>
            <a:r>
              <a:rPr lang="ro-RO" baseline="-25000" dirty="0"/>
              <a:t>2 </a:t>
            </a:r>
            <a:r>
              <a:rPr lang="ro-RO" dirty="0"/>
              <a:t>&lt;= ... &lt;= A</a:t>
            </a:r>
            <a:r>
              <a:rPr lang="ro-RO" baseline="-25000" dirty="0"/>
              <a:t>n</a:t>
            </a:r>
            <a:r>
              <a:rPr lang="en-GB" dirty="0"/>
              <a:t>}</a:t>
            </a:r>
            <a:r>
              <a:rPr lang="ro-RO" dirty="0"/>
              <a:t> . </a:t>
            </a:r>
            <a:endParaRPr lang="en-US" dirty="0"/>
          </a:p>
          <a:p>
            <a:pPr>
              <a:buNone/>
            </a:pPr>
            <a:r>
              <a:rPr lang="ro-RO" dirty="0"/>
              <a:t>Deci numărul de comparaţii în cel mai bun caz este min(n, m). </a:t>
            </a:r>
          </a:p>
          <a:p>
            <a:endParaRPr lang="en-US" dirty="0"/>
          </a:p>
          <a:p>
            <a:endParaRPr lang="ro-RO" dirty="0"/>
          </a:p>
          <a:p>
            <a:pPr>
              <a:buNone/>
            </a:pP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Analiza algoritmului Interclasare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ți un document nou." ma:contentTypeScope="" ma:versionID="b4f5a82255c161a7c5148086b3294bc5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bcaf42522f61959a20d411c5009c2903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DD902C41-1B74-47C3-B450-C2E23C8F78AA}"/>
</file>

<file path=customXml/itemProps2.xml><?xml version="1.0" encoding="utf-8"?>
<ds:datastoreItem xmlns:ds="http://schemas.openxmlformats.org/officeDocument/2006/customXml" ds:itemID="{3C225428-E10F-4705-8D88-945101431C96}"/>
</file>

<file path=customXml/itemProps3.xml><?xml version="1.0" encoding="utf-8"?>
<ds:datastoreItem xmlns:ds="http://schemas.openxmlformats.org/officeDocument/2006/customXml" ds:itemID="{E6840D5F-0231-4AC8-8D62-7A9903663B3E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521</TotalTime>
  <Words>991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Document</vt:lpstr>
      <vt:lpstr>SORTAREA PRIN INTERCLASARE (MERGESORT)    </vt:lpstr>
      <vt:lpstr>PowerPoint Presentation</vt:lpstr>
      <vt:lpstr>Descriere alg</vt:lpstr>
      <vt:lpstr>Mergesort</vt:lpstr>
      <vt:lpstr>Algoritmul de sortare prin interclasare</vt:lpstr>
      <vt:lpstr>Algoritmul Interclasare(continuare)</vt:lpstr>
      <vt:lpstr>Exemplu</vt:lpstr>
      <vt:lpstr>Analiza algoritmului Interclasare</vt:lpstr>
      <vt:lpstr>Analiza algoritmului Interclasare</vt:lpstr>
      <vt:lpstr>Analiza algoritmului Interclasare</vt:lpstr>
      <vt:lpstr>Analiza algoritmului Mergesort</vt:lpstr>
      <vt:lpstr>Analiza algoritmului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 (SORTAREA RAPIDĂ)</dc:title>
  <dc:creator>CEZAR</dc:creator>
  <cp:lastModifiedBy>Daniela Joita</cp:lastModifiedBy>
  <cp:revision>33</cp:revision>
  <dcterms:created xsi:type="dcterms:W3CDTF">2011-01-07T06:55:32Z</dcterms:created>
  <dcterms:modified xsi:type="dcterms:W3CDTF">2023-01-10T09:55:52Z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