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docx" ContentType="application/vnd.openxmlformats-officedocument.wordprocessingml.documen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08T10:24:33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10662 8524 485 0,'0'0'85'0,"0"0"38"0,0 0 34 16,0 0-4-16,0 0-24 16,0 0-22-16,8-32-24 15,-8 28 4-15,2 2 26 16,-2 1 2-16,0-2-13 15,0 3-25-15,0 0-18 16,0 0-18-16,0 0-19 16,0 0-12-16,0 0-8 15,5 0-1-15,0 0 1 16,10 0 9-16,2 0 0 16,10 0 0-16,6 0-3 15,6 4-7-15,5 0 11 16,6 0 1-16,0 1 0 15,6 4-3-15,2-1-8 16,0 0-1-16,2 2 2 0,1 2-2 16,-1 2 0-16,0 2 0 15,-2-2 0-15,2 2-1 16,0 2 0-16,1-2 0 16,-4 1 1-16,3 1-1 15,3-4 0-15,0 2 1 16,1-4-1-16,1 0 0 15,-1-2 0-15,1 0 0 16,-3-3 1-16,1 2-1 16,0-4 1-16,-3 2-1 15,0-2 0-15,0 2-8 16,2-3-2-16,-2 2 9 16,3 0-5-16,-2-2 5 0,-1 2 0 15,0-2 0 1,0 2-7-16,5-3 7 0,-1 2 0 15,4-3-1-15,2 0 1 16,0 0 0-16,1-2 1 16,-5 0 0-16,1 0-1 15,1 0 1-15,-2 0 0 16,1 1 0-16,1 2 0 16,5-1-1-16,2 2 1 15,1-2 0-15,4 0-6 16,3 2 4-16,0-1 1 15,4 2-1-15,2 2 0 0,4 0 2 16,1 0-1-16,4 4 1 16,0-2-1-16,-1-2 1 15,2 1 0-15,-1-2 0 16,-2-1 0-16,-3 2 0 16,1-2 0-16,-4-2 0 15,7-1 1-15,-1 2-1 16,5 0 0-16,1 3 1 15,16 2-1-15,21 8 0 16,17-1 7-16,4 2-7 16,-8-1-5-16,-14-2 3 15,-17-3 2-15,3 0 0 16,-1 0 0-16,4 2 0 0,4-1 0 16,3 6 0-1,2 0 0-15,5 4 3 0,1 0-2 16,0-4 0-16,-3 1 0 15,-8-4 0-15,-4-2 0 16,-24-4 5-16,-21-2 3 16,-22-5 2-16,-6 4-2 15,2-2-8-15,0-3 1 16,-3 3-1-16,-17-1-1 16,-14-1-6-16,-29-3-57 15,-26 0-222-15,-19-12-340 0</inkml:trace>
  <inkml:trace contextRef="#ctx0" brushRef="#br0" timeOffset="945.57">10820 9486 153 0,'0'0'165'16,"0"0"-62"-16,0 0-7 15,0 0-7-15,0 0-46 16,0 0-11-16,0 0 16 16,0 0-48-16,-69 41-5 15,59-37-109-15,4-3-386 0</inkml:trace>
  <inkml:trace contextRef="#ctx0" brushRef="#br0" timeOffset="2105.29">10657 9633 163 0,'0'0'577'0,"0"0"-440"15,0 0 5-15,0 0 67 16,0 0-32-16,0 0-36 15,0 0-26-15,20 20 5 16,-6-14-30-16,1 0-10 16,5 0-16-16,3 3-16 15,2 0-15-15,7 1-4 16,4 0-5-16,4 2 20 16,9 0-9-16,3 0-8 15,11 0-8-15,5 0-3 16,2 0-2-16,10 3-8 15,-3-1 1-15,4-1 0 0,-2-1 5 16,2 2-4 0,-1-3 2-16,-2 1 2 0,-1-3 3 15,0 2-6-15,3-1 0 16,1 0-2-16,-2 2-6 16,5-2 5-16,0 2-5 15,-2 0-1-15,1 0 2 16,-3 0-2-16,-2-2 1 15,-3 2 1-15,-1-2-1 16,-2 0-1-16,-1 0 0 16,-2-1 0-16,-2 0 0 15,2 1 1-15,1 0 0 0,2 2-1 16,0 0 0-16,-3 0 0 16,2 0 0-16,-1 0 1 15,-1-2 0-15,0 0 0 16,5-2 0-16,-3 3-1 15,2-4 2-15,-1 1-1 16,-1-1-1-16,-1 0 2 16,3 1 4-16,-5 1-6 15,2-4 0-15,-3 4-1 16,0-1 0-16,-3-3 1 16,1 4-1-16,-1-1 0 15,3-1 0-15,1 0-1 16,1-1 2-16,2 0-12 15,0 0-4-15,3 0 5 16,-3 0 10-16,1-2-1 0,-4 1 1 16,1 0 0-16,-2-1 1 15,1 1-1-15,-2 2 1 16,3 1 0-16,-1 2-1 16,5 0 2-16,-2 1-1 15,0-2 0-15,3 1 1 16,-3-2-1-16,1-2 0 15,-1 2 1-15,0 0-1 16,3-1-8-16,1 0-2 16,4 0-5-16,4 0 8 15,3-3 5-15,3 0-4 16,4-2 5-16,6-2-1 16,20 3 2-16,18-2 0 15,21 1 0-15,-13-2 0 16,-31 2 1-16,-30-2 0 0,-18 0 5 15,7 2-6-15,8 3 10 16,8-2 5-16,-12 3-2 16,-10-2 5-16,-11 2 1 15,-11 1-7-15,-12-2-11 16,-16-1-1-16,-9-2-1 16,-24-2-119-16,-20-2-243 15,-15-16-795-15</inkml:trace>
  <inkml:trace contextRef="#ctx0" brushRef="#br0" timeOffset="3014.88">13991 8867 656 0,'0'0'206'16,"0"0"-131"-16,0 0 78 16,0 0 62-16,0 0-15 0,0 0-66 15,0 0-10-15,0-16 15 16,0 16-5-1,0 0 9-15,0 0-26 0,0 0-37 16,-4 0-31 0,-5 6-26-16,-5 18-5 0,-3 14 28 15,-3 12 20-15,-5 13 5 16,-2 6-4-16,-1 12-20 16,-4 3-22-16,-4 4-16 15,3 2-3-15,-2-3 0 16,-2-1 0-16,3-6 3 15,0 0 3-15,1-3 7 16,-1-1 11-16,2-4-2 0,3-5-5 16,6-5 7-1,4-11-5-15,6-9-10 0,4-10-3 16,7-7-3-16,2-12-3 16,0-2-4-16,0-9-2 15,0-2-47-15,4 0-65 16,25-39-58-16,-2 2-122 15,4-9-397-15</inkml:trace>
  <inkml:trace contextRef="#ctx0" brushRef="#br0" timeOffset="4086.64">15708 9092 409 0,'0'0'230'0,"0"0"-141"16,0 0 151-16,0 0-16 15,0 0-76-15,0 0-58 16,0 0-7-16,11-7-3 16,-9 7 13-16,-2 0 6 0,0 0-13 15,2 0-12 1,-2 0-17-16,0 0-8 0,0 0 4 16,0 0 14-16,0 0-4 15,0 0-5-15,0 0-20 16,0 0-14-16,0 0-8 15,0 0-7-15,0 7-7 16,0 9 14-16,0 7 8 16,-4 6 1-16,-5 7 0 15,-4 3 5-15,-1 10 10 16,-1 7-13-16,-3 4-6 16,-1 5-3-16,3-1 1 15,-5 0-9-15,4 0-3 16,-4-4-6-16,1-2-1 15,-1 2 0-15,-3 0 6 16,2 3 0-16,-4-1 6 0,-1 0 5 16,0 0 9-16,-2-3-6 15,5-8-1-15,2-6 12 16,3-11 2-16,6-7 0 16,7-10-3-16,2-9-3 15,0-2-2-15,4-6 4 16,0 0 19-16,0 0 7 15,0 0 2-15,0 0-5 16,0 0-17-16,0 0-7 16,0 0-4-16,0 0-13 15,0 0-2-15,0 0-9 0,0-19-51 16,0-6-203-16,0-6-483 16</inkml:trace>
  <inkml:trace contextRef="#ctx0" brushRef="#br0" timeOffset="7268.84">14067 8183 1129 0,'0'0'294'15,"0"0"-144"-15,0 0 71 16,0 0 50-16,0 0-54 15,0 0-107-15,0 0-50 16,8-32-13-16,-8 52 21 0,0 10 32 16,0 7-21-16,-8 8-29 15,-4 4-17-15,4 2-18 16,-1 2-7-16,3-4-7 16,-2-3-1-16,2-8-30 15,-3-9-61-15,-1-5-70 16,-2-8-72-16,-5-16-117 15,2 0-291-15,5 0-392 0</inkml:trace>
  <inkml:trace contextRef="#ctx0" brushRef="#br0" timeOffset="7584.57">14028 8103 1538 0,'0'0'310'0,"0"0"-201"15,0 0 92-15,0 0 8 16,124-68-55-16,-73 68-60 16,5 0-19-16,4 4-10 15,-4 15-4-15,-9 6-25 16,-12 5-21-16,-13 2-9 16,-14 2-6-16,-8 2 0 15,-16-2 8-15,-20-6-7 16,-15-4 9-16,-7-5-4 15,-9-10 6-15,2-5-12 16,3-4 8-16,10 0-8 16,13 0-39-16,12-8-80 0,16-3-39 15,11-3-102-15,17 2-301 16,10-1-215-16</inkml:trace>
  <inkml:trace contextRef="#ctx0" brushRef="#br0" timeOffset="7861.26">14614 8256 1320 0,'0'0'324'15,"0"0"-207"-15,0 0 66 16,0 0-38-16,0 0-85 15,0 0-1-15,0 0-15 0,3 90-5 16,-3-54 7-16,0 2-20 16,0-2-17-16,0-2-9 15,0-2-1-15,0-8-78 16,0-4-64-16,3-10-37 16,11-10-87-16,-1 0-55 15,-3-12-216-15</inkml:trace>
  <inkml:trace contextRef="#ctx0" brushRef="#br0" timeOffset="8015.97">14803 8051 1380 0,'0'0'364'16,"0"0"-168"-16,0 0 40 0,0 0-63 15,0 0-85-15,0 0-88 16,0 0-98-16,25-19-171 15,-25 40-421-15</inkml:trace>
  <inkml:trace contextRef="#ctx0" brushRef="#br0" timeOffset="8369.04">14948 8298 1588 0,'0'0'360'0,"0"0"-248"0,0 0 37 15,0 0-34-15,0 0-51 16,0 0-28-16,0 0-20 16,6 126-4-16,-3-92-5 15,-1 0-5-15,0-4-1 16,0-4 5-16,-2-4-5 16,2-8-1-16,4-8 0 15,0-4 0-15,5-2 0 16,5 0 24-16,3-12-11 15,7-8-7-15,6-6 4 16,-1-9 14-16,3-2 9 16,2-3 3-16,-4 0-1 15,-7 5 29-15,-4 8 8 16,-7 8-23-16,-6 9-20 0,-6 5-29 16,-2 5-15-16,0 0-170 15,0 12-195-15,0 1-402 0</inkml:trace>
  <inkml:trace contextRef="#ctx0" brushRef="#br0" timeOffset="8741.79">15469 8472 1415 0,'0'0'486'0,"0"0"-401"15,0 0 159-15,0 0-33 16,0 0-118-16,0 0-68 15,0 0-10-15,-24 42 0 16,13-24-6-16,4 2 0 0,3 0-8 16,4 0 7-16,0-2-8 15,0-4 1-15,8 0-1 16,10-5 0-16,4-4-24 16,3-5 3-16,-2 0 1 15,-2 0 6-15,0-12 14 16,-5-6 0-16,-5-3 6 15,-5-6 3-15,-6-1 15 16,0 0 19-16,-6 0 3 16,-15 3 18-16,-8 6-9 15,-2 5-13-15,-2 8-25 16,2 6-17-16,2 0-11 16,5 4-77-16,12 12-94 15,12 6-131-15,0-2-342 0,9-6-408 0</inkml:trace>
  <inkml:trace contextRef="#ctx0" brushRef="#br0" timeOffset="9104.68">16009 8293 1051 0,'0'0'378'0,"0"0"-236"0,0 0 112 16,0 0 60-16,0 0-76 16,0 0-116-16,0 0-47 15,36-26-8-15,-45 45 41 16,-7 5 2-16,-1 6-29 16,-3 4-30-16,1 4-14 15,2 0-1-15,-2 0-21 16,4 2-3-16,-1-4-3 15,2 1-3-15,6-7 1 16,1-2-6-16,7-6 0 16,0-5 5-16,0-3-6 15,15-5-13-15,11-6-47 16,2-3-74-16,6 0-78 0,11-12-75 16,-8-5-292-1,-8-3-309-15</inkml:trace>
  <inkml:trace contextRef="#ctx0" brushRef="#br0" timeOffset="9354.69">15728 8325 1045 0,'0'0'823'16,"0"0"-635"-16,0 0 69 15,0 0 55-15,0 0-60 16,0 0-98-16,138 8-52 16,-88 10-35-16,-4 3-38 0,-3-1-19 15,-8 0-10-15,-6 1-53 16,0 2-141-16,5 7-156 16,-10-5-289-16,-2-5-354 0</inkml:trace>
  <inkml:trace contextRef="#ctx0" brushRef="#br0" timeOffset="9594.58">16489 8608 2015 0,'0'0'480'0,"0"0"-254"0,0 0 79 16,0 0-59-16,0 0-104 15,0 0-84-15,0 0-58 16,-17 0-6-16,-16-2-221 16,-4-1-696-16</inkml:trace>
  <inkml:trace contextRef="#ctx0" brushRef="#br0" timeOffset="10676.79">13285 7914 978 0,'0'0'362'16,"0"0"-192"-16,0 0 12 16,0 0 9-16,0 0 39 15,0 0-38-15,0 0-67 16,-65 147-20-16,41-98-10 16,-3-2-38-16,-2 4-29 0,-5-2-19 15,-1-3-9 1,2-5-30-16,-1-7-58 0,9-10-10 15,7-6-33-15,10-11-116 16,8-7-126-16,0-7-188 16,14-13-425-16</inkml:trace>
  <inkml:trace contextRef="#ctx0" brushRef="#br0" timeOffset="10979.96">13239 7931 1023 0,'0'0'276'16,"0"0"-167"-16,0 0 119 16,120-32 16-16,-72 30-55 15,4 2-10-15,0 0-54 0,-11 11-19 16,-10 9-38-16,-12 5-32 16,-15 1-17-16,-4 2 0 15,-18 4 1-15,-15-5-7 16,-7 2-7-16,-7-7 0 15,0-3 0-15,2-10 0 16,5-3 0-16,7-6 3 16,8 0-8-16,7 0 8 15,9-6-9-15,7-6-29 16,2 1-62-16,2 0-65 16,32 1-79-16,-3 6-101 15,-5 0-309-15</inkml:trace>
  <inkml:trace contextRef="#ctx0" brushRef="#br0" timeOffset="11370.05">13623 8129 995 0,'0'0'271'0,"0"0"-174"15,0 0 65-15,0 0-25 16,0 0-32-16,0 0-5 15,0 0-26-15,0 66-2 16,0-46 9-16,0 3-34 16,0-5-9-16,0 1-4 15,0-1-3-15,0-4-9 16,11 1-13-16,5-5-1 0,3-2 0 16,0-6 1-16,1-2-9 15,1 0-7-15,-4-6-9 16,1-10-2-16,-3-6 3 15,-5-2 14-15,-6-7 0 16,-4 2-4-16,0-3 5 16,-16 3 9-16,-7 3 32 15,-10 6 3-15,2 6 8 16,0 6-12-16,5 8-28 16,1 0-12-16,5 4-19 15,11 20-120-15,7-1-195 16,2-3-353-16</inkml:trace>
  <inkml:trace contextRef="#ctx0" brushRef="#br0" timeOffset="11804.72">13869 8104 1016 0,'0'0'230'16,"0"0"-98"-16,0 0 134 15,0 0-1-15,0 0-79 16,0 0-51-16,122-9-46 0,-106 9-34 16,-8 6-27-1,1 4-12-15,-5 1-10 0,-4 3-5 16,0-1 0-16,0 1 7 15,-4 2 1-15,-8 0 1 16,-4 0 2-16,-2 1 7 16,-2-2 11-16,-5 2 3 15,-1 0 7-15,-1-1-6 16,3 1 2-16,-1-2-2 16,5 4-6-16,2-2-19 15,7 4 5-15,3 1-13 16,8 0 0-16,0 0 3 15,8 0-4-15,14-4-73 16,3-2-55-16,6-4-102 0,3-12-157 16,-4 0-236-1,-7 0-491-15</inkml:trace>
  <inkml:trace contextRef="#ctx0" brushRef="#br0" timeOffset="12002.69">13779 8347 1530 0,'0'0'535'0,"0"0"-379"16,0 0 93-16,0 0-14 16,0 0-78-16,145-11-96 0,-105 12-61 15,1 16-113-15,-12-3-204 16,-12-1-643-16</inkml:trace>
  <inkml:trace contextRef="#ctx0" brushRef="#br0" timeOffset="14643.74">10755 8433 441 0,'0'0'348'0,"0"0"-196"16,0 0-41-16,0 0 61 16,0 0 21-16,0 0-36 15,0 0-39-15,2-1-9 16,-2 1-9-16,0 0-50 15,-2 8-20-15,-11 10 17 16,-1 6 47-16,-6 5-22 16,0 8-10-16,-2 5-1 15,-2 4-15-15,1 4-19 16,-2 4-10-16,1-1-3 0,-4-6-4 16,5 2 5-1,-5-6 0-15,2-4 7 0,1-3 12 16,1 0-5-16,4 1-4 15,0-3-9-15,4-3 1 16,3 0-5-16,0-1-1 16,2-4 6-16,1 3-2 15,2-4 0-15,1-1-8 16,3-2 1-16,-1-1-7 16,0-4 6-16,3-2-6 15,2-1 0-15,0-2 0 16,0-5 1-16,0 1-1 15,0-2 0-15,0-2 0 16,0 0-1-16,0 0 1 16,-2-2 0-16,2-2 0 0,0 2 0 15,0 0-1-15,0 1-1 16,0-1 1-16,0 0-1 16,0-2-1-16,0 1 1 15,0 1-6-15,6 0 6 16,6 3 1-16,-1-1 1 15,3-1-1-15,1 2-1 16,1 1 1-16,6-1 0 16,2-1 1-16,5 3-1 15,5-2 0-15,1 0 0 16,4-1 0-16,-2 1-2 16,-1 0-9-16,-5 1 5 0,-2 2 5 15,-7 0 0-15,-2 2-1 16,-4-3 1-16,-3 2 0 15,1-4 0-15,-5 2 1 16,1-5 0-16,2 1 2 16,-3 0-1-16,-2-1-1 15,0-2 1-15,-3 2-1 16,-2 0 0-16,-2-2-1 16,2 2 0-16,-2-2-1 15,0 0 2-15,0 2-2 16,0-2-8-16,0 0-78 15,-2 0-139-15,-11-8-461 0</inkml:trace>
  <inkml:trace contextRef="#ctx0" brushRef="#br0" timeOffset="15296.71">10001 8031 624 0,'0'0'218'15,"0"0"12"-15,0 0-26 16,0 0 47-16,0 0-18 16,0 0-34-16,0 0-27 15,0-42-42-15,0 52-59 16,-6 20 6-16,-10 16 33 16,-7 12-18-16,0 8-14 15,-4 9-26-15,0 0-33 0,2 0-2 16,5-2-17-1,0-12-24-15,6-9-94 0,1-12-53 16,9-14-115 0,0-13-210-16,4-12-119 0</inkml:trace>
  <inkml:trace contextRef="#ctx0" brushRef="#br0" timeOffset="15625.2">9949 8051 1147 0,'0'0'213'15,"0"0"-82"-15,0 0 102 16,0 0 4-16,0 0-83 0,144-77-58 16,-115 75-17-16,-2 2-34 15,-3 0-17-15,-7 13-13 16,-2 2-2-16,-7 5-4 15,-6 5 4-15,-2-4-1 16,0 2-1-16,0-2 3 16,-18-7 16-16,-3-2 27 15,-8-5 22-15,-8-3-8 16,-5-4-26-16,0 0-24 16,6 0-21-16,10-6-3 15,10 1-88-15,16 2-89 16,0 1-314-16,18 2-275 0</inkml:trace>
  <inkml:trace contextRef="#ctx0" brushRef="#br0" timeOffset="16298.72">10255 8252 905 0,'0'0'285'15,"0"0"-60"-15,0 0 31 16,0 0-25-16,0 0-69 16,0 0-32-16,0 0-16 15,103-130-33-15,-81 93-1 16,-1-1-26-16,1-1-29 16,-4 5 3-16,4 5-8 0,-2 2-11 15,-2 6-8-15,4 6 5 16,-4 7-6-16,2 4-1 15,-2 4-11-15,-3 0 2 16,-1 4-11-16,-3 10-4 16,-5 5-1-16,-3 1 7 15,-3 0 18-15,0 2 1 16,0-1 0-16,-9 0 7 16,-2-1 4-16,0 0 13 15,1-2-2-15,2-2-9 16,3-2-1-16,3 0-1 15,2-3-10-15,0 1 5 16,0-5-5-16,9 1 0 0,7-3 6 16,3-4 2-1,7-1-9-15,4 0-9 0,0 0-27 16,3-4-12-16,-6-8 8 16,-3 0 4-16,-4-2 17 15,-6 0 10-15,-4-2 9 16,-5 2 0-16,-3-2 1 15,-2 4 15-15,0 1 27 16,0 6 20-16,0 1-4 16,0 4-4-16,0 0-18 15,0 0-17-15,-7 0-13 16,-3 8 2-16,-1 8 0 16,-1 3 0-16,3 4-8 0,3 1-1 15,6 2 1-15,0-2-1 16,0-2-21-16,4-4-63 15,11-6-41 1,4-8-108-16,7-4-112 0,-6-5-239 16,-4-14-403-16</inkml:trace>
  <inkml:trace contextRef="#ctx0" brushRef="#br0" timeOffset="16473.77">10911 7798 1532 0,'0'0'395'16,"0"0"-244"-16,0 0 38 16,0 0-32-16,0 0-70 15,0 0-87-15,0 0-87 16,0 0-154-16,0 14-347 16,0 2-244-16</inkml:trace>
  <inkml:trace contextRef="#ctx0" brushRef="#br0" timeOffset="17155.62">11007 8023 1048 0,'0'0'266'0,"0"0"-97"16,0 0 64-16,0 0-55 16,0 0-33-16,0 110-51 15,0-82-31-15,0 0-18 0,-4-3-17 16,1-4-8-16,1-3-19 15,0-6 10-15,0-3-11 16,2-8 0-16,0-1 8 16,0 0 8-16,0 0 3 15,2-8-1-15,9-7-9 16,-1-6-2-16,4-3 8 16,1-1 9-16,4-1-8 15,-1-1 5-15,1 2-2 16,0 6 7-16,-4 5-6 15,-4 1 0-15,-2 8 0 16,-2 1-18-16,-6 4-2 16,2 0 0-16,-3 0-10 0,2 8 9 15,-2 8 1 1,0 4 0-16,0 2 2 0,0-1-2 16,0 4 6-16,0-4-6 15,0-2 0-15,0-5 0 16,0-1 0-16,0-8 1 15,0 0-1-15,0-5 9 16,0 0 9-16,0 0 3 16,7-10-12-16,6-4-8 15,1-5 0-15,1 1 1 16,6-3-2-16,-2-2 0 16,4 1 0-16,-1 0 0 15,3 2 0-15,-3 4 0 0,0 0 0 16,1 6 0-16,-6 3 9 15,1 0 9-15,-5 5 9 16,1 2-2-16,-6 0-4 16,-1 0 9-16,-1 9 4 15,-6 14 2-15,0 3 15 16,0 6 16-16,-8 3 4 16,-3 2-25-16,-2-3-19 15,2-1-15-15,4-6-6 16,3-6-5-16,4-6-1 15,0-4-97-15,4-11-133 16,14 0-136-16,0 0-509 0</inkml:trace>
  <inkml:trace contextRef="#ctx0" brushRef="#br0" timeOffset="18275.91">14977 9011 874 0,'0'0'239'16,"0"0"-25"-16,0 0 74 15,0 0 27-15,0 0-48 0,0 0-114 16,0 0-48-16,-170 14 38 16,43 25 19-16,-33 15-26 15,-16 10-40-15,-3 3-34 16,13-2-27-16,16-5-20 16,28-9-14-16,29-14-1 15,33-10-13-15,16-3-54 16,6-2-59-16,11 0-64 15,27-10-74-15,17-8-326 16,24-4-240-16</inkml:trace>
  <inkml:trace contextRef="#ctx0" brushRef="#br0" timeOffset="18589.61">15216 9203 510 0,'0'0'967'0,"0"0"-819"16,0 0-53-16,0 0 67 15,0 0 11-15,0 0-48 16,0 0 13-16,-41 53-7 16,-5-23 3-16,-15 3-10 15,-13 4-2-15,-8 6-10 16,-7-2-20-16,-4 2-28 0,-3-1-30 15,-5-3-13 1,-3-4-9-16,-2-3-7 0,6-6-5 16,9-3-31-1,14-4-66-15,23-3-69 0,15-2-49 16,32-10-140-16,7-4-307 16,7 0-52-16</inkml:trace>
  <inkml:trace contextRef="#ctx0" brushRef="#br0" timeOffset="18870.58">15345 9486 1380 0,'0'0'339'0,"0"0"-212"15,0 0 140-15,0 0-19 16,0 0 6-16,0 0-17 15,0 0-65-15,-83 104-45 16,29-70-22-16,-10 3-23 16,-14 1-28-16,-11 3-18 15,-5 0-12-15,-7-1-6 16,1 0-9-16,5-3-8 16,5-5-1-16,12-2-12 15,7-5-94-15,23-4-229 16,14-13-547-16</inkml:trace>
  <inkml:trace contextRef="#ctx0" brushRef="#br0" timeOffset="22723">15239 13673 429 0,'0'0'0'0</inkml:trace>
  <inkml:trace contextRef="#ctx0" brushRef="#br0" timeOffset="25229.84">17058 16316 385 0,'0'0'734'16,"0"0"-550"-16,0 0-126 16,0 0-11-16,0 0 47 15,0 0-7-15,0 0-31 16,-12 9-24-16,12-5 14 15,0-1 17-15,0 4 3 16,0-3-15-16,0 1-5 16,0 0-4-16,0-2-1 15,0 2-1-15,8-1 8 16,2 0-15-16,1-3-10 16,-1 4-8-16,0-2-14 15,1-3-1-15,-3 5-8 0,6-5 8 16,-1 0 0-16,3 0 1 15,4 0 0-15,2 0 6 16,1 0-6-16,2 0-1 16,-2-5 0-16,0 2 1 15,-1 3 0-15,-1-5 0 16,0 5 0-16,4 0 1 16,1 0-1-16,4 0 11 15,1 0-5-15,5 5-1 16,1-2 3-16,8 2-8 15,-1-1 0-15,4-1 0 16,-2 4 0-16,1 0-1 16,0-2 1-16,0-5 0 15,-3 2-1-15,3 2 1 16,3-4-1-16,-4 4 1 0,2 0-1 16,2 0 1-16,-3 0 0 15,2 1 0-15,-2 0-1 16,1-5 1-16,2 0 0 15,-1 4 1-15,0-4-2 16,0 0 1-16,0 0-1 16,0 0 0-16,-4 0 0 15,-4 4 2-15,0-3 7 16,-1 4-2-16,-2-1 1 16,0-1-7-16,2 2 0 15,0-3 8-15,0 2-9 0,3 4 1 16,-3-4-1-1,0 0 0-15,2 2 0 0,1-6 1 16,2 0 0-16,3 0-1 16,4 0 0-16,1 0-8 15,3 0-7-15,1-4 3 16,0 0-1-16,4-2 1 16,2-2 4-16,-3 2 1 15,0-6 1-15,-2 4 5 16,2-3 0-16,-1 4 0 15,-1 1 0-15,-2-2 1 16,0 2-1-16,-3 1 1 16,-4 2 0-16,-4-1 6 15,-3 4 2-15,-2-5 4 0,0 3-6 16,0 0 3-16,-2 1-8 16,-2 1 0-16,2-4 1 15,-7-1-2-15,-6 2 2 16,-8-3 7-16,-8 6 17 15,-2-4 29-15,-7 4 45 16,0 0-7-16,0 0-27 16,0 0-4-16,0 0 2 15,0 0 2-15,0 0-23 16,0 0-26-16,0 0-16 16,0 0 0-16,0 0-1 15,0 0 0-15,0 0-1 16,0 0 1-16,0 0 0 0,0 0 0 15,0 0 2-15,0 0 13 16,0 0 13-16,0 0 9 16,0 0 11-16,0 0-6 15,0 0-5-15,0 0-10 16,0 0 0-16,0 0-1 16,0 0-4-16,0 0-1 15,0 0 2-15,0 0-2 16,0 0-3-16,0 0-3 15,0 0-3-15,0 0 0 16,0 0-5-16,0 0-5 16,0 0 4-16,0 0-5 15,0 0 0-15,0 0 0 16,0 0 5-16,0 0-4 0,0 0 7 16,0 0-8-16,0 0 9 15,0 0-4-15,0 0 2 16,0 0-1-16,0 0 2 15,0 0-8-15,0 0 0 16,0 0-1-16,0 0 0 16,0 0-1-16,0 0-22 15,0 0-20-15,0 0-39 16,0 0-56-16,0 0-46 16,0-14-12-16,0 2-108 15,-2-7-479-15</inkml:trace>
  <inkml:trace contextRef="#ctx0" brushRef="#br0" timeOffset="26791.66">18263 10476 354 0,'0'0'333'0,"0"0"-176"16,0 0-73-1,0 0 88-15,0 0 0 0,0 0-59 16,0 0-43-16,16 0 14 16,-10 0 23-16,5 0-39 15,5 0-8-15,1 0 0 16,8 0-10-16,2 3-15 15,6 1-23-15,5 1-2 16,3 0-9-16,3 1 0 16,5 0 7-16,7 2 3 15,4 1-5-15,7 0 4 16,4 3-1-16,4 2-7 16,6 4-1-16,4 1 0 15,2 1 5-15,4 2-5 16,5 2 0-16,20 2-1 0,25 6 7 15,19 4-7-15,2 3 1 16,-12-8-1-16,-19-1 1 16,-28-7-1-16,-18-6 0 15,-16-1 0-15,-5 0 0 16,10 2 1-16,4 0-1 16,0 3 8-16,-15-7-2 15,-20-3 2-15,-13-4 4 16,-17-5 8-16,-8-2 70 15,-5 0-52-15,0-2-38 16,-28-23-141-16,0 2-227 16,-1-5-602-16</inkml:trace>
  <inkml:trace contextRef="#ctx0" brushRef="#br0" timeOffset="28530.17">18929 9235 342 0,'0'0'201'0,"0"0"-138"15,0 0-4-15,0 0 11 16,0 0-1-16,0 0-16 16,0 0 54-16,0 12 25 0,0-10-27 15,0-2-9-15,0 0 7 16,9 5 15-16,5-3 20 15,-2 0 5-15,7 1 11 16,0 0-54-16,3 1-26 16,6 0-5-16,1 0-13 15,4 1-24-15,7 0-15 16,7 2-5-16,5-2-3 16,6 4-3-16,7 0-6 15,12 1 2-15,8 0 4 16,10 5-6-16,24 2 2 15,24 5-1-15,19 6 5 16,3 2-5-16,-29-4 0 0,-36-7 5 16,-35-9-5-1,-4 0 0-15,6-3-1 0,8 2 2 16,3-1-1 0,-7-2 0-16,-9 0-1 0,-7-3 2 15,-2 2-1-15,-11-1-1 16,-5 1 1-16,-5 0 0 15,-3 2-1-15,-5-2 1 16,0 2-1-16,4 2 0 16,-3 2 1-16,-2-4-1 15,0 0 1-15,-9 0-1 16,-6-2 0-16,-3-5 0 0,-5 0 12 16,0 3 17-16,0 1 4 15,0 2 10-15,-9 6 26 16,-5 2-26-16,-1 5-8 15,-3 1-15-15,1 6 1 16,-4 3 8-16,-3 8-12 16,-4 6 7-16,-2 10-2 15,-6 5 0-15,-2 6-7 16,-1 4 0-16,-2 4-1 16,3 0 1-16,3-3-6 15,1-2 0-15,4-4 1 16,7-5-4-16,0-1-5 15,0-6 0-15,6-2 5 0,-1-7-6 16,2-6 7 0,1-6-6-16,0-6 0 0,1-4 0 15,5-4 0-15,1-6-1 16,3 1 0-16,2-8 0 16,1-1-6-16,2 0-7 15,0-2 8-15,-2 0 4 16,2 0 1-16,0 0 0 15,0 0 0-15,0 2-1 16,-2 1-6-16,-1 0 6 16,3-1 1-16,-3 0-1 15,3 0 1-15,0 1-1 16,-1-2 0-16,1 3 1 16,-2 0-1-16,2 2 1 15,-2 1-1-15,2-4 1 0,0 3 0 16,0-3-1-16,0 0 1 15,0-1 0-15,0 0 0 16,-2 0 1-16,2 1-1 16,0-3 1-16,0 0 5 15,-3 1 3-15,3-1 7 16,-2 0 1-16,-6 0 16 16,2 0 12-16,-4 0-3 15,-6 0-2-15,-2-1-10 16,-4-11-26-16,-5-5-4 15,-22-15-118-15,4 2-197 16,-2-4-593-16</inkml:trace>
  <inkml:trace contextRef="#ctx0" brushRef="#br0" timeOffset="29148.47">20169 9462 880 0,'0'0'493'0,"0"0"-427"15,0 0 27-15,0 0 163 16,-32 107-38-16,14-57-44 15,-2 11-55-15,-2 8-40 16,-6 10-32-16,-8 23-13 16,-14 24 1-16,-15 25-15 15,5-11-12-15,7-30 2 16,15-33-2-16,8-24-7 16,2 5 5-16,-5 7-4 15,0 1-1-15,6-14-1 16,4-9-8-16,7-14-108 0,11-17-152 15,1-6-246-15,4-6-283 16</inkml:trace>
  <inkml:trace contextRef="#ctx0" brushRef="#br0" timeOffset="30270.95">20746 8889 1084 0,'0'0'209'16,"0"0"10"-16,0 0 63 16,0 0-56-16,0 0-94 15,0 0-60-15,0 0-29 16,2 24 55-16,-6 0-28 15,0 4-27-15,1 4-17 16,1 3-14-16,2-3 0 16,0-2-4-16,5-5-7 0,10-2-1 15,5-5-1 1,-1-9-15-16,8-2-2 0,0-7-3 16,2 0-3-16,0-7-2 15,0-10 11-15,-2-4 6 16,-2-9 8-16,-3-2 0 15,-4-1 1-15,-4 0 0 16,-6 3 2-16,-4 6 7 16,-1 5 18-16,-3 7 13 15,0 3 0-15,0 6-6 16,0 0-10-16,0 3-6 16,0 0-6-16,0 0-2 15,0 0-10-15,0 8 0 16,-7 8 6-16,-1 6 0 0,-2 5 3 15,3 0-7-15,5 2-1 16,2-1 7-16,0-5-7 16,7 0 0-16,15-5 4 15,5-6-5-15,7-6-13 16,3-4-7-16,1-2 0 16,-1 0-6-16,4-8 8 15,-1-10 7-15,1-4 2 16,1-9 8-16,0-2-7 15,-1-6 1-15,-4-7-4 16,-1-6-2-16,-7-3 6 16,-5 0 7-16,-3 3 1 15,-10 8 23-15,-5 7 17 16,-6 13-6-16,0 9 12 16,0 5 13-16,-11 3-17 0,-9 7-1 15,-3 0-5-15,-3 7 11 16,-5 14-2-16,-1 12 4 15,1 8-10-15,3 10 2 16,3 2-6-16,5 5-15 16,5 0-14-16,3 0 4 15,5-2-2-15,7-1-8 16,0-2 4-16,5-4-5 16,17-6-6-16,3-7-49 15,4-8-66-15,1-8-51 16,2-12-7-16,15-8-140 15,-12-10-383-15,-1-11-721 0</inkml:trace>
  <inkml:trace contextRef="#ctx0" brushRef="#br0" timeOffset="30538.18">21969 8652 1472 0,'0'0'342'0,"0"0"-225"16,0 0 74-16,0 0 27 15,0 0-38-15,19 118-28 16,-29-60-35-16,-16 7-48 16,-5 1-21-16,-5 4-23 0,-4-2-11 15,0-1-14-15,0-3 0 16,8-8-135-16,3-10-106 15,5-8-223-15,6-16-66 16,7-10-274-16</inkml:trace>
  <inkml:trace contextRef="#ctx0" brushRef="#br0" timeOffset="30864.93">21502 8967 1669 0,'0'0'240'0,"0"0"-116"0,0 0 101 15,158 23-44-15,-83 0-62 16,5 3-68-16,-3 0-35 16,-10-1-13-16,-16-5-3 15,-15-4-42-15,-11-4-10 16,-10-2-1-16,-11 2 13 15,-4 4 19-15,0 4 19 16,0 4 2-16,-15 5 46 16,-4 4 24-16,-1 1 5 15,1 1-11-15,1-5-26 16,2 0-23-16,7-6-15 16,1-4-85-16,8-10-147 15,0-6-349-15,15-4-391 0</inkml:trace>
  <inkml:trace contextRef="#ctx0" brushRef="#br0" timeOffset="31038.72">22443 8981 1854 0,'0'0'399'15,"0"0"-245"-15,0 0 2 16,0 0-26-16,0 0-93 15,0 0-37-15,0 0-187 0,-43 11-388 16,31 4-576-16</inkml:trace>
  <inkml:trace contextRef="#ctx0" brushRef="#br0" timeOffset="31693.67">22508 9164 1707 0,'0'0'348'0,"0"0"-271"16,0 0 90-16,0 0 27 15,0 0-35-15,-48 114-77 16,36-73-46-16,2-2-23 16,-4 3-4-16,1-6-8 0,-1-1 5 15,4-9-5 1,3-6-1-16,1-6 1 0,3-6-1 15,3-6-7-15,0-2 7 16,0 0 1-16,17 0 21 16,6-12-11-16,6-6-10 15,5-4 7-15,5-2-3 16,1-1-5-16,1 1 0 16,-3 5 0-16,-7 3 1 15,-11 5 5-15,-7 6 0 16,-6 3 8-16,-7 2-2 15,0 0-12-15,0 5 7 16,-2 13-7-16,-7 7 3 0,0 0-2 16,2-1 5-1,3 1-5-15,4-4 0 0,0-4 0 16,0-3-1-16,0-4-8 16,4-5 1-16,5-2 6 15,2-3 1-15,1 0 0 16,1 0 1-16,2-6 6 15,3-6-7-15,1 0 0 16,2-2 1-16,0 0 10 16,1 0-10-16,-3 0 5 15,-2 5 12-15,-7 4 25 16,-5 0 25-16,-3 5-6 16,-2 0-20-16,0 0-28 15,0 17 7-15,0 9 16 16,0 6 22-16,-4 7-20 0,1 0-17 15,3 1-12-15,0-6-8 16,0-2-2-16,3-6-34 16,6-8-103-16,6-8-217 15,-3-6-341-15,-4-4-653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08T10:29:37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8896 8506 91 0,'0'0'186'0,"0"0"-95"0,0 0 115 15,0 0-105-15,0 0-70 16,0 0-11-16,-3 0 23 16,3 0 2-16,0 0 14 15,0 0 39-15,0 0 21 16,0 0 8-16,0 0 7 15,0 0 5-15,0 0 1 16,0 0-19-16,0 0-40 16,0 0-18-16,0 0-27 15,0 0-7-15,0 0 6 16,5 0-13-16,4 0 7 0,2 0-2 16,5 0-10-16,-1 0-2 15,7 0-8-15,1 0 11 16,2 0-17-16,-2 0 7 15,2 0-8-15,0 0 8 16,-1 0-2-16,-1 5 2 16,1-2-6-16,-2 1 16 15,3-2 2-15,0 2-1 16,0-2-4-16,0 0-4 16,0 1-1-16,0-2-4 15,0 3-5-15,-3 0 0 16,2 1 0-16,-3-2 0 15,5 1 0-15,1 1 5 16,0-4-5-16,4 3-1 16,-2 0 1-16,2-1 0 0,3 0 0 15,-3 1-1-15,0-2 2 16,0 0 5-16,2 0-7 16,-2-2 1-16,3 0 0 15,-1 0-1-15,3 0 1 16,0 2 0-16,0-2-1 15,-3 2 1-15,0 1-1 16,-1-2 0-16,-4 3 0 16,2-2 1-16,-3 3-1 15,2-2 1-15,-5-1-1 16,2 0 0-16,3-2 0 16,-2 0 1-16,1 0 0 15,4 0 0-15,-3 0-1 16,-2 0 0-16,0 0 0 15,-1 0 0-15,2 2 0 0,1-2 0 16,-2 0 0-16,1 0 1 16,0 0-1-16,4 0 0 15,2 0 1-15,0 0-1 16,-1-4 1-16,2 1-1 16,1 1 1-16,1-3-1 15,0 1 0-15,-4 1-1 16,3-4-8-16,-5 3 0 15,0 0 0-15,-7 0 8 16,-2 0 0-16,-1-2 0 0,-5 3 1 16,-1-4 0-16,-1 2 0 15,1-2 0-15,-2 1 0 16,1 0 1-16,-1 0-1 16,1 2 0-16,-1-1-1 15,-1 2 0-15,0-1 0 16,-3 2 0-16,1-1 0 15,-3 3 0-15,3-2 0 16,1-1 0-16,0 3-1 16,0-2 1-16,-1 2 1 15,-4-2 0-15,-3 2 0 16,-1 0 8-16,0 0 4 16,-2 0 7-16,0-2 9 15,0 2 2-15,0 0-2 16,0 0 0-16,0 0-1 0,0 0 5 15,0 0-6-15,0 0-1 16,0 0-3-16,0 0-3 16,0 0 1-16,0 0-7 15,0 0-5-15,0 0-7 16,0 0 7-16,0 0-7 16,0 0 6-16,0 0-7 15,0 0-26-15,0 0 11 16,0 0 15-16,0 0-2 15,0 0-5-15,0 0-67 16,0 0-39-16,-4-2-96 16,-7-4-316-16,-3-6-648 0</inkml:trace>
  <inkml:trace contextRef="#ctx0" brushRef="#br0" timeOffset="31024.54">8896 10098 217 0,'0'0'115'16,"0"0"-115"-16,0 0 110 15,13 0 27-15,-11 0-55 16,2 0-24-16,-1 0 13 16,-3-2-6-16,2 2-17 15,-2 0-14-15,0 0 12 16,0 0-2-16,0 0 1 15,0 0-2-15,0 0 11 16,2 0 11-16,1 0-2 16,4 0-7-16,-1 0 2 15,3 0-2-15,3 0-6 16,0 0-14-16,-1 0-10 0,3 0 3 16,-1 0-13-1,3 0-1-15,-1 0 2 0,4 0-4 16,-3 0 2-16,1 0-2 15,1 0 3-15,-5 0-3 16,3 0-4-16,-3 0 3 16,0 0-4-16,3 0 3 15,-3 0 0-15,3 0-2 16,-1 0-7-16,1 0 6 16,-1 0-2-16,1 0-4 15,0 0-1-15,0 0 1 16,-1 0 6-16,1 0-2 15,-3 0-4-15,3 0 4 16,-1 2 1-16,3-2-6 16,0 0 7-16,2 3-7 0,2-3 8 15,-1 0-8-15,0 0 0 16,0 0-1-16,-1 0 1 16,2 0-1-16,0 0 1 15,1 0 0-15,2 0 0 16,-1 0 0-16,-2 0-1 15,3 0 1-15,-3 0 0 16,2 0 0-16,-5 0 0 16,2 0-1-16,-1 0 1 15,-2 0 0-15,1 0 2 16,-2 0-2-16,-1 0 0 16,1 0 5-16,1 0 0 15,1 0-5-15,-4 0 1 0,3 0-1 16,-1 0 6-16,-1 0-6 15,-1 0 1-15,-1 0-1 16,-1 0 8-16,1 0 1 16,-1 0-9-16,1 0 7 15,1 0-1-15,3 0-7 16,-3 0 1-16,4 0 0 16,0 0 1-16,-1 0-1 15,1 0 5-15,0 0-5 16,-3 0 5-16,1 0-3 15,2 0-2-15,-1 0 5 16,-3 0-5-16,3 0 0 0,-1 0 0 16,-1 0-1-16,2 0 1 15,-2 0 6-15,1 0-6 16,-1 0 6-16,2 0-6 16,0 0 8-16,2 0 3 15,-2 0-12-15,6 0 1 16,-4-3 7-16,1 3-8 15,-4 0-1-15,1-2 1 16,-3 2 1-16,1 0 1 16,-6-2-1-16,2 2 8 15,-2-2 1-15,-2 2 6 16,1 0-15-16,1 0 9 16,-2 0-9-16,-1 0 1 0,1 0 5 15,0 0 0 1,-2 0-5-16,1 0 8 0,-3 0 6 15,2 0 1-15,2-2 2 16,-2 1-2-16,1 1 4 16,-1-3-2-16,2 3-5 15,-2-2-3-15,-1 2 0 16,-4 0-2-16,-1-2 2 16,3 2 6-16,-3 0 6 15,0 0-2-15,0 0-6 16,0 0-5-16,2 0-2 15,-2 0-7-15,0-2 7 16,0 2-1-16,0 0-6 16,0-2-1-16,0-2-32 15,0-1-82-15,-14-8-99 0,-5 0-302 16,-4-4-413-16</inkml:trace>
  <inkml:trace contextRef="#ctx0" brushRef="#br0" timeOffset="47933.98">13392 11730 199 0,'0'0'101'15,"0"0"39"-15,0 0-4 0,0 0-58 16,0 0 18-16,34 0 24 16,-30 0 2-16,-1 0-20 15,0 0-21-15,0-1 9 16,-3 1-15-16,0 0-5 16,0 0-15-16,0 0-8 15,0 0-11-15,0 0 11 16,0 0 8-16,0 0-26 15,0 0 8-15,0 0 11 16,0 0-15-16,0 0 10 0,0 0-20 16,0 0-1-16,0 0 2 15,0 0-7 1,0 0 1-16,0 0 2 0,0 0-12 16,0 0 0-16,0 0-6 15,0 0 4-15,0 0-6 16,0 0 8-16,0 0 0 15,0 1-2-15,2 6 3 16,0-4-1-16,0 1-6 16,0 0 7-16,3 1-4 15,-5-4-5-15,3 1 0 16,1 3 2-16,-2-3 6 16,0 2 0-16,3-3-2 15,-1 4-6-15,0-2 6 16,3 4-5-16,0-3-1 0,0 2 0 15,1-5 2 1,2 3 4-16,1-1 3 0,-1-2-2 16,2 2-6-16,1-3 9 15,0 2-8-15,3-2-1 16,-4 0 5-16,1 0-6 16,-2 0 0-16,3 0 1 15,-4 0 0-15,2 0 0 16,-1 0 0-16,0-2 0 15,-2-2 0-15,2-3-1 16,-2 2 1-16,2-1 6 16,-4-1-7-16,-1 2 0 15,1 1 0-15,-3 0 1 0,2-1 0 16,-2 1 0-16,-2 1 0 16,2-1 0-16,1 1-1 15,-3-1 1-15,0 3 0 16,-1-1 1-16,2 0-2 15,-3 2 2-15,2-2 4 16,-2 2 0-16,0 0 1 16,0 0-6-16,0 0 10 15,0 0-10-15,0 0 1 16,0 0-2-16,0 0 0 16,0 0-22-16,0 0-44 15,0 0-103-15,0 0-387 0</inkml:trace>
  <inkml:trace contextRef="#ctx0" brushRef="#br0" timeOffset="52772.79">14745 11763 172 0,'0'0'107'0,"0"0"44"16,0 0 5-16,0 0-35 15,0 0-17-15,0 0-29 16,0 0 0-16,0-9 18 16,0 9 12-16,0 0 8 15,0-1 0-15,0 1-8 16,0 0-32-16,0 0 14 16,0 0-45-16,0 0-23 15,0 0-6-15,0 0-4 16,0 0 7-16,0 0 5 15,0 0 18-15,0 0-1 16,0 0-3-16,0 1-3 16,0 6-2-16,0-1-2 0,3 0-6 15,2 1 1 1,0 4 15-16,0-1-19 0,2 0-3 16,-1 0-1-1,4 0-3-15,0-1 7 0,2 0-10 16,5-3-8-16,-2 2 7 15,3-2-5-15,1-3 13 16,-2 2-14-16,1-1 4 16,0 0 2-16,-2-2-8 15,-1 0 8-15,-1-2-1 16,-1 0-7-16,1 0-32 16,-1 0 32-16,-3 0 19 15,4 0-19-15,-5 0 10 16,3 0-7-16,-4 0 9 0,-1-4 1 15,1-2-12 1,-2 2 10-16,-2-2 3 0,-2 4 4 16,0-2 12-16,0 1 5 15,-2 3-7-15,0-3-13 16,0 3-3-16,0 0-12 16,0 0-5-16,0 0 5 15,0 0-1-15,0 0-5 16,0 0 5-16,0 0 0 15,0 0 0-15,0 0-5 16,0 0-1-16,0 0-5 16,0 0-47-16,-2 0-68 15,-9 0-60-15,2 0-178 0,-4 0-315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22D3A6-8E76-448B-861D-D7019A087226}" type="datetimeFigureOut">
              <a:rPr lang="ro-RO" smtClean="0"/>
              <a:pPr/>
              <a:t>08.01.2023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o.wikipedia.org/wiki/Quicksort" TargetMode="External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bert_Sedgewick_%28computer_scientist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QUICKSORT </a:t>
            </a:r>
            <a:br>
              <a:rPr lang="ro-RO" dirty="0"/>
            </a:br>
            <a:r>
              <a:rPr lang="en-US" dirty="0"/>
              <a:t>(SORTAREA RAPIDĂ)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 medie este cel mai rapid alg de sortare </a:t>
            </a:r>
          </a:p>
          <a:p>
            <a:r>
              <a:rPr lang="ro-RO" dirty="0"/>
              <a:t>Sortare rapida = O(n log n)</a:t>
            </a:r>
          </a:p>
          <a:p>
            <a:r>
              <a:rPr lang="ro-RO" dirty="0"/>
              <a:t>Inventat de C.A.R. Hoare in 1960. </a:t>
            </a:r>
          </a:p>
          <a:p>
            <a:r>
              <a:rPr lang="ro-RO" dirty="0">
                <a:hlinkClick r:id="rId2"/>
              </a:rPr>
              <a:t>http://en.wikipedia.org/wiki/Quicksort</a:t>
            </a:r>
            <a:endParaRPr lang="ro-RO" dirty="0"/>
          </a:p>
          <a:p>
            <a:r>
              <a:rPr lang="ro-RO" dirty="0">
                <a:hlinkClick r:id="rId3"/>
              </a:rPr>
              <a:t>http://ro.wikipedia.org/wiki/Quicksort</a:t>
            </a:r>
            <a:endParaRPr lang="ro-RO" dirty="0"/>
          </a:p>
          <a:p>
            <a:endParaRPr lang="ro-R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Alege un element din lista, numit </a:t>
            </a:r>
            <a:r>
              <a:rPr lang="ro-RO" u="sng" dirty="0"/>
              <a:t>pivot.</a:t>
            </a:r>
            <a:endParaRPr lang="ro-RO" dirty="0"/>
          </a:p>
          <a:p>
            <a:pPr lvl="0"/>
            <a:r>
              <a:rPr lang="ro-RO" dirty="0"/>
              <a:t>Rearanjeaza lista, prin interschimbari, astfel incat toate elementele mai mici decat pivotul sunt mutate inaintea lui, iar toate elementele mai mari sunt mutate dupa pivot. </a:t>
            </a:r>
          </a:p>
          <a:p>
            <a:pPr lvl="0">
              <a:buNone/>
            </a:pPr>
            <a:endParaRPr lang="ro-RO" dirty="0"/>
          </a:p>
          <a:p>
            <a:pPr lvl="0"/>
            <a:endParaRPr lang="ro-RO" dirty="0"/>
          </a:p>
          <a:p>
            <a:pPr lvl="0"/>
            <a:endParaRPr lang="ro-RO" dirty="0"/>
          </a:p>
          <a:p>
            <a:pPr lvl="0"/>
            <a:r>
              <a:rPr lang="ro-RO" dirty="0"/>
              <a:t>Aplica recursiv algoritmul Quicksort pentru cele doua subliste: lista elementelor mai mici decat pivotul si lista elementelor mai mari decat pivotul. 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1600" y="3501008"/>
          <a:ext cx="72278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28571" imgH="657317" progId="PBrush">
                  <p:embed/>
                </p:oleObj>
              </mc:Choice>
              <mc:Fallback>
                <p:oleObj name="Bitmap Image" r:id="rId2" imgW="7228571" imgH="657317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01008"/>
                        <a:ext cx="722788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o-RO" dirty="0"/>
              <a:t>Exista mai multe metode de alegere a pivotului.</a:t>
            </a:r>
            <a:endParaRPr lang="en-US" dirty="0"/>
          </a:p>
          <a:p>
            <a:r>
              <a:rPr lang="en-US" dirty="0">
                <a:hlinkClick r:id="rId2" tooltip="Robert Sedgewick (computer scientist)"/>
              </a:rPr>
              <a:t>Robert </a:t>
            </a:r>
            <a:r>
              <a:rPr lang="en-US" dirty="0" err="1">
                <a:hlinkClick r:id="rId2" tooltip="Robert Sedgewick (computer scientist)"/>
              </a:rPr>
              <a:t>Sedgewick</a:t>
            </a:r>
            <a:r>
              <a:rPr lang="en-US" dirty="0"/>
              <a:t>-(</a:t>
            </a:r>
            <a:r>
              <a:rPr lang="en-US" dirty="0" err="1"/>
              <a:t>doctorand</a:t>
            </a:r>
            <a:r>
              <a:rPr lang="en-US" dirty="0"/>
              <a:t> al </a:t>
            </a:r>
            <a:r>
              <a:rPr lang="en-US" dirty="0" err="1"/>
              <a:t>lui</a:t>
            </a:r>
            <a:r>
              <a:rPr lang="en-US" dirty="0"/>
              <a:t> Knuth)  1975 – a </a:t>
            </a:r>
            <a:r>
              <a:rPr lang="en-US" dirty="0" err="1"/>
              <a:t>analizat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</a:t>
            </a:r>
            <a:endParaRPr lang="ro-RO" dirty="0"/>
          </a:p>
          <a:p>
            <a:r>
              <a:rPr lang="ro-RO" dirty="0"/>
              <a:t>Alegem drept pivot </a:t>
            </a:r>
            <a:r>
              <a:rPr lang="ro-RO" u="sng" dirty="0"/>
              <a:t>primul element </a:t>
            </a:r>
            <a:r>
              <a:rPr lang="ro-RO" dirty="0"/>
              <a:t>din lista ce trebuie sortata.</a:t>
            </a:r>
          </a:p>
          <a:p>
            <a:r>
              <a:rPr lang="ro-RO" dirty="0"/>
              <a:t>Problema:</a:t>
            </a:r>
          </a:p>
          <a:p>
            <a:r>
              <a:rPr lang="ro-RO" dirty="0"/>
              <a:t>Se dau R</a:t>
            </a:r>
            <a:r>
              <a:rPr lang="ro-RO" baseline="-25000" dirty="0"/>
              <a:t>1</a:t>
            </a:r>
            <a:r>
              <a:rPr lang="ro-RO" dirty="0"/>
              <a:t>, R</a:t>
            </a:r>
            <a:r>
              <a:rPr lang="ro-RO" baseline="-25000" dirty="0"/>
              <a:t>2</a:t>
            </a:r>
            <a:r>
              <a:rPr lang="ro-RO" dirty="0"/>
              <a:t>, ..., R</a:t>
            </a:r>
            <a:r>
              <a:rPr lang="ro-RO" baseline="-25000" dirty="0"/>
              <a:t>N  </a:t>
            </a:r>
            <a:r>
              <a:rPr lang="ro-RO" dirty="0"/>
              <a:t>obiecte ce vor fi rearanjate astfel incat cheile lor K</a:t>
            </a:r>
            <a:r>
              <a:rPr lang="ro-RO" baseline="-25000" dirty="0"/>
              <a:t>1</a:t>
            </a:r>
            <a:r>
              <a:rPr lang="ro-RO" dirty="0"/>
              <a:t>, K</a:t>
            </a:r>
            <a:r>
              <a:rPr lang="ro-RO" baseline="-25000" dirty="0"/>
              <a:t>2</a:t>
            </a:r>
            <a:r>
              <a:rPr lang="ro-RO" dirty="0"/>
              <a:t>, ..., K</a:t>
            </a:r>
            <a:r>
              <a:rPr lang="ro-RO" baseline="-25000" dirty="0"/>
              <a:t>N </a:t>
            </a:r>
            <a:r>
              <a:rPr lang="ro-RO" dirty="0"/>
              <a:t>sa fie ordonate crescator</a:t>
            </a:r>
            <a:r>
              <a:rPr lang="ro-RO" baseline="-25000" dirty="0"/>
              <a:t>.</a:t>
            </a:r>
            <a:endParaRPr lang="ro-RO" dirty="0"/>
          </a:p>
          <a:p>
            <a:r>
              <a:rPr lang="ro-RO" dirty="0"/>
              <a:t>Algoritmul este recursiv pe principiul </a:t>
            </a:r>
            <a:r>
              <a:rPr lang="ro-RO" u="sng" dirty="0"/>
              <a:t>Divide et impera </a:t>
            </a:r>
            <a:r>
              <a:rPr lang="en-US" dirty="0"/>
              <a:t> </a:t>
            </a:r>
          </a:p>
          <a:p>
            <a:r>
              <a:rPr lang="ro-RO" dirty="0"/>
              <a:t>A sorta o lista data inseamna </a:t>
            </a:r>
            <a:endParaRPr lang="en-US" dirty="0"/>
          </a:p>
          <a:p>
            <a:pPr lvl="2"/>
            <a:r>
              <a:rPr lang="ro-RO" dirty="0"/>
              <a:t>a determina pozitia finala a pivotului, </a:t>
            </a:r>
            <a:endParaRPr lang="en-US" dirty="0"/>
          </a:p>
          <a:p>
            <a:pPr lvl="2"/>
            <a:r>
              <a:rPr lang="ro-RO" dirty="0"/>
              <a:t>a-l muta in aceasta pozitie in timp ce se fac interschimbarile necesare a.i. lista initiala sa fie aranjata dupa cum am precizat mai sus si </a:t>
            </a:r>
            <a:endParaRPr lang="en-US" dirty="0"/>
          </a:p>
          <a:p>
            <a:pPr lvl="2"/>
            <a:r>
              <a:rPr lang="ro-RO" dirty="0"/>
              <a:t>a sorta cele doua liste (L: {&lt;pivot} si L : {&gt;pivot})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Algoritmul Sortare rapida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Quicksort (R, prim, ultim) </a:t>
            </a:r>
            <a:r>
              <a:rPr lang="ro-RO" dirty="0"/>
              <a:t>/* Sorteaza elementele R</a:t>
            </a:r>
            <a:r>
              <a:rPr lang="ro-RO" baseline="-25000" dirty="0"/>
              <a:t>prim</a:t>
            </a:r>
            <a:r>
              <a:rPr lang="ro-RO" dirty="0"/>
              <a:t>, ..., R</a:t>
            </a:r>
            <a:r>
              <a:rPr lang="ro-RO" baseline="-25000" dirty="0"/>
              <a:t>ultim</a:t>
            </a:r>
            <a:r>
              <a:rPr lang="ro-RO" dirty="0"/>
              <a:t>. Apelarea initiala este pentru prim = 1 si ultim =N*/</a:t>
            </a:r>
          </a:p>
          <a:p>
            <a:endParaRPr lang="ro-RO" dirty="0"/>
          </a:p>
          <a:p>
            <a:r>
              <a:rPr lang="ro-RO" dirty="0"/>
              <a:t>	if prim &lt; ultim then  </a:t>
            </a:r>
          </a:p>
          <a:p>
            <a:r>
              <a:rPr lang="ro-RO" dirty="0"/>
              <a:t>                                    pozpivot=Partitie(R, prim, ultim)</a:t>
            </a:r>
          </a:p>
          <a:p>
            <a:r>
              <a:rPr lang="ro-RO" dirty="0"/>
              <a:t>			     R</a:t>
            </a:r>
            <a:r>
              <a:rPr lang="ro-RO" baseline="-25000" dirty="0"/>
              <a:t>prim </a:t>
            </a:r>
            <a:r>
              <a:rPr lang="ro-RO" dirty="0">
                <a:sym typeface="Symbol"/>
              </a:rPr>
              <a:t></a:t>
            </a:r>
            <a:r>
              <a:rPr lang="ro-RO" dirty="0"/>
              <a:t> R</a:t>
            </a:r>
            <a:r>
              <a:rPr lang="ro-RO" baseline="-25000" dirty="0"/>
              <a:t>pozpivot</a:t>
            </a:r>
            <a:endParaRPr lang="ro-RO" dirty="0"/>
          </a:p>
          <a:p>
            <a:r>
              <a:rPr lang="ro-RO" dirty="0"/>
              <a:t>			     call Quicksort (R, prim, pozpivot –1)</a:t>
            </a:r>
          </a:p>
          <a:p>
            <a:r>
              <a:rPr lang="ro-RO" dirty="0"/>
              <a:t>			     call Quicksort (R, pozpivot +1, ultim)</a:t>
            </a:r>
          </a:p>
          <a:p>
            <a:r>
              <a:rPr lang="ro-RO" dirty="0"/>
              <a:t>	endif </a:t>
            </a:r>
          </a:p>
          <a:p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A6B2D3-7FD0-467F-FD85-344BBCA327DE}"/>
                  </a:ext>
                </a:extLst>
              </p14:cNvPr>
              <p14:cNvContentPartPr/>
              <p14:nvPr/>
            </p14:nvContentPartPr>
            <p14:xfrm>
              <a:off x="3520440" y="2807280"/>
              <a:ext cx="4734720" cy="313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A6B2D3-7FD0-467F-FD85-344BBCA32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1080" y="2797920"/>
                <a:ext cx="4753440" cy="315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ro-RO" dirty="0"/>
              <a:t>Algoritmul Sortare rapida (</a:t>
            </a:r>
            <a:r>
              <a:rPr lang="en-US" dirty="0" err="1"/>
              <a:t>Partitionarea</a:t>
            </a:r>
            <a:r>
              <a:rPr lang="ro-RO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sz="1600" dirty="0"/>
              <a:t>Partitie(R, prim, ultim) /* Partitioneaza lista R</a:t>
            </a:r>
            <a:r>
              <a:rPr lang="ro-RO" sz="1600" baseline="-25000" dirty="0"/>
              <a:t>prim</a:t>
            </a:r>
            <a:r>
              <a:rPr lang="ro-RO" sz="1600" dirty="0"/>
              <a:t>, ..., R</a:t>
            </a:r>
            <a:r>
              <a:rPr lang="ro-RO" sz="1600" baseline="-25000" dirty="0"/>
              <a:t>ultim</a:t>
            </a:r>
            <a:r>
              <a:rPr lang="ro-RO" sz="1600" dirty="0"/>
              <a:t> in doua subliste: o lista in care toate elementele au cheile  &lt;= Kprim si una in care toate au cheile &gt;= Kprim si returneaza pozitia pivotului in lista ordonata.  */</a:t>
            </a:r>
          </a:p>
          <a:p>
            <a:pPr>
              <a:buNone/>
            </a:pPr>
            <a:r>
              <a:rPr lang="ro-RO" sz="1600" dirty="0"/>
              <a:t>     pivot = K</a:t>
            </a:r>
            <a:r>
              <a:rPr lang="ro-RO" sz="1600" baseline="-25000" dirty="0"/>
              <a:t>prim</a:t>
            </a:r>
            <a:r>
              <a:rPr lang="ro-RO" sz="1600" dirty="0"/>
              <a:t> ; i=prim+1; j=ultim </a:t>
            </a:r>
          </a:p>
          <a:p>
            <a:pPr>
              <a:buNone/>
            </a:pPr>
            <a:r>
              <a:rPr lang="ro-RO" sz="1600" dirty="0"/>
              <a:t>	while i&lt;=j</a:t>
            </a:r>
          </a:p>
          <a:p>
            <a:pPr>
              <a:buNone/>
            </a:pPr>
            <a:r>
              <a:rPr lang="ro-RO" sz="1600" dirty="0"/>
              <a:t>		while i&lt;=ultim and K</a:t>
            </a:r>
            <a:r>
              <a:rPr lang="ro-RO" sz="1600" baseline="-25000" dirty="0"/>
              <a:t>i</a:t>
            </a:r>
            <a:r>
              <a:rPr lang="ro-RO" sz="1600" dirty="0"/>
              <a:t> &lt;= pivot do    i++</a:t>
            </a:r>
          </a:p>
          <a:p>
            <a:pPr>
              <a:buNone/>
            </a:pPr>
            <a:r>
              <a:rPr lang="ro-RO" sz="1600" dirty="0"/>
              <a:t>  		endwhile</a:t>
            </a:r>
          </a:p>
          <a:p>
            <a:pPr>
              <a:buNone/>
            </a:pPr>
            <a:r>
              <a:rPr lang="ro-RO" sz="1600" dirty="0"/>
              <a:t>		 while j&gt;=prim and K</a:t>
            </a:r>
            <a:r>
              <a:rPr lang="ro-RO" sz="1600" baseline="-25000" dirty="0"/>
              <a:t>j</a:t>
            </a:r>
            <a:r>
              <a:rPr lang="ro-RO" sz="1600" dirty="0"/>
              <a:t> &gt;pivot do  j--</a:t>
            </a:r>
          </a:p>
          <a:p>
            <a:pPr>
              <a:buNone/>
            </a:pPr>
            <a:r>
              <a:rPr lang="ro-RO" sz="1600" dirty="0"/>
              <a:t>		endwhile</a:t>
            </a:r>
          </a:p>
          <a:p>
            <a:pPr>
              <a:buNone/>
            </a:pPr>
            <a:r>
              <a:rPr lang="ro-RO" sz="1600" dirty="0"/>
              <a:t>		if i &lt; j and i&lt;=ultim and j&gt;=prim then R</a:t>
            </a:r>
            <a:r>
              <a:rPr lang="ro-RO" sz="1600" baseline="-25000" dirty="0"/>
              <a:t>i</a:t>
            </a:r>
            <a:r>
              <a:rPr lang="ro-RO" sz="1600" dirty="0"/>
              <a:t> </a:t>
            </a:r>
            <a:r>
              <a:rPr lang="ro-RO" sz="1600" dirty="0">
                <a:sym typeface="Symbol"/>
              </a:rPr>
              <a:t></a:t>
            </a:r>
            <a:r>
              <a:rPr lang="ro-RO" sz="1600" dirty="0"/>
              <a:t> R</a:t>
            </a:r>
            <a:r>
              <a:rPr lang="ro-RO" sz="1600" baseline="-25000" dirty="0"/>
              <a:t>j </a:t>
            </a:r>
            <a:r>
              <a:rPr lang="en-US" sz="1600" baseline="-25000" dirty="0"/>
              <a:t>, </a:t>
            </a:r>
            <a:r>
              <a:rPr lang="ro-RO" sz="1600" dirty="0"/>
              <a:t> i++</a:t>
            </a:r>
            <a:r>
              <a:rPr lang="en-US" sz="1600" dirty="0"/>
              <a:t>,</a:t>
            </a:r>
            <a:r>
              <a:rPr lang="ro-RO" sz="1600" dirty="0"/>
              <a:t>  j--</a:t>
            </a:r>
          </a:p>
          <a:p>
            <a:pPr>
              <a:buNone/>
            </a:pPr>
            <a:r>
              <a:rPr lang="ro-RO" sz="1600" dirty="0"/>
              <a:t>		endif</a:t>
            </a:r>
          </a:p>
          <a:p>
            <a:pPr>
              <a:buNone/>
            </a:pPr>
            <a:r>
              <a:rPr lang="ro-RO" sz="1600" dirty="0"/>
              <a:t>	endwhile</a:t>
            </a:r>
          </a:p>
          <a:p>
            <a:pPr>
              <a:buNone/>
            </a:pPr>
            <a:r>
              <a:rPr lang="ro-RO" sz="1600" dirty="0"/>
              <a:t>	return i-1</a:t>
            </a:r>
          </a:p>
          <a:p>
            <a:pPr>
              <a:buNone/>
            </a:pPr>
            <a:r>
              <a:rPr lang="ro-RO" sz="1600" dirty="0"/>
              <a:t>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4765FF-4B5C-C2E4-18D2-0F86AE89ECD4}"/>
                  </a:ext>
                </a:extLst>
              </p14:cNvPr>
              <p14:cNvContentPartPr/>
              <p14:nvPr/>
            </p14:nvContentPartPr>
            <p14:xfrm>
              <a:off x="3201480" y="3048480"/>
              <a:ext cx="2234520" cy="123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4765FF-4B5C-C2E4-18D2-0F86AE89EC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2120" y="3039120"/>
                <a:ext cx="2253240" cy="125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5535" y="1397000"/>
          <a:ext cx="8208913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12206" imgH="6864084" progId="Word.Document.12">
                  <p:embed/>
                </p:oleObj>
              </mc:Choice>
              <mc:Fallback>
                <p:oleObj name="Document" r:id="rId2" imgW="6112206" imgH="686408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1397000"/>
                        <a:ext cx="8208913" cy="546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Analiza algoritmului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Se poate arata ca timpul mediu = O(N log N)</a:t>
            </a:r>
          </a:p>
          <a:p>
            <a:r>
              <a:rPr lang="ro-RO" dirty="0"/>
              <a:t>Timpul maxim:</a:t>
            </a:r>
          </a:p>
          <a:p>
            <a:pPr>
              <a:buFontTx/>
              <a:buChar char="-"/>
            </a:pPr>
            <a:r>
              <a:rPr lang="ro-RO" dirty="0"/>
              <a:t>Cand listele rezultate in urma partitiei au dimensiuni inegale.</a:t>
            </a:r>
          </a:p>
          <a:p>
            <a:pPr>
              <a:buFontTx/>
              <a:buChar char="-"/>
            </a:pPr>
            <a:r>
              <a:rPr lang="ro-RO" dirty="0"/>
              <a:t>De exemplu daca lista este deja ordonata crescator atunci nu se face nicio interschimbare pivotul ramanand in prima pozitie iar listele rezultate sunt una vida si una cu N-1 elemente.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Analiza algoritmului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Operatiile pe care le luam in calcul sunt numai comparatiile desfasurate in functia Partitie, care pt o lista cu N elemente sunt in numar de N. </a:t>
            </a:r>
          </a:p>
          <a:p>
            <a:r>
              <a:rPr lang="ro-RO" dirty="0"/>
              <a:t>Deci obtinem deci urmatoarea relatie de recurenta: </a:t>
            </a:r>
          </a:p>
          <a:p>
            <a:pPr>
              <a:buNone/>
            </a:pPr>
            <a:r>
              <a:rPr lang="ro-RO" dirty="0"/>
              <a:t>Pentru C</a:t>
            </a:r>
            <a:r>
              <a:rPr lang="ro-RO" baseline="-25000" dirty="0"/>
              <a:t>N </a:t>
            </a:r>
            <a:r>
              <a:rPr lang="ro-RO" dirty="0"/>
              <a:t>= numarul de comparatii necesar sortarii unei liste cu N elemente </a:t>
            </a:r>
          </a:p>
          <a:p>
            <a:pPr>
              <a:buNone/>
            </a:pPr>
            <a:r>
              <a:rPr lang="ro-RO" dirty="0"/>
              <a:t>           C</a:t>
            </a:r>
            <a:r>
              <a:rPr lang="ro-RO" baseline="-25000" dirty="0"/>
              <a:t>N </a:t>
            </a:r>
            <a:r>
              <a:rPr lang="ro-RO" dirty="0"/>
              <a:t>= N+ C</a:t>
            </a:r>
            <a:r>
              <a:rPr lang="ro-RO" baseline="-25000" dirty="0"/>
              <a:t>N-1</a:t>
            </a:r>
            <a:r>
              <a:rPr lang="ro-RO" dirty="0"/>
              <a:t>, daca N &gt; 1 si </a:t>
            </a:r>
          </a:p>
          <a:p>
            <a:pPr>
              <a:buNone/>
            </a:pPr>
            <a:r>
              <a:rPr lang="ro-RO" dirty="0"/>
              <a:t>           C</a:t>
            </a:r>
            <a:r>
              <a:rPr lang="ro-RO" baseline="-25000" dirty="0"/>
              <a:t>1 </a:t>
            </a:r>
            <a:r>
              <a:rPr lang="ro-RO" dirty="0"/>
              <a:t>= 0 </a:t>
            </a:r>
          </a:p>
          <a:p>
            <a:endParaRPr lang="ro-RO" dirty="0"/>
          </a:p>
          <a:p>
            <a:r>
              <a:rPr lang="ro-RO" dirty="0"/>
              <a:t>deci C</a:t>
            </a:r>
            <a:r>
              <a:rPr lang="ro-RO" baseline="-25000" dirty="0"/>
              <a:t>N </a:t>
            </a:r>
            <a:r>
              <a:rPr lang="ro-RO" dirty="0"/>
              <a:t>= N + (N-1) + ...+ 1 = N(N+1)/2</a:t>
            </a:r>
          </a:p>
          <a:p>
            <a:pPr>
              <a:buNone/>
            </a:pPr>
            <a:r>
              <a:rPr lang="ro-RO" dirty="0"/>
              <a:t>   Deci timpul maxim este de ordin N</a:t>
            </a:r>
            <a:r>
              <a:rPr lang="ro-RO" baseline="30000" dirty="0"/>
              <a:t>2</a:t>
            </a:r>
            <a:r>
              <a:rPr lang="ro-RO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ți un document nou." ma:contentTypeScope="" ma:versionID="b4f5a82255c161a7c5148086b3294bc5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bcaf42522f61959a20d411c5009c2903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B6E398D7-6857-43AC-B3FB-14A3F64627AF}"/>
</file>

<file path=customXml/itemProps2.xml><?xml version="1.0" encoding="utf-8"?>
<ds:datastoreItem xmlns:ds="http://schemas.openxmlformats.org/officeDocument/2006/customXml" ds:itemID="{0F032567-78EB-42A3-B1E4-F3D23ED38B1E}"/>
</file>

<file path=customXml/itemProps3.xml><?xml version="1.0" encoding="utf-8"?>
<ds:datastoreItem xmlns:ds="http://schemas.openxmlformats.org/officeDocument/2006/customXml" ds:itemID="{39E3C635-4FEC-4A3A-AEFE-BDC7DC54A1BD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1016</TotalTime>
  <Words>636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Constantia</vt:lpstr>
      <vt:lpstr>Wingdings 2</vt:lpstr>
      <vt:lpstr>Flow</vt:lpstr>
      <vt:lpstr>Bitmap Image</vt:lpstr>
      <vt:lpstr>Document</vt:lpstr>
      <vt:lpstr>QUICKSORT  (SORTAREA RAPIDĂ)</vt:lpstr>
      <vt:lpstr>QUICKSORT</vt:lpstr>
      <vt:lpstr>PowerPoint Presentation</vt:lpstr>
      <vt:lpstr>PowerPoint Presentation</vt:lpstr>
      <vt:lpstr>Algoritmul Sortare rapida</vt:lpstr>
      <vt:lpstr>Algoritmul Sortare rapida (Partitionarea)</vt:lpstr>
      <vt:lpstr>Exemplu</vt:lpstr>
      <vt:lpstr>Analiza algoritmului</vt:lpstr>
      <vt:lpstr>Analiza algoritmului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 (SORTAREA RAPIDĂ)</dc:title>
  <dc:creator>CEZAR</dc:creator>
  <cp:lastModifiedBy>Daniela Joita</cp:lastModifiedBy>
  <cp:revision>42</cp:revision>
  <dcterms:created xsi:type="dcterms:W3CDTF">2011-01-07T06:55:32Z</dcterms:created>
  <dcterms:modified xsi:type="dcterms:W3CDTF">2023-01-08T11:31:49Z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