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2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4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9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7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77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0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4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7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B82C8-C4A7-47A7-AACB-368049F7E92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1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82C8-C4A7-47A7-AACB-368049F7E92E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28E64-8E16-424B-A1FA-E1EFFD061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Using Single-Row Functions to Customize Output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53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640" y="93568"/>
            <a:ext cx="8803356" cy="647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5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97678"/>
            <a:ext cx="9093199" cy="63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1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1" y="210959"/>
            <a:ext cx="9472612" cy="606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70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433387"/>
            <a:ext cx="88773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53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365126"/>
            <a:ext cx="8586547" cy="603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8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319087"/>
            <a:ext cx="8610600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86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96" y="365125"/>
            <a:ext cx="11030556" cy="616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41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105271"/>
            <a:ext cx="9633673" cy="645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3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0" y="-13534"/>
            <a:ext cx="9491980" cy="659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0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357187"/>
            <a:ext cx="881062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3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347328"/>
            <a:ext cx="8934133" cy="59296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35" y="254000"/>
            <a:ext cx="11327934" cy="6116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719137"/>
            <a:ext cx="85820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72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" y="244689"/>
            <a:ext cx="10632440" cy="629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285"/>
            <a:ext cx="9900919" cy="601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1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73" y="457200"/>
            <a:ext cx="10645332" cy="58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8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B5D19FEBEA74498DFEE27CE2C04205" ma:contentTypeVersion="13" ma:contentTypeDescription="Create a new document." ma:contentTypeScope="" ma:versionID="dd3d14c81bb1215cae783be5a0472104">
  <xsd:schema xmlns:xsd="http://www.w3.org/2001/XMLSchema" xmlns:xs="http://www.w3.org/2001/XMLSchema" xmlns:p="http://schemas.microsoft.com/office/2006/metadata/properties" xmlns:ns2="c61c6339-0837-4246-91dd-ab7bd25b3504" xmlns:ns3="dc770270-5e24-459d-aaf3-eeebbc46ab14" targetNamespace="http://schemas.microsoft.com/office/2006/metadata/properties" ma:root="true" ma:fieldsID="c89f5b4da227320ed650ba4fa1c3ef6b" ns2:_="" ns3:_="">
    <xsd:import namespace="c61c6339-0837-4246-91dd-ab7bd25b3504"/>
    <xsd:import namespace="dc770270-5e24-459d-aaf3-eeebbc46ab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1c6339-0837-4246-91dd-ab7bd25b3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d59429c-2ec5-47d9-ac23-ecd773c54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70270-5e24-459d-aaf3-eeebbc46ab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b312ada-bb94-4e05-a81d-9905e2487240}" ma:internalName="TaxCatchAll" ma:showField="CatchAllData" ma:web="dc770270-5e24-459d-aaf3-eeebbc46ab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770270-5e24-459d-aaf3-eeebbc46ab14" xsi:nil="true"/>
    <lcf76f155ced4ddcb4097134ff3c332f xmlns="c61c6339-0837-4246-91dd-ab7bd25b350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D1A19CB-49C0-4415-AF34-6F50190B440B}"/>
</file>

<file path=customXml/itemProps2.xml><?xml version="1.0" encoding="utf-8"?>
<ds:datastoreItem xmlns:ds="http://schemas.openxmlformats.org/officeDocument/2006/customXml" ds:itemID="{353100CA-C95C-4FF9-8819-8CC4EC839EC4}"/>
</file>

<file path=customXml/itemProps3.xml><?xml version="1.0" encoding="utf-8"?>
<ds:datastoreItem xmlns:ds="http://schemas.openxmlformats.org/officeDocument/2006/customXml" ds:itemID="{ADC66B90-10D0-4167-9B05-F297E16286C2}"/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</Words>
  <Application>Microsoft Office PowerPoint</Application>
  <PresentationFormat>Widescreen</PresentationFormat>
  <Paragraphs>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Using Single-Row Functions to Customize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Dinuca</dc:creator>
  <cp:lastModifiedBy>Claudia Dinuca</cp:lastModifiedBy>
  <cp:revision>12</cp:revision>
  <dcterms:created xsi:type="dcterms:W3CDTF">2020-10-07T15:00:00Z</dcterms:created>
  <dcterms:modified xsi:type="dcterms:W3CDTF">2021-10-19T20:31:25Z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0x01010004B5D19FEBEA74498DFEE27CE2C04205</vt:lpwstr>
  </property>
</Properties>
</file>