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B3BB-A9F8-4F93-8AE4-C0D4E00E76F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4BA1-6786-494B-A844-18859E1B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0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B3BB-A9F8-4F93-8AE4-C0D4E00E76F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4BA1-6786-494B-A844-18859E1B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2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B3BB-A9F8-4F93-8AE4-C0D4E00E76F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4BA1-6786-494B-A844-18859E1B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B3BB-A9F8-4F93-8AE4-C0D4E00E76F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4BA1-6786-494B-A844-18859E1B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9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B3BB-A9F8-4F93-8AE4-C0D4E00E76F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4BA1-6786-494B-A844-18859E1B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4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B3BB-A9F8-4F93-8AE4-C0D4E00E76F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4BA1-6786-494B-A844-18859E1B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B3BB-A9F8-4F93-8AE4-C0D4E00E76F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4BA1-6786-494B-A844-18859E1B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2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B3BB-A9F8-4F93-8AE4-C0D4E00E76F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4BA1-6786-494B-A844-18859E1B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9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B3BB-A9F8-4F93-8AE4-C0D4E00E76F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4BA1-6786-494B-A844-18859E1B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9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B3BB-A9F8-4F93-8AE4-C0D4E00E76F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4BA1-6786-494B-A844-18859E1B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8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B3BB-A9F8-4F93-8AE4-C0D4E00E76F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4BA1-6786-494B-A844-18859E1B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6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BB3BB-A9F8-4F93-8AE4-C0D4E00E76F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04BA1-6786-494B-A844-18859E1B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9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Reporting </a:t>
            </a:r>
            <a:r>
              <a:rPr lang="en-US" dirty="0" err="1" smtClean="0"/>
              <a:t>Aggredated</a:t>
            </a:r>
            <a:r>
              <a:rPr lang="en-US" dirty="0" smtClean="0"/>
              <a:t> Data Using the Group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2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98" y="1901952"/>
            <a:ext cx="9370634" cy="288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8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1" y="329621"/>
            <a:ext cx="8965882" cy="61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12" y="609600"/>
            <a:ext cx="9267063" cy="608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6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156276"/>
            <a:ext cx="9070657" cy="6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3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84" y="311083"/>
            <a:ext cx="8981503" cy="60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49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53" y="283465"/>
            <a:ext cx="8954909" cy="62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6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76" y="191691"/>
            <a:ext cx="9135999" cy="630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1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36" y="253536"/>
            <a:ext cx="8884539" cy="61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30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361950"/>
            <a:ext cx="84582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5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1" y="257845"/>
            <a:ext cx="9278302" cy="61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8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304800"/>
            <a:ext cx="889635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1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444616"/>
            <a:ext cx="9089898" cy="58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54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6" y="472091"/>
            <a:ext cx="9082659" cy="584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07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65125"/>
            <a:ext cx="112014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42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32" y="599196"/>
            <a:ext cx="8845105" cy="560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3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84" y="595312"/>
            <a:ext cx="8848153" cy="593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9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77893"/>
            <a:ext cx="9258491" cy="641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3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84" y="243261"/>
            <a:ext cx="9033891" cy="622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37" y="390524"/>
            <a:ext cx="8917876" cy="62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8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6" y="409575"/>
            <a:ext cx="9054084" cy="613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9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0728"/>
            <a:ext cx="9292966" cy="62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93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1" y="347010"/>
            <a:ext cx="9057322" cy="60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2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3" ma:contentTypeDescription="Create a new document." ma:contentTypeScope="" ma:versionID="dd3d14c81bb1215cae783be5a047210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c89f5b4da227320ed650ba4fa1c3ef6b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240B087-ED78-4955-95F8-33707D8713AF}"/>
</file>

<file path=customXml/itemProps2.xml><?xml version="1.0" encoding="utf-8"?>
<ds:datastoreItem xmlns:ds="http://schemas.openxmlformats.org/officeDocument/2006/customXml" ds:itemID="{43AB726E-2ABC-4C16-88E0-B7D4FB04B7E7}"/>
</file>

<file path=customXml/itemProps3.xml><?xml version="1.0" encoding="utf-8"?>
<ds:datastoreItem xmlns:ds="http://schemas.openxmlformats.org/officeDocument/2006/customXml" ds:itemID="{2A8ED6F3-A1C6-4F07-9945-026777B030FF}"/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7</Words>
  <Application>Microsoft Office PowerPoint</Application>
  <PresentationFormat>Widescreen</PresentationFormat>
  <Paragraphs>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Reporting Aggredated Data Using the Group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Aggredated Data Using the Group Functions</dc:title>
  <dc:creator>Elena Dinuca</dc:creator>
  <cp:lastModifiedBy>Elena Dinuca</cp:lastModifiedBy>
  <cp:revision>14</cp:revision>
  <dcterms:created xsi:type="dcterms:W3CDTF">2020-10-07T15:12:50Z</dcterms:created>
  <dcterms:modified xsi:type="dcterms:W3CDTF">2020-10-28T11:40:20Z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