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39" r:id="rId20"/>
    <p:sldId id="340" r:id="rId21"/>
    <p:sldId id="322" r:id="rId22"/>
    <p:sldId id="338" r:id="rId23"/>
    <p:sldId id="323" r:id="rId24"/>
    <p:sldId id="324" r:id="rId25"/>
    <p:sldId id="325" r:id="rId26"/>
    <p:sldId id="326" r:id="rId27"/>
    <p:sldId id="328" r:id="rId28"/>
    <p:sldId id="329" r:id="rId29"/>
    <p:sldId id="336" r:id="rId3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4B5C-5B46-42AB-92ED-AF7371C4C1E7}" type="datetimeFigureOut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b="1" i="1" dirty="0"/>
              <a:t> MATLAB - III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fld id="{490E72C3-1899-4956-B494-FED4A7398EA8}" type="datetime5">
              <a:rPr lang="en-US" smtClean="0"/>
              <a:pPr algn="l"/>
              <a:t>2-Mar-22</a:t>
            </a:fld>
            <a:r>
              <a:rPr lang="en-US"/>
              <a:t> </a:t>
            </a:r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iesire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ro-RO" sz="2000" dirty="0"/>
              <a:t> </a:t>
            </a:r>
            <a:r>
              <a:rPr lang="ro-RO" dirty="0"/>
              <a:t>disp – afiseaza un text daca textul este inclus intre ' ‘ </a:t>
            </a:r>
            <a:r>
              <a:rPr lang="en-GB" dirty="0"/>
              <a:t>(</a:t>
            </a:r>
            <a:r>
              <a:rPr lang="ro-RO" dirty="0"/>
              <a:t>sau</a:t>
            </a:r>
            <a:r>
              <a:rPr lang="en-GB" dirty="0"/>
              <a:t> “ ”)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ro-RO" dirty="0"/>
              <a:t> disp(expr) va afisa valoarea expresiei.</a:t>
            </a:r>
            <a:endParaRPr lang="en-US" dirty="0"/>
          </a:p>
          <a:p>
            <a:r>
              <a:rPr lang="ro-RO" dirty="0"/>
              <a:t>&gt;&gt; </a:t>
            </a:r>
            <a:r>
              <a:rPr lang="ro-RO" dirty="0" err="1"/>
              <a:t>disp</a:t>
            </a:r>
            <a:r>
              <a:rPr lang="ro-RO" dirty="0"/>
              <a:t>(</a:t>
            </a:r>
            <a:r>
              <a:rPr lang="en-GB" dirty="0"/>
              <a:t>“</a:t>
            </a:r>
            <a:r>
              <a:rPr lang="ro-RO" dirty="0"/>
              <a:t>abc</a:t>
            </a:r>
            <a:r>
              <a:rPr lang="en-GB" dirty="0"/>
              <a:t>”</a:t>
            </a:r>
            <a:r>
              <a:rPr lang="ro-RO" dirty="0"/>
              <a:t>)</a:t>
            </a:r>
            <a:r>
              <a:rPr lang="en-GB" dirty="0"/>
              <a:t> %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(‘ ‘)</a:t>
            </a:r>
            <a:endParaRPr lang="en-US" dirty="0"/>
          </a:p>
          <a:p>
            <a:r>
              <a:rPr lang="ro-RO" dirty="0"/>
              <a:t>abc</a:t>
            </a:r>
            <a:endParaRPr lang="en-US" dirty="0"/>
          </a:p>
          <a:p>
            <a:r>
              <a:rPr lang="ro-RO" dirty="0"/>
              <a:t>&gt;&gt; x=3;</a:t>
            </a:r>
            <a:endParaRPr lang="en-US" dirty="0"/>
          </a:p>
          <a:p>
            <a:r>
              <a:rPr lang="ro-RO" dirty="0"/>
              <a:t>&gt;&gt; disp(x*x)</a:t>
            </a:r>
            <a:endParaRPr lang="en-US" dirty="0"/>
          </a:p>
          <a:p>
            <a:r>
              <a:rPr lang="ro-RO" dirty="0"/>
              <a:t> 9</a:t>
            </a:r>
            <a:endParaRPr lang="en-US" dirty="0"/>
          </a:p>
          <a:p>
            <a:r>
              <a:rPr lang="en-US" dirty="0"/>
              <a:t>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10</a:t>
            </a:fld>
            <a:endParaRPr lang="ro-R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aceasi</a:t>
            </a:r>
            <a:r>
              <a:rPr lang="en-US" dirty="0"/>
              <a:t> </a:t>
            </a:r>
            <a:r>
              <a:rPr lang="en-US" dirty="0" err="1"/>
              <a:t>sintaza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in C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stringul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apostrofuri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11</a:t>
            </a:fld>
            <a:endParaRPr lang="ro-R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2000" dirty="0"/>
              <a:t>Pentru introducerea de la tastatura de valori se foloseste instructiunea input.</a:t>
            </a:r>
            <a:endParaRPr lang="en-US" sz="2000" dirty="0"/>
          </a:p>
          <a:p>
            <a:r>
              <a:rPr lang="ro-RO" sz="2000" dirty="0"/>
              <a:t>&gt;&gt; input('n=')</a:t>
            </a:r>
            <a:endParaRPr lang="en-US" sz="2000" dirty="0"/>
          </a:p>
          <a:p>
            <a:r>
              <a:rPr lang="ro-RO" sz="2000" dirty="0"/>
              <a:t>n=5</a:t>
            </a:r>
            <a:endParaRPr lang="en-US" sz="2000" dirty="0"/>
          </a:p>
          <a:p>
            <a:r>
              <a:rPr lang="ro-RO" sz="2000" dirty="0"/>
              <a:t>ans =</a:t>
            </a:r>
            <a:endParaRPr lang="en-US" sz="2000" dirty="0"/>
          </a:p>
          <a:p>
            <a:r>
              <a:rPr lang="ro-RO" sz="2000" dirty="0"/>
              <a:t> 5</a:t>
            </a:r>
            <a:endParaRPr lang="en-US" sz="2000" dirty="0"/>
          </a:p>
          <a:p>
            <a:r>
              <a:rPr lang="ro-RO" sz="2000" dirty="0"/>
              <a:t>&gt;&gt; x=input('introduceti valoarea lui x ')</a:t>
            </a:r>
            <a:endParaRPr lang="en-US" sz="2000" dirty="0"/>
          </a:p>
          <a:p>
            <a:r>
              <a:rPr lang="ro-RO" sz="2000" dirty="0"/>
              <a:t>introduceti valoarea lui x 6</a:t>
            </a:r>
            <a:endParaRPr lang="en-US" sz="2000" dirty="0"/>
          </a:p>
          <a:p>
            <a:r>
              <a:rPr lang="ro-RO" sz="2000" dirty="0"/>
              <a:t>x =</a:t>
            </a:r>
            <a:endParaRPr lang="en-US" sz="2000" dirty="0"/>
          </a:p>
          <a:p>
            <a:r>
              <a:rPr lang="ro-RO" sz="2000" dirty="0"/>
              <a:t> 6</a:t>
            </a:r>
            <a:endParaRPr lang="en-US" sz="2000" dirty="0"/>
          </a:p>
          <a:p>
            <a:r>
              <a:rPr lang="ro-RO" sz="2000" dirty="0"/>
              <a:t> </a:t>
            </a:r>
            <a:endParaRPr lang="en-US" sz="2000" dirty="0"/>
          </a:p>
          <a:p>
            <a:r>
              <a:rPr lang="ro-RO" sz="2000" dirty="0"/>
              <a:t>Daca se doreste introducerea de la tastatura a unui string se va adauga, la apelarea functiei input 's'.</a:t>
            </a:r>
            <a:endParaRPr lang="en-US" sz="2000" dirty="0"/>
          </a:p>
          <a:p>
            <a:r>
              <a:rPr lang="ro-RO" sz="2000" dirty="0"/>
              <a:t>&gt;&gt; input('textul este: ', 's')</a:t>
            </a:r>
            <a:endParaRPr lang="en-US" sz="2000" dirty="0"/>
          </a:p>
          <a:p>
            <a:r>
              <a:rPr lang="ro-RO" sz="2000" dirty="0"/>
              <a:t>textul este: A fost odata</a:t>
            </a:r>
            <a:endParaRPr lang="en-US" sz="2000" dirty="0"/>
          </a:p>
          <a:p>
            <a:r>
              <a:rPr lang="ro-RO" sz="2000" dirty="0"/>
              <a:t>ans =</a:t>
            </a:r>
            <a:endParaRPr lang="en-US" sz="2000" dirty="0"/>
          </a:p>
          <a:p>
            <a:r>
              <a:rPr lang="ro-RO" sz="2000" dirty="0"/>
              <a:t>A fost odata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12</a:t>
            </a:fld>
            <a:endParaRPr lang="ro-R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Operatori relationali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dirty="0"/>
              <a:t> C</a:t>
            </a:r>
            <a:r>
              <a:rPr lang="ro-RO" dirty="0"/>
              <a:t>a si in C cu exceptia ca diferit este ~=.</a:t>
            </a:r>
          </a:p>
          <a:p>
            <a:r>
              <a:rPr lang="ro-RO" dirty="0"/>
              <a:t>&gt;&gt; 3~=3</a:t>
            </a:r>
          </a:p>
          <a:p>
            <a:r>
              <a:rPr lang="ro-RO" dirty="0"/>
              <a:t>ans =</a:t>
            </a:r>
          </a:p>
          <a:p>
            <a:r>
              <a:rPr lang="ro-RO" dirty="0"/>
              <a:t> 0</a:t>
            </a:r>
          </a:p>
          <a:p>
            <a:r>
              <a:rPr lang="ro-RO" dirty="0"/>
              <a:t>&gt;&gt; 1~=5</a:t>
            </a:r>
          </a:p>
          <a:p>
            <a:r>
              <a:rPr lang="ro-RO" dirty="0"/>
              <a:t>ans =</a:t>
            </a:r>
          </a:p>
          <a:p>
            <a:r>
              <a:rPr lang="ro-RO" dirty="0"/>
              <a:t> 1</a:t>
            </a:r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13</a:t>
            </a:fld>
            <a:endParaRPr lang="ro-R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Se pot folosi si intre vectori cu aceeasi dimensiune sau matrici de aceeasi dimensiune dar se aplica fiecarui element.</a:t>
            </a:r>
          </a:p>
          <a:p>
            <a:r>
              <a:rPr lang="ro-RO" dirty="0"/>
              <a:t>&gt;&gt; a=[1 2 3 ; 4 5 6]</a:t>
            </a:r>
          </a:p>
          <a:p>
            <a:r>
              <a:rPr lang="ro-RO" dirty="0"/>
              <a:t>a =</a:t>
            </a:r>
          </a:p>
          <a:p>
            <a:r>
              <a:rPr lang="ro-RO" dirty="0"/>
              <a:t> 1 2 3</a:t>
            </a:r>
          </a:p>
          <a:p>
            <a:r>
              <a:rPr lang="ro-RO" dirty="0"/>
              <a:t> 4 5 6</a:t>
            </a:r>
          </a:p>
          <a:p>
            <a:r>
              <a:rPr lang="ro-RO" dirty="0"/>
              <a:t>&gt;&gt; b=[2 1 3 ; 5 4 1]</a:t>
            </a:r>
          </a:p>
          <a:p>
            <a:r>
              <a:rPr lang="ro-RO" dirty="0"/>
              <a:t>b =</a:t>
            </a:r>
          </a:p>
          <a:p>
            <a:r>
              <a:rPr lang="ro-RO" dirty="0"/>
              <a:t> 2 1 3</a:t>
            </a:r>
          </a:p>
          <a:p>
            <a:r>
              <a:rPr lang="ro-RO" dirty="0"/>
              <a:t> 5 4 1</a:t>
            </a:r>
          </a:p>
          <a:p>
            <a:r>
              <a:rPr lang="ro-RO" dirty="0"/>
              <a:t>&gt;&gt; a==b</a:t>
            </a:r>
          </a:p>
          <a:p>
            <a:r>
              <a:rPr lang="ro-RO" dirty="0"/>
              <a:t>ans =</a:t>
            </a:r>
          </a:p>
          <a:p>
            <a:r>
              <a:rPr lang="ro-RO" dirty="0"/>
              <a:t> 0 0 1</a:t>
            </a:r>
          </a:p>
          <a:p>
            <a:r>
              <a:rPr lang="ro-RO" dirty="0"/>
              <a:t> 0 0 0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14</a:t>
            </a:fld>
            <a:endParaRPr lang="ro-R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Operatori logici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&amp;, |, ~, </a:t>
            </a:r>
            <a:r>
              <a:rPr lang="ro-RO" dirty="0" err="1"/>
              <a:t>xor</a:t>
            </a:r>
            <a:r>
              <a:rPr lang="en-GB" dirty="0"/>
              <a:t> </a:t>
            </a:r>
          </a:p>
          <a:p>
            <a:r>
              <a:rPr lang="en-GB" dirty="0"/>
              <a:t>&amp;&amp; (</a:t>
            </a:r>
            <a:r>
              <a:rPr lang="en-GB" dirty="0" err="1"/>
              <a:t>scurtcircuitare</a:t>
            </a:r>
            <a:r>
              <a:rPr lang="en-GB" dirty="0"/>
              <a:t>), || (</a:t>
            </a:r>
            <a:r>
              <a:rPr lang="en-GB" dirty="0" err="1"/>
              <a:t>scurtcircuitare</a:t>
            </a:r>
            <a:r>
              <a:rPr lang="en-GB" dirty="0"/>
              <a:t>), </a:t>
            </a:r>
            <a:endParaRPr lang="ro-RO" dirty="0"/>
          </a:p>
          <a:p>
            <a:r>
              <a:rPr lang="ro-RO" dirty="0"/>
              <a:t>xor(x,y) = true daca si numai daca exact unul dintre x si y este true</a:t>
            </a:r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15</a:t>
            </a:fld>
            <a:endParaRPr lang="ro-RO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Instructiunea if</a:t>
            </a:r>
            <a:endParaRPr lang="ro-RO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if conditie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    secv de instructiuni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end</a:t>
            </a:r>
          </a:p>
          <a:p>
            <a:pPr>
              <a:buNone/>
            </a:pPr>
            <a:r>
              <a:rPr lang="ro-RO" dirty="0"/>
              <a:t> </a:t>
            </a:r>
          </a:p>
          <a:p>
            <a:pPr>
              <a:buNone/>
            </a:pPr>
            <a:r>
              <a:rPr lang="ro-RO" dirty="0"/>
              <a:t>sau</a:t>
            </a:r>
          </a:p>
          <a:p>
            <a:pPr>
              <a:buNone/>
            </a:pPr>
            <a:r>
              <a:rPr lang="ro-RO" dirty="0"/>
              <a:t> 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if conditie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    secv de instructiuni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else 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   secv de instructiuni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end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if conditie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    secv de instructiuni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ro-RO" dirty="0" err="1">
                <a:solidFill>
                  <a:srgbClr val="FF0000"/>
                </a:solidFill>
              </a:rPr>
              <a:t>lseif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conditie</a:t>
            </a:r>
            <a:endParaRPr lang="ro-RO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   secv de instructiuni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   secv de instructiuni</a:t>
            </a: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</a:rPr>
              <a:t>end</a:t>
            </a:r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16</a:t>
            </a:fld>
            <a:endParaRPr lang="ro-R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O functie care ar determina semnul unei variabile de intrare este:</a:t>
            </a:r>
            <a:endParaRPr lang="en-US" dirty="0"/>
          </a:p>
          <a:p>
            <a:r>
              <a:rPr lang="ro-RO" dirty="0"/>
              <a:t>function s=semn(x)</a:t>
            </a:r>
            <a:endParaRPr lang="en-US" dirty="0"/>
          </a:p>
          <a:p>
            <a:r>
              <a:rPr lang="ro-RO" dirty="0"/>
              <a:t>if x&gt;0</a:t>
            </a:r>
            <a:endParaRPr lang="en-US" dirty="0"/>
          </a:p>
          <a:p>
            <a:r>
              <a:rPr lang="en-US" dirty="0"/>
              <a:t>     </a:t>
            </a:r>
            <a:r>
              <a:rPr lang="ro-RO" dirty="0"/>
              <a:t>s=1</a:t>
            </a:r>
            <a:endParaRPr lang="en-US" dirty="0"/>
          </a:p>
          <a:p>
            <a:r>
              <a:rPr lang="en-US" dirty="0"/>
              <a:t>     </a:t>
            </a:r>
            <a:r>
              <a:rPr lang="ro-RO" dirty="0"/>
              <a:t>elseif x&lt;0</a:t>
            </a:r>
            <a:endParaRPr lang="en-US" dirty="0"/>
          </a:p>
          <a:p>
            <a:r>
              <a:rPr lang="en-US" dirty="0"/>
              <a:t>            </a:t>
            </a:r>
            <a:r>
              <a:rPr lang="ro-RO" dirty="0"/>
              <a:t>s=-1</a:t>
            </a:r>
            <a:endParaRPr lang="en-US" dirty="0"/>
          </a:p>
          <a:p>
            <a:r>
              <a:rPr lang="en-US" dirty="0"/>
              <a:t>            </a:t>
            </a:r>
            <a:r>
              <a:rPr lang="ro-RO" dirty="0"/>
              <a:t>else s=0</a:t>
            </a:r>
            <a:endParaRPr lang="en-US" dirty="0"/>
          </a:p>
          <a:p>
            <a:r>
              <a:rPr lang="ro-RO" dirty="0"/>
              <a:t>end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17</a:t>
            </a:fld>
            <a:endParaRPr lang="ro-RO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ciclare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solidFill>
                  <a:srgbClr val="FF0000"/>
                </a:solidFill>
              </a:rPr>
              <a:t>for var=val initiala: incrementare:  val finala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         secv de instructiuni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ro-RO" dirty="0">
                <a:solidFill>
                  <a:srgbClr val="FF0000"/>
                </a:solidFill>
              </a:rPr>
              <a:t>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Din for se poate iesi fortat cu break.</a:t>
            </a:r>
            <a:endParaRPr lang="en-US" dirty="0"/>
          </a:p>
          <a:p>
            <a:r>
              <a:rPr lang="ro-RO" dirty="0">
                <a:solidFill>
                  <a:srgbClr val="FF0000"/>
                </a:solidFill>
              </a:rPr>
              <a:t>while conditie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   secv de instructiuni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Din while se poate iesi fortat cu break.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18</a:t>
            </a:fld>
            <a:endParaRPr lang="ro-R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ciclare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   secv de instructiuni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until </a:t>
            </a:r>
            <a:r>
              <a:rPr lang="ro-RO" dirty="0" err="1">
                <a:solidFill>
                  <a:srgbClr val="FF0000"/>
                </a:solidFill>
              </a:rPr>
              <a:t>conditie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Din </a:t>
            </a:r>
            <a:r>
              <a:rPr lang="en-GB" dirty="0"/>
              <a:t>do-until</a:t>
            </a:r>
            <a:r>
              <a:rPr lang="ro-RO" dirty="0"/>
              <a:t> se poate iesi fortat cu break.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70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in MATLAB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Programele</a:t>
            </a:r>
            <a:r>
              <a:rPr lang="en-US" dirty="0"/>
              <a:t> MATLAB au </a:t>
            </a:r>
            <a:r>
              <a:rPr lang="en-US" dirty="0" err="1"/>
              <a:t>extensia</a:t>
            </a:r>
            <a:r>
              <a:rPr lang="en-US" dirty="0"/>
              <a:t> .m. </a:t>
            </a:r>
          </a:p>
          <a:p>
            <a:r>
              <a:rPr lang="en-US" dirty="0"/>
              <a:t>Pot </a:t>
            </a:r>
            <a:r>
              <a:rPr lang="en-US" dirty="0" err="1"/>
              <a:t>fi</a:t>
            </a:r>
            <a:r>
              <a:rPr lang="en-US" dirty="0"/>
              <a:t> create cu </a:t>
            </a:r>
            <a:r>
              <a:rPr lang="en-US" dirty="0" err="1"/>
              <a:t>orice</a:t>
            </a:r>
            <a:r>
              <a:rPr lang="en-US" dirty="0"/>
              <a:t> editor de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create in </a:t>
            </a:r>
            <a:r>
              <a:rPr lang="en-US" dirty="0" err="1"/>
              <a:t>interfata</a:t>
            </a:r>
            <a:r>
              <a:rPr lang="en-US" dirty="0"/>
              <a:t> MATLAB: </a:t>
            </a:r>
            <a:endParaRPr lang="ro-RO" dirty="0"/>
          </a:p>
          <a:p>
            <a:r>
              <a:rPr lang="en-US" dirty="0"/>
              <a:t>- </a:t>
            </a:r>
            <a:r>
              <a:rPr lang="en-US" dirty="0" err="1"/>
              <a:t>meniu</a:t>
            </a:r>
            <a:r>
              <a:rPr lang="en-US" dirty="0"/>
              <a:t> File/ New/ Script </a:t>
            </a:r>
            <a:r>
              <a:rPr lang="en-US" dirty="0" err="1"/>
              <a:t>sau</a:t>
            </a:r>
            <a:r>
              <a:rPr lang="en-US" dirty="0"/>
              <a:t> File/ New/ Function</a:t>
            </a:r>
            <a:endParaRPr lang="ro-RO" dirty="0"/>
          </a:p>
          <a:p>
            <a:r>
              <a:rPr lang="ro-RO" dirty="0"/>
              <a:t>In MATLAB exista doua feluri de programe, functii si scripturi.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EB1-1256-4F90-8026-0DBE503A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9CDB-3601-4FC5-9CEC-26F7F52E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fib = ones (1, 10);</a:t>
            </a:r>
          </a:p>
          <a:p>
            <a:r>
              <a:rPr lang="en-GB" dirty="0" err="1"/>
              <a:t>i</a:t>
            </a:r>
            <a:r>
              <a:rPr lang="en-GB" dirty="0"/>
              <a:t> = 2;</a:t>
            </a:r>
          </a:p>
          <a:p>
            <a:r>
              <a:rPr lang="en-GB" dirty="0"/>
              <a:t>do</a:t>
            </a:r>
          </a:p>
          <a:p>
            <a:r>
              <a:rPr lang="en-GB" dirty="0"/>
              <a:t>     </a:t>
            </a:r>
            <a:r>
              <a:rPr lang="en-GB" dirty="0" err="1"/>
              <a:t>i</a:t>
            </a:r>
            <a:r>
              <a:rPr lang="en-GB" dirty="0"/>
              <a:t>++;</a:t>
            </a:r>
          </a:p>
          <a:p>
            <a:r>
              <a:rPr lang="en-GB" dirty="0"/>
              <a:t>     fib (</a:t>
            </a:r>
            <a:r>
              <a:rPr lang="en-GB" dirty="0" err="1"/>
              <a:t>i</a:t>
            </a:r>
            <a:r>
              <a:rPr lang="en-GB" dirty="0"/>
              <a:t>) = fib (i-1) + fib (i-2);</a:t>
            </a:r>
          </a:p>
          <a:p>
            <a:r>
              <a:rPr lang="en-GB" dirty="0"/>
              <a:t>until (</a:t>
            </a:r>
            <a:r>
              <a:rPr lang="en-GB" dirty="0" err="1"/>
              <a:t>i</a:t>
            </a:r>
            <a:r>
              <a:rPr lang="en-GB" dirty="0"/>
              <a:t> == 10) </a:t>
            </a:r>
          </a:p>
          <a:p>
            <a:r>
              <a:rPr lang="en-GB" dirty="0"/>
              <a:t>fib</a:t>
            </a:r>
          </a:p>
        </p:txBody>
      </p:sp>
    </p:spTree>
    <p:extLst>
      <p:ext uri="{BB962C8B-B14F-4D97-AF65-F5344CB8AC3E}">
        <p14:creationId xmlns:p14="http://schemas.microsoft.com/office/powerpoint/2010/main" val="42505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un program MATLAB care </a:t>
            </a:r>
            <a:r>
              <a:rPr lang="en-US" dirty="0" err="1"/>
              <a:t>citeste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intreg</a:t>
            </a:r>
            <a:r>
              <a:rPr lang="en-US" dirty="0"/>
              <a:t> 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mesajele</a:t>
            </a:r>
            <a:r>
              <a:rPr lang="en-US" dirty="0"/>
              <a:t>: “nr. </a:t>
            </a:r>
            <a:r>
              <a:rPr lang="en-US" dirty="0" err="1"/>
              <a:t>Poz</a:t>
            </a:r>
            <a:r>
              <a:rPr lang="en-US" dirty="0"/>
              <a:t>”, “nr. </a:t>
            </a:r>
            <a:r>
              <a:rPr lang="en-US" dirty="0" err="1"/>
              <a:t>Neg</a:t>
            </a:r>
            <a:r>
              <a:rPr lang="en-US" dirty="0"/>
              <a:t>”, “zero”.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care are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un 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1+2+…+n, </a:t>
            </a:r>
            <a:r>
              <a:rPr lang="en-US" dirty="0" err="1"/>
              <a:t>pe</a:t>
            </a:r>
            <a:r>
              <a:rPr lang="en-US" dirty="0"/>
              <a:t> care 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.</a:t>
            </a:r>
          </a:p>
          <a:p>
            <a:r>
              <a:rPr lang="en-US" dirty="0" err="1"/>
              <a:t>Introduceti</a:t>
            </a:r>
            <a:r>
              <a:rPr lang="en-US" dirty="0"/>
              <a:t>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sugestive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help.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27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FFD9-886E-4E56-825B-B4168E6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DE55-D7C8-4586-95A0-9FDE8009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sum</a:t>
            </a:r>
          </a:p>
          <a:p>
            <a:r>
              <a:rPr lang="en-US" dirty="0"/>
              <a:t>a=[3; 6; 8]</a:t>
            </a:r>
          </a:p>
          <a:p>
            <a:r>
              <a:rPr lang="en-US" dirty="0"/>
              <a:t>sum(a) 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   sum(a) =?</a:t>
            </a:r>
          </a:p>
          <a:p>
            <a:r>
              <a:rPr lang="en-US" dirty="0"/>
              <a:t>sum(1:10) cat </a:t>
            </a:r>
            <a:r>
              <a:rPr lang="en-US" dirty="0" err="1"/>
              <a:t>va</a:t>
            </a:r>
            <a:r>
              <a:rPr lang="en-US" dirty="0"/>
              <a:t> fi?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8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care are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un 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1*2*…*n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suma2 care are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un 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1+1*2+1*2*3+…+1*2*…*n, </a:t>
            </a:r>
            <a:r>
              <a:rPr lang="en-US" dirty="0" err="1"/>
              <a:t>pe</a:t>
            </a:r>
            <a:r>
              <a:rPr lang="en-US" dirty="0"/>
              <a:t> care o  </a:t>
            </a:r>
            <a:r>
              <a:rPr lang="en-US" dirty="0" err="1"/>
              <a:t>returneaza</a:t>
            </a:r>
            <a:r>
              <a:rPr lang="en-US" dirty="0"/>
              <a:t>.</a:t>
            </a:r>
          </a:p>
          <a:p>
            <a:r>
              <a:rPr lang="en-US" dirty="0" err="1"/>
              <a:t>Introduceti</a:t>
            </a:r>
            <a:r>
              <a:rPr lang="en-US" dirty="0"/>
              <a:t>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sugestive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help.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842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calculeaza</a:t>
            </a:r>
            <a:r>
              <a:rPr lang="en-US" dirty="0"/>
              <a:t> n!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function f=fact(x)</a:t>
            </a:r>
          </a:p>
          <a:p>
            <a:r>
              <a:rPr lang="en-US" dirty="0"/>
              <a:t>if x~=0, f=fact(x-1)*x</a:t>
            </a:r>
          </a:p>
          <a:p>
            <a:r>
              <a:rPr lang="en-US" dirty="0"/>
              <a:t>else f=1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24</a:t>
            </a:fld>
            <a:endParaRPr lang="ro-RO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f=factorial(x)</a:t>
            </a:r>
          </a:p>
          <a:p>
            <a:r>
              <a:rPr lang="en-US" dirty="0"/>
              <a:t>if x==0, f=1;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    p=1;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=1:x</a:t>
            </a:r>
          </a:p>
          <a:p>
            <a:r>
              <a:rPr lang="en-US" dirty="0"/>
              <a:t>            p=p*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end</a:t>
            </a:r>
          </a:p>
          <a:p>
            <a:r>
              <a:rPr lang="en-US" dirty="0"/>
              <a:t>         f=p;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25</a:t>
            </a:fld>
            <a:endParaRPr lang="ro-RO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Functia</a:t>
            </a:r>
            <a:r>
              <a:rPr lang="en-US" dirty="0"/>
              <a:t> mod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Functia</a:t>
            </a:r>
            <a:r>
              <a:rPr lang="en-US" dirty="0"/>
              <a:t> mod (x, y)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x la y. </a:t>
            </a:r>
          </a:p>
          <a:p>
            <a:r>
              <a:rPr lang="en-US" dirty="0"/>
              <a:t> </a:t>
            </a:r>
            <a:r>
              <a:rPr lang="ro-RO" dirty="0"/>
              <a:t>&gt;&gt; mod(25,4)</a:t>
            </a:r>
          </a:p>
          <a:p>
            <a:r>
              <a:rPr lang="ro-RO" dirty="0"/>
              <a:t>ans =</a:t>
            </a:r>
          </a:p>
          <a:p>
            <a:r>
              <a:rPr lang="ro-RO" dirty="0"/>
              <a:t> 1</a:t>
            </a:r>
          </a:p>
          <a:p>
            <a:r>
              <a:rPr lang="ro-RO" dirty="0"/>
              <a:t>&gt;&gt; mod(25,5)</a:t>
            </a:r>
          </a:p>
          <a:p>
            <a:r>
              <a:rPr lang="ro-RO" dirty="0"/>
              <a:t>ans =</a:t>
            </a:r>
          </a:p>
          <a:p>
            <a:r>
              <a:rPr lang="ro-RO" dirty="0"/>
              <a:t> 0</a:t>
            </a:r>
          </a:p>
          <a:p>
            <a:endParaRPr lang="ro-RO" dirty="0"/>
          </a:p>
          <a:p>
            <a:endParaRPr lang="en-US" dirty="0"/>
          </a:p>
          <a:p>
            <a:pPr>
              <a:buNone/>
            </a:pPr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26</a:t>
            </a:fld>
            <a:endParaRPr lang="ro-RO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Daca x este vector, x=[x1 x2...xn] si y scalar atunci </a:t>
            </a:r>
          </a:p>
          <a:p>
            <a:r>
              <a:rPr lang="ro-RO" dirty="0"/>
              <a:t>mod(x, y)=[mod(x1, y) mod(x2, y)...mod(xn, y)]</a:t>
            </a:r>
          </a:p>
          <a:p>
            <a:pPr lvl="1">
              <a:buNone/>
            </a:pPr>
            <a:r>
              <a:rPr lang="ro-RO" dirty="0"/>
              <a:t>&gt;&gt; mod([2 -5 5 6], 2)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0 1 1 0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27</a:t>
            </a:fld>
            <a:endParaRPr lang="ro-RO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Daca x este vector, x=[x1 x2...xn] si y este tot vector, cu acelasi nr de elem ca si x, y=[y1 y2 ...yn] atunci  mod(x,y)=[mod(x1,y1) mod(x2, y2)...mod(xn, yn)].</a:t>
            </a:r>
            <a:endParaRPr lang="en-US" dirty="0"/>
          </a:p>
          <a:p>
            <a:endParaRPr lang="ro-RO" dirty="0"/>
          </a:p>
          <a:p>
            <a:pPr lvl="1">
              <a:buNone/>
            </a:pPr>
            <a:r>
              <a:rPr lang="ro-RO" dirty="0"/>
              <a:t>&gt;&gt; mod([2 -5 5 6], [2 7 3 4])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0 2 2 2</a:t>
            </a:r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28</a:t>
            </a:fld>
            <a:endParaRPr lang="ro-R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657E-5C61-4885-BD70-E89EEB81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E5C4-CFDF-4371-98AC-81644AB4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o functie MATLAB care returneaza cate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divizibile</a:t>
            </a:r>
            <a:r>
              <a:rPr lang="en-US" dirty="0"/>
              <a:t> cu 3 sunt </a:t>
            </a:r>
            <a:r>
              <a:rPr lang="en-US" dirty="0" err="1"/>
              <a:t>intr</a:t>
            </a:r>
            <a:r>
              <a:rPr lang="en-US" dirty="0"/>
              <a:t>-un vector dat.  </a:t>
            </a:r>
          </a:p>
          <a:p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o functie MATLAB care returneaza true </a:t>
            </a:r>
            <a:r>
              <a:rPr lang="en-US" dirty="0" err="1"/>
              <a:t>daca</a:t>
            </a:r>
            <a:r>
              <a:rPr lang="en-US" dirty="0"/>
              <a:t> un vector de </a:t>
            </a:r>
            <a:r>
              <a:rPr lang="en-US" dirty="0" err="1"/>
              <a:t>intrare</a:t>
            </a:r>
            <a:r>
              <a:rPr lang="en-US" dirty="0"/>
              <a:t> are </a:t>
            </a:r>
            <a:r>
              <a:rPr lang="en-US" dirty="0" err="1"/>
              <a:t>elemente</a:t>
            </a:r>
            <a:r>
              <a:rPr lang="en-US" dirty="0"/>
              <a:t> in </a:t>
            </a:r>
            <a:r>
              <a:rPr lang="en-US" dirty="0" err="1"/>
              <a:t>ordine</a:t>
            </a:r>
            <a:r>
              <a:rPr lang="en-US" dirty="0"/>
              <a:t> crescatoare </a:t>
            </a:r>
            <a:r>
              <a:rPr lang="en-US" dirty="0" err="1"/>
              <a:t>sau</a:t>
            </a:r>
            <a:r>
              <a:rPr lang="en-US" dirty="0"/>
              <a:t> false 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.</a:t>
            </a:r>
          </a:p>
          <a:p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un script care citeste un vector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afiseaza</a:t>
            </a:r>
            <a:r>
              <a:rPr lang="en-US" dirty="0"/>
              <a:t> “crescator” </a:t>
            </a:r>
            <a:r>
              <a:rPr lang="en-US" dirty="0" err="1"/>
              <a:t>sau</a:t>
            </a:r>
            <a:r>
              <a:rPr lang="en-US" dirty="0"/>
              <a:t> “nu e crescator” </a:t>
            </a:r>
            <a:r>
              <a:rPr lang="en-US" dirty="0" err="1"/>
              <a:t>dupa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3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Functii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Din meniu File/New/</a:t>
            </a:r>
            <a:r>
              <a:rPr lang="en-US" dirty="0"/>
              <a:t>function</a:t>
            </a:r>
            <a:r>
              <a:rPr lang="ro-RO" dirty="0"/>
              <a:t>, scriem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function f=func(x)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f=2*x.^3-3*x+1;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coincida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fisierului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/>
              <a:t>Salvam cu numele </a:t>
            </a:r>
            <a:r>
              <a:rPr lang="ro-RO" dirty="0">
                <a:solidFill>
                  <a:srgbClr val="FF0000"/>
                </a:solidFill>
              </a:rPr>
              <a:t>func.m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x - 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f –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iesire</a:t>
            </a:r>
            <a:endParaRPr lang="ro-RO" dirty="0"/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Aceasta functie poate fi apoi folosita la linia de comanda cu numele </a:t>
            </a:r>
            <a:r>
              <a:rPr lang="ro-RO" dirty="0">
                <a:solidFill>
                  <a:srgbClr val="FF0000"/>
                </a:solidFill>
              </a:rPr>
              <a:t>func</a:t>
            </a:r>
            <a:r>
              <a:rPr lang="ro-RO" dirty="0"/>
              <a:t> pentru orice valori numerice, vectori sau matrici.</a:t>
            </a:r>
            <a:endParaRPr lang="en-US" dirty="0"/>
          </a:p>
          <a:p>
            <a:pPr>
              <a:buNone/>
            </a:pPr>
            <a:endParaRPr lang="ro-RO" dirty="0"/>
          </a:p>
          <a:p>
            <a:r>
              <a:rPr lang="ro-RO" dirty="0"/>
              <a:t>&gt;&gt; func(9)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1432</a:t>
            </a:r>
          </a:p>
          <a:p>
            <a:r>
              <a:rPr lang="ro-RO" dirty="0"/>
              <a:t>&gt;&gt; v=[1 2 3]</a:t>
            </a:r>
          </a:p>
          <a:p>
            <a:r>
              <a:rPr lang="ro-RO" dirty="0"/>
              <a:t>v =</a:t>
            </a:r>
          </a:p>
          <a:p>
            <a:pPr lvl="1">
              <a:buNone/>
            </a:pPr>
            <a:r>
              <a:rPr lang="ro-RO" dirty="0"/>
              <a:t> 1 2 3</a:t>
            </a:r>
          </a:p>
          <a:p>
            <a:r>
              <a:rPr lang="ro-RO" dirty="0"/>
              <a:t>&gt;&gt; func(v)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 0 11 46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4</a:t>
            </a:fld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Putem afisa si graficul functiei:</a:t>
            </a:r>
          </a:p>
          <a:p>
            <a:pPr lvl="1">
              <a:buNone/>
            </a:pPr>
            <a:r>
              <a:rPr lang="ro-RO" dirty="0"/>
              <a:t>&gt;&gt; x=-1:0.02:1;</a:t>
            </a:r>
          </a:p>
          <a:p>
            <a:pPr lvl="1">
              <a:buNone/>
            </a:pPr>
            <a:r>
              <a:rPr lang="ro-RO" dirty="0"/>
              <a:t>&gt;&gt; y=func(x);</a:t>
            </a:r>
          </a:p>
          <a:p>
            <a:pPr lvl="1">
              <a:buNone/>
            </a:pPr>
            <a:r>
              <a:rPr lang="ro-RO" dirty="0"/>
              <a:t>&gt;&gt; plot(x,y);grid on</a:t>
            </a:r>
          </a:p>
          <a:p>
            <a:endParaRPr lang="ro-RO" dirty="0"/>
          </a:p>
        </p:txBody>
      </p:sp>
      <p:pic>
        <p:nvPicPr>
          <p:cNvPr id="9" name="Content Placeholder 8" descr="fig3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66406" y="2204865"/>
            <a:ext cx="4038600" cy="26134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5</a:t>
            </a:fld>
            <a:endParaRPr 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Reguli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o-RO" dirty="0"/>
              <a:t>Numele variabilei x de la apelare si al variabilei din programul .m nu trebuie sa coincida. Ceea ce </a:t>
            </a:r>
            <a:r>
              <a:rPr lang="ro-RO" dirty="0">
                <a:highlight>
                  <a:srgbClr val="FFFF00"/>
                </a:highlight>
              </a:rPr>
              <a:t>trebuie sa coincida </a:t>
            </a:r>
            <a:r>
              <a:rPr lang="ro-RO" dirty="0"/>
              <a:t>este doar </a:t>
            </a:r>
            <a:r>
              <a:rPr lang="ro-RO" dirty="0">
                <a:highlight>
                  <a:srgbClr val="FFFF00"/>
                </a:highlight>
              </a:rPr>
              <a:t>numele fisierului .m </a:t>
            </a:r>
            <a:r>
              <a:rPr lang="ro-RO" dirty="0"/>
              <a:t>si </a:t>
            </a:r>
            <a:r>
              <a:rPr lang="ro-RO" dirty="0">
                <a:highlight>
                  <a:srgbClr val="FFFF00"/>
                </a:highlight>
              </a:rPr>
              <a:t>numele functiei </a:t>
            </a:r>
            <a:r>
              <a:rPr lang="ro-RO" dirty="0"/>
              <a:t>.</a:t>
            </a:r>
          </a:p>
          <a:p>
            <a:pPr lvl="0"/>
            <a:r>
              <a:rPr lang="ro-RO" dirty="0"/>
              <a:t>Toate functiile trebuie sa inceapa cu cuvantul cheie </a:t>
            </a:r>
            <a:r>
              <a:rPr lang="ro-RO" dirty="0">
                <a:solidFill>
                  <a:srgbClr val="FF0000"/>
                </a:solidFill>
              </a:rPr>
              <a:t>function</a:t>
            </a:r>
            <a:r>
              <a:rPr lang="ro-RO" dirty="0"/>
              <a:t>. </a:t>
            </a:r>
          </a:p>
          <a:p>
            <a:pPr lvl="0"/>
            <a:r>
              <a:rPr lang="ro-RO" dirty="0"/>
              <a:t>Trebuie sa aiba parametri de intrare si de iesire. In cazul functiei func: x este de intrare si y de iesire. </a:t>
            </a:r>
          </a:p>
          <a:p>
            <a:pPr lvl="0"/>
            <a:r>
              <a:rPr lang="ro-RO" dirty="0"/>
              <a:t>Parametrii de iesire, numele functiei si parametrii de iesire trebuie sa apara in prima linie.</a:t>
            </a:r>
          </a:p>
          <a:p>
            <a:pPr lvl="0"/>
            <a:r>
              <a:rPr lang="ro-RO" dirty="0"/>
              <a:t>Corpul functiei trebuie sa dea valori parametrilor de iesire.</a:t>
            </a:r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6</a:t>
            </a:fld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Putem avea functii cu mai multi parametrii de intrare si/sau de iesire.</a:t>
            </a:r>
          </a:p>
          <a:p>
            <a:r>
              <a:rPr lang="ro-RO" dirty="0"/>
              <a:t>De ex,</a:t>
            </a:r>
          </a:p>
          <a:p>
            <a:r>
              <a:rPr lang="ro-RO" dirty="0"/>
              <a:t>Functia de mai jos are un param de intrare, x si trei de iesire x2, x3, x4 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function [x2  x3  x4] = puteri(x)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x2 = x.^2;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x3 = x.^3;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x4 = x.^4;</a:t>
            </a:r>
            <a:endParaRPr lang="ro-RO" dirty="0"/>
          </a:p>
          <a:p>
            <a:r>
              <a:rPr lang="ro-RO" dirty="0"/>
              <a:t>Salvam fisierul cu numele puteri.m</a:t>
            </a:r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&gt;&gt; x= -1:.1:1;</a:t>
            </a:r>
          </a:p>
          <a:p>
            <a:r>
              <a:rPr lang="ro-RO" dirty="0"/>
              <a:t>&gt;&gt; [x2 x3 x4] = puteri(x);</a:t>
            </a:r>
          </a:p>
          <a:p>
            <a:r>
              <a:rPr lang="ro-RO" dirty="0"/>
              <a:t>&gt;&gt; plot(x, x, 'k', x, x2, 'b', x, x3, 'g', x, x4, 'r')</a:t>
            </a:r>
          </a:p>
          <a:p>
            <a:endParaRPr lang="ro-RO" dirty="0"/>
          </a:p>
        </p:txBody>
      </p:sp>
      <p:pic>
        <p:nvPicPr>
          <p:cNvPr id="9" name="Content Placeholder 8" descr="fig4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23928" y="3753706"/>
            <a:ext cx="4414188" cy="2615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Scripturi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618856" cy="5400600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De ex, scrieti urmatorul text si salvati-l cu numele p1.m</a:t>
            </a:r>
          </a:p>
          <a:p>
            <a:r>
              <a:rPr lang="ro-RO" dirty="0">
                <a:solidFill>
                  <a:srgbClr val="FF0000"/>
                </a:solidFill>
              </a:rPr>
              <a:t>%testare matrici si vectori</a:t>
            </a:r>
          </a:p>
          <a:p>
            <a:r>
              <a:rPr lang="ro-RO" dirty="0">
                <a:solidFill>
                  <a:srgbClr val="FF0000"/>
                </a:solidFill>
              </a:rPr>
              <a:t>A=[1 2 3 ; 4 5 6] %matrice A 2x3</a:t>
            </a:r>
          </a:p>
          <a:p>
            <a:r>
              <a:rPr lang="ro-RO" dirty="0">
                <a:solidFill>
                  <a:srgbClr val="FF0000"/>
                </a:solidFill>
              </a:rPr>
              <a:t>b=[3;2;1] %vector 3x1</a:t>
            </a:r>
          </a:p>
          <a:p>
            <a:r>
              <a:rPr lang="ro-RO" dirty="0">
                <a:solidFill>
                  <a:srgbClr val="FF0000"/>
                </a:solidFill>
              </a:rPr>
              <a:t>c=[1 2 3 4 5] %vector linie</a:t>
            </a:r>
          </a:p>
          <a:p>
            <a:r>
              <a:rPr lang="ro-RO" dirty="0">
                <a:solidFill>
                  <a:srgbClr val="FF0000"/>
                </a:solidFill>
              </a:rPr>
              <a:t>w=A*b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ro-RO" dirty="0"/>
              <a:t>Rolul comentariilor de la inceputul fisierului .m este sa apara atunci cand comanda </a:t>
            </a:r>
            <a:r>
              <a:rPr lang="ro-RO" dirty="0">
                <a:solidFill>
                  <a:srgbClr val="FF0000"/>
                </a:solidFill>
              </a:rPr>
              <a:t>help</a:t>
            </a:r>
            <a:r>
              <a:rPr lang="ro-RO" dirty="0"/>
              <a:t> urmata de numele fisierului este data la linia de comanda. </a:t>
            </a:r>
            <a:endParaRPr lang="en-US" dirty="0"/>
          </a:p>
          <a:p>
            <a:r>
              <a:rPr lang="ro-RO" dirty="0"/>
              <a:t>Se va afisa primul bloc de comentarii.</a:t>
            </a:r>
          </a:p>
          <a:p>
            <a:endParaRPr lang="ro-RO" dirty="0"/>
          </a:p>
          <a:p>
            <a:pPr>
              <a:buNone/>
            </a:pPr>
            <a:endParaRPr lang="ro-RO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100264" cy="5289451"/>
          </a:xfrm>
        </p:spPr>
        <p:txBody>
          <a:bodyPr>
            <a:noAutofit/>
          </a:bodyPr>
          <a:lstStyle/>
          <a:p>
            <a:r>
              <a:rPr lang="ro-RO" sz="2000" dirty="0"/>
              <a:t>&gt;&gt; p1</a:t>
            </a:r>
          </a:p>
          <a:p>
            <a:pPr lvl="1">
              <a:buNone/>
            </a:pPr>
            <a:r>
              <a:rPr lang="ro-RO" sz="2000" dirty="0"/>
              <a:t>A =</a:t>
            </a:r>
          </a:p>
          <a:p>
            <a:pPr lvl="1">
              <a:buNone/>
            </a:pPr>
            <a:r>
              <a:rPr lang="ro-RO" sz="2000" dirty="0"/>
              <a:t> 1 2 3</a:t>
            </a:r>
          </a:p>
          <a:p>
            <a:pPr lvl="1">
              <a:buNone/>
            </a:pPr>
            <a:r>
              <a:rPr lang="ro-RO" sz="2000" dirty="0"/>
              <a:t> 4 5 6</a:t>
            </a:r>
          </a:p>
          <a:p>
            <a:pPr lvl="1">
              <a:buNone/>
            </a:pPr>
            <a:r>
              <a:rPr lang="ro-RO" sz="2000" dirty="0"/>
              <a:t>b =</a:t>
            </a:r>
          </a:p>
          <a:p>
            <a:pPr lvl="1">
              <a:buNone/>
            </a:pPr>
            <a:r>
              <a:rPr lang="ro-RO" sz="2000" dirty="0"/>
              <a:t> 3</a:t>
            </a:r>
          </a:p>
          <a:p>
            <a:pPr lvl="1">
              <a:buNone/>
            </a:pPr>
            <a:r>
              <a:rPr lang="ro-RO" sz="2000" dirty="0"/>
              <a:t> 2</a:t>
            </a:r>
          </a:p>
          <a:p>
            <a:pPr lvl="1">
              <a:buNone/>
            </a:pPr>
            <a:r>
              <a:rPr lang="ro-RO" sz="2000" dirty="0"/>
              <a:t> 1</a:t>
            </a:r>
          </a:p>
          <a:p>
            <a:pPr lvl="1">
              <a:buNone/>
            </a:pPr>
            <a:r>
              <a:rPr lang="ro-RO" sz="2000" dirty="0"/>
              <a:t>c =</a:t>
            </a:r>
          </a:p>
          <a:p>
            <a:pPr lvl="1">
              <a:buNone/>
            </a:pPr>
            <a:r>
              <a:rPr lang="ro-RO" sz="2000" dirty="0"/>
              <a:t> 1 2 3 4 5</a:t>
            </a:r>
          </a:p>
          <a:p>
            <a:pPr lvl="1">
              <a:buNone/>
            </a:pPr>
            <a:r>
              <a:rPr lang="ro-RO" sz="2000" dirty="0"/>
              <a:t>w =</a:t>
            </a:r>
          </a:p>
          <a:p>
            <a:pPr lvl="1">
              <a:buNone/>
            </a:pPr>
            <a:r>
              <a:rPr lang="ro-RO" sz="2000" dirty="0"/>
              <a:t> 10</a:t>
            </a:r>
          </a:p>
          <a:p>
            <a:pPr lvl="1">
              <a:buNone/>
            </a:pPr>
            <a:r>
              <a:rPr lang="ro-RO" sz="2000" dirty="0"/>
              <a:t> 28</a:t>
            </a:r>
          </a:p>
          <a:p>
            <a:r>
              <a:rPr lang="ro-RO" sz="2000" dirty="0"/>
              <a:t>&gt;&gt; help p1</a:t>
            </a:r>
          </a:p>
          <a:p>
            <a:r>
              <a:rPr lang="ro-RO" sz="2000" dirty="0"/>
              <a:t>%testare matrici si vectori</a:t>
            </a:r>
          </a:p>
          <a:p>
            <a:pPr>
              <a:buNone/>
            </a:pPr>
            <a:endParaRPr lang="ro-RO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02.03.2022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9</a:t>
            </a:fld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5" ma:contentTypeDescription="Create a new document." ma:contentTypeScope="" ma:versionID="34e8d270190f9e15cc6fe359eb9d9107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91ca14ad30c5cb487e337fdfe388b246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da51e4-134b-4805-8155-040fa8f19aaf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0245E9-EDE8-477A-82CE-FF1EAC0B62CF}"/>
</file>

<file path=customXml/itemProps2.xml><?xml version="1.0" encoding="utf-8"?>
<ds:datastoreItem xmlns:ds="http://schemas.openxmlformats.org/officeDocument/2006/customXml" ds:itemID="{D132990C-7356-4E1A-A835-B2DE86BED792}"/>
</file>

<file path=customXml/itemProps3.xml><?xml version="1.0" encoding="utf-8"?>
<ds:datastoreItem xmlns:ds="http://schemas.openxmlformats.org/officeDocument/2006/customXml" ds:itemID="{C458C082-F4A4-4753-A30F-20CF0FB1A13A}"/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1585</Words>
  <Application>Microsoft Office PowerPoint</Application>
  <PresentationFormat>On-screen Show (4:3)</PresentationFormat>
  <Paragraphs>274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 MATLAB - III</vt:lpstr>
      <vt:lpstr>Programe in MATLAB</vt:lpstr>
      <vt:lpstr>Functii</vt:lpstr>
      <vt:lpstr>PowerPoint Presentation</vt:lpstr>
      <vt:lpstr>PowerPoint Presentation</vt:lpstr>
      <vt:lpstr>Reguli</vt:lpstr>
      <vt:lpstr>PowerPoint Presentation</vt:lpstr>
      <vt:lpstr>PowerPoint Presentation</vt:lpstr>
      <vt:lpstr>Scripturi</vt:lpstr>
      <vt:lpstr>Instructiuni de iesire</vt:lpstr>
      <vt:lpstr>printf </vt:lpstr>
      <vt:lpstr>Instructiuni de intrare</vt:lpstr>
      <vt:lpstr>Operatori relationali</vt:lpstr>
      <vt:lpstr>PowerPoint Presentation</vt:lpstr>
      <vt:lpstr>Operatori logici</vt:lpstr>
      <vt:lpstr>Instructiunea if</vt:lpstr>
      <vt:lpstr>Exemplu</vt:lpstr>
      <vt:lpstr>Instructiuni de ciclare</vt:lpstr>
      <vt:lpstr>Instructiuni de ciclare</vt:lpstr>
      <vt:lpstr>Exemplu</vt:lpstr>
      <vt:lpstr>Exercitii</vt:lpstr>
      <vt:lpstr>observatie</vt:lpstr>
      <vt:lpstr>Exercitii</vt:lpstr>
      <vt:lpstr>PowerPoint Presentation</vt:lpstr>
      <vt:lpstr>PowerPoint Presentation</vt:lpstr>
      <vt:lpstr>Functia mod</vt:lpstr>
      <vt:lpstr>PowerPoint Presentation</vt:lpstr>
      <vt:lpstr>PowerPoint Presentation</vt:lpstr>
      <vt:lpstr>Exercitii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- II</dc:title>
  <dc:creator>DANIELA</dc:creator>
  <cp:lastModifiedBy>Daniela Joita</cp:lastModifiedBy>
  <cp:revision>16</cp:revision>
  <dcterms:created xsi:type="dcterms:W3CDTF">2020-02-26T18:37:21Z</dcterms:created>
  <dcterms:modified xsi:type="dcterms:W3CDTF">2022-03-02T07:52:50Z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