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3.png" ContentType="image/png"/>
  <Override PartName="/ppt/media/image6.png" ContentType="image/png"/>
  <Override PartName="/ppt/media/image7.png" ContentType="image/png"/>
  <Override PartName="/ppt/media/image8.png" ContentType="image/png"/>
  <Override PartName="/ppt/media/image12.png" ContentType="image/png"/>
  <Override PartName="/ppt/media/image11.png" ContentType="image/png"/>
  <Override PartName="/ppt/media/image10.png" ContentType="image/png"/>
  <Override PartName="/ppt/media/image5.png" ContentType="image/png"/>
  <Override PartName="/ppt/media/image4.png" ContentType="image/png"/>
  <Override PartName="/ppt/media/image2.png" ContentType="image/png"/>
  <Override PartName="/ppt/media/image9.png" ContentType="image/png"/>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notesMaster" Target="notesMasters/notesMaster1.xml"/><Relationship Id="rId15" Type="http://schemas.openxmlformats.org/officeDocument/2006/relationships/customXml" Target="../customXml/item1.xml"/><Relationship Id="rId10" Type="http://schemas.openxmlformats.org/officeDocument/2006/relationships/slide" Target="slides/slide5.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3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A867D86-8347-45F6-9C7D-B84116ED134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4600" cy="3084480"/>
          </a:xfrm>
          <a:prstGeom prst="rect">
            <a:avLst/>
          </a:prstGeom>
          <a:ln w="0">
            <a:noFill/>
          </a:ln>
        </p:spPr>
      </p:sp>
      <p:sp>
        <p:nvSpPr>
          <p:cNvPr id="182"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83" name="PlaceHolder 3"/>
          <p:cNvSpPr>
            <a:spLocks noGrp="1"/>
          </p:cNvSpPr>
          <p:nvPr>
            <p:ph type="sldNum" idx="21"/>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1CF6BDF-7FB9-43CF-A759-6EB7DF5A5CC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A710F53-487B-4A7C-AEF3-5DD23627E7E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E8033F5-93DE-40B7-B824-2A5509AC1F7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0E34CFE-3E60-4841-93D6-9FE980C7EB0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5062EE-55FE-4A98-8EEE-E48356F4CAC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4FEDCE4-78AF-45D8-B56C-2D39BE9DA2B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CA101C3-E102-460B-9396-7A445008F83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1B1384B-58E2-4C52-9140-B0B11D8AD92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1080F52-044C-4B3B-8631-FDCA9D2E8D0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8E5945-34AC-4E8F-BF94-BD513EF6075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3FD3085-2856-4963-9F86-66007600B50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2249630-43E0-4D81-8EE2-A0896955937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1DFEE18-5641-4F57-9081-C031BF60E17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8200" cy="35820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5640" y="5500800"/>
            <a:ext cx="825840" cy="826920"/>
            <a:chOff x="10835640" y="5500800"/>
            <a:chExt cx="825840" cy="826920"/>
          </a:xfrm>
        </p:grpSpPr>
        <p:sp>
          <p:nvSpPr>
            <p:cNvPr id="2" name="Freeform: Shape 9"/>
            <p:cNvSpPr/>
            <p:nvPr/>
          </p:nvSpPr>
          <p:spPr>
            <a:xfrm rot="13500000">
              <a:off x="10979280" y="5599800"/>
              <a:ext cx="538200" cy="629640"/>
            </a:xfrm>
            <a:custGeom>
              <a:avLst/>
              <a:gdLst>
                <a:gd name="textAreaLeft" fmla="*/ 0 w 538200"/>
                <a:gd name="textAreaRight" fmla="*/ 540000 w 538200"/>
                <a:gd name="textAreaTop" fmla="*/ 0 h 629640"/>
                <a:gd name="textAreaBottom" fmla="*/ 631440 h 62964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0640" y="5516640"/>
              <a:ext cx="268200" cy="5382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42"/>
          <p:cNvGrpSpPr/>
          <p:nvPr/>
        </p:nvGrpSpPr>
        <p:grpSpPr>
          <a:xfrm>
            <a:off x="11029320" y="-212760"/>
            <a:ext cx="1705680" cy="1703520"/>
            <a:chOff x="11029320" y="-212760"/>
            <a:chExt cx="1705680" cy="1703520"/>
          </a:xfrm>
        </p:grpSpPr>
        <p:sp>
          <p:nvSpPr>
            <p:cNvPr id="43" name="Freeform: Shape 43"/>
            <p:cNvSpPr/>
            <p:nvPr/>
          </p:nvSpPr>
          <p:spPr>
            <a:xfrm rot="18900000">
              <a:off x="11160000" y="125280"/>
              <a:ext cx="1339920" cy="925200"/>
            </a:xfrm>
            <a:custGeom>
              <a:avLst/>
              <a:gdLst>
                <a:gd name="textAreaLeft" fmla="*/ 0 w 1339920"/>
                <a:gd name="textAreaRight" fmla="*/ 1341720 w 1339920"/>
                <a:gd name="textAreaTop" fmla="*/ 0 h 925200"/>
                <a:gd name="textAreaBottom" fmla="*/ 927000 h 925200"/>
              </a:gdLst>
              <a:ahLst/>
              <a:rect l="textAreaLeft" t="textAreaTop" r="textAreaRight" b="textAreaBottom"/>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4" name="Oval 44"/>
            <p:cNvSpPr/>
            <p:nvPr/>
          </p:nvSpPr>
          <p:spPr>
            <a:xfrm rot="2700000">
              <a:off x="11798280" y="992880"/>
              <a:ext cx="105120" cy="46476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5" name="Freeform: Shape 45"/>
            <p:cNvSpPr/>
            <p:nvPr/>
          </p:nvSpPr>
          <p:spPr>
            <a:xfrm rot="18900000">
              <a:off x="11226960" y="129600"/>
              <a:ext cx="1335600" cy="1041120"/>
            </a:xfrm>
            <a:custGeom>
              <a:avLst/>
              <a:gdLst>
                <a:gd name="textAreaLeft" fmla="*/ 0 w 1335600"/>
                <a:gd name="textAreaRight" fmla="*/ 1337400 w 1335600"/>
                <a:gd name="textAreaTop" fmla="*/ 0 h 1041120"/>
                <a:gd name="textAreaBottom" fmla="*/ 1042920 h 1041120"/>
              </a:gdLst>
              <a:ahLst/>
              <a:rect l="textAreaLeft" t="textAreaTop" r="textAreaRight" b="textAreaBottom"/>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grpSp>
      <p:grpSp>
        <p:nvGrpSpPr>
          <p:cNvPr id="46" name="Group 14"/>
          <p:cNvGrpSpPr/>
          <p:nvPr/>
        </p:nvGrpSpPr>
        <p:grpSpPr>
          <a:xfrm>
            <a:off x="578160" y="5512320"/>
            <a:ext cx="827280" cy="825840"/>
            <a:chOff x="578160" y="5512320"/>
            <a:chExt cx="827280" cy="825840"/>
          </a:xfrm>
        </p:grpSpPr>
        <p:sp>
          <p:nvSpPr>
            <p:cNvPr id="47" name="Freeform: Shape 15"/>
            <p:cNvSpPr/>
            <p:nvPr/>
          </p:nvSpPr>
          <p:spPr>
            <a:xfrm rot="8100000">
              <a:off x="723240" y="5610240"/>
              <a:ext cx="538200" cy="629640"/>
            </a:xfrm>
            <a:custGeom>
              <a:avLst/>
              <a:gdLst>
                <a:gd name="textAreaLeft" fmla="*/ 0 w 538200"/>
                <a:gd name="textAreaRight" fmla="*/ 540000 w 538200"/>
                <a:gd name="textAreaTop" fmla="*/ 0 h 629640"/>
                <a:gd name="textAreaBottom" fmla="*/ 631440 h 62964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20"/>
            <p:cNvSpPr/>
            <p:nvPr/>
          </p:nvSpPr>
          <p:spPr>
            <a:xfrm rot="13500000">
              <a:off x="729000" y="5529600"/>
              <a:ext cx="268200" cy="5382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9" name="Oval 16"/>
          <p:cNvSpPr/>
          <p:nvPr/>
        </p:nvSpPr>
        <p:spPr>
          <a:xfrm>
            <a:off x="5303880" y="5427360"/>
            <a:ext cx="1078200" cy="107820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868726B5-89E2-4BD8-BE2C-12B373FC5D0C}"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7280" cy="15192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91" name="Oval 7"/>
          <p:cNvSpPr/>
          <p:nvPr/>
        </p:nvSpPr>
        <p:spPr>
          <a:xfrm>
            <a:off x="7999560" y="445320"/>
            <a:ext cx="358200" cy="35820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endParaRPr b="0" lang="en-US" sz="1800" spc="-1" strike="noStrike">
              <a:solidFill>
                <a:schemeClr val="lt1"/>
              </a:solidFill>
              <a:latin typeface="Gill Sans MT"/>
              <a:ea typeface="DejaVu Sans"/>
            </a:endParaRPr>
          </a:p>
        </p:txBody>
      </p:sp>
      <p:grpSp>
        <p:nvGrpSpPr>
          <p:cNvPr id="92" name="Group 8"/>
          <p:cNvGrpSpPr/>
          <p:nvPr/>
        </p:nvGrpSpPr>
        <p:grpSpPr>
          <a:xfrm>
            <a:off x="10835640" y="5500800"/>
            <a:ext cx="825840" cy="826920"/>
            <a:chOff x="10835640" y="5500800"/>
            <a:chExt cx="825840" cy="826920"/>
          </a:xfrm>
        </p:grpSpPr>
        <p:sp>
          <p:nvSpPr>
            <p:cNvPr id="93" name="Freeform: Shape 9"/>
            <p:cNvSpPr/>
            <p:nvPr/>
          </p:nvSpPr>
          <p:spPr>
            <a:xfrm rot="13500000">
              <a:off x="10979280" y="5599800"/>
              <a:ext cx="538200" cy="629640"/>
            </a:xfrm>
            <a:custGeom>
              <a:avLst/>
              <a:gdLst>
                <a:gd name="textAreaLeft" fmla="*/ 0 w 538200"/>
                <a:gd name="textAreaRight" fmla="*/ 540000 w 538200"/>
                <a:gd name="textAreaTop" fmla="*/ 0 h 629640"/>
                <a:gd name="textAreaBottom" fmla="*/ 631440 h 62964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endParaRPr b="0" lang="en-US" sz="1800" spc="-1" strike="noStrike">
                <a:solidFill>
                  <a:schemeClr val="lt1"/>
                </a:solidFill>
                <a:latin typeface="Gill Sans MT"/>
                <a:ea typeface="DejaVu Sans"/>
              </a:endParaRPr>
            </a:p>
          </p:txBody>
        </p:sp>
        <p:sp>
          <p:nvSpPr>
            <p:cNvPr id="94" name="Oval 10"/>
            <p:cNvSpPr/>
            <p:nvPr/>
          </p:nvSpPr>
          <p:spPr>
            <a:xfrm rot="18900000">
              <a:off x="11240640" y="5516640"/>
              <a:ext cx="268200" cy="5382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endParaRPr b="0" lang="en-US" sz="1800" spc="-1" strike="noStrike">
                <a:solidFill>
                  <a:schemeClr val="lt1"/>
                </a:solidFill>
                <a:latin typeface="Gill Sans MT"/>
                <a:ea typeface="DejaVu Sans"/>
              </a:endParaRPr>
            </a:p>
          </p:txBody>
        </p:sp>
      </p:grpSp>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999560" y="1051560"/>
            <a:ext cx="3563640" cy="238320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000000"/>
              </a:solidFill>
              <a:latin typeface="Arial"/>
            </a:endParaRPr>
          </a:p>
        </p:txBody>
      </p:sp>
      <p:pic>
        <p:nvPicPr>
          <p:cNvPr id="140" name="Picture Placeholder 2" descr="Data Points Digital background"/>
          <p:cNvPicPr/>
          <p:nvPr/>
        </p:nvPicPr>
        <p:blipFill>
          <a:blip r:embed="rId1"/>
          <a:stretch/>
        </p:blipFill>
        <p:spPr>
          <a:xfrm>
            <a:off x="0" y="0"/>
            <a:ext cx="7450560" cy="6856200"/>
          </a:xfrm>
          <a:prstGeom prst="rect">
            <a:avLst/>
          </a:prstGeom>
          <a:ln w="0">
            <a:noFill/>
          </a:ln>
        </p:spPr>
      </p:pic>
      <p:sp>
        <p:nvSpPr>
          <p:cNvPr id="141" name="PlaceHolder 2"/>
          <p:cNvSpPr>
            <a:spLocks noGrp="1"/>
          </p:cNvSpPr>
          <p:nvPr>
            <p:ph/>
          </p:nvPr>
        </p:nvSpPr>
        <p:spPr>
          <a:xfrm>
            <a:off x="7999560" y="3568680"/>
            <a:ext cx="3563640" cy="173016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Serverul DNS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Instalarea serverului Bind9</a:t>
            </a:r>
            <a:endParaRPr b="0" lang="en-US" sz="4400" spc="-1" strike="noStrike">
              <a:solidFill>
                <a:srgbClr val="ffffff"/>
              </a:solidFill>
              <a:latin typeface="Arial"/>
            </a:endParaRPr>
          </a:p>
        </p:txBody>
      </p:sp>
      <p:sp>
        <p:nvSpPr>
          <p:cNvPr id="143" name="PlaceHolder 2"/>
          <p:cNvSpPr>
            <a:spLocks noGrp="1"/>
          </p:cNvSpPr>
          <p:nvPr>
            <p:ph/>
          </p:nvPr>
        </p:nvSpPr>
        <p:spPr>
          <a:xfrm>
            <a:off x="559440" y="1371600"/>
            <a:ext cx="5611320" cy="4799160"/>
          </a:xfrm>
          <a:prstGeom prst="rect">
            <a:avLst/>
          </a:prstGeom>
          <a:noFill/>
          <a:ln w="0">
            <a:noFill/>
          </a:ln>
        </p:spPr>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Un server DNS are rolul de a transalta numele de adresa in adresa IP.</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De exemplu google.ro → 1.2.3.4, pentru ca reteaua nu comunica pe nume ci pe adrese IP iar calculatorul nu poate intelege direct numele.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Distributia folosita este ubuntu si putem instala ruland ca root comanda “apt install bind9.</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Locul unde gasim fisierele de configuratie este /etc/bind</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Fisierul de configurare al modului in care lucreaza serverul este named.conf.options.</a:t>
            </a:r>
            <a:endParaRPr b="0" lang="en-US" sz="1800" spc="-1" strike="noStrike">
              <a:solidFill>
                <a:srgbClr val="ffffff"/>
              </a:solidFill>
              <a:latin typeface="Arial"/>
            </a:endParaRPr>
          </a:p>
          <a:p>
            <a:pPr marL="246600" indent="0">
              <a:lnSpc>
                <a:spcPct val="110000"/>
              </a:lnSpc>
              <a:spcBef>
                <a:spcPts val="1001"/>
              </a:spcBef>
              <a:spcAft>
                <a:spcPts val="799"/>
              </a:spcAft>
              <a:buNone/>
            </a:pPr>
            <a:r>
              <a:rPr b="0" lang="en-US" sz="1800" spc="-1" strike="noStrike">
                <a:solidFill>
                  <a:srgbClr val="ffffff">
                    <a:alpha val="60000"/>
                  </a:srgbClr>
                </a:solidFill>
                <a:latin typeface="Gill Sans MT"/>
              </a:rPr>
              <a:t> </a:t>
            </a:r>
            <a:endParaRPr b="0" lang="en-US" sz="1800" spc="-1" strike="noStrike">
              <a:solidFill>
                <a:srgbClr val="ffffff"/>
              </a:solidFill>
              <a:latin typeface="Arial"/>
            </a:endParaRPr>
          </a:p>
        </p:txBody>
      </p:sp>
      <p:sp>
        <p:nvSpPr>
          <p:cNvPr id="144" name="PlaceHolder 3"/>
          <p:cNvSpPr>
            <a:spLocks noGrp="1"/>
          </p:cNvSpPr>
          <p:nvPr>
            <p:ph type="ftr" idx="7"/>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45" name="PlaceHolder 4"/>
          <p:cNvSpPr>
            <a:spLocks noGrp="1"/>
          </p:cNvSpPr>
          <p:nvPr>
            <p:ph type="sldNum" idx="8"/>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24915B9C-937E-4921-8AD4-A64A06EB3AB3}" type="slidenum">
              <a:rPr b="0" lang="en-US" sz="1000" spc="-1" strike="noStrike">
                <a:solidFill>
                  <a:srgbClr val="a6a6a6">
                    <a:alpha val="80000"/>
                  </a:srgbClr>
                </a:solidFill>
                <a:latin typeface="Gill Sans MT"/>
              </a:rPr>
              <a:t>2</a:t>
            </a:fld>
            <a:endParaRPr b="0" lang="en-US" sz="1000" spc="-1" strike="noStrike">
              <a:solidFill>
                <a:srgbClr val="ffffff"/>
              </a:solidFill>
              <a:latin typeface="Times New Roman"/>
            </a:endParaRPr>
          </a:p>
        </p:txBody>
      </p:sp>
      <p:pic>
        <p:nvPicPr>
          <p:cNvPr id="146" name="" descr=""/>
          <p:cNvPicPr/>
          <p:nvPr/>
        </p:nvPicPr>
        <p:blipFill>
          <a:blip r:embed="rId1"/>
          <a:stretch/>
        </p:blipFill>
        <p:spPr>
          <a:xfrm>
            <a:off x="6170760" y="1220760"/>
            <a:ext cx="6859440" cy="2102040"/>
          </a:xfrm>
          <a:prstGeom prst="rect">
            <a:avLst/>
          </a:prstGeom>
          <a:ln w="0">
            <a:noFill/>
          </a:ln>
        </p:spPr>
      </p:pic>
      <p:pic>
        <p:nvPicPr>
          <p:cNvPr id="147" name="" descr=""/>
          <p:cNvPicPr/>
          <p:nvPr/>
        </p:nvPicPr>
        <p:blipFill>
          <a:blip r:embed="rId2"/>
          <a:stretch/>
        </p:blipFill>
        <p:spPr>
          <a:xfrm>
            <a:off x="6043680" y="3322800"/>
            <a:ext cx="5614920" cy="859680"/>
          </a:xfrm>
          <a:prstGeom prst="rect">
            <a:avLst/>
          </a:prstGeom>
          <a:ln w="0">
            <a:noFill/>
          </a:ln>
        </p:spPr>
      </p:pic>
      <p:pic>
        <p:nvPicPr>
          <p:cNvPr id="148" name="" descr=""/>
          <p:cNvPicPr/>
          <p:nvPr/>
        </p:nvPicPr>
        <p:blipFill>
          <a:blip r:embed="rId3"/>
          <a:stretch/>
        </p:blipFill>
        <p:spPr>
          <a:xfrm>
            <a:off x="6517080" y="4114800"/>
            <a:ext cx="4684320" cy="2713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Instalarea serverului Bind9</a:t>
            </a:r>
            <a:endParaRPr b="0" lang="en-US" sz="4400" spc="-1" strike="noStrike">
              <a:solidFill>
                <a:srgbClr val="ffffff"/>
              </a:solidFill>
              <a:latin typeface="Arial"/>
            </a:endParaRPr>
          </a:p>
        </p:txBody>
      </p:sp>
      <p:sp>
        <p:nvSpPr>
          <p:cNvPr id="150" name="PlaceHolder 2"/>
          <p:cNvSpPr>
            <a:spLocks noGrp="1"/>
          </p:cNvSpPr>
          <p:nvPr>
            <p:ph/>
          </p:nvPr>
        </p:nvSpPr>
        <p:spPr>
          <a:xfrm>
            <a:off x="550800" y="1371600"/>
            <a:ext cx="5611320" cy="4799160"/>
          </a:xfrm>
          <a:prstGeom prst="rect">
            <a:avLst/>
          </a:prstGeom>
          <a:noFill/>
          <a:ln w="0">
            <a:noFill/>
          </a:ln>
        </p:spPr>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Putem porni serverul ruland comanda “systemctl start bind9”</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care facem o diagnoza rapida ruland comanda dig dns @dns-server (dig bing.com @192.168.122.232)</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Putem vedea ca primim un raspuns de la server asta idicand ca serverul este pornit si primeste cereri.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Acum am vrea sa ne facem propriul nostru nume care se mai numeste si zona, serverul vine cu cateva zone implicite.</a:t>
            </a:r>
            <a:endParaRPr b="0" lang="en-US" sz="1800" spc="-1" strike="noStrike">
              <a:solidFill>
                <a:srgbClr val="ffffff"/>
              </a:solidFill>
              <a:latin typeface="Arial"/>
            </a:endParaRPr>
          </a:p>
        </p:txBody>
      </p:sp>
      <p:sp>
        <p:nvSpPr>
          <p:cNvPr id="151" name="PlaceHolder 3"/>
          <p:cNvSpPr>
            <a:spLocks noGrp="1"/>
          </p:cNvSpPr>
          <p:nvPr>
            <p:ph type="ftr" idx="9"/>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52" name="PlaceHolder 4"/>
          <p:cNvSpPr>
            <a:spLocks noGrp="1"/>
          </p:cNvSpPr>
          <p:nvPr>
            <p:ph type="sldNum" idx="10"/>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40940665-3625-46FE-8AE7-80B8DDF6174C}" type="slidenum">
              <a:rPr b="0" lang="en-US" sz="1000" spc="-1" strike="noStrike">
                <a:solidFill>
                  <a:srgbClr val="a6a6a6">
                    <a:alpha val="80000"/>
                  </a:srgbClr>
                </a:solidFill>
                <a:latin typeface="Gill Sans MT"/>
              </a:rPr>
              <a:t>3</a:t>
            </a:fld>
            <a:endParaRPr b="0" lang="en-US" sz="1000" spc="-1" strike="noStrike">
              <a:solidFill>
                <a:srgbClr val="ffffff"/>
              </a:solidFill>
              <a:latin typeface="Times New Roman"/>
            </a:endParaRPr>
          </a:p>
        </p:txBody>
      </p:sp>
      <p:pic>
        <p:nvPicPr>
          <p:cNvPr id="153" name="" descr=""/>
          <p:cNvPicPr/>
          <p:nvPr/>
        </p:nvPicPr>
        <p:blipFill>
          <a:blip r:embed="rId1"/>
          <a:stretch/>
        </p:blipFill>
        <p:spPr>
          <a:xfrm>
            <a:off x="6288120" y="1275480"/>
            <a:ext cx="5904000" cy="3982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Configurarea serverului Bind9</a:t>
            </a:r>
            <a:endParaRPr b="0" lang="en-US" sz="4400" spc="-1" strike="noStrike">
              <a:solidFill>
                <a:srgbClr val="ffffff"/>
              </a:solidFill>
              <a:latin typeface="Arial"/>
            </a:endParaRPr>
          </a:p>
        </p:txBody>
      </p:sp>
      <p:sp>
        <p:nvSpPr>
          <p:cNvPr id="155" name="PlaceHolder 2"/>
          <p:cNvSpPr>
            <a:spLocks noGrp="1"/>
          </p:cNvSpPr>
          <p:nvPr>
            <p:ph/>
          </p:nvPr>
        </p:nvSpPr>
        <p:spPr>
          <a:xfrm>
            <a:off x="550800" y="1371600"/>
            <a:ext cx="10393560" cy="4799160"/>
          </a:xfrm>
          <a:prstGeom prst="rect">
            <a:avLst/>
          </a:prstGeom>
          <a:noFill/>
          <a:ln w="0">
            <a:noFill/>
          </a:ln>
        </p:spPr>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Pentru a face o zona noua facem un fisier de exemplu student.utm (acesta fiind si zona)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care completam detaliile minim neceare pentru o zona valida.</a:t>
            </a:r>
            <a:endParaRPr b="0" lang="en-US" sz="1800" spc="-1" strike="noStrike">
              <a:solidFill>
                <a:srgbClr val="ffffff"/>
              </a:solidFill>
              <a:latin typeface="Arial"/>
            </a:endParaRPr>
          </a:p>
        </p:txBody>
      </p:sp>
      <p:sp>
        <p:nvSpPr>
          <p:cNvPr id="156" name="PlaceHolder 3"/>
          <p:cNvSpPr>
            <a:spLocks noGrp="1"/>
          </p:cNvSpPr>
          <p:nvPr>
            <p:ph type="ftr" idx="11"/>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57" name="PlaceHolder 4"/>
          <p:cNvSpPr>
            <a:spLocks noGrp="1"/>
          </p:cNvSpPr>
          <p:nvPr>
            <p:ph type="sldNum" idx="12"/>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9E715FC3-DAE1-4150-89DA-D10FD730A621}" type="slidenum">
              <a:rPr b="0" lang="en-US" sz="1000" spc="-1" strike="noStrike">
                <a:solidFill>
                  <a:srgbClr val="a6a6a6">
                    <a:alpha val="80000"/>
                  </a:srgbClr>
                </a:solidFill>
                <a:latin typeface="Gill Sans MT"/>
              </a:rPr>
              <a:t>4</a:t>
            </a:fld>
            <a:endParaRPr b="0" lang="en-US" sz="1000" spc="-1" strike="noStrike">
              <a:solidFill>
                <a:srgbClr val="ffffff"/>
              </a:solidFill>
              <a:latin typeface="Times New Roman"/>
            </a:endParaRPr>
          </a:p>
        </p:txBody>
      </p:sp>
      <p:pic>
        <p:nvPicPr>
          <p:cNvPr id="158" name="" descr=""/>
          <p:cNvPicPr/>
          <p:nvPr/>
        </p:nvPicPr>
        <p:blipFill>
          <a:blip r:embed="rId1"/>
          <a:stretch/>
        </p:blipFill>
        <p:spPr>
          <a:xfrm>
            <a:off x="914400" y="2904480"/>
            <a:ext cx="10029960" cy="3953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400" spc="-1" strike="noStrike">
                <a:solidFill>
                  <a:srgbClr val="ffffff"/>
                </a:solidFill>
                <a:latin typeface="Walbaum Display"/>
              </a:rPr>
              <a:t>Configurarea serverului Bind9</a:t>
            </a:r>
            <a:endParaRPr b="0" lang="en-US" sz="4400" spc="-1" strike="noStrike">
              <a:solidFill>
                <a:srgbClr val="ffffff"/>
              </a:solidFill>
              <a:latin typeface="Arial"/>
            </a:endParaRPr>
          </a:p>
        </p:txBody>
      </p:sp>
      <p:sp>
        <p:nvSpPr>
          <p:cNvPr id="160" name="PlaceHolder 2"/>
          <p:cNvSpPr>
            <a:spLocks noGrp="1"/>
          </p:cNvSpPr>
          <p:nvPr>
            <p:ph/>
          </p:nvPr>
        </p:nvSpPr>
        <p:spPr>
          <a:xfrm>
            <a:off x="550800" y="1371600"/>
            <a:ext cx="4935600" cy="4799160"/>
          </a:xfrm>
          <a:prstGeom prst="rect">
            <a:avLst/>
          </a:prstGeom>
          <a:noFill/>
          <a:ln w="0">
            <a:noFill/>
          </a:ln>
        </p:spPr>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Ca serverul sa stie de noua noastra zona trebuie sa adaugam o intrare in “named.conf.default-zones”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Unde ii zicem ce tip de inregitrare este si localtia fisierului de zona.</a:t>
            </a:r>
            <a:endParaRPr b="0" lang="en-US" sz="1800" spc="-1" strike="noStrike">
              <a:solidFill>
                <a:srgbClr val="ffffff"/>
              </a:solidFill>
              <a:latin typeface="Arial"/>
            </a:endParaRPr>
          </a:p>
          <a:p>
            <a:pPr marL="246600" indent="0">
              <a:lnSpc>
                <a:spcPct val="110000"/>
              </a:lnSpc>
              <a:spcBef>
                <a:spcPts val="1001"/>
              </a:spcBef>
              <a:spcAft>
                <a:spcPts val="799"/>
              </a:spcAft>
              <a:buNone/>
            </a:pPr>
            <a:endParaRPr b="0" lang="en-US" sz="1800" spc="-1" strike="noStrike">
              <a:solidFill>
                <a:srgbClr val="ffffff"/>
              </a:solidFill>
              <a:latin typeface="Arial"/>
            </a:endParaRPr>
          </a:p>
        </p:txBody>
      </p:sp>
      <p:sp>
        <p:nvSpPr>
          <p:cNvPr id="161" name="PlaceHolder 3"/>
          <p:cNvSpPr>
            <a:spLocks noGrp="1"/>
          </p:cNvSpPr>
          <p:nvPr>
            <p:ph type="ftr" idx="13"/>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62" name="PlaceHolder 4"/>
          <p:cNvSpPr>
            <a:spLocks noGrp="1"/>
          </p:cNvSpPr>
          <p:nvPr>
            <p:ph type="sldNum" idx="14"/>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2FA29CC6-AE14-4337-9DD0-4B54E2E5CF5E}" type="slidenum">
              <a:rPr b="0" lang="en-US" sz="1000" spc="-1" strike="noStrike">
                <a:solidFill>
                  <a:srgbClr val="a6a6a6">
                    <a:alpha val="80000"/>
                  </a:srgbClr>
                </a:solidFill>
                <a:latin typeface="Gill Sans MT"/>
              </a:rPr>
              <a:t>5</a:t>
            </a:fld>
            <a:endParaRPr b="0" lang="en-US" sz="1000" spc="-1" strike="noStrike">
              <a:solidFill>
                <a:srgbClr val="ffffff"/>
              </a:solidFill>
              <a:latin typeface="Times New Roman"/>
            </a:endParaRPr>
          </a:p>
        </p:txBody>
      </p:sp>
      <p:pic>
        <p:nvPicPr>
          <p:cNvPr id="163" name="" descr=""/>
          <p:cNvPicPr/>
          <p:nvPr/>
        </p:nvPicPr>
        <p:blipFill>
          <a:blip r:embed="rId1"/>
          <a:stretch/>
        </p:blipFill>
        <p:spPr>
          <a:xfrm>
            <a:off x="6121800" y="1371600"/>
            <a:ext cx="3708000" cy="5282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000" spc="-1" strike="noStrike">
                <a:solidFill>
                  <a:srgbClr val="ffffff"/>
                </a:solidFill>
                <a:latin typeface="Walbaum Display"/>
              </a:rPr>
              <a:t>Configurarea serverului Bind9 ca autoritativ.</a:t>
            </a:r>
            <a:endParaRPr b="0" lang="en-US" sz="4000" spc="-1" strike="noStrike">
              <a:solidFill>
                <a:srgbClr val="ffffff"/>
              </a:solidFill>
              <a:latin typeface="Arial"/>
            </a:endParaRPr>
          </a:p>
        </p:txBody>
      </p:sp>
      <p:sp>
        <p:nvSpPr>
          <p:cNvPr id="165" name="PlaceHolder 2"/>
          <p:cNvSpPr>
            <a:spLocks noGrp="1"/>
          </p:cNvSpPr>
          <p:nvPr>
            <p:ph/>
          </p:nvPr>
        </p:nvSpPr>
        <p:spPr>
          <a:xfrm>
            <a:off x="550800" y="1371600"/>
            <a:ext cx="4935600" cy="4799160"/>
          </a:xfrm>
          <a:prstGeom prst="rect">
            <a:avLst/>
          </a:prstGeom>
          <a:noFill/>
          <a:ln w="0">
            <a:noFill/>
          </a:ln>
        </p:spPr>
        <p:txBody>
          <a:bodyPr lIns="0" rIns="0" tIns="0" bIns="0" anchor="t">
            <a:normAutofit fontScale="70000"/>
          </a:bodyPr>
          <a:p>
            <a:pPr marL="302400" indent="-226800">
              <a:spcBef>
                <a:spcPts val="1417"/>
              </a:spcBef>
              <a:buClr>
                <a:srgbClr val="ffffff"/>
              </a:buClr>
              <a:buSzPct val="45000"/>
              <a:buFont typeface="Wingdings" charset="2"/>
              <a:buChar char=""/>
            </a:pPr>
            <a:r>
              <a:rPr b="0" lang="en-US" sz="3200" spc="-1" strike="noStrike">
                <a:solidFill>
                  <a:srgbClr val="ffffff"/>
                </a:solidFill>
                <a:latin typeface="Arial"/>
              </a:rPr>
              <a:t>Dupa cum am vazut la primul test serverul nostru raspundea la orice zona lucur pe care nu il vrem in cazul in care este autoritativ adica sa respunda doar la zonele pe care le administreaza.</a:t>
            </a:r>
            <a:endParaRPr b="0" lang="en-US" sz="3200" spc="-1" strike="noStrike">
              <a:solidFill>
                <a:srgbClr val="ffffff"/>
              </a:solidFill>
              <a:latin typeface="Arial"/>
            </a:endParaRPr>
          </a:p>
          <a:p>
            <a:pPr marL="302400" indent="-226800">
              <a:spcBef>
                <a:spcPts val="1417"/>
              </a:spcBef>
              <a:buClr>
                <a:srgbClr val="ffffff"/>
              </a:buClr>
              <a:buSzPct val="45000"/>
              <a:buFont typeface="Wingdings" charset="2"/>
              <a:buChar char=""/>
            </a:pPr>
            <a:r>
              <a:rPr b="0" lang="en-US" sz="3200" spc="-1" strike="noStrike">
                <a:solidFill>
                  <a:srgbClr val="ffffff"/>
                </a:solidFill>
                <a:latin typeface="Arial"/>
              </a:rPr>
              <a:t>Asa ca in fisierul named.conf.options vom adauga in zona options {} urmatoarele linii:</a:t>
            </a:r>
            <a:endParaRPr b="0" lang="en-US" sz="3200" spc="-1" strike="noStrike">
              <a:solidFill>
                <a:srgbClr val="ffffff"/>
              </a:solidFill>
              <a:latin typeface="Arial"/>
            </a:endParaRPr>
          </a:p>
          <a:p>
            <a:pPr marL="302400" indent="0">
              <a:spcBef>
                <a:spcPts val="1417"/>
              </a:spcBef>
              <a:buNone/>
            </a:pPr>
            <a:r>
              <a:rPr b="0" lang="en-US" sz="3200" spc="-1" strike="noStrike">
                <a:solidFill>
                  <a:srgbClr val="ffffff"/>
                </a:solidFill>
                <a:latin typeface="Arial"/>
              </a:rPr>
              <a:t>recursion no;</a:t>
            </a:r>
            <a:endParaRPr b="0" lang="en-US" sz="3200" spc="-1" strike="noStrike">
              <a:solidFill>
                <a:srgbClr val="ffffff"/>
              </a:solidFill>
              <a:latin typeface="Arial"/>
            </a:endParaRPr>
          </a:p>
          <a:p>
            <a:pPr marL="302400" indent="0">
              <a:spcBef>
                <a:spcPts val="1417"/>
              </a:spcBef>
              <a:buNone/>
            </a:pPr>
            <a:r>
              <a:rPr b="0" lang="en-US" sz="3200" spc="-1" strike="noStrike">
                <a:solidFill>
                  <a:srgbClr val="ffffff"/>
                </a:solidFill>
                <a:latin typeface="Arial"/>
              </a:rPr>
              <a:t>allow-transfer {none; };</a:t>
            </a:r>
            <a:endParaRPr b="0" lang="en-US" sz="3200" spc="-1" strike="noStrike">
              <a:solidFill>
                <a:srgbClr val="ffffff"/>
              </a:solidFill>
              <a:latin typeface="Arial"/>
            </a:endParaRPr>
          </a:p>
          <a:p>
            <a:pPr marL="302400" indent="-226800">
              <a:spcBef>
                <a:spcPts val="1417"/>
              </a:spcBef>
              <a:buClr>
                <a:srgbClr val="ffffff"/>
              </a:buClr>
              <a:buSzPct val="45000"/>
              <a:buFont typeface="Wingdings" charset="2"/>
              <a:buChar char=""/>
            </a:pPr>
            <a:r>
              <a:rPr b="0" lang="en-US" sz="3200" spc="-1" strike="noStrike">
                <a:solidFill>
                  <a:srgbClr val="ffffff"/>
                </a:solidFill>
                <a:latin typeface="Arial"/>
              </a:rPr>
              <a:t>Resetam serverul “systemctl restart bind9”</a:t>
            </a:r>
            <a:endParaRPr b="0" lang="en-US" sz="3200" spc="-1" strike="noStrike">
              <a:solidFill>
                <a:srgbClr val="ffffff"/>
              </a:solidFill>
              <a:latin typeface="Arial"/>
            </a:endParaRPr>
          </a:p>
        </p:txBody>
      </p:sp>
      <p:sp>
        <p:nvSpPr>
          <p:cNvPr id="166" name="PlaceHolder 3"/>
          <p:cNvSpPr>
            <a:spLocks noGrp="1"/>
          </p:cNvSpPr>
          <p:nvPr>
            <p:ph type="ftr" idx="15"/>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67" name="PlaceHolder 4"/>
          <p:cNvSpPr>
            <a:spLocks noGrp="1"/>
          </p:cNvSpPr>
          <p:nvPr>
            <p:ph type="sldNum" idx="16"/>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B47405DD-164B-4748-AC6E-79B56347AA01}" type="slidenum">
              <a:rPr b="0" lang="en-US" sz="1000" spc="-1" strike="noStrike">
                <a:solidFill>
                  <a:srgbClr val="a6a6a6">
                    <a:alpha val="80000"/>
                  </a:srgbClr>
                </a:solidFill>
                <a:latin typeface="Gill Sans MT"/>
              </a:rPr>
              <a:t>6</a:t>
            </a:fld>
            <a:endParaRPr b="0" lang="en-US" sz="1000" spc="-1" strike="noStrike">
              <a:solidFill>
                <a:srgbClr val="ffffff"/>
              </a:solidFill>
              <a:latin typeface="Times New Roman"/>
            </a:endParaRPr>
          </a:p>
        </p:txBody>
      </p:sp>
      <p:pic>
        <p:nvPicPr>
          <p:cNvPr id="168" name="" descr=""/>
          <p:cNvPicPr/>
          <p:nvPr/>
        </p:nvPicPr>
        <p:blipFill>
          <a:blip r:embed="rId1"/>
          <a:stretch/>
        </p:blipFill>
        <p:spPr>
          <a:xfrm>
            <a:off x="5685840" y="1371600"/>
            <a:ext cx="5286960" cy="3462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4000" spc="-1" strike="noStrike">
                <a:solidFill>
                  <a:srgbClr val="ffffff"/>
                </a:solidFill>
                <a:latin typeface="Walbaum Display"/>
              </a:rPr>
              <a:t>Configurarea serverului Bind9 ca autoritativ.</a:t>
            </a:r>
            <a:endParaRPr b="0" lang="en-US" sz="4000" spc="-1" strike="noStrike">
              <a:solidFill>
                <a:srgbClr val="ffffff"/>
              </a:solidFill>
              <a:latin typeface="Arial"/>
            </a:endParaRPr>
          </a:p>
        </p:txBody>
      </p:sp>
      <p:sp>
        <p:nvSpPr>
          <p:cNvPr id="170" name="PlaceHolder 2"/>
          <p:cNvSpPr>
            <a:spLocks noGrp="1"/>
          </p:cNvSpPr>
          <p:nvPr>
            <p:ph/>
          </p:nvPr>
        </p:nvSpPr>
        <p:spPr>
          <a:xfrm>
            <a:off x="550800" y="1371600"/>
            <a:ext cx="11565000" cy="47991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Testam noile setari si putem observa ca nu mai primim un raspuns pentru bing.com doar pentru student.utm</a:t>
            </a:r>
            <a:endParaRPr b="0" lang="en-US" sz="3200" spc="-1" strike="noStrike">
              <a:solidFill>
                <a:srgbClr val="ffffff"/>
              </a:solidFill>
              <a:latin typeface="Arial"/>
            </a:endParaRPr>
          </a:p>
        </p:txBody>
      </p:sp>
      <p:sp>
        <p:nvSpPr>
          <p:cNvPr id="171" name="PlaceHolder 3"/>
          <p:cNvSpPr>
            <a:spLocks noGrp="1"/>
          </p:cNvSpPr>
          <p:nvPr>
            <p:ph type="ftr" idx="17"/>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72" name="PlaceHolder 4"/>
          <p:cNvSpPr>
            <a:spLocks noGrp="1"/>
          </p:cNvSpPr>
          <p:nvPr>
            <p:ph type="sldNum" idx="18"/>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D8F7133E-E7F0-4D4D-9062-55650FDD6954}" type="slidenum">
              <a:rPr b="0" lang="en-US" sz="1000" spc="-1" strike="noStrike">
                <a:solidFill>
                  <a:srgbClr val="a6a6a6">
                    <a:alpha val="80000"/>
                  </a:srgbClr>
                </a:solidFill>
                <a:latin typeface="Gill Sans MT"/>
              </a:rPr>
              <a:t>7</a:t>
            </a:fld>
            <a:endParaRPr b="0" lang="en-US" sz="1000" spc="-1" strike="noStrike">
              <a:solidFill>
                <a:srgbClr val="ffffff"/>
              </a:solidFill>
              <a:latin typeface="Times New Roman"/>
            </a:endParaRPr>
          </a:p>
        </p:txBody>
      </p:sp>
      <p:pic>
        <p:nvPicPr>
          <p:cNvPr id="173" name="" descr=""/>
          <p:cNvPicPr/>
          <p:nvPr/>
        </p:nvPicPr>
        <p:blipFill>
          <a:blip r:embed="rId1"/>
          <a:stretch/>
        </p:blipFill>
        <p:spPr>
          <a:xfrm>
            <a:off x="4572000" y="4348440"/>
            <a:ext cx="3618360" cy="2479320"/>
          </a:xfrm>
          <a:prstGeom prst="rect">
            <a:avLst/>
          </a:prstGeom>
          <a:ln w="0">
            <a:noFill/>
          </a:ln>
        </p:spPr>
      </p:pic>
      <p:pic>
        <p:nvPicPr>
          <p:cNvPr id="174" name="" descr=""/>
          <p:cNvPicPr/>
          <p:nvPr/>
        </p:nvPicPr>
        <p:blipFill>
          <a:blip r:embed="rId2"/>
          <a:stretch/>
        </p:blipFill>
        <p:spPr>
          <a:xfrm>
            <a:off x="8190360" y="4287600"/>
            <a:ext cx="4001760" cy="2570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50800" y="549360"/>
            <a:ext cx="11095920" cy="1330200"/>
          </a:xfrm>
          <a:prstGeom prst="rect">
            <a:avLst/>
          </a:prstGeom>
          <a:noFill/>
          <a:ln w="0">
            <a:noFill/>
          </a:ln>
        </p:spPr>
        <p:txBody>
          <a:bodyPr lIns="0" rIns="0" tIns="0" bIns="0" anchor="t">
            <a:noAutofit/>
          </a:bodyPr>
          <a:p>
            <a:pPr indent="0">
              <a:lnSpc>
                <a:spcPct val="90000"/>
              </a:lnSpc>
              <a:buNone/>
              <a:tabLst>
                <a:tab algn="l" pos="0"/>
              </a:tabLst>
            </a:pPr>
            <a:r>
              <a:rPr b="0" lang="en-US" sz="3200" spc="-1" strike="noStrike">
                <a:solidFill>
                  <a:srgbClr val="ffffff"/>
                </a:solidFill>
                <a:latin typeface="Walbaum Display"/>
              </a:rPr>
              <a:t>Adaugarea subdomeniilor si tipuri de inregistrari.</a:t>
            </a:r>
            <a:endParaRPr b="0" lang="en-US" sz="3200" spc="-1" strike="noStrike">
              <a:solidFill>
                <a:srgbClr val="ffffff"/>
              </a:solidFill>
              <a:latin typeface="Arial"/>
            </a:endParaRPr>
          </a:p>
        </p:txBody>
      </p:sp>
      <p:sp>
        <p:nvSpPr>
          <p:cNvPr id="176" name="PlaceHolder 2"/>
          <p:cNvSpPr>
            <a:spLocks noGrp="1"/>
          </p:cNvSpPr>
          <p:nvPr>
            <p:ph/>
          </p:nvPr>
        </p:nvSpPr>
        <p:spPr>
          <a:xfrm>
            <a:off x="550800" y="1371600"/>
            <a:ext cx="11565000" cy="47991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Am adaugat zonei cate o inregistrare din cele mai folosite.</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Sam permis zone transfers pentru a putea folosi argumentul axfr ca sa vedem toata zona.</a:t>
            </a:r>
            <a:endParaRPr b="0" lang="en-US" sz="3200" spc="-1" strike="noStrike">
              <a:solidFill>
                <a:srgbClr val="ffffff"/>
              </a:solidFill>
              <a:latin typeface="Arial"/>
            </a:endParaRPr>
          </a:p>
        </p:txBody>
      </p:sp>
      <p:sp>
        <p:nvSpPr>
          <p:cNvPr id="177" name="PlaceHolder 3"/>
          <p:cNvSpPr>
            <a:spLocks noGrp="1"/>
          </p:cNvSpPr>
          <p:nvPr>
            <p:ph type="ftr" idx="19"/>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Sample Footer Text</a:t>
            </a:r>
            <a:endParaRPr b="0" lang="en-US" sz="1000" spc="-1" strike="noStrike">
              <a:solidFill>
                <a:srgbClr val="ffffff"/>
              </a:solidFill>
              <a:latin typeface="Times New Roman"/>
            </a:endParaRPr>
          </a:p>
        </p:txBody>
      </p:sp>
      <p:sp>
        <p:nvSpPr>
          <p:cNvPr id="178" name="PlaceHolder 4"/>
          <p:cNvSpPr>
            <a:spLocks noGrp="1"/>
          </p:cNvSpPr>
          <p:nvPr>
            <p:ph type="sldNum" idx="20"/>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3008DBF5-6A6F-4A67-B3EB-5505A3D5FAD2}" type="slidenum">
              <a:rPr b="0" lang="en-US" sz="1000" spc="-1" strike="noStrike">
                <a:solidFill>
                  <a:srgbClr val="a6a6a6">
                    <a:alpha val="80000"/>
                  </a:srgbClr>
                </a:solidFill>
                <a:latin typeface="Gill Sans MT"/>
              </a:rPr>
              <a:t>8</a:t>
            </a:fld>
            <a:endParaRPr b="0" lang="en-US" sz="1000" spc="-1" strike="noStrike">
              <a:solidFill>
                <a:srgbClr val="ffffff"/>
              </a:solidFill>
              <a:latin typeface="Times New Roman"/>
            </a:endParaRPr>
          </a:p>
        </p:txBody>
      </p:sp>
      <p:pic>
        <p:nvPicPr>
          <p:cNvPr id="179" name="" descr=""/>
          <p:cNvPicPr/>
          <p:nvPr/>
        </p:nvPicPr>
        <p:blipFill>
          <a:blip r:embed="rId1"/>
          <a:stretch/>
        </p:blipFill>
        <p:spPr>
          <a:xfrm>
            <a:off x="0" y="3429000"/>
            <a:ext cx="6001560" cy="3381480"/>
          </a:xfrm>
          <a:prstGeom prst="rect">
            <a:avLst/>
          </a:prstGeom>
          <a:ln w="0">
            <a:noFill/>
          </a:ln>
        </p:spPr>
      </p:pic>
      <p:pic>
        <p:nvPicPr>
          <p:cNvPr id="180" name="" descr=""/>
          <p:cNvPicPr/>
          <p:nvPr/>
        </p:nvPicPr>
        <p:blipFill>
          <a:blip r:embed="rId2"/>
          <a:stretch/>
        </p:blipFill>
        <p:spPr>
          <a:xfrm>
            <a:off x="4572000" y="4397040"/>
            <a:ext cx="6858000" cy="2413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3E75272E-0A7B-45A8-8D5D-C39698AD58CB}"/>
</file>

<file path=customXml/itemProps2.xml><?xml version="1.0" encoding="utf-8"?>
<ds:datastoreItem xmlns:ds="http://schemas.openxmlformats.org/officeDocument/2006/customXml" ds:itemID="{EDA2770B-0764-4EC9-8BFB-48D6167163E0}"/>
</file>

<file path=customXml/itemProps3.xml><?xml version="1.0" encoding="utf-8"?>
<ds:datastoreItem xmlns:ds="http://schemas.openxmlformats.org/officeDocument/2006/customXml" ds:itemID="{50645840-B954-4778-87A0-26BE65050D40}"/>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281</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8</cp:revision>
  <dcterms:created xsi:type="dcterms:W3CDTF">2021-01-28T12:59:42Z</dcterms:created>
  <dcterms:modified xsi:type="dcterms:W3CDTF">2023-03-13T13:08:26Z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