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  <p:sldMasterId id="2147483700" r:id="rId8"/>
    <p:sldMasterId id="2147483713" r:id="rId9"/>
    <p:sldMasterId id="2147483726" r:id="rId10"/>
    <p:sldMasterId id="2147483739" r:id="rId11"/>
    <p:sldMasterId id="2147483752" r:id="rId12"/>
    <p:sldMasterId id="2147483765" r:id="rId13"/>
    <p:sldMasterId id="2147483778" r:id="rId14"/>
  </p:sldMasterIdLst>
  <p:notesMasterIdLst>
    <p:notesMasterId r:id="rId22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8821E-C2B6-4725-AEA7-E8C7E5813A21}" v="1" dt="2023-04-01T06:40:36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sif Praoveanu" userId="S::iosif.praoveanu@prof.utm.ro::ed49ebfc-d2dc-41f9-a125-f75e67507c9d" providerId="AD" clId="Web-{2E78821E-C2B6-4725-AEA7-E8C7E5813A21}"/>
    <pc:docChg chg="modSld">
      <pc:chgData name="Iosif Praoveanu" userId="S::iosif.praoveanu@prof.utm.ro::ed49ebfc-d2dc-41f9-a125-f75e67507c9d" providerId="AD" clId="Web-{2E78821E-C2B6-4725-AEA7-E8C7E5813A21}" dt="2023-04-01T06:40:36.452" v="0" actId="1076"/>
      <pc:docMkLst>
        <pc:docMk/>
      </pc:docMkLst>
      <pc:sldChg chg="modSp">
        <pc:chgData name="Iosif Praoveanu" userId="S::iosif.praoveanu@prof.utm.ro::ed49ebfc-d2dc-41f9-a125-f75e67507c9d" providerId="AD" clId="Web-{2E78821E-C2B6-4725-AEA7-E8C7E5813A21}" dt="2023-04-01T06:40:36.452" v="0" actId="1076"/>
        <pc:sldMkLst>
          <pc:docMk/>
          <pc:sldMk cId="0" sldId="262"/>
        </pc:sldMkLst>
        <pc:picChg chg="mod">
          <ac:chgData name="Iosif Praoveanu" userId="S::iosif.praoveanu@prof.utm.ro::ed49ebfc-d2dc-41f9-a125-f75e67507c9d" providerId="AD" clId="Web-{2E78821E-C2B6-4725-AEA7-E8C7E5813A21}" dt="2023-04-01T06:40:36.452" v="0" actId="1076"/>
          <ac:picMkLst>
            <pc:docMk/>
            <pc:sldMk cId="0" sldId="262"/>
            <ac:picMk id="56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Gill Sans MT"/>
              </a:rPr>
              <a:t>Click to move the slide</a:t>
            </a: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5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524" name="PlaceHolder 4"/>
          <p:cNvSpPr>
            <a:spLocks noGrp="1"/>
          </p:cNvSpPr>
          <p:nvPr>
            <p:ph type="dt" idx="2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25" name="PlaceHolder 5"/>
          <p:cNvSpPr>
            <a:spLocks noGrp="1"/>
          </p:cNvSpPr>
          <p:nvPr>
            <p:ph type="ftr" idx="2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26" name="PlaceHolder 6"/>
          <p:cNvSpPr>
            <a:spLocks noGrp="1"/>
          </p:cNvSpPr>
          <p:nvPr>
            <p:ph type="sldNum" idx="3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9509E24-AEA5-4DC1-9839-67C57F168B66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4585DB4-2BE0-4258-8B07-E9FB06AA326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50800" y="201060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DFEDF063-AEA7-4E37-B935-0ABB58DB200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98F39EB6-47A1-4462-8544-D2C29DED547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ubTitle"/>
          </p:nvPr>
        </p:nvSpPr>
        <p:spPr>
          <a:xfrm>
            <a:off x="550800" y="549360"/>
            <a:ext cx="11097360" cy="61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DF70DCCB-DE9E-4ECD-80CB-7AC78C61260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D4874E0B-CDD9-4832-B305-2808785F531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/>
          </p:nvPr>
        </p:nvSpPr>
        <p:spPr>
          <a:xfrm>
            <a:off x="237708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5B7E4F79-FC28-49E4-9B99-2DA5619D092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4196E493-F812-46C6-BA9B-31840C66520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550800" y="201060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CD133B46-C476-4E21-AD3C-12EED627FD3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/>
          </p:nvPr>
        </p:nvSpPr>
        <p:spPr>
          <a:xfrm>
            <a:off x="237708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C74C77A3-A3A5-45DB-8EBB-5FE1C18D529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175572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/>
          </p:nvPr>
        </p:nvSpPr>
        <p:spPr>
          <a:xfrm>
            <a:off x="296100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25" name="PlaceHolder 5"/>
          <p:cNvSpPr>
            <a:spLocks noGrp="1"/>
          </p:cNvSpPr>
          <p:nvPr>
            <p:ph/>
          </p:nvPr>
        </p:nvSpPr>
        <p:spPr>
          <a:xfrm>
            <a:off x="55080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26" name="PlaceHolder 6"/>
          <p:cNvSpPr>
            <a:spLocks noGrp="1"/>
          </p:cNvSpPr>
          <p:nvPr>
            <p:ph/>
          </p:nvPr>
        </p:nvSpPr>
        <p:spPr>
          <a:xfrm>
            <a:off x="175572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27" name="PlaceHolder 7"/>
          <p:cNvSpPr>
            <a:spLocks noGrp="1"/>
          </p:cNvSpPr>
          <p:nvPr>
            <p:ph/>
          </p:nvPr>
        </p:nvSpPr>
        <p:spPr>
          <a:xfrm>
            <a:off x="296100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AC5FB8F1-EBBB-473B-985A-7A5342962EF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6076C0AA-2EF9-4DBC-9C82-1706EEFEEE1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237708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subTitle"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E6231123-8691-4323-A329-1D88C258BEA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8A2CDEA3-99D8-4ED5-AED4-8C8E737DFA3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3AC18C0F-0C08-41E9-94AE-B5D61B12D26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226215F5-1CE0-4100-8533-88EA6FCE4EB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ubTitle"/>
          </p:nvPr>
        </p:nvSpPr>
        <p:spPr>
          <a:xfrm>
            <a:off x="550800" y="549360"/>
            <a:ext cx="11097360" cy="61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97391390-112D-42AF-8A5C-88451069ED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CF53AEC3-908A-45DC-85CC-A840FAC0B8F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237708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A1D00193-AC88-44B4-9068-DEA61098B3A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C69485AF-14A3-4C90-83FC-98245DD2EEC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/>
          </p:nvPr>
        </p:nvSpPr>
        <p:spPr>
          <a:xfrm>
            <a:off x="550800" y="201060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B490B8B3-3129-415B-8271-228600A1DD2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63" name="PlaceHolder 5"/>
          <p:cNvSpPr>
            <a:spLocks noGrp="1"/>
          </p:cNvSpPr>
          <p:nvPr>
            <p:ph/>
          </p:nvPr>
        </p:nvSpPr>
        <p:spPr>
          <a:xfrm>
            <a:off x="237708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FAAC9361-6602-4598-A61C-13917E40835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75572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296100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5080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175572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296100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/>
          </p:nvPr>
        </p:nvSpPr>
        <p:spPr>
          <a:xfrm>
            <a:off x="175572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/>
          </p:nvPr>
        </p:nvSpPr>
        <p:spPr>
          <a:xfrm>
            <a:off x="296100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68" name="PlaceHolder 5"/>
          <p:cNvSpPr>
            <a:spLocks noGrp="1"/>
          </p:cNvSpPr>
          <p:nvPr>
            <p:ph/>
          </p:nvPr>
        </p:nvSpPr>
        <p:spPr>
          <a:xfrm>
            <a:off x="55080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69" name="PlaceHolder 6"/>
          <p:cNvSpPr>
            <a:spLocks noGrp="1"/>
          </p:cNvSpPr>
          <p:nvPr>
            <p:ph/>
          </p:nvPr>
        </p:nvSpPr>
        <p:spPr>
          <a:xfrm>
            <a:off x="175572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70" name="PlaceHolder 7"/>
          <p:cNvSpPr>
            <a:spLocks noGrp="1"/>
          </p:cNvSpPr>
          <p:nvPr>
            <p:ph/>
          </p:nvPr>
        </p:nvSpPr>
        <p:spPr>
          <a:xfrm>
            <a:off x="296100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264DE756-2322-47E3-B830-CA2E80791EB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51985F36-EC74-4562-A8F8-BB5F219AF8D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subTitle"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9FEAC38E-258A-40F6-BAB5-8B650C7CFC9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A5C56D04-61D1-4221-9063-8250AC369B5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32BFEFEB-6C0D-499A-8B05-D0380F2ADF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40E306E8-03E8-44A6-B72E-F798678EB50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ubTitle"/>
          </p:nvPr>
        </p:nvSpPr>
        <p:spPr>
          <a:xfrm>
            <a:off x="550800" y="549360"/>
            <a:ext cx="11097360" cy="61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76131F4E-AB43-4BB5-9684-3DB34F087CB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EE993503-9833-47EA-A033-8D7C846A0F6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237708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3C169A93-AAB5-410A-86D7-5B4A1ADF9A7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7685A52-CB2E-4D98-82B5-04C0E8DF2E7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0DFE442-948E-46A8-952B-6A9CFE40C35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/>
          </p:nvPr>
        </p:nvSpPr>
        <p:spPr>
          <a:xfrm>
            <a:off x="550800" y="201060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D5115F53-F890-45D9-A816-BC6865C08D9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13" name="PlaceHolder 5"/>
          <p:cNvSpPr>
            <a:spLocks noGrp="1"/>
          </p:cNvSpPr>
          <p:nvPr>
            <p:ph/>
          </p:nvPr>
        </p:nvSpPr>
        <p:spPr>
          <a:xfrm>
            <a:off x="237708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FEA87E22-07B3-4A49-B146-F32156FEEE6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/>
          </p:nvPr>
        </p:nvSpPr>
        <p:spPr>
          <a:xfrm>
            <a:off x="175572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/>
          </p:nvPr>
        </p:nvSpPr>
        <p:spPr>
          <a:xfrm>
            <a:off x="296100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18" name="PlaceHolder 5"/>
          <p:cNvSpPr>
            <a:spLocks noGrp="1"/>
          </p:cNvSpPr>
          <p:nvPr>
            <p:ph/>
          </p:nvPr>
        </p:nvSpPr>
        <p:spPr>
          <a:xfrm>
            <a:off x="55080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19" name="PlaceHolder 6"/>
          <p:cNvSpPr>
            <a:spLocks noGrp="1"/>
          </p:cNvSpPr>
          <p:nvPr>
            <p:ph/>
          </p:nvPr>
        </p:nvSpPr>
        <p:spPr>
          <a:xfrm>
            <a:off x="175572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20" name="PlaceHolder 7"/>
          <p:cNvSpPr>
            <a:spLocks noGrp="1"/>
          </p:cNvSpPr>
          <p:nvPr>
            <p:ph/>
          </p:nvPr>
        </p:nvSpPr>
        <p:spPr>
          <a:xfrm>
            <a:off x="296100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6CC94B8F-3059-4206-A05D-64CEDED4E32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08F6C7E-6FD5-41B2-A4CA-BF78F972DCD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F088F30-0768-4399-85F9-1443AF6BDB5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71312A6-19CA-4322-822B-5E0A9A2891A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DAD6F5E-117A-42CA-A930-22CDBCE5F2E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50800" y="549360"/>
            <a:ext cx="11097360" cy="61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EDEBE0-3B9F-41DA-9E4A-9210C3D7EAA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86F799-B779-45C0-BDC1-7862D027446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237708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49F6895-F722-4257-8C61-51D1B05725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2CF7F0B-701C-4362-B52F-C242B69C5C2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50800" y="201060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1D3C2B2-3F79-4446-9FD4-0A8EA0D09FB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237708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22DEF4D-AF85-4DA8-B055-215358AF9AC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175572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296100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55080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175572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296100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21042B5-2BB6-4035-B5E4-25092E47259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AEF6718-56DE-47E7-BC1F-2559AE47B44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3E35A79-1DF2-4DF0-B93D-47E7AD5C918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FDE0B0-64C2-4144-8DC6-4EA0A8381CD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24BBA4A-8A60-4F16-B08B-7F9A5DE74E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C0571E0-589A-4E08-BA2D-C4D6C8516D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550800" y="549360"/>
            <a:ext cx="11097360" cy="61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346195C-444F-4715-8CC8-7D0CEE1FD5B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D014257-3B45-4737-8307-E23AFADA339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237708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998DCB-5026-4B1C-A639-E8FBC6BA2A7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7D96EA1-2BB4-4F2D-9903-3AFFD35D7E5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550800" y="201060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E87EF7E-706C-4980-BF6C-70D9123A558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237708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B751393-892B-4EBF-A6D3-36B6203E49E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175572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296100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5080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/>
          </p:nvPr>
        </p:nvSpPr>
        <p:spPr>
          <a:xfrm>
            <a:off x="175572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/>
          </p:nvPr>
        </p:nvSpPr>
        <p:spPr>
          <a:xfrm>
            <a:off x="296100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B37C82-6DF5-40F3-B312-0BC32F115DC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550800" y="549360"/>
            <a:ext cx="11097360" cy="61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237708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550800" y="201060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237708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175572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296100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55080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/>
          </p:nvPr>
        </p:nvSpPr>
        <p:spPr>
          <a:xfrm>
            <a:off x="175572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/>
          </p:nvPr>
        </p:nvSpPr>
        <p:spPr>
          <a:xfrm>
            <a:off x="296100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877FE7E-534F-40C9-81B9-D08E2D48467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D8AF32A-4186-4631-B819-96A535A0DCB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B4A81E1-64ED-4650-A062-C489BA825A6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0ADC8E0-7EC5-481E-A31C-223469D21EF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AFD300A-EA6C-4740-B911-203CD3E6ECD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550800" y="549360"/>
            <a:ext cx="11097360" cy="61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CFAE9F2-EE55-4865-B135-9637FF13F17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99B6672-2208-41F6-A65A-50353E51B3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237708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F00B478-ED63-46B5-8D62-DADBA89A053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38E86BB-CA06-418C-89A2-7710CF601AA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550800" y="201060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5E08E71-82CC-4DDD-A93B-31F3381A558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237708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383DA9C-9A1E-41E2-AFB6-886EED2AED3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50800" y="549360"/>
            <a:ext cx="11097360" cy="61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175572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296100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55080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/>
          </p:nvPr>
        </p:nvSpPr>
        <p:spPr>
          <a:xfrm>
            <a:off x="175572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/>
          </p:nvPr>
        </p:nvSpPr>
        <p:spPr>
          <a:xfrm>
            <a:off x="296100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E45A051-779F-436E-9BE0-9959A90472C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9BE2471-BAF2-4CBD-A275-8CD585D1FB8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5EE0B0C-5551-4DA5-985D-C97DD68E2FE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7723AA2-4879-42F2-A9FE-89F5214D7ED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328DD1D-BC96-4818-B109-3150F4345DE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F4D0937-D1D3-454E-83C4-855E11EBC80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550800" y="549360"/>
            <a:ext cx="11097360" cy="61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19AA0-DBD7-408E-BE6E-05F9F47E00A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C3F8D5-C190-474C-8354-C31F2FB274A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237708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BE1B104-47A6-4B9B-BFC0-167CDE1BCB5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8816FD4-E34F-4D48-87C4-1D757E57804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550800" y="201060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70A2895-4D36-470E-9042-B301BEA0B01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/>
          </p:nvPr>
        </p:nvSpPr>
        <p:spPr>
          <a:xfrm>
            <a:off x="237708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9464AC7-5C0D-4CE4-965F-D9A710695A3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175572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296100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/>
          </p:nvPr>
        </p:nvSpPr>
        <p:spPr>
          <a:xfrm>
            <a:off x="55080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/>
          </p:nvPr>
        </p:nvSpPr>
        <p:spPr>
          <a:xfrm>
            <a:off x="175572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/>
          </p:nvPr>
        </p:nvSpPr>
        <p:spPr>
          <a:xfrm>
            <a:off x="296100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0780D0-76F5-4723-8B42-64309F85D09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71BD344-CD50-44F6-A637-BBD98AA0413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40A896C3-CA6E-4DFC-ADCE-F828D058468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C018C451-1DCE-4797-A0A5-ED2A0551001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20D1CC9C-19E6-4139-8970-65EEA0C99E6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C05DF1EB-E84F-4E00-950D-AADC7EFF956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550800" y="549360"/>
            <a:ext cx="11097360" cy="61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A9D993C0-1516-45C9-A8F9-488F6EBA6B9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7EC33D2-8076-4BB7-8119-FAAC1852675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237708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237708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EB7E8AF2-6AE4-4F96-BB02-01BF00F4A09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649FC663-24C7-4C22-A462-82E951731DD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550800" y="201060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C735791E-28B1-4E56-84F6-05AB64FC8E5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237708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9D13C5D2-A7CF-47EE-8BBD-A820AAA8B5B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175572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296100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55080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/>
          </p:nvPr>
        </p:nvSpPr>
        <p:spPr>
          <a:xfrm>
            <a:off x="175572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27" name="PlaceHolder 7"/>
          <p:cNvSpPr>
            <a:spLocks noGrp="1"/>
          </p:cNvSpPr>
          <p:nvPr>
            <p:ph/>
          </p:nvPr>
        </p:nvSpPr>
        <p:spPr>
          <a:xfrm>
            <a:off x="296100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3517A86-CF30-4289-90E8-1E36ADEE402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6A8ACE94-5F06-42DD-962C-04F062D1AB9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ubTitle"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9B987ABD-179D-4F6F-BD41-D3BA981886E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F16F1EA8-ECC1-447D-A7B2-0E943E13625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859A5A7C-275E-4C6D-8B78-D988813BD5F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CCDAA81A-EEAB-4263-99D8-5A29EEF8DA8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ubTitle"/>
          </p:nvPr>
        </p:nvSpPr>
        <p:spPr>
          <a:xfrm>
            <a:off x="550800" y="549360"/>
            <a:ext cx="11097360" cy="61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729B461A-AC2B-4C12-8D78-773E5E06D49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C377C9BA-D76D-465E-8987-B203F3E23C8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237708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E5E08BC4-6F44-4C2D-A0DF-38463A45E22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8BF5CEE-DDA6-420F-85A1-D65EB2B0A1A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550800" y="2010600"/>
            <a:ext cx="356364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C669EA1E-8155-42B6-A02A-1FA846B8537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2377080" y="173124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55080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/>
          </p:nvPr>
        </p:nvSpPr>
        <p:spPr>
          <a:xfrm>
            <a:off x="2377080" y="2010600"/>
            <a:ext cx="173880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E949554-A50B-4AB7-9C51-437B5018C4B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175572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2961000" y="173124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/>
          </p:nvPr>
        </p:nvSpPr>
        <p:spPr>
          <a:xfrm>
            <a:off x="55080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72" name="PlaceHolder 6"/>
          <p:cNvSpPr>
            <a:spLocks noGrp="1"/>
          </p:cNvSpPr>
          <p:nvPr>
            <p:ph/>
          </p:nvPr>
        </p:nvSpPr>
        <p:spPr>
          <a:xfrm>
            <a:off x="175572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73" name="PlaceHolder 7"/>
          <p:cNvSpPr>
            <a:spLocks noGrp="1"/>
          </p:cNvSpPr>
          <p:nvPr>
            <p:ph/>
          </p:nvPr>
        </p:nvSpPr>
        <p:spPr>
          <a:xfrm>
            <a:off x="2961000" y="2010600"/>
            <a:ext cx="1147320" cy="25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94540193-9534-4423-91E7-2956F877AB8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8FF0F1E6-261C-4D0D-85D3-87FE70DFCD4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subTitle"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A46CFF23-342E-44EC-9A43-2DDC784E068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A6C2BFB-CE95-463E-8A3A-144190DC3C4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999560" y="1051560"/>
            <a:ext cx="3565080" cy="23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</a:rPr>
              <a:t>3DFloat</a:t>
            </a:r>
            <a:endParaRPr lang="en-US" sz="4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7452000" cy="685764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Seventh Outline Level</a:t>
            </a:r>
          </a:p>
        </p:txBody>
      </p:sp>
      <p:sp>
        <p:nvSpPr>
          <p:cNvPr id="2" name="Oval 7"/>
          <p:cNvSpPr/>
          <p:nvPr/>
        </p:nvSpPr>
        <p:spPr>
          <a:xfrm>
            <a:off x="7999560" y="445320"/>
            <a:ext cx="359640" cy="35964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10835280" y="5500440"/>
            <a:ext cx="828000" cy="828000"/>
            <a:chOff x="10835280" y="5500440"/>
            <a:chExt cx="828000" cy="828000"/>
          </a:xfrm>
        </p:grpSpPr>
        <p:sp>
          <p:nvSpPr>
            <p:cNvPr id="4" name="Freeform: Shape 9"/>
            <p:cNvSpPr/>
            <p:nvPr/>
          </p:nvSpPr>
          <p:spPr>
            <a:xfrm rot="13500000">
              <a:off x="10979280" y="5598720"/>
              <a:ext cx="539640" cy="631080"/>
            </a:xfrm>
            <a:custGeom>
              <a:avLst/>
              <a:gdLst>
                <a:gd name="textAreaLeft" fmla="*/ 0 w 539640"/>
                <a:gd name="textAreaRight" fmla="*/ 540000 w 539640"/>
                <a:gd name="textAreaTop" fmla="*/ 0 h 631080"/>
                <a:gd name="textAreaBottom" fmla="*/ 631440 h 631080"/>
              </a:gdLst>
              <a:ahLst/>
              <a:cxnLst/>
              <a:rect l="textAreaLeft" t="textAreaTop" r="textAreaRight" b="textAreaBottom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Overflow="overflow" horzOverflow="overflow" numCol="1" spc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5" name="Oval 10"/>
            <p:cNvSpPr/>
            <p:nvPr/>
          </p:nvSpPr>
          <p:spPr>
            <a:xfrm rot="18900000">
              <a:off x="11241720" y="5516640"/>
              <a:ext cx="269640" cy="53964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Overflow="overflow" horzOverflow="overflow" numCol="1" spc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</a:endParaRPr>
            </a:p>
          </p:txBody>
        </p:sp>
      </p:grp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7999560" y="3568680"/>
            <a:ext cx="3565080" cy="173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50800" y="4508640"/>
            <a:ext cx="4500360" cy="156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Gill Sans MT"/>
              </a:rPr>
              <a:t>Click to edit the title text format</a:t>
            </a: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377604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Seventh Outline Level</a:t>
            </a: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5262480" y="4508640"/>
            <a:ext cx="6221160" cy="156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Master text styles</a:t>
            </a:r>
          </a:p>
        </p:txBody>
      </p:sp>
      <p:sp>
        <p:nvSpPr>
          <p:cNvPr id="431" name="PlaceHolder 4"/>
          <p:cNvSpPr>
            <a:spLocks noGrp="1"/>
          </p:cNvSpPr>
          <p:nvPr>
            <p:ph type="dt" idx="22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&lt;date/time&gt;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 type="ftr" idx="23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&lt;footer&gt;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3" name="PlaceHolder 6"/>
          <p:cNvSpPr>
            <a:spLocks noGrp="1"/>
          </p:cNvSpPr>
          <p:nvPr>
            <p:ph type="sldNum" idx="24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B1F0506-8D22-4B98-A219-C12B6B7A6E14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‹#›</a:t>
            </a:fld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4" name="Oval 7"/>
          <p:cNvSpPr/>
          <p:nvPr/>
        </p:nvSpPr>
        <p:spPr>
          <a:xfrm>
            <a:off x="1225800" y="3852360"/>
            <a:ext cx="359640" cy="35964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5436720" cy="298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Gill Sans MT"/>
              </a:rPr>
              <a:t>Click to edit the title text format</a:t>
            </a: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556320" y="548640"/>
            <a:ext cx="5083560" cy="288000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Seventh Outline Level</a:t>
            </a: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6556320" y="3429000"/>
            <a:ext cx="5083560" cy="288000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Seventh Outline Level</a:t>
            </a:r>
          </a:p>
        </p:txBody>
      </p:sp>
      <p:grpSp>
        <p:nvGrpSpPr>
          <p:cNvPr id="474" name="Group 42"/>
          <p:cNvGrpSpPr/>
          <p:nvPr/>
        </p:nvGrpSpPr>
        <p:grpSpPr>
          <a:xfrm>
            <a:off x="11030040" y="-213120"/>
            <a:ext cx="1708200" cy="1705680"/>
            <a:chOff x="11030040" y="-213120"/>
            <a:chExt cx="1708200" cy="1705680"/>
          </a:xfrm>
        </p:grpSpPr>
        <p:sp>
          <p:nvSpPr>
            <p:cNvPr id="475" name="Freeform: Shape 43"/>
            <p:cNvSpPr/>
            <p:nvPr/>
          </p:nvSpPr>
          <p:spPr>
            <a:xfrm rot="18900000">
              <a:off x="11161080" y="125280"/>
              <a:ext cx="1341360" cy="926640"/>
            </a:xfrm>
            <a:custGeom>
              <a:avLst/>
              <a:gdLst>
                <a:gd name="textAreaLeft" fmla="*/ 0 w 1341360"/>
                <a:gd name="textAreaRight" fmla="*/ 1341720 w 1341360"/>
                <a:gd name="textAreaTop" fmla="*/ 0 h 926640"/>
                <a:gd name="textAreaBottom" fmla="*/ 927000 h 926640"/>
              </a:gdLst>
              <a:ahLst/>
              <a:cxnLst/>
              <a:rect l="textAreaLeft" t="textAreaTop" r="textAreaRight" b="textAreaBottom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476" name="Oval 44"/>
            <p:cNvSpPr/>
            <p:nvPr/>
          </p:nvSpPr>
          <p:spPr>
            <a:xfrm rot="2700000">
              <a:off x="11798280" y="993960"/>
              <a:ext cx="106560" cy="4662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Overflow="overflow" horzOverflow="overflow" numCol="1" spc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477" name="Freeform: Shape 45"/>
            <p:cNvSpPr/>
            <p:nvPr/>
          </p:nvSpPr>
          <p:spPr>
            <a:xfrm rot="18900000">
              <a:off x="11228040" y="129600"/>
              <a:ext cx="1337040" cy="1042560"/>
            </a:xfrm>
            <a:custGeom>
              <a:avLst/>
              <a:gdLst>
                <a:gd name="textAreaLeft" fmla="*/ 0 w 1337040"/>
                <a:gd name="textAreaRight" fmla="*/ 1337400 w 1337040"/>
                <a:gd name="textAreaTop" fmla="*/ 0 h 1042560"/>
                <a:gd name="textAreaBottom" fmla="*/ 1042920 h 1042560"/>
              </a:gdLst>
              <a:ahLst/>
              <a:cxnLst/>
              <a:rect l="textAreaLeft" t="textAreaTop" r="textAreaRight" b="textAreaBottom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Gill Sans MT"/>
              </a:endParaRPr>
            </a:p>
          </p:txBody>
        </p:sp>
      </p:grpSp>
      <p:grpSp>
        <p:nvGrpSpPr>
          <p:cNvPr id="478" name="Group 14"/>
          <p:cNvGrpSpPr/>
          <p:nvPr/>
        </p:nvGrpSpPr>
        <p:grpSpPr>
          <a:xfrm>
            <a:off x="577800" y="5511960"/>
            <a:ext cx="828360" cy="828000"/>
            <a:chOff x="577800" y="5511960"/>
            <a:chExt cx="828360" cy="828000"/>
          </a:xfrm>
        </p:grpSpPr>
        <p:sp>
          <p:nvSpPr>
            <p:cNvPr id="479" name="Freeform: Shape 15"/>
            <p:cNvSpPr/>
            <p:nvPr/>
          </p:nvSpPr>
          <p:spPr>
            <a:xfrm rot="8100000">
              <a:off x="722160" y="5610240"/>
              <a:ext cx="539640" cy="631080"/>
            </a:xfrm>
            <a:custGeom>
              <a:avLst/>
              <a:gdLst>
                <a:gd name="textAreaLeft" fmla="*/ 0 w 539640"/>
                <a:gd name="textAreaRight" fmla="*/ 540000 w 539640"/>
                <a:gd name="textAreaTop" fmla="*/ 0 h 631080"/>
                <a:gd name="textAreaBottom" fmla="*/ 631440 h 631080"/>
              </a:gdLst>
              <a:ahLst/>
              <a:cxnLst/>
              <a:rect l="textAreaLeft" t="textAreaTop" r="textAreaRight" b="textAreaBottom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Overflow="overflow" horzOverflow="overflow" numCol="1" spc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480" name="Oval 20"/>
            <p:cNvSpPr/>
            <p:nvPr/>
          </p:nvSpPr>
          <p:spPr>
            <a:xfrm rot="13500000">
              <a:off x="729000" y="5528520"/>
              <a:ext cx="269640" cy="53964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Overflow="overflow" horzOverflow="overflow" numCol="1" spc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</a:endParaRPr>
            </a:p>
          </p:txBody>
        </p:sp>
      </p:grpSp>
      <p:sp>
        <p:nvSpPr>
          <p:cNvPr id="481" name="PlaceHolder 4"/>
          <p:cNvSpPr>
            <a:spLocks noGrp="1"/>
          </p:cNvSpPr>
          <p:nvPr>
            <p:ph type="dt" idx="25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&lt;date/time&gt;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2" name="PlaceHolder 5"/>
          <p:cNvSpPr>
            <a:spLocks noGrp="1"/>
          </p:cNvSpPr>
          <p:nvPr>
            <p:ph type="ftr" idx="26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&lt;footer&gt;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3" name="PlaceHolder 6"/>
          <p:cNvSpPr>
            <a:spLocks noGrp="1"/>
          </p:cNvSpPr>
          <p:nvPr>
            <p:ph type="sldNum" idx="27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04050DE-11FA-49E1-89A1-831C9FF45DC0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‹#›</a:t>
            </a:fld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4" name="Oval 16"/>
          <p:cNvSpPr/>
          <p:nvPr/>
        </p:nvSpPr>
        <p:spPr>
          <a:xfrm>
            <a:off x="5303880" y="5427360"/>
            <a:ext cx="1079640" cy="107964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3565080" cy="199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</a:rPr>
              <a:t>Click to add title</a:t>
            </a:r>
            <a:endParaRPr lang="en-US" sz="4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50800" y="2677320"/>
            <a:ext cx="3565080" cy="341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>
              <a:lnSpc>
                <a:spcPct val="12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add text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208840" y="1596600"/>
            <a:ext cx="3448080" cy="344808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Seventh Outline Level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918640" y="596520"/>
            <a:ext cx="2263320" cy="226332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Seventh Outline Level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9091440" y="3324600"/>
            <a:ext cx="2936520" cy="293652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Seventh Outline Level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dt" idx="1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&lt;date/time&gt;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ftr" idx="2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&lt;footer&gt;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sldNum" idx="3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E9C7E32-16E7-41F1-A85E-33221BB75853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‹#›</a:t>
            </a:fld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" name="Oval 5"/>
          <p:cNvSpPr/>
          <p:nvPr/>
        </p:nvSpPr>
        <p:spPr>
          <a:xfrm>
            <a:off x="6548760" y="850320"/>
            <a:ext cx="359640" cy="35964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grpSp>
        <p:nvGrpSpPr>
          <p:cNvPr id="52" name="Group 9"/>
          <p:cNvGrpSpPr/>
          <p:nvPr/>
        </p:nvGrpSpPr>
        <p:grpSpPr>
          <a:xfrm>
            <a:off x="5586120" y="5592600"/>
            <a:ext cx="828000" cy="828000"/>
            <a:chOff x="5586120" y="5592600"/>
            <a:chExt cx="828000" cy="828000"/>
          </a:xfrm>
        </p:grpSpPr>
        <p:sp>
          <p:nvSpPr>
            <p:cNvPr id="53" name="Freeform: Shape 10"/>
            <p:cNvSpPr/>
            <p:nvPr/>
          </p:nvSpPr>
          <p:spPr>
            <a:xfrm rot="8100000">
              <a:off x="5730120" y="5690880"/>
              <a:ext cx="539640" cy="631080"/>
            </a:xfrm>
            <a:custGeom>
              <a:avLst/>
              <a:gdLst>
                <a:gd name="textAreaLeft" fmla="*/ 0 w 539640"/>
                <a:gd name="textAreaRight" fmla="*/ 540000 w 539640"/>
                <a:gd name="textAreaTop" fmla="*/ 0 h 631080"/>
                <a:gd name="textAreaBottom" fmla="*/ 631440 h 631080"/>
              </a:gdLst>
              <a:ahLst/>
              <a:cxnLst/>
              <a:rect l="textAreaLeft" t="textAreaTop" r="textAreaRight" b="textAreaBottom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Overflow="overflow" horzOverflow="overflow" numCol="1" spc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54" name="Oval 11"/>
            <p:cNvSpPr/>
            <p:nvPr/>
          </p:nvSpPr>
          <p:spPr>
            <a:xfrm rot="13500000">
              <a:off x="5737320" y="5609160"/>
              <a:ext cx="269640" cy="539640"/>
            </a:xfrm>
            <a:prstGeom prst="ellipse">
              <a:avLst/>
            </a:prstGeom>
            <a:gradFill rotWithShape="0">
              <a:gsLst>
                <a:gs pos="0">
                  <a:srgbClr val="454075">
                    <a:alpha val="33333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1890000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Overflow="overflow" horzOverflow="overflow" numCol="1" spc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50800" y="4507200"/>
            <a:ext cx="4500360" cy="156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Gill Sans MT"/>
              </a:rPr>
              <a:t>Click to edit the title text format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053880" cy="377604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Seventh Outline Level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054240" y="0"/>
            <a:ext cx="3053880" cy="377604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Seventh Outline Level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83640" y="0"/>
            <a:ext cx="3053880" cy="377604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Seventh Outline Level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9137880" y="0"/>
            <a:ext cx="3053880" cy="377604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Seventh Outline Level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dt" idx="4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&lt;date/time&gt;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ftr" idx="5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&lt;footer&gt;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sldNum" idx="6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F015499-CEFF-4276-852F-2F20892F25B1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‹#›</a:t>
            </a:fld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body"/>
          </p:nvPr>
        </p:nvSpPr>
        <p:spPr>
          <a:xfrm>
            <a:off x="5262480" y="4508640"/>
            <a:ext cx="6221160" cy="156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Seventh Outline Level</a:t>
            </a:r>
          </a:p>
        </p:txBody>
      </p:sp>
      <p:sp>
        <p:nvSpPr>
          <p:cNvPr id="137" name="Rectangle 12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38" name="Rectangle 13"/>
          <p:cNvSpPr/>
          <p:nvPr/>
        </p:nvSpPr>
        <p:spPr>
          <a:xfrm rot="10800000">
            <a:off x="360" y="360"/>
            <a:ext cx="8999640" cy="6857640"/>
          </a:xfrm>
          <a:prstGeom prst="rect">
            <a:avLst/>
          </a:prstGeom>
          <a:gradFill rotWithShape="0">
            <a:gsLst>
              <a:gs pos="50000">
                <a:srgbClr val="1B192E">
                  <a:alpha val="60000"/>
                </a:srgbClr>
              </a:gs>
              <a:gs pos="100000">
                <a:srgbClr val="1B192E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title"/>
          </p:nvPr>
        </p:nvSpPr>
        <p:spPr>
          <a:xfrm>
            <a:off x="550800" y="549360"/>
            <a:ext cx="5436720" cy="298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buNone/>
            </a:pPr>
            <a:r>
              <a:rPr lang="en-US" sz="6400" b="0" strike="noStrike" spc="-1">
                <a:solidFill>
                  <a:srgbClr val="FFFFFF"/>
                </a:solidFill>
                <a:latin typeface="Gill Sans MT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1"/>
          <p:cNvGrpSpPr/>
          <p:nvPr/>
        </p:nvGrpSpPr>
        <p:grpSpPr>
          <a:xfrm>
            <a:off x="363960" y="5322600"/>
            <a:ext cx="1029960" cy="1029600"/>
            <a:chOff x="363960" y="5322600"/>
            <a:chExt cx="1029960" cy="1029600"/>
          </a:xfrm>
        </p:grpSpPr>
        <p:sp>
          <p:nvSpPr>
            <p:cNvPr id="177" name="Freeform: Shape 12"/>
            <p:cNvSpPr/>
            <p:nvPr/>
          </p:nvSpPr>
          <p:spPr>
            <a:xfrm rot="2700000" flipH="1" flipV="1">
              <a:off x="391320" y="5628600"/>
              <a:ext cx="926640" cy="462960"/>
            </a:xfrm>
            <a:custGeom>
              <a:avLst/>
              <a:gdLst>
                <a:gd name="textAreaLeft" fmla="*/ 360 w 926640"/>
                <a:gd name="textAreaRight" fmla="*/ 927360 w 926640"/>
                <a:gd name="textAreaTop" fmla="*/ 360 h 462960"/>
                <a:gd name="textAreaBottom" fmla="*/ 463680 h 462960"/>
              </a:gdLst>
              <a:ahLst/>
              <a:cxnLst/>
              <a:rect l="textAreaLeft" t="textAreaTop" r="textAreaRight" b="textAreaBottom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78" name="Oval 13"/>
            <p:cNvSpPr/>
            <p:nvPr/>
          </p:nvSpPr>
          <p:spPr>
            <a:xfrm rot="8100000" flipH="1" flipV="1">
              <a:off x="1238760" y="5825520"/>
              <a:ext cx="53280" cy="23292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Overflow="overflow" horzOverflow="overflow" numCol="1" spc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179" name="Oval 14"/>
            <p:cNvSpPr/>
            <p:nvPr/>
          </p:nvSpPr>
          <p:spPr>
            <a:xfrm rot="8100000" flipH="1" flipV="1">
              <a:off x="748080" y="5334840"/>
              <a:ext cx="53280" cy="23292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Overflow="overflow" horzOverflow="overflow" numCol="1" spc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180" name="Freeform: Shape 15"/>
            <p:cNvSpPr/>
            <p:nvPr/>
          </p:nvSpPr>
          <p:spPr>
            <a:xfrm rot="2700000" flipH="1" flipV="1">
              <a:off x="415440" y="5572440"/>
              <a:ext cx="926640" cy="529560"/>
            </a:xfrm>
            <a:custGeom>
              <a:avLst/>
              <a:gdLst>
                <a:gd name="textAreaLeft" fmla="*/ 360 w 926640"/>
                <a:gd name="textAreaRight" fmla="*/ 927360 w 926640"/>
                <a:gd name="textAreaTop" fmla="*/ -360 h 529560"/>
                <a:gd name="textAreaBottom" fmla="*/ 529560 h 529560"/>
              </a:gdLst>
              <a:ahLst/>
              <a:cxnLst/>
              <a:rect l="textAreaLeft" t="textAreaTop" r="textAreaRight" b="textAreaBottom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52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Gill Sans MT"/>
              </a:endParaRPr>
            </a:p>
          </p:txBody>
        </p: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</a:rPr>
              <a:t>Click to edit Master title style</a:t>
            </a:r>
            <a:endParaRPr lang="en-US" sz="4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50800" y="2113200"/>
            <a:ext cx="11089800" cy="39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Master text styles</a:t>
            </a: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level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level</a:t>
            </a:r>
          </a:p>
          <a:p>
            <a:pPr marL="1600200" lvl="3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level</a:t>
            </a:r>
          </a:p>
          <a:p>
            <a:pPr marL="2057400" lvl="4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level</a:t>
            </a:r>
          </a:p>
        </p:txBody>
      </p:sp>
      <p:sp>
        <p:nvSpPr>
          <p:cNvPr id="183" name="PlaceHolder 3"/>
          <p:cNvSpPr>
            <a:spLocks noGrp="1"/>
          </p:cNvSpPr>
          <p:nvPr>
            <p:ph type="dt" idx="7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&lt;date/time&gt;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ftr" idx="8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&lt;footer&gt;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sldNum" idx="9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F63AF0-6137-4077-A3EA-CB0985FE2B08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‹#›</a:t>
            </a:fld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3565800" cy="3384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buNone/>
            </a:pPr>
            <a:r>
              <a:rPr lang="en-US" sz="4000" b="0" strike="noStrike" spc="-1">
                <a:solidFill>
                  <a:srgbClr val="FFFFFF"/>
                </a:solidFill>
                <a:latin typeface="Gill Sans MT"/>
              </a:rPr>
              <a:t>Click to edit the title text format</a:t>
            </a:r>
          </a:p>
        </p:txBody>
      </p:sp>
      <p:grpSp>
        <p:nvGrpSpPr>
          <p:cNvPr id="223" name="Group 7"/>
          <p:cNvGrpSpPr/>
          <p:nvPr/>
        </p:nvGrpSpPr>
        <p:grpSpPr>
          <a:xfrm>
            <a:off x="10708200" y="4012560"/>
            <a:ext cx="897480" cy="933480"/>
            <a:chOff x="10708200" y="4012560"/>
            <a:chExt cx="897480" cy="933480"/>
          </a:xfrm>
        </p:grpSpPr>
        <p:sp>
          <p:nvSpPr>
            <p:cNvPr id="224" name="Freeform 5"/>
            <p:cNvSpPr/>
            <p:nvPr/>
          </p:nvSpPr>
          <p:spPr>
            <a:xfrm rot="1800000">
              <a:off x="10935360" y="4143240"/>
              <a:ext cx="620640" cy="364320"/>
            </a:xfrm>
            <a:custGeom>
              <a:avLst/>
              <a:gdLst>
                <a:gd name="textAreaLeft" fmla="*/ 0 w 620640"/>
                <a:gd name="textAreaRight" fmla="*/ 621000 w 620640"/>
                <a:gd name="textAreaTop" fmla="*/ 0 h 364320"/>
                <a:gd name="textAreaBottom" fmla="*/ 364680 h 364320"/>
              </a:gdLst>
              <a:ahLst/>
              <a:cxnLst/>
              <a:rect l="textAreaLeft" t="textAreaTop" r="textAreaRight" b="textAreaBottom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80000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Overflow="overflow" horzOverflow="overflow" numCol="1" spc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225" name="Freeform 6"/>
            <p:cNvSpPr/>
            <p:nvPr/>
          </p:nvSpPr>
          <p:spPr>
            <a:xfrm rot="1800000">
              <a:off x="10821960" y="4210200"/>
              <a:ext cx="305640" cy="537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537840"/>
                <a:gd name="textAreaBottom" fmla="*/ 538200 h 537840"/>
              </a:gdLst>
              <a:ahLst/>
              <a:cxnLst/>
              <a:rect l="textAreaLeft" t="textAreaTop" r="textAreaRight" b="textAreaBottom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Overflow="overflow" horzOverflow="overflow" numCol="1" spc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226" name="Freeform 8"/>
            <p:cNvSpPr/>
            <p:nvPr/>
          </p:nvSpPr>
          <p:spPr>
            <a:xfrm rot="1800000">
              <a:off x="11086200" y="4365360"/>
              <a:ext cx="314640" cy="53784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0 h 537840"/>
                <a:gd name="textAreaBottom" fmla="*/ 538200 h 537840"/>
              </a:gdLst>
              <a:ahLst/>
              <a:cxnLst/>
              <a:rect l="textAreaLeft" t="textAreaTop" r="textAreaRight" b="textAreaBottom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9800000"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Overflow="overflow" horzOverflow="overflow" numCol="1" spc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</a:endParaRPr>
            </a:p>
          </p:txBody>
        </p:sp>
      </p:grpSp>
      <p:sp>
        <p:nvSpPr>
          <p:cNvPr id="227" name="Oval 11"/>
          <p:cNvSpPr/>
          <p:nvPr/>
        </p:nvSpPr>
        <p:spPr>
          <a:xfrm>
            <a:off x="5668920" y="5059080"/>
            <a:ext cx="1079640" cy="107964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50800" y="4097160"/>
            <a:ext cx="356508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Master text styles</a:t>
            </a: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5535720" y="656640"/>
            <a:ext cx="5132160" cy="513216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Seventh Outline Level</a:t>
            </a:r>
          </a:p>
        </p:txBody>
      </p:sp>
      <p:sp>
        <p:nvSpPr>
          <p:cNvPr id="230" name="PlaceHolder 4"/>
          <p:cNvSpPr>
            <a:spLocks noGrp="1"/>
          </p:cNvSpPr>
          <p:nvPr>
            <p:ph type="dt" idx="10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&lt;date/time&gt;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ftr" idx="11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&lt;footer&gt;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sldNum" idx="12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E4D2C46-6BB1-4502-9165-2F2879BB4C2E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‹#›</a:t>
            </a:fld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 15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70" name="Oval 33"/>
          <p:cNvSpPr/>
          <p:nvPr/>
        </p:nvSpPr>
        <p:spPr>
          <a:xfrm>
            <a:off x="10288800" y="762480"/>
            <a:ext cx="1079640" cy="107964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8281800" cy="12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</a:rPr>
              <a:t>Team</a:t>
            </a:r>
            <a:endParaRPr lang="en-US" sz="4800" b="0" strike="noStrike" spc="-1">
              <a:solidFill>
                <a:srgbClr val="FFFFFF"/>
              </a:solidFill>
              <a:latin typeface="Gill Sans MT"/>
            </a:endParaRPr>
          </a:p>
        </p:txBody>
      </p:sp>
      <p:grpSp>
        <p:nvGrpSpPr>
          <p:cNvPr id="272" name="Group 50"/>
          <p:cNvGrpSpPr/>
          <p:nvPr/>
        </p:nvGrpSpPr>
        <p:grpSpPr>
          <a:xfrm>
            <a:off x="1763640" y="4294080"/>
            <a:ext cx="2083320" cy="2083320"/>
            <a:chOff x="1763640" y="4294080"/>
            <a:chExt cx="2083320" cy="2083320"/>
          </a:xfrm>
        </p:grpSpPr>
        <p:sp>
          <p:nvSpPr>
            <p:cNvPr id="273" name="Freeform: Shape 51"/>
            <p:cNvSpPr/>
            <p:nvPr/>
          </p:nvSpPr>
          <p:spPr>
            <a:xfrm rot="18900000" flipV="1">
              <a:off x="1926360" y="4927680"/>
              <a:ext cx="1853640" cy="926640"/>
            </a:xfrm>
            <a:custGeom>
              <a:avLst/>
              <a:gdLst>
                <a:gd name="textAreaLeft" fmla="*/ 0 w 1853640"/>
                <a:gd name="textAreaRight" fmla="*/ 1854000 w 1853640"/>
                <a:gd name="textAreaTop" fmla="*/ 360 h 926640"/>
                <a:gd name="textAreaBottom" fmla="*/ 927360 h 926640"/>
              </a:gdLst>
              <a:ahLst/>
              <a:cxnLst/>
              <a:rect l="textAreaLeft" t="textAreaTop" r="textAreaRight" b="textAreaBottom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274" name="Freeform: Shape 52"/>
            <p:cNvSpPr/>
            <p:nvPr/>
          </p:nvSpPr>
          <p:spPr>
            <a:xfrm rot="18900000" flipV="1">
              <a:off x="1878120" y="4788720"/>
              <a:ext cx="1853640" cy="1092600"/>
            </a:xfrm>
            <a:custGeom>
              <a:avLst/>
              <a:gdLst>
                <a:gd name="textAreaLeft" fmla="*/ 0 w 1853640"/>
                <a:gd name="textAreaRight" fmla="*/ 1854000 w 1853640"/>
                <a:gd name="textAreaTop" fmla="*/ -360 h 1092600"/>
                <a:gd name="textAreaBottom" fmla="*/ 1092600 h 1092600"/>
              </a:gdLst>
              <a:ahLst/>
              <a:cxnLst/>
              <a:rect l="textAreaLeft" t="textAreaTop" r="textAreaRight" b="textAreaBottom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275" name="Oval 53"/>
            <p:cNvSpPr/>
            <p:nvPr/>
          </p:nvSpPr>
          <p:spPr>
            <a:xfrm rot="13500000" flipV="1">
              <a:off x="2961720" y="433836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Overflow="overflow" horzOverflow="overflow" numCol="1" spc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276" name="Oval 54"/>
            <p:cNvSpPr/>
            <p:nvPr/>
          </p:nvSpPr>
          <p:spPr>
            <a:xfrm rot="13500000" flipV="1">
              <a:off x="1980720" y="531936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Overflow="overflow" horzOverflow="overflow" numCol="1" spc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</a:endParaRPr>
            </a:p>
          </p:txBody>
        </p:sp>
      </p:grp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1078920" y="1990800"/>
            <a:ext cx="1691280" cy="143532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Seventh Outline Level</a:t>
            </a: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3838320" y="1990800"/>
            <a:ext cx="1691280" cy="143532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Seventh Outline Level</a:t>
            </a: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661800" y="1993320"/>
            <a:ext cx="1691280" cy="143532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Seventh Outline Level</a:t>
            </a: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9485640" y="1990800"/>
            <a:ext cx="1691280" cy="143532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Seventh Outline Level</a:t>
            </a:r>
          </a:p>
        </p:txBody>
      </p:sp>
      <p:sp>
        <p:nvSpPr>
          <p:cNvPr id="281" name="PlaceHolder 6"/>
          <p:cNvSpPr>
            <a:spLocks noGrp="1"/>
          </p:cNvSpPr>
          <p:nvPr>
            <p:ph type="body"/>
          </p:nvPr>
        </p:nvSpPr>
        <p:spPr>
          <a:xfrm>
            <a:off x="1079640" y="3781440"/>
            <a:ext cx="1711080" cy="36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Name</a:t>
            </a: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 type="body"/>
          </p:nvPr>
        </p:nvSpPr>
        <p:spPr>
          <a:xfrm>
            <a:off x="1078560" y="4232880"/>
            <a:ext cx="1711080" cy="63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Title</a:t>
            </a:r>
          </a:p>
        </p:txBody>
      </p:sp>
      <p:sp>
        <p:nvSpPr>
          <p:cNvPr id="283" name="PlaceHolder 8"/>
          <p:cNvSpPr>
            <a:spLocks noGrp="1"/>
          </p:cNvSpPr>
          <p:nvPr>
            <p:ph type="body"/>
          </p:nvPr>
        </p:nvSpPr>
        <p:spPr>
          <a:xfrm>
            <a:off x="3839040" y="3781440"/>
            <a:ext cx="1711080" cy="36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Name</a:t>
            </a: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84" name="PlaceHolder 9"/>
          <p:cNvSpPr>
            <a:spLocks noGrp="1"/>
          </p:cNvSpPr>
          <p:nvPr>
            <p:ph type="body"/>
          </p:nvPr>
        </p:nvSpPr>
        <p:spPr>
          <a:xfrm>
            <a:off x="3838320" y="4232880"/>
            <a:ext cx="1711080" cy="63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Title</a:t>
            </a:r>
          </a:p>
        </p:txBody>
      </p:sp>
      <p:sp>
        <p:nvSpPr>
          <p:cNvPr id="285" name="PlaceHolder 10"/>
          <p:cNvSpPr>
            <a:spLocks noGrp="1"/>
          </p:cNvSpPr>
          <p:nvPr>
            <p:ph type="body"/>
          </p:nvPr>
        </p:nvSpPr>
        <p:spPr>
          <a:xfrm>
            <a:off x="6662880" y="3781440"/>
            <a:ext cx="1711080" cy="36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Name</a:t>
            </a: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86" name="PlaceHolder 11"/>
          <p:cNvSpPr>
            <a:spLocks noGrp="1"/>
          </p:cNvSpPr>
          <p:nvPr>
            <p:ph type="body"/>
          </p:nvPr>
        </p:nvSpPr>
        <p:spPr>
          <a:xfrm>
            <a:off x="6661800" y="4232880"/>
            <a:ext cx="1711080" cy="63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Title</a:t>
            </a:r>
          </a:p>
        </p:txBody>
      </p:sp>
      <p:sp>
        <p:nvSpPr>
          <p:cNvPr id="287" name="PlaceHolder 12"/>
          <p:cNvSpPr>
            <a:spLocks noGrp="1"/>
          </p:cNvSpPr>
          <p:nvPr>
            <p:ph type="body"/>
          </p:nvPr>
        </p:nvSpPr>
        <p:spPr>
          <a:xfrm>
            <a:off x="9433080" y="3787200"/>
            <a:ext cx="1711080" cy="36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Name</a:t>
            </a: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288" name="PlaceHolder 13"/>
          <p:cNvSpPr>
            <a:spLocks noGrp="1"/>
          </p:cNvSpPr>
          <p:nvPr>
            <p:ph type="body"/>
          </p:nvPr>
        </p:nvSpPr>
        <p:spPr>
          <a:xfrm>
            <a:off x="9432360" y="4238640"/>
            <a:ext cx="1711080" cy="63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Title</a:t>
            </a:r>
          </a:p>
        </p:txBody>
      </p:sp>
      <p:sp>
        <p:nvSpPr>
          <p:cNvPr id="289" name="PlaceHolder 14"/>
          <p:cNvSpPr>
            <a:spLocks noGrp="1"/>
          </p:cNvSpPr>
          <p:nvPr>
            <p:ph type="dt" idx="13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&lt;date/time&gt;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0" name="PlaceHolder 15"/>
          <p:cNvSpPr>
            <a:spLocks noGrp="1"/>
          </p:cNvSpPr>
          <p:nvPr>
            <p:ph type="ftr" idx="14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&lt;footer&gt;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1" name="PlaceHolder 16"/>
          <p:cNvSpPr>
            <a:spLocks noGrp="1"/>
          </p:cNvSpPr>
          <p:nvPr>
            <p:ph type="sldNum" idx="15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8410F94-F58A-45AE-827E-C88A9ACBA4A6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‹#›</a:t>
            </a:fld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Oval 11"/>
          <p:cNvSpPr/>
          <p:nvPr/>
        </p:nvSpPr>
        <p:spPr>
          <a:xfrm>
            <a:off x="11091600" y="5893560"/>
            <a:ext cx="359640" cy="35964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329" name="Rectangle 10"/>
          <p:cNvSpPr/>
          <p:nvPr/>
        </p:nvSpPr>
        <p:spPr>
          <a:xfrm>
            <a:off x="11451600" y="5828040"/>
            <a:ext cx="378720" cy="35964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</a:rPr>
              <a:t>Click to edit Master title style</a:t>
            </a:r>
            <a:endParaRPr lang="en-US" sz="4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550800" y="1731240"/>
            <a:ext cx="543672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400" b="0" strike="noStrike" cap="all" spc="199">
                <a:solidFill>
                  <a:srgbClr val="FFFFFF"/>
                </a:solidFill>
                <a:latin typeface="Gill Sans MT"/>
              </a:rPr>
              <a:t>Click to edit Master text styles</a:t>
            </a:r>
            <a:endParaRPr lang="en-US" sz="14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550800" y="2427480"/>
            <a:ext cx="5428800" cy="351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Master text styles</a:t>
            </a: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level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level</a:t>
            </a:r>
          </a:p>
          <a:p>
            <a:pPr marL="1600200" lvl="3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level</a:t>
            </a:r>
          </a:p>
          <a:p>
            <a:pPr marL="2057400" lvl="4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level</a:t>
            </a: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6212160" y="1731240"/>
            <a:ext cx="54360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400" b="0" strike="noStrike" cap="all" spc="199">
                <a:solidFill>
                  <a:srgbClr val="FFFFFF"/>
                </a:solidFill>
                <a:latin typeface="Gill Sans MT"/>
              </a:rPr>
              <a:t>Click to edit Master text styles</a:t>
            </a:r>
            <a:endParaRPr lang="en-US" sz="14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212160" y="2427480"/>
            <a:ext cx="5436000" cy="351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Master text styles</a:t>
            </a: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level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level</a:t>
            </a:r>
          </a:p>
          <a:p>
            <a:pPr marL="1600200" lvl="3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level</a:t>
            </a:r>
          </a:p>
          <a:p>
            <a:pPr marL="2057400" lvl="4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level</a:t>
            </a:r>
          </a:p>
        </p:txBody>
      </p:sp>
      <p:sp>
        <p:nvSpPr>
          <p:cNvPr id="335" name="PlaceHolder 6"/>
          <p:cNvSpPr>
            <a:spLocks noGrp="1"/>
          </p:cNvSpPr>
          <p:nvPr>
            <p:ph type="dt" idx="16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&lt;date/time&gt;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ftr" idx="17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&lt;footer&gt;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7" name="PlaceHolder 8"/>
          <p:cNvSpPr>
            <a:spLocks noGrp="1"/>
          </p:cNvSpPr>
          <p:nvPr>
            <p:ph type="sldNum" idx="18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78C4325-ECD5-4D3A-A09C-146896C626AA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‹#›</a:t>
            </a:fld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roup 33"/>
          <p:cNvGrpSpPr/>
          <p:nvPr/>
        </p:nvGrpSpPr>
        <p:grpSpPr>
          <a:xfrm>
            <a:off x="100800" y="5036040"/>
            <a:ext cx="2083320" cy="2083320"/>
            <a:chOff x="100800" y="5036040"/>
            <a:chExt cx="2083320" cy="2083320"/>
          </a:xfrm>
        </p:grpSpPr>
        <p:sp>
          <p:nvSpPr>
            <p:cNvPr id="375" name="Freeform: Shape 34"/>
            <p:cNvSpPr/>
            <p:nvPr/>
          </p:nvSpPr>
          <p:spPr>
            <a:xfrm rot="18900000" flipV="1">
              <a:off x="263880" y="5669640"/>
              <a:ext cx="1853640" cy="926640"/>
            </a:xfrm>
            <a:custGeom>
              <a:avLst/>
              <a:gdLst>
                <a:gd name="textAreaLeft" fmla="*/ 0 w 1853640"/>
                <a:gd name="textAreaRight" fmla="*/ 1854000 w 1853640"/>
                <a:gd name="textAreaTop" fmla="*/ 360 h 926640"/>
                <a:gd name="textAreaBottom" fmla="*/ 927360 h 926640"/>
              </a:gdLst>
              <a:ahLst/>
              <a:cxnLst/>
              <a:rect l="textAreaLeft" t="textAreaTop" r="textAreaRight" b="textAreaBottom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376" name="Freeform: Shape 35"/>
            <p:cNvSpPr/>
            <p:nvPr/>
          </p:nvSpPr>
          <p:spPr>
            <a:xfrm rot="18900000" flipV="1">
              <a:off x="215280" y="5530680"/>
              <a:ext cx="1853640" cy="1092600"/>
            </a:xfrm>
            <a:custGeom>
              <a:avLst/>
              <a:gdLst>
                <a:gd name="textAreaLeft" fmla="*/ 0 w 1853640"/>
                <a:gd name="textAreaRight" fmla="*/ 1854000 w 1853640"/>
                <a:gd name="textAreaTop" fmla="*/ -360 h 1092600"/>
                <a:gd name="textAreaBottom" fmla="*/ 1092600 h 1092600"/>
              </a:gdLst>
              <a:ahLst/>
              <a:cxnLst/>
              <a:rect l="textAreaLeft" t="textAreaTop" r="textAreaRight" b="textAreaBottom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377" name="Oval 36"/>
            <p:cNvSpPr/>
            <p:nvPr/>
          </p:nvSpPr>
          <p:spPr>
            <a:xfrm rot="13500000" flipV="1">
              <a:off x="1299240" y="508068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Overflow="overflow" horzOverflow="overflow" numCol="1" spc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378" name="Oval 37"/>
            <p:cNvSpPr/>
            <p:nvPr/>
          </p:nvSpPr>
          <p:spPr>
            <a:xfrm rot="13500000" flipV="1">
              <a:off x="318240" y="606168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Overflow="overflow" horzOverflow="overflow" numCol="1" spc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</a:endParaRPr>
            </a:p>
          </p:txBody>
        </p:sp>
      </p:grpSp>
      <p:sp>
        <p:nvSpPr>
          <p:cNvPr id="379" name="Freeform: Shape 18"/>
          <p:cNvSpPr/>
          <p:nvPr/>
        </p:nvSpPr>
        <p:spPr>
          <a:xfrm rot="2700000">
            <a:off x="10834920" y="171000"/>
            <a:ext cx="1079640" cy="1262520"/>
          </a:xfrm>
          <a:custGeom>
            <a:avLst/>
            <a:gdLst>
              <a:gd name="textAreaLeft" fmla="*/ 0 w 1079640"/>
              <a:gd name="textAreaRight" fmla="*/ 1080000 w 1079640"/>
              <a:gd name="textAreaTop" fmla="*/ 0 h 1262520"/>
              <a:gd name="textAreaBottom" fmla="*/ 1262880 h 1262520"/>
            </a:gdLst>
            <a:ahLst/>
            <a:cxnLst/>
            <a:rect l="textAreaLeft" t="textAreaTop" r="textAreaRight" b="textAreaBottom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2C284A"/>
              </a:gs>
              <a:gs pos="100000">
                <a:srgbClr val="1B192E"/>
              </a:gs>
            </a:gsLst>
            <a:lin ang="330000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380" name="Oval 19"/>
          <p:cNvSpPr/>
          <p:nvPr/>
        </p:nvSpPr>
        <p:spPr>
          <a:xfrm rot="8100000">
            <a:off x="10849680" y="51840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23213C"/>
              </a:gs>
              <a:gs pos="100000">
                <a:srgbClr val="2C284A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381" name="Oval 24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</a:rPr>
              <a:t>Click to edit Master title style</a:t>
            </a:r>
            <a:endParaRPr lang="en-US" sz="4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550800" y="1731240"/>
            <a:ext cx="356364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000" b="0" strike="noStrike" cap="all" spc="199">
                <a:solidFill>
                  <a:srgbClr val="FFFFFF"/>
                </a:solidFill>
                <a:latin typeface="Gill Sans MT"/>
              </a:rPr>
              <a:t>Click to edit</a:t>
            </a: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559440" y="2432160"/>
            <a:ext cx="3563640" cy="351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Master text styles</a:t>
            </a: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level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level</a:t>
            </a:r>
          </a:p>
          <a:p>
            <a:pPr marL="1600200" lvl="3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level</a:t>
            </a:r>
          </a:p>
          <a:p>
            <a:pPr marL="2057400" lvl="4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level</a:t>
            </a: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4341600" y="1731240"/>
            <a:ext cx="3565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000" b="0" strike="noStrike" cap="all" spc="199">
                <a:solidFill>
                  <a:srgbClr val="FFFFFF"/>
                </a:solidFill>
                <a:latin typeface="Gill Sans MT"/>
              </a:rPr>
              <a:t>Click to edit</a:t>
            </a: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 type="body"/>
          </p:nvPr>
        </p:nvSpPr>
        <p:spPr>
          <a:xfrm>
            <a:off x="4341600" y="2427480"/>
            <a:ext cx="3508560" cy="351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Master text styles</a:t>
            </a: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level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level</a:t>
            </a:r>
          </a:p>
          <a:p>
            <a:pPr marL="1600200" lvl="3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level</a:t>
            </a:r>
          </a:p>
          <a:p>
            <a:pPr marL="2057400" lvl="4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level</a:t>
            </a:r>
          </a:p>
        </p:txBody>
      </p:sp>
      <p:sp>
        <p:nvSpPr>
          <p:cNvPr id="387" name="PlaceHolder 6"/>
          <p:cNvSpPr>
            <a:spLocks noGrp="1"/>
          </p:cNvSpPr>
          <p:nvPr>
            <p:ph type="body"/>
          </p:nvPr>
        </p:nvSpPr>
        <p:spPr>
          <a:xfrm>
            <a:off x="8139600" y="1731240"/>
            <a:ext cx="35658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000" b="0" strike="noStrike" cap="all" spc="199">
                <a:solidFill>
                  <a:srgbClr val="FFFFFF"/>
                </a:solidFill>
                <a:latin typeface="Gill Sans MT"/>
              </a:rPr>
              <a:t>Click to EDIT</a:t>
            </a:r>
            <a:endParaRPr lang="en-US" sz="2000" b="0" strike="noStrike" spc="-1">
              <a:solidFill>
                <a:srgbClr val="FFFFFF">
                  <a:alpha val="60000"/>
                </a:srgbClr>
              </a:solidFill>
              <a:latin typeface="Gill Sans MT"/>
            </a:endParaRPr>
          </a:p>
        </p:txBody>
      </p:sp>
      <p:sp>
        <p:nvSpPr>
          <p:cNvPr id="388" name="PlaceHolder 7"/>
          <p:cNvSpPr>
            <a:spLocks noGrp="1"/>
          </p:cNvSpPr>
          <p:nvPr>
            <p:ph type="body"/>
          </p:nvPr>
        </p:nvSpPr>
        <p:spPr>
          <a:xfrm>
            <a:off x="8139600" y="2427480"/>
            <a:ext cx="3508560" cy="351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Click to edit Master text styles</a:t>
            </a: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Second level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Third level</a:t>
            </a:r>
          </a:p>
          <a:p>
            <a:pPr marL="1600200" lvl="3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Fourth level</a:t>
            </a:r>
          </a:p>
          <a:p>
            <a:pPr marL="2057400" lvl="4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Fifth level</a:t>
            </a:r>
          </a:p>
        </p:txBody>
      </p:sp>
      <p:sp>
        <p:nvSpPr>
          <p:cNvPr id="389" name="PlaceHolder 8"/>
          <p:cNvSpPr>
            <a:spLocks noGrp="1"/>
          </p:cNvSpPr>
          <p:nvPr>
            <p:ph type="dt" idx="19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&lt;date/time&gt;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0" name="PlaceHolder 9"/>
          <p:cNvSpPr>
            <a:spLocks noGrp="1"/>
          </p:cNvSpPr>
          <p:nvPr>
            <p:ph type="ftr" idx="20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&lt;footer&gt;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1" name="PlaceHolder 10"/>
          <p:cNvSpPr>
            <a:spLocks noGrp="1"/>
          </p:cNvSpPr>
          <p:nvPr>
            <p:ph type="sldNum" idx="21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4297412-3011-4AAD-9422-AE1BF1EB1FC1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‹#›</a:t>
            </a:fld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7999560" y="1051560"/>
            <a:ext cx="3565080" cy="23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</a:rPr>
              <a:t>Laboratoare </a:t>
            </a:r>
            <a:br>
              <a:rPr sz="4800"/>
            </a:br>
            <a:r>
              <a:rPr lang="en-US" sz="4800" b="0" strike="noStrike" spc="-1">
                <a:solidFill>
                  <a:srgbClr val="FFFFFF"/>
                </a:solidFill>
                <a:latin typeface="Walbaum Display"/>
              </a:rPr>
              <a:t>Administarea Retelelor de Calculatoare</a:t>
            </a:r>
            <a:endParaRPr lang="en-US" sz="4800" b="0" strike="noStrike" spc="-1">
              <a:solidFill>
                <a:srgbClr val="FFFFFF"/>
              </a:solidFill>
              <a:latin typeface="Gill Sans MT"/>
            </a:endParaRPr>
          </a:p>
        </p:txBody>
      </p:sp>
      <p:pic>
        <p:nvPicPr>
          <p:cNvPr id="528" name="Picture Placeholder 13" descr="Data Points Digital background"/>
          <p:cNvPicPr/>
          <p:nvPr/>
        </p:nvPicPr>
        <p:blipFill>
          <a:blip r:embed="rId3"/>
          <a:stretch/>
        </p:blipFill>
        <p:spPr>
          <a:xfrm>
            <a:off x="0" y="0"/>
            <a:ext cx="7452000" cy="6857640"/>
          </a:xfrm>
          <a:prstGeom prst="rect">
            <a:avLst/>
          </a:prstGeom>
          <a:ln w="0">
            <a:noFill/>
          </a:ln>
        </p:spPr>
      </p:pic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7999560" y="3568680"/>
            <a:ext cx="3565080" cy="173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Rutare Recursiva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</a:rPr>
              <a:t>Topologie</a:t>
            </a:r>
            <a:endParaRPr lang="en-US" sz="4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559440" y="1514160"/>
            <a:ext cx="8355960" cy="351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marL="224640" indent="-22464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In acest laborator topologia va fi formata din doua routere  care vor tine locul a doi ISP (Internet Service Providers, ISP_1 si ISP_2)</a:t>
            </a:r>
          </a:p>
          <a:p>
            <a:pPr marL="224640" indent="-22464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Un router care va agrega conexiunile de la cei doi ISP si va face rutarea recursiva.</a:t>
            </a:r>
          </a:p>
          <a:p>
            <a:pPr marL="224640" indent="-22464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Aceasta o folosim pentru a detecta intreruperi pe toata ruta spre internet si pentru a comuta pe o noua ruta atunci cand detectam intreruperi.</a:t>
            </a:r>
          </a:p>
          <a:p>
            <a:pPr marL="224640" indent="-22464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Acest lucru nu este posibil cu rute de tipul WAN Failover sau ECMP pentru ca nu putem detecta decat daca legautra intre noi si ISP este cu probleme.</a:t>
            </a:r>
          </a:p>
          <a:p>
            <a:pPr marL="224640" indent="-22464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Cei doi ISP ofera internet prin NAT si DHCP iar configuratia o facem doar pe routerul Mikrotik3.</a:t>
            </a:r>
          </a:p>
        </p:txBody>
      </p:sp>
      <p:sp>
        <p:nvSpPr>
          <p:cNvPr id="532" name="PlaceHolder 3"/>
          <p:cNvSpPr>
            <a:spLocks noGrp="1"/>
          </p:cNvSpPr>
          <p:nvPr>
            <p:ph type="ftr" idx="31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Sample Footer Text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sldNum" idx="32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5431D17-69A6-4ECF-8D90-90EF7D7FA241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2</a:t>
            </a:fld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534" name="Imagine 533"/>
          <p:cNvPicPr/>
          <p:nvPr/>
        </p:nvPicPr>
        <p:blipFill>
          <a:blip r:embed="rId2"/>
          <a:stretch/>
        </p:blipFill>
        <p:spPr>
          <a:xfrm>
            <a:off x="9144000" y="446400"/>
            <a:ext cx="2961360" cy="595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</a:rPr>
              <a:t>Topologie</a:t>
            </a:r>
            <a:endParaRPr lang="en-US" sz="4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/>
          </p:nvPr>
        </p:nvSpPr>
        <p:spPr>
          <a:xfrm>
            <a:off x="559440" y="1514160"/>
            <a:ext cx="8355960" cy="351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46960" indent="-24696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In vairanta de failover daca oprim link-ul intre internet si ISP_2 nu vom detecta o problema.</a:t>
            </a:r>
          </a:p>
          <a:p>
            <a:pPr marL="246960" indent="-24696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Chiar daca noi practic nu mai avem conexiune la internet si chiar si in cazul ECMP o sa avem intreruperi pentru ca va incerca sa ruteze intre ambele gateway-uri.</a:t>
            </a:r>
          </a:p>
        </p:txBody>
      </p:sp>
      <p:sp>
        <p:nvSpPr>
          <p:cNvPr id="537" name="PlaceHolder 3"/>
          <p:cNvSpPr>
            <a:spLocks noGrp="1"/>
          </p:cNvSpPr>
          <p:nvPr>
            <p:ph type="ftr" idx="33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Sample Footer Text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 type="sldNum" idx="34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F672275-4B5F-4979-A7FA-A351571538F7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3</a:t>
            </a:fld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539" name="Imagine 538"/>
          <p:cNvPicPr/>
          <p:nvPr/>
        </p:nvPicPr>
        <p:blipFill>
          <a:blip r:embed="rId2"/>
          <a:stretch/>
        </p:blipFill>
        <p:spPr>
          <a:xfrm>
            <a:off x="8961480" y="228600"/>
            <a:ext cx="3230640" cy="3255120"/>
          </a:xfrm>
          <a:prstGeom prst="rect">
            <a:avLst/>
          </a:prstGeom>
          <a:ln w="0">
            <a:noFill/>
          </a:ln>
        </p:spPr>
      </p:pic>
      <p:pic>
        <p:nvPicPr>
          <p:cNvPr id="540" name="Imagine 539"/>
          <p:cNvPicPr/>
          <p:nvPr/>
        </p:nvPicPr>
        <p:blipFill>
          <a:blip r:embed="rId3"/>
          <a:stretch/>
        </p:blipFill>
        <p:spPr>
          <a:xfrm>
            <a:off x="8644680" y="3483720"/>
            <a:ext cx="3547440" cy="859680"/>
          </a:xfrm>
          <a:prstGeom prst="rect">
            <a:avLst/>
          </a:prstGeom>
          <a:ln w="0">
            <a:noFill/>
          </a:ln>
        </p:spPr>
      </p:pic>
      <p:pic>
        <p:nvPicPr>
          <p:cNvPr id="541" name="Imagine 540"/>
          <p:cNvPicPr/>
          <p:nvPr/>
        </p:nvPicPr>
        <p:blipFill>
          <a:blip r:embed="rId4"/>
          <a:stretch/>
        </p:blipFill>
        <p:spPr>
          <a:xfrm>
            <a:off x="4572000" y="3886200"/>
            <a:ext cx="3938760" cy="2772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82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</a:rPr>
              <a:t>Congiruarea conexiunilor</a:t>
            </a:r>
            <a:endParaRPr lang="en-US" sz="4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559440" y="1514160"/>
            <a:ext cx="8355960" cy="2600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46960" indent="-24696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Incepem prin a elimina din configul default de client dhcp routa default.</a:t>
            </a:r>
          </a:p>
          <a:p>
            <a:pPr marL="246960" indent="-24696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Dupa care adaugam al doilea client dhcp.</a:t>
            </a:r>
          </a:p>
          <a:p>
            <a:pPr marL="246960" indent="-24696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In cazul conexiunilor statice acest pas nu este necesar.</a:t>
            </a:r>
          </a:p>
          <a:p>
            <a:pPr marL="246960" indent="-24696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Dupa cum putem vedea in lista de rute, nu avem setate rute default (0.0.0.0/0)</a:t>
            </a:r>
          </a:p>
        </p:txBody>
      </p:sp>
      <p:sp>
        <p:nvSpPr>
          <p:cNvPr id="544" name="PlaceHolder 3"/>
          <p:cNvSpPr>
            <a:spLocks noGrp="1"/>
          </p:cNvSpPr>
          <p:nvPr>
            <p:ph type="ftr" idx="35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Sample Footer Text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sldNum" idx="36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8F5C874-621B-4625-B7F9-4BF33AE4A5FD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4</a:t>
            </a:fld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546" name="Imagine 545"/>
          <p:cNvPicPr/>
          <p:nvPr/>
        </p:nvPicPr>
        <p:blipFill>
          <a:blip r:embed="rId2"/>
          <a:stretch/>
        </p:blipFill>
        <p:spPr>
          <a:xfrm>
            <a:off x="9144000" y="549360"/>
            <a:ext cx="2818440" cy="2591640"/>
          </a:xfrm>
          <a:prstGeom prst="rect">
            <a:avLst/>
          </a:prstGeom>
          <a:ln w="0">
            <a:noFill/>
          </a:ln>
        </p:spPr>
      </p:pic>
      <p:pic>
        <p:nvPicPr>
          <p:cNvPr id="547" name="Imagine 546"/>
          <p:cNvPicPr/>
          <p:nvPr/>
        </p:nvPicPr>
        <p:blipFill>
          <a:blip r:embed="rId3"/>
          <a:stretch/>
        </p:blipFill>
        <p:spPr>
          <a:xfrm>
            <a:off x="9177120" y="3141000"/>
            <a:ext cx="2785320" cy="2580120"/>
          </a:xfrm>
          <a:prstGeom prst="rect">
            <a:avLst/>
          </a:prstGeom>
          <a:ln w="0">
            <a:noFill/>
          </a:ln>
        </p:spPr>
      </p:pic>
      <p:pic>
        <p:nvPicPr>
          <p:cNvPr id="548" name="Imagine 547"/>
          <p:cNvPicPr/>
          <p:nvPr/>
        </p:nvPicPr>
        <p:blipFill>
          <a:blip r:embed="rId4"/>
          <a:stretch/>
        </p:blipFill>
        <p:spPr>
          <a:xfrm>
            <a:off x="8458200" y="5690160"/>
            <a:ext cx="3484800" cy="710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</a:rPr>
              <a:t>Configurarea rutelor</a:t>
            </a:r>
            <a:endParaRPr lang="en-US" sz="4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559440" y="1514160"/>
            <a:ext cx="6298560" cy="351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46960" indent="-24696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Incepem prin a configura ruta de detectie intre ISP_2 si internet folosind ca gateway 8.8.8.8.</a:t>
            </a:r>
          </a:p>
          <a:p>
            <a:pPr marL="246960" indent="-24696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Practic zicem ca putem ajunge la adresa 8.8.8.8 prin gateway-ul ISP_2 si trebuie declarat Scope 10 marcand astfel ca o ruta accesibila direct intre ISP si ip.</a:t>
            </a:r>
          </a:p>
          <a:p>
            <a:pPr marL="246960" indent="-24696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Repetam acelasi lucru pentru ISP_1 si ii facem pereche cu celalat server de DNS de la Google (8.8.4.4).</a:t>
            </a:r>
          </a:p>
        </p:txBody>
      </p:sp>
      <p:sp>
        <p:nvSpPr>
          <p:cNvPr id="551" name="PlaceHolder 3"/>
          <p:cNvSpPr>
            <a:spLocks noGrp="1"/>
          </p:cNvSpPr>
          <p:nvPr>
            <p:ph type="ftr" idx="37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Sample Footer Text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2" name="PlaceHolder 4"/>
          <p:cNvSpPr>
            <a:spLocks noGrp="1"/>
          </p:cNvSpPr>
          <p:nvPr>
            <p:ph type="sldNum" idx="38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E1AFE95-7AED-4383-8E23-4BDE529A6548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5</a:t>
            </a:fld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553" name="Imagine 552"/>
          <p:cNvPicPr/>
          <p:nvPr/>
        </p:nvPicPr>
        <p:blipFill>
          <a:blip r:embed="rId2"/>
          <a:stretch/>
        </p:blipFill>
        <p:spPr>
          <a:xfrm>
            <a:off x="7103880" y="1732680"/>
            <a:ext cx="2549160" cy="3753720"/>
          </a:xfrm>
          <a:prstGeom prst="rect">
            <a:avLst/>
          </a:prstGeom>
          <a:ln w="0">
            <a:noFill/>
          </a:ln>
        </p:spPr>
      </p:pic>
      <p:pic>
        <p:nvPicPr>
          <p:cNvPr id="554" name="Imagine 553"/>
          <p:cNvPicPr/>
          <p:nvPr/>
        </p:nvPicPr>
        <p:blipFill>
          <a:blip r:embed="rId3"/>
          <a:stretch/>
        </p:blipFill>
        <p:spPr>
          <a:xfrm>
            <a:off x="9653040" y="1742040"/>
            <a:ext cx="2539080" cy="374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</a:rPr>
              <a:t>Configurarea rutelor</a:t>
            </a:r>
            <a:endParaRPr lang="en-US" sz="4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/>
          </p:nvPr>
        </p:nvSpPr>
        <p:spPr>
          <a:xfrm>
            <a:off x="559440" y="1514160"/>
            <a:ext cx="4698360" cy="442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marL="231840" indent="-23184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Acum vom face o ruta recursiva in care practic spunem ca accesul la internet (0.0.0.0/0) se va face prin gateway-ul 8.8.8.8 care este intermediar setand target-scope cu 11 si se va ruta recursiv catre gateway-ul ISP_2 si verificarea se va face cu ping.</a:t>
            </a:r>
          </a:p>
          <a:p>
            <a:pPr marL="231840" indent="-23184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Repetam procedura si pentru ISP_1 doar ca setam distanta cu 2 pentru a-l transforma in gateway de backup, in cazul in care ramaneam cu el pe 1 se activa modul ECMP.</a:t>
            </a:r>
          </a:p>
          <a:p>
            <a:pPr marL="231840" indent="-23184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Dupa cum putem vedea din detaliie rutelor, cele doua destinatii ajung recursiva la ether1 respectiv ether2.</a:t>
            </a:r>
          </a:p>
        </p:txBody>
      </p:sp>
      <p:sp>
        <p:nvSpPr>
          <p:cNvPr id="557" name="PlaceHolder 3"/>
          <p:cNvSpPr>
            <a:spLocks noGrp="1"/>
          </p:cNvSpPr>
          <p:nvPr>
            <p:ph type="ftr" idx="39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Sample Footer Text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8" name="PlaceHolder 4"/>
          <p:cNvSpPr>
            <a:spLocks noGrp="1"/>
          </p:cNvSpPr>
          <p:nvPr>
            <p:ph type="sldNum" idx="40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1CB002C-FF38-4179-B1D1-0996429719F1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6</a:t>
            </a:fld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559" name="Imagine 558"/>
          <p:cNvPicPr/>
          <p:nvPr/>
        </p:nvPicPr>
        <p:blipFill>
          <a:blip r:embed="rId2"/>
          <a:stretch/>
        </p:blipFill>
        <p:spPr>
          <a:xfrm>
            <a:off x="7689960" y="914400"/>
            <a:ext cx="2154600" cy="2514600"/>
          </a:xfrm>
          <a:prstGeom prst="rect">
            <a:avLst/>
          </a:prstGeom>
          <a:ln w="0">
            <a:noFill/>
          </a:ln>
        </p:spPr>
      </p:pic>
      <p:pic>
        <p:nvPicPr>
          <p:cNvPr id="560" name="Imagine 559"/>
          <p:cNvPicPr/>
          <p:nvPr/>
        </p:nvPicPr>
        <p:blipFill>
          <a:blip r:embed="rId3"/>
          <a:stretch/>
        </p:blipFill>
        <p:spPr>
          <a:xfrm>
            <a:off x="9844560" y="914400"/>
            <a:ext cx="2151720" cy="2514600"/>
          </a:xfrm>
          <a:prstGeom prst="rect">
            <a:avLst/>
          </a:prstGeom>
          <a:ln w="0">
            <a:noFill/>
          </a:ln>
        </p:spPr>
      </p:pic>
      <p:pic>
        <p:nvPicPr>
          <p:cNvPr id="561" name="Imagine 560"/>
          <p:cNvPicPr/>
          <p:nvPr/>
        </p:nvPicPr>
        <p:blipFill>
          <a:blip r:embed="rId4"/>
          <a:stretch/>
        </p:blipFill>
        <p:spPr>
          <a:xfrm>
            <a:off x="5257800" y="3429000"/>
            <a:ext cx="6858000" cy="2873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</a:rPr>
              <a:t>Testarea failover-ului</a:t>
            </a:r>
            <a:endParaRPr lang="en-US" sz="4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559440" y="1514160"/>
            <a:ext cx="4698360" cy="442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8000"/>
          </a:bodyPr>
          <a:lstStyle/>
          <a:p>
            <a:pPr marL="423360" indent="-31752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Am fascut un server de dhcp pentru clientul VPC din topologie si acesta are asignata o configuratie valida.</a:t>
            </a:r>
          </a:p>
          <a:p>
            <a:pPr marL="423360" indent="-31752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Acum putem suspenda legatura intre internet si ISP_2</a:t>
            </a:r>
          </a:p>
          <a:p>
            <a:pPr marL="423360" indent="-31752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Routele vor fi cazute pentru cateva secunde pentru ca doar dupa ce va primi doua ping-uri time out va trece pe celalata ruta. Procesul nu este seamless dar rezolva o problema importanta a redundantei conexiunilor.</a:t>
            </a:r>
          </a:p>
        </p:txBody>
      </p:sp>
      <p:sp>
        <p:nvSpPr>
          <p:cNvPr id="564" name="PlaceHolder 3"/>
          <p:cNvSpPr>
            <a:spLocks noGrp="1"/>
          </p:cNvSpPr>
          <p:nvPr>
            <p:ph type="ftr" idx="41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Sample Footer Text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 type="sldNum" idx="42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F33A73-8C34-4808-A37A-4030C2CA11F8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7</a:t>
            </a:fld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566" name="Imagine 565"/>
          <p:cNvPicPr/>
          <p:nvPr/>
        </p:nvPicPr>
        <p:blipFill>
          <a:blip r:embed="rId2"/>
          <a:stretch/>
        </p:blipFill>
        <p:spPr>
          <a:xfrm>
            <a:off x="7543800" y="1143000"/>
            <a:ext cx="4648320" cy="766440"/>
          </a:xfrm>
          <a:prstGeom prst="rect">
            <a:avLst/>
          </a:prstGeom>
          <a:ln w="0">
            <a:noFill/>
          </a:ln>
        </p:spPr>
      </p:pic>
      <p:pic>
        <p:nvPicPr>
          <p:cNvPr id="567" name="Imagine 566"/>
          <p:cNvPicPr/>
          <p:nvPr/>
        </p:nvPicPr>
        <p:blipFill>
          <a:blip r:embed="rId3"/>
          <a:stretch/>
        </p:blipFill>
        <p:spPr>
          <a:xfrm>
            <a:off x="7401399" y="2070426"/>
            <a:ext cx="2060280" cy="1531440"/>
          </a:xfrm>
          <a:prstGeom prst="rect">
            <a:avLst/>
          </a:prstGeom>
          <a:ln w="0">
            <a:noFill/>
          </a:ln>
        </p:spPr>
      </p:pic>
      <p:pic>
        <p:nvPicPr>
          <p:cNvPr id="568" name="Imagine 567"/>
          <p:cNvPicPr/>
          <p:nvPr/>
        </p:nvPicPr>
        <p:blipFill>
          <a:blip r:embed="rId4"/>
          <a:stretch/>
        </p:blipFill>
        <p:spPr>
          <a:xfrm>
            <a:off x="9601200" y="1909440"/>
            <a:ext cx="2600640" cy="605160"/>
          </a:xfrm>
          <a:prstGeom prst="rect">
            <a:avLst/>
          </a:prstGeom>
          <a:ln w="0">
            <a:noFill/>
          </a:ln>
        </p:spPr>
      </p:pic>
      <p:pic>
        <p:nvPicPr>
          <p:cNvPr id="569" name="Imagine 568"/>
          <p:cNvPicPr/>
          <p:nvPr/>
        </p:nvPicPr>
        <p:blipFill>
          <a:blip r:embed="rId5"/>
          <a:stretch/>
        </p:blipFill>
        <p:spPr>
          <a:xfrm>
            <a:off x="7543800" y="3886200"/>
            <a:ext cx="2057400" cy="1960200"/>
          </a:xfrm>
          <a:prstGeom prst="rect">
            <a:avLst/>
          </a:prstGeom>
          <a:ln w="0">
            <a:noFill/>
          </a:ln>
        </p:spPr>
      </p:pic>
      <p:pic>
        <p:nvPicPr>
          <p:cNvPr id="570" name="Imagine 569"/>
          <p:cNvPicPr/>
          <p:nvPr/>
        </p:nvPicPr>
        <p:blipFill>
          <a:blip r:embed="rId6"/>
          <a:stretch/>
        </p:blipFill>
        <p:spPr>
          <a:xfrm>
            <a:off x="9601200" y="3871440"/>
            <a:ext cx="2590920" cy="700560"/>
          </a:xfrm>
          <a:prstGeom prst="rect">
            <a:avLst/>
          </a:prstGeom>
          <a:ln w="0">
            <a:noFill/>
          </a:ln>
        </p:spPr>
      </p:pic>
      <p:sp>
        <p:nvSpPr>
          <p:cNvPr id="571" name="Conector drept 570"/>
          <p:cNvSpPr/>
          <p:nvPr/>
        </p:nvSpPr>
        <p:spPr>
          <a:xfrm>
            <a:off x="7620120" y="3657600"/>
            <a:ext cx="4572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2" name="CasetăText 571"/>
          <p:cNvSpPr txBox="1"/>
          <p:nvPr/>
        </p:nvSpPr>
        <p:spPr>
          <a:xfrm>
            <a:off x="9144000" y="3654000"/>
            <a:ext cx="1086120" cy="232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000" b="0" strike="noStrike" spc="-1">
                <a:solidFill>
                  <a:srgbClr val="FFFFFF"/>
                </a:solidFill>
                <a:latin typeface="Arial"/>
              </a:rPr>
              <a:t>Dupa intreupere</a:t>
            </a:r>
          </a:p>
        </p:txBody>
      </p:sp>
      <p:pic>
        <p:nvPicPr>
          <p:cNvPr id="573" name="Imagine 572"/>
          <p:cNvPicPr/>
          <p:nvPr/>
        </p:nvPicPr>
        <p:blipFill>
          <a:blip r:embed="rId7"/>
          <a:stretch/>
        </p:blipFill>
        <p:spPr>
          <a:xfrm>
            <a:off x="9601200" y="4572000"/>
            <a:ext cx="2590920" cy="574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61c6339-0837-4246-91dd-ab7bd25b3504">
      <Terms xmlns="http://schemas.microsoft.com/office/infopath/2007/PartnerControls"/>
    </lcf76f155ced4ddcb4097134ff3c332f>
    <TaxCatchAll xmlns="dc770270-5e24-459d-aaf3-eeebbc46ab1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4" ma:contentTypeDescription="Create a new document." ma:contentTypeScope="" ma:versionID="f739413b01587078f72751b70a136aa0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2250c404220d951a0bae8927da97fcbc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85A568-2D7B-4E56-88AE-6B3F0B973538}">
  <ds:schemaRefs>
    <ds:schemaRef ds:uri="http://schemas.microsoft.com/office/2006/metadata/properties"/>
    <ds:schemaRef ds:uri="http://schemas.microsoft.com/office/infopath/2007/PartnerControls"/>
    <ds:schemaRef ds:uri="06a7a3a0-4802-44ad-8682-ea345069b43c"/>
    <ds:schemaRef ds:uri="e7185579-850a-446f-99b2-f44d9f582de8"/>
  </ds:schemaRefs>
</ds:datastoreItem>
</file>

<file path=customXml/itemProps2.xml><?xml version="1.0" encoding="utf-8"?>
<ds:datastoreItem xmlns:ds="http://schemas.openxmlformats.org/officeDocument/2006/customXml" ds:itemID="{22CBD74C-7E55-446C-8906-DE623484B2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68C548-04C8-476D-ABC7-C4A9D4261AFF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TM33713516</Template>
  <TotalTime>77</TotalTime>
  <Words>613</Words>
  <Application>Microsoft Office PowerPoint</Application>
  <PresentationFormat>Ecran lat</PresentationFormat>
  <Paragraphs>119</Paragraphs>
  <Slides>7</Slides>
  <Notes>1</Notes>
  <HiddenSlides>0</HiddenSlides>
  <ScaleCrop>false</ScaleCrop>
  <HeadingPairs>
    <vt:vector size="4" baseType="variant">
      <vt:variant>
        <vt:lpstr>Temă</vt:lpstr>
      </vt:variant>
      <vt:variant>
        <vt:i4>11</vt:i4>
      </vt:variant>
      <vt:variant>
        <vt:lpstr>Titluri diapozitive</vt:lpstr>
      </vt:variant>
      <vt:variant>
        <vt:i4>7</vt:i4>
      </vt:variant>
    </vt:vector>
  </HeadingPairs>
  <TitlesOfParts>
    <vt:vector size="18" baseType="lpstr">
      <vt:lpstr>3DFloatVTI</vt:lpstr>
      <vt:lpstr>3DFloatVTI</vt:lpstr>
      <vt:lpstr>3DFloatVTI</vt:lpstr>
      <vt:lpstr>3DFloatVTI</vt:lpstr>
      <vt:lpstr>3DFloatVTI</vt:lpstr>
      <vt:lpstr>3DFloatVTI</vt:lpstr>
      <vt:lpstr>3DFloatVTI</vt:lpstr>
      <vt:lpstr>3DFloatVTI</vt:lpstr>
      <vt:lpstr>3DFloatVTI</vt:lpstr>
      <vt:lpstr>3DFloatVTI</vt:lpstr>
      <vt:lpstr>3DFloatVTI</vt:lpstr>
      <vt:lpstr>Laboratoare  Administarea Retelelor de Calculatoare</vt:lpstr>
      <vt:lpstr>Topologie</vt:lpstr>
      <vt:lpstr>Topologie</vt:lpstr>
      <vt:lpstr>Congiruarea conexiunilor</vt:lpstr>
      <vt:lpstr>Configurarea rutelor</vt:lpstr>
      <vt:lpstr>Configurarea rutelor</vt:lpstr>
      <vt:lpstr>Testarea failover-ului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Laboratoare  Administarea Retelelor de Calculatoare</dc:title>
  <dc:subject/>
  <dc:creator/>
  <dc:description/>
  <cp:lastModifiedBy/>
  <cp:revision>3</cp:revision>
  <dcterms:created xsi:type="dcterms:W3CDTF">2021-01-28T12:59:42Z</dcterms:created>
  <dcterms:modified xsi:type="dcterms:W3CDTF">2023-04-01T06:40:36Z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  <property fmtid="{D5CDD505-2E9C-101B-9397-08002B2CF9AE}" pid="3" name="Notes">
    <vt:i4>7</vt:i4>
  </property>
  <property fmtid="{D5CDD505-2E9C-101B-9397-08002B2CF9AE}" pid="4" name="PresentationFormat">
    <vt:lpwstr>Widescreen</vt:lpwstr>
  </property>
  <property fmtid="{D5CDD505-2E9C-101B-9397-08002B2CF9AE}" pid="5" name="Slides">
    <vt:i4>12</vt:i4>
  </property>
  <property fmtid="{D5CDD505-2E9C-101B-9397-08002B2CF9AE}" pid="6" name="MediaServiceImageTags">
    <vt:lpwstr/>
  </property>
</Properties>
</file>