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docMetadata/LabelInfo.xml" ContentType="application/xml"/>
  <Override PartName="/ppt/presentation.xml" ContentType="application/vnd.openxmlformats-officedocument.presentationml.presentation.main+xml"/>
  <Override PartName="/ppt/notesSlides/_rels/notesSlide1.xml.rels" ContentType="application/vnd.openxmlformats-package.relationships+xml"/>
  <Override PartName="/ppt/notesSlides/notesSlide1.xml" ContentType="application/vnd.openxmlformats-officedocument.presentationml.notesSlide+xml"/>
  <Override PartName="/ppt/presProps.xml" ContentType="application/vnd.openxmlformats-officedocument.presentationml.presPro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xml.rels" ContentType="application/vnd.openxmlformats-package.relationships+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9.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_rels/slide8.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13.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12.png" ContentType="image/png"/>
  <Override PartName="/ppt/media/image11.png" ContentType="image/png"/>
  <Override PartName="/ppt/media/image6.png" ContentType="image/png"/>
  <Override PartName="/ppt/media/image19.png" ContentType="image/png"/>
  <Override PartName="/ppt/media/image17.png" ContentType="image/png"/>
  <Override PartName="/ppt/media/image16.png" ContentType="image/png"/>
  <Override PartName="/ppt/media/image15.png" ContentType="image/png"/>
  <Override PartName="/ppt/media/image22.png" ContentType="image/png"/>
  <Override PartName="/ppt/media/image14.png" ContentType="image/png"/>
  <Override PartName="/ppt/media/image10.png" ContentType="image/png"/>
  <Override PartName="/ppt/media/image9.png" ContentType="image/png"/>
  <Override PartName="/ppt/media/image5.png" ContentType="image/png"/>
  <Override PartName="/ppt/media/image4.png" ContentType="image/png"/>
  <Override PartName="/ppt/media/image3.png" ContentType="image/png"/>
  <Override PartName="/ppt/media/image2.png" ContentType="image/png"/>
  <Override PartName="/ppt/media/image1.jpeg" ContentType="image/jpeg"/>
  <Override PartName="/ppt/media/image18.png" ContentType="image/png"/>
  <Override PartName="/ppt/media/image7.png" ContentType="image/png"/>
  <Override PartName="/ppt/media/image20.png" ContentType="image/png"/>
  <Override PartName="/ppt/media/image8.png" ContentType="image/png"/>
  <Override PartName="/ppt/media/image21.png" ContentType="image/png"/>
  <Override PartName="/ppt/media/image13.png" ContentType="image/png"/>
  <Override PartName="/customXml/itemProps2.xml" ContentType="application/vnd.openxmlformats-officedocument.customXmlProperties+xml"/>
  <Override PartName="/customXml/itemProps1.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microsoft.com/office/2020/02/relationships/classificationlabels" Target="/docMetadata/LabelInfo.xml"/><Relationship Id="rId5"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2.xml"/><Relationship Id="rId21" Type="http://schemas.openxmlformats.org/officeDocument/2006/relationships/customXml" Target="../customXml/item2.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1.xml"/><Relationship Id="rId16" Type="http://schemas.openxmlformats.org/officeDocument/2006/relationships/slide" Target="slides/slide12.xml"/><Relationship Id="rId20" Type="http://schemas.openxmlformats.org/officeDocument/2006/relationships/customXml" Target="../customXml/item1.xml"/><Relationship Id="rId1" Type="http://schemas.openxmlformats.org/officeDocument/2006/relationships/theme" Target="theme/theme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ustomXml" Target="../customXml/item3.xml"/></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9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93"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94" name="PlaceHolder 4"/>
          <p:cNvSpPr>
            <a:spLocks noGrp="1"/>
          </p:cNvSpPr>
          <p:nvPr>
            <p:ph type="dt" idx="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95" name="PlaceHolder 5"/>
          <p:cNvSpPr>
            <a:spLocks noGrp="1"/>
          </p:cNvSpPr>
          <p:nvPr>
            <p:ph type="ftr" idx="5"/>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6" name="PlaceHolder 6"/>
          <p:cNvSpPr>
            <a:spLocks noGrp="1"/>
          </p:cNvSpPr>
          <p:nvPr>
            <p:ph type="sldNum" idx="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77CB351E-A42A-4D17-9E11-4A74345CB2D9}"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sldImg"/>
          </p:nvPr>
        </p:nvSpPr>
        <p:spPr>
          <a:xfrm>
            <a:off x="685800" y="1143000"/>
            <a:ext cx="5484600" cy="3084480"/>
          </a:xfrm>
          <a:prstGeom prst="rect">
            <a:avLst/>
          </a:prstGeom>
          <a:ln w="0">
            <a:noFill/>
          </a:ln>
        </p:spPr>
      </p:sp>
      <p:sp>
        <p:nvSpPr>
          <p:cNvPr id="158" name="PlaceHolder 2"/>
          <p:cNvSpPr>
            <a:spLocks noGrp="1"/>
          </p:cNvSpPr>
          <p:nvPr>
            <p:ph type="body"/>
          </p:nvPr>
        </p:nvSpPr>
        <p:spPr>
          <a:xfrm>
            <a:off x="685800" y="4400640"/>
            <a:ext cx="5484600" cy="359856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159" name="PlaceHolder 3"/>
          <p:cNvSpPr>
            <a:spLocks noGrp="1"/>
          </p:cNvSpPr>
          <p:nvPr>
            <p:ph type="sldNum" idx="7"/>
          </p:nvPr>
        </p:nvSpPr>
        <p:spPr>
          <a:xfrm>
            <a:off x="3884760" y="8685360"/>
            <a:ext cx="2970000" cy="45684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0482D469-D615-4FE3-A878-EDE947F1EBB2}"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59A2185B-3E37-4B41-ACAF-81E9C5BAA795}"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5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D3BB023-5B69-4C55-BD7A-64758DD408FA}"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5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C36FD92-FFE8-4D8B-800B-579E0BCC336B}"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4869022-B67F-4F52-8A53-82D65D10EE4E}"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797A755-3987-4929-8DC5-AA6C977F7CD8}"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3B44D11-B2A9-46F7-A819-8E0623A8AC7C}"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6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3452E8E-688C-4E5E-A7AF-4210030A82CC}"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6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5809814-C100-40F0-AADB-E065C70979D6}"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7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CDCC643-E5EA-462C-8F5B-283020F86A4A}"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7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37CB0A1-4D7D-4D66-BD0F-19AF73F9FE71}"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8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6ABF9A16-59B2-4A2B-8A86-D72DCC0D687D}"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8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9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7240554D-EA26-4DDF-9183-CC579CCBD9BF}"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92e"/>
        </a:solidFill>
      </p:bgPr>
    </p:bg>
    <p:spTree>
      <p:nvGrpSpPr>
        <p:cNvPr id="1" name=""/>
        <p:cNvGrpSpPr/>
        <p:nvPr/>
      </p:nvGrpSpPr>
      <p:grpSpPr>
        <a:xfrm>
          <a:off x="0" y="0"/>
          <a:ext cx="0" cy="0"/>
          <a:chOff x="0" y="0"/>
          <a:chExt cx="0" cy="0"/>
        </a:xfrm>
      </p:grpSpPr>
      <p:sp>
        <p:nvSpPr>
          <p:cNvPr id="0" name="Oval 7"/>
          <p:cNvSpPr/>
          <p:nvPr/>
        </p:nvSpPr>
        <p:spPr>
          <a:xfrm>
            <a:off x="7999560" y="445320"/>
            <a:ext cx="358200" cy="358200"/>
          </a:xfrm>
          <a:prstGeom prst="ellipse">
            <a:avLst/>
          </a:prstGeom>
          <a:gradFill rotWithShape="0">
            <a:gsLst>
              <a:gs pos="0">
                <a:srgbClr val="7771b2"/>
              </a:gs>
              <a:gs pos="100000">
                <a:srgbClr val="1b192e"/>
              </a:gs>
            </a:gsLst>
            <a:lin ang="18900000"/>
          </a:gradFill>
          <a:ln>
            <a:noFill/>
          </a:ln>
          <a:effectLst>
            <a:innerShdw blurRad="127000" dir="2700000" dist="635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pPr>
            <a:endParaRPr b="0" lang="en-US" sz="1800" spc="-1" strike="noStrike">
              <a:solidFill>
                <a:schemeClr val="lt1"/>
              </a:solidFill>
              <a:latin typeface="Gill Sans MT"/>
              <a:ea typeface="DejaVu Sans"/>
            </a:endParaRPr>
          </a:p>
        </p:txBody>
      </p:sp>
      <p:grpSp>
        <p:nvGrpSpPr>
          <p:cNvPr id="1" name="Group 8"/>
          <p:cNvGrpSpPr/>
          <p:nvPr/>
        </p:nvGrpSpPr>
        <p:grpSpPr>
          <a:xfrm>
            <a:off x="10835640" y="5500800"/>
            <a:ext cx="825840" cy="826920"/>
            <a:chOff x="10835640" y="5500800"/>
            <a:chExt cx="825840" cy="826920"/>
          </a:xfrm>
        </p:grpSpPr>
        <p:sp>
          <p:nvSpPr>
            <p:cNvPr id="2" name="Freeform: Shape 9"/>
            <p:cNvSpPr/>
            <p:nvPr/>
          </p:nvSpPr>
          <p:spPr>
            <a:xfrm rot="13500000">
              <a:off x="10979280" y="5599800"/>
              <a:ext cx="538200" cy="629640"/>
            </a:xfrm>
            <a:custGeom>
              <a:avLst/>
              <a:gdLst>
                <a:gd name="textAreaLeft" fmla="*/ 0 w 538200"/>
                <a:gd name="textAreaRight" fmla="*/ 540000 w 538200"/>
                <a:gd name="textAreaTop" fmla="*/ 0 h 629640"/>
                <a:gd name="textAreaBottom" fmla="*/ 631440 h 629640"/>
              </a:gdLst>
              <a:ahLst/>
              <a:rect l="textAreaLeft" t="textAreaTop" r="textAreaRight" b="textAreaBottom"/>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8700000"/>
            </a:gradFill>
            <a:ln>
              <a:noFill/>
            </a:ln>
            <a:effectLst>
              <a:innerShdw blurRad="101600" dir="7320000" dist="508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pPr>
              <a:endParaRPr b="0" lang="en-US" sz="1800" spc="-1" strike="noStrike">
                <a:solidFill>
                  <a:schemeClr val="lt1"/>
                </a:solidFill>
                <a:latin typeface="Gill Sans MT"/>
                <a:ea typeface="DejaVu Sans"/>
              </a:endParaRPr>
            </a:p>
          </p:txBody>
        </p:sp>
        <p:sp>
          <p:nvSpPr>
            <p:cNvPr id="3" name="Oval 10"/>
            <p:cNvSpPr/>
            <p:nvPr/>
          </p:nvSpPr>
          <p:spPr>
            <a:xfrm rot="18900000">
              <a:off x="11240640" y="5516640"/>
              <a:ext cx="268200" cy="5382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pPr>
              <a:endParaRPr b="0" lang="en-US" sz="1800" spc="-1" strike="noStrike">
                <a:solidFill>
                  <a:schemeClr val="lt1"/>
                </a:solidFill>
                <a:latin typeface="Gill Sans MT"/>
                <a:ea typeface="DejaVu Sans"/>
              </a:endParaRPr>
            </a:p>
          </p:txBody>
        </p:sp>
      </p:grpSp>
      <p:sp>
        <p:nvSpPr>
          <p:cNvPr id="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rgbClr val="ffffff"/>
                </a:solidFill>
                <a:latin typeface="Arial"/>
              </a:rPr>
              <a:t>Click to edit the outline text format</a:t>
            </a:r>
            <a:endParaRPr b="0" lang="en-U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800" spc="-1" strike="noStrike">
                <a:solidFill>
                  <a:srgbClr val="ffffff"/>
                </a:solidFill>
                <a:latin typeface="Arial"/>
              </a:rPr>
              <a:t>Second Outline Level</a:t>
            </a:r>
            <a:endParaRPr b="0" lang="en-U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2400" spc="-1" strike="noStrike">
                <a:solidFill>
                  <a:srgbClr val="ffffff"/>
                </a:solidFill>
                <a:latin typeface="Arial"/>
              </a:rPr>
              <a:t>Third Outline Level</a:t>
            </a:r>
            <a:endParaRPr b="0" lang="en-U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2000" spc="-1" strike="noStrike">
                <a:solidFill>
                  <a:srgbClr val="ffffff"/>
                </a:solidFill>
                <a:latin typeface="Arial"/>
              </a:rPr>
              <a:t>Fourth Outline Level</a:t>
            </a:r>
            <a:endParaRPr b="0" lang="en-U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Arial"/>
              </a:rPr>
              <a:t>Fifth Outline Level</a:t>
            </a:r>
            <a:endParaRPr b="0" lang="en-U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Arial"/>
              </a:rPr>
              <a:t>Sixth Outline Level</a:t>
            </a:r>
            <a:endParaRPr b="0" lang="en-U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Arial"/>
              </a:rPr>
              <a:t>Seventh Outline Level</a:t>
            </a:r>
            <a:endParaRPr b="0" lang="en-U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92e"/>
        </a:solidFill>
      </p:bgPr>
    </p:bg>
    <p:spTree>
      <p:nvGrpSpPr>
        <p:cNvPr id="1" name=""/>
        <p:cNvGrpSpPr/>
        <p:nvPr/>
      </p:nvGrpSpPr>
      <p:grpSpPr>
        <a:xfrm>
          <a:off x="0" y="0"/>
          <a:ext cx="0" cy="0"/>
          <a:chOff x="0" y="0"/>
          <a:chExt cx="0" cy="0"/>
        </a:xfrm>
      </p:grpSpPr>
      <p:grpSp>
        <p:nvGrpSpPr>
          <p:cNvPr id="42" name="Group 42"/>
          <p:cNvGrpSpPr/>
          <p:nvPr/>
        </p:nvGrpSpPr>
        <p:grpSpPr>
          <a:xfrm>
            <a:off x="11029320" y="-212760"/>
            <a:ext cx="1705680" cy="1703520"/>
            <a:chOff x="11029320" y="-212760"/>
            <a:chExt cx="1705680" cy="1703520"/>
          </a:xfrm>
        </p:grpSpPr>
        <p:sp>
          <p:nvSpPr>
            <p:cNvPr id="43" name="Freeform: Shape 43"/>
            <p:cNvSpPr/>
            <p:nvPr/>
          </p:nvSpPr>
          <p:spPr>
            <a:xfrm rot="18900000">
              <a:off x="11160000" y="125280"/>
              <a:ext cx="1339920" cy="925200"/>
            </a:xfrm>
            <a:custGeom>
              <a:avLst/>
              <a:gdLst>
                <a:gd name="textAreaLeft" fmla="*/ 0 w 1339920"/>
                <a:gd name="textAreaRight" fmla="*/ 1341720 w 1339920"/>
                <a:gd name="textAreaTop" fmla="*/ 0 h 925200"/>
                <a:gd name="textAreaBottom" fmla="*/ 927000 h 925200"/>
              </a:gdLst>
              <a:ahLst/>
              <a:rect l="textAreaLeft" t="textAreaTop" r="textAreaRight" b="textAreaBottom"/>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r="5400000" dist="508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rgbClr val="ffffff"/>
                </a:solidFill>
                <a:latin typeface="Gill Sans MT"/>
                <a:ea typeface="DejaVu Sans"/>
              </a:endParaRPr>
            </a:p>
          </p:txBody>
        </p:sp>
        <p:sp>
          <p:nvSpPr>
            <p:cNvPr id="44" name="Oval 44"/>
            <p:cNvSpPr/>
            <p:nvPr/>
          </p:nvSpPr>
          <p:spPr>
            <a:xfrm rot="2700000">
              <a:off x="11798280" y="992880"/>
              <a:ext cx="105120" cy="464760"/>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pPr>
              <a:endParaRPr b="0" lang="en-US" sz="1800" spc="-1" strike="noStrike">
                <a:solidFill>
                  <a:schemeClr val="lt1"/>
                </a:solidFill>
                <a:latin typeface="Gill Sans MT"/>
                <a:ea typeface="DejaVu Sans"/>
              </a:endParaRPr>
            </a:p>
          </p:txBody>
        </p:sp>
        <p:sp>
          <p:nvSpPr>
            <p:cNvPr id="45" name="Freeform: Shape 45"/>
            <p:cNvSpPr/>
            <p:nvPr/>
          </p:nvSpPr>
          <p:spPr>
            <a:xfrm rot="18900000">
              <a:off x="11226960" y="129600"/>
              <a:ext cx="1335600" cy="1041120"/>
            </a:xfrm>
            <a:custGeom>
              <a:avLst/>
              <a:gdLst>
                <a:gd name="textAreaLeft" fmla="*/ 0 w 1335600"/>
                <a:gd name="textAreaRight" fmla="*/ 1337400 w 1335600"/>
                <a:gd name="textAreaTop" fmla="*/ 0 h 1041120"/>
                <a:gd name="textAreaBottom" fmla="*/ 1042920 h 1041120"/>
              </a:gdLst>
              <a:ahLst/>
              <a:rect l="textAreaLeft" t="textAreaTop" r="textAreaRight" b="textAreaBottom"/>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440"/>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rgbClr val="ffffff"/>
                </a:solidFill>
                <a:latin typeface="Gill Sans MT"/>
                <a:ea typeface="DejaVu Sans"/>
              </a:endParaRPr>
            </a:p>
          </p:txBody>
        </p:sp>
      </p:grpSp>
      <p:grpSp>
        <p:nvGrpSpPr>
          <p:cNvPr id="46" name="Group 14"/>
          <p:cNvGrpSpPr/>
          <p:nvPr/>
        </p:nvGrpSpPr>
        <p:grpSpPr>
          <a:xfrm>
            <a:off x="578160" y="5512320"/>
            <a:ext cx="827280" cy="825840"/>
            <a:chOff x="578160" y="5512320"/>
            <a:chExt cx="827280" cy="825840"/>
          </a:xfrm>
        </p:grpSpPr>
        <p:sp>
          <p:nvSpPr>
            <p:cNvPr id="47" name="Freeform: Shape 15"/>
            <p:cNvSpPr/>
            <p:nvPr/>
          </p:nvSpPr>
          <p:spPr>
            <a:xfrm rot="8100000">
              <a:off x="723240" y="5610240"/>
              <a:ext cx="538200" cy="629640"/>
            </a:xfrm>
            <a:custGeom>
              <a:avLst/>
              <a:gdLst>
                <a:gd name="textAreaLeft" fmla="*/ 0 w 538200"/>
                <a:gd name="textAreaRight" fmla="*/ 540000 w 538200"/>
                <a:gd name="textAreaTop" fmla="*/ 0 h 629640"/>
                <a:gd name="textAreaBottom" fmla="*/ 631440 h 629640"/>
              </a:gdLst>
              <a:ahLst/>
              <a:rect l="textAreaLeft" t="textAreaTop" r="textAreaRight" b="textAreaBottom"/>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8700000"/>
            </a:gradFill>
            <a:ln>
              <a:noFill/>
            </a:ln>
            <a:effectLst>
              <a:innerShdw blurRad="101600" dir="7320000" dist="508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pPr>
              <a:endParaRPr b="0" lang="en-US" sz="1800" spc="-1" strike="noStrike">
                <a:solidFill>
                  <a:schemeClr val="lt1"/>
                </a:solidFill>
                <a:latin typeface="Gill Sans MT"/>
                <a:ea typeface="DejaVu Sans"/>
              </a:endParaRPr>
            </a:p>
          </p:txBody>
        </p:sp>
        <p:sp>
          <p:nvSpPr>
            <p:cNvPr id="48" name="Oval 20"/>
            <p:cNvSpPr/>
            <p:nvPr/>
          </p:nvSpPr>
          <p:spPr>
            <a:xfrm rot="13500000">
              <a:off x="729000" y="5529600"/>
              <a:ext cx="268200" cy="5382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pPr>
              <a:endParaRPr b="0" lang="en-US" sz="1800" spc="-1" strike="noStrike">
                <a:solidFill>
                  <a:schemeClr val="lt1"/>
                </a:solidFill>
                <a:latin typeface="Gill Sans MT"/>
                <a:ea typeface="DejaVu Sans"/>
              </a:endParaRPr>
            </a:p>
          </p:txBody>
        </p:sp>
      </p:grpSp>
      <p:sp>
        <p:nvSpPr>
          <p:cNvPr id="49" name="Oval 16"/>
          <p:cNvSpPr/>
          <p:nvPr/>
        </p:nvSpPr>
        <p:spPr>
          <a:xfrm>
            <a:off x="5303880" y="5427360"/>
            <a:ext cx="1078200" cy="1078200"/>
          </a:xfrm>
          <a:prstGeom prst="ellipse">
            <a:avLst/>
          </a:prstGeom>
          <a:gradFill rotWithShape="0">
            <a:gsLst>
              <a:gs pos="0">
                <a:srgbClr val="7771b2"/>
              </a:gs>
              <a:gs pos="100000">
                <a:srgbClr val="1b192e"/>
              </a:gs>
            </a:gsLst>
            <a:lin ang="18900000"/>
          </a:gradFill>
          <a:ln>
            <a:noFill/>
          </a:ln>
          <a:effectLst>
            <a:innerShdw blurRad="254000" dir="2700000" dist="127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pPr>
            <a:endParaRPr b="0" lang="en-US" sz="1800" spc="-1" strike="noStrike">
              <a:solidFill>
                <a:schemeClr val="lt1"/>
              </a:solidFill>
              <a:latin typeface="Gill Sans MT"/>
              <a:ea typeface="DejaVu Sans"/>
            </a:endParaRPr>
          </a:p>
        </p:txBody>
      </p:sp>
      <p:sp>
        <p:nvSpPr>
          <p:cNvPr id="50" name="PlaceHolder 1"/>
          <p:cNvSpPr>
            <a:spLocks noGrp="1"/>
          </p:cNvSpPr>
          <p:nvPr>
            <p:ph type="ftr" idx="1"/>
          </p:nvPr>
        </p:nvSpPr>
        <p:spPr>
          <a:xfrm>
            <a:off x="3359160" y="6507360"/>
            <a:ext cx="6377400" cy="151920"/>
          </a:xfrm>
          <a:prstGeom prst="rect">
            <a:avLst/>
          </a:prstGeom>
          <a:noFill/>
          <a:ln w="0">
            <a:noFill/>
          </a:ln>
        </p:spPr>
        <p:txBody>
          <a:bodyPr lIns="0" rIns="0" tIns="0" bIns="0" anchor="ctr">
            <a:noAutofit/>
          </a:bodyPr>
          <a:lstStyle>
            <a:lvl1pPr indent="0">
              <a:lnSpc>
                <a:spcPct val="100000"/>
              </a:lnSpc>
              <a:buNone/>
              <a:tabLst>
                <a:tab algn="l" pos="0"/>
              </a:tabLst>
              <a:defRPr b="0" lang="en-US" sz="1000" spc="-1" strike="noStrike">
                <a:solidFill>
                  <a:srgbClr val="a6a6a6">
                    <a:alpha val="80000"/>
                  </a:srgbClr>
                </a:solidFill>
                <a:latin typeface="Gill Sans MT"/>
              </a:defRPr>
            </a:lvl1pPr>
          </a:lstStyle>
          <a:p>
            <a:pPr indent="0">
              <a:lnSpc>
                <a:spcPct val="100000"/>
              </a:lnSpc>
              <a:buNone/>
              <a:tabLst>
                <a:tab algn="l" pos="0"/>
              </a:tabLst>
            </a:pPr>
            <a:r>
              <a:rPr b="0" lang="en-US" sz="1000" spc="-1" strike="noStrike">
                <a:solidFill>
                  <a:srgbClr val="a6a6a6">
                    <a:alpha val="80000"/>
                  </a:srgbClr>
                </a:solidFill>
                <a:latin typeface="Gill Sans MT"/>
              </a:rPr>
              <a:t>&lt;footer&gt;</a:t>
            </a:r>
            <a:endParaRPr b="0" lang="en-US" sz="1000" spc="-1" strike="noStrike">
              <a:solidFill>
                <a:srgbClr val="ffffff"/>
              </a:solidFill>
              <a:latin typeface="Times New Roman"/>
            </a:endParaRPr>
          </a:p>
        </p:txBody>
      </p:sp>
      <p:sp>
        <p:nvSpPr>
          <p:cNvPr id="51" name="PlaceHolder 2"/>
          <p:cNvSpPr>
            <a:spLocks noGrp="1"/>
          </p:cNvSpPr>
          <p:nvPr>
            <p:ph type="sldNum" idx="2"/>
          </p:nvPr>
        </p:nvSpPr>
        <p:spPr>
          <a:xfrm>
            <a:off x="9948960" y="6507360"/>
            <a:ext cx="1690560" cy="151920"/>
          </a:xfrm>
          <a:prstGeom prst="rect">
            <a:avLst/>
          </a:prstGeom>
          <a:noFill/>
          <a:ln w="0">
            <a:noFill/>
          </a:ln>
        </p:spPr>
        <p:txBody>
          <a:bodyPr lIns="0" rIns="0" tIns="0" bIns="0" anchor="ctr">
            <a:noAutofit/>
          </a:bodyPr>
          <a:lstStyle>
            <a:lvl1pPr indent="0" algn="r">
              <a:lnSpc>
                <a:spcPct val="100000"/>
              </a:lnSpc>
              <a:buNone/>
              <a:tabLst>
                <a:tab algn="l" pos="0"/>
              </a:tabLst>
              <a:defRPr b="0" lang="en-US" sz="1000" spc="-1" strike="noStrike">
                <a:solidFill>
                  <a:srgbClr val="a6a6a6">
                    <a:alpha val="80000"/>
                  </a:srgbClr>
                </a:solidFill>
                <a:latin typeface="Gill Sans MT"/>
              </a:defRPr>
            </a:lvl1pPr>
          </a:lstStyle>
          <a:p>
            <a:pPr indent="0" algn="r">
              <a:lnSpc>
                <a:spcPct val="100000"/>
              </a:lnSpc>
              <a:buNone/>
              <a:tabLst>
                <a:tab algn="l" pos="0"/>
              </a:tabLst>
            </a:pPr>
            <a:fld id="{237E601A-CC5B-46FB-9765-494B42E8472E}" type="slidenum">
              <a:rPr b="0" lang="en-US" sz="1000" spc="-1" strike="noStrike">
                <a:solidFill>
                  <a:srgbClr val="a6a6a6">
                    <a:alpha val="80000"/>
                  </a:srgbClr>
                </a:solidFill>
                <a:latin typeface="Gill Sans MT"/>
              </a:rPr>
              <a:t>&lt;number&gt;</a:t>
            </a:fld>
            <a:endParaRPr b="0" lang="en-US" sz="1000" spc="-1" strike="noStrike">
              <a:solidFill>
                <a:srgbClr val="ffffff"/>
              </a:solidFill>
              <a:latin typeface="Times New Roman"/>
            </a:endParaRPr>
          </a:p>
        </p:txBody>
      </p:sp>
      <p:sp>
        <p:nvSpPr>
          <p:cNvPr id="52" name="PlaceHolder 3"/>
          <p:cNvSpPr>
            <a:spLocks noGrp="1"/>
          </p:cNvSpPr>
          <p:nvPr>
            <p:ph type="dt" idx="3"/>
          </p:nvPr>
        </p:nvSpPr>
        <p:spPr>
          <a:xfrm>
            <a:off x="550800" y="6507360"/>
            <a:ext cx="2627280" cy="151920"/>
          </a:xfrm>
          <a:prstGeom prst="rect">
            <a:avLst/>
          </a:prstGeom>
          <a:noFill/>
          <a:ln w="0">
            <a:noFill/>
          </a:ln>
        </p:spPr>
        <p:txBody>
          <a:bodyPr lIns="0" rIns="0" tIns="0" bIns="0" anchor="ctr">
            <a:noAutofit/>
          </a:bodyPr>
          <a:lstStyle>
            <a:lvl1pPr indent="0">
              <a:buNone/>
              <a:defRPr b="0" lang="en-US" sz="1400" spc="-1" strike="noStrike">
                <a:solidFill>
                  <a:srgbClr val="ffffff"/>
                </a:solidFill>
                <a:latin typeface="Times New Roman"/>
              </a:defRPr>
            </a:lvl1pPr>
          </a:lstStyle>
          <a:p>
            <a:pPr indent="0">
              <a:buNone/>
            </a:pPr>
            <a:r>
              <a:rPr b="0" lang="en-US" sz="1400" spc="-1" strike="noStrike">
                <a:solidFill>
                  <a:srgbClr val="ffffff"/>
                </a:solidFill>
                <a:latin typeface="Times New Roman"/>
              </a:rPr>
              <a:t>&lt;date/time&gt;</a:t>
            </a:r>
            <a:endParaRPr b="0" lang="en-US" sz="1400" spc="-1" strike="noStrike">
              <a:solidFill>
                <a:srgbClr val="ffffff"/>
              </a:solidFill>
              <a:latin typeface="Times New Roman"/>
            </a:endParaRPr>
          </a:p>
        </p:txBody>
      </p:sp>
      <p:sp>
        <p:nvSpPr>
          <p:cNvPr id="5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5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rgbClr val="ffffff"/>
                </a:solidFill>
                <a:latin typeface="Arial"/>
              </a:rPr>
              <a:t>Click to edit the outline text format</a:t>
            </a:r>
            <a:endParaRPr b="0" lang="en-U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800" spc="-1" strike="noStrike">
                <a:solidFill>
                  <a:srgbClr val="ffffff"/>
                </a:solidFill>
                <a:latin typeface="Arial"/>
              </a:rPr>
              <a:t>Second Outline Level</a:t>
            </a:r>
            <a:endParaRPr b="0" lang="en-U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2400" spc="-1" strike="noStrike">
                <a:solidFill>
                  <a:srgbClr val="ffffff"/>
                </a:solidFill>
                <a:latin typeface="Arial"/>
              </a:rPr>
              <a:t>Third Outline Level</a:t>
            </a:r>
            <a:endParaRPr b="0" lang="en-U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2000" spc="-1" strike="noStrike">
                <a:solidFill>
                  <a:srgbClr val="ffffff"/>
                </a:solidFill>
                <a:latin typeface="Arial"/>
              </a:rPr>
              <a:t>Fourth Outline Level</a:t>
            </a:r>
            <a:endParaRPr b="0" lang="en-U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Arial"/>
              </a:rPr>
              <a:t>Fifth Outline Level</a:t>
            </a:r>
            <a:endParaRPr b="0" lang="en-U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Arial"/>
              </a:rPr>
              <a:t>Sixth Outline Level</a:t>
            </a:r>
            <a:endParaRPr b="0" lang="en-U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Arial"/>
              </a:rPr>
              <a:t>Seventh Outline Level</a:t>
            </a:r>
            <a:endParaRPr b="0" lang="en-U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hub.docker.com/" TargetMode="External"/><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7999560" y="1051560"/>
            <a:ext cx="3563640" cy="2383200"/>
          </a:xfrm>
          <a:prstGeom prst="rect">
            <a:avLst/>
          </a:prstGeom>
          <a:noFill/>
          <a:ln w="0">
            <a:noFill/>
          </a:ln>
        </p:spPr>
        <p:txBody>
          <a:bodyPr lIns="0" rIns="0" tIns="0" bIns="0" anchor="b">
            <a:normAutofit fontScale="90000"/>
          </a:bodyPr>
          <a:p>
            <a:pPr indent="0">
              <a:lnSpc>
                <a:spcPct val="90000"/>
              </a:lnSpc>
              <a:buNone/>
              <a:tabLst>
                <a:tab algn="l" pos="0"/>
              </a:tabLst>
            </a:pPr>
            <a:r>
              <a:rPr b="0" lang="en-US" sz="4800" spc="-1" strike="noStrike">
                <a:solidFill>
                  <a:srgbClr val="ffffff"/>
                </a:solidFill>
                <a:latin typeface="Walbaum Display"/>
              </a:rPr>
              <a:t>Laboratoare </a:t>
            </a:r>
            <a:br>
              <a:rPr sz="4800"/>
            </a:br>
            <a:r>
              <a:rPr b="0" lang="en-US" sz="4800" spc="-1" strike="noStrike">
                <a:solidFill>
                  <a:srgbClr val="ffffff"/>
                </a:solidFill>
                <a:latin typeface="Walbaum Display"/>
              </a:rPr>
              <a:t>Administarea Retelelor de Calculatoare</a:t>
            </a:r>
            <a:endParaRPr b="0" lang="en-US" sz="4800" spc="-1" strike="noStrike">
              <a:solidFill>
                <a:srgbClr val="ffffff"/>
              </a:solidFill>
              <a:latin typeface="Arial"/>
            </a:endParaRPr>
          </a:p>
        </p:txBody>
      </p:sp>
      <p:pic>
        <p:nvPicPr>
          <p:cNvPr id="98" name="Picture Placeholder 13" descr="Data Points Digital background"/>
          <p:cNvPicPr/>
          <p:nvPr/>
        </p:nvPicPr>
        <p:blipFill>
          <a:blip r:embed="rId1"/>
          <a:stretch/>
        </p:blipFill>
        <p:spPr>
          <a:xfrm>
            <a:off x="0" y="0"/>
            <a:ext cx="7450560" cy="6856200"/>
          </a:xfrm>
          <a:prstGeom prst="rect">
            <a:avLst/>
          </a:prstGeom>
          <a:ln w="0">
            <a:noFill/>
          </a:ln>
        </p:spPr>
      </p:pic>
      <p:sp>
        <p:nvSpPr>
          <p:cNvPr id="99" name="PlaceHolder 2"/>
          <p:cNvSpPr>
            <a:spLocks noGrp="1"/>
          </p:cNvSpPr>
          <p:nvPr>
            <p:ph/>
          </p:nvPr>
        </p:nvSpPr>
        <p:spPr>
          <a:xfrm>
            <a:off x="7999560" y="3568680"/>
            <a:ext cx="3563640" cy="1730160"/>
          </a:xfrm>
          <a:prstGeom prst="rect">
            <a:avLst/>
          </a:prstGeom>
          <a:noFill/>
          <a:ln w="0">
            <a:noFill/>
          </a:ln>
        </p:spPr>
        <p:txBody>
          <a:bodyPr lIns="0" rIns="0" tIns="0" bIns="0" anchor="t">
            <a:normAutofit/>
          </a:bodyPr>
          <a:p>
            <a:pPr marL="228600" indent="0">
              <a:lnSpc>
                <a:spcPct val="110000"/>
              </a:lnSpc>
              <a:spcBef>
                <a:spcPts val="1001"/>
              </a:spcBef>
              <a:spcAft>
                <a:spcPts val="799"/>
              </a:spcAft>
              <a:buNone/>
              <a:tabLst>
                <a:tab algn="l" pos="0"/>
              </a:tabLst>
            </a:pPr>
            <a:r>
              <a:rPr b="0" lang="en-US" sz="2000" spc="-1" strike="noStrike">
                <a:solidFill>
                  <a:srgbClr val="ffffff">
                    <a:alpha val="60000"/>
                  </a:srgbClr>
                </a:solidFill>
                <a:latin typeface="Gill Sans MT"/>
              </a:rPr>
              <a:t>Sisteme de containere Docker si LXD/LXC</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20"/>
          <p:cNvSpPr/>
          <p:nvPr/>
        </p:nvSpPr>
        <p:spPr>
          <a:xfrm>
            <a:off x="550800" y="549720"/>
            <a:ext cx="11095200" cy="1329480"/>
          </a:xfrm>
          <a:prstGeom prst="rect">
            <a:avLst/>
          </a:prstGeom>
          <a:noFill/>
          <a:ln w="0">
            <a:noFill/>
          </a:ln>
        </p:spPr>
        <p:style>
          <a:lnRef idx="0"/>
          <a:fillRef idx="0"/>
          <a:effectRef idx="0"/>
          <a:fontRef idx="minor"/>
        </p:style>
        <p:txBody>
          <a:bodyPr lIns="0" rIns="0" tIns="0" bIns="0" anchor="t">
            <a:noAutofit/>
          </a:bodyPr>
          <a:p>
            <a:pPr>
              <a:lnSpc>
                <a:spcPct val="90000"/>
              </a:lnSpc>
              <a:tabLst>
                <a:tab algn="l" pos="0"/>
              </a:tabLst>
            </a:pPr>
            <a:r>
              <a:rPr b="0" lang="en-US" sz="4400" spc="-1" strike="noStrike">
                <a:solidFill>
                  <a:srgbClr val="ffffff"/>
                </a:solidFill>
                <a:latin typeface="Walbaum Display"/>
                <a:ea typeface="DejaVu Sans"/>
              </a:rPr>
              <a:t>Sistemul Docker</a:t>
            </a:r>
            <a:endParaRPr b="0" lang="en-US" sz="4400" spc="-1" strike="noStrike">
              <a:solidFill>
                <a:srgbClr val="ffffff"/>
              </a:solidFill>
              <a:latin typeface="Arial"/>
            </a:endParaRPr>
          </a:p>
        </p:txBody>
      </p:sp>
      <p:sp>
        <p:nvSpPr>
          <p:cNvPr id="131" name="PlaceHolder 21"/>
          <p:cNvSpPr/>
          <p:nvPr/>
        </p:nvSpPr>
        <p:spPr>
          <a:xfrm>
            <a:off x="559800" y="1371960"/>
            <a:ext cx="5155200" cy="4798440"/>
          </a:xfrm>
          <a:prstGeom prst="rect">
            <a:avLst/>
          </a:prstGeom>
          <a:noFill/>
          <a:ln w="0">
            <a:noFill/>
          </a:ln>
        </p:spPr>
        <p:style>
          <a:lnRef idx="0"/>
          <a:fillRef idx="0"/>
          <a:effectRef idx="0"/>
          <a:fontRef idx="minor"/>
        </p:style>
        <p:txBody>
          <a:bodyPr lIns="0" rIns="0" tIns="0" bIns="0" anchor="t">
            <a:normAutofit/>
          </a:bodyPr>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Ca sa facem un container care sa ramana in exiecutie trebuie sa adaugam flagurile -ti</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Acum vedem ca suntem in container.</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Pentru a sterge putem folosi comanda “docker rm &lt;container_name sau container id&gt; si in cazul incare este in executie putem folosi flagul --force.</a:t>
            </a:r>
            <a:endParaRPr b="0" lang="en-US" sz="1800" spc="-1" strike="noStrike">
              <a:solidFill>
                <a:srgbClr val="ffffff"/>
              </a:solidFill>
              <a:latin typeface="Arial"/>
            </a:endParaRPr>
          </a:p>
        </p:txBody>
      </p:sp>
      <p:pic>
        <p:nvPicPr>
          <p:cNvPr id="132" name="" descr=""/>
          <p:cNvPicPr/>
          <p:nvPr/>
        </p:nvPicPr>
        <p:blipFill>
          <a:blip r:embed="rId1"/>
          <a:stretch/>
        </p:blipFill>
        <p:spPr>
          <a:xfrm>
            <a:off x="6400800" y="1248480"/>
            <a:ext cx="5715000" cy="1541160"/>
          </a:xfrm>
          <a:prstGeom prst="rect">
            <a:avLst/>
          </a:prstGeom>
          <a:ln w="0">
            <a:noFill/>
          </a:ln>
        </p:spPr>
      </p:pic>
      <p:pic>
        <p:nvPicPr>
          <p:cNvPr id="133" name="" descr=""/>
          <p:cNvPicPr/>
          <p:nvPr/>
        </p:nvPicPr>
        <p:blipFill>
          <a:blip r:embed="rId2"/>
          <a:stretch/>
        </p:blipFill>
        <p:spPr>
          <a:xfrm>
            <a:off x="6172200" y="2971800"/>
            <a:ext cx="6019920" cy="12888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22"/>
          <p:cNvSpPr/>
          <p:nvPr/>
        </p:nvSpPr>
        <p:spPr>
          <a:xfrm>
            <a:off x="550800" y="549720"/>
            <a:ext cx="11095200" cy="1329480"/>
          </a:xfrm>
          <a:prstGeom prst="rect">
            <a:avLst/>
          </a:prstGeom>
          <a:noFill/>
          <a:ln w="0">
            <a:noFill/>
          </a:ln>
        </p:spPr>
        <p:style>
          <a:lnRef idx="0"/>
          <a:fillRef idx="0"/>
          <a:effectRef idx="0"/>
          <a:fontRef idx="minor"/>
        </p:style>
        <p:txBody>
          <a:bodyPr lIns="0" rIns="0" tIns="0" bIns="0" anchor="t">
            <a:noAutofit/>
          </a:bodyPr>
          <a:p>
            <a:pPr>
              <a:lnSpc>
                <a:spcPct val="90000"/>
              </a:lnSpc>
              <a:tabLst>
                <a:tab algn="l" pos="0"/>
              </a:tabLst>
            </a:pPr>
            <a:r>
              <a:rPr b="0" lang="en-US" sz="4400" spc="-1" strike="noStrike">
                <a:solidFill>
                  <a:srgbClr val="ffffff"/>
                </a:solidFill>
                <a:latin typeface="Walbaum Display"/>
                <a:ea typeface="DejaVu Sans"/>
              </a:rPr>
              <a:t>Sistemul Docker</a:t>
            </a:r>
            <a:endParaRPr b="0" lang="en-US" sz="4400" spc="-1" strike="noStrike">
              <a:solidFill>
                <a:srgbClr val="ffffff"/>
              </a:solidFill>
              <a:latin typeface="Arial"/>
            </a:endParaRPr>
          </a:p>
        </p:txBody>
      </p:sp>
      <p:sp>
        <p:nvSpPr>
          <p:cNvPr id="135" name="PlaceHolder 23"/>
          <p:cNvSpPr/>
          <p:nvPr/>
        </p:nvSpPr>
        <p:spPr>
          <a:xfrm>
            <a:off x="559800" y="1371960"/>
            <a:ext cx="11556000" cy="4798440"/>
          </a:xfrm>
          <a:prstGeom prst="rect">
            <a:avLst/>
          </a:prstGeom>
          <a:noFill/>
          <a:ln w="0">
            <a:noFill/>
          </a:ln>
        </p:spPr>
        <p:style>
          <a:lnRef idx="0"/>
          <a:fillRef idx="0"/>
          <a:effectRef idx="0"/>
          <a:fontRef idx="minor"/>
        </p:style>
        <p:txBody>
          <a:bodyPr lIns="0" rIns="0" tIns="0" bIns="0" anchor="t">
            <a:normAutofit/>
          </a:bodyPr>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Pentru docker exista un sistem de ochestrare numit pe care il vom folosi numit portainer.</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Nu avem nevoie decat sa rulam doua comenzi.</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a:t>
            </a:r>
            <a:r>
              <a:rPr b="0" lang="en-US" sz="1800" spc="-1" strike="noStrike">
                <a:solidFill>
                  <a:srgbClr val="ffffff">
                    <a:alpha val="60000"/>
                  </a:srgbClr>
                </a:solidFill>
                <a:latin typeface="Gill Sans MT"/>
                <a:ea typeface="DejaVu Sans"/>
              </a:rPr>
              <a:t>docker volume create portainer_data”</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a:t>
            </a:r>
            <a:r>
              <a:rPr b="0" lang="en-US" sz="1800" spc="-1" strike="noStrike">
                <a:solidFill>
                  <a:srgbClr val="ffffff">
                    <a:alpha val="60000"/>
                  </a:srgbClr>
                </a:solidFill>
                <a:latin typeface="Gill Sans MT"/>
                <a:ea typeface="DejaVu Sans"/>
              </a:rPr>
              <a:t>docker run -d -p 8000:8000 -p 9443:9443 --name portainer --restart=always -v /var/run/docker.sock:/var/run/docker.sock -v portainer_data:/data portainer/portainer-ce:latest”</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Flagul -d zice containerului sa intre in modul daemon (background si opusul lui -ti), flagul -p reprezinta maparea porturilor din container in gazda(ca sa poata fi folosite servicile furnizate de container) si flagul -v face maparea fisierelor/folderelor din gazda in container.</a:t>
            </a:r>
            <a:endParaRPr b="0" lang="en-US" sz="1800" spc="-1" strike="noStrike">
              <a:solidFill>
                <a:srgbClr val="ffffff"/>
              </a:solidFill>
              <a:latin typeface="Arial"/>
            </a:endParaRPr>
          </a:p>
        </p:txBody>
      </p:sp>
      <p:pic>
        <p:nvPicPr>
          <p:cNvPr id="136" name="" descr=""/>
          <p:cNvPicPr/>
          <p:nvPr/>
        </p:nvPicPr>
        <p:blipFill>
          <a:blip r:embed="rId1"/>
          <a:stretch/>
        </p:blipFill>
        <p:spPr>
          <a:xfrm>
            <a:off x="152640" y="4800600"/>
            <a:ext cx="12191760" cy="201456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24"/>
          <p:cNvSpPr/>
          <p:nvPr/>
        </p:nvSpPr>
        <p:spPr>
          <a:xfrm>
            <a:off x="550800" y="549720"/>
            <a:ext cx="11095200" cy="1329480"/>
          </a:xfrm>
          <a:prstGeom prst="rect">
            <a:avLst/>
          </a:prstGeom>
          <a:noFill/>
          <a:ln w="0">
            <a:noFill/>
          </a:ln>
        </p:spPr>
        <p:style>
          <a:lnRef idx="0"/>
          <a:fillRef idx="0"/>
          <a:effectRef idx="0"/>
          <a:fontRef idx="minor"/>
        </p:style>
        <p:txBody>
          <a:bodyPr lIns="0" rIns="0" tIns="0" bIns="0" anchor="t">
            <a:noAutofit/>
          </a:bodyPr>
          <a:p>
            <a:pPr>
              <a:lnSpc>
                <a:spcPct val="90000"/>
              </a:lnSpc>
              <a:tabLst>
                <a:tab algn="l" pos="0"/>
              </a:tabLst>
            </a:pPr>
            <a:r>
              <a:rPr b="0" lang="en-US" sz="4400" spc="-1" strike="noStrike">
                <a:solidFill>
                  <a:srgbClr val="ffffff"/>
                </a:solidFill>
                <a:latin typeface="Walbaum Display"/>
                <a:ea typeface="DejaVu Sans"/>
              </a:rPr>
              <a:t>Sistemul Docker</a:t>
            </a:r>
            <a:endParaRPr b="0" lang="en-US" sz="4400" spc="-1" strike="noStrike">
              <a:solidFill>
                <a:srgbClr val="ffffff"/>
              </a:solidFill>
              <a:latin typeface="Arial"/>
            </a:endParaRPr>
          </a:p>
        </p:txBody>
      </p:sp>
      <p:sp>
        <p:nvSpPr>
          <p:cNvPr id="138" name="PlaceHolder 25"/>
          <p:cNvSpPr/>
          <p:nvPr/>
        </p:nvSpPr>
        <p:spPr>
          <a:xfrm>
            <a:off x="559800" y="1371960"/>
            <a:ext cx="5612400" cy="4798440"/>
          </a:xfrm>
          <a:prstGeom prst="rect">
            <a:avLst/>
          </a:prstGeom>
          <a:noFill/>
          <a:ln w="0">
            <a:noFill/>
          </a:ln>
        </p:spPr>
        <p:style>
          <a:lnRef idx="0"/>
          <a:fillRef idx="0"/>
          <a:effectRef idx="0"/>
          <a:fontRef idx="minor"/>
        </p:style>
        <p:txBody>
          <a:bodyPr lIns="0" rIns="0" tIns="0" bIns="0" anchor="t">
            <a:normAutofit/>
          </a:bodyPr>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Acum daca accesam link-ul “https://&lt;masina_gazda_ip:9443/” vom ajunge in intrefata de administrare a dockerului.</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Si de aici procele sun mai simplificate.</a:t>
            </a:r>
            <a:endParaRPr b="0" lang="en-US" sz="1800" spc="-1" strike="noStrike">
              <a:solidFill>
                <a:srgbClr val="ffffff"/>
              </a:solidFill>
              <a:latin typeface="Arial"/>
            </a:endParaRPr>
          </a:p>
        </p:txBody>
      </p:sp>
      <p:pic>
        <p:nvPicPr>
          <p:cNvPr id="139" name="" descr=""/>
          <p:cNvPicPr/>
          <p:nvPr/>
        </p:nvPicPr>
        <p:blipFill>
          <a:blip r:embed="rId1"/>
          <a:stretch/>
        </p:blipFill>
        <p:spPr>
          <a:xfrm>
            <a:off x="6305760" y="0"/>
            <a:ext cx="5886360" cy="3465720"/>
          </a:xfrm>
          <a:prstGeom prst="rect">
            <a:avLst/>
          </a:prstGeom>
          <a:ln w="0">
            <a:noFill/>
          </a:ln>
        </p:spPr>
      </p:pic>
      <p:pic>
        <p:nvPicPr>
          <p:cNvPr id="140" name="" descr=""/>
          <p:cNvPicPr/>
          <p:nvPr/>
        </p:nvPicPr>
        <p:blipFill>
          <a:blip r:embed="rId2"/>
          <a:stretch/>
        </p:blipFill>
        <p:spPr>
          <a:xfrm>
            <a:off x="2438640" y="3890160"/>
            <a:ext cx="9905760" cy="298836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26"/>
          <p:cNvSpPr/>
          <p:nvPr/>
        </p:nvSpPr>
        <p:spPr>
          <a:xfrm>
            <a:off x="550800" y="549720"/>
            <a:ext cx="11095200" cy="1329480"/>
          </a:xfrm>
          <a:prstGeom prst="rect">
            <a:avLst/>
          </a:prstGeom>
          <a:noFill/>
          <a:ln w="0">
            <a:noFill/>
          </a:ln>
        </p:spPr>
        <p:style>
          <a:lnRef idx="0"/>
          <a:fillRef idx="0"/>
          <a:effectRef idx="0"/>
          <a:fontRef idx="minor"/>
        </p:style>
        <p:txBody>
          <a:bodyPr lIns="0" rIns="0" tIns="0" bIns="0" anchor="t">
            <a:noAutofit/>
          </a:bodyPr>
          <a:p>
            <a:pPr>
              <a:lnSpc>
                <a:spcPct val="90000"/>
              </a:lnSpc>
              <a:tabLst>
                <a:tab algn="l" pos="0"/>
              </a:tabLst>
            </a:pPr>
            <a:r>
              <a:rPr b="0" lang="en-US" sz="4400" spc="-1" strike="noStrike">
                <a:solidFill>
                  <a:srgbClr val="ffffff"/>
                </a:solidFill>
                <a:latin typeface="Walbaum Display"/>
                <a:ea typeface="DejaVu Sans"/>
              </a:rPr>
              <a:t>Sistemul Docker</a:t>
            </a:r>
            <a:endParaRPr b="0" lang="en-US" sz="4400" spc="-1" strike="noStrike">
              <a:solidFill>
                <a:srgbClr val="ffffff"/>
              </a:solidFill>
              <a:latin typeface="Arial"/>
            </a:endParaRPr>
          </a:p>
        </p:txBody>
      </p:sp>
      <p:sp>
        <p:nvSpPr>
          <p:cNvPr id="142" name="PlaceHolder 27"/>
          <p:cNvSpPr/>
          <p:nvPr/>
        </p:nvSpPr>
        <p:spPr>
          <a:xfrm>
            <a:off x="559800" y="1371960"/>
            <a:ext cx="4926600" cy="4798440"/>
          </a:xfrm>
          <a:prstGeom prst="rect">
            <a:avLst/>
          </a:prstGeom>
          <a:noFill/>
          <a:ln w="0">
            <a:noFill/>
          </a:ln>
        </p:spPr>
        <p:style>
          <a:lnRef idx="0"/>
          <a:fillRef idx="0"/>
          <a:effectRef idx="0"/>
          <a:fontRef idx="minor"/>
        </p:style>
        <p:txBody>
          <a:bodyPr lIns="0" rIns="0" tIns="0" bIns="0" anchor="t">
            <a:normAutofit/>
          </a:bodyPr>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Pentru a face un container megem in Containers specificam numele, imagine si daca stim lisele de optiune din partea de jos.</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Dupa deploy vedem ca apare si ruleaza noua imagine</a:t>
            </a:r>
            <a:endParaRPr b="0" lang="en-US" sz="1800" spc="-1" strike="noStrike">
              <a:solidFill>
                <a:srgbClr val="ffffff"/>
              </a:solidFill>
              <a:latin typeface="Arial"/>
            </a:endParaRPr>
          </a:p>
        </p:txBody>
      </p:sp>
      <p:pic>
        <p:nvPicPr>
          <p:cNvPr id="143" name="" descr=""/>
          <p:cNvPicPr/>
          <p:nvPr/>
        </p:nvPicPr>
        <p:blipFill>
          <a:blip r:embed="rId1"/>
          <a:stretch/>
        </p:blipFill>
        <p:spPr>
          <a:xfrm>
            <a:off x="5486400" y="484920"/>
            <a:ext cx="6734880" cy="3629880"/>
          </a:xfrm>
          <a:prstGeom prst="rect">
            <a:avLst/>
          </a:prstGeom>
          <a:ln w="0">
            <a:noFill/>
          </a:ln>
        </p:spPr>
      </p:pic>
      <p:pic>
        <p:nvPicPr>
          <p:cNvPr id="144" name="" descr=""/>
          <p:cNvPicPr/>
          <p:nvPr/>
        </p:nvPicPr>
        <p:blipFill>
          <a:blip r:embed="rId2"/>
          <a:stretch/>
        </p:blipFill>
        <p:spPr>
          <a:xfrm>
            <a:off x="360" y="5327280"/>
            <a:ext cx="12191760" cy="15307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
          <p:cNvSpPr txBox="1"/>
          <p:nvPr/>
        </p:nvSpPr>
        <p:spPr>
          <a:xfrm>
            <a:off x="2971800" y="914400"/>
            <a:ext cx="3657600" cy="346320"/>
          </a:xfrm>
          <a:prstGeom prst="rect">
            <a:avLst/>
          </a:prstGeom>
          <a:noFill/>
          <a:ln w="0">
            <a:noFill/>
          </a:ln>
        </p:spPr>
        <p:txBody>
          <a:bodyPr lIns="90000" rIns="90000" tIns="45000" bIns="45000" anchor="t">
            <a:noAutofit/>
          </a:bodyPr>
          <a:p>
            <a:r>
              <a:rPr b="0" lang="en-US" sz="1800" spc="-1" strike="noStrike">
                <a:solidFill>
                  <a:srgbClr val="ffffff"/>
                </a:solidFill>
                <a:latin typeface="Arial"/>
              </a:rPr>
              <a:t>LXD/LXC</a:t>
            </a:r>
            <a:endParaRPr b="0" lang="en-US" sz="1800" spc="-1" strike="noStrike">
              <a:solidFill>
                <a:srgbClr val="ffffff"/>
              </a:solidFill>
              <a:latin typeface="Arial"/>
            </a:endParaRPr>
          </a:p>
        </p:txBody>
      </p:sp>
      <p:sp>
        <p:nvSpPr>
          <p:cNvPr id="146" name=""/>
          <p:cNvSpPr txBox="1"/>
          <p:nvPr/>
        </p:nvSpPr>
        <p:spPr>
          <a:xfrm>
            <a:off x="238320" y="1482480"/>
            <a:ext cx="7762680" cy="346320"/>
          </a:xfrm>
          <a:prstGeom prst="rect">
            <a:avLst/>
          </a:prstGeom>
          <a:noFill/>
          <a:ln w="0">
            <a:noFill/>
          </a:ln>
        </p:spPr>
        <p:txBody>
          <a:bodyPr lIns="90000" rIns="90000" tIns="45000" bIns="45000" anchor="t">
            <a:noAutofit/>
          </a:bodyPr>
          <a:p>
            <a:r>
              <a:rPr b="0" lang="en-US" sz="1800" spc="-1" strike="noStrike">
                <a:solidFill>
                  <a:srgbClr val="ffffff"/>
                </a:solidFill>
                <a:latin typeface="Arial"/>
              </a:rPr>
              <a:t>https://lxdware.com/exposing-the-host-lan-to-an-lxd-instance-with-macvlan/</a:t>
            </a:r>
            <a:endParaRPr b="0" lang="en-US" sz="1800" spc="-1" strike="noStrike">
              <a:solidFill>
                <a:srgbClr val="ffffff"/>
              </a:solidFill>
              <a:latin typeface="Arial"/>
            </a:endParaRPr>
          </a:p>
        </p:txBody>
      </p:sp>
      <p:sp>
        <p:nvSpPr>
          <p:cNvPr id="147" name=""/>
          <p:cNvSpPr txBox="1"/>
          <p:nvPr/>
        </p:nvSpPr>
        <p:spPr>
          <a:xfrm>
            <a:off x="228600" y="1821240"/>
            <a:ext cx="5306040" cy="346680"/>
          </a:xfrm>
          <a:prstGeom prst="rect">
            <a:avLst/>
          </a:prstGeom>
          <a:noFill/>
          <a:ln w="0">
            <a:noFill/>
          </a:ln>
        </p:spPr>
        <p:txBody>
          <a:bodyPr lIns="90000" rIns="90000" tIns="45000" bIns="45000" anchor="t">
            <a:noAutofit/>
          </a:bodyPr>
          <a:p>
            <a:r>
              <a:rPr b="0" lang="en-US" sz="1800" spc="-1" strike="noStrike">
                <a:solidFill>
                  <a:srgbClr val="ffffff"/>
                </a:solidFill>
                <a:latin typeface="Arial"/>
              </a:rPr>
              <a:t>https://linuxcontainers.org/lxd/docs/master/profiles/</a:t>
            </a:r>
            <a:endParaRPr b="0" lang="en-US" sz="1800" spc="-1" strike="noStrike">
              <a:solidFill>
                <a:srgbClr val="ffffff"/>
              </a:solidFill>
              <a:latin typeface="Arial"/>
            </a:endParaRPr>
          </a:p>
        </p:txBody>
      </p:sp>
      <p:sp>
        <p:nvSpPr>
          <p:cNvPr id="148" name=""/>
          <p:cNvSpPr txBox="1"/>
          <p:nvPr/>
        </p:nvSpPr>
        <p:spPr>
          <a:xfrm>
            <a:off x="228600" y="2167920"/>
            <a:ext cx="9789480" cy="346680"/>
          </a:xfrm>
          <a:prstGeom prst="rect">
            <a:avLst/>
          </a:prstGeom>
          <a:noFill/>
          <a:ln w="0">
            <a:noFill/>
          </a:ln>
        </p:spPr>
        <p:txBody>
          <a:bodyPr lIns="90000" rIns="90000" tIns="45000" bIns="45000" anchor="t">
            <a:noAutofit/>
          </a:bodyPr>
          <a:p>
            <a:r>
              <a:rPr b="0" lang="en-US" sz="1800" spc="-1" strike="noStrike">
                <a:solidFill>
                  <a:srgbClr val="ffffff"/>
                </a:solidFill>
                <a:latin typeface="Arial"/>
              </a:rPr>
              <a:t>https://askubuntu.com/questions/691039/adding-a-shared-host-directory-to-an-lxc-lxd-container</a:t>
            </a:r>
            <a:endParaRPr b="0" lang="en-US" sz="1800" spc="-1" strike="noStrike">
              <a:solidFill>
                <a:srgbClr val="ffffff"/>
              </a:solidFill>
              <a:latin typeface="Arial"/>
            </a:endParaRPr>
          </a:p>
        </p:txBody>
      </p:sp>
      <p:sp>
        <p:nvSpPr>
          <p:cNvPr id="149" name=""/>
          <p:cNvSpPr txBox="1"/>
          <p:nvPr/>
        </p:nvSpPr>
        <p:spPr>
          <a:xfrm>
            <a:off x="228600" y="2514600"/>
            <a:ext cx="6738480" cy="346680"/>
          </a:xfrm>
          <a:prstGeom prst="rect">
            <a:avLst/>
          </a:prstGeom>
          <a:noFill/>
          <a:ln w="0">
            <a:noFill/>
          </a:ln>
        </p:spPr>
        <p:txBody>
          <a:bodyPr lIns="90000" rIns="90000" tIns="45000" bIns="45000" anchor="t">
            <a:noAutofit/>
          </a:bodyPr>
          <a:p>
            <a:r>
              <a:rPr b="0" lang="en-US" sz="1800" spc="-1" strike="noStrike">
                <a:solidFill>
                  <a:srgbClr val="ffffff"/>
                </a:solidFill>
                <a:latin typeface="Arial"/>
              </a:rPr>
              <a:t>https://linuxcontainers.org/lxd/docs/master/howto/images_create/</a:t>
            </a:r>
            <a:endParaRPr b="0" lang="en-US" sz="1800" spc="-1" strike="noStrike">
              <a:solidFill>
                <a:srgbClr val="ffffff"/>
              </a:solidFill>
              <a:latin typeface="Arial"/>
            </a:endParaRPr>
          </a:p>
        </p:txBody>
      </p:sp>
      <p:sp>
        <p:nvSpPr>
          <p:cNvPr id="150" name=""/>
          <p:cNvSpPr txBox="1"/>
          <p:nvPr/>
        </p:nvSpPr>
        <p:spPr>
          <a:xfrm>
            <a:off x="228600" y="2853720"/>
            <a:ext cx="5873040" cy="346680"/>
          </a:xfrm>
          <a:prstGeom prst="rect">
            <a:avLst/>
          </a:prstGeom>
          <a:noFill/>
          <a:ln w="0">
            <a:noFill/>
          </a:ln>
        </p:spPr>
        <p:txBody>
          <a:bodyPr lIns="90000" rIns="90000" tIns="45000" bIns="45000" anchor="t">
            <a:noAutofit/>
          </a:bodyPr>
          <a:p>
            <a:r>
              <a:rPr b="0" lang="en-US" sz="1800" spc="-1" strike="noStrike">
                <a:solidFill>
                  <a:srgbClr val="ffffff"/>
                </a:solidFill>
                <a:latin typeface="Arial"/>
              </a:rPr>
              <a:t>https://ubuntu.com/blog/lxd-2-0-image-management-512</a:t>
            </a:r>
            <a:endParaRPr b="0" lang="en-US" sz="1800" spc="-1" strike="noStrike">
              <a:solidFill>
                <a:srgbClr val="ffffff"/>
              </a:solidFill>
              <a:latin typeface="Arial"/>
            </a:endParaRPr>
          </a:p>
        </p:txBody>
      </p:sp>
      <p:sp>
        <p:nvSpPr>
          <p:cNvPr id="151" name=""/>
          <p:cNvSpPr txBox="1"/>
          <p:nvPr/>
        </p:nvSpPr>
        <p:spPr>
          <a:xfrm>
            <a:off x="2982960" y="3768480"/>
            <a:ext cx="903240" cy="346320"/>
          </a:xfrm>
          <a:prstGeom prst="rect">
            <a:avLst/>
          </a:prstGeom>
          <a:noFill/>
          <a:ln w="0">
            <a:noFill/>
          </a:ln>
        </p:spPr>
        <p:txBody>
          <a:bodyPr lIns="90000" rIns="90000" tIns="45000" bIns="45000" anchor="t">
            <a:noAutofit/>
          </a:bodyPr>
          <a:p>
            <a:r>
              <a:rPr b="0" lang="en-US" sz="1800" spc="-1" strike="noStrike">
                <a:solidFill>
                  <a:srgbClr val="ffffff"/>
                </a:solidFill>
                <a:latin typeface="Arial"/>
              </a:rPr>
              <a:t>Docker</a:t>
            </a:r>
            <a:endParaRPr b="0" lang="en-US" sz="1800" spc="-1" strike="noStrike">
              <a:solidFill>
                <a:srgbClr val="ffffff"/>
              </a:solidFill>
              <a:latin typeface="Arial"/>
            </a:endParaRPr>
          </a:p>
        </p:txBody>
      </p:sp>
      <p:sp>
        <p:nvSpPr>
          <p:cNvPr id="152" name=""/>
          <p:cNvSpPr txBox="1"/>
          <p:nvPr/>
        </p:nvSpPr>
        <p:spPr>
          <a:xfrm>
            <a:off x="228600" y="4343400"/>
            <a:ext cx="5231160" cy="346680"/>
          </a:xfrm>
          <a:prstGeom prst="rect">
            <a:avLst/>
          </a:prstGeom>
          <a:noFill/>
          <a:ln w="0">
            <a:noFill/>
          </a:ln>
        </p:spPr>
        <p:txBody>
          <a:bodyPr lIns="90000" rIns="90000" tIns="45000" bIns="45000" anchor="t">
            <a:noAutofit/>
          </a:bodyPr>
          <a:p>
            <a:r>
              <a:rPr b="0" lang="en-US" sz="1800" spc="-1" strike="noStrike">
                <a:solidFill>
                  <a:srgbClr val="ffffff"/>
                </a:solidFill>
                <a:latin typeface="Arial"/>
              </a:rPr>
              <a:t>https://www.tecmint.com/name-docker-containers/</a:t>
            </a:r>
            <a:endParaRPr b="0" lang="en-US" sz="1800" spc="-1" strike="noStrike">
              <a:solidFill>
                <a:srgbClr val="ffffff"/>
              </a:solidFill>
              <a:latin typeface="Arial"/>
            </a:endParaRPr>
          </a:p>
        </p:txBody>
      </p:sp>
      <p:sp>
        <p:nvSpPr>
          <p:cNvPr id="153" name=""/>
          <p:cNvSpPr txBox="1"/>
          <p:nvPr/>
        </p:nvSpPr>
        <p:spPr>
          <a:xfrm>
            <a:off x="217080" y="4682520"/>
            <a:ext cx="4812120" cy="346680"/>
          </a:xfrm>
          <a:prstGeom prst="rect">
            <a:avLst/>
          </a:prstGeom>
          <a:noFill/>
          <a:ln w="0">
            <a:noFill/>
          </a:ln>
        </p:spPr>
        <p:txBody>
          <a:bodyPr lIns="90000" rIns="90000" tIns="45000" bIns="45000" anchor="t">
            <a:noAutofit/>
          </a:bodyPr>
          <a:p>
            <a:r>
              <a:rPr b="0" lang="en-US" sz="1800" spc="-1" strike="noStrike">
                <a:solidFill>
                  <a:srgbClr val="ffffff"/>
                </a:solidFill>
                <a:latin typeface="Arial"/>
              </a:rPr>
              <a:t>https://docs.docker.com/engine/reference/run/</a:t>
            </a:r>
            <a:endParaRPr b="0" lang="en-US" sz="1800" spc="-1" strike="noStrike">
              <a:solidFill>
                <a:srgbClr val="ffffff"/>
              </a:solidFill>
              <a:latin typeface="Arial"/>
            </a:endParaRPr>
          </a:p>
        </p:txBody>
      </p:sp>
      <p:sp>
        <p:nvSpPr>
          <p:cNvPr id="154" name=""/>
          <p:cNvSpPr txBox="1"/>
          <p:nvPr/>
        </p:nvSpPr>
        <p:spPr>
          <a:xfrm>
            <a:off x="217080" y="5029200"/>
            <a:ext cx="4711680" cy="346680"/>
          </a:xfrm>
          <a:prstGeom prst="rect">
            <a:avLst/>
          </a:prstGeom>
          <a:noFill/>
          <a:ln w="0">
            <a:noFill/>
          </a:ln>
        </p:spPr>
        <p:txBody>
          <a:bodyPr lIns="90000" rIns="90000" tIns="45000" bIns="45000" anchor="t">
            <a:noAutofit/>
          </a:bodyPr>
          <a:p>
            <a:r>
              <a:rPr b="0" lang="en-US" sz="1800" spc="-1" strike="noStrike">
                <a:solidFill>
                  <a:srgbClr val="ffffff"/>
                </a:solidFill>
                <a:latin typeface="Arial"/>
              </a:rPr>
              <a:t>https://docs.portainer.io/start/install-ce/server</a:t>
            </a:r>
            <a:endParaRPr b="0" lang="en-US" sz="1800" spc="-1" strike="noStrike">
              <a:solidFill>
                <a:srgbClr val="ffffff"/>
              </a:solidFill>
              <a:latin typeface="Arial"/>
            </a:endParaRPr>
          </a:p>
        </p:txBody>
      </p:sp>
      <p:sp>
        <p:nvSpPr>
          <p:cNvPr id="155" name=""/>
          <p:cNvSpPr txBox="1"/>
          <p:nvPr/>
        </p:nvSpPr>
        <p:spPr>
          <a:xfrm>
            <a:off x="217080" y="5368320"/>
            <a:ext cx="10033560" cy="346680"/>
          </a:xfrm>
          <a:prstGeom prst="rect">
            <a:avLst/>
          </a:prstGeom>
          <a:noFill/>
          <a:ln w="0">
            <a:noFill/>
          </a:ln>
        </p:spPr>
        <p:txBody>
          <a:bodyPr lIns="90000" rIns="90000" tIns="45000" bIns="45000" anchor="t">
            <a:noAutofit/>
          </a:bodyPr>
          <a:p>
            <a:r>
              <a:rPr b="0" lang="en-US" sz="1800" spc="-1" strike="noStrike">
                <a:solidFill>
                  <a:srgbClr val="ffffff"/>
                </a:solidFill>
                <a:latin typeface="Arial"/>
              </a:rPr>
              <a:t>https://medium.com/@BioCatchTechBlog/passing-arguments-to-a-docker-container-299d042e5ce</a:t>
            </a:r>
            <a:endParaRPr b="0" lang="en-US" sz="1800" spc="-1" strike="noStrike">
              <a:solidFill>
                <a:srgbClr val="ffffff"/>
              </a:solidFill>
              <a:latin typeface="Arial"/>
            </a:endParaRPr>
          </a:p>
        </p:txBody>
      </p:sp>
      <p:sp>
        <p:nvSpPr>
          <p:cNvPr id="156" name=""/>
          <p:cNvSpPr txBox="1"/>
          <p:nvPr/>
        </p:nvSpPr>
        <p:spPr>
          <a:xfrm>
            <a:off x="217080" y="5715000"/>
            <a:ext cx="4382280" cy="346680"/>
          </a:xfrm>
          <a:prstGeom prst="rect">
            <a:avLst/>
          </a:prstGeom>
          <a:noFill/>
          <a:ln w="0">
            <a:noFill/>
          </a:ln>
        </p:spPr>
        <p:txBody>
          <a:bodyPr lIns="90000" rIns="90000" tIns="45000" bIns="45000" anchor="t">
            <a:noAutofit/>
          </a:bodyPr>
          <a:p>
            <a:r>
              <a:rPr b="0" lang="en-US" sz="1800" spc="-1" strike="noStrike">
                <a:solidFill>
                  <a:srgbClr val="ffffff"/>
                </a:solidFill>
                <a:latin typeface="Arial"/>
              </a:rPr>
              <a:t>https://docs.docker.com/storage/volumes/</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4"/>
          <p:cNvSpPr/>
          <p:nvPr/>
        </p:nvSpPr>
        <p:spPr>
          <a:xfrm>
            <a:off x="550800" y="549720"/>
            <a:ext cx="11095200" cy="1329480"/>
          </a:xfrm>
          <a:prstGeom prst="rect">
            <a:avLst/>
          </a:prstGeom>
          <a:noFill/>
          <a:ln w="0">
            <a:noFill/>
          </a:ln>
        </p:spPr>
        <p:style>
          <a:lnRef idx="0"/>
          <a:fillRef idx="0"/>
          <a:effectRef idx="0"/>
          <a:fontRef idx="minor"/>
        </p:style>
        <p:txBody>
          <a:bodyPr lIns="0" rIns="0" tIns="0" bIns="0" anchor="t">
            <a:noAutofit/>
          </a:bodyPr>
          <a:p>
            <a:pPr>
              <a:lnSpc>
                <a:spcPct val="90000"/>
              </a:lnSpc>
              <a:tabLst>
                <a:tab algn="l" pos="0"/>
              </a:tabLst>
            </a:pPr>
            <a:r>
              <a:rPr b="0" lang="en-US" sz="4400" spc="-1" strike="noStrike">
                <a:solidFill>
                  <a:srgbClr val="ffffff"/>
                </a:solidFill>
                <a:latin typeface="Walbaum Display"/>
                <a:ea typeface="DejaVu Sans"/>
              </a:rPr>
              <a:t>Sistemele de Containere</a:t>
            </a:r>
            <a:endParaRPr b="0" lang="en-US" sz="4400" spc="-1" strike="noStrike">
              <a:solidFill>
                <a:srgbClr val="ffffff"/>
              </a:solidFill>
              <a:latin typeface="Arial"/>
            </a:endParaRPr>
          </a:p>
        </p:txBody>
      </p:sp>
      <p:sp>
        <p:nvSpPr>
          <p:cNvPr id="101" name="PlaceHolder 5"/>
          <p:cNvSpPr/>
          <p:nvPr/>
        </p:nvSpPr>
        <p:spPr>
          <a:xfrm>
            <a:off x="559800" y="1371960"/>
            <a:ext cx="5610600" cy="4798440"/>
          </a:xfrm>
          <a:prstGeom prst="rect">
            <a:avLst/>
          </a:prstGeom>
          <a:noFill/>
          <a:ln w="0">
            <a:noFill/>
          </a:ln>
        </p:spPr>
        <p:style>
          <a:lnRef idx="0"/>
          <a:fillRef idx="0"/>
          <a:effectRef idx="0"/>
          <a:fontRef idx="minor"/>
        </p:style>
        <p:txBody>
          <a:bodyPr lIns="0" rIns="0" tIns="0" bIns="0" anchor="t">
            <a:normAutofit/>
          </a:bodyPr>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Exista doua moduri in care putem simula pe un server mai multe servere.</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Prima metoda si cea clasica este de a simulta complet un server incluzand componentele hardware, acest proces numindu-se virtualizare.</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Al doilea mod este de a simula doar de la kernelul sistemului de operare in sus aceste masini avand acces la acelasi kernel si avand denumirea de paravirtualizare sau containerizare si sta la baza unei infrastructuri de tip PaaS.</a:t>
            </a:r>
            <a:endParaRPr b="0" lang="en-US" sz="1800" spc="-1" strike="noStrike">
              <a:solidFill>
                <a:srgbClr val="ffffff"/>
              </a:solidFill>
              <a:latin typeface="Arial"/>
            </a:endParaRPr>
          </a:p>
        </p:txBody>
      </p:sp>
      <p:pic>
        <p:nvPicPr>
          <p:cNvPr id="102" name="" descr=""/>
          <p:cNvPicPr/>
          <p:nvPr/>
        </p:nvPicPr>
        <p:blipFill>
          <a:blip r:embed="rId1"/>
          <a:stretch/>
        </p:blipFill>
        <p:spPr>
          <a:xfrm>
            <a:off x="6321600" y="1879200"/>
            <a:ext cx="5870520" cy="29718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6"/>
          <p:cNvSpPr/>
          <p:nvPr/>
        </p:nvSpPr>
        <p:spPr>
          <a:xfrm>
            <a:off x="550800" y="549720"/>
            <a:ext cx="11095200" cy="1329480"/>
          </a:xfrm>
          <a:prstGeom prst="rect">
            <a:avLst/>
          </a:prstGeom>
          <a:noFill/>
          <a:ln w="0">
            <a:noFill/>
          </a:ln>
        </p:spPr>
        <p:style>
          <a:lnRef idx="0"/>
          <a:fillRef idx="0"/>
          <a:effectRef idx="0"/>
          <a:fontRef idx="minor"/>
        </p:style>
        <p:txBody>
          <a:bodyPr lIns="0" rIns="0" tIns="0" bIns="0" anchor="t">
            <a:noAutofit/>
          </a:bodyPr>
          <a:p>
            <a:pPr>
              <a:lnSpc>
                <a:spcPct val="90000"/>
              </a:lnSpc>
              <a:tabLst>
                <a:tab algn="l" pos="0"/>
              </a:tabLst>
            </a:pPr>
            <a:r>
              <a:rPr b="0" lang="en-US" sz="4400" spc="-1" strike="noStrike">
                <a:solidFill>
                  <a:srgbClr val="ffffff"/>
                </a:solidFill>
                <a:latin typeface="Walbaum Display"/>
                <a:ea typeface="DejaVu Sans"/>
              </a:rPr>
              <a:t>Sistemul LXD/LXC</a:t>
            </a:r>
            <a:endParaRPr b="0" lang="en-US" sz="4400" spc="-1" strike="noStrike">
              <a:solidFill>
                <a:srgbClr val="ffffff"/>
              </a:solidFill>
              <a:latin typeface="Arial"/>
            </a:endParaRPr>
          </a:p>
        </p:txBody>
      </p:sp>
      <p:sp>
        <p:nvSpPr>
          <p:cNvPr id="104" name="PlaceHolder 7"/>
          <p:cNvSpPr/>
          <p:nvPr/>
        </p:nvSpPr>
        <p:spPr>
          <a:xfrm>
            <a:off x="559800" y="1371960"/>
            <a:ext cx="11556000" cy="4798440"/>
          </a:xfrm>
          <a:prstGeom prst="rect">
            <a:avLst/>
          </a:prstGeom>
          <a:noFill/>
          <a:ln w="0">
            <a:noFill/>
          </a:ln>
        </p:spPr>
        <p:style>
          <a:lnRef idx="0"/>
          <a:fillRef idx="0"/>
          <a:effectRef idx="0"/>
          <a:fontRef idx="minor"/>
        </p:style>
        <p:txBody>
          <a:bodyPr lIns="0" rIns="0" tIns="0" bIns="0" anchor="t">
            <a:normAutofit/>
          </a:bodyPr>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Vom aborda doua aplicatii care desi sunt din aceasi familie au abordari diferite.</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Incepem prin a face o masina virtuala Ubuntu Server.</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Si incepem instalarea lxd prin simpla comanda “apt install lxd” pe distributiile mai noi lxd vine preinstalat sau disonibil prin snap “snap install lxd”</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Apoi facem configuratia serviciului prin comanda “lxd init” si acceptand valorile default pentru inceput.</a:t>
            </a:r>
            <a:endParaRPr b="0" lang="en-US" sz="1800" spc="-1" strike="noStrike">
              <a:solidFill>
                <a:srgbClr val="ffffff"/>
              </a:solidFill>
              <a:latin typeface="Arial"/>
            </a:endParaRPr>
          </a:p>
        </p:txBody>
      </p:sp>
      <p:pic>
        <p:nvPicPr>
          <p:cNvPr id="105" name="" descr=""/>
          <p:cNvPicPr/>
          <p:nvPr/>
        </p:nvPicPr>
        <p:blipFill>
          <a:blip r:embed="rId1"/>
          <a:stretch/>
        </p:blipFill>
        <p:spPr>
          <a:xfrm>
            <a:off x="1371600" y="3886200"/>
            <a:ext cx="9900000" cy="29718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8"/>
          <p:cNvSpPr/>
          <p:nvPr/>
        </p:nvSpPr>
        <p:spPr>
          <a:xfrm>
            <a:off x="550800" y="549720"/>
            <a:ext cx="11095200" cy="1329480"/>
          </a:xfrm>
          <a:prstGeom prst="rect">
            <a:avLst/>
          </a:prstGeom>
          <a:noFill/>
          <a:ln w="0">
            <a:noFill/>
          </a:ln>
        </p:spPr>
        <p:style>
          <a:lnRef idx="0"/>
          <a:fillRef idx="0"/>
          <a:effectRef idx="0"/>
          <a:fontRef idx="minor"/>
        </p:style>
        <p:txBody>
          <a:bodyPr lIns="0" rIns="0" tIns="0" bIns="0" anchor="t">
            <a:noAutofit/>
          </a:bodyPr>
          <a:p>
            <a:pPr>
              <a:lnSpc>
                <a:spcPct val="90000"/>
              </a:lnSpc>
              <a:tabLst>
                <a:tab algn="l" pos="0"/>
              </a:tabLst>
            </a:pPr>
            <a:r>
              <a:rPr b="0" lang="en-US" sz="4400" spc="-1" strike="noStrike">
                <a:solidFill>
                  <a:srgbClr val="ffffff"/>
                </a:solidFill>
                <a:latin typeface="Walbaum Display"/>
                <a:ea typeface="DejaVu Sans"/>
              </a:rPr>
              <a:t>Sistemul LXD/LXC</a:t>
            </a:r>
            <a:endParaRPr b="0" lang="en-US" sz="4400" spc="-1" strike="noStrike">
              <a:solidFill>
                <a:srgbClr val="ffffff"/>
              </a:solidFill>
              <a:latin typeface="Arial"/>
            </a:endParaRPr>
          </a:p>
        </p:txBody>
      </p:sp>
      <p:sp>
        <p:nvSpPr>
          <p:cNvPr id="107" name="PlaceHolder 9"/>
          <p:cNvSpPr/>
          <p:nvPr/>
        </p:nvSpPr>
        <p:spPr>
          <a:xfrm>
            <a:off x="559800" y="1371960"/>
            <a:ext cx="5155200" cy="4798440"/>
          </a:xfrm>
          <a:prstGeom prst="rect">
            <a:avLst/>
          </a:prstGeom>
          <a:noFill/>
          <a:ln w="0">
            <a:noFill/>
          </a:ln>
        </p:spPr>
        <p:style>
          <a:lnRef idx="0"/>
          <a:fillRef idx="0"/>
          <a:effectRef idx="0"/>
          <a:fontRef idx="minor"/>
        </p:style>
        <p:txBody>
          <a:bodyPr lIns="0" rIns="0" tIns="0" bIns="0" anchor="t">
            <a:normAutofit/>
          </a:bodyPr>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Ruland comanda lxc fara argumente vedem in linii mari ce putem face.</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De mentionat ca lxd actioneaza mai mult ca o masina virtuala decat ca un PaaS oferind un acces mai putin restrictionat la sistem decat in cazul Docker.</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Acum suntem pregariti sa lansam un container.</a:t>
            </a:r>
            <a:endParaRPr b="0" lang="en-US" sz="1800" spc="-1" strike="noStrike">
              <a:solidFill>
                <a:srgbClr val="ffffff"/>
              </a:solidFill>
              <a:latin typeface="Arial"/>
            </a:endParaRPr>
          </a:p>
        </p:txBody>
      </p:sp>
      <p:pic>
        <p:nvPicPr>
          <p:cNvPr id="108" name="" descr=""/>
          <p:cNvPicPr/>
          <p:nvPr/>
        </p:nvPicPr>
        <p:blipFill>
          <a:blip r:embed="rId1"/>
          <a:stretch/>
        </p:blipFill>
        <p:spPr>
          <a:xfrm>
            <a:off x="6516360" y="525240"/>
            <a:ext cx="5599440" cy="61041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0"/>
          <p:cNvSpPr/>
          <p:nvPr/>
        </p:nvSpPr>
        <p:spPr>
          <a:xfrm>
            <a:off x="550800" y="549720"/>
            <a:ext cx="11095200" cy="1329480"/>
          </a:xfrm>
          <a:prstGeom prst="rect">
            <a:avLst/>
          </a:prstGeom>
          <a:noFill/>
          <a:ln w="0">
            <a:noFill/>
          </a:ln>
        </p:spPr>
        <p:style>
          <a:lnRef idx="0"/>
          <a:fillRef idx="0"/>
          <a:effectRef idx="0"/>
          <a:fontRef idx="minor"/>
        </p:style>
        <p:txBody>
          <a:bodyPr lIns="0" rIns="0" tIns="0" bIns="0" anchor="t">
            <a:noAutofit/>
          </a:bodyPr>
          <a:p>
            <a:pPr>
              <a:lnSpc>
                <a:spcPct val="90000"/>
              </a:lnSpc>
              <a:tabLst>
                <a:tab algn="l" pos="0"/>
              </a:tabLst>
            </a:pPr>
            <a:r>
              <a:rPr b="0" lang="en-US" sz="4400" spc="-1" strike="noStrike">
                <a:solidFill>
                  <a:srgbClr val="ffffff"/>
                </a:solidFill>
                <a:latin typeface="Walbaum Display"/>
                <a:ea typeface="DejaVu Sans"/>
              </a:rPr>
              <a:t>Sistemul LXD/LXC</a:t>
            </a:r>
            <a:endParaRPr b="0" lang="en-US" sz="4400" spc="-1" strike="noStrike">
              <a:solidFill>
                <a:srgbClr val="ffffff"/>
              </a:solidFill>
              <a:latin typeface="Arial"/>
            </a:endParaRPr>
          </a:p>
        </p:txBody>
      </p:sp>
      <p:sp>
        <p:nvSpPr>
          <p:cNvPr id="110" name="PlaceHolder 11"/>
          <p:cNvSpPr/>
          <p:nvPr/>
        </p:nvSpPr>
        <p:spPr>
          <a:xfrm>
            <a:off x="559800" y="1371960"/>
            <a:ext cx="5155200" cy="4798440"/>
          </a:xfrm>
          <a:prstGeom prst="rect">
            <a:avLst/>
          </a:prstGeom>
          <a:noFill/>
          <a:ln w="0">
            <a:noFill/>
          </a:ln>
        </p:spPr>
        <p:style>
          <a:lnRef idx="0"/>
          <a:fillRef idx="0"/>
          <a:effectRef idx="0"/>
          <a:fontRef idx="minor"/>
        </p:style>
        <p:txBody>
          <a:bodyPr lIns="0" rIns="0" tIns="0" bIns="0" anchor="t">
            <a:normAutofit/>
          </a:bodyPr>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Acum putem lansa primul container ruland comanda “lxc launch &lt;os:version&gt; &lt;container_name&gt;”</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Ca sa vedem ce containere avem create putem rula comanda “lxc list”</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In cazul in care nu stim ce imagini avem disponibile in repository putem rula comanda “lxc image list images:”</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Pentru a gasi o imagine specifica putem rula “lxc image list images:almalinux”</a:t>
            </a:r>
            <a:endParaRPr b="0" lang="en-US" sz="1800" spc="-1" strike="noStrike">
              <a:solidFill>
                <a:srgbClr val="ffffff"/>
              </a:solidFill>
              <a:latin typeface="Arial"/>
            </a:endParaRPr>
          </a:p>
        </p:txBody>
      </p:sp>
      <p:pic>
        <p:nvPicPr>
          <p:cNvPr id="111" name="" descr=""/>
          <p:cNvPicPr/>
          <p:nvPr/>
        </p:nvPicPr>
        <p:blipFill>
          <a:blip r:embed="rId1"/>
          <a:stretch/>
        </p:blipFill>
        <p:spPr>
          <a:xfrm>
            <a:off x="5867280" y="1524960"/>
            <a:ext cx="6248520" cy="761040"/>
          </a:xfrm>
          <a:prstGeom prst="rect">
            <a:avLst/>
          </a:prstGeom>
          <a:ln w="0">
            <a:noFill/>
          </a:ln>
        </p:spPr>
      </p:pic>
      <p:pic>
        <p:nvPicPr>
          <p:cNvPr id="112" name="" descr=""/>
          <p:cNvPicPr/>
          <p:nvPr/>
        </p:nvPicPr>
        <p:blipFill>
          <a:blip r:embed="rId2"/>
          <a:stretch/>
        </p:blipFill>
        <p:spPr>
          <a:xfrm>
            <a:off x="5257800" y="2514600"/>
            <a:ext cx="6858000" cy="778320"/>
          </a:xfrm>
          <a:prstGeom prst="rect">
            <a:avLst/>
          </a:prstGeom>
          <a:ln w="0">
            <a:noFill/>
          </a:ln>
        </p:spPr>
      </p:pic>
      <p:pic>
        <p:nvPicPr>
          <p:cNvPr id="113" name="" descr=""/>
          <p:cNvPicPr/>
          <p:nvPr/>
        </p:nvPicPr>
        <p:blipFill>
          <a:blip r:embed="rId3"/>
          <a:stretch/>
        </p:blipFill>
        <p:spPr>
          <a:xfrm>
            <a:off x="5257800" y="3435840"/>
            <a:ext cx="6963480" cy="11361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2"/>
          <p:cNvSpPr/>
          <p:nvPr/>
        </p:nvSpPr>
        <p:spPr>
          <a:xfrm>
            <a:off x="550800" y="549720"/>
            <a:ext cx="11095200" cy="1329480"/>
          </a:xfrm>
          <a:prstGeom prst="rect">
            <a:avLst/>
          </a:prstGeom>
          <a:noFill/>
          <a:ln w="0">
            <a:noFill/>
          </a:ln>
        </p:spPr>
        <p:style>
          <a:lnRef idx="0"/>
          <a:fillRef idx="0"/>
          <a:effectRef idx="0"/>
          <a:fontRef idx="minor"/>
        </p:style>
        <p:txBody>
          <a:bodyPr lIns="0" rIns="0" tIns="0" bIns="0" anchor="t">
            <a:noAutofit/>
          </a:bodyPr>
          <a:p>
            <a:pPr>
              <a:lnSpc>
                <a:spcPct val="90000"/>
              </a:lnSpc>
              <a:tabLst>
                <a:tab algn="l" pos="0"/>
              </a:tabLst>
            </a:pPr>
            <a:r>
              <a:rPr b="0" lang="en-US" sz="4400" spc="-1" strike="noStrike">
                <a:solidFill>
                  <a:srgbClr val="ffffff"/>
                </a:solidFill>
                <a:latin typeface="Walbaum Display"/>
                <a:ea typeface="DejaVu Sans"/>
              </a:rPr>
              <a:t>Sistemul LXD/LXC</a:t>
            </a:r>
            <a:endParaRPr b="0" lang="en-US" sz="4400" spc="-1" strike="noStrike">
              <a:solidFill>
                <a:srgbClr val="ffffff"/>
              </a:solidFill>
              <a:latin typeface="Arial"/>
            </a:endParaRPr>
          </a:p>
        </p:txBody>
      </p:sp>
      <p:sp>
        <p:nvSpPr>
          <p:cNvPr id="115" name="PlaceHolder 13"/>
          <p:cNvSpPr/>
          <p:nvPr/>
        </p:nvSpPr>
        <p:spPr>
          <a:xfrm>
            <a:off x="559800" y="1371960"/>
            <a:ext cx="5155200" cy="4798440"/>
          </a:xfrm>
          <a:prstGeom prst="rect">
            <a:avLst/>
          </a:prstGeom>
          <a:noFill/>
          <a:ln w="0">
            <a:noFill/>
          </a:ln>
        </p:spPr>
        <p:style>
          <a:lnRef idx="0"/>
          <a:fillRef idx="0"/>
          <a:effectRef idx="0"/>
          <a:fontRef idx="minor"/>
        </p:style>
        <p:txBody>
          <a:bodyPr lIns="0" rIns="0" tIns="0" bIns="0" anchor="t">
            <a:normAutofit/>
          </a:bodyPr>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Si vedem o o lista de imagini cu almalinux pe care le putem folosi.</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Ca sa folosim una din ele de exemplu almalinux9 rulam comanda astfel “ lxc launch images:almalinux/9 &lt;container_name&gt;”</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Acum putem verifica fapul ca avem doua containere.</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endParaRPr b="0" lang="en-US" sz="1800" spc="-1" strike="noStrike">
              <a:solidFill>
                <a:srgbClr val="ffffff"/>
              </a:solidFill>
              <a:latin typeface="Arial"/>
            </a:endParaRPr>
          </a:p>
        </p:txBody>
      </p:sp>
      <p:pic>
        <p:nvPicPr>
          <p:cNvPr id="116" name="" descr=""/>
          <p:cNvPicPr/>
          <p:nvPr/>
        </p:nvPicPr>
        <p:blipFill>
          <a:blip r:embed="rId1"/>
          <a:stretch/>
        </p:blipFill>
        <p:spPr>
          <a:xfrm>
            <a:off x="5715000" y="1351800"/>
            <a:ext cx="6477120" cy="2818080"/>
          </a:xfrm>
          <a:prstGeom prst="rect">
            <a:avLst/>
          </a:prstGeom>
          <a:ln w="0">
            <a:noFill/>
          </a:ln>
        </p:spPr>
      </p:pic>
      <p:pic>
        <p:nvPicPr>
          <p:cNvPr id="117" name="" descr=""/>
          <p:cNvPicPr/>
          <p:nvPr/>
        </p:nvPicPr>
        <p:blipFill>
          <a:blip r:embed="rId2"/>
          <a:stretch/>
        </p:blipFill>
        <p:spPr>
          <a:xfrm>
            <a:off x="5715000" y="4368960"/>
            <a:ext cx="6437520" cy="716760"/>
          </a:xfrm>
          <a:prstGeom prst="rect">
            <a:avLst/>
          </a:prstGeom>
          <a:ln w="0">
            <a:noFill/>
          </a:ln>
        </p:spPr>
      </p:pic>
      <p:pic>
        <p:nvPicPr>
          <p:cNvPr id="118" name="" descr=""/>
          <p:cNvPicPr/>
          <p:nvPr/>
        </p:nvPicPr>
        <p:blipFill>
          <a:blip r:embed="rId3"/>
          <a:stretch/>
        </p:blipFill>
        <p:spPr>
          <a:xfrm>
            <a:off x="685800" y="5282640"/>
            <a:ext cx="10418400" cy="15753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4"/>
          <p:cNvSpPr/>
          <p:nvPr/>
        </p:nvSpPr>
        <p:spPr>
          <a:xfrm>
            <a:off x="550800" y="549720"/>
            <a:ext cx="11095200" cy="1329480"/>
          </a:xfrm>
          <a:prstGeom prst="rect">
            <a:avLst/>
          </a:prstGeom>
          <a:noFill/>
          <a:ln w="0">
            <a:noFill/>
          </a:ln>
        </p:spPr>
        <p:style>
          <a:lnRef idx="0"/>
          <a:fillRef idx="0"/>
          <a:effectRef idx="0"/>
          <a:fontRef idx="minor"/>
        </p:style>
        <p:txBody>
          <a:bodyPr lIns="0" rIns="0" tIns="0" bIns="0" anchor="t">
            <a:noAutofit/>
          </a:bodyPr>
          <a:p>
            <a:pPr>
              <a:lnSpc>
                <a:spcPct val="90000"/>
              </a:lnSpc>
              <a:tabLst>
                <a:tab algn="l" pos="0"/>
              </a:tabLst>
            </a:pPr>
            <a:r>
              <a:rPr b="0" lang="en-US" sz="4400" spc="-1" strike="noStrike">
                <a:solidFill>
                  <a:srgbClr val="ffffff"/>
                </a:solidFill>
                <a:latin typeface="Walbaum Display"/>
                <a:ea typeface="DejaVu Sans"/>
              </a:rPr>
              <a:t>Sistemul LXD/LXC</a:t>
            </a:r>
            <a:endParaRPr b="0" lang="en-US" sz="4400" spc="-1" strike="noStrike">
              <a:solidFill>
                <a:srgbClr val="ffffff"/>
              </a:solidFill>
              <a:latin typeface="Arial"/>
            </a:endParaRPr>
          </a:p>
        </p:txBody>
      </p:sp>
      <p:sp>
        <p:nvSpPr>
          <p:cNvPr id="120" name="PlaceHolder 15"/>
          <p:cNvSpPr/>
          <p:nvPr/>
        </p:nvSpPr>
        <p:spPr>
          <a:xfrm>
            <a:off x="559800" y="1371960"/>
            <a:ext cx="5155200" cy="4798440"/>
          </a:xfrm>
          <a:prstGeom prst="rect">
            <a:avLst/>
          </a:prstGeom>
          <a:noFill/>
          <a:ln w="0">
            <a:noFill/>
          </a:ln>
        </p:spPr>
        <p:style>
          <a:lnRef idx="0"/>
          <a:fillRef idx="0"/>
          <a:effectRef idx="0"/>
          <a:fontRef idx="minor"/>
        </p:style>
        <p:txBody>
          <a:bodyPr lIns="0" rIns="0" tIns="0" bIns="0" anchor="t">
            <a:normAutofit/>
          </a:bodyPr>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Pentru a intra intr-un container rulam comanda “lxc exec &lt;nume_container&gt; -- &lt;shell&gt;”.</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Vedem ca avem un alt prompt si un alt sistem de operare.</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Pentru a sterge un container “lxc delete &lt;container_name&gt; “ si flagul  -–force daca daca avem containerul in executie</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Desigur aceasta este doar o introducere in acest sistem de containere si capacitatile sale sunt mult mai mari.</a:t>
            </a:r>
            <a:endParaRPr b="0" lang="en-US" sz="1800" spc="-1" strike="noStrike">
              <a:solidFill>
                <a:srgbClr val="ffffff"/>
              </a:solidFill>
              <a:latin typeface="Arial"/>
            </a:endParaRPr>
          </a:p>
        </p:txBody>
      </p:sp>
      <p:pic>
        <p:nvPicPr>
          <p:cNvPr id="121" name="" descr=""/>
          <p:cNvPicPr/>
          <p:nvPr/>
        </p:nvPicPr>
        <p:blipFill>
          <a:blip r:embed="rId1"/>
          <a:stretch/>
        </p:blipFill>
        <p:spPr>
          <a:xfrm>
            <a:off x="7696080" y="1143000"/>
            <a:ext cx="4419720" cy="3129840"/>
          </a:xfrm>
          <a:prstGeom prst="rect">
            <a:avLst/>
          </a:prstGeom>
          <a:ln w="0">
            <a:noFill/>
          </a:ln>
        </p:spPr>
      </p:pic>
      <p:pic>
        <p:nvPicPr>
          <p:cNvPr id="122" name="" descr=""/>
          <p:cNvPicPr/>
          <p:nvPr/>
        </p:nvPicPr>
        <p:blipFill>
          <a:blip r:embed="rId2"/>
          <a:stretch/>
        </p:blipFill>
        <p:spPr>
          <a:xfrm>
            <a:off x="3200400" y="5381280"/>
            <a:ext cx="8991720" cy="14767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6"/>
          <p:cNvSpPr/>
          <p:nvPr/>
        </p:nvSpPr>
        <p:spPr>
          <a:xfrm>
            <a:off x="550800" y="549720"/>
            <a:ext cx="11095200" cy="1329480"/>
          </a:xfrm>
          <a:prstGeom prst="rect">
            <a:avLst/>
          </a:prstGeom>
          <a:noFill/>
          <a:ln w="0">
            <a:noFill/>
          </a:ln>
        </p:spPr>
        <p:style>
          <a:lnRef idx="0"/>
          <a:fillRef idx="0"/>
          <a:effectRef idx="0"/>
          <a:fontRef idx="minor"/>
        </p:style>
        <p:txBody>
          <a:bodyPr lIns="0" rIns="0" tIns="0" bIns="0" anchor="t">
            <a:noAutofit/>
          </a:bodyPr>
          <a:p>
            <a:pPr>
              <a:lnSpc>
                <a:spcPct val="90000"/>
              </a:lnSpc>
              <a:tabLst>
                <a:tab algn="l" pos="0"/>
              </a:tabLst>
            </a:pPr>
            <a:r>
              <a:rPr b="0" lang="en-US" sz="4400" spc="-1" strike="noStrike">
                <a:solidFill>
                  <a:srgbClr val="ffffff"/>
                </a:solidFill>
                <a:latin typeface="Walbaum Display"/>
                <a:ea typeface="DejaVu Sans"/>
              </a:rPr>
              <a:t>Sistemul Docker</a:t>
            </a:r>
            <a:endParaRPr b="0" lang="en-US" sz="4400" spc="-1" strike="noStrike">
              <a:solidFill>
                <a:srgbClr val="ffffff"/>
              </a:solidFill>
              <a:latin typeface="Arial"/>
            </a:endParaRPr>
          </a:p>
        </p:txBody>
      </p:sp>
      <p:sp>
        <p:nvSpPr>
          <p:cNvPr id="124" name="PlaceHolder 17"/>
          <p:cNvSpPr/>
          <p:nvPr/>
        </p:nvSpPr>
        <p:spPr>
          <a:xfrm>
            <a:off x="559800" y="1371960"/>
            <a:ext cx="5155200" cy="4798440"/>
          </a:xfrm>
          <a:prstGeom prst="rect">
            <a:avLst/>
          </a:prstGeom>
          <a:noFill/>
          <a:ln w="0">
            <a:noFill/>
          </a:ln>
        </p:spPr>
        <p:style>
          <a:lnRef idx="0"/>
          <a:fillRef idx="0"/>
          <a:effectRef idx="0"/>
          <a:fontRef idx="minor"/>
        </p:style>
        <p:txBody>
          <a:bodyPr lIns="0" rIns="0" tIns="0" bIns="0" anchor="t">
            <a:normAutofit/>
          </a:bodyPr>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Pentru a instala docker in Ubuntu rulam comanda “apt install docker docker-compose”.</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Ruland docker fara agrumente vedem o lista de comenzi pe care le putem executa.</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Ca sa vedem sau sa cautam containere intram pe </a:t>
            </a:r>
            <a:r>
              <a:rPr b="0" lang="en-US" sz="1800" spc="-1" strike="noStrike">
                <a:solidFill>
                  <a:srgbClr val="ffffff">
                    <a:alpha val="60000"/>
                  </a:srgbClr>
                </a:solidFill>
                <a:latin typeface="Gill Sans MT"/>
                <a:ea typeface="DejaVu Sans"/>
                <a:hlinkClick r:id="rId1"/>
              </a:rPr>
              <a:t>https://hub.docker.com/</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 </a:t>
            </a:r>
            <a:endParaRPr b="0" lang="en-US" sz="1800" spc="-1" strike="noStrike">
              <a:solidFill>
                <a:srgbClr val="ffffff"/>
              </a:solidFill>
              <a:latin typeface="Arial"/>
            </a:endParaRPr>
          </a:p>
        </p:txBody>
      </p:sp>
      <p:pic>
        <p:nvPicPr>
          <p:cNvPr id="125" name="" descr=""/>
          <p:cNvPicPr/>
          <p:nvPr/>
        </p:nvPicPr>
        <p:blipFill>
          <a:blip r:embed="rId2"/>
          <a:stretch/>
        </p:blipFill>
        <p:spPr>
          <a:xfrm>
            <a:off x="6302880" y="868320"/>
            <a:ext cx="5889240" cy="553248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8"/>
          <p:cNvSpPr/>
          <p:nvPr/>
        </p:nvSpPr>
        <p:spPr>
          <a:xfrm>
            <a:off x="550800" y="549720"/>
            <a:ext cx="11095200" cy="1329480"/>
          </a:xfrm>
          <a:prstGeom prst="rect">
            <a:avLst/>
          </a:prstGeom>
          <a:noFill/>
          <a:ln w="0">
            <a:noFill/>
          </a:ln>
        </p:spPr>
        <p:style>
          <a:lnRef idx="0"/>
          <a:fillRef idx="0"/>
          <a:effectRef idx="0"/>
          <a:fontRef idx="minor"/>
        </p:style>
        <p:txBody>
          <a:bodyPr lIns="0" rIns="0" tIns="0" bIns="0" anchor="t">
            <a:noAutofit/>
          </a:bodyPr>
          <a:p>
            <a:pPr>
              <a:lnSpc>
                <a:spcPct val="90000"/>
              </a:lnSpc>
              <a:tabLst>
                <a:tab algn="l" pos="0"/>
              </a:tabLst>
            </a:pPr>
            <a:r>
              <a:rPr b="0" lang="en-US" sz="4400" spc="-1" strike="noStrike">
                <a:solidFill>
                  <a:srgbClr val="ffffff"/>
                </a:solidFill>
                <a:latin typeface="Walbaum Display"/>
                <a:ea typeface="DejaVu Sans"/>
              </a:rPr>
              <a:t>Sistemul Docker</a:t>
            </a:r>
            <a:endParaRPr b="0" lang="en-US" sz="4400" spc="-1" strike="noStrike">
              <a:solidFill>
                <a:srgbClr val="ffffff"/>
              </a:solidFill>
              <a:latin typeface="Arial"/>
            </a:endParaRPr>
          </a:p>
        </p:txBody>
      </p:sp>
      <p:sp>
        <p:nvSpPr>
          <p:cNvPr id="127" name="PlaceHolder 19"/>
          <p:cNvSpPr/>
          <p:nvPr/>
        </p:nvSpPr>
        <p:spPr>
          <a:xfrm>
            <a:off x="559800" y="1371960"/>
            <a:ext cx="5155200" cy="4798440"/>
          </a:xfrm>
          <a:prstGeom prst="rect">
            <a:avLst/>
          </a:prstGeom>
          <a:noFill/>
          <a:ln w="0">
            <a:noFill/>
          </a:ln>
        </p:spPr>
        <p:style>
          <a:lnRef idx="0"/>
          <a:fillRef idx="0"/>
          <a:effectRef idx="0"/>
          <a:fontRef idx="minor"/>
        </p:style>
        <p:txBody>
          <a:bodyPr lIns="0" rIns="0" tIns="0" bIns="0" anchor="t">
            <a:normAutofit/>
          </a:bodyPr>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Acum putem rula un container de ex alpine ruland comanda “ docker --name &lt;container name&gt; &lt;container_image&gt;</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Pentru a vedea ce containere sunt executate rulam comanda ps dar observam ca nu este nimic asa ca adaugam flag-ul -a si vedem ce am facut noi.</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Observam ca acest container a iesit cu un code 0 (adica succes) si nu a ramas in executie.</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ea typeface="DejaVu Sans"/>
              </a:rPr>
              <a:t>Docker spre deosebire de lxd se ocupa de              izolarea unei aplicatii si ruleaza cat timp           aplicatia este in executie, pentru ca noi nu am executat nimic acesta a iesit.</a:t>
            </a:r>
            <a:endParaRPr b="0" lang="en-US" sz="1800" spc="-1" strike="noStrike">
              <a:solidFill>
                <a:srgbClr val="ffffff"/>
              </a:solidFill>
              <a:latin typeface="Arial"/>
            </a:endParaRPr>
          </a:p>
        </p:txBody>
      </p:sp>
      <p:pic>
        <p:nvPicPr>
          <p:cNvPr id="128" name="" descr=""/>
          <p:cNvPicPr/>
          <p:nvPr/>
        </p:nvPicPr>
        <p:blipFill>
          <a:blip r:embed="rId1"/>
          <a:stretch/>
        </p:blipFill>
        <p:spPr>
          <a:xfrm>
            <a:off x="6400800" y="1448280"/>
            <a:ext cx="5599440" cy="380520"/>
          </a:xfrm>
          <a:prstGeom prst="rect">
            <a:avLst/>
          </a:prstGeom>
          <a:ln w="0">
            <a:noFill/>
          </a:ln>
        </p:spPr>
      </p:pic>
      <p:pic>
        <p:nvPicPr>
          <p:cNvPr id="129" name="" descr=""/>
          <p:cNvPicPr/>
          <p:nvPr/>
        </p:nvPicPr>
        <p:blipFill>
          <a:blip r:embed="rId2"/>
          <a:stretch/>
        </p:blipFill>
        <p:spPr>
          <a:xfrm>
            <a:off x="5791320" y="2743200"/>
            <a:ext cx="6400800" cy="7826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3DFloatVTI">
  <a:themeElements>
    <a:clrScheme name="Float">
      <a:dk1>
        <a:srgbClr val="000000"/>
      </a:dk1>
      <a:lt1>
        <a:srgbClr val="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3DFloatVTI">
  <a:themeElements>
    <a:clrScheme name="Float">
      <a:dk1>
        <a:srgbClr val="000000"/>
      </a:dk1>
      <a:lt1>
        <a:srgbClr val="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B5D19FEBEA74498DFEE27CE2C04205" ma:contentTypeVersion="14" ma:contentTypeDescription="Create a new document." ma:contentTypeScope="" ma:versionID="f739413b01587078f72751b70a136aa0">
  <xsd:schema xmlns:xsd="http://www.w3.org/2001/XMLSchema" xmlns:xs="http://www.w3.org/2001/XMLSchema" xmlns:p="http://schemas.microsoft.com/office/2006/metadata/properties" xmlns:ns2="c61c6339-0837-4246-91dd-ab7bd25b3504" xmlns:ns3="dc770270-5e24-459d-aaf3-eeebbc46ab14" targetNamespace="http://schemas.microsoft.com/office/2006/metadata/properties" ma:root="true" ma:fieldsID="2250c404220d951a0bae8927da97fcbc" ns2:_="" ns3:_="">
    <xsd:import namespace="c61c6339-0837-4246-91dd-ab7bd25b3504"/>
    <xsd:import namespace="dc770270-5e24-459d-aaf3-eeebbc46ab1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1c6339-0837-4246-91dd-ab7bd25b35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fd59429c-2ec5-47d9-ac23-ecd773c54e4e"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c770270-5e24-459d-aaf3-eeebbc46ab1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b312ada-bb94-4e05-a81d-9905e2487240}" ma:internalName="TaxCatchAll" ma:showField="CatchAllData" ma:web="dc770270-5e24-459d-aaf3-eeebbc46ab14">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61c6339-0837-4246-91dd-ab7bd25b3504">
      <Terms xmlns="http://schemas.microsoft.com/office/infopath/2007/PartnerControls"/>
    </lcf76f155ced4ddcb4097134ff3c332f>
    <TaxCatchAll xmlns="dc770270-5e24-459d-aaf3-eeebbc46ab14" xsi:nil="true"/>
  </documentManagement>
</p:properties>
</file>

<file path=customXml/itemProps1.xml><?xml version="1.0" encoding="utf-8"?>
<ds:datastoreItem xmlns:ds="http://schemas.openxmlformats.org/officeDocument/2006/customXml" ds:itemID="{9FA88064-A604-4ECC-B45D-B361F7887162}"/>
</file>

<file path=customXml/itemProps2.xml><?xml version="1.0" encoding="utf-8"?>
<ds:datastoreItem xmlns:ds="http://schemas.openxmlformats.org/officeDocument/2006/customXml" ds:itemID="{A0ED7879-2623-4BD9-A43D-C3B35E1E4E1A}"/>
</file>

<file path=customXml/itemProps3.xml><?xml version="1.0" encoding="utf-8"?>
<ds:datastoreItem xmlns:ds="http://schemas.openxmlformats.org/officeDocument/2006/customXml" ds:itemID="{09B1EAF5-9269-461E-A76A-1FDB0BC851F9}"/>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TM33713516</Template>
  <TotalTime>340</TotalTime>
  <Application>LibreOffice/7.5.1.2$Linux_X86_64 LibreOffice_project/50$Build-2</Application>
  <AppVersion>15.0000</AppVersion>
  <Words>613</Words>
  <Paragraphs>119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
  <cp:revision>8</cp:revision>
  <dcterms:created xsi:type="dcterms:W3CDTF">2021-01-28T12:59:42Z</dcterms:created>
  <dcterms:modified xsi:type="dcterms:W3CDTF">2023-03-31T11:01:06Z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0x01010004B5D19FEBEA74498DFEE27CE2C04205</vt:lpwstr>
  </property>
  <property fmtid="{D5CDD505-2E9C-101B-9397-08002B2CF9AE}" pid="3" name="Notes">
    <vt:i4>7</vt:i4>
  </property>
  <property fmtid="{D5CDD505-2E9C-101B-9397-08002B2CF9AE}" pid="4" name="PresentationFormat">
    <vt:lpwstr>Widescreen</vt:lpwstr>
  </property>
  <property fmtid="{D5CDD505-2E9C-101B-9397-08002B2CF9AE}" pid="5" name="Slides">
    <vt:i4>12</vt:i4>
  </property>
</Properties>
</file>