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46" autoAdjust="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03T11:26:47.6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2507 11771 108 0,'0'0'650'0,"0"0"-529"16,0 0-30-16,0 0 77 16,0 0-15-16,0 0-35 0,25-77 15 15,-23 76-64-15,0-2 8 16,-2 3 16-16,2 0-27 16,-2 10 67-16,2 12-49 15,-2 7-46-15,2 5 36 16,1 4-54-16,-1 6 17 15,0 4 16-15,-1 2-51 16,3 4 48-16,-2 5-33 16,0 1-9-16,1 3 65 15,-1 2-61-15,-2 1 22 16,0 4 6-16,2 3-40 16,-2 2 52-16,0 2-50 15,0 1-1-15,0-2 65 16,0 1-65-16,0-1 29 0,0-2-1 15,0 2-29-15,0-1 42 16,0 3-42-16,0-3 0 16,0-3 14-16,0 1-8 15,0-3-6-15,4 3 4 16,-3-1 12-16,3 2-8 16,-2-2-8-16,0 0 0 15,-2 0 6-15,0 0 1 16,0-1-7-16,0 1 3 15,0-2 8-15,0 4 26 16,-4 5-37-16,-3 1 6 0,3 1 24 16,-1 0-30-1,3 7 0-15,0-3 14 0,-2 4 1 16,4 2 4 0,0 1-19-16,0 3 0 0,0-1-18 15,0-4 24-15,0 2-6 16,0-3 0-16,0-3 15 15,-3-7-12-15,-6 2-3 16,-2-5 0-16,-3-5-25 16,-1 1 25-16,-3-9-6 15,5-5-31-15,1-17-65 16,6-19-38-16,6-36-154 16,1-23-342-16,16-21-244 0</inkml:trace>
  <inkml:trace contextRef="#ctx0" brushRef="#br0" timeOffset="2241.04">2503 11543 155 0,'0'0'178'16,"0"0"-123"-16,0 0 65 15,0 0-26-15,0 0-18 16,0 0 5-16,0 0-20 15,0 0 14-15,31 0-16 16,-29 0-3-16,0 0 43 16,0 0-15-16,0 0-3 15,3 0 19-15,-2 0-15 0,3 0 36 16,1 0-32 0,0 0-35-16,6 0 39 0,2-5-56 15,8 1 5-15,2 2 16 16,4-4-44-16,6 2 33 15,3-1-16-15,5-2-8 16,3-1 54-16,3 3-68 16,-3-2 8-16,4 2 19 15,-4 2-36-15,6-1 37 16,-3 0-37-16,2 1 2 16,2-3 12-16,4 5-14 15,3 1 0-15,0-2 0 16,2 2 12-16,3-2-9 15,-1 0-3-15,3 0 0 16,-1 0 3-16,5-1-2 0,-3 2-1 16,3-1 7-16,3-4 8 15,4 1-6-15,0 2-9 16,5-4 0-16,1 2-4 16,-1 1 4-16,1-2 0 15,-1 1 0-15,-3 2 14 16,3 0-16-16,0 2 2 15,-2-1 0-15,1 2-6 16,2 0 7-16,3 0-1 16,0 0 0-16,6 0 9 15,1 0-6-15,3 0-3 16,3 0 0-16,1 0-7 16,2 0 7-16,-1 0 0 15,4 0 0-15,2 0 15 16,18 0-31-16,16 0 16 0,19-5 0 15,-1 4-12-15,-15 1 12 16,-32-2 0-16,-28 2 0 16,-16 0 10-16,-1 0-29 15,9 0 19-15,14 0 0 16,13 0-27-16,-2 0 21 16,-4 0-16-16,-1 0 10 15,-2 0-16-15,-1 0 27 16,-5 2-35-16,-1-1 27 15,-3-1-16-15,-3 0 22 0,-3 0-12 16,-5 0 15 0,-1 0 0-16,-6 0-19 0,-4 0 19 15,-5 0 0-15,-8 0-13 16,-7 3 13-16,-8 1 0 16,-5 0 0-16,-11 2 12 15,-3-2 22-15,-5 0-24 16,-3-3-4-16,-4 2 55 15,2-3-44-15,-1 1 23 16,-1 3-4-16,2 1-29 16,2 5 54-16,-4 4-42 15,0 6-7-15,-1 6 59 16,-3 8-54-16,0 8 18 0,0 8 5 16,0 6-40-1,0 7 48-15,0 7-48 0,0 6 1 16,0 4 39-16,0 1-33 15,0 3 25-15,0 0 2 16,0 2-33-16,0 3 41 16,0-1-42-16,0 3 0 15,0 4 11-15,0-1 2 16,0 3-10-16,0-1 9 16,0 1-3-16,0-2 30 15,0 2-39-15,0-1 1 16,0 0 41-16,0-1-30 15,2-5-8-15,4-5-4 16,2-4 12-16,-1-3 9 16,3 0-21-16,-1-3 0 15,0 0 17-15,-2 0-7 0,-3-3 1 16,0 1-1-16,1-3 4 16,-5-1 24-16,0 5-38 15,0-2 0-15,0 6-5 16,0 0 13-16,0-1-8 15,0 0 0-15,-3 0 17 16,-1-4 9-16,-2 2-26 16,-1-3 0-16,-2-1 12 15,-2-2-2-15,0 1-10 16,-3-4 0-16,1 2 11 16,1-1-7-16,3 0-4 0,8-4-4 15,1-1-13 1,0-4 32-16,0-4-15 15,6-4 0-15,6-1 15 0,1-5-6 16,-3-4-9-16,1-1 0 16,-3-2-13-16,-2 4 14 15,-6-2-1-15,0-3 0 16,0-5-57-16,-33 1-41 16,0-6-275-16,-9-12-485 0</inkml:trace>
  <inkml:trace contextRef="#ctx0" brushRef="#br0" timeOffset="2976.67">3102 16346 327 0,'0'0'104'0,"0"0"-104"16,0 0-14-1,0 0 8-15,0 0 6 0,-116-39 6 16,92 25 2-16,-6 5 30 16,2-5 30-16,-5 6 15 15,5-4-37-15,4 2-46 16,-8-7-27-16,11 2-137 16,1 1-187-16</inkml:trace>
  <inkml:trace contextRef="#ctx0" brushRef="#br0" timeOffset="4977.45">2536 16026 9 0,'0'0'528'15,"0"0"-350"-15,0 0 14 16,0 0 20-16,0 0-34 15,0 0 20-15,0 0-60 16,18 10-29-16,-14 12 24 16,-1 7-73-16,-3 8-2 15,0 4-9-15,0 2-21 0,0 3 38 16,0 2-42 0,0-7-23-16,0-1 40 0,0 0-39 15,0-8 5-15,-3 2-7 16,3-6 13-16,0-5-11 15,0-6-2-15,0-3 0 16,0-6-10-16,0 0 10 16,0-2 0-16,0-1-1 15,0-5 2-15,0 3-16 16,7 1 15-16,2-4 0 16,4 2 14-16,5-2-13 15,2 0 5-15,6 0 3 16,8 0-8-16,4 0 28 15,7 0-29-15,4-2 0 16,4 2-8-16,5-4 19 0,5 1-11 16,-2-2 0-16,7-1 10 15,-2 2 13-15,4 0-23 16,1 0 0-16,0 4 21 16,3 0-14-16,-3 0-1 15,1 0-6-15,-5 0 9 16,0 0-6-16,-1 4-3 15,1 0 0-15,5-1-10 16,-1 0 16-16,2 1-6 16,3 1 0-16,3-2 6 15,3 1-5-15,2 3-1 16,4-4 0-16,-1 1-9 16,0 1 15-16,-3-5-6 15,-4 0 0-15,1 3 2 16,-7-1-8-16,1 2 6 0,-4 0-9 15,0-4-7-15,1 4 1 16,-3 0 13-16,-2-2-4 16,-1 2 6-16,2 1-8 15,-3-2 8-15,-1 1 0 16,1-2-12-16,-1 6 18 16,2-4-6-16,-1 1 0 15,3 0-18-15,-1 3 0 16,1-4 8-16,3 1-20 15,1-5 23-15,-1 1-21 0,-2 3 9 16,1 1 8-16,-5-1 11 16,-1-1-3-16,-4-1 3 15,-2 3 0-15,-2-2-11 16,0 2 12-16,-3-5-1 16,1 0 0-16,-1 0-40 15,-1 0 40-15,1 0-38 16,-3 0-4-16,1 0 26 15,-7 0-21-15,1 4 36 16,-5 0 0-16,-5 1 1 16,1 4-2-16,-3 0 2 15,0 0 0-15,2-6-7 16,-2 2-2-16,0-5-4 0,1 0-40 16,-1 0-36-1,0 0 55-15,3 0-11 0,-3 0-6 16,2 0 34-1,0-5-1-15,-2 2 18 0,-1-1 0 16,-1-1 0-16,-2 0-16 16,0 1 16-16,-2-5-6 15,1 4-4-15,-1-3 7 16,2 0 2-16,-3 3 1 16,3 0-2-16,1 5-8 15,-1-4 10-15,2-1 0 16,-3 1-1-16,2 3 9 15,-3-4-2-15,-1-3-6 16,1 3 0-16,-5 1 0 16,0-5 0-16,-1 6 0 15,-2-4 2-15,-3 0 9 0,3 2-6 16,-4 1-5-16,-2 2 1 16,3-2 33-16,2 0-34 15,-1-4 0-15,4 3 6 16,-2-4 4-16,-1 6-5 15,1-8-5-15,-4 3 0 16,-4 2 11-16,-1 2-10 16,-2 0 10-16,-4 0 24 15,2 0-28-15,-3-1 24 16,2 5-24-16,-3-5 2 16,0 1 48-16,-2 1-56 15,2-4 9-15,1 0-4 16,1-6 4-16,-3 6-8 15,4-5-2-15,-3 3 0 0,4 1 0 16,-2 2 1-16,0-2-1 16,1 0 23-16,-1 6-22 15,0-3 34-15,1 2-35 16,-3-1 0-16,3-2 21 16,2 2-10-16,-3 0-6 15,4-1 23-15,2 0-27 16,1 1 37-16,0-4-37 15,-2 4 0-15,2-7 27 16,0 4-22-16,1 0-6 0,-4 0 0 16,3 2 11-1,1-3-11-15,-4 3 0 0,1 1 0 16,-1-4 0-16,-3 3 2 16,0 0-2-16,0 1 0 15,-3-1 13-15,2 0-28 16,0 1-1-16,2-5-76 15,-2 4-31-15,0-4-102 16,1 0-14-16,-1 4-9 16,2 1-9-16,-2 1 166 15,-2 3 46-15,0-5 38 16,0 5-8-16,2-4 1 16,1 2-103-16,-1-2-166 0</inkml:trace>
  <inkml:trace contextRef="#ctx0" brushRef="#br0" timeOffset="5225.26">9048 16240 593 0,'0'0'299'15,"0"0"-153"-15,0 0 22 16,0 0-12-16,0 0 30 16,0 0-49-16,0 0-60 15,2 4 24-15,-2 6-54 16,0 6-15-16,0 2 37 15,0 1-68-15,-10 6 10 16,-4 8-6-16,-1-1 4 16,-8 2-6-16,-10 2-3 15,-40 10-120-15,6-12-101 16,-7-6-311-16</inkml:trace>
  <inkml:trace contextRef="#ctx0" brushRef="#br0" timeOffset="7465.93">3591 11446 163 0,'0'0'175'0,"0"0"-71"16,0 0-18-16,0 0 54 15,0 0 32-15,0 0-55 16,0 0-1-16,0-19-34 16,0 18-21-16,0 1 45 15,0 0-47-15,0 0 21 16,0 0-13-16,-6 0-53 16,5 8 84-16,-6 6-49 15,2 6-21-15,1 2 36 16,0 2-62-16,-1 2 20 15,1 2 11-15,1 0-32 16,-1 2 48-16,0 4-33 0,3 4-6 16,-1 3 41-1,0 3-49-15,-3 2 20 0,1 4 17 16,0 1-27-16,-1 8 35 16,-2 0-47-16,3 7 1 15,-3-3 19-15,1 0-8 16,2-3-12-16,-2-4 30 15,3-2-17-15,2-2 58 16,-1 1-46-16,0 1-24 16,0 2 40-16,2 4-33 15,-3 4-5-15,3 5-3 16,-2-1 14-16,0 0-8 0,-2-2-6 16,2-4 0-1,-1-6-7-15,3-5 23 0,0-6-16 16,0-3 25-16,0-2-24 15,0-1 46-15,0-2-47 16,0 1 0-16,-3 8 26 16,1 0-25-16,-2 5 4 15,0 5-5-15,-3 2 16 16,3 1-4-16,0-3-12 16,0-7 0-16,2 0 14 15,0-8-13-15,2 2 18 16,0-5-18-16,0 1 17 15,0 1-10-15,0 0-8 16,0-2 0-16,0 4-8 16,-2 4 14-16,0 3-6 0,0-3 0 15,2 1 8-15,0-1-28 16,0-4 20-16,0-1 0 16,0-1-16-16,0-4 22 15,0 2-6-15,0 1 0 16,2 0 9-16,2 1-11 15,0 1 2-15,1-1 0 16,-2 1-6-16,1 4 12 16,-4-3-6-16,2-1 0 15,-1 5 8-15,3-7-16 16,0-3 8-16,0-2-1 16,-2-1-20-16,4-1 30 15,-4-5-9-15,0 4 0 0,0-4 7 16,0 8-7-1,-2-5 0-15,2 6 0 0,-2 0-16 16,3 1 17-16,-3-2-1 16,2-3 0-16,0-2 1 15,1 1-4-15,0-4 3 16,3 2 0-16,-5 0-17 16,4 4 19-16,-1-1-2 15,-1 2 0-15,1-4-1 16,-2 3-18-16,0-1 19 15,0-1 0-15,1 3-19 16,-1-2 16-16,1-1 3 16,-3-3-1-16,2 2 1 15,-2-2-7-15,0-6 7 0,0 4-6 16,0-3-11-16,0-2 28 16,0 4-11-16,0 0 0 15,0 6 0-15,0 1-16 16,0-1 16-16,0 1-29 15,-5 3 23-15,-2-8-29 16,1 0-54-16,-1-5-13 16,3-4 14-16,1-6 28 15,2-1-133-15,1-8-70 16,0 1-77-16,0-4-384 0</inkml:trace>
  <inkml:trace contextRef="#ctx0" brushRef="#br0" timeOffset="9167.12">4667 11393 337 0,'0'0'167'16,"0"0"-59"-16,0 0-46 16,0 0 24-16,0 0 42 15,0 0-28-15,0 0-8 16,0 0-18-16,0 0-7 15,0 0 31-15,0 0-47 16,0 0 1-16,0 0 6 16,0 7 0-16,0 5 33 15,0 6-17-15,-2 3 9 16,-3 8 25-16,3 8-75 16,0 1 6-16,2 8 10 15,0 5-25-15,0 5 44 16,0 3-42-16,0 0-9 15,4 4 42-15,4-1-58 0,3 2 35 16,-3 1-5-16,1 1-30 16,-3 6 58-16,0 3-44 15,-6 4-14-15,0 4 53 16,0-1-53-16,0-4 11 16,0 2 10-16,0-3-21 15,0-2 48-15,0 1-49 16,4-2 0-16,0-1 34 0,3-1-32 15,-3 0 17 1,0 1-17-16,2 0 15 0,-4 2 4 16,-2 3-21-1,2 5 0-15,0-2 0 0,-2 0 9 16,0-2-9-16,2-2 0 16,-2-4 12-16,2-3-3 15,3-2-9-15,-1 0 0 16,-2-3-9-16,2 0 18 15,-1 2-9-15,0-3 0 16,-3-1 12-16,0 0-17 16,0-1 5-16,0 0 0 15,0 0-16-15,0-3 1 16,0-1 4-16,0-4 10 16,0-3 2-16,-3 1-3 15,-3-5 2-15,3-1 0 16,-1 3-9-16,-1-5 17 0,1 0-8 15,2 2 0-15,0 1 1 16,2-1 0-16,0 7-1 16,0-3 0-16,0-1-16 15,0 1-6-15,0-2 21 16,0-4 1-16,0 2 0 16,0-5-3-16,-2-2 3 15,-2 1-8-15,4-3-7 16,-2-3 9-16,2-3 5 15,0-2-4-15,0 0-7 16,0 0-15-16,0 0 27 0,-2 4-4 16,2 1-14-1,0 3 15-15,-2-2-4 0,2 1-22 16,0 0-8-16,0-5 37 16,-2 1-45-16,2-3 41 15,0 0-9-15,0-7-52 16,0-4-33-16,0-4 10 15,0-2-69-15,0-12-65 16,0 0-260-16,0 0-162 0</inkml:trace>
  <inkml:trace contextRef="#ctx0" brushRef="#br0" timeOffset="10789.19">5833 11401 725 0,'0'0'150'0,"0"0"-128"0,0 0 18 15,0 0 64-15,0 0 32 16,0 0-46-16,0 0-16 16,10 89 17-16,-5-68-40 15,2 4 22-15,-3 1 10 16,4 4-25-16,0 6 44 16,0 8-43-16,2 9-20 15,-1 5 51-15,0 8-47 16,-1 3 13-16,-3 6 9 15,0 3-34-15,-1 2 49 16,1 4-59-16,-3 1-10 16,1 4 52-16,0-4-55 15,1 2 32-15,0 0-1 0,-2 18-26 16,2 19 59 0,0 25-56-16,1 10-16 0,-1-9 31 15,0-8-17-15,2-17-14 16,-2-21 0-16,0-20 9 15,1-20-2-15,-1-4-7 16,0 8 0-16,1 10-6 16,0 5 17-16,-5-3-11 15,0-4 0-15,0 0 10 16,0 5-9-16,0 1-1 16,0 5 0-16,0 2-17 15,0 6 17-15,0-8-6 16,0 5-11-16,0-13 2 15,0-7-1-15,4-10 16 16,5-4 0-16,-2-7-9 0,3-3 9 16,2-4 0-16,-6 0 0 15,-1-2 0-15,-1 2-9 16,-4 0 9-16,0-3-9 16,0 1-6-16,0 0 1 15,0-5 12-15,0 2-13 16,0-7-26-16,5 4 39 15,2-4-26-15,-1 3 18 16,-2 1-5-16,1-4 3 16,-3 2 12-16,1 2 0 15,-1-4-9-15,0 2-12 16,-2 2 1-16,3-4 0 0,-3-4 10 16,2 2 0-1,-2 1 8-15,0-4 1 0,2 1 1 16,-2 2-3-16,0-4 3 15,0 1 0-15,0-3 0 16,0-6 9-16,0-6-9 16,0-2 0-16,2-6-46 15,-2-4-37-15,2 0-56 16,-2 0-91-16,0 0 53 16,0 0 16-16,0 0 106 15,0 9 36-15,-2 3 19 16,-7 3 0-16,2 4 0 15,0-2-20-15,7 1 8 16,0-2-120-16,0-9-170 0</inkml:trace>
  <inkml:trace contextRef="#ctx0" brushRef="#br0" timeOffset="13304.42">7775 11436 388 0,'0'0'228'16,"0"0"-91"-16,0 0-54 16,0 0 2-16,0 0 62 0,0 0-86 15,0 0-42-15,0-4 21 16,0 4-11-16,0 0 42 16,0-2-3-16,0-1-20 15,0 3 28-15,0 0-46 16,0 0-4-16,0 0 31 15,0 0-36-15,0 0 18 16,0 0 2-16,0 5 14 16,0 5 56-16,0 2-83 15,0 5 0-15,0-3 48 16,0 9-51-16,0 3 35 16,0 4-14-16,0 7-39 15,0 6 62-15,0 3-52 16,0 7-9-16,0 1 43 15,0 4-45-15,0 0 31 0,2 0-8 16,7 2-18-16,-1 1 49 16,4 1-46-16,-1 0-1 15,-3 2 33-15,-1 0-45 16,0 4 41-16,-5 0-14 16,-2 4-27-16,3 3 44 15,-3-2-45-15,0 2 0 16,0 1 2-16,0-2 17 15,0-2-19-15,0-1 0 16,0-1 6-16,0 0 6 16,0 1-12-16,0 1 0 15,0 0 8-15,2 2 12 16,0 0-19-16,0 1-1 0,-2 0 0 16,1 6 9-16,-1 0-9 15,0 8 0-15,0 0-1 16,0-1 19-16,0-2-19 15,0-5 1-15,0-9 0 16,0-6 2-16,0-4-2 16,0-3 0-16,-3-1-2 15,-4 0 20-15,-2 0-14 16,0 4-4-16,1-1 0 16,-3 6-12-16,1-3 12 15,4-1 0-15,1-2-9 16,3-2 21-16,2-1-24 0,0-4-3 15,0-4 14-15,0 2-22 16,0-4 23-16,0 3 0 16,0-5-1-16,0-3 7 15,0 2-18-15,0-1 12 16,0-4-8-16,0 1-14 16,0 3 13-16,0-3-3 15,0 3 11-15,0-4-14 16,5 1 0-16,-3-1 15 15,0 0-3-15,-1-4-27 16,4-4 29-16,-1 2 1 16,2-2-6-16,-2-6-9 15,-3-2 9-15,5 2-12 16,-2-8 18-16,-2 1-19 16,3-2 19-16,-3 1 0 0,0 3 0 15,-2-2 8-15,3 1-26 16,-3 1 18-16,2-1 0 15,0-1-15-15,-2 0 15 16,2 1 0-16,-2-1 0 16,0 0 12-16,0-3-18 15,3-2 6-15,-1 0-37 16,2-2 22-16,0-2 1 16,1 2 14-16,0 2-1 15,-3-4 13-15,3 2-16 16,-3-2 4-16,0 2 0 0,-2-5-2 15,2-4 4 1,-2 1-2-16,2 1 0 0,-2-5 16 16,0 1-22-16,0-1 6 15,0 3-3-15,2-3-18 16,0 1 27-16,-2 3-6 16,3 0 0-16,-1 0 15 15,-2 1 5-15,2 0-20 16,-2 0 0-16,0-1 11 15,0-1-1-15,0 2-10 16,0 0 0-16,0 4 10 16,0-5-1-16,0 1-9 15,1 4 0-15,3 0-4 16,-4 0 4-16,2-6 0 0,-2 8 0 16,3-7 11-16,-3 0 2 15,0 0-13 1,0-4 0-16,0 2 12 0,0 2 0 15,0-1-12-15,0-3 0 16,0 5 7-16,0-1 29 16,0 1-36-16,0 4 1 15,0-6 19-15,0 4-6 16,0-3-8-16,0 0-2 16,0-4 5-16,0 0 7 15,0 0-16-15,0 0-28 16,0 0 21-16,0 0-51 15,0 0 18-15,0 0 8 0,0-8-64 16,-3-16-83 0,-4-2-155-16,-4-6-547 0</inkml:trace>
  <inkml:trace contextRef="#ctx0" brushRef="#br0" timeOffset="18783.46">9107 11456 98 0,'0'0'156'0,"0"0"-111"0,0 0-31 16,0 0 32-16,0 0 6 15,0 0 22-15,-2 2-9 16,2-2-36-16,0 0 10 16,0 0-12-16,-2 0-27 15,0 0 0-15,-1 0-14 16,1 0-11-16,0 0 25 16,0 0 39-16,-2 0-17 15,-1 0 53-15,-3 0-2 16,4 0 21-16,-2 0-45 15,2 0-34-15,-3 0 20 16,1 0-27-16,0 0 24 16,4 0-2-16,0 0-21 0,0-2 50 15,2 0-17-15,0-1 0 16,0 2 26-16,0 1-57 16,0-2-4-16,0 2 13 15,0-2-20-15,0 2 43 16,0 0-30-16,4 0-1 15,1-2 33-15,0 2-45 16,1 0 29-16,3-2 11 16,5-1-30-16,1 1 39 15,5-1-23-15,0 1-14 16,2 2 40-16,3-2-51 16,0 2 24-16,0 0 4 0,0 0-18 15,0 0 27-15,-2 0-38 16,0 0 0-16,0 0 5 15,2 0 3 1,-3 0-8-16,3 0 0 0,0 0 6 16,2 0-5-16,-2 0-1 15,3 0 0-15,2 0-7 16,-1 2 13-16,0 0-6 16,-2-2 0-16,-1 2 1 15,2-2 6-15,-3 0-7 16,-4 0 0-16,0 0-7 15,-5 0 9-15,1 0-2 16,-1 0 0-16,6 0 6 16,2 0-7-16,3 0 1 15,2 0 0-15,-4 0-5 0,-5 1 6 16,-4-1-1-16,-8 0 0 16,-4 0 2-16,-4 0 10 15,0 2-12-15,0-2 0 16,0 3 0-16,0-3 0 15,0 0 24-15,0 2-24 16,0-2 15-16,0 2 0 16,3 0-15-16,2 0 0 15,-3-2 3-15,0 0 4 16,0 1-6-16,-2-1-1 16,3 0 8-16,-1 3-2 15,0-3-6-15,-1 0 0 16,-1 0-3-16,0 0 14 0,0 2-11 15,0-2 13-15,0 0-12 16,0 0 55-16,0 2-55 16,0-2 0-16,0 2 21 15,3 0-21-15,-3-2 15 16,2 2-1-16,1 2-15 16,-3-1 45-16,3 2-45 15,1 1 0-15,0 4 31 16,1 2-21-16,-1 2 27 15,0 4-4-15,1 1-33 16,-1 2 56-16,3 4-42 16,0-2-3-16,-3 1 40 0,3 1-44 15,-2 5 32-15,1-3-20 16,-4 1-19-16,3 3 47 16,-1-1-47-16,-2 4 0 15,0 4 17-15,1 1-6 16,-1 0-3-16,0 2-8 15,0-4 7-15,1 1 20 16,-1-1-26-16,3-1 5 16,-1 0 23-16,0 0-28 15,3 0 21-15,0 0-22 16,0-1 8-16,-3-1 9 16,0-1-17-16,-2 2 0 15,3-2 3-15,-3 6 12 16,-2-2-15-16,2 6 0 0,-2 0 1 15,0 3 5-15,0 3-6 16,0-1 0-16,0 0-6 16,0-1 20-16,0-3-14 15,0-4 0-15,0 0 1 16,0-2 12-16,0 0-12 16,0-2-1-16,0 3 6 15,0 3 7-15,0-1-6 16,0 8-7-16,-2 1 0 15,0 2-6-15,0 2 6 16,2 0 0-16,0-2-1 16,0-4 16-16,0 1-11 15,0-5-4-15,0 0 0 16,4-4 10-16,1-1-8 0,-3 0-2 16,-2 3 7-1,3 1 8-15,-3 3-5 0,0 4-10 16,0-2 0-16,0 1 3 15,0 2-2-15,0-5-1 16,0 0 1-16,0-2 14 16,0 2-9-16,0 3-6 15,0-3 0-15,0 4-1 16,0-2 1-16,0-2 0 16,0 0 0-16,2 0 15 15,2-2-9-15,-2-2-6 16,0 1 0-16,0-3-14 15,0-3 15-15,1 1-1 0,-1 1 2 16,0 0 11 0,-2-4-7-16,0 1-6 0,2 0 0 15,-2 3-6-15,0-2 7 16,0 2-1-16,0-2 0 16,0 1 14-16,0 3-16 15,0-1 2-15,0 3 0 16,0-4-9-16,0 1 11 15,0-1-2-15,0-3 0 16,0 1 12-16,-2 2-14 16,0-7 2-16,2 4 0 15,0-2-13-15,0 2 14 0,0-4-1 16,0 1 0-16,0 0 10 16,0-1-19-16,0-5 9 15,0 5 0-15,0-6-10 16,0 2 11-16,0 2-1 15,0-4 0-15,0 2 9 16,0 0-10-16,0-1 1 16,0-2-3-16,-2-3-18 15,2 1 22-15,-3-2-1 16,3-3 0-16,-2 1 12 16,2-1-10-16,-2-4-2 15,0 0 0-15,0 2-9 16,-2-2 10-16,-1 0-1 0,3 0 0 15,-3 2 9 1,3-2-8-16,0 4-1 0,-1-4 0 16,1-2-13-16,2-2 13 15,-2-2 0-15,2-3 0 16,-2 0 1-16,2-1-13 16,-3-4 12-16,3 3 0 15,0-3-16-15,0 0 16 16,-1 5-1-16,1-5 1 15,-5 2 0-15,3 2-1 16,-3 5 1-16,1-6 0 16,-3 1-8-16,3-2 14 15,-3 3-6-15,0-5 0 16,0 0 12-16,1 0-12 16,-3 0 0-16,0 0 0 0,-2 0-13 15,0 0 14 1,-3 0-1-16,-1-5 0 0,-3 3 7 15,0-2-7-15,-4 1 0 16,0-6 0-16,-3 3-13 16,0-2 14-16,-2 4-1 15,4-6 0-15,-2 2 6 16,0 0-1-16,0 2-5 16,2 2 0-16,0-4-12 15,1 6 13-15,-1 2-1 16,4-5 0-16,-2 5 10 15,3 0 2-15,3 0-12 0,-1 0 0 16,5 0 3-16,-1 0-1 16,1 0-2-16,1 0 0 15,-3 0 6-15,-1 0 4 16,-1 0-10-16,-4 0 0 16,-1 0-9-16,-2 0 11 15,-2 0-2-15,-3 0 0 16,1 0 9-16,2 0-3 15,3 0-6-15,1 0 0 16,1 0 6-16,6 0 3 16,-1 5-9-16,1-5 0 15,3 0 6-15,-2 0 2 16,-1 0-8-16,-1 0 0 0,1 0-7 16,-5 2 20-16,1 2-13 15,-4-4 0-15,1 4 1 16,0 0 0-16,2 2-1 15,1-2 0-15,1 0-4 16,3 4 16-16,-1-3-12 16,3-5 0-16,-3 5 9 15,1 2 1-15,3-2-10 16,-7-1 0-16,0 7 3 16,3-8 6-16,-6 8-6 15,3-4-3-15,-4-2 6 16,1 4 0-16,2-5-6 15,0 3 0-15,-1 0-6 16,1-2 14-16,-1-2-8 16,0 3 0-16,-1 2 0 0,-1 1 1 15,2-4-1-15,-2 3 0 16,1 0-10-16,-2 3-1 16,0-2 11-16,-2-1-27 15,5 1-48-15,-3-5 13 16,-17-4-95-16,4 0-143 15,-2-13-423-15</inkml:trace>
  <inkml:trace contextRef="#ctx0" brushRef="#br0" timeOffset="20384.84">9534 10553 606 0,'0'0'230'0,"0"0"-100"0,0 0 13 16,0 0 48-16,0 0-4 15,0 0-79-15,0 0-1 16,10-84-16-16,-10 70-18 16,0 3 41-16,0-3-57 15,-10-1-4-15,-4 3 49 16,-1 0-53-16,-4 2-18 16,0 1-24-16,3 6 12 15,-2 3 29-15,0 0-48 16,0 0 0-16,0 10 4 15,1 6 12-15,1 0-14 16,3 3-2-16,2-2 12 16,5 1-2-16,4 0-10 0,2 1 0 15,0-4-19-15,8-1 23 16,7-3-4-16,3-3 0 16,2-5-42-16,-2-3 19 15,2 0-54-15,-2 0-1 16,2-3 33-16,-1-12-45 15,0-1 37-15,-1-1 7 16,-5 0 17-16,1-1 11 16,-4 4 18-16,-1 0 0 15,-2 5 6-15,-2 2 0 0,-5 5 44 16,0-1 9-16,0 3-25 16,0 0 41-16,0 0-68 15,0 0-6-15,0 0-2 16,0 0 8-16,2 0-7 15,2 9 24-15,1 3-17 16,-1 0 54-16,0 2-44 16,1 0-8-16,0 0 13 15,1-2-13-15,1-2-16 16,1 0 7-16,2-6-87 16,-1 1 13-16,-1-5-80 15,3 0-109-15,4 0-34 16,-1-7-83-16,-4-3-184 0</inkml:trace>
  <inkml:trace contextRef="#ctx0" brushRef="#br0" timeOffset="20703.52">9756 10156 945 0,'0'0'166'0,"0"0"-85"16,0 0 39-16,0 0 63 16,0 0-10-16,0 0-107 15,0 0 13-15,44-32 4 16,-44 46-23-16,0 8 58 16,0 11-45-16,0 7 13 0,0 4 5 15,0 2-51-15,0 0 12 16,0-4-35-16,0-4-10 15,0-4 11-15,0-6-18 16,0-2-59-16,0-8-50 16,0-4-94-16,0-5-194 15,0-7-207-15</inkml:trace>
  <inkml:trace contextRef="#ctx0" brushRef="#br0" timeOffset="21144">9711 10365 992 0,'0'0'244'0,"0"0"-128"0,0 0 127 16,0 0-51-16,0 0-103 15,0 0-7-15,128-18-48 16,-109 24-28-16,-2 6 19 15,-3 6-25-15,1 0 0 16,-5-1 8-16,4 4 1 16,1-3-15-16,-2 1 6 15,-1-6-55-15,-3 0 27 16,-3-8-36-16,-4-1-8 0,-2-2-1 16,0-2 64-1,0 0-4-15,0-3 13 0,0-12 0 16,-2-4 35-16,-2 0 0 15,2-1 26-15,2 1 17 16,0-2-22-16,0 3 5 16,13 4-40-16,3 2-2 15,0 4 57-15,-1 3-74 16,1 5 16-16,-5 0-18 16,0 0-15-16,-4 3-28 15,-1 14-95-15,-4 0-162 16,-2-5-376-16</inkml:trace>
  <inkml:trace contextRef="#ctx0" brushRef="#br0" timeOffset="21366.23">10186 10372 1337 0,'0'0'334'15,"0"0"-258"-15,0 0 35 16,0 0 58-16,0 0-80 16,0 0-75-16,0 0 20 15,23 104-34-15,-22-81-56 16,2-5-139-16,-1-6-296 16,3-4-136-16</inkml:trace>
  <inkml:trace contextRef="#ctx0" brushRef="#br0" timeOffset="21510.44">10300 10181 1460 0,'0'0'236'0,"0"0"-201"15,0 0 54-15,0 0-89 16,0 0-159-16,0 0-501 0</inkml:trace>
  <inkml:trace contextRef="#ctx0" brushRef="#br0" timeOffset="21991.22">10454 10028 1217 0,'0'0'222'16,"0"0"-190"-16,0 0 122 16,0 0 2-16,0 0-49 15,0 0-36-15,-29 128-25 16,25-86 28-16,-1 3-66 16,5-3-1-16,0-2 6 15,0-8-11-15,0-8-2 16,0-6 0-16,0-8-10 0,0-6 2 15,0-2-17-15,0-2-21 16,3 0 46-16,3-2 8 16,5-10 3-16,4-3-11 15,1 1 14-15,2 2-17 16,3 3 3-16,-2 5 0 16,-2 2 8-16,-1 2-7 15,-2 0 26-15,-3 6-1 16,-4 8-26-16,0 2 53 15,-5 2-47-15,-2-4 1 16,0 0 29-16,0-4-23 16,-14-6 36-16,-10-1 16 15,-8-3-52-15,-3 0 40 0,-3-9-53 16,3-5 1-16,5-4-11 16,17-2-44-16,8 4-125 15,5 2-480-15</inkml:trace>
  <inkml:trace contextRef="#ctx0" brushRef="#br0" timeOffset="22681.05">11127 10064 1185 0,'0'0'184'0,"0"0"-105"16,0 0 173-16,0 0-61 0,0 0-88 16,0 0-48-16,0 0 33 15,16 60 88-15,-25-18-105 16,-2 7-13-16,2-1 10 15,2 0-39-15,5-6 23 16,2-4-39-16,0-6-4 16,0-8 13-16,11-7-22 15,0-8 0-15,2-6 11 16,3-3-5-16,4 0-12 16,2-5-2-16,1-13-75 15,0-5 52-15,3 2-57 16,-7-2 15-16,0 4 45 15,-6 3 5-15,-6 4 23 0,-3 4 0 16,-1 5 0 0,-3 3 65-16,0 0-56 0,0 0 3 15,0 5 25-15,0 7 5 16,0 3 31-16,0 4-33 16,2-1-13-16,4-2 40 15,3-2-67-15,3-2 6 16,1 0-6-16,0-6-41 15,-2-2-70-15,5-4-170 16,-5 0-234-16,-4 0-291 0</inkml:trace>
  <inkml:trace contextRef="#ctx0" brushRef="#br0" timeOffset="22884.17">10866 10069 1579 0,'0'0'256'0,"0"0"-184"16,0 0 15-16,0 0 55 16,0 0-24-16,165 0-118 15,-104 7-13-15,16-1-166 16,-11 1-404-16,-18-7-435 0</inkml:trace>
  <inkml:trace contextRef="#ctx0" brushRef="#br0" timeOffset="23043.86">11495 9997 1410 0,'0'0'333'0,"0"0"-144"15,0 0 74-15,0 0-81 16,0 0-52-16,0 0-130 15,0 0-107-15,-15 5-60 16,-10 27-195-16,-5 3-328 0</inkml:trace>
  <inkml:trace contextRef="#ctx0" brushRef="#br0" timeOffset="23266.31">11152 10735 842 0,'0'0'310'0,"0"0"-74"16,0 0 49-16,0 0-18 15,0 0-75-15,0 0-91 16,0 0-21-16,-16 91-80 16,16-91 0-16,0 0-134 15,8 0-229-15,11-7-158 16,-1-7-628-16</inkml:trace>
  <inkml:trace contextRef="#ctx0" brushRef="#br0" timeOffset="23729.59">11617 10305 1166 0,'0'0'214'0,"0"0"-154"16,0 0 107-16,0 0-21 16,0 0 16-16,0 0-89 15,0 0-49-15,21 94 40 16,-21-70-52-16,0-3 10 0,0-4-22 16,-2-5 9-16,-1-4 4 15,1-4-13-15,2-4 0 16,-2 0 0-16,2 0 0 15,0-4-27-15,0-12 11 16,0-2 16-16,7-2-10 16,3-2 10-16,6 0 0 15,2-1-12-15,0-2 12 16,4 4 0-16,-2 6 0 16,-2 5 1-16,-3 3 12 15,-3 7-13-15,-8 0 0 16,1 3 43-16,-5 14 10 15,2 4 3-15,-2 3-7 16,0-2-35-16,2 0 37 16,0-4-51-16,2-2-2 0,-2-2-11 15,2-4-60 1,0-4-52-16,5-2-86 0,-3-4-166 16,3 0-168-16</inkml:trace>
  <inkml:trace contextRef="#ctx0" brushRef="#br0" timeOffset="24009.64">12039 10113 1181 0,'0'0'339'16,"0"0"-156"-16,0 0 34 15,0 0 18-15,0 0-76 16,0 0-123-16,0 0-20 0,6 5 46 15,-6 21-17-15,2 8 56 16,-2 5-70-16,0 5-12 16,0 2 29-16,0 2-48 15,0-2 12-15,-4-3-12 16,-2-6 3-16,1-5-16 16,1-6-63-16,0-8-91 15,-3-4-89-15,2-14-237 16,0 0-34-16,1 0-404 0</inkml:trace>
  <inkml:trace contextRef="#ctx0" brushRef="#br0" timeOffset="24572.51">11960 10357 1167 0,'0'0'354'16,"0"0"-144"-1,0 0 2-15,0 0-38 0,0 0-50 16,0 0-66-16,0 0-57 15,141 3 36-15,-101 9-37 16,1-5-6-16,-5-1-5 16,1-2-59-16,-6-2 35 15,-4-2 12-15,-7 0 22 16,-9 0-1-16,-4 0 4 16,-5 0 32-16,-2 0 52 15,0 0-20-15,0 0 13 16,0 0 0-16,-9 0-36 0,-6 6 21 15,-3 4-64-15,-5 4 18 16,2 2 31-16,2 4-32 16,3-1 22-16,2 0-38 15,9-3 10-15,0 0-7 16,5-4-4-16,0-1-12 16,0-4 12-16,3-3-74 15,8-4 25-15,2 0 17 16,3 0-2-16,2-4 33 15,-1-11-45-15,3-3-6 16,-2-3 1-16,0 1-41 16,-2 1 36-16,-3 2 31 15,-2 2 25-15,-4 8 44 0,-2 3 4 16,-1 4 29 0,-3 0 12-16,4 0-39 0,2 11 70 15,7 8-32-15,0 3-27 16,6 0 33-16,2 0-82 15,-4-4 1-15,1-2-13 16,-6-3-124-16,-9-9-83 16,0-3-324-16,-4-1-352 0</inkml:trace>
  <inkml:trace contextRef="#ctx0" brushRef="#br0" timeOffset="24746.29">12467 10200 1832 0,'0'0'513'16,"0"0"-419"-16,0 0 71 15,0 0-1-15,0 0-58 16,114-24-106-16,-76 24-45 16,-8 0-183-16,-11 6-519 0</inkml:trace>
  <inkml:trace contextRef="#ctx0" brushRef="#br0" timeOffset="25579.04">11184 9881 137 0,'0'0'163'0,"0"0"-37"0,0 0 70 16,0 0-3-16,0 0-41 15,0 0 16-15,0 0-44 16,0 0-24-16,0 0 24 16,0 0-15-16,0 0-19 15,0 7-23-15,0 5 5 16,0 4 49-16,0 9-56 15,0 8-8-15,-1 7 33 16,-3 8-61-16,-1 7-17 16,-9 24-12-16,4-10-240 15,-6-18-660-15</inkml:trace>
  <inkml:trace contextRef="#ctx0" brushRef="#br0" timeOffset="30962.94">8930 11335 88 0,'0'0'176'15,"0"0"-92"-15,0 0 99 16,0 0-27-16,0 0-54 16,0 0-31-16,0 0 40 0,10 0-18 15,-10 0-35 1,2 0 23-16,-2 0-17 0,0-2 12 15,0 1-9-15,3-1-39 16,-3-3 24-16,0 3-10 16,0-2-11-16,0 0 27 15,0-1-38-15,0-4 8 16,0 1 6-16,0 0-33 16,0-2 34-16,0 0-19 15,0-2-7-15,0 2 42 16,0 0-40-16,-5 0 8 15,0 1 8-15,0-2-27 16,-3 2 32-16,-1 0-22 16,1 1-9-16,-1-1 58 15,-3 0-59-15,2-2 1 0,-2 2 15 16,1-1-10-16,0-2 16 16,-3 0-22-16,1 3 1 15,-1-4 20-15,-1 3-15 16,1-2-6-16,-1 2 18 15,-1 0-17-15,1-1 22 16,-3 4-23-16,1-1 0 16,-4-3 22-16,3 4-20 15,1-1 8-15,-2-2 8 16,-1 2-12-16,3-3 10 16,-3 4-16-16,0-3 0 15,0 2 3-15,-4-2-3 16,0 2 0-16,1 1 0 0,-4-1 10 15,0 3-13-15,2-4 3 16,1 3 0-16,2 1-4 16,-3-1 4-16,-4 0 0 15,0 1 0-15,-2 1 9 16,-2-1-12-16,-1 0 3 16,-2-1 0-16,0 2-12 15,-1 0 12-15,-3-2 0 16,-1-1 0-16,1 0-5 15,-2 0-15-15,-1-2 20 16,1 1-12-16,-1 0-9 16,2 2 16-16,-1 0-2 0,-1 2 6 15,3 1 2 1,-2 3-10-16,1 0 9 0,1 0 0 16,3 0-15-16,1 0 15 15,0 0 0-15,0 0 0 16,5 0 7-16,4 0-10 15,0 3 3-15,5 0 0 16,1 0-10-16,1 1 16 16,1 0-6-16,-2 0 0 15,1 0 8-15,-1 3-5 16,-1-2-3-16,-5 2 0 16,0-2-7-16,-2 3 10 15,2 0-3-15,-1 0 1 0,5 0 10 16,3-2 20-16,0 0-31 15,3 0 0-15,7-1 14 16,-1 2-5-16,2-1-7 16,0 2-2-16,0-2 10 15,0 2 8-15,3-2-18 16,-6 2 0-16,1 0-5 16,-4 0 14-16,-1-2-9 15,0 1 0-15,-1-4 12 16,3 1-6-16,3-4-6 15,0 0 0-15,4 0-2 16,3 0 8-16,-1 0-7 16,1 0 1-16,2 0-15 15,-3-2 2-15,3-3 13 16,-4-2 0-16,3 1-6 0,-2 2 7 16,1-1-1-16,0 1 0 15,-1-3 9-15,-1 3-8 16,1-2-1-16,0 0 0 15,1 0-7-15,2 0 13 16,-2 2-6-16,-1-2 0 16,3 2 1-16,0 0 7 15,-1 0-8-15,3 0-8 16,-2-1-4-16,2 2 23 16,-2-1-11-16,-1 0 0 15,1 3 6-15,0-2 8 16,2 1-14-16,-2 0 0 0,2 2-7 15,-2-2 17-15,2 0-10 16,-2 0 0-16,-3-2 9 16,3 0-7-16,-2 0-2 15,-2-5 0-15,-1 2-11 16,2-1 11-16,-4 0 0 16,-1 0 0-16,2 2 1 15,0 2 6-15,1 0-7 16,-1-2 0-16,0 1-4 15,-1 3 10-15,-3-5-6 16,1 2 1-16,3 2 14 16,0 1-11-16,2 2-4 15,1 0 0-15,-1 0-3 0,2 0 11 16,-1 0-8 0,0 0 0-16,3 0 7 0,-2 0 8 15,1 5-15-15,-1-2 0 16,0 3-7-16,-3 2 15 15,3-2-8-15,-3 3 0 16,2-2 2-16,1 3 2 16,-1-1-4-16,1 3 0 15,0-3-3-15,-3 1 15 16,2-2-12-16,-1-1 0 16,-1-4 8-16,-1-1 19 15,2 0-26-15,0-2 0 16,-3 0 34-16,1 0-35 0,-2 0 18 15,-3 0-18 1,-1 0 8-16,-1-2-5 16,-5 0-3-16,-5 2 0 15,-6 0-16-15,-5 0 12 0,-4 0 4 16,-5 0-7-16,-1 0-27 16,-3 4 25-16,-3-2-13 15,2 1-2-15,0 0 23 16,2-3-24-16,3 0 16 15,-2 0-7-15,2 0 10 16,-1 0-19-16,-4 0 17 16,-1 0-17-16,0 0 24 15,-2 0-25-15,1 0 25 16,0 0-7-16,0 0 3 16,2 0-13-16,1 0 18 0,0 0 0 15,4 0-12 1,-1 0 14-16,1 4-2 0,-4 2 0 15,2 1 0-15,-1 0 0 16,-2 0 0-16,3-2 0 16,3 2-9-16,-3-2 18 15,0 2-9-15,2-2 0 16,1-1 0-16,2 0 2 16,-1-1-2-16,3-2 0 15,-3 1-1-15,-3 0 8 16,-1-2-8-16,-1 0 1 15,-4 0 0-15,-2 2-16 0,4 1 16 16,-4 1-6 0,2 0-4-16,4-1 14 0,1 1-6 15,1 3 2-15,7-6 0 16,-1 1-11-16,1 2 11 16,6-1 0-16,0-2-7 15,1 6 14-15,3-3-8 16,0 2 1-16,3 2 0 15,0-2-17-15,-1-1 17 16,2-1 0-16,0 3-2 16,1-4 4-16,1 4-4 15,1-2 2-15,0 0 0 16,-1 1-10-16,2-3 10 16,0 4 0-16,1-1-1 15,1 1 13-15,3-4-12 0,3 3 0 16,-1-3 0-16,4 4-11 15,2-1 11-15,-1-2 0 16,-2 0 0-16,-2 2 10 16,-1-2-10-16,-1 2 0 15,-3 0 0-15,1 0 0 16,-2 0 0-16,1-1 0 16,3 2 9-16,-1-2-1 15,1 2-3-15,-1-1-5 16,3-2 0-16,-1-1 3 15,1 2-3-15,2-1 0 16,-1-1 0-16,2 2 15 16,-1-1-15-16,-3 1 0 0,1 4 0 15,-5-1 1 1,-3 2 10-16,2-2-11 0,-4 1 10 16,3-4 2-16,5 1-3 15,-1-2-9-15,5 3 0 16,2-6 0-16,2 3 1 15,3-2-1-15,-1 0 0 16,1 2 14-16,0 0-9 16,-3 0-5-16,0 0 0 15,-2 0 23-15,3 0-15 16,-3 0-7-16,-1 0-1 16,4 2 15-16,-1-2-17 0,5 0 2 15,-2 2 0 1,2-2-4-16,-4 3 11 0,4-2-7 15,0 0 0-15,0 3 12 16,0 0 15-16,0-1-18 16,0 4-8-16,-2-1 63 15,3 2-56-15,1 2 29 16,0 1 15-16,0 2-22 16,1 1 38-16,9 0-51 15,-1-1-11-15,0-3 51 16,2 1-55-16,-2-3 11 15,0-2-13-15,0-3 17 16,-3 4-11-16,2-5-6 16,5 2-9-16,-2-2-8 15,2 0 1-15,3 0 16 0,2 0 4 16,1 0 8-16,2-2-6 16,-3 0-6-16,-1 0 0 15,-3 0-18-15,-3-2 20 16,-3 0-2-16,0-2 0 15,-4 3 9-15,-2-3-15 16,1 0 6-16,-3 2 0 16,0-2-16-16,0 1 16 15,0 1-52-15,-25-2-61 16,2 0-175-16,0 0-597 0</inkml:trace>
  <inkml:trace contextRef="#ctx0" brushRef="#br0" timeOffset="32833.67">3931 10251 914 0,'0'0'358'16,"0"0"-163"-16,0 0 122 15,0 0-90-15,0 0-112 0,0 0-17 16,-124-16-24 0,101 34-40-16,1 8 48 0,2 4-44 15,2 1-12-15,5 1 14 16,5-5-40-16,6-1 27 16,2-4-27-16,0-5 6 15,2-5-21-15,15-3 12 16,5-6 3-16,5-3-3 15,2 0 3-15,2-7-6 16,0-10-41-16,-2-6-35 16,-5-3 51-16,-1 0-53 15,-7-3 37-15,-5 4 46 16,-3 1 2-16,-6 6-1 16,-2 6 34-16,0 6 16 0,0 4 39 15,0 2-56-15,0 0 7 16,0 0-9-16,0 0-21 15,-2 0-19-15,0 8 9 16,-1 5 0-16,2 4-13 16,1 0 13-16,0 6 0 15,0 0-1-15,6 2 9 16,8-3-16-16,3-6 8 16,2-2-3-16,1-6-15 15,2-3 18-15,-2-5 0 16,3 0-8-16,-3-3 8 0,4-11-7 15,0-3-23 1,1-8-54-16,0-3 39 0,-4-2-49 16,0-3 15-16,-3-4 44 15,-3-1-5-15,-4-1 39 16,-2-2-5-16,-2 2 6 16,-3 1 12-16,-2 6-5 15,-2 4 20-15,0 8 33 16,0 3-23-16,0 8 62 15,0 5-61-15,-5 2-37 16,4 2 36-16,-3 0-24 16,-1 6-13-16,-6 12 14 15,0 10-5-15,0 6 25 16,-1 8-18-16,6 4-15 16,-1 4 63-16,7 3-50 0,0-3-1 15,0-7 2-15,2-2-2 16,11-9-7-16,0-6-6 15,3-8-30-15,3-6 29 16,-2-8-47-16,3-4 30 16,5 0 12-16,-1-14-51 15,4-4 25-15,-3 0-47 16,2-2 16-16,-2 2 27 16,2 5-24-16,-5-2 29 15,-4 5 23-15,-2 3-8 16,-8 6 6-16,1 1 10 15,-4 0 0-15,2 0-13 0,-4 1 13 16,2 10 0 0,2 1 0-16,2-1 10 0,-2 1-3 15,-1-1-7-15,0-1 0 16,1-4 3-16,1-4-1 16,0 1-2-16,1-3 0 15,3 0 13-15,-1 0-26 16,5 0-23-16,-1-11-13 15,3-3-16-15,-1-2-59 16,2-1 38-16,-2 0 26 16,-1-1-22-16,-5 4 74 15,-3 2 2-15,-2 4 6 16,-4 4 67-16,-2 2 16 16,0 2 53-16,0 0-23 15,0 0-66-15,0 4 41 0,0 9-32 16,0 4 16-16,6 3 35 15,1 1-64-15,4-2 0 16,2-3-34-16,6-4-9 16,10-6-46-16,-2-4-222 15,-7-2-515-15</inkml:trace>
  <inkml:trace contextRef="#ctx0" brushRef="#br0" timeOffset="33027.58">5066 10011 1719 0,'0'0'342'0,"0"0"-163"16,0 0 108-16,0 0-132 16,0 0-136-16,0 0-19 15,0 0-65-15,16-47-173 16,-16 48-354-16,-14 10-304 0</inkml:trace>
  <inkml:trace contextRef="#ctx0" brushRef="#br0" timeOffset="33260.37">4154 10118 1373 0,'0'0'344'16,"0"0"-283"-16,0 0 150 15,0 0 14-15,0 0-67 16,0 0-72-16,149-3-74 16,-101 3-12-16,18 0-109 15,-12 0-434-15,-8 0-920 0</inkml:trace>
  <inkml:trace contextRef="#ctx0" brushRef="#br0" timeOffset="33861.07">5148 10043 1220 0,'0'0'331'16,"0"0"-191"-16,0 0 76 0,0 0-46 15,0 0 37-15,0 0-108 16,0 0-43-16,19 130 24 16,-19-88-74-16,2-1 12 15,-2 0-18-15,0-10 9 16,0-2-21-16,0-9 12 16,0-8-27-16,0-4 20 15,0-6-45-15,0-2 18 16,0 0-6-16,8 0 38 15,3-2-18-15,7-9 20 16,5-3-26-16,2 2 25 16,3-1-31-16,1 3 32 15,-2 4 0-15,-4 6 0 16,-1 0 6-16,-5 0-6 16,-5 0 0-16,-6 8-6 0,-4 4 0 15,-2-3 6-15,0 3 12 16,-6-1 2-16,-17-3 54 15,-7 0-45-15,-2-4-6 16,-3 0 20-16,-1-2-30 16,3-2 13-16,6 0-20 15,6 0 1-15,11 0-11 16,10 0-70-16,2 0-191 16,13 0-514-16</inkml:trace>
  <inkml:trace contextRef="#ctx0" brushRef="#br0" timeOffset="34153.29">5903 10190 1144 0,'0'0'332'16,"0"0"-120"-16,0 0 139 16,0 0-87-16,0 0-127 15,0 0 13-15,0 119-68 16,0-97-15-16,0-2-30 0,0-4-28 16,0-4-18-16,16-6-66 15,5-5-103-15,8-1-107 16,-2-7-377-16,-5-12-642 0</inkml:trace>
  <inkml:trace contextRef="#ctx0" brushRef="#br0" timeOffset="34332.51">5984 9997 1737 0,'0'0'297'0,"0"0"-185"15,0 0 65-15,0 0-36 0,0 0-92 16,0 0-49 0,0 0-157-16,22-9-96 0,-8 23-519 15</inkml:trace>
  <inkml:trace contextRef="#ctx0" brushRef="#br0" timeOffset="34768.58">6187 10175 993 0,'0'0'379'0,"0"0"-310"15,0 0 69-15,0 0 66 0,0 0-96 16,0 0-30-16,0 0-42 16,27 102-18-16,-27-85 40 15,0-2-57-15,0-3 14 16,0-5-2-16,0-2-5 15,-2-3 13-15,0-2-21 16,2 0 0-16,0 0-15 16,0-4-16-16,0-8 19 15,0-5 5-15,12 0-28 16,7-3 6-16,1-1-39 16,0 1 11-16,0 1 51 15,0 3-5-15,-2 2 11 16,0 3 27-16,-3 6-27 0,-2 2 48 15,-4 3-13 1,0 0-5-16,1 4 61 0,-2 12-41 16,-1 4 29-16,-1 3-18 15,2 1-48-15,-4 0 28 16,0-4-41-16,1-5-18 16,-1-3 18-16,-2-5-124 15,6-7-101-15,-4 0-167 16,-1 0-400-16</inkml:trace>
  <inkml:trace contextRef="#ctx0" brushRef="#br0" timeOffset="35018.37">6666 10016 192 0,'0'0'1384'0,"0"0"-1157"16,0 0-60-16,0 0 89 15,0 0-113-15,0 0-3 16,0 0-46-16,0 56 10 16,0-22-16-16,0 4-52 15,0 4 21-15,0 3-57 16,0-3 0-16,0-1-16 16,-2-4-90-16,2-7-90 15,-2-6-146-15,0-8-273 16,-2-10-191-16</inkml:trace>
  <inkml:trace contextRef="#ctx0" brushRef="#br0" timeOffset="36277.44">6589 10186 1270 0,'0'0'343'0,"0"0"-209"15,0 0 60-15,0 0 25 16,0 0-139-16,127-24-55 15,-83 24 50-15,-1 4-51 16,-5 11 0-16,-9 2-21 16,-5 4 7-16,-9 0 3 15,-1 4-13-15,-5-3 0 16,-4 2-13-16,1-4 23 16,-6 0-10-16,0-4 0 15,0-4-1-15,0-5-12 0,-6-4-17 16,1-3 24-16,-4 0-9 15,2-3 15-15,3-11-1 16,4-7 0-16,0-4 1 16,0 0 39-16,4-3-38 15,12 2-1-15,3 0 37 16,4 3-37-16,0 3 15 16,-2 6-8-16,4 2 3 15,-1 4 5-15,1 2-15 16,0 4-12-16,-3 2-1 15,2 0-76-15,1 0-40 16,0 0-97-16,1 0-145 16,1 0 106-16,2 2-14 0,-2 2 115 15,0-4-22 1,-3 0 58-16,-4 0 128 0,-4 0 154 16,-6 0 76-16,-2-4 58 15,-2-2-42-15,-6 1 11 16,0-2-6-16,0 4-53 15,0-1-31-15,0 1-36 16,-2 3-6-16,-13 0 13 16,-6 0-97-16,-1 0-25 15,-5 14 39-15,0 2-38 16,3 6 29-16,2 1-15 16,4-1-30-16,2 0 37 15,6 0-38-15,4-5 0 16,4 2-10-16,2-5-7 15,0-4 7-15,0-5-73 0,8-2-26 16,7-3 69-16,3 0 0 16,1-5-17-16,6-15 18 15,0-1-45-15,0-5 8 16,-1 0-15-16,-5-1-1 16,0 6 92-16,-4 2-20 15,-5 7 20-15,-6 5 38 16,-2 3 13-16,-2 4 33 15,0 0-45-15,0 0-38 16,0 5 63-16,0 8-54 16,0 2 2-16,0 3 18 15,0-2-28-15,2-2 23 0,6-2-25 16,3-3 0-16,-1-3-9 16,3-5 11-16,3-1-2 15,2 0 19-15,4 0-19 16,5-11-1-16,2-3-28 15,0-3-27-15,4 1 55 16,-4 2-37-16,-4 2 20 16,-6 5 11-16,-5 0 8 15,-5 7-8-15,-7 0 7 16,-2 0-32-16,0 0 30 16,0 10 2-16,0 4 25 15,0 2 13-15,0 2-32 16,0-3 32-16,0 1-26 0,5-3-11 15,6-1 44-15,2-1-36 16,1-3-9-16,3-4 26 16,4-2-25-16,-1-2 25 15,0 0-26-15,4-4 6 16,-1-8-11-16,-1-4 5 16,0 0 0-16,-2-2-1 15,-1-1 13-15,-6-1-14 16,-5 0 2-16,-4-1 0 15,-4 3 6-15,0 2 10 16,0 1-5-16,0 7 60 16,0 2-3-16,-6 6 45 15,-3 0-41-15,-4 0-51 16,0 14 40-16,0 8-44 16,-1 6 26-16,7 4 10 0,7 0-52 15,0 1 19-15,9-5-20 16,20-2-89-16,42 3-87 15,-6-5-117-15,0-7-319 0</inkml:trace>
  <inkml:trace contextRef="#ctx0" brushRef="#br0" timeOffset="43040.78">1777 12017 196 0,'0'0'637'15,"0"0"-423"-15,0 0 50 16,0 0 30-16,0 0-90 16,0 0-41-16,-20-21 20 15,20 21-94-15,0-3-44 16,3 1-16-16,14 0-9 16,9-2 41-16,3 0-52 0,6-1-2 15,5 0 16 1,1-2-16-16,-1-4-7 0,-1-1 0 15,0-2 13 1,-6 0-14-16,-7-2 1 0,-5 4-2 16,-8-1-20-16,-8 1 22 15,-5 3 0-15,0-3-7 16,0 2 16-16,-12 0 7 16,-5 2-16-16,-6 4 0 15,-1 2-19-15,-6 2 20 16,2 0-1-16,1 0 13 15,1 7-4-15,5 6 15 16,3 2-24-16,3 5 0 16,3 5 44-16,4 1-44 0,3 4 30 15,5 2 5-15,0 0-26 16,0-2 43-16,11-1-52 16,10-8 8-16,3-2-11 15,7-6 3-15,2-4-70 16,7-7-85-16,16-2-183 15,-6 0-318-15,-12-5-551 0</inkml:trace>
  <inkml:trace contextRef="#ctx0" brushRef="#br0" timeOffset="43336.31">2386 12083 884 0,'0'0'350'15,"0"0"-105"-15,0 0 107 16,0 0-17-16,0 0-67 15,0 0-149-15,0 0-69 16,0 10 22-16,-4 16-49 16,4 6 0-16,0 6-23 0,0 5-11 15,0 13-117 1,2-7-545-16,-2-10-1123 0</inkml:trace>
  <inkml:trace contextRef="#ctx0" brushRef="#br0" timeOffset="44147.45">1874 12779 466 0,'0'0'358'0,"0"0"-221"16,0 0-1-16,0 0 46 16,0 0 17-16,0 0-58 15,0 0 38-15,16 5-6 16,5-2-63-16,6-3 2 16,2 0-22-16,2 0-49 15,1 0 26-15,-1 0-56 16,-2-3-9-16,-5-4 13 0,-3 0-3 15,-4-2-9-15,-5-1-3 16,-7 0 6-16,1-2 20 16,-4 2-26-16,-2 0 0 15,0 1 8-15,0 2-7 16,-8 1 22-16,-4-1-23 16,-4 2 14-16,-7 3-6 15,2 0-8-15,-3 2 0 16,-1 0-5-16,0 0 17 15,3 2-12-15,2 8 0 16,2 4 1-16,5 4 24 16,3 5-25-16,6 2 23 0,4 3 29 15,0 4-43 1,0 0 36-16,0 3-45 0,14-3 16 16,1-3-20-16,8-2 4 15,1-3-64 1,5-4-33-16,15-6-167 0,-4-4-229 15,-6-8-279-15</inkml:trace>
  <inkml:trace contextRef="#ctx0" brushRef="#br0" timeOffset="44605.54">2302 13020 932 0,'0'0'218'0,"0"0"-57"16,0 0 93-16,0 0-44 15,0 0-78-15,0 0-55 16,0 0 15-16,95-49-52 15,-85 46-12-15,-4 3 19 16,-4 0-47-16,-2 0-7 16,0 0 6-16,0 0 2 15,0 10 19-15,0 0 8 16,-2 4-28-16,-6 0 36 16,-6 2-30-16,1 2-6 15,-3 2 23-15,1-1-22 0,-1 0 52 16,3-1-28-16,1-2-13 15,1-2 45-15,5 1-49 16,-1-6 9-16,7 2 7 16,0-4-17-16,0 2 9 15,0-4-16-15,17 0 0 16,8-4-26-16,15-1-23 16,-4 0-221-16,-4 0-366 0</inkml:trace>
  <inkml:trace contextRef="#ctx0" brushRef="#br0" timeOffset="45011.32">1877 13837 1337 0,'0'0'518'0,"0"0"-463"16,0 0 100-16,0 0 2 16,0 0-129-16,0 0-28 15,0 0-54-15,19 59-131 16,-14-29-150-16,-5 1-401 0</inkml:trace>
  <inkml:trace contextRef="#ctx0" brushRef="#br0" timeOffset="45197.52">1905 14432 1038 0,'0'0'321'16,"0"0"-213"-16,0 0 62 15,0 0 66-15,0 0-127 16,0 0-52-16,0 0-57 16,0 108-49-16,0-78-62 15,0-6-274-15,0 0-355 0</inkml:trace>
  <inkml:trace contextRef="#ctx0" brushRef="#br0" timeOffset="45416.1">1911 15233 552 0,'0'0'271'0,"0"0"-145"15,0 0 52-15,0 0-6 16,10 115-65-16,-4-97-79 15,-1-1-28-15,1 2-26 16,2-3-138-16,-6 2-327 0</inkml:trace>
  <inkml:trace contextRef="#ctx0" brushRef="#br0" timeOffset="45588.69">2001 15909 1237 0,'0'0'244'0,"0"0"-119"16,0 0 50-16,0 0-33 15,0 0-114-15,-33 135-28 16,30-104-198-16,-6-4-366 0</inkml:trace>
  <inkml:trace contextRef="#ctx0" brushRef="#br0" timeOffset="46304.76">1257 16467 965 0,'0'0'291'16,"0"0"-152"-16,0 0 99 15,0 0 37-15,0 0-126 16,0 0-57-16,0 0 18 16,-17-38-37-16,25 32-6 15,9-2-5-15,8-3-35 16,8-3 22-16,3 2-49 15,4-1 0-15,0-6-9 0,-3 3-6 16,-3 2-22-16,-8 0-3 16,-7 0-39-16,-6 2 26 15,-8 2-8-15,-5-2 51 16,0 2-4-16,0-4 22 16,-16 2-8-16,0 2 19 15,4 2-6-15,-5-1 67 16,1 4-29-16,3 5 4 15,-2 0 29-15,-3 0-53 16,3 0 17-16,-4 8 15 16,2 10-22-16,-1 10 52 15,2 2-39-15,3 7 26 0,5 2 38 16,3 3-64-16,5 3 3 16,0-1-25-16,0-4-32 15,15-8 35-15,6-6-35 16,-1-3-48-16,8-16-59 15,6 0-51-15,21-7-48 16,-5-11-265-16,-4-7-528 0</inkml:trace>
  <inkml:trace contextRef="#ctx0" brushRef="#br0" timeOffset="46842.58">1784 16554 358 0,'0'0'801'0,"0"0"-675"0,0 0-62 15,0 0 162-15,0 0-48 16,0 0-32-16,0 0-31 16,21 39-23-16,-15-20 45 15,0 2-70-15,2 5-13 16,-3-2-2-16,-1 2-43 15,0-4 9-15,-2 0-18 16,3-8 9-16,-3-2-25 16,-2-7 8-16,2-5-44 15,-2 0 21-15,0 0-9 16,0-8 39-16,2-15-4 16,-2 1 5-16,3-10-3 0,1-2 3 15,1-2 0-15,1 0-6 16,2 4 16-16,5 2-10 15,0 7 2-15,1 4-1 16,-1 7 58-16,-1-3-44 16,2 12 1-16,2-1 20 15,-3 4-35-15,0 0 45 16,1 0-9-16,-1 4-15 16,3 6 56-16,-1 6-44 15,-2 2-7-15,3 6 23 16,-2 3-33-16,-5 2 54 15,0 0-27-15,-5 0-43 0,-4 0 36 16,0-4-37 0,0-2-21-16,0-5-42 0,2-10-105 15,3 1-109-15,-2-9-474 0</inkml:trace>
  <inkml:trace contextRef="#ctx0" brushRef="#br0" timeOffset="49714.1">2632 12591 312 0,'0'0'345'0,"0"0"-203"15,0 0-8-15,0 0 6 16,0 0-8-16,0 0-66 15,0 0-29-15,26-10 77 16,-17 8-30-16,3-2-28 16,3 2 46-16,1-2-43 15,3-1-5-15,2 3-4 0,-1-1-27 16,1 1 35-16,-1-3-49 16,4 3-8-16,-2-1 42 15,0-1-43-15,3 2 28 16,-1-2 6-16,3 0-34 15,0 0 42-15,2 1-42 16,2-1 0-16,0 0 45 16,1 1-44-16,1-1 19 15,-2-1 2-15,0 2-21 16,0-1 44-16,-1-1-38 16,-1 3-6-16,0 0 40 15,-4 2-38-15,5-1 15 16,-1-1 4-16,2-2-21 0,3 1 41 15,1-1-42-15,3 0 8 16,0 0 27-16,3 0-35 16,-2 0 17-16,1 2-4 15,1 1-6-15,-1 1 27 16,-3 0-34-16,4 0 0 16,-3 0 8-16,2 0 4 15,-1 0-11-15,4-2 1 16,-1 2 13-16,1-2 4 15,-1-1-19-15,-2 1 0 16,2 0-3-16,1 0 4 16,0-1-1-16,-1 1 0 15,2-3 12-15,-1 3-3 16,1-1-9-16,1 0 0 0,-1-1-7 16,2 3 14-16,-2 1-7 15,-1-3 0-15,1 3 11 16,0-2-4-16,-1 0-7 15,-1 0 0-15,3-1-10 16,-3 0 16-16,3-1-6 16,-3 0 0-16,3 1 10 15,3-2-1-15,2 1-9 16,-2 3 0-16,4 1-7 16,-1-2 17-16,0 2-10 15,3 0 0-15,-3 0 10 16,1 0-2-16,-4 0-8 15,4 0 0-15,-4 0-11 0,4 0 17 16,-3 0-6-16,4 0 0 16,1 0 9-16,2 0-9 15,4 0 0-15,4-3 0 16,1 1-15-16,2 2 23 16,0-2-8-16,-2 2 0 15,-1 0 7-15,-1 0-5 16,-3 0-2-16,0 0 0 15,-4 0-15-15,-4 0 21 16,-2 0-6-16,0 0 0 16,-6 0 7-16,3 0-5 15,-3 0-2-15,3 2 0 0,0 0-12 16,2 1 21 0,3-1-9-16,-2-1 0 0,4-1 1 15,2 0 5-15,1 2-6 16,2-2 0-16,1 0-13 15,-2 0 20-15,2 0-7 16,-2 2 0-16,-3-2 2 16,3 2-1-16,-4-2-1 15,0 3 0-15,-3-3-13 16,-2 2 19-16,-2-2-6 16,2 1 0-16,2-1 1 15,3 0-7-15,3 0 6 16,2 0 0-16,-1 0-13 15,-1 0 13-15,-3 0 0 16,-5 0 0-16,-2 0 1 0,-7 0 0 16,0 0-1-16,-7 0 0 15,3 0-11-15,-5 0 19 16,0 0-8-16,0 0 0 16,-1 0 2-16,1 0 1 15,0 0-3-15,0 0 0 16,2 0-15-16,2 2 24 15,-2-2-11-15,0 2 2 16,3 0-10-16,-2-2-8 16,1 2 18-16,0-2 0 15,-5 3-7-15,4-2 11 16,-9-1-4-16,0 0 0 16,-2 0 1-16,-3 0 0 0,-6 0-1 15,3 0 0 1,-6 0-10-16,0 0 22 0,-2 0-13 15,2 0 1-15,2 0 0 16,1 0-9-16,0 0 9 16,3 0-3-16,-2 0-9 15,4 0 17-15,-3 0-6 16,-2 0 1-16,3 0 0 16,-4 0-4-16,0 0 4 15,-4 0 0-15,-1 0-10 16,2 0 26-16,-3 0-17 15,0 0 1-15,-1 0 0 0,1-1-6 16,-1 1 6 0,4-3 0-16,0 1-8 0,4 2 21 15,-3-2-14-15,1 2 1 16,1-2 0-16,0 0-6 16,-1 2 6-16,0-1 0 15,1 1-7-15,1-2 24 16,1-1-16-16,4-1-1 15,1 2 0-15,-1-1-8 16,0-2 8-16,-4 1 0 16,-1 1-5-16,-3 0 22 15,-3-1-13-15,2 3-4 16,-2-2 0-16,3 1-5 16,-1 0 5-16,-2 0 0 15,1-1-1-15,-3 3 10 0,2 0-15 16,-2 0 6-16,1 0 0 15,-1 0-7-15,4 0 7 16,-1 0 0-16,-1 0-2 16,4 0 13-16,-3 0-13 15,1 0 2-15,0 0 0 16,1 0-4-16,-5 0 4 16,3 0 0-16,-4 0-1 15,0 0 18-15,-3 0-10 16,-2 0-7-16,0 0 1 15,2 0 14-15,-2 0-15 16,0 0 0-16,0 0 0 16,0 0-8-16,0 0 7 0,-14 0-71 15,-4 0-151-15,-4-3-416 16</inkml:trace>
  <inkml:trace contextRef="#ctx0" brushRef="#br0" timeOffset="53199.1">2565 13513 342 0,'0'0'250'0,"0"0"-92"16,0 0-110-16,0 0 75 15,0 0 29-15,0 0-67 16,71-14-13-16,-57 12 9 16,-1 1-15-16,-1 1 11 0,-2 0-38 15,1 0 10 1,3 0 9-16,-1 0-31 0,5 0 21 15,2 0-12-15,4 0-26 16,5 0 49-16,5 0-43 16,1 1-16-16,6 1 28 15,1-2-27-15,-1 2 17 16,-1-2-9-16,-1 0 0 16,1 0 13-16,1 0-22 15,1 0 0-15,1 0-5 16,1 0 11-16,3 0-6 15,0 0 0-15,0 0 2 16,0 0 5-16,10 0-7 0,1 0 0 16,5 0-6-1,0 0 22-15,5 0-15 0,-1 0-1 16,-2 0 0-16,2 0 3 16,-5 0-3-16,-2 0 0 15,-2 0-11-15,0 0 13 16,-4 0-2-16,-1 0 0 15,0 0 0-15,1 0 0 16,2 0 0-16,6-2 0 16,3-1-5-16,6-2 16 15,3 2-11-15,-1-2 0 16,0 1 1-16,-3 1-3 0,-1 0 2 16,-2 1 0-1,-5 0 0-15,-2 2 6 0,-2 0-6 16,-4 0 0-16,-5 0 1 15,0 0 4-15,0 0-5 16,0-2 0-16,2 0 11 16,3-1-10-16,0 0 12 15,-4 1-13-15,4 0 6 16,-2 0-6-16,-2 2 0 16,0 0 0-16,-5 0 13 15,1 0-4-15,-3 0 3 16,1 0-12-16,0 0 1 15,0 0 20-15,4 0-21 16,1 0 0-16,4-3 4 16,4 3 9-16,1-5-11 0,2 3-2 15,0 0 0-15,-5 0 1 16,-3 2-1-16,-2 0 0 16,-2 0 1-16,-1 0 15 15,-2 0-16-15,1 0 0 16,-4 0 0-16,3 0-6 15,-3 0 6-15,5 0 0 16,0 0-1-16,0 0 13 16,1 0-15-16,0 0 3 15,-2 0 0-15,-2 0-4 16,3 0 4-16,-4 0 0 16,1 0 0-16,3-2 13 15,-2 0-13-15,2 0 0 16,-3 2 0-16,3-3-5 0,0 3 5 15,-2 0 0-15,-1 0-1 16,-3 0 16-16,1-3-23 16,-3 1 8-16,2 0 0 15,-1 0-4-15,0-1 4 16,-4 3 0-16,-1-3 0 16,-1 1 16-16,-3-2-10 15,3 2-6-15,1 2 0 16,-1-3 0-16,3 3 0 15,2 0 0-15,1 0-1 16,0 0 12-16,0 0-9 16,-3 0-2-16,2 0 0 15,-2 0-10-15,-2 0 10 0,0 0 0 16,-4 0 1-16,0 0 13 16,-2 0-8-16,-2 0-6 15,0 0 0-15,1 0 3 16,1 0-2-16,2 0-1 15,1 0 1-15,-2 0 14 16,5 0-10-16,-2-3-5 16,3 1 0-16,-3 2-6 15,-2 0 6-15,-2-2 0 16,-2 2-1-16,-2-2 11 16,-3-1-14-16,-1 2 4 15,3 1 0-15,-5-2-8 16,2 0 8-16,-3-1 0 0,-1 2 0 15,1-1 14 1,-3 0-17-16,4 0 3 0,-1 0 0 16,3-1-11-16,2 3 11 15,2-1 0-15,2-1 0 16,-1 0 11-16,3-2-17 16,3 1 6-16,-3-2 0 15,0 1-6-15,-3-1 6 16,-4 5 0-16,1-5 0 15,-6 3 14-15,-1 0-11 16,-3-1-3-16,1 2 0 16,-3-3-6-16,0 1 6 15,2 3 0-15,6-1 0 0,-4 1 9 16,5-2-12 0,-3 2 3-16,2-2 0 0,-2 2-7 15,-1 0 7 1,-2 0 0-16,-4 0 0 0,1 0 9 15,-2 0-11-15,1 0 2 16,0 0 0-16,-1 0-9 16,1 0 9-16,-4 2 0 15,1 0 0-15,-1-2 7 16,4 1-7-16,-2 2 0 16,3-3 0-16,1 2-18 15,1 0 18-15,-1-1 0 16,1 2 0-16,-3-3 11 0,0 0-19 15,-4 2 8-15,-3 0-4 16,-3 0-14-16,-26-2-69 16,-11 0-159-16,-10 0-499 0</inkml:trace>
  <inkml:trace contextRef="#ctx0" brushRef="#br0" timeOffset="55935.83">2567 15851 327 0,'0'0'565'0,"0"0"-487"16,0 0 18-16,0 0 82 15,0 0-48-15,0 0-8 16,0 0-11-16,47 0-5 16,-27 0 27-16,2 0-82 15,3-3-14-15,4-4 23 16,4 3-39-16,5 0 15 15,9 4-2-15,4-4-17 16,5 4 44-16,6 0-52 16,3 0 13-16,6 0 16 15,3 0-24-15,4 0 18 0,2 0-22 16,-1 0-4-16,5 0 17 16,0 0-23-16,-1 0 0 15,2 0-5-15,-2 0 15 16,-2 0-10-16,0 0 0 15,0 0 1-15,-4 4 5 16,1 2-6-16,0 3 0 16,0-6 15-16,1 1-8 15,3-2 12-15,-2 0 17 16,1-2-29-16,-2 0 47 0,0 0-54 16,-6 0 1-1,-1 0 21-15,-4 0-14 0,-1 0 2 16,-3 0-10-16,1 0 1 15,2 0 21-15,2 3-22 16,3 0 0-16,-1-3 0 16,3 0 17-16,-1 0-14 15,-3 0-3-15,-1 0 0 16,-2 0-6-16,-3 0 6 16,-2 0 0-16,1 0-1 15,-1 0 17-15,-2 0-17 16,-2-3 1-16,3-2 0 15,-6 3-8-15,4-2 8 16,-6 1 0-16,1 3-1 16,-3 0 14-16,0 0-15 0,-1 0 2 15,-2 0 0-15,-1 0 0 16,0 0 0-16,0-5 0 16,-1 5-4-16,4-2 19 15,-1 0-14-15,2-1-1 16,1 0 0-16,1-1-6 15,0 4 6-15,-2-4 0 16,-4 4-1-16,0 0 14 16,-4 0-19-16,-5 0 6 15,-1 0 0-15,-2 0-16 16,-3 0 16-16,-1 0 0 16,-2-4 0-16,2 4 12 15,0-2-16-15,6-1 4 0,-2 3 0 16,1 0-8-1,1 0 8-15,3 0 0 0,-1 0-1 16,-2 0 16-16,1 0-24 16,-2 0 9-16,-3 0 0 15,1 0-3-15,0 0 3 16,-1 0 0-16,2 0-1 16,1 0 14-16,2 0-17 15,0 0 4-15,2 0 0 16,0 0-6-16,2 0 7 15,1 0-1-15,-3 0 0 16,0 0 12-16,0 0-14 16,-3 0 2-16,1 0 0 15,-1 0-4-15,1 0 5 16,-1 0-1-16,3 0 0 0,1 0 15 16,-1 0-17-16,-3 0 2 15,2 0 0-15,-4 0-3 16,1 0 3-16,-3 0 0 15,1 0 0-15,-3 0 9 16,0 0-12-16,-2 0 3 16,0 0 0-16,2 0-3 15,-2 0 3-15,2 0 0 16,-2 0-1-16,3 0 11 16,-3 0-10-16,-3 0 0 15,1-5 0-15,-2 5-6 16,-3 0 6-16,2 0 0 0,3-4 0 15,-2 4 11 1,4 0-14-16,-2 0 3 0,0 0 0 16,2 0-11-16,-3 0 12 15,0 0-1-15,1 0 0 16,0 0 14-16,2 0-14 16,0 0 0-16,0 0 0 15,-2 0-12-15,0 0 12 16,-2 0 0-16,-6 0 0 15,-1 0 9-15,-3 0 6 16,-1 0-15-16,-5 0 0 16,0 0 8-16,-5 0-1 15,1 0-7-15,-3 0 0 16,-2 0 12-16,3 0 0 0,-3 0-12 16,0 0 0-16,0 0 1 15,0 0-1-15,2 0 0 16,0 0 0-16,0 0 12 15,2 0-9-15,-2 0-3 16,3 0 0-16,-3 0-15 16,0 0 24-16,1 0-9 15,-1 0 0-15,1 0 9 16,-3 0 2-16,2 0-11 16,-2 0 0-16,0 0-1 15,0 0 1-15,0 0 0 16,1 0 0-16,-1 0 6 15,0 0-9-15,0 0 3 16,0 0 0-16,0 0 40 0,0 0-16 16,0 0 10-16,0 0-9 15,0 0-17-15,0 0 20 16,0 0-28-16,0 0 0 16,0 0-1-16,0 0 2 15,0 0-1-15,0 0 6 16,0 0 9-16,0 0-7 15,0 0-8-15,0 0 0 16,0 0-8-16,0 0 14 16,0 0-6-16,0 0 0 15,0 0 11-15,0-3-20 16,0 3 9-16,0 0 0 0,0-2-6 16,0-1 7-16,0 3-1 15,0-2 0-15,0 2 9 16,0 0-27-16,0 0 16 15,-3-4-125-15,-24-5-43 16,0 2-170-16,0-3-304 0</inkml:trace>
  <inkml:trace contextRef="#ctx0" brushRef="#br1" timeOffset="71226.89">3778 11569 178 0,'0'0'213'0,"0"0"-121"16,0 0 31-1,0 0 53-15,0 0-33 0,0 0 32 16,20-35-11-16,-20 35 4 16,0 0 3-16,-16 12-69 15,-7 11-51-15,-11 9 8 16,-6 11-39-16,-6 9 33 15,-12 10-53-15,-7 11 3 16,-8 7 6-16,-7 6-9 16,-7 2-2-16,-5 0-4 15,-1 1-77-15,3-3 3 16,9-8-97-16,-2 4-75 16,25-19-7-16,20-24-233 0</inkml:trace>
  <inkml:trace contextRef="#ctx0" brushRef="#br1" timeOffset="71663.56">5301 11508 849 0,'0'0'273'0,"0"0"-179"15,0 0 64-15,0 0-21 16,0 0-25-16,-144 47-25 16,91 11-24-16,-19 27 55 15,-26 38-49-15,-33 37-29 16,-18 22 60-16,-12 9-77 16,-5 3 4-16,9-11-14 15,-11 6-6-15,-5-5-14 0,3-9-87 16,30-33-103-1,37-38 2-15,23-17-77 0,37-40-51 16,15-10 6-16</inkml:trace>
  <inkml:trace contextRef="#ctx0" brushRef="#br1" timeOffset="72110.74">6834 11937 995 0,'0'0'195'0,"0"0"-154"16,-120 117 95-16,39-30 28 16,-31 32-29-16,-30 39 30 15,-21 20-74-15,-6 5-47 16,-7 0 34-16,0-5-78 0,-14 1 5 15,-6-2-5-15,-4-10-84 16,-12-5 54-16,-2-11-46 16,9-8-45-16,37-33 58 15,53-28-31-15,45-29 31 16,39-13 17-16,16-8-98 16,13-14-212-16</inkml:trace>
  <inkml:trace contextRef="#ctx0" brushRef="#br1" timeOffset="72541.03">8142 12434 656 0,'0'0'199'15,"0"0"-65"-15,0 0 25 16,-163 114 28-16,85-47 2 0,-24 30-33 15,-37 34 31 1,-41 55-79-16,-23 27-29 0,-2 14 6 16,3 4-79-16,5-9 10 15,-5-7-16-15,-6-9 9 16,5-23-29-16,18-35 0 16,17-24-27-16,18-18 34 15,32-25 6-15,24-19 6 16,26-14-99-16,14-7-71 15,-2 9 53-15,-2 18-70 16,8-6-69-16,21-15-269 0</inkml:trace>
  <inkml:trace contextRef="#ctx0" brushRef="#br1" timeOffset="72962.69">8347 13740 778 0,'0'0'121'0,"0"0"-89"15,0 0 98-15,0 0 93 16,0 0 0-16,-100 124-3 16,48-64-46-16,-25 31-17 15,-28 27-44-15,-31 33-36 16,-13 23 24-16,-7 6-84 15,2 1-17-15,7-9 0 16,-6 0-23-16,0-7-69 16,2-13-86-16,10-17-136 15,30-33 65-15,22-22-45 16,35-29 65-16,27-24 1 0</inkml:trace>
  <inkml:trace contextRef="#ctx0" brushRef="#br1" timeOffset="73397.67">8905 15087 962 0,'0'0'262'0,"0"0"-171"16,0 0 103-16,0 0 74 15,0 0-85-15,0 0-66 16,0 0-65-16,-123 95 7 16,70-45 92-16,-12 9-93 15,-5 10-2-15,-5 1-7 16,-6 8-49-16,-7 2 48 16,-7 9-48-16,-2 1-34 0,1-2 12 15,7-3-115-15,13-3-21 16,9 2-137-16,20-25-222 15,18-16-128-15</inkml:trace>
  <inkml:trace contextRef="#ctx0" brushRef="#br1" timeOffset="74628.58">4218 15078 608 0,'0'0'182'16,"0"0"-58"-16,0 0 55 16,0 0 15-16,0 0 59 0,0 0-99 15,0 0 10-15,-25 34 19 16,-16 1-57-16,-10 12 22 15,-14 11-38-15,-13 10-81 16,-9 7 28-16,-4 6-57 16,-7 5 0-16,1 3-5 15,5-3 5-15,5 2-40 16,10-7-50-16,15-6-104 16,18-2-20-16,17-21-349 15,13-22-234-15</inkml:trace>
  <inkml:trace contextRef="#ctx0" brushRef="#br1" timeOffset="75040.16">4881 15641 1222 0,'0'0'290'0,"0"0"-124"16,-107 120 14-16,54-60 14 15,-3 2-65-15,-7 5-66 16,-1-1 15-16,-6 2-76 16,-3-2 10-16,-3 2-12 15,0-2-24-15,5-7-60 16,9-5-78-16,6-4-121 15,16-12-56-15,15-15-416 0</inkml:trace>
  <inkml:trace contextRef="#ctx0" brushRef="#br1" timeOffset="76153.09">5356 17096 1428 0,'0'0'539'15,"0"0"-461"-15,0 0 95 16,0 0 33-16,0 0-91 15,0 0 8-15,0 116-89 16,0-65 7-16,0 2 35 0,5-4-75 16,5 6 19-1,-3-2-20-15,2 0 13 0,0-7-34 16,-4-6-21-16,1-7-74 16,1-4 19-16,-3-12-118 15,1-8-58-15,3-9-124 16,0-4-321-16,-2-15 71 0</inkml:trace>
  <inkml:trace contextRef="#ctx0" brushRef="#br1" timeOffset="76654.31">5248 17137 1023 0,'0'0'255'0,"0"0"-200"15,0 0 71-15,0 0-7 16,0 0 41-16,0 0 1 16,0 0-90-16,66-4 3 15,-40 8-6-15,3 1-27 16,3 4 49-16,6 5-47 15,-1 0-6-15,1 4 18 16,-3 4-49-16,-2 3 22 16,-3 6-18-16,-3 5 4 0,-5 1 48 15,-4-2-47-15,-5 2-9 16,-6-2 39-16,-5 0-44 16,-2 1 19-16,0-1-4 15,0-2-16-15,-4-3 69 16,-7-9-46-16,-5 4-5 15,-1-4 20-15,-4-8-31 16,-4 6 7-16,-1-10-14 16,-3-1 11-16,-3-4 6 15,1-4-17-15,0 0 0 16,6 0-18-16,6-4 2 16,5-4-20-16,8 2-28 15,3-2-45-15,3 4-10 16,0-6-140-16,16 6-317 15,0-5-560-15</inkml:trace>
  <inkml:trace contextRef="#ctx0" brushRef="#br1" timeOffset="76853.97">6205 17575 2172 0,'0'0'574'0,"0"0"-540"0,0 0 80 15,0 0 49 1,0 0-163-16,0 0-76 0,0 0-266 16,52-39-617-16</inkml:trace>
  <inkml:trace contextRef="#ctx0" brushRef="#br2" timeOffset="155469.2">9591 11951 162 0,'3'-4'203'0,"-1"0"-40"16,0-2 38-16,0-1-37 15,1 0-5-15,-1 2 32 16,0-2-47-16,-1 1-6 16,-1-2 3-16,0 2-27 15,0 0 41-15,0 0-45 0,0-1 0 16,0 4 29-16,0-3-71 16,-1 3 24-16,-3-4-25 15,-3 3-58-15,0 1 50 16,0 0-59-16,-4-1 0 15,0 2 17-15,-5 2-16 16,-2 0-1-16,-3 0 41 16,-6 0-40-16,-2 9 65 15,0 5-53-15,0 3 5 16,0 4 49-16,6 2-49 16,0 3 29-16,9 0-1 15,3 2-30-15,3 0 53 16,8 0-63-16,0 2 2 15,8-3-8-15,17 0 0 0,12-2 0 16,7-5 0-16,8-5-103 16,4-4 6-16,28-11-134 15,-15 0-240-15,-14-3-439 0</inkml:trace>
  <inkml:trace contextRef="#ctx0" brushRef="#br2" timeOffset="156205.06">9812 12047 660 0,'0'0'314'0,"0"0"-109"0,0 0 36 16,0 0 10-16,0 0-56 16,0 0-63-16,0 0-24 15,37-42-23-15,-11 36 29 16,3 4-34-16,-3 2-26 16,0 0 33-16,-1 0-60 15,-5 2-11-15,-4 7-8 16,-3 2-8-16,-4 4 0 15,-5-2 15-15,-4 4-15 16,0-1 50-16,-8 1-50 0,-15-2 0 16,-2-1-6-1,0-4-19-15,-4-5 16 0,4 0-15 16,6-5-13-16,7 0 25 16,4 0-13-16,4 0 13 15,4 0 3-15,0 0-19 16,0 0 4-16,0 0-14 15,12 0 38-15,3 0 32 16,2 0-32-16,2 0 14 16,1 0 24-16,0 0-32 15,-3 5 26-15,-3 4-32 16,-1 3 0-16,-3 0 0 16,-4 0 10-16,-6 1-10 15,0 2 54-15,0-1-20 16,-16 0 39-16,-11-2-9 0,-6-3-25 15,-10 0 36 1,-1-5-69-16,-2-2 4 0,1-2-10 16,-2 0-24-16,12 0-106 15,10 0-552-15</inkml:trace>
  <inkml:trace contextRef="#ctx0" brushRef="#br2" timeOffset="160822.17">9548 12869 316 0,'0'0'807'16,"0"0"-609"-16,0 0-95 15,0 0 76-15,0 0-6 0,0 0-76 16,0-22-9-16,0 12-38 16,0 1-17-16,0-1 66 15,0 1-37-15,0 4 20 16,0-2 16-16,-8 3-46 15,-10 4 40-15,-5 0-59 16,-6 0-33-16,-2 0 52 16,2 3-51-16,1 8 12 15,6 5 7-15,-1 3-14 16,8 1 25-16,0 6-21 16,10 2-10-16,2 6 55 15,3 1-47-15,3 2 14 16,17-1-9-16,6-2 1 15,5-4-13-15,3-4-1 0,2-6-67 16,4-8-21 0,22-12-148-16,-8-6-141 0,-8-12-649 15</inkml:trace>
  <inkml:trace contextRef="#ctx0" brushRef="#br2" timeOffset="161212.79">9808 13066 1088 0,'0'0'370'0,"0"0"-210"16,0 0 23-16,0 0 3 15,0 0-6-15,53-122-84 16,-31 91-53-16,-1 4 56 16,-2 3-45-16,-5 4-4 15,-3 6 7-15,-5 4-27 16,-6 6 59-16,0 4-49 0,0 0-28 15,0 21 84 1,-5 16-83-16,-7 13 4 0,3 10-17 16,2 4-96-16,7 23-132 15,0-15-402-15,9-14-573 0</inkml:trace>
  <inkml:trace contextRef="#ctx0" brushRef="#br2" timeOffset="163782.1">9505 16003 743 0,'0'0'409'0,"0"0"-247"15,0 0-127-15,0 0 54 16,0 0-1-16,0 0-25 0,0 0 20 16,-10-13-48-16,10 9 32 15,0-6 24-15,0 2-31 16,0-3 34-16,0 4-39 15,-2-3-6-15,-5 2 35 16,-1-1-37-16,-6 1 17 16,-1 2 13-16,-7 3-36 15,1-4 38-15,-3 5-43 16,-3 2-10-16,3 0 29 16,-1 0-35-16,2 0 13 15,2 0 1-15,0 9-34 16,1 0 52-16,3 8-50 0,-2 1-1 15,4 3 48 1,1 3-47-16,6 7 26 0,6-1 4 16,2 1-32-16,0-2 53 15,13 0-48-15,11-2-4 16,5-8 9-16,7 1 5 16,4-8-30-16,5-9-23 15,-1-3-63-15,1 0 26 16,17-26-92-16,-10-2-184 15,-10 1-424-15</inkml:trace>
  <inkml:trace contextRef="#ctx0" brushRef="#br2" timeOffset="164730.9">9725 16080 314 0,'0'0'184'16,"0"0"-44"-16,0 0-14 15,0 0 59-15,0 0 32 16,0 0-26-16,0 0 27 16,2-46-16-16,-2 46-1 15,0 0-25-15,0 0-37 0,0 6-4 16,-2 20-79-1,-10 0-26-15,-1 10 26 0,0 1-56 16,0 2 6-16,2-6-6 16,-1 0-12-16,3-5-7 15,1-6-80-15,2-3-73 16,3-12-10-16,3-5-153 16,0-2-169-16,0 0-366 0</inkml:trace>
  <inkml:trace contextRef="#ctx0" brushRef="#br2" timeOffset="165156.54">9812 16168 1001 0,'0'0'319'0,"0"0"-196"15,0 0-87-15,0 0 92 16,0 0 18-16,0 0-74 16,0 0-2-16,-9 62-42 15,11-52-19-15,7-1 29 16,2-6-38-16,5-3-9 16,4 0 3-16,0 0-4 15,0-8-15-15,0-6-62 0,-4 2-29 16,-4-2 59-16,-5-4 9 15,-1 4 48-15,-6-4 14 16,0 2 34-16,0 2 81 16,-10 0-8-16,-1 2-13 15,-2 6 43-15,-3 1-27 16,3 2-7-16,-1 3-25 16,4 0-73-16,0 8-13 15,1 10-6-15,7-4-102 16,2 4-81-16,0-4-178 15,0-2-300-15</inkml:trace>
  <inkml:trace contextRef="#ctx0" brushRef="#br2" timeOffset="165624.57">10099 16145 1132 0,'0'0'366'0,"0"0"-273"16,0 0 10-16,0 0 15 15,0 0-33-15,0 0-16 16,0 0-48-16,-6 15 13 0,8-3 11 15,2 7-9 1,1-6 8-16,-1 6-44 0,3-7 0 16,2-3-8-16,2-3 8 15,3-4-23-15,-1-2-10 16,3 0 11-16,-1-12 22 16,1-5 0-16,-1-2 0 15,-3-6 16-15,-4 2-6 16,-3 0 34-16,-4 2 11 15,-1 3 16-15,0 2 70 16,0 4-43-16,-12 2-20 16,-6 6 30-16,-5 4-59 0,-1 0 9 15,0 14-58 1,-1 12-19-16,5 2-31 0,11 17-128 16,4-10-185-16,5-5-588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3-03T11:33:43.8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7683 13766 205 0,'0'0'218'16,"0"0"-149"-16,0 0 36 16,0 0 2-16,0 0-19 15,0 0 28-15,-7-12-18 16,7 12-13-16,0-2-18 15,0 2 7-15,0 0 21 16,0 0-22-16,0 0-15 0,0 0 2 16,0 0-23-1,0 0-2-15,0 0 3 0,0 0-9 16,0 0 12-16,0 0-12 16,0 0-7-16,0-2 16 15,0 2-26-15,0-3 2 16,16 0-5-16,1-1-8 15,6-3 15-15,4 4-16 16,-3-1 0-16,3-1 3 16,-2 2-3-16,-3 1 0 15,0-2 0-15,-1 1 0 16,-6 3 3-16,-1-1-3 16,-6 1 0-16,-4 0-5 15,-1 0 6-15,-1-3-1 16,-2 3 6-16,2 0-3 0,-2 0 3 15,0 0-6-15,0 0-12 16,0 0-4-16,0 0-83 16,0 0-38-16,0 0-75 15,0 0-182-15</inkml:trace>
  <inkml:trace contextRef="#ctx0" brushRef="#br0" timeOffset="4259.55">8691 13609 342 0,'0'0'494'16,"0"0"-388"-16,0 0-59 16,0 0 62-16,0 0 17 15,0 0-9-15,0 0-34 16,3-5-21-16,-3 2 21 16,0 2-15-16,3-2 8 0,-3 2-1 15,0-2-26 1,0 3 13-16,0-1-31 0,0 1-12 15,5-3 6-15,3 1-25 16,6-2 9-16,9 1-9 16,5-2 1-16,8 1 6 15,2 2-7-15,4-1 0 16,-1 1-3-16,-2 2 4 16,-1-3-1-16,-5 3 0 15,-6 0 1-15,-6-2 6 16,-8 2-7-16,-6 0 0 15,-5 0 3-15,-2 0-3 0,0 0 25 16,0 0 8 0,0 0 7-16,0 0 23 15,0 0-36-15,0 0-12 0,0 0 5 16,0 0-19-16,0 0 5 16,0 0-6-16,0 0-4 15,0 0 3-15,0 0-20 16,0 0-10-16,0-2 15 15,-2 2-12-15,-1 0 19 16,1-2 8-16,0 2 0 16,2 0-5-16,0 0 6 15,0 0 0-15,0 0-1 16,0 0-5-16,0 0 6 16,0 0 0-16,0 0 1 0,0 0 8 15,0 0-9-15,0 0 0 16,0 0-5-16,0 0 6 15,0 0-1-15,0 0 0 16,0 0 0-16,0 0 0 16,0 0 0-16,0 0-26 15,-5 0-60-15,-3-1-106 16,-3-2-151-16,-3-2-567 0</inkml:trace>
  <inkml:trace contextRef="#ctx0" brushRef="#br0" timeOffset="15281.02">13089 12366 136 0,'0'0'82'0,"0"0"-20"15,0 0 10-15,0 0-49 16,0 0 133-16,0 0-82 15,0-12-35-15,0 9 20 16,0 3 16-16,0-3 39 16,0 3-52-16,0-2-42 15,0 2 12-15,0 0-4 16,0 0-7-16,0 0 7 16,0 0-20-16,0 0 11 0,0 0 6 15,0 0-6-15,0 0 28 16,0 0-25-16,0 0-7 15,0 0 21-15,0 0-7 16,0 0 10-16,0 0-1 16,0 0-15-16,0 0 10 15,0 0-32-15,0 0-1 16,0 0-29-16,0 0-110 16,0 0-208-16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513F-5BEE-41D4-B9A6-332BFC161EA0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0870-F889-4A02-ABF9-C6BEA3C29781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55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mining pot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nedirectionate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cazul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unul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atributele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bazei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date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tinta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care, de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dorim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 parte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celelalte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considerate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intrare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care se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valoarea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atributului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tinta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pare ca oamenilor le place mult sa faca clasificari. Clasificam animalele in specii, materia in elemente, oamenii in rase.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C0870-F889-4A02-ABF9-C6BEA3C29781}" type="slidenum">
              <a:rPr lang="ro-RO" smtClean="0"/>
              <a:pPr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780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pare ca oamenilor le place mult sa faca clasificari. Clasificam animalele in specii, materia in elemente, oamenii in rase. </a:t>
            </a:r>
            <a:endParaRPr lang="ro-RO" dirty="0"/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clasifica inseamna a examina trasaturile si caracteristicile unui obiect si a-l repartiza unui set de clase predefinite. Obiectele care sunt caracterizate in general sunt reprezentate de inregistrarile unei baze de date sau fisier, iar clasificarea inseamna a adauga o noua coloana (un nou atribut) cu un cod al unei clase de un anumit tip si a determina pentru fiecare inregistrare care este clasa careia ii apartine.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C0870-F889-4A02-ABF9-C6BEA3C29781}" type="slidenum">
              <a:rPr lang="ro-RO" smtClean="0"/>
              <a:pPr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81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Sigur</a:t>
            </a:r>
            <a:r>
              <a:rPr lang="en-US" dirty="0"/>
              <a:t> ca multi se </a:t>
            </a:r>
            <a:r>
              <a:rPr lang="en-US" dirty="0" err="1"/>
              <a:t>intreaba</a:t>
            </a:r>
            <a:r>
              <a:rPr lang="en-US" baseline="0" dirty="0"/>
              <a:t> cum se </a:t>
            </a:r>
            <a:r>
              <a:rPr lang="en-US" baseline="0" dirty="0" err="1"/>
              <a:t>poate</a:t>
            </a:r>
            <a:r>
              <a:rPr lang="en-US" baseline="0" dirty="0"/>
              <a:t> </a:t>
            </a:r>
            <a:r>
              <a:rPr lang="en-US" baseline="0" dirty="0" err="1"/>
              <a:t>sa</a:t>
            </a:r>
            <a:r>
              <a:rPr lang="en-US" baseline="0" dirty="0"/>
              <a:t> </a:t>
            </a:r>
            <a:r>
              <a:rPr lang="en-US" baseline="0" dirty="0" err="1"/>
              <a:t>obtii</a:t>
            </a:r>
            <a:r>
              <a:rPr lang="en-US" baseline="0" dirty="0"/>
              <a:t> date </a:t>
            </a:r>
            <a:r>
              <a:rPr lang="en-US" baseline="0" dirty="0" err="1"/>
              <a:t>preclasificate</a:t>
            </a:r>
            <a:r>
              <a:rPr lang="en-US" baseline="0" dirty="0"/>
              <a:t>. </a:t>
            </a:r>
            <a:r>
              <a:rPr lang="en-US" baseline="0" dirty="0" err="1"/>
              <a:t>Astfel</a:t>
            </a:r>
            <a:r>
              <a:rPr lang="en-US" baseline="0" dirty="0"/>
              <a:t> de </a:t>
            </a:r>
            <a:r>
              <a:rPr lang="en-US" baseline="0" dirty="0" err="1"/>
              <a:t>multimi</a:t>
            </a:r>
            <a:r>
              <a:rPr lang="en-US" baseline="0" dirty="0"/>
              <a:t> de training se pot </a:t>
            </a:r>
            <a:r>
              <a:rPr lang="en-US" baseline="0"/>
              <a:t>obtine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C0870-F889-4A02-ABF9-C6BEA3C29781}" type="slidenum">
              <a:rPr lang="ro-RO" smtClean="0"/>
              <a:pPr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735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Tanagra- Naïve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baseline="0" dirty="0"/>
              <a:t> </a:t>
            </a:r>
            <a:r>
              <a:rPr lang="en-US" baseline="0" dirty="0" err="1"/>
              <a:t>naivitatii</a:t>
            </a:r>
            <a:r>
              <a:rPr lang="en-US" baseline="0" dirty="0"/>
              <a:t> </a:t>
            </a:r>
            <a:r>
              <a:rPr lang="en-US" baseline="0" dirty="0" err="1"/>
              <a:t>presupunerii</a:t>
            </a:r>
            <a:r>
              <a:rPr lang="en-US" baseline="0" dirty="0"/>
              <a:t> </a:t>
            </a:r>
            <a:r>
              <a:rPr lang="en-US" baseline="0" dirty="0" err="1"/>
              <a:t>facute</a:t>
            </a:r>
            <a:r>
              <a:rPr lang="en-US" baseline="0"/>
              <a:t>.</a:t>
            </a:r>
            <a:endParaRPr lang="en-US" dirty="0"/>
          </a:p>
          <a:p>
            <a:r>
              <a:rPr lang="en-US" dirty="0" err="1"/>
              <a:t>Sigur</a:t>
            </a:r>
            <a:r>
              <a:rPr lang="en-US" dirty="0"/>
              <a:t> ca in </a:t>
            </a:r>
            <a:r>
              <a:rPr lang="en-US" dirty="0" err="1"/>
              <a:t>realitate</a:t>
            </a:r>
            <a:r>
              <a:rPr lang="en-US" baseline="0" dirty="0"/>
              <a:t>, de </a:t>
            </a:r>
            <a:r>
              <a:rPr lang="en-US" baseline="0" dirty="0" err="1"/>
              <a:t>cele</a:t>
            </a:r>
            <a:r>
              <a:rPr lang="en-US" baseline="0" dirty="0"/>
              <a:t> </a:t>
            </a:r>
            <a:r>
              <a:rPr lang="en-US" baseline="0" dirty="0" err="1"/>
              <a:t>mai</a:t>
            </a:r>
            <a:r>
              <a:rPr lang="en-US" baseline="0" dirty="0"/>
              <a:t> </a:t>
            </a:r>
            <a:r>
              <a:rPr lang="en-US" baseline="0" dirty="0" err="1"/>
              <a:t>multe</a:t>
            </a:r>
            <a:r>
              <a:rPr lang="en-US" baseline="0" dirty="0"/>
              <a:t> </a:t>
            </a:r>
            <a:r>
              <a:rPr lang="en-US" baseline="0" dirty="0" err="1"/>
              <a:t>ori</a:t>
            </a:r>
            <a:r>
              <a:rPr lang="en-US" baseline="0" dirty="0"/>
              <a:t>, </a:t>
            </a:r>
            <a:r>
              <a:rPr lang="en-US" baseline="0" dirty="0" err="1"/>
              <a:t>acest</a:t>
            </a:r>
            <a:r>
              <a:rPr lang="en-US" baseline="0" dirty="0"/>
              <a:t> </a:t>
            </a:r>
            <a:r>
              <a:rPr lang="en-US" baseline="0" dirty="0" err="1"/>
              <a:t>lucru</a:t>
            </a:r>
            <a:r>
              <a:rPr lang="en-US" baseline="0" dirty="0"/>
              <a:t> nu se </a:t>
            </a:r>
            <a:r>
              <a:rPr lang="en-US" baseline="0" dirty="0" err="1"/>
              <a:t>intampla</a:t>
            </a:r>
            <a:r>
              <a:rPr lang="en-US" baseline="0" dirty="0"/>
              <a:t>, </a:t>
            </a:r>
            <a:r>
              <a:rPr lang="en-US" baseline="0" dirty="0" err="1"/>
              <a:t>dar</a:t>
            </a:r>
            <a:r>
              <a:rPr lang="en-US" baseline="0" dirty="0"/>
              <a:t> </a:t>
            </a:r>
            <a:r>
              <a:rPr lang="en-US" baseline="0" dirty="0" err="1"/>
              <a:t>practica</a:t>
            </a:r>
            <a:r>
              <a:rPr lang="en-US" baseline="0" dirty="0"/>
              <a:t> a </a:t>
            </a:r>
            <a:r>
              <a:rPr lang="en-US" baseline="0" dirty="0" err="1"/>
              <a:t>aratat</a:t>
            </a:r>
            <a:r>
              <a:rPr lang="en-US" baseline="0" dirty="0"/>
              <a:t> ca </a:t>
            </a:r>
            <a:r>
              <a:rPr lang="en-US" baseline="0" dirty="0" err="1"/>
              <a:t>aceasta</a:t>
            </a:r>
            <a:r>
              <a:rPr lang="en-US" baseline="0" dirty="0"/>
              <a:t> </a:t>
            </a:r>
            <a:r>
              <a:rPr lang="en-US" baseline="0" dirty="0" err="1"/>
              <a:t>metoda</a:t>
            </a:r>
            <a:r>
              <a:rPr lang="en-US" baseline="0" dirty="0"/>
              <a:t>, </a:t>
            </a:r>
            <a:r>
              <a:rPr lang="en-US" baseline="0" dirty="0" err="1"/>
              <a:t>desi</a:t>
            </a:r>
            <a:r>
              <a:rPr lang="en-US" baseline="0" dirty="0"/>
              <a:t> </a:t>
            </a:r>
            <a:r>
              <a:rPr lang="en-US" baseline="0" dirty="0" err="1"/>
              <a:t>simpla</a:t>
            </a:r>
            <a:r>
              <a:rPr lang="en-US" baseline="0" dirty="0"/>
              <a:t>, </a:t>
            </a:r>
            <a:r>
              <a:rPr lang="en-US" baseline="0" dirty="0" err="1"/>
              <a:t>da</a:t>
            </a:r>
            <a:r>
              <a:rPr lang="en-US" baseline="0" dirty="0"/>
              <a:t> </a:t>
            </a:r>
            <a:r>
              <a:rPr lang="en-US" baseline="0" dirty="0" err="1"/>
              <a:t>rezultate</a:t>
            </a:r>
            <a:r>
              <a:rPr lang="en-US" baseline="0" dirty="0"/>
              <a:t> </a:t>
            </a:r>
            <a:r>
              <a:rPr lang="en-US" baseline="0" dirty="0" err="1"/>
              <a:t>bune</a:t>
            </a:r>
            <a:r>
              <a:rPr lang="en-US" baseline="0" dirty="0"/>
              <a:t>, </a:t>
            </a:r>
            <a:r>
              <a:rPr lang="en-US" baseline="0" dirty="0" err="1"/>
              <a:t>adica</a:t>
            </a:r>
            <a:r>
              <a:rPr lang="en-US" baseline="0" dirty="0"/>
              <a:t> duce la </a:t>
            </a:r>
            <a:r>
              <a:rPr lang="en-US" baseline="0" dirty="0" err="1"/>
              <a:t>crearea</a:t>
            </a:r>
            <a:r>
              <a:rPr lang="en-US" baseline="0" dirty="0"/>
              <a:t> </a:t>
            </a:r>
            <a:r>
              <a:rPr lang="en-US" baseline="0" dirty="0" err="1"/>
              <a:t>unor</a:t>
            </a:r>
            <a:r>
              <a:rPr lang="en-US" baseline="0" dirty="0"/>
              <a:t> </a:t>
            </a:r>
            <a:r>
              <a:rPr lang="en-US" baseline="0" dirty="0" err="1"/>
              <a:t>metode</a:t>
            </a:r>
            <a:r>
              <a:rPr lang="en-US" baseline="0" dirty="0"/>
              <a:t> </a:t>
            </a:r>
            <a:r>
              <a:rPr lang="en-US" baseline="0" dirty="0" err="1"/>
              <a:t>destul</a:t>
            </a:r>
            <a:r>
              <a:rPr lang="en-US" baseline="0" dirty="0"/>
              <a:t> de </a:t>
            </a:r>
            <a:r>
              <a:rPr lang="en-US" baseline="0" dirty="0" err="1"/>
              <a:t>bune</a:t>
            </a:r>
            <a:r>
              <a:rPr lang="en-US" baseline="0" dirty="0"/>
              <a:t>, </a:t>
            </a:r>
            <a:r>
              <a:rPr lang="en-US" baseline="0" dirty="0" err="1"/>
              <a:t>mai</a:t>
            </a:r>
            <a:r>
              <a:rPr lang="en-US" baseline="0" dirty="0"/>
              <a:t> ales </a:t>
            </a:r>
            <a:r>
              <a:rPr lang="en-US" baseline="0" dirty="0" err="1"/>
              <a:t>daca</a:t>
            </a:r>
            <a:r>
              <a:rPr lang="en-US" baseline="0" dirty="0"/>
              <a:t> </a:t>
            </a:r>
            <a:r>
              <a:rPr lang="en-US" baseline="0" dirty="0" err="1"/>
              <a:t>atributele</a:t>
            </a:r>
            <a:r>
              <a:rPr lang="en-US" baseline="0" dirty="0"/>
              <a:t> de </a:t>
            </a:r>
            <a:r>
              <a:rPr lang="en-US" baseline="0" dirty="0" err="1"/>
              <a:t>intrare</a:t>
            </a:r>
            <a:r>
              <a:rPr lang="en-US" baseline="0" dirty="0"/>
              <a:t> </a:t>
            </a:r>
            <a:r>
              <a:rPr lang="en-US" baseline="0" dirty="0" err="1"/>
              <a:t>sunt</a:t>
            </a:r>
            <a:r>
              <a:rPr lang="en-US" baseline="0" dirty="0"/>
              <a:t> </a:t>
            </a:r>
            <a:r>
              <a:rPr lang="en-US" baseline="0" dirty="0" err="1"/>
              <a:t>selectate</a:t>
            </a:r>
            <a:r>
              <a:rPr lang="en-US" baseline="0" dirty="0"/>
              <a:t> </a:t>
            </a:r>
            <a:r>
              <a:rPr lang="en-US" baseline="0" dirty="0" err="1"/>
              <a:t>astfel</a:t>
            </a:r>
            <a:r>
              <a:rPr lang="en-US" baseline="0" dirty="0"/>
              <a:t> </a:t>
            </a:r>
            <a:r>
              <a:rPr lang="en-US" baseline="0" dirty="0" err="1"/>
              <a:t>incat</a:t>
            </a:r>
            <a:r>
              <a:rPr lang="en-US" baseline="0" dirty="0"/>
              <a:t> </a:t>
            </a:r>
            <a:r>
              <a:rPr lang="en-US" baseline="0" dirty="0" err="1"/>
              <a:t>sa</a:t>
            </a:r>
            <a:r>
              <a:rPr lang="en-US" baseline="0" dirty="0"/>
              <a:t> fie </a:t>
            </a:r>
            <a:r>
              <a:rPr lang="en-US" baseline="0" dirty="0" err="1"/>
              <a:t>intr</a:t>
            </a:r>
            <a:r>
              <a:rPr lang="en-US" baseline="0" dirty="0"/>
              <a:t>-o mica </a:t>
            </a:r>
            <a:r>
              <a:rPr lang="en-US" baseline="0" dirty="0" err="1"/>
              <a:t>masura</a:t>
            </a:r>
            <a:r>
              <a:rPr lang="en-US" baseline="0" dirty="0"/>
              <a:t> </a:t>
            </a:r>
            <a:r>
              <a:rPr lang="en-US" baseline="0" dirty="0" err="1"/>
              <a:t>dependente</a:t>
            </a:r>
            <a:r>
              <a:rPr lang="en-US" baseline="0" dirty="0"/>
              <a:t>.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C0870-F889-4A02-ABF9-C6BEA3C29781}" type="slidenum">
              <a:rPr lang="ro-RO" smtClean="0"/>
              <a:pPr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855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C0870-F889-4A02-ABF9-C6BEA3C29781}" type="slidenum">
              <a:rPr lang="ro-RO" smtClean="0"/>
              <a:pPr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06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5647B81-C470-4289-91E2-4674CBD52836}" type="datetimeFigureOut">
              <a:rPr lang="ro-RO" smtClean="0"/>
              <a:pPr/>
              <a:t>03.03.2024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F8A06B3-8FE5-4484-A73A-8D8EBA390250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CLASIFICARE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bayesiana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99176" cy="5248584"/>
          </a:xfrm>
        </p:spPr>
        <p:txBody>
          <a:bodyPr>
            <a:noAutofit/>
          </a:bodyPr>
          <a:lstStyle/>
          <a:p>
            <a:r>
              <a:rPr lang="en-US" sz="1600" dirty="0"/>
              <a:t>Se </a:t>
            </a:r>
            <a:r>
              <a:rPr lang="en-US" sz="1600" dirty="0" err="1"/>
              <a:t>presupune</a:t>
            </a:r>
            <a:r>
              <a:rPr lang="en-US" sz="1600" dirty="0"/>
              <a:t> ca </a:t>
            </a:r>
            <a:r>
              <a:rPr lang="en-US" sz="1600" dirty="0" err="1"/>
              <a:t>toate</a:t>
            </a:r>
            <a:r>
              <a:rPr lang="en-US" sz="1600" dirty="0"/>
              <a:t> </a:t>
            </a:r>
            <a:r>
              <a:rPr lang="en-US" sz="1600" dirty="0" err="1"/>
              <a:t>atributele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independente</a:t>
            </a:r>
            <a:r>
              <a:rPr lang="en-US" sz="1600" dirty="0"/>
              <a:t> </a:t>
            </a:r>
            <a:r>
              <a:rPr lang="en-US" sz="1600" dirty="0" err="1"/>
              <a:t>unele</a:t>
            </a:r>
            <a:r>
              <a:rPr lang="en-US" sz="1600" dirty="0"/>
              <a:t> de </a:t>
            </a:r>
            <a:r>
              <a:rPr lang="en-US" sz="1600" dirty="0" err="1"/>
              <a:t>altele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la </a:t>
            </a:r>
            <a:r>
              <a:rPr lang="en-US" sz="1600" dirty="0" err="1"/>
              <a:t>fel</a:t>
            </a:r>
            <a:r>
              <a:rPr lang="en-US" sz="1600" dirty="0"/>
              <a:t> de </a:t>
            </a:r>
            <a:r>
              <a:rPr lang="en-US" sz="1600" dirty="0" err="1"/>
              <a:t>importante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realizarea</a:t>
            </a:r>
            <a:r>
              <a:rPr lang="en-US" sz="1600" dirty="0"/>
              <a:t> </a:t>
            </a:r>
            <a:r>
              <a:rPr lang="en-US" sz="1600" dirty="0" err="1"/>
              <a:t>clasificarii</a:t>
            </a:r>
            <a:r>
              <a:rPr lang="en-US" sz="1600" dirty="0"/>
              <a:t>.</a:t>
            </a:r>
          </a:p>
          <a:p>
            <a:r>
              <a:rPr lang="en-US" sz="1600" dirty="0"/>
              <a:t>Se </a:t>
            </a:r>
            <a:r>
              <a:rPr lang="en-US" sz="1600" dirty="0" err="1"/>
              <a:t>bazeaza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regula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lui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endParaRPr lang="en-US" sz="1600" b="1" dirty="0"/>
          </a:p>
          <a:p>
            <a:r>
              <a:rPr lang="ro-RO" sz="1600" b="1" dirty="0"/>
              <a:t>Date o multime de </a:t>
            </a:r>
            <a:r>
              <a:rPr lang="en-US" sz="1600" b="1" dirty="0" err="1"/>
              <a:t>evenimente</a:t>
            </a:r>
            <a:r>
              <a:rPr lang="en-US" sz="1600" b="1" dirty="0"/>
              <a:t> </a:t>
            </a:r>
            <a:r>
              <a:rPr lang="en-US" sz="1600" b="1" dirty="0" err="1"/>
              <a:t>observabile</a:t>
            </a:r>
            <a:r>
              <a:rPr lang="en-US" sz="1600" b="1" dirty="0"/>
              <a:t> </a:t>
            </a:r>
            <a:r>
              <a:rPr lang="ro-RO" sz="1600" b="1" dirty="0"/>
              <a:t>:  </a:t>
            </a:r>
            <a:endParaRPr lang="en-US" sz="1600" b="1" dirty="0"/>
          </a:p>
          <a:p>
            <a:pPr>
              <a:buNone/>
            </a:pPr>
            <a:r>
              <a:rPr lang="ro-RO" sz="1600" b="1" dirty="0"/>
              <a:t>si </a:t>
            </a:r>
            <a:r>
              <a:rPr lang="en-US" sz="1600" b="1" dirty="0"/>
              <a:t>o </a:t>
            </a:r>
            <a:r>
              <a:rPr lang="en-US" sz="1600" b="1" dirty="0" err="1"/>
              <a:t>multime</a:t>
            </a:r>
            <a:r>
              <a:rPr lang="en-US" sz="1600" b="1" dirty="0"/>
              <a:t> de </a:t>
            </a:r>
            <a:r>
              <a:rPr lang="ro-RO" sz="1600" b="1" dirty="0"/>
              <a:t>ipoteze  </a:t>
            </a:r>
            <a:endParaRPr lang="en-US" sz="1600" b="1" dirty="0"/>
          </a:p>
          <a:p>
            <a:pPr>
              <a:buNone/>
            </a:pPr>
            <a:r>
              <a:rPr lang="ro-RO" sz="1600" b="1" dirty="0"/>
              <a:t>presupu</a:t>
            </a:r>
            <a:r>
              <a:rPr lang="en-US" sz="1600" b="1" dirty="0" err="1"/>
              <a:t>nand</a:t>
            </a:r>
            <a:r>
              <a:rPr lang="ro-RO" sz="1600" b="1" dirty="0"/>
              <a:t> ca o singura ipoteza poate sa apara in acelasi timp </a:t>
            </a:r>
            <a:r>
              <a:rPr lang="en-US" sz="1600" b="1" dirty="0"/>
              <a:t> </a:t>
            </a:r>
            <a:r>
              <a:rPr lang="en-US" sz="1600" b="1" dirty="0" err="1"/>
              <a:t>atunci</a:t>
            </a:r>
            <a:r>
              <a:rPr lang="en-US" sz="1600" b="1" dirty="0"/>
              <a:t>  p</a:t>
            </a:r>
            <a:r>
              <a:rPr lang="ro-RO" sz="1600" b="1" dirty="0"/>
              <a:t>robab ca o ipoteza </a:t>
            </a:r>
            <a:r>
              <a:rPr lang="ro-RO" sz="1600" b="1" i="1" dirty="0"/>
              <a:t>h</a:t>
            </a:r>
            <a:r>
              <a:rPr lang="ro-RO" sz="1600" b="1" dirty="0"/>
              <a:t> sa fie adevarata dat fiind un eveniment observabil </a:t>
            </a:r>
            <a:r>
              <a:rPr lang="ro-RO" sz="1600" b="1" i="1" dirty="0"/>
              <a:t>x</a:t>
            </a:r>
            <a:r>
              <a:rPr lang="ro-RO" sz="1600" b="1" dirty="0"/>
              <a:t> este:</a:t>
            </a:r>
            <a:endParaRPr lang="en-US" sz="1600" b="1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o-RO" sz="1600" dirty="0"/>
          </a:p>
          <a:p>
            <a:pPr>
              <a:buNone/>
            </a:pPr>
            <a:r>
              <a:rPr lang="ro-RO" sz="1600" b="1" dirty="0"/>
              <a:t>unde 	</a:t>
            </a:r>
            <a:endParaRPr lang="en-US" sz="1600" b="1" dirty="0"/>
          </a:p>
          <a:p>
            <a:pPr lvl="2">
              <a:buNone/>
            </a:pPr>
            <a:r>
              <a:rPr lang="ro-RO" sz="1600" b="1" dirty="0"/>
              <a:t>P(x) = probab de aparitie a evenimentului x, </a:t>
            </a:r>
            <a:endParaRPr lang="en-US" sz="1600" b="1" dirty="0"/>
          </a:p>
          <a:p>
            <a:pPr lvl="2">
              <a:buNone/>
            </a:pPr>
            <a:r>
              <a:rPr lang="ro-RO" sz="1600" b="1" dirty="0"/>
              <a:t>P(x/h) = probab ca data ipoteza h, evenimentul x sa apara. </a:t>
            </a:r>
            <a:endParaRPr lang="en-US" sz="1600" b="1" dirty="0"/>
          </a:p>
          <a:p>
            <a:pPr>
              <a:buNone/>
            </a:pPr>
            <a:r>
              <a:rPr lang="ro-RO" sz="1600" b="1" i="1" dirty="0"/>
              <a:t>P(h/x)</a:t>
            </a:r>
            <a:r>
              <a:rPr lang="ro-RO" sz="1600" b="1" dirty="0"/>
              <a:t> se numeste probab aposteriori, </a:t>
            </a:r>
            <a:endParaRPr lang="en-US" sz="1600" b="1" dirty="0"/>
          </a:p>
          <a:p>
            <a:pPr>
              <a:buNone/>
            </a:pPr>
            <a:r>
              <a:rPr lang="ro-RO" sz="1600" b="1" i="1" dirty="0"/>
              <a:t>P(h)</a:t>
            </a:r>
            <a:r>
              <a:rPr lang="ro-RO" sz="1600" b="1" dirty="0"/>
              <a:t> se numeste probab apriori.</a:t>
            </a:r>
            <a:endParaRPr lang="ro-RO" sz="1600" dirty="0"/>
          </a:p>
          <a:p>
            <a:pPr>
              <a:buNone/>
            </a:pPr>
            <a:r>
              <a:rPr lang="en-US" sz="1600" dirty="0"/>
              <a:t> </a:t>
            </a:r>
            <a:endParaRPr lang="ro-RO" sz="16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92080" y="2708920"/>
          <a:ext cx="189021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9953" imgH="228608" progId="Equation.3">
                  <p:embed/>
                </p:oleObj>
              </mc:Choice>
              <mc:Fallback>
                <p:oleObj name="Equation" r:id="rId3" imgW="999953" imgH="22860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08920"/>
                        <a:ext cx="189021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51920" y="3140968"/>
          <a:ext cx="21602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9031" imgH="228608" progId="Equation.3">
                  <p:embed/>
                </p:oleObj>
              </mc:Choice>
              <mc:Fallback>
                <p:oleObj name="Equation" r:id="rId5" imgW="1019031" imgH="22860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140968"/>
                        <a:ext cx="216024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11760" y="4293096"/>
          <a:ext cx="294578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8659" imgH="419055" progId="Equation.3">
                  <p:embed/>
                </p:oleObj>
              </mc:Choice>
              <mc:Fallback>
                <p:oleObj name="Equation" r:id="rId7" imgW="1428659" imgH="41905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93096"/>
                        <a:ext cx="294578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745B24-914F-AC29-D45D-CCD7BFAFD923}"/>
                  </a:ext>
                </a:extLst>
              </p14:cNvPr>
              <p14:cNvContentPartPr/>
              <p14:nvPr/>
            </p14:nvContentPartPr>
            <p14:xfrm>
              <a:off x="2763360" y="4444560"/>
              <a:ext cx="1949040" cy="51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745B24-914F-AC29-D45D-CCD7BFAFD9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4000" y="4435200"/>
                <a:ext cx="1967760" cy="53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Problema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acordarea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credit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cumpararea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se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furnizeze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legate de </a:t>
            </a:r>
            <a:r>
              <a:rPr lang="en-US" dirty="0" err="1"/>
              <a:t>venitul</a:t>
            </a:r>
            <a:r>
              <a:rPr lang="en-US" dirty="0"/>
              <a:t> lunar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indicele</a:t>
            </a:r>
            <a:r>
              <a:rPr lang="en-US" dirty="0"/>
              <a:t> de </a:t>
            </a:r>
            <a:r>
              <a:rPr lang="en-US" dirty="0" err="1"/>
              <a:t>creditare</a:t>
            </a:r>
            <a:r>
              <a:rPr lang="en-US" dirty="0"/>
              <a:t> </a:t>
            </a:r>
            <a:r>
              <a:rPr lang="en-US" dirty="0" err="1"/>
              <a:t>urmand</a:t>
            </a:r>
            <a:r>
              <a:rPr lang="en-US" dirty="0"/>
              <a:t> ca </a:t>
            </a:r>
            <a:r>
              <a:rPr lang="en-US" dirty="0" err="1"/>
              <a:t>institutia</a:t>
            </a:r>
            <a:r>
              <a:rPr lang="en-US" dirty="0"/>
              <a:t> care </a:t>
            </a:r>
            <a:r>
              <a:rPr lang="en-US" dirty="0" err="1"/>
              <a:t>acorda</a:t>
            </a:r>
            <a:r>
              <a:rPr lang="en-US" dirty="0"/>
              <a:t> </a:t>
            </a:r>
            <a:r>
              <a:rPr lang="en-US" dirty="0" err="1"/>
              <a:t>creditul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decida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client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beneficia</a:t>
            </a:r>
            <a:r>
              <a:rPr lang="en-US" dirty="0"/>
              <a:t> de </a:t>
            </a:r>
            <a:r>
              <a:rPr lang="en-US" dirty="0" err="1"/>
              <a:t>acest</a:t>
            </a:r>
            <a:r>
              <a:rPr lang="en-US" dirty="0"/>
              <a:t> credit.  </a:t>
            </a:r>
          </a:p>
          <a:p>
            <a:r>
              <a:rPr lang="en-US" dirty="0" err="1"/>
              <a:t>Baza</a:t>
            </a:r>
            <a:r>
              <a:rPr lang="en-US" dirty="0"/>
              <a:t> de date: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atribute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/>
                </a:solidFill>
              </a:rPr>
              <a:t>ID</a:t>
            </a:r>
            <a:r>
              <a:rPr lang="en-US" dirty="0"/>
              <a:t> (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identificare</a:t>
            </a:r>
            <a:r>
              <a:rPr lang="en-US" dirty="0"/>
              <a:t> a </a:t>
            </a:r>
            <a:r>
              <a:rPr lang="en-US" dirty="0" err="1"/>
              <a:t>clientului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tx2"/>
                </a:solidFill>
              </a:rPr>
              <a:t>Venit</a:t>
            </a:r>
            <a:r>
              <a:rPr lang="en-US" dirty="0">
                <a:solidFill>
                  <a:schemeClr val="tx2"/>
                </a:solidFill>
              </a:rPr>
              <a:t> lunar, Credit</a:t>
            </a:r>
            <a:r>
              <a:rPr lang="en-US" dirty="0"/>
              <a:t>(</a:t>
            </a:r>
            <a:r>
              <a:rPr lang="en-US" dirty="0" err="1"/>
              <a:t>Indice</a:t>
            </a:r>
            <a:r>
              <a:rPr lang="en-US" dirty="0"/>
              <a:t> de </a:t>
            </a:r>
            <a:r>
              <a:rPr lang="en-US" dirty="0" err="1"/>
              <a:t>creditare</a:t>
            </a:r>
            <a:r>
              <a:rPr lang="en-US" dirty="0"/>
              <a:t>),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tx2"/>
                </a:solidFill>
              </a:rPr>
              <a:t>Clasa</a:t>
            </a:r>
            <a:r>
              <a:rPr lang="en-US" dirty="0"/>
              <a:t> - cu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ro-RO" i="1" dirty="0"/>
              <a:t>h</a:t>
            </a:r>
            <a:r>
              <a:rPr lang="ro-RO" i="1" baseline="-25000" dirty="0"/>
              <a:t>1</a:t>
            </a:r>
            <a:r>
              <a:rPr lang="ro-RO" i="1" dirty="0"/>
              <a:t>= </a:t>
            </a:r>
            <a:r>
              <a:rPr lang="ro-RO" dirty="0"/>
              <a:t>se acorda creditul</a:t>
            </a:r>
            <a:r>
              <a:rPr lang="ro-RO" i="1" dirty="0"/>
              <a:t>, </a:t>
            </a:r>
            <a:endParaRPr lang="en-US" i="1" dirty="0"/>
          </a:p>
          <a:p>
            <a:pPr>
              <a:buNone/>
            </a:pPr>
            <a:r>
              <a:rPr lang="en-US" i="1" dirty="0"/>
              <a:t>   </a:t>
            </a:r>
            <a:r>
              <a:rPr lang="ro-RO" i="1" dirty="0"/>
              <a:t>h</a:t>
            </a:r>
            <a:r>
              <a:rPr lang="ro-RO" i="1" baseline="-25000" dirty="0"/>
              <a:t>2</a:t>
            </a:r>
            <a:r>
              <a:rPr lang="ro-RO" i="1" dirty="0"/>
              <a:t> = </a:t>
            </a:r>
            <a:r>
              <a:rPr lang="ro-RO" dirty="0"/>
              <a:t>se acorda creditul dar cu anumite restrictii, </a:t>
            </a:r>
            <a:r>
              <a:rPr lang="ro-RO" i="1" dirty="0"/>
              <a:t>h</a:t>
            </a:r>
            <a:r>
              <a:rPr lang="ro-RO" i="1" baseline="-25000" dirty="0"/>
              <a:t>3</a:t>
            </a:r>
            <a:r>
              <a:rPr lang="ro-RO" dirty="0"/>
              <a:t>=nu se acorda creditul.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Multimea</a:t>
            </a:r>
            <a:r>
              <a:rPr lang="en-US" dirty="0"/>
              <a:t> de training</a:t>
            </a:r>
            <a:endParaRPr lang="ro-RO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599" y="2978944"/>
            <a:ext cx="9551271" cy="340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Discretizarea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</a:t>
            </a:r>
            <a:r>
              <a:rPr lang="en-US" dirty="0" err="1"/>
              <a:t>venit</a:t>
            </a:r>
            <a:r>
              <a:rPr lang="en-US" dirty="0"/>
              <a:t> lunar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Interval_venit: </a:t>
            </a:r>
          </a:p>
          <a:p>
            <a:r>
              <a:rPr lang="ro-RO" dirty="0"/>
              <a:t>1 corespunde intervalului [0, 400)</a:t>
            </a:r>
          </a:p>
          <a:p>
            <a:r>
              <a:rPr lang="ro-RO" dirty="0"/>
              <a:t>2 corespunde intervalului [400, 2000)</a:t>
            </a:r>
          </a:p>
          <a:p>
            <a:r>
              <a:rPr lang="ro-RO" dirty="0"/>
              <a:t>3 corespunde intervalului [2000, 4000]</a:t>
            </a:r>
          </a:p>
          <a:p>
            <a:r>
              <a:rPr lang="ro-RO" dirty="0"/>
              <a:t>4 corespunde intervalului [4000, infinit).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o-RO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599" y="2978944"/>
            <a:ext cx="10359843" cy="369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Atribute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Interval_venit</a:t>
            </a:r>
            <a:endParaRPr lang="en-US" dirty="0"/>
          </a:p>
          <a:p>
            <a:pPr lvl="1"/>
            <a:r>
              <a:rPr lang="en-US" dirty="0"/>
              <a:t>Credit</a:t>
            </a:r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Clasa</a:t>
            </a:r>
            <a:endParaRPr lang="en-US" dirty="0"/>
          </a:p>
          <a:p>
            <a:pPr lvl="1">
              <a:buNone/>
            </a:pPr>
            <a:r>
              <a:rPr lang="en-US" dirty="0"/>
              <a:t>D</a:t>
            </a:r>
            <a:r>
              <a:rPr lang="ro-RO" dirty="0"/>
              <a:t>ata de intrare noua: 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Si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cu </a:t>
            </a:r>
            <a:r>
              <a:rPr lang="en-US" dirty="0" err="1"/>
              <a:t>probab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  <a:endParaRPr lang="ro-RO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339752" y="4365104"/>
          <a:ext cx="424192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139" imgH="209528" progId="Equation.3">
                  <p:embed/>
                </p:oleObj>
              </mc:Choice>
              <mc:Fallback>
                <p:oleObj name="Equation" r:id="rId2" imgW="2057139" imgH="20952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365104"/>
                        <a:ext cx="4241926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55576" y="5229200"/>
          <a:ext cx="6912768" cy="55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7598" imgH="228608" progId="Equation.3">
                  <p:embed/>
                </p:oleObj>
              </mc:Choice>
              <mc:Fallback>
                <p:oleObj name="Equation" r:id="rId4" imgW="2847598" imgH="22860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229200"/>
                        <a:ext cx="6912768" cy="554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2395648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probabilitatile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49216" y="2348880"/>
          <a:ext cx="739582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5244" imgH="228608" progId="Equation.3">
                  <p:embed/>
                </p:oleObj>
              </mc:Choice>
              <mc:Fallback>
                <p:oleObj name="Equation" r:id="rId2" imgW="4695244" imgH="22860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16" y="2348880"/>
                        <a:ext cx="7395821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933056"/>
            <a:ext cx="1036231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4139953" y="4509120"/>
          <a:ext cx="3816424" cy="1944215"/>
        </p:xfrm>
        <a:graphic>
          <a:graphicData uri="http://schemas.openxmlformats.org/drawingml/2006/table">
            <a:tbl>
              <a:tblPr/>
              <a:tblGrid>
                <a:gridCol w="118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2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                   </a:t>
                      </a:r>
                      <a:endParaRPr lang="ro-RO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H</a:t>
                      </a:r>
                      <a:endParaRPr lang="ro-RO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Credit</a:t>
                      </a:r>
                      <a:endParaRPr lang="ro-R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i="0" baseline="-2500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o-R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660" marR="486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i="0" baseline="-25000" dirty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o-RO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660" marR="486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i="0" baseline="-2500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o-RO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660" marR="486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Excelent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3/6=1/2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Bun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3/6=1/2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Nesatisfacator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0/6=0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>
                          <a:latin typeface="Calibri"/>
                          <a:ea typeface="Calibri"/>
                          <a:cs typeface="Times New Roman"/>
                        </a:rPr>
                        <a:t>2/2=1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latin typeface="Calibri"/>
                          <a:ea typeface="Calibri"/>
                          <a:cs typeface="Times New Roman"/>
                        </a:rPr>
                        <a:t>2/2=1</a:t>
                      </a:r>
                    </a:p>
                  </a:txBody>
                  <a:tcPr marL="48660" marR="486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3529" y="2564903"/>
          <a:ext cx="3528392" cy="3440029"/>
        </p:xfrm>
        <a:graphic>
          <a:graphicData uri="http://schemas.openxmlformats.org/drawingml/2006/table">
            <a:tbl>
              <a:tblPr/>
              <a:tblGrid>
                <a:gridCol w="143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20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            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  H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Interval_venit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i="0" baseline="-25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i="0" baseline="-25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600" i="0" baseline="-25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0/6=0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1/2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2/6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1/2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2/6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2/2=1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2/6</a:t>
                      </a:r>
                      <a:endParaRPr lang="ro-RO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0/2=0</a:t>
                      </a:r>
                      <a:endParaRPr lang="ro-RO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9416"/>
            <a:ext cx="7787208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P({</a:t>
            </a:r>
            <a:r>
              <a:rPr lang="en-US" dirty="0" err="1"/>
              <a:t>int_venit</a:t>
            </a:r>
            <a:r>
              <a:rPr lang="en-US" dirty="0"/>
              <a:t>=4, Credit=</a:t>
            </a:r>
            <a:r>
              <a:rPr lang="en-US" dirty="0" err="1"/>
              <a:t>Exc</a:t>
            </a:r>
            <a:r>
              <a:rPr lang="en-US" dirty="0"/>
              <a:t>}/</a:t>
            </a:r>
            <a:r>
              <a:rPr lang="en-US"/>
              <a:t>h1}=(2/6)*(3/6)*(6/10)</a:t>
            </a:r>
            <a:endParaRPr lang="en-US" dirty="0"/>
          </a:p>
          <a:p>
            <a:r>
              <a:rPr lang="en-US" dirty="0"/>
              <a:t>P({</a:t>
            </a:r>
            <a:r>
              <a:rPr lang="en-US" dirty="0" err="1"/>
              <a:t>int_venit</a:t>
            </a:r>
            <a:r>
              <a:rPr lang="en-US" dirty="0"/>
              <a:t>=4, Credit=</a:t>
            </a:r>
            <a:r>
              <a:rPr lang="en-US" dirty="0" err="1"/>
              <a:t>Exc</a:t>
            </a:r>
            <a:r>
              <a:rPr lang="en-US" dirty="0"/>
              <a:t>}/h2}=0</a:t>
            </a:r>
          </a:p>
          <a:p>
            <a:r>
              <a:rPr lang="en-US" dirty="0"/>
              <a:t>P({</a:t>
            </a:r>
            <a:r>
              <a:rPr lang="en-US" dirty="0" err="1"/>
              <a:t>int_venit</a:t>
            </a:r>
            <a:r>
              <a:rPr lang="en-US" dirty="0"/>
              <a:t>=4, Credit=</a:t>
            </a:r>
            <a:r>
              <a:rPr lang="en-US" dirty="0" err="1"/>
              <a:t>Exc</a:t>
            </a:r>
            <a:r>
              <a:rPr lang="en-US" dirty="0"/>
              <a:t>}/h3}=0</a:t>
            </a:r>
          </a:p>
          <a:p>
            <a:r>
              <a:rPr lang="ro-RO" dirty="0"/>
              <a:t>Rezulta ca clasa care se atribuie datei noi este </a:t>
            </a:r>
            <a:r>
              <a:rPr lang="ro-RO" i="1" dirty="0"/>
              <a:t>h</a:t>
            </a:r>
            <a:r>
              <a:rPr lang="ro-RO" i="1" baseline="-25000" dirty="0"/>
              <a:t>1</a:t>
            </a:r>
            <a:r>
              <a:rPr lang="ro-RO" dirty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discutie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bayesiana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ca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de training nu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cu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probabilitatea</a:t>
            </a:r>
            <a:r>
              <a:rPr lang="en-US" dirty="0"/>
              <a:t> ca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zero.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0 in </a:t>
            </a:r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probabilitatilor</a:t>
            </a:r>
            <a:r>
              <a:rPr lang="en-US" dirty="0"/>
              <a:t> </a:t>
            </a:r>
            <a:r>
              <a:rPr lang="en-US" dirty="0" err="1"/>
              <a:t>conditionate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dirty="0" err="1"/>
              <a:t>interval_venit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interval_venit</a:t>
            </a:r>
            <a:r>
              <a:rPr lang="en-US" dirty="0"/>
              <a:t> =1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h1 </a:t>
            </a:r>
            <a:r>
              <a:rPr lang="en-US" dirty="0" err="1"/>
              <a:t>atunci</a:t>
            </a:r>
            <a:r>
              <a:rPr lang="en-US" dirty="0"/>
              <a:t> in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0.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h2. </a:t>
            </a:r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Colectie</a:t>
            </a:r>
            <a:r>
              <a:rPr lang="en-US" dirty="0"/>
              <a:t> de date (</a:t>
            </a:r>
            <a:r>
              <a:rPr lang="en-US" dirty="0" err="1"/>
              <a:t>baza</a:t>
            </a:r>
            <a:r>
              <a:rPr lang="en-US" dirty="0"/>
              <a:t> de date)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Colectie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se </a:t>
            </a:r>
            <a:r>
              <a:rPr lang="en-US" dirty="0" err="1"/>
              <a:t>cunosc</a:t>
            </a:r>
            <a:r>
              <a:rPr lang="en-US" dirty="0"/>
              <a:t> un set de </a:t>
            </a:r>
            <a:r>
              <a:rPr lang="en-US" dirty="0" err="1"/>
              <a:t>caracteristici</a:t>
            </a:r>
            <a:r>
              <a:rPr lang="en-US" dirty="0"/>
              <a:t> </a:t>
            </a:r>
          </a:p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reprezenta</a:t>
            </a:r>
            <a:r>
              <a:rPr lang="en-US" dirty="0"/>
              <a:t> ca un </a:t>
            </a:r>
            <a:r>
              <a:rPr lang="en-US" dirty="0" err="1"/>
              <a:t>tabel</a:t>
            </a:r>
            <a:r>
              <a:rPr lang="en-US" dirty="0"/>
              <a:t> in care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r>
              <a:rPr lang="en-US" dirty="0" err="1"/>
              <a:t>Caracteristicile</a:t>
            </a:r>
            <a:r>
              <a:rPr lang="en-US" dirty="0"/>
              <a:t> le </a:t>
            </a:r>
            <a:r>
              <a:rPr lang="en-US" dirty="0" err="1"/>
              <a:t>numim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atribute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Obiectele</a:t>
            </a:r>
            <a:r>
              <a:rPr lang="en-US" dirty="0"/>
              <a:t> le </a:t>
            </a:r>
            <a:r>
              <a:rPr lang="en-US" dirty="0" err="1"/>
              <a:t>numim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inregistrari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exemple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entitati</a:t>
            </a:r>
            <a:endParaRPr lang="ro-RO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573016"/>
            <a:ext cx="4549400" cy="296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28800"/>
            <a:ext cx="352107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din start </a:t>
            </a:r>
            <a:r>
              <a:rPr lang="en-US" dirty="0" err="1"/>
              <a:t>eliminam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ca un client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interval_venit</a:t>
            </a:r>
            <a:r>
              <a:rPr lang="en-US" dirty="0"/>
              <a:t> = 1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in </a:t>
            </a:r>
            <a:r>
              <a:rPr lang="en-US" dirty="0" err="1"/>
              <a:t>clasele</a:t>
            </a:r>
            <a:r>
              <a:rPr lang="en-US" dirty="0"/>
              <a:t> h1 </a:t>
            </a:r>
            <a:r>
              <a:rPr lang="en-US" dirty="0" err="1"/>
              <a:t>si</a:t>
            </a:r>
            <a:r>
              <a:rPr lang="en-US" dirty="0"/>
              <a:t> h2.</a:t>
            </a:r>
          </a:p>
          <a:p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zerouri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justificate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de training nu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impuna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reguli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(</a:t>
            </a:r>
            <a:r>
              <a:rPr lang="en-US" dirty="0" err="1"/>
              <a:t>existenta</a:t>
            </a:r>
            <a:r>
              <a:rPr lang="en-US" dirty="0"/>
              <a:t> de 0 in </a:t>
            </a:r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probabilitatilor</a:t>
            </a:r>
            <a:r>
              <a:rPr lang="en-US" dirty="0"/>
              <a:t> </a:t>
            </a:r>
            <a:r>
              <a:rPr lang="en-US" dirty="0" err="1"/>
              <a:t>conditionate</a:t>
            </a:r>
            <a:r>
              <a:rPr lang="en-US" dirty="0"/>
              <a:t>)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estimatorul</a:t>
            </a:r>
            <a:r>
              <a:rPr lang="en-US" dirty="0"/>
              <a:t> Laplace.</a:t>
            </a:r>
            <a:endParaRPr lang="ro-RO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Estimatorul</a:t>
            </a:r>
            <a:r>
              <a:rPr lang="en-US" dirty="0"/>
              <a:t> </a:t>
            </a:r>
            <a:r>
              <a:rPr lang="en-US" dirty="0" err="1"/>
              <a:t>laplace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coloana</a:t>
            </a:r>
            <a:r>
              <a:rPr lang="en-US" dirty="0"/>
              <a:t> a </a:t>
            </a:r>
            <a:r>
              <a:rPr lang="en-US" dirty="0" err="1"/>
              <a:t>matricii</a:t>
            </a:r>
            <a:r>
              <a:rPr lang="en-US" dirty="0"/>
              <a:t> </a:t>
            </a:r>
            <a:r>
              <a:rPr lang="en-US" dirty="0" err="1"/>
              <a:t>probabilitatilor</a:t>
            </a:r>
            <a:r>
              <a:rPr lang="en-US" dirty="0"/>
              <a:t> </a:t>
            </a:r>
            <a:r>
              <a:rPr lang="en-US" dirty="0" err="1"/>
              <a:t>conditionate</a:t>
            </a:r>
            <a:r>
              <a:rPr lang="en-US" dirty="0"/>
              <a:t>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0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se </a:t>
            </a:r>
            <a:r>
              <a:rPr lang="en-US" dirty="0" err="1"/>
              <a:t>adauga</a:t>
            </a:r>
            <a:r>
              <a:rPr lang="en-US" dirty="0"/>
              <a:t> 1 la </a:t>
            </a:r>
            <a:r>
              <a:rPr lang="en-US" dirty="0" err="1"/>
              <a:t>numarator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  se </a:t>
            </a:r>
            <a:r>
              <a:rPr lang="en-US" dirty="0" err="1"/>
              <a:t>adauga</a:t>
            </a:r>
            <a:r>
              <a:rPr lang="en-US" dirty="0"/>
              <a:t> k la </a:t>
            </a:r>
            <a:r>
              <a:rPr lang="en-US" dirty="0" err="1"/>
              <a:t>numitor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k =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ale </a:t>
            </a:r>
            <a:r>
              <a:rPr lang="en-US" dirty="0" err="1"/>
              <a:t>atributului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Obs. </a:t>
            </a:r>
            <a:r>
              <a:rPr lang="en-US" dirty="0" err="1"/>
              <a:t>Acest</a:t>
            </a:r>
            <a:r>
              <a:rPr lang="en-US" dirty="0"/>
              <a:t> estimator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obligatoriu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1 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/>
              <a:t> &gt;0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se </a:t>
            </a:r>
            <a:r>
              <a:rPr lang="en-US" dirty="0" err="1"/>
              <a:t>adauga</a:t>
            </a:r>
            <a:r>
              <a:rPr lang="en-US" dirty="0"/>
              <a:t> λ la </a:t>
            </a:r>
            <a:r>
              <a:rPr lang="en-US" dirty="0" err="1"/>
              <a:t>numarator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adauga</a:t>
            </a:r>
            <a:r>
              <a:rPr lang="en-US" dirty="0"/>
              <a:t> k</a:t>
            </a:r>
            <a:r>
              <a:rPr lang="el-GR" dirty="0"/>
              <a:t>λ</a:t>
            </a:r>
            <a:r>
              <a:rPr lang="en-US" dirty="0"/>
              <a:t> la </a:t>
            </a:r>
            <a:r>
              <a:rPr lang="en-US" dirty="0" err="1"/>
              <a:t>numitor</a:t>
            </a:r>
            <a:r>
              <a:rPr lang="en-US" dirty="0"/>
              <a:t>.  De </a:t>
            </a:r>
            <a:r>
              <a:rPr lang="en-US" dirty="0" err="1"/>
              <a:t>obicei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/>
              <a:t>=1.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atributul</a:t>
            </a:r>
            <a:r>
              <a:rPr lang="en-US" dirty="0"/>
              <a:t> Credit, </a:t>
            </a:r>
            <a:r>
              <a:rPr lang="en-US" dirty="0" err="1"/>
              <a:t>coloana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h1, se </a:t>
            </a:r>
            <a:r>
              <a:rPr lang="en-US" dirty="0" err="1"/>
              <a:t>modifica</a:t>
            </a:r>
            <a:r>
              <a:rPr lang="en-US" dirty="0"/>
              <a:t> din: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in 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dirty="0" err="1"/>
              <a:t>Interval_venit</a:t>
            </a:r>
            <a:r>
              <a:rPr lang="en-US" dirty="0"/>
              <a:t>, </a:t>
            </a:r>
            <a:r>
              <a:rPr lang="en-US" dirty="0" err="1"/>
              <a:t>coloana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h1, se </a:t>
            </a:r>
            <a:r>
              <a:rPr lang="en-US" dirty="0" err="1"/>
              <a:t>modifica</a:t>
            </a:r>
            <a:r>
              <a:rPr lang="en-US" dirty="0"/>
              <a:t> din: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in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2708920"/>
          <a:ext cx="792088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r>
                        <a:rPr lang="en-US" dirty="0"/>
                        <a:t>3/6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r>
                        <a:rPr lang="en-US" dirty="0"/>
                        <a:t>3/6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r>
                        <a:rPr lang="en-US" dirty="0"/>
                        <a:t>0/6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896" y="2780928"/>
          <a:ext cx="671736" cy="1311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07"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07">
                <a:tc>
                  <a:txBody>
                    <a:bodyPr/>
                    <a:lstStyle/>
                    <a:p>
                      <a:r>
                        <a:rPr lang="en-US" dirty="0"/>
                        <a:t>1/9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19672" y="4941168"/>
          <a:ext cx="6717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984">
                <a:tc>
                  <a:txBody>
                    <a:bodyPr/>
                    <a:lstStyle/>
                    <a:p>
                      <a:r>
                        <a:rPr lang="en-US" dirty="0"/>
                        <a:t>0/6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en-US" dirty="0"/>
                        <a:t>2/6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en-US" dirty="0"/>
                        <a:t>2/6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r>
                        <a:rPr lang="en-US" dirty="0"/>
                        <a:t>2/6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35896" y="4941169"/>
          <a:ext cx="936104" cy="160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/>
                        <a:t>3/10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/>
                        <a:t>3/10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/>
                        <a:t>3/10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</a:t>
            </a:r>
            <a:r>
              <a:rPr lang="en-US" dirty="0" err="1"/>
              <a:t>clasificare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de </a:t>
            </a:r>
            <a:r>
              <a:rPr lang="en-US" dirty="0" err="1"/>
              <a:t>bine</a:t>
            </a:r>
            <a:r>
              <a:rPr lang="en-US" dirty="0"/>
              <a:t> </a:t>
            </a:r>
            <a:r>
              <a:rPr lang="en-US" dirty="0" err="1"/>
              <a:t>estimeaza</a:t>
            </a:r>
            <a:r>
              <a:rPr lang="en-US" dirty="0"/>
              <a:t>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?</a:t>
            </a:r>
          </a:p>
          <a:p>
            <a:r>
              <a:rPr lang="en-US" dirty="0" err="1"/>
              <a:t>Acuratetea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clasificator</a:t>
            </a:r>
            <a:r>
              <a:rPr lang="en-US" dirty="0"/>
              <a:t>= 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rata </a:t>
            </a:r>
            <a:r>
              <a:rPr lang="en-US" dirty="0" err="1"/>
              <a:t>erorii</a:t>
            </a:r>
            <a:r>
              <a:rPr lang="en-US" dirty="0"/>
              <a:t>=</a:t>
            </a:r>
          </a:p>
          <a:p>
            <a:endParaRPr lang="en-US" dirty="0"/>
          </a:p>
          <a:p>
            <a:r>
              <a:rPr lang="en-US" dirty="0" err="1"/>
              <a:t>Acuratetea</a:t>
            </a:r>
            <a:r>
              <a:rPr lang="en-US" dirty="0"/>
              <a:t> = 1-rata </a:t>
            </a:r>
            <a:r>
              <a:rPr lang="en-US" dirty="0" err="1"/>
              <a:t>erorii</a:t>
            </a:r>
            <a:endParaRPr lang="en-US" dirty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5856" y="4077072"/>
          <a:ext cx="4506299" cy="10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31640" progId="Equation.3">
                  <p:embed/>
                </p:oleObj>
              </mc:Choice>
              <mc:Fallback>
                <p:oleObj name="Equation" r:id="rId2" imgW="19303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77072"/>
                        <a:ext cx="4506299" cy="10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697288" y="2565400"/>
          <a:ext cx="42402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431640" progId="Equation.3">
                  <p:embed/>
                </p:oleObj>
              </mc:Choice>
              <mc:Fallback>
                <p:oleObj name="Equation" r:id="rId4" imgW="18158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2565400"/>
                        <a:ext cx="424021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1944216" cy="2060848"/>
          </a:xfrm>
        </p:spPr>
        <p:txBody>
          <a:bodyPr>
            <a:normAutofit/>
          </a:bodyPr>
          <a:lstStyle/>
          <a:p>
            <a:r>
              <a:rPr lang="en-US" sz="2400" dirty="0" err="1"/>
              <a:t>Procesul</a:t>
            </a:r>
            <a:r>
              <a:rPr lang="en-US" sz="2400" dirty="0"/>
              <a:t> </a:t>
            </a:r>
            <a:r>
              <a:rPr lang="en-US" sz="2400" dirty="0" err="1"/>
              <a:t>clasificarii</a:t>
            </a:r>
            <a:endParaRPr lang="ro-RO" sz="2400" dirty="0"/>
          </a:p>
        </p:txBody>
      </p:sp>
      <p:sp>
        <p:nvSpPr>
          <p:cNvPr id="41054" name="AutoShape 94"/>
          <p:cNvSpPr>
            <a:spLocks noChangeArrowheads="1"/>
          </p:cNvSpPr>
          <p:nvPr/>
        </p:nvSpPr>
        <p:spPr bwMode="auto">
          <a:xfrm>
            <a:off x="2204095" y="1003970"/>
            <a:ext cx="876300" cy="1304925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Date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53" name="AutoShape 93"/>
          <p:cNvSpPr>
            <a:spLocks noChangeShapeType="1"/>
          </p:cNvSpPr>
          <p:nvPr/>
        </p:nvSpPr>
        <p:spPr bwMode="auto">
          <a:xfrm>
            <a:off x="3080395" y="1746920"/>
            <a:ext cx="609600" cy="19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52" name="Rectangle 92"/>
          <p:cNvSpPr>
            <a:spLocks noChangeArrowheads="1"/>
          </p:cNvSpPr>
          <p:nvPr/>
        </p:nvSpPr>
        <p:spPr bwMode="auto">
          <a:xfrm>
            <a:off x="3689995" y="822995"/>
            <a:ext cx="4295775" cy="3362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51" name="Rectangle 91"/>
          <p:cNvSpPr>
            <a:spLocks noChangeArrowheads="1"/>
          </p:cNvSpPr>
          <p:nvPr/>
        </p:nvSpPr>
        <p:spPr bwMode="auto">
          <a:xfrm>
            <a:off x="4194820" y="1299245"/>
            <a:ext cx="819150" cy="952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50" name="Text Box 90"/>
          <p:cNvSpPr txBox="1">
            <a:spLocks noChangeArrowheads="1"/>
          </p:cNvSpPr>
          <p:nvPr/>
        </p:nvSpPr>
        <p:spPr bwMode="auto">
          <a:xfrm>
            <a:off x="3851920" y="908720"/>
            <a:ext cx="2019300" cy="390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Rezultate cunoscute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9" name="AutoShape 89"/>
          <p:cNvSpPr>
            <a:spLocks noChangeShapeType="1"/>
          </p:cNvSpPr>
          <p:nvPr/>
        </p:nvSpPr>
        <p:spPr bwMode="auto">
          <a:xfrm>
            <a:off x="4194820" y="1956470"/>
            <a:ext cx="819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48" name="AutoShape 88"/>
          <p:cNvSpPr>
            <a:spLocks noChangeShapeType="1"/>
          </p:cNvSpPr>
          <p:nvPr/>
        </p:nvSpPr>
        <p:spPr bwMode="auto">
          <a:xfrm>
            <a:off x="4947295" y="1584995"/>
            <a:ext cx="638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47" name="AutoShape 87"/>
          <p:cNvSpPr>
            <a:spLocks noChangeShapeType="1"/>
          </p:cNvSpPr>
          <p:nvPr/>
        </p:nvSpPr>
        <p:spPr bwMode="auto">
          <a:xfrm>
            <a:off x="4623445" y="2204120"/>
            <a:ext cx="0" cy="533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46" name="Text Box 86"/>
          <p:cNvSpPr txBox="1">
            <a:spLocks noChangeArrowheads="1"/>
          </p:cNvSpPr>
          <p:nvPr/>
        </p:nvSpPr>
        <p:spPr bwMode="auto">
          <a:xfrm>
            <a:off x="5585470" y="1384970"/>
            <a:ext cx="161925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Multime training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5" name="Text Box 85"/>
          <p:cNvSpPr txBox="1">
            <a:spLocks noChangeArrowheads="1"/>
          </p:cNvSpPr>
          <p:nvPr/>
        </p:nvSpPr>
        <p:spPr bwMode="auto">
          <a:xfrm>
            <a:off x="4128145" y="2737520"/>
            <a:ext cx="98107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Multime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testare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4" name="AutoShape 84"/>
          <p:cNvSpPr>
            <a:spLocks noChangeShapeType="1"/>
          </p:cNvSpPr>
          <p:nvPr/>
        </p:nvSpPr>
        <p:spPr bwMode="auto">
          <a:xfrm>
            <a:off x="6356995" y="1746920"/>
            <a:ext cx="0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43" name="Text Box 83"/>
          <p:cNvSpPr txBox="1">
            <a:spLocks noChangeArrowheads="1"/>
          </p:cNvSpPr>
          <p:nvPr/>
        </p:nvSpPr>
        <p:spPr bwMode="auto">
          <a:xfrm>
            <a:off x="5709295" y="2308895"/>
            <a:ext cx="2085975" cy="723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Construirea clasificatorului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2" name="AutoShape 82"/>
          <p:cNvSpPr>
            <a:spLocks noChangeShapeType="1"/>
          </p:cNvSpPr>
          <p:nvPr/>
        </p:nvSpPr>
        <p:spPr bwMode="auto">
          <a:xfrm flipH="1">
            <a:off x="5013970" y="2680370"/>
            <a:ext cx="695325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41" name="Text Box 81"/>
          <p:cNvSpPr txBox="1">
            <a:spLocks noChangeArrowheads="1"/>
          </p:cNvSpPr>
          <p:nvPr/>
        </p:nvSpPr>
        <p:spPr bwMode="auto">
          <a:xfrm>
            <a:off x="5280670" y="3594770"/>
            <a:ext cx="116205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Estimari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0" name="AutoShape 80"/>
          <p:cNvSpPr>
            <a:spLocks noChangeShapeType="1"/>
          </p:cNvSpPr>
          <p:nvPr/>
        </p:nvSpPr>
        <p:spPr bwMode="auto">
          <a:xfrm>
            <a:off x="4947295" y="3423320"/>
            <a:ext cx="390525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39" name="AutoShape 79"/>
          <p:cNvSpPr>
            <a:spLocks noChangeShapeType="1"/>
          </p:cNvSpPr>
          <p:nvPr/>
        </p:nvSpPr>
        <p:spPr bwMode="auto">
          <a:xfrm flipV="1">
            <a:off x="6356995" y="3032795"/>
            <a:ext cx="723900" cy="733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38" name="Text Box 78"/>
          <p:cNvSpPr txBox="1">
            <a:spLocks noChangeArrowheads="1"/>
          </p:cNvSpPr>
          <p:nvPr/>
        </p:nvSpPr>
        <p:spPr bwMode="auto">
          <a:xfrm>
            <a:off x="6795145" y="3480470"/>
            <a:ext cx="100012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Evaluare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7" name="AutoShape 77"/>
          <p:cNvSpPr>
            <a:spLocks noChangeShapeType="1"/>
          </p:cNvSpPr>
          <p:nvPr/>
        </p:nvSpPr>
        <p:spPr bwMode="auto">
          <a:xfrm>
            <a:off x="5823595" y="4185320"/>
            <a:ext cx="0" cy="514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36" name="Text Box 76"/>
          <p:cNvSpPr txBox="1">
            <a:spLocks noChangeArrowheads="1"/>
          </p:cNvSpPr>
          <p:nvPr/>
        </p:nvSpPr>
        <p:spPr bwMode="auto">
          <a:xfrm>
            <a:off x="4947295" y="4699670"/>
            <a:ext cx="204787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Model final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>
            <a:off x="2137420" y="4699670"/>
            <a:ext cx="180022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Date neclasificate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4" name="AutoShape 74"/>
          <p:cNvSpPr>
            <a:spLocks noChangeShapeType="1"/>
          </p:cNvSpPr>
          <p:nvPr/>
        </p:nvSpPr>
        <p:spPr bwMode="auto">
          <a:xfrm>
            <a:off x="2661295" y="2251745"/>
            <a:ext cx="19050" cy="2447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33" name="AutoShape 73"/>
          <p:cNvSpPr>
            <a:spLocks noChangeShapeType="1"/>
          </p:cNvSpPr>
          <p:nvPr/>
        </p:nvSpPr>
        <p:spPr bwMode="auto">
          <a:xfrm>
            <a:off x="3851920" y="4842545"/>
            <a:ext cx="1162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5004445" y="5918870"/>
            <a:ext cx="2790825" cy="676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Clasificare datelor neclasificate conform modelului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1" name="AutoShape 71"/>
          <p:cNvSpPr>
            <a:spLocks noChangeShapeType="1"/>
          </p:cNvSpPr>
          <p:nvPr/>
        </p:nvSpPr>
        <p:spPr bwMode="auto">
          <a:xfrm>
            <a:off x="6099820" y="5109245"/>
            <a:ext cx="9525" cy="809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41055" name="Rectangle 95"/>
          <p:cNvSpPr>
            <a:spLocks noChangeArrowheads="1"/>
          </p:cNvSpPr>
          <p:nvPr/>
        </p:nvSpPr>
        <p:spPr bwMode="auto">
          <a:xfrm>
            <a:off x="0" y="-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Multimea</a:t>
            </a:r>
            <a:r>
              <a:rPr lang="en-US" dirty="0"/>
              <a:t> de training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independenta</a:t>
            </a:r>
            <a:r>
              <a:rPr lang="en-US" dirty="0"/>
              <a:t> de </a:t>
            </a:r>
            <a:r>
              <a:rPr lang="en-US" dirty="0" err="1"/>
              <a:t>multimea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obicei</a:t>
            </a:r>
            <a:r>
              <a:rPr lang="en-US" dirty="0"/>
              <a:t>,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multimii</a:t>
            </a:r>
            <a:r>
              <a:rPr lang="en-US" dirty="0"/>
              <a:t> de training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esantion</a:t>
            </a:r>
            <a:r>
              <a:rPr lang="en-US" dirty="0"/>
              <a:t> din </a:t>
            </a:r>
            <a:r>
              <a:rPr lang="en-US" dirty="0" err="1"/>
              <a:t>multimea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cunoscute</a:t>
            </a:r>
            <a:endParaRPr lang="en-US" dirty="0"/>
          </a:p>
          <a:p>
            <a:r>
              <a:rPr lang="en-US" dirty="0" err="1"/>
              <a:t>Acuratetea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rata </a:t>
            </a:r>
            <a:r>
              <a:rPr lang="en-US" dirty="0" err="1"/>
              <a:t>erorii</a:t>
            </a:r>
            <a:r>
              <a:rPr lang="en-US" dirty="0"/>
              <a:t> se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Matricea</a:t>
            </a:r>
            <a:r>
              <a:rPr lang="en-US" dirty="0"/>
              <a:t> de </a:t>
            </a:r>
            <a:r>
              <a:rPr lang="en-US" dirty="0" err="1"/>
              <a:t>confuzie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confusion matrix-Tanagra)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0324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atributul</a:t>
            </a:r>
            <a:r>
              <a:rPr lang="en-US" sz="2400" dirty="0"/>
              <a:t> </a:t>
            </a:r>
            <a:r>
              <a:rPr lang="en-US" sz="2400" dirty="0" err="1"/>
              <a:t>tinta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lua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}, </a:t>
            </a:r>
            <a:r>
              <a:rPr lang="en-US" sz="2400" dirty="0" err="1"/>
              <a:t>matricea</a:t>
            </a:r>
            <a:r>
              <a:rPr lang="en-US" sz="2400" dirty="0"/>
              <a:t> de </a:t>
            </a:r>
            <a:r>
              <a:rPr lang="en-US" sz="2400" dirty="0" err="1"/>
              <a:t>confuzie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matrice</a:t>
            </a:r>
            <a:r>
              <a:rPr lang="en-US" sz="2400" dirty="0"/>
              <a:t> </a:t>
            </a:r>
            <a:r>
              <a:rPr lang="en-US" sz="2400" dirty="0" err="1"/>
              <a:t>mxm</a:t>
            </a:r>
            <a:r>
              <a:rPr lang="en-US" sz="2400" dirty="0"/>
              <a:t> cu: </a:t>
            </a:r>
          </a:p>
          <a:p>
            <a:pPr>
              <a:buNone/>
            </a:pPr>
            <a:r>
              <a:rPr lang="en-US" sz="2400" dirty="0"/>
              <a:t>   C[</a:t>
            </a:r>
            <a:r>
              <a:rPr lang="en-US" sz="2400" dirty="0" err="1"/>
              <a:t>i</a:t>
            </a:r>
            <a:r>
              <a:rPr lang="en-US" sz="2400" dirty="0"/>
              <a:t>][j]=nr </a:t>
            </a:r>
            <a:r>
              <a:rPr lang="en-US" sz="2400" dirty="0" err="1"/>
              <a:t>exemple</a:t>
            </a:r>
            <a:r>
              <a:rPr lang="en-US" sz="2400" dirty="0"/>
              <a:t> care au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clasificate</a:t>
            </a:r>
            <a:r>
              <a:rPr lang="en-US" sz="2400" dirty="0"/>
              <a:t> ca </a:t>
            </a:r>
            <a:r>
              <a:rPr lang="en-US" sz="2400" dirty="0" err="1"/>
              <a:t>avand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clasificatorul</a:t>
            </a:r>
            <a:r>
              <a:rPr lang="en-US" sz="2400" dirty="0"/>
              <a:t> le-a </a:t>
            </a:r>
            <a:r>
              <a:rPr lang="en-US" sz="2400" dirty="0" err="1"/>
              <a:t>estimat</a:t>
            </a:r>
            <a:r>
              <a:rPr lang="en-US" sz="2400" dirty="0"/>
              <a:t> ca </a:t>
            </a:r>
            <a:r>
              <a:rPr lang="en-US" sz="2400" dirty="0" err="1"/>
              <a:t>avand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in </a:t>
            </a:r>
            <a:r>
              <a:rPr lang="en-US" sz="2400" dirty="0" err="1"/>
              <a:t>clasa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.</a:t>
            </a:r>
          </a:p>
          <a:p>
            <a:pPr>
              <a:buNone/>
            </a:pPr>
            <a:r>
              <a:rPr lang="en-US" sz="2400" dirty="0"/>
              <a:t>   Suma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diagonala</a:t>
            </a:r>
            <a:r>
              <a:rPr lang="en-US" sz="2400" dirty="0"/>
              <a:t> </a:t>
            </a:r>
            <a:r>
              <a:rPr lang="en-US" sz="2400" dirty="0" err="1"/>
              <a:t>principala</a:t>
            </a:r>
            <a:r>
              <a:rPr lang="en-US" sz="2400" dirty="0"/>
              <a:t> = nr de </a:t>
            </a:r>
            <a:r>
              <a:rPr lang="en-US" sz="2400" dirty="0" err="1"/>
              <a:t>exemple</a:t>
            </a:r>
            <a:r>
              <a:rPr lang="en-US" sz="2400" dirty="0"/>
              <a:t> </a:t>
            </a:r>
            <a:r>
              <a:rPr lang="en-US" sz="2400" dirty="0" err="1"/>
              <a:t>clasificate</a:t>
            </a:r>
            <a:r>
              <a:rPr lang="en-US" sz="2400" dirty="0"/>
              <a:t> </a:t>
            </a:r>
            <a:r>
              <a:rPr lang="en-US" sz="2400" dirty="0" err="1"/>
              <a:t>corect</a:t>
            </a: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o-RO" baseline="-25000" dirty="0"/>
          </a:p>
          <a:p>
            <a:endParaRPr lang="ro-RO" dirty="0"/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2755" y="2631281"/>
            <a:ext cx="4717547" cy="23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TIPURI DE ATRIBUTE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CONTINUI – pot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interval </a:t>
            </a:r>
            <a:r>
              <a:rPr lang="en-US" dirty="0" err="1"/>
              <a:t>dat</a:t>
            </a:r>
            <a:endParaRPr lang="en-US" dirty="0"/>
          </a:p>
          <a:p>
            <a:pPr>
              <a:buNone/>
            </a:pPr>
            <a:r>
              <a:rPr lang="en-US" dirty="0"/>
              <a:t>   Ex: </a:t>
            </a:r>
          </a:p>
          <a:p>
            <a:pPr lvl="2"/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vanduta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(in grade),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greutatea</a:t>
            </a:r>
            <a:r>
              <a:rPr lang="en-US" dirty="0"/>
              <a:t> (in kg)</a:t>
            </a:r>
          </a:p>
          <a:p>
            <a:r>
              <a:rPr lang="en-US" dirty="0"/>
              <a:t>DISCRETE – </a:t>
            </a:r>
            <a:r>
              <a:rPr lang="en-US" dirty="0" err="1"/>
              <a:t>iau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 de </a:t>
            </a:r>
            <a:r>
              <a:rPr lang="en-US" dirty="0" err="1"/>
              <a:t>valori</a:t>
            </a:r>
            <a:endParaRPr lang="en-US" dirty="0"/>
          </a:p>
          <a:p>
            <a:pPr>
              <a:buNone/>
            </a:pPr>
            <a:r>
              <a:rPr lang="en-US" dirty="0"/>
              <a:t>   Ex: </a:t>
            </a:r>
          </a:p>
          <a:p>
            <a:pPr lvl="1"/>
            <a:r>
              <a:rPr lang="en-US" dirty="0" err="1"/>
              <a:t>culoarea</a:t>
            </a:r>
            <a:r>
              <a:rPr lang="en-US" dirty="0"/>
              <a:t>(</a:t>
            </a:r>
            <a:r>
              <a:rPr lang="en-US" dirty="0" err="1"/>
              <a:t>albastru</a:t>
            </a:r>
            <a:r>
              <a:rPr lang="en-US" dirty="0"/>
              <a:t>, </a:t>
            </a:r>
            <a:r>
              <a:rPr lang="en-US" dirty="0" err="1"/>
              <a:t>rosu</a:t>
            </a:r>
            <a:r>
              <a:rPr lang="en-US" dirty="0"/>
              <a:t>, </a:t>
            </a:r>
            <a:r>
              <a:rPr lang="en-US" dirty="0" err="1"/>
              <a:t>galben</a:t>
            </a:r>
            <a:r>
              <a:rPr lang="en-US" dirty="0"/>
              <a:t>, alb, etc), </a:t>
            </a:r>
          </a:p>
          <a:p>
            <a:pPr lvl="1"/>
            <a:r>
              <a:rPr lang="en-US" dirty="0" err="1"/>
              <a:t>Temperatura</a:t>
            </a:r>
            <a:r>
              <a:rPr lang="en-US" dirty="0"/>
              <a:t> (</a:t>
            </a:r>
            <a:r>
              <a:rPr lang="en-US" dirty="0" err="1"/>
              <a:t>ridicata</a:t>
            </a:r>
            <a:r>
              <a:rPr lang="en-US" dirty="0"/>
              <a:t>, </a:t>
            </a:r>
            <a:r>
              <a:rPr lang="en-US" dirty="0" err="1"/>
              <a:t>normala</a:t>
            </a:r>
            <a:r>
              <a:rPr lang="en-US" dirty="0"/>
              <a:t>, </a:t>
            </a:r>
            <a:r>
              <a:rPr lang="en-US" dirty="0" err="1"/>
              <a:t>scazuta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Tip </a:t>
            </a:r>
            <a:r>
              <a:rPr lang="en-US" dirty="0" err="1"/>
              <a:t>ciuperca</a:t>
            </a:r>
            <a:r>
              <a:rPr lang="en-US" dirty="0"/>
              <a:t>(</a:t>
            </a:r>
            <a:r>
              <a:rPr lang="en-US" dirty="0" err="1"/>
              <a:t>otravitoare</a:t>
            </a:r>
            <a:r>
              <a:rPr lang="en-US" dirty="0"/>
              <a:t>, </a:t>
            </a:r>
            <a:r>
              <a:rPr lang="en-US" dirty="0" err="1"/>
              <a:t>comestibila</a:t>
            </a:r>
            <a:r>
              <a:rPr lang="en-US" dirty="0"/>
              <a:t>) –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binar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Operatii</a:t>
            </a:r>
            <a:r>
              <a:rPr lang="en-US" dirty="0"/>
              <a:t> data mining </a:t>
            </a:r>
            <a:r>
              <a:rPr lang="en-US" dirty="0" err="1"/>
              <a:t>directionate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se impart in:</a:t>
            </a:r>
          </a:p>
          <a:p>
            <a:pPr lvl="1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tinta</a:t>
            </a:r>
            <a:endParaRPr lang="en-US" dirty="0"/>
          </a:p>
          <a:p>
            <a:pPr lvl="1"/>
            <a:r>
              <a:rPr lang="en-US" dirty="0" err="1"/>
              <a:t>Atribute</a:t>
            </a:r>
            <a:r>
              <a:rPr lang="en-US" dirty="0"/>
              <a:t> de </a:t>
            </a:r>
            <a:r>
              <a:rPr lang="en-US" dirty="0" err="1"/>
              <a:t>intrare</a:t>
            </a:r>
            <a:endParaRPr lang="en-US" dirty="0"/>
          </a:p>
          <a:p>
            <a:pPr lvl="1">
              <a:buNone/>
            </a:pPr>
            <a:r>
              <a:rPr lang="en-US" sz="2600" dirty="0" err="1">
                <a:solidFill>
                  <a:schemeClr val="tx1"/>
                </a:solidFill>
              </a:rPr>
              <a:t>Scopul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este</a:t>
            </a:r>
            <a:r>
              <a:rPr lang="en-US" sz="2600" dirty="0">
                <a:solidFill>
                  <a:schemeClr val="tx1"/>
                </a:solidFill>
              </a:rPr>
              <a:t> de a </a:t>
            </a:r>
            <a:r>
              <a:rPr lang="en-US" sz="2600" dirty="0" err="1">
                <a:solidFill>
                  <a:schemeClr val="tx1"/>
                </a:solidFill>
              </a:rPr>
              <a:t>estima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valorile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atributului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2600" dirty="0" err="1">
                <a:solidFill>
                  <a:schemeClr val="tx1"/>
                </a:solidFill>
              </a:rPr>
              <a:t>tinta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900" dirty="0" err="1">
                <a:solidFill>
                  <a:schemeClr val="tx1"/>
                </a:solidFill>
              </a:rPr>
              <a:t>Tipuri</a:t>
            </a:r>
            <a:r>
              <a:rPr lang="en-US" sz="2900" dirty="0">
                <a:solidFill>
                  <a:schemeClr val="tx1"/>
                </a:solidFill>
              </a:rPr>
              <a:t> de </a:t>
            </a:r>
            <a:r>
              <a:rPr lang="en-US" sz="2900" dirty="0" err="1">
                <a:solidFill>
                  <a:schemeClr val="tx1"/>
                </a:solidFill>
              </a:rPr>
              <a:t>operatii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directionate</a:t>
            </a:r>
            <a:r>
              <a:rPr lang="en-US" sz="29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Clasificarea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Regresia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estimarea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clasificarea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/>
              <a:t>A clasifica </a:t>
            </a:r>
            <a:r>
              <a:rPr lang="en-US" dirty="0"/>
              <a:t>= </a:t>
            </a:r>
            <a:r>
              <a:rPr lang="ro-RO" dirty="0"/>
              <a:t> a examina trasaturile si caracteristicile unui obiect si a-l repartiza unui set de clase predefinite. </a:t>
            </a:r>
            <a:endParaRPr lang="en-US" dirty="0"/>
          </a:p>
          <a:p>
            <a:r>
              <a:rPr lang="en-US" dirty="0"/>
              <a:t>Data o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ro-RO" dirty="0"/>
              <a:t>clasificarea inseamna a adauga o noua coloana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r>
              <a:rPr lang="ro-RO" dirty="0"/>
              <a:t>  (un nou atribut</a:t>
            </a:r>
            <a:r>
              <a:rPr lang="en-US" dirty="0"/>
              <a:t>, </a:t>
            </a:r>
            <a:r>
              <a:rPr lang="en-US" dirty="0" err="1"/>
              <a:t>numit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ro-RO" dirty="0"/>
              <a:t>) si a determina pentru fiecare inregistrare care este clasa careia ii</a:t>
            </a:r>
            <a:r>
              <a:rPr lang="en-US" dirty="0"/>
              <a:t> </a:t>
            </a:r>
            <a:r>
              <a:rPr lang="ro-RO" dirty="0"/>
              <a:t>apartine.</a:t>
            </a:r>
            <a:endParaRPr lang="en-US" dirty="0"/>
          </a:p>
          <a:p>
            <a:r>
              <a:rPr lang="en-US" dirty="0" err="1"/>
              <a:t>Atributul</a:t>
            </a:r>
            <a:r>
              <a:rPr lang="en-US" dirty="0"/>
              <a:t> </a:t>
            </a: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discret</a:t>
            </a:r>
            <a:r>
              <a:rPr lang="en-US" dirty="0"/>
              <a:t>. 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ro-RO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48880"/>
            <a:ext cx="4549400" cy="296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clasificarea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Clasificarea consta in construirea unui model care sa poata fi aplicat unor date</a:t>
            </a:r>
            <a:r>
              <a:rPr lang="en-US" dirty="0"/>
              <a:t> </a:t>
            </a:r>
            <a:r>
              <a:rPr lang="ro-RO" dirty="0"/>
              <a:t>neclasificate inca tocmai pentru a putea fi clasificate. </a:t>
            </a:r>
            <a:endParaRPr lang="en-US" dirty="0"/>
          </a:p>
          <a:p>
            <a:pPr algn="just"/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construirii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clasificator</a:t>
            </a:r>
            <a:r>
              <a:rPr lang="en-US" dirty="0"/>
              <a:t> (model de </a:t>
            </a:r>
            <a:r>
              <a:rPr lang="en-US" dirty="0" err="1"/>
              <a:t>clasificare</a:t>
            </a:r>
            <a:r>
              <a:rPr lang="en-US" dirty="0"/>
              <a:t>)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plecand</a:t>
            </a:r>
            <a:r>
              <a:rPr lang="en-US" dirty="0"/>
              <a:t> de la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multime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 training </a:t>
            </a:r>
            <a:r>
              <a:rPr lang="en-US" dirty="0"/>
              <a:t>= </a:t>
            </a:r>
            <a:r>
              <a:rPr lang="en-US" dirty="0" err="1"/>
              <a:t>multime</a:t>
            </a:r>
            <a:r>
              <a:rPr lang="en-US" dirty="0"/>
              <a:t> de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preclasificate</a:t>
            </a:r>
            <a:endParaRPr lang="en-US" dirty="0"/>
          </a:p>
          <a:p>
            <a:pPr lvl="1" algn="just"/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date </a:t>
            </a:r>
            <a:r>
              <a:rPr lang="ro-RO" dirty="0"/>
              <a:t>neclasificate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clasificate</a:t>
            </a:r>
            <a:r>
              <a:rPr lang="en-US" dirty="0"/>
              <a:t> 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in care se </a:t>
            </a:r>
            <a:r>
              <a:rPr lang="en-US" dirty="0" err="1"/>
              <a:t>estimeaza</a:t>
            </a:r>
            <a:r>
              <a:rPr lang="en-US" dirty="0"/>
              <a:t> ca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promotii</a:t>
            </a:r>
            <a:r>
              <a:rPr lang="en-US" dirty="0"/>
              <a:t>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email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in care se </a:t>
            </a:r>
            <a:r>
              <a:rPr lang="en-US" dirty="0" err="1"/>
              <a:t>estimeaza</a:t>
            </a:r>
            <a:r>
              <a:rPr lang="en-US" dirty="0"/>
              <a:t> ca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compania</a:t>
            </a:r>
            <a:r>
              <a:rPr lang="en-US" dirty="0"/>
              <a:t> de </a:t>
            </a:r>
            <a:r>
              <a:rPr lang="en-US" dirty="0" err="1"/>
              <a:t>telefonie</a:t>
            </a:r>
            <a:endParaRPr lang="en-US" dirty="0"/>
          </a:p>
          <a:p>
            <a:r>
              <a:rPr lang="en-US" dirty="0" err="1"/>
              <a:t>Dupa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candidati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interventie</a:t>
            </a:r>
            <a:r>
              <a:rPr lang="en-US" dirty="0"/>
              <a:t> </a:t>
            </a:r>
            <a:r>
              <a:rPr lang="en-US" dirty="0" err="1"/>
              <a:t>chirurgicala</a:t>
            </a:r>
            <a:endParaRPr lang="en-US" dirty="0"/>
          </a:p>
          <a:p>
            <a:endParaRPr 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Multimea</a:t>
            </a:r>
            <a:r>
              <a:rPr lang="en-US" dirty="0"/>
              <a:t> de training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Datele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</a:t>
            </a:r>
          </a:p>
          <a:p>
            <a:r>
              <a:rPr lang="en-US" dirty="0"/>
              <a:t>Se </a:t>
            </a:r>
            <a:r>
              <a:rPr lang="en-US" dirty="0" err="1"/>
              <a:t>cunosc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de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>
              <a:buNone/>
            </a:pPr>
            <a:r>
              <a:rPr lang="en-US" dirty="0"/>
              <a:t>   Ex: </a:t>
            </a:r>
          </a:p>
          <a:p>
            <a:pPr lvl="1"/>
            <a:r>
              <a:rPr lang="en-US" dirty="0" err="1"/>
              <a:t>Pacienti</a:t>
            </a:r>
            <a:r>
              <a:rPr lang="en-US" dirty="0"/>
              <a:t> care au </a:t>
            </a:r>
            <a:r>
              <a:rPr lang="en-US" dirty="0" err="1"/>
              <a:t>urmat</a:t>
            </a:r>
            <a:r>
              <a:rPr lang="en-US" dirty="0"/>
              <a:t> un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tratament</a:t>
            </a:r>
            <a:endParaRPr lang="en-US" dirty="0"/>
          </a:p>
          <a:p>
            <a:pPr lvl="1"/>
            <a:r>
              <a:rPr lang="en-US" dirty="0" err="1"/>
              <a:t>Clienti</a:t>
            </a:r>
            <a:r>
              <a:rPr lang="en-US" dirty="0"/>
              <a:t> care au </a:t>
            </a:r>
            <a:r>
              <a:rPr lang="en-US" dirty="0" err="1"/>
              <a:t>renuntat</a:t>
            </a:r>
            <a:r>
              <a:rPr lang="en-US" dirty="0"/>
              <a:t> la </a:t>
            </a:r>
            <a:r>
              <a:rPr lang="en-US" dirty="0" err="1"/>
              <a:t>serviciile</a:t>
            </a:r>
            <a:r>
              <a:rPr lang="en-US" dirty="0"/>
              <a:t> </a:t>
            </a:r>
            <a:r>
              <a:rPr lang="en-US" dirty="0" err="1"/>
              <a:t>companiei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experimente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esantion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carora</a:t>
            </a:r>
            <a:r>
              <a:rPr lang="en-US" dirty="0"/>
              <a:t> se </a:t>
            </a:r>
            <a:r>
              <a:rPr lang="en-US" dirty="0" err="1"/>
              <a:t>obtin</a:t>
            </a:r>
            <a:r>
              <a:rPr lang="en-US" dirty="0"/>
              <a:t> </a:t>
            </a:r>
            <a:r>
              <a:rPr lang="en-US" dirty="0" err="1"/>
              <a:t>informatii</a:t>
            </a:r>
            <a:endParaRPr lang="en-US" dirty="0"/>
          </a:p>
          <a:p>
            <a:pPr>
              <a:buNone/>
            </a:pPr>
            <a:r>
              <a:rPr lang="en-US" dirty="0"/>
              <a:t>Ex: 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trimit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oferte</a:t>
            </a:r>
            <a:r>
              <a:rPr lang="en-US" dirty="0"/>
              <a:t> </a:t>
            </a:r>
            <a:r>
              <a:rPr lang="en-US" dirty="0" err="1"/>
              <a:t>promotionale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esantion</a:t>
            </a:r>
            <a:r>
              <a:rPr lang="en-US" dirty="0"/>
              <a:t> din </a:t>
            </a:r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companii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raspunsului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la </a:t>
            </a:r>
            <a:r>
              <a:rPr lang="en-US" dirty="0" err="1"/>
              <a:t>oferta</a:t>
            </a:r>
            <a:r>
              <a:rPr lang="en-US" dirty="0"/>
              <a:t> se </a:t>
            </a:r>
            <a:r>
              <a:rPr lang="en-US" dirty="0" err="1"/>
              <a:t>construieste</a:t>
            </a:r>
            <a:r>
              <a:rPr lang="en-US" dirty="0"/>
              <a:t> </a:t>
            </a:r>
            <a:r>
              <a:rPr lang="en-US" dirty="0" err="1"/>
              <a:t>mt</a:t>
            </a:r>
            <a:r>
              <a:rPr lang="en-US" dirty="0"/>
              <a:t> de training</a:t>
            </a:r>
          </a:p>
          <a:p>
            <a:r>
              <a:rPr lang="en-US" dirty="0"/>
              <a:t>Un expert </a:t>
            </a:r>
            <a:r>
              <a:rPr lang="en-US" dirty="0" err="1"/>
              <a:t>realizeaza</a:t>
            </a:r>
            <a:r>
              <a:rPr lang="en-US" dirty="0"/>
              <a:t> o </a:t>
            </a:r>
            <a:r>
              <a:rPr lang="en-US" dirty="0" err="1"/>
              <a:t>preclasificare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 </a:t>
            </a:r>
            <a:r>
              <a:rPr lang="en-US" dirty="0" err="1"/>
              <a:t>esantion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 </a:t>
            </a:r>
            <a:r>
              <a:rPr lang="en-US" dirty="0" err="1"/>
              <a:t>baza</a:t>
            </a:r>
            <a:r>
              <a:rPr lang="en-US" dirty="0"/>
              <a:t> de date D={e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…, e</a:t>
            </a:r>
            <a:r>
              <a:rPr lang="en-US" baseline="-25000" dirty="0"/>
              <a:t>n</a:t>
            </a:r>
            <a:r>
              <a:rPr lang="en-US" dirty="0"/>
              <a:t>}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multime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C={c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…, c</a:t>
            </a:r>
            <a:r>
              <a:rPr lang="en-US" baseline="-25000" dirty="0"/>
              <a:t>m</a:t>
            </a:r>
            <a:r>
              <a:rPr lang="en-US" dirty="0"/>
              <a:t>}, a </a:t>
            </a:r>
            <a:r>
              <a:rPr lang="en-US" dirty="0" err="1"/>
              <a:t>clasifica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a </a:t>
            </a:r>
            <a:r>
              <a:rPr lang="en-US" dirty="0" err="1"/>
              <a:t>gasi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f:D-&gt;C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corespunda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:  f(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)=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baseline="-25000" dirty="0"/>
              <a:t>.</a:t>
            </a:r>
            <a:endParaRPr lang="ro-RO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5F927-AA62-516D-CAD5-1D2AA5E178D9}"/>
                  </a:ext>
                </a:extLst>
              </p14:cNvPr>
              <p14:cNvContentPartPr/>
              <p14:nvPr/>
            </p14:nvContentPartPr>
            <p14:xfrm>
              <a:off x="446400" y="3557160"/>
              <a:ext cx="4114440" cy="283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5F927-AA62-516D-CAD5-1D2AA5E17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3547800"/>
                <a:ext cx="4133160" cy="284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024CA6-FA47-462C-881D-1F8F9D238B4A}"/>
</file>

<file path=customXml/itemProps2.xml><?xml version="1.0" encoding="utf-8"?>
<ds:datastoreItem xmlns:ds="http://schemas.openxmlformats.org/officeDocument/2006/customXml" ds:itemID="{1E2DA38A-9A70-46D3-ABAA-9B91AE60D365}"/>
</file>

<file path=customXml/itemProps3.xml><?xml version="1.0" encoding="utf-8"?>
<ds:datastoreItem xmlns:ds="http://schemas.openxmlformats.org/officeDocument/2006/customXml" ds:itemID="{E1D65EAE-607C-48C5-BD93-9BC3B31C63CF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570</TotalTime>
  <Words>1616</Words>
  <Application>Microsoft Office PowerPoint</Application>
  <PresentationFormat>On-screen Show (4:3)</PresentationFormat>
  <Paragraphs>227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2</vt:lpstr>
      <vt:lpstr>Opulent</vt:lpstr>
      <vt:lpstr>Equation</vt:lpstr>
      <vt:lpstr>CLASIFICARE</vt:lpstr>
      <vt:lpstr>Colectie de date (baza de date)</vt:lpstr>
      <vt:lpstr>TIPURI DE ATRIBUTE</vt:lpstr>
      <vt:lpstr>Operatii data mining directionate</vt:lpstr>
      <vt:lpstr>clasificarea</vt:lpstr>
      <vt:lpstr>clasificarea</vt:lpstr>
      <vt:lpstr>Exemple de aplicatii</vt:lpstr>
      <vt:lpstr>Multimea de training</vt:lpstr>
      <vt:lpstr>Formularea problemei</vt:lpstr>
      <vt:lpstr>Clasificarea bayesiana</vt:lpstr>
      <vt:lpstr>aplicatie</vt:lpstr>
      <vt:lpstr>Multimea de training</vt:lpstr>
      <vt:lpstr>Discretizarea atributului venit lunar</vt:lpstr>
      <vt:lpstr>Noua baza de date</vt:lpstr>
      <vt:lpstr>atribute</vt:lpstr>
      <vt:lpstr>PowerPoint Presentation</vt:lpstr>
      <vt:lpstr>PowerPoint Presentation</vt:lpstr>
      <vt:lpstr>PowerPoint Presentation</vt:lpstr>
      <vt:lpstr>discutie</vt:lpstr>
      <vt:lpstr>PowerPoint Presentation</vt:lpstr>
      <vt:lpstr>Estimatorul laplace</vt:lpstr>
      <vt:lpstr>exemplu</vt:lpstr>
      <vt:lpstr>Evaluarea modelului de clasificare</vt:lpstr>
      <vt:lpstr>Procesul clasificarii</vt:lpstr>
      <vt:lpstr>PowerPoint Presentation</vt:lpstr>
      <vt:lpstr>Matricea de confuzie (vezi confusion matrix-Tanagra)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</dc:title>
  <dc:creator>CEZAR</dc:creator>
  <cp:lastModifiedBy>Daniela Joita</cp:lastModifiedBy>
  <cp:revision>42</cp:revision>
  <dcterms:created xsi:type="dcterms:W3CDTF">2012-02-29T08:37:46Z</dcterms:created>
  <dcterms:modified xsi:type="dcterms:W3CDTF">2024-03-03T12:36:53Z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