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308" r:id="rId11"/>
    <p:sldId id="281" r:id="rId12"/>
    <p:sldId id="282" r:id="rId13"/>
    <p:sldId id="284" r:id="rId14"/>
    <p:sldId id="285" r:id="rId15"/>
    <p:sldId id="309" r:id="rId16"/>
    <p:sldId id="286" r:id="rId17"/>
    <p:sldId id="287" r:id="rId18"/>
    <p:sldId id="296" r:id="rId19"/>
    <p:sldId id="305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 varScale="1">
        <p:scale>
          <a:sx n="65" d="100"/>
          <a:sy n="65" d="100"/>
        </p:scale>
        <p:origin x="2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A109F-63C9-4DF6-94BE-172D49EFA142}" type="datetimeFigureOut">
              <a:rPr lang="ro-RO" smtClean="0"/>
              <a:pPr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7938-83AE-4B06-9ED2-8AC372098A1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8977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12:12:25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2554 16605 549 0,'0'0'87'0,"0"0"-35"16,0 0 46-16,0 0-14 16,0 0 5-16,0 0 0 15,0-7 0-15,0 7 62 16,0 0-5-16,0-5 0 16,0 5-4-16,0 0-58 15,0-4-2-15,0-2-3 16,0-2-34-16,0-6 37 0,0-4-61 15,2-8-11 1,3 0 27-16,-1 2-30 0,0-2 15 16,3 0 8-16,-3 3-29 15,1 6 34-15,0-2-21 16,-1 2-13-16,2 3 32 16,-1 0-32-16,4-4 9 15,0 1-7-15,0-5 10 16,5 3 4-16,-4-4-17 15,4 2 0-15,1-2 19 16,0 0-8-16,2 2-7 16,-5-1-1-16,2 4 6 15,-3 0 9-15,-1 4-18 16,-3 2 0-16,1 1 3 0,-2 4-2 16,0-2-1-16,2 4 0 15,3-8 12-15,0 4-8 16,5-6-4-16,2-1 0 15,-2 1-6-15,4-2 7 16,-3 3-1-16,-1 2 0 16,-3 2 9-16,1 2-6 15,-3 3-3-15,-1-4 0 16,2 1 6-16,-1 2-4 16,3-4-2-16,1 2 0 15,1-4 12-15,1 2-9 16,-1-2-3-16,2 3 0 15,-2-2-4-15,-1 2 5 0,1 2-1 16,-2 2 0 0,5 0 12-16,0-3-3 0,0 1-9 15,3 4 0-15,-1-5 4 16,-2 0-2-16,2 1-2 16,-4 4 0-16,3-1 12 15,3-1-17-15,-1 5 5 16,0-5 0-16,-2 1-3 15,3 4 16-15,-1-5-13 16,-2 2 2-16,2 0 11 16,-1 2-2-16,-2-1-11 15,0 2 0-15,0 0 0 16,-1 0 9-16,0 0 0 16,2 0 0-16,2 0 1 15,1 0 9-15,-2 0-19 0,4 0 0 16,0 6 4-16,-3 2 2 15,1 1 5-15,-1-6-7 16,0 3 9-16,1 2 14 16,-3-2-27-16,2 2 2 15,0-2 7-15,-1 1 0 16,-5-2-9-16,3-1 0 16,-2 1 10-16,-1 4-8 15,0-6-2-15,2 4 0 16,0 0-2-16,1 2 2 0,2-3 0 15,-1 6 3-15,4-4 10 16,-1 2 8-16,1 0-21 16,-1 2 0-16,0-1-3 15,2 1 5-15,-2-3-2 16,-1 3 0-16,0-1 12 16,0-2-11-16,3 3-1 15,-3-3 0-15,-3 0-4 16,2 0 13-16,-1 0-9 15,-4-1 0-15,2 2 12 16,-3 3-15-16,-1-4 3 16,1 4 0-16,-1 0 12 15,-1-4-12-15,3 5 10 16,-3-4-10-16,3 3 15 16,-1-1-15-16,-1-3 0 0,1 5 0 15,2-4-10 1,0 3 16-16,1-1-6 0,1 3 0 15,2-3 8-15,-1 7-6 16,2-6-2-16,0 6 0 16,-1-5-13-16,0 3 20 15,2-1-7-15,-3 2 0 16,5-4 7-16,-3 4-8 16,4 1 1-16,1-2 0 15,2 2-9-15,-1 3 18 16,0-4-9-16,1 3 0 15,2-2 6-15,-2-1-9 16,3 0 3-16,-1 4 0 0,2-4-8 16,3 5 14-1,0-2-6-15,2-3 0 0,-1 4 11 16,3-4-19 0,1 0 8-16,0 1 0 0,5-2-7 15,0 5 14-15,3 0-7 16,-2 0 0-16,2 1 6 15,-2-1-13-15,-2-4 7 16,1 0 0-16,1 0-8 16,1-1 14-16,0 2-6 15,-1-1 0-15,2 0 2 16,0-1-8-16,3-4 6 0,-4 1 0 16,2-2-7-1,-2-2 5-15,2-1 2 0,-3 0 0 16,-1-5 13-16,-1 4-16 15,-5-2 3-15,-2-1 0 16,-1-2-13-16,0 1 23 16,-3 3-10-16,3-7 0 15,0 3 0-15,-1-3-7 16,3 0 7-16,-2 0 0 16,-2 0-4-16,3 0 4 15,1 0-2-15,-6-3-13 16,3-4 23-16,-3-5-9 15,-2-2 1-15,0 1-3 0,-4 1-11 16,-2-7 11 0,-3 5 3-16,-2 1 0 0,-2-4-17 15,-3 8 10-15,-1-6 2 16,-1 3 4-16,0-2-7 16,-1 0 4-16,-1-4 4 15,-3 1 0-15,4 0 1 16,-2-1-11-16,3-5 10 15,-5 5-7-15,1 0 6 16,-3 5-5-16,4-6 4 16,-5 2 2-16,5-6 0 15,0 1-15-15,0 0 15 16,3-7 0-16,4 0-6 16,-2 1 11-16,3 2-5 15,-3-4 0-15,1 4 0 0,-1 2 5 16,1-2-5-16,-3-2 0 15,3 2-6-15,-3-1 7 16,1-1-1-16,-3-2 0 16,3 2 6-16,-6 2-9 15,1-1 3-15,1 0 0 16,-4 1-7-16,-2-2 14 16,3 2-7-16,-3 0 0 15,1-1 0-15,0 4-13 16,1-3 13-16,-1-5-11 15,1 7 10-15,1-6-7 16,0 2 7-16,4 2 1 16,0-6-5-16,5 5-15 0,1-5 20 15,3 3 0 1,1 0-8-16,-1 3 8 16,4-1 0-16,1-2 0 0,1 1 0 15,0 3-9-15,6 0 9 16,-2-1 0-16,1 5-1 15,0-4-1-15,2 3 2 16,3-2 0-16,4 0 0 16,5-3-3-16,-3 1 3 15,5 3 0-15,-3-3 0 16,3 4 6-16,0 1-8 16,0 6 2-16,2-3 0 15,-3 4-13-15,4 0 13 16,-2 5 0-16,2-4-1 0,-1 4 10 15,2 1-7-15,2 0-2 16,1 2 0-16,-1-4-6 16,1 6 6-16,-3-4 0 15,-3 6 0-15,-4 2-3 16,-7 0-9-16,1 0 10 16,-4 6-3-16,-3 2-10 15,1 7 15-15,-3-6 0 16,-3 3 0-16,0 2 12 15,-1-1-18-15,1 1 6 16,0 4 0-16,1-4 3 16,-1 1-3-16,0 4-2 15,1-1-4-15,-2 0 3 16,-1 2 2-16,1 0 1 16,0 2 0-16,-3 2 5 0,2 2-4 15,-1-2-1-15,-1 2 0 16,0 0 2-16,3 0 8 15,-3 2-10-15,1-1 0 16,-2-1-3-16,2 2 3 16,-1-2 0-16,-2-2-7 15,0 2 16-15,-4 4-1 16,2-6-8-16,-2 2 0 16,1 4-7-16,1-2 8 15,3 2-1-15,-2-2 0 16,4 2 16-16,-1 2-20 15,0-4 4-15,2 2 0 16,3 1-6-16,0-3 6 0,0 4 0 16,-1 2 0-16,4-2 12 15,1-1-12-15,2 4 0 16,1-7 0-16,1 6-6 16,1-2 12-16,2-4-6 15,0 2 0-15,0 1 11 16,4-4-11-16,3-1 0 15,-1-1 0-15,4 1-6 16,5-4 6-16,-3-3 0 16,6 2 0-16,0-3 9 15,4 1-18-15,1-2 9 16,1-1 0-16,-2 2-3 0,3-4 3 16,-2 4 0-16,2-4 0 15,0-2 12-15,-1-2-10 16,0 3-2-16,-1-8 0 15,1 4-18-15,0-5 18 16,2-4 0-16,0 0-1 16,5 0 13-16,4-17-18 15,3-2 6-15,0-8 0 16,4-9-7-16,-2-8 7 16,1-9 0-16,1-10-1 15,-3-7-8-15,2-7-16 16,-2-9-35-16,-1-7-26 15,24-50-6-15,-19 24-187 0,-16 8-461 16</inkml:trace>
  <inkml:trace contextRef="#ctx0" brushRef="#br0" timeOffset="8607.79">2476 15986 87 0,'0'0'95'0,"0"0"-47"15,0 0-31-15,0 0-1 0,0 0-5 16,0 0-11-16,0 0 1 15,0 0 1-15,0 0 51 16,0 0 139-16,0 0-126 16,0 0-47-16,0 0-2 15,0 0-9-15,0 0 11 16,0 0-19-16,2 0 0 16,0 0 16-16,0 0-16 15,0 0 15-15,0 0 2 16,4 0-17-16,-4 0 13 15,2 0-13-15,1 0 6 16,1 0 1-16,3 0-7 16,-2-6 0-16,0 4 0 0,-1 0 1 15,1-3 6-15,-2 5-7 16,1-3 1-16,-4 3 16 16,3 0-16-16,-3 0-1 15,2 0 13-15,1 0-13 16,-1 0 11-16,3-5-11 15,-1 5 1-15,3-4 14 16,0 0-15-16,1 3 0 16,0-3-1-16,-3-1 9 15,3 5-9-15,-5-5 1 16,2 2 0-16,-2 2 4 16,1 1-4-16,0-4 0 15,-2 4 1-15,0-5 5 16,3 1 1-16,-3 4-7 0,2-5 0 15,2 2 8-15,-2 1-7 16,1-2-1-16,-1 1 3 16,4-2 3-16,-1 1-4 15,-1-2-2-15,4 2 0 16,-3-4-2-16,1 3 2 16,0 0 0-16,-4 1 6 15,3-2-4-15,-2 2 9 16,-3 4-11-16,3-4 0 15,-3 4 26-15,1-3-20 16,1 3 5-16,-1-5 1 16,-2 3-6-16,3 0 1 15,-1 0-7-15,1 1 0 16,-3 1 15-16,3 0-15 0,-2 0 0 16,1-3-1-16,0 3 3 15,1 0 3-15,1-4-5 16,0 4 0-16,2-4-5 15,-3 0 6-15,3-1-1 16,-3 5 0-16,2 0 2 16,-5-5 4-16,2 5-6 15,0-4 0-15,-1 4-2 16,0-5 2-16,1 2 0 16,0 1 0-16,1-2 9 0,0 4-13 15,1-3 4 1,3-3 0-16,-4 3-12 0,3 1 12 15,-3 0 0-15,2 0 0 16,-2 2-13-16,1 0 7 16,-1 0 4-16,-1 0-1 15,2 0-4-15,0 0 7 16,-1 0-1-16,1 0-1 16,-1 0-5-16,4 0-2 15,-4 0 9-15,3-5-15 16,0 2 14-16,-2-3-21 15,1 3 21-15,-1 3 0 16,-3-5 1-16,2 5-1 16,-4 0 1-16,-2 0 0 15,2 0-12-15,2 0 12 16,0 0 0-16,1 0 2 0,-1 0-1 16,4 0 0-16,0 0-1 15,1-4 0-15,-1 0-3 16,4 0 3-16,-3 0-15 15,-2 2 7-15,3-2-5 16,-2 0 7-16,-4 4 4 16,2-4 2-16,-1 2-1 15,0 0 1-15,-1 0 0 16,1 2 0-16,1 0 1 16,0-5 3-16,1 5-4 15,3-3 0-15,-4-1-9 16,2 2 11-16,2-1-2 15,-3 3 0-15,1 0 8 16,1 0-13-16,1-5 5 0,-2 1 0 16,3 4-1-16,-1-5 1 15,0-1-1-15,1 3 0 16,1-1 1-16,-1 4-2 16,0-4 2-16,-4 0 0 15,2 0-6-15,-2 2 6 16,2 2 0-16,-1-5 0 15,1 5 1-15,0-3 0 16,0-1-1-16,2-1-21 16,0 0 21-16,1 1-17 0,0-1 15 15,2 0-5 1,-1 1-13-16,1 0 18 0,-1 0-24 16,0 0-15-1,-1 0 32-15,-1 2-8 0,-3-3 17 16,4 5 0-16,-5-3 7 15,1-2-16-15,0 4 9 16,0-2 0-16,2 2-7 16,3-3 3-16,0 0-12 15,3-5-20-15,-3 4-44 16,3 1 38-16,-3-1 24 16,-2 1 15-16,0 1 1 15,0 3 2-15,-4-2 0 16,-3 2 0-16,1 0 1 15,-3 0 9-15,1 0-10 0,1 0 0 16,0 0 20-16,3 0-19 16,-1-3 9-16,4 1-10 15,-4 2 7-15,1 0-11 16,-1-4 4-16,-4 4-5 16,-2 0 4-16,0 0 2 15,0 0 12-15,0 0-12 16,-6 0 7-16,-5 0-8 15,2 0-106-15</inkml:trace>
  <inkml:trace contextRef="#ctx0" brushRef="#br0" timeOffset="9707.11">4349 15775 104 0,'0'0'113'0,"0"0"-66"15,0 0-37-15,0 0 9 16,0 0-7-16,0 0-12 15,0 0 0-15,0 0 28 16,0 0 63-16,0 0-24 16,0 0-56-16,-3 0-10 15,-2 0 2-15,1 2-3 16,2 2-9-16,-3-1-30 16,2 3 4-16,3 1 28 0,-1-5 7 15,1 3 0 1,0-2 9-16,-2 1-7 0,2 1 16 15,-2-5-3-15,2 0-9 16,0 0 40-16,0 0-10 16,0 0-4-16,-3 0 7 15,1 0-15-15,-2 5 9 16,-2-1-8-16,0 4-8 16,0-2 42-16,-2 6-20 15,5 2-7-15,-2-5 0 16,3 4-22-16,-1-5 13 15,1-2-7-15,0-1-13 16,2-2 11-16,0 1-14 16,0-4-5-16,0 0 3 0,0 0-30 15,0 0 5-15,0 0 1 16,0 0-39-16,0 0 22 16,0 0-43-16,0 0-77 15,0-7-219-15</inkml:trace>
  <inkml:trace contextRef="#ctx0" brushRef="#br0" timeOffset="11454.99">4092 15687 123 0,'0'0'118'0,"0"0"-85"0,0 0-18 16,0 0-4-16,0 0 69 15,0 0-4-15,0 0-59 16,-6-1 1-16,6 1-10 16,0 0 5-16,0 0-3 15,0 0-1-15,0 0 8 16,0 0 15-16,0 0-20 16,0 5 14-16,0-1-12 15,0 1-7-15,0-5 12 16,0 5-19-16,0 2 11 15,6-2 6-15,-4-3-16 16,2 6 19-16,-1-4-20 0,2 0 1 16,-1-2 13-16,-2 2-7 15,2 0-7-15,-2 0 16 16,3 0-6-16,-3 1 14 16,-1-2-18-16,3 3-5 15,-2-3 16-15,3 2-16 16,-3-1-1-16,2 0 5 15,-1 3 2-15,1-4-2 16,0 1-5-16,-2-2 0 16,3 3-10-16,0-2 10 0,-1-3 0 15,0 4 0 1,1-4 1-16,-1 5 8 0,-2-5-9 16,-1 0 0-16,6 0 0 15,-5 0-10-15,0 0 10 16,2 3 0-16,-2-1 1 15,1 2 10-15,-3-4-11 16,1 4-4-16,2 0-5 16,-1-1 6-16,2 0 3 15,-2 1 4-15,2 1-1 16,-2 2 6-16,0-5-9 16,-1 3 0-16,2-2-4 15,-1 1 4-15,3-4 0 16,-3 5 0-16,2-5 6 15,-2 1-12-15,3 1 6 16,-2 0 0-16,-1 0-3 16,2 0 4-16,-2-2-1 0,3 4 0 15,-1 0 1-15,-2-4 8 16,3 4-9-16,0-4 0 16,-1 2-8-16,3-2-1 15,-1 2-5-15,1 0-15 16,0 3 20-16,-1-5 9 15,1 3 0-15,-1 1 0 16,-1 1-7-16,2 0 8 16,0-5-1-16,-3 4 0 15,2 1-1-15,0-5 1 16,0 0-46-16,1 0 6 16,-3 0 40-16,2 4-5 15,1-3 5-15,3 2 0 0,-2 2-10 16,1-5 1-16,-1 5 8 15,4-1-6-15,-3-1-2 16,-1 3 9-16,2-1-2 16,-1-2 0-16,-1 2-14 15,4-1 15-15,-4 2-11 16,2 2 12-16,0-4-4 16,0 6 5-16,0-6-1 15,0 6 9-15,-1-3-8 16,2 0 13-16,0 1-14 15,0 0 1-15,0 2 12 16,3-2-13-16,-3-3 1 16,0 4 3-16,0-1-2 15,-1-4 3-15,3 2-5 0,-7-2-10 16,3-4 9-16,-3 4-40 16,1-4-54-16,-2 2 0 15,-3-2-127-15</inkml:trace>
  <inkml:trace contextRef="#ctx0" brushRef="#br0" timeOffset="12933.28">4139 15691 133 0,'0'0'110'15,"0"0"-87"-15,0 0-12 16,0 0 74-16,0 0-34 16,0 0-15-16,0 0-23 15,-33 0 8-15,30 0 13 16,1 0-24-16,2 0 1 15,0 0 1-15,-3 0-12 16,3 0 45-16,-2 0-15 0,2 0 2 16,0 0 26-16,0 0-18 15,-2 0 17-15,2 0 16 16,0 0-51-16,0 0 15 16,0 4-21-16,0-4-4 15,0 5 15-15,0-5-11 16,0 0 9-16,0 3-8 15,0 3-17-15,4-3 29 16,4 2-15-16,-2 1-13 16,3 2 17-16,0-2-17 15,0 2 7-15,2 0-7 16,0 0-1-16,0 1-1 16,0-4-28-16,1-1 29 15,-1 1 1-15,-1 1 16 0,0-3 6 16,-1 1-21-1,1-4 8-15,-2 5 2 0,0-3-12 16,-2 1 0-16,4 1 0 16,-1 1 8-16,0-2-6 15,2 3-2-15,0-2 1 16,-1 0 11-16,0 2-12 16,2-2 0-16,-6 4-6 15,3-4 6-15,-3-2 0 16,2 3 0-16,-2-2 1 15,-3 1 4-15,5-4-5 16,-4 5 0-16,4-4-1 16,-2 3 2-16,0 0-2 15,1 0 1-15,-1 4 0 16,2-4 10-16,-2 6-9 0,1-6 1 16,-3 3 21-16,4-4-23 15,-2 1 10-15,3 1-10 16,-1-1-19-16,4-3 10 15,-1 3 9-15,0 0 1 16,3 1 18-16,-4-1-18 16,2 1-1-16,-2 4 0 15,2-4 2-15,-3 3 16 16,2 1-18-16,-3-4 1 16,2 3 8-16,-1-3-2 15,0-1 0-15,-1 0-7 16,0-3 2-16,0 4 11 0,-1-1-13 15,-1-1 0-15,0 2-1 16,-2-3 2-16,0 2-1 16,0 0 0-16,1 0 0 15,-1 0-8-15,4 0 8 16,-7 2 0-16,4-2 1 16,-1 0 7-16,1-4-8 15,1 5 0-15,2-5 1 16,-2 0 2-16,-4 3-3 15,2-3 0-15,-4 2 6 16,0-2-4-16,3 0-4 16,-3 0-4-16,0 0 6 15,2 0-16-15,-2 0 9 0,0 0-63 16,0 0-115-16,-2 0-636 16</inkml:trace>
  <inkml:trace contextRef="#ctx0" brushRef="#br0" timeOffset="14331.23">5572 16525 75 0,'0'0'146'0,"0"0"-90"15,0 0-49-15,0 0 2 16,0 0 119-16,0 0-45 15,0 0-31-15,0-5-24 16,0 5 6-16,0 0-7 16,0 0-14-16,0 0 13 15,0 0-23-15,0 0-2 16,-4 0 20-16,2 7-19 16,-2 1-1-16,3 0 3 0,-1 3-2 15,0 1 11-15,-1-3-6 16,3 3 3-16,-2 2 26 15,-1 4-17-15,1-4 42 16,0 0 1-16,-2 2-42 16,2-2 17-16,-3-4-22 15,3 2-14-15,-2-2 25 16,-1-1-19-16,0-6 13 16,1 4-11-16,2-4-6 15,0 2 11-15,2-1-14 16,-3 0 0-16,1-3 4 15,-1 3-2-15,2 0-2 16,-1 1 0-16,2-1 13 0,0-4-18 16,0 0 5-16,0 0-21 15,0 0 21-15,0 0-19 16,0 0-23-16,0 0-49 16,0 0-55-16,0 0 10 15,0-9-41-15</inkml:trace>
  <inkml:trace contextRef="#ctx0" brushRef="#br0" timeOffset="15599.72">5223 16554 139 0,'0'0'89'0,"0"0"-51"16,0 0 19-16,0 0 17 15,0 0-18-15,0 0-24 16,0 0 20-16,-12-5 1 15,10 3-2-15,-1 2 22 0,3 0-32 16,-2 0-17-16,2 0 5 16,0 0-22-16,0 0 9 15,0 0 0-15,0 0-15 16,0 0 25-16,0 0-25 16,0 0 0-16,0 7 41 15,0 0-41-15,2-2 9 16,7 4-1-16,1-1-8 15,-2 2 31-15,0 2-31 16,1-5 18-16,1 0 8 16,-3 1-26-16,1-2 15 0,2 2-12 15,-1 2 4 1,1-2 19-16,0-2-15 0,1 2-12 16,-3 1 17-1,4-4-17-15,-1 3 1 0,-2-4-1 16,2 1-7-16,0-4-2 15,-2 3 13-15,2 1-4 16,-2-1 19-16,-2-4-17 16,-1 3 3-16,1 2-5 15,2-3 6-15,-2 1 2 16,1 6-8-16,4-5 0 16,-3 1 6-16,1 4-6 15,1-4 7-15,1 4-7 16,-3-2 6-16,2-2-5 15,-3 1-1-15,2-2 0 16,-1 0-1-16,0 0 0 0,-1 2 1 16,2 2 0-16,1-4 1 15,-3 1 8-15,4 0-9 16,-3 2 0-16,2-2-9 16,-2 1 7-16,2-2 2 15,0 0 0-15,1 0-9 16,-4-2-2-16,1-2-10 15,-3 4 11-15,0-4 9 16,-4 0 2-16,-2 0 7 16,2 0-8-16,-2 3 1 15,0-3 10-15,0 0-11 0,2 0 0 16,-2 0 0-16,0 0 1 16,0 0-1-16,2 0 0 15,-2 0 0-15,0 0 1 16,2 0-1-16,-2 0 0 15,0 0-1-15,0 0 2 16,0 0-1-16,0 0 0 16,0 0 1-16,0 0-4 15,0 0 3-15,0 0 0 16,0 0 4-16,0 0-4 16,0 0 0-16,0 0 0 15,-4-7-27-15,-8-3-5 16,4 2-66-16,-3 1-122 0</inkml:trace>
  <inkml:trace contextRef="#ctx0" brushRef="#br0" timeOffset="16333.9">5499 16624 142 0,'0'0'103'15,"0"0"-23"-15,0 0 11 16,0 0-6-16,0 0-26 16,0 0-13-16,0 0 15 15,0 35-37-15,0-24-6 16,0-8-1-16,0 1-17 15,0 1 21-15,0-1-11 0,0 1-9 16,0-5 21-16,2 4-22 16,2 0 8-16,1-4 3 15,-1 5-9-15,2-4-4 16,-1-1 1-16,2 0 1 16,-2 0-4-16,-1 0 4 15,0 0 0-15,-4 0 26 16,2-1 10-16,-2-8-7 15,0 1-14-15,0 3-14 16,0-7 18-16,0 5-19 16,-5 0 11-16,0-2-3 15,-2 3-8-15,0 6 29 16,0-4-9-16,3 4 18 16,-1 0 24-16,3 0-39 0,-2 0 0 15,2 10-1-15,0 2-15 16,2-1 11-16,0 1-18 15,0-3 0-15,0-1 5 16,0-3-5-16,0-4 0 16,4 3-3-16,-3-4-24 15,4 0 15-15,-2 0 2 16,-1 0-15-16,0 0 25 16,2 0-51-16,12 0-7 15,2 0-47-15,0-10-195 0</inkml:trace>
  <inkml:trace contextRef="#ctx0" brushRef="#br0" timeOffset="17940.8">7937 15605 82 0,'0'0'178'0,"0"0"-154"16,0 0 295-16,0 0-187 16,0 0-27-16,0 0-59 15,0 0-10-15,7-35-10 16,-7 35 13-16,0 0 8 15,0 0-37-15,0 0-9 16,0 0 26-16,0 0-15 16,-3 0 21-16,-1 9 6 15,0-4-26-15,2 7 20 16,0-7-32-16,2 1 0 16,-3 2-2-16,3-4 5 15,0 0-4-15,0 0 0 0,0-3-25 16,0-1 17-1,0 5-25-15,0-5-12 0,0 0 18 16,0 0 2-16,0 0 25 16,0 0 10-16,0-8 1 15,0 2-9-15,0-6-2 16,0 3 0-16,0 4 1 16,0 0 1-16,0 4 9 15,0-2 7-15,0 3-17 16,0 0 59-16,-3 0-59 15,1 0 5-15,-2 0 12 16,2 9-17-16,-3 1-1 16,1 2 0-16,2-7-14 15,2 3-6-15,0 1-64 0,0-4-71 16,0-2 1-16,4-3-44 16,3 0-326-16</inkml:trace>
  <inkml:trace contextRef="#ctx0" brushRef="#br0" timeOffset="18772.1">8252 15294 168 0,'0'0'93'16,"0"0"39"-16,0 0-44 16,0 0-29-16,0 0-10 0,0 0 23 15,0 0-27 1,0 0-9-16,0 0-2 0,0 0-21 15,0 0 5-15,-3 0-8 16,-1 0-10-16,-3 4 25 16,1 2-12-16,-4 2 16 15,2 0 13-15,-3 2-21 16,-3 2 4-16,3-3 11 16,-3 3-16-16,2 3 16 15,0-5-8-15,1 2-9 16,-2 3-3-16,-1-4-15 15,-1 4 20-15,-1-2-15 0,-4-1-5 16,1 4 22 0,0 1-22-16,1 0 19 15,0-3 15-15,3 8-28 0,-1-4 29 16,3-1-8-16,-1 1-21 16,3-3 28-16,0 3-35 15,0-2 2-15,0 3 18 16,-3 3-19-16,1-5 13 15,-3 6-14-15,3 0 7 16,-2-6 3-16,-1 1-9 16,3 5-1-16,-1-10 2 15,1 6 6-15,-1-5-8 16,-1 1 0-16,1 3 0 16,1 0-4-16,-1-4 4 15,3-1 0-15,3 1-1 0,-1-5-13 16,6-1 5-16,-1-6-17 15,1 3-36-15,3-3 1 16,0-2-66-16,0 0-31 16,0 0-41-16,3 0-101 0</inkml:trace>
  <inkml:trace contextRef="#ctx0" brushRef="#br0" timeOffset="20649.77">9264 14993 153 0,'0'0'117'16,"0"0"-87"-16,0 0 84 15,0 0-4-15,0 0-61 16,0 0-17-16,0 0 41 16,-12-5-14-16,12 5-2 15,0 0 11-15,0 0-37 0,0 0-2 16,0 0 2-16,0 0-11 15,0 0 23-15,0 0-20 16,0 3-11-16,0 1 15 16,0 0-21-16,0 0 10 15,2 1 17-15,4-2-18 16,-4 1 20-16,2 1-27 16,0 2-7-16,1-1 32 15,1 1-30-15,1 0 3 16,0-3-6-16,0 2 1 15,-2-2-1-15,4 1 9 16,-1 0-8-16,1-3 13 16,-3 3-14-16,1 0-9 0,0-1-4 15,0-2 25 1,-1 2-18-16,3 0 6 0,-2 0 0 16,0 0 13-16,-1 0-13 15,3 0 0-15,-3 2 0 16,4-6 9-16,-3 5-18 15,1-2-18-15,1-1 20 16,0 1-12-16,0-2 20 16,-1-1-1-16,2 3 3 15,-6-2 9-15,3 3-11 16,-3 0-1-16,0 1-3 16,2-1-5-16,-3 1 16 15,4-1-8-15,0 1 0 16,2-3 10-16,0 1-24 15,-1 1 10-15,1 1-5 16,1-1-1-16,-3 0 10 16,1 0 0-16,1 2 0 0,3-2 9 15,-2-3-13-15,4 3 4 16,-3 0-13-16,2 1 12 16,-1-2-54-16,-1 2 17 15,2-5 21-15,0 2 17 16,0 2 12-16,1 0-12 15,-3 4 0-15,3-5-5 16,-5 4 6-16,1 1-1 16,0-4 0-16,-4 2 8 15,3-2-4-15,0-1-4 16,0 2 0-16,2-3-1 16,3 0-19-16,-1 0 19 15,0-1-17-15,1-1 18 0,1 0 16 16,-3 3-16-16,1 1 0 15,-2 2 19-15,0-2-17 16,2 4 13-16,-1-4 5 16,-1 1-19-16,-3 0 20 15,0-1-21-15,-4-1 0 16,0-3-7-16,1 0 3 16,-3 0-12-16,-1 0 16 15,2 0 10-15,-1 0 15 16,-2 0-25-16,0 0 0 15,0 0-1-15,0 0 0 16,0 0-8-16,0 0-5 0,0 0-50 16,-5 0-46-16,-3 0-124 15</inkml:trace>
  <inkml:trace contextRef="#ctx0" brushRef="#br0" timeOffset="21935.1">10664 16330 3 0,'0'0'22'16,"0"0"-22"-16,0 0 23 16,0 0 36-16,0 0-14 15,0 0-12-15,0 0-2 16,-19 13 13-16,19-13-20 15,-3 0-24-15,3 0 0 16,0 0-47-16,0 0 5 16,0 0 20-16,0 0-18 0,0 0 40 15,0 0 14-15,0 0 18 16,0 0 26-16,0 0-12 16,0 0-29-16,0 0-8 15,0 0-8-15,0 0 35 16,0 0-1-16,3 0-35 15,0 0 11-15,-3 0 11 16,2 0-8-16,-2 0 12 16,0 0-4-16,0 0 14 15,0 0-10-15,0 0-25 16,0 0 27-16,0 0-18 16,0 0 17-16,0 0 22 15,0 0 2-15,0 0-2 0,0 0-22 16,0-4-26-16,0-1 48 15,0 5-19-15,0 0 18 16,0 0 21-16,0-2-25 16,0 2-5-16,0 0-8 15,0 0-25-15,0 0 25 16,0 0-23-16,0 0 1 16,0 0 7-16,0 0-15 15,0 0-1-15,0 0 0 16,0 0 1-16,0 0 41 15,0 0-30-15,0 0-6 16,0 0 6-16,0 0-11 0,0 0 18 16,0 0-13-16,0 0-6 15,0 0 0-15,0 0 5 16,-2 7 31-16,-1 0 7 16,0-2-37-16,0 0 7 15,1 0-13-15,2-1 2 16,-2 0-4-16,-1-4 2 15,1 6 0-15,-3-3 0 16,3 2 0-16,-2-1-6 16,-1-1 3-16,3 4-36 15,0-3 9-15,2-4-92 16,0 0-24-16,0 0-37 16,0 0-180-16</inkml:trace>
  <inkml:trace contextRef="#ctx0" brushRef="#br0" timeOffset="23295.51">10373 16186 134 0,'0'0'96'0,"0"0"33"16,0 0-15-16,0 0-34 15,0 0-18-15,0 0-15 16,0 0-2-16,-10 0-7 16,5 0-17-16,3 0 11 15,2 0-31-15,0 0 19 16,-2 0 19-16,2 0-20 15,0 0 14-15,0 0-22 16,0 0-3-16,0 0 31 16,0 0-19-16,0 0 22 15,0 0 31-15,0 0-36 16,0 0 3-16,0 5-19 0,2-5-20 16,2 3 32-16,1 3-32 15,-1-2 18-15,0 0 0 16,1-1-13-16,-1 4 11 15,1-2-17-15,2 2 0 16,-1 3 19-16,3 0-18 16,-2 2 9-16,2-4-7 15,-3 3 3-15,3-4-2 16,-1 0-4-16,-2 0 0 16,0-2-3-16,1-1 3 15,-1-3-9-15,2 3 1 16,-2 0 16-16,-2-4-6 15,3 5-2-15,1-1 0 0,-2-3 7 16,3 3-7-16,-3 1 0 16,4-1-1-16,-5-1 11 15,1 2-7 1,0-3-3-16,-2 1 0 0,1 2-11 16,2-5 11-16,0 4-22 15,-1-4 13-15,2 4-8 16,0-4 17-16,1 0 11 15,-1 6-11-15,-1-3 7 16,0 2-6-16,2-1-1 16,0-3 0-16,0 1 3 15,0 5 0-15,2-7-3 16,-6 4 0-16,5-4 1 0,-3 3-1 16,-4-3 0-1,3 5 0-15,-4-5 5 0,0 2-7 16,2 2 2-16,0-4 0 15,2 4-3-15,-2 0 4 16,3 0-1-16,-2 2 3 16,6-3 7-16,-5 2-13 15,3 1 3-15,1-3 0 16,-2 2 0-16,3-1 1 16,-6-1-1-16,6 2 0 15,-4 1 6-15,1-2-4 16,1 0-2-16,0 0 0 0,0 0-5 15,0 2 5 1,0-2 0-16,0-4-1 0,-3 4 2 16,3 1 0-16,-4-5-1 15,0 0 0-15,-1 5-8 16,-4-5 8-16,2 4 0 16,-2-4-1-16,0 0 10 15,0 3-11-15,0-3 2 16,0 5 0-16,0-5 13 15,0 2-13-15,0 0 2 16,0-2-2-16,0 0-9 16,0 0-10-16,0 0-40 15,0 0-74-15,-6 0-73 16,-4 0-280-16</inkml:trace>
  <inkml:trace contextRef="#ctx0" brushRef="#br0" timeOffset="54083.62">4594 16431 142 0,'0'0'95'16,"0"0"-95"-16,0-4-55 16,0 4-1-16,2 0 54 15,2 0-12-15,-2 0-93 0</inkml:trace>
  <inkml:trace contextRef="#ctx0" brushRef="#br0" timeOffset="61253.78">4683 2685 225 0,'0'0'1004'0,"0"0"-825"15,0 0-72-15,0 0 55 16,0 0 36-16,0-104-48 15,0 78-31-15,0-3-6 16,-8-1-46-16,-5-2 1 16,-5-4 11-16,-8-3-32 15,-5 4 19-15,-10-3-53 16,-3 4-12-16,-3 4 12 16,0 8-4-16,5 7-9 0,3 10 0 15,9 5 6-15,0 0-11 16,4 14 5-16,3 18-13 15,6 12 12-15,5 12-9 16,8 12 10-16,4 9-1 16,4 3 3-16,19-1 7 15,4-1-9-15,1-1-2 16,6-1-7-16,0-2 10 16,-2-1-1-16,-2-3 0 15,-5-2-12-15,-5-6 2 16,-7-8-91-16,-3-8 1 15,-7-7-64-15,-3-6-105 16,-1-8-128-16,-13-9-264 0</inkml:trace>
  <inkml:trace contextRef="#ctx0" brushRef="#br0" timeOffset="61460.68">4045 3156 1783 0,'0'0'297'0,"0"0"-136"16,0 0 11-16,0 0-32 16,0 0-39-16,0 0-46 15,0 0-43-15,144-135-6 16,-66 91-6-16,10-3-17 16,-1-4-136-16,27-11-194 15,-23 9-217-15,-22 12-347 0</inkml:trace>
  <inkml:trace contextRef="#ctx0" brushRef="#br0" timeOffset="61695.38">4999 1787 971 0,'0'0'787'0,"0"0"-694"16,0 0-16-16,0 0 110 16,0 0 17-16,0 0-103 0,0 0-68 15,-52 18-32-15,44 33 7 16,-1 18-8-16,-5 43-75 16,3-16-249-16,1-16-550 0</inkml:trace>
  <inkml:trace contextRef="#ctx0" brushRef="#br0" timeOffset="61971.67">5418 2180 731 0,'0'0'0'0,"0"0"-239"16,0 0-57-16</inkml:trace>
  <inkml:trace contextRef="#ctx0" brushRef="#br0" timeOffset="62377.07">5398 2199 742 0,'0'0'803'0,"0"0"-602"16,0 0-43-16,-75 118 78 15,50-58-7-15,4 11-36 16,4 4-82-16,7 1-41 16,10 2-21-16,0-3-43 15,6-2 19-15,20-7-25 16,6-6-28-16,5-9-89 15,3-11-120-15,10-13-94 16,-10-8-300-16,-11-17-283 0</inkml:trace>
  <inkml:trace contextRef="#ctx0" brushRef="#br0" timeOffset="62762.91">5657 2542 1265 0,'0'0'346'16,"0"0"-285"-16,0 0-1 15,0 0 174-15,0 0-54 16,38 121-97-16,-26-83-23 16,4-1-33-16,1 0 15 15,-4-7-26-15,-3-4-16 0,0-8 10 16,-4-5-8-16,-3-6-2 15,-2-5 11-15,-1-2-10 16,0 0 38-16,0-8 22 16,0-13-53-16,-4-11 6 15,0-3-14-15,4-2-19 16,0-2 2-16,0 3 17 16,13 4 3-16,5 3-3 15,7 5 0-15,-1 6-11 16,0 6-7-16,3 1-47 15,0 0-104-15,9-1-167 16,-9 4-240-16,-7 4-483 0</inkml:trace>
  <inkml:trace contextRef="#ctx0" brushRef="#br0" timeOffset="63032.47">6087 2135 413 0,'0'0'1271'0,"0"0"-1088"16,0 0-164-16,0 0 85 16,0 0 100-16,78 111-24 15,-50-64-9-15,9 4-79 16,-2 5-2-16,3 2-28 15,-2 4-51-15,-3 3 14 0,-8-2-25 16,-11 2-17 0,-14-3-57-16,-3 12-96 0,-20-18-153 15,-1-12-472-15</inkml:trace>
  <inkml:trace contextRef="#ctx0" brushRef="#br0" timeOffset="63320.17">6820 2448 1640 0,'0'0'508'15,"0"0"-436"-15,0 0 22 16,0 0 85-16,114-74-75 16,-58 46-32-16,4 1-72 15,-4 6-5-15,-10 5-22 16,-10 10-166-16,-20 6-137 16,-12 6-329-16,-4 10-250 0</inkml:trace>
  <inkml:trace contextRef="#ctx0" brushRef="#br0" timeOffset="63459.98">6976 2537 666 0,'0'0'841'0,"0"0"-650"15,0 0-105-15,0 0 47 16,0 0 38-16,0 0-66 16,114-17-105-16,-10-15-16 15,-9 2-254-15,-6-2-393 0</inkml:trace>
  <inkml:trace contextRef="#ctx0" brushRef="#br0" timeOffset="63845.57">7866 1874 1558 0,'0'0'623'0,"0"0"-573"16,0 0-35-1,0 0-15-15,0 0 124 0,31 163 21 16,3-50-55-16,10 21-77 16,-3-6 23-16,-6-26-36 15,-15-29-6-15,-7-24-31 16,-5 6-83-16,0-3-8 16,-4 1-98-16,-4-19-32 15,0-31-104-15,-9-3-8 16,-6-10-513-16</inkml:trace>
  <inkml:trace contextRef="#ctx0" brushRef="#br0" timeOffset="64091.78">7923 2055 1370 0,'0'0'540'0,"0"0"-431"15,0 0 2-15,0 0-48 0,0 0 76 16,0 0-57-16,124-74-48 15,-79 72-4-15,5 2-14 16,-10 0-16-16,-11 2 7 16,-10 10-7-16,-16 0 0 15,-3 4 8-15,-17 6 2 16,-23 6 11-16,-16 5-21 16,-6-4-12-16,-1-3-20 15,-1-9-132-15,16-9-164 16,16-7-373-16</inkml:trace>
  <inkml:trace contextRef="#ctx0" brushRef="#br0" timeOffset="65066.11">9036 1758 1091 0,'0'0'230'16,"0"0"-53"-16,0 0 69 16,0 0-3-16,-131-32-52 15,90 32-61-15,-3 5-28 0,-1 19-54 16,1 3 4-16,2 10-5 15,1 0-18-15,7 5 21 16,10-1-35-16,8-1 2 16,8-2-10-16,8-6-1 15,0-4-12-15,4-8 3 16,14-6-3-16,6-4-10 16,10-8 13-16,4-2-27 15,4-4-24-15,5-23-24 16,0-5 14-16,-3-7-18 15,-5-3-21-15,-7 2 32 16,-4 2-18-16,-9 6 78 16,-5 8 11-16,-7 5 11 0,-5 9 70 15,-2 7 27-15,0 3-46 16,0 0-26-16,0 0-36 16,0 10 0-16,0 7-9 15,2 10 18-15,4 1-10 16,4-5 1-16,3 1 0 15,1-5-1-15,1-4 1 16,-1 0 0-16,-3-9 0 16,0-1-6-16,-2-5 0 15,2 0-15-15,4 0 8 16,3-17 4-16,4-7-32 16,0-5-32-16,3-2 22 0,0-1-20 15,-1 0 19 1,1 4 3-16,-6 6 30 0,2 3 9 15,-5 7 8-15,-3 8 2 16,-2 4 9-16,1 0 9 16,-2 14 29-16,1 7-10 15,1 2-10-15,-3 0 10 16,-1-1-30-16,2 0 14 16,-6-4-12-16,3-3-1 15,-5-4 3-15,0-5-11 16,-2-3 0-16,2-3 3 15,-1 0-3-15,6-3-22 16,1-14-15-16,3-2 22 16,4-8 5-16,4 1-18 15,2 2 1-15,2 4 21 0,0 4-22 16,-6 2 28 0,-1 5 1-16,-3 5 15 0,-2 4 51 15,3 0-24-15,-3 5-8 16,5 12 14-16,-3 1-33 15,3 0 6-15,-3-1 8 16,-1 4-30-16,-2-1 25 16,-1-1-25-16,-3-2 1 15,0-6-10-15,-2-4-31 16,0-5-133-16,9-2-109 16,1-14-321-16,-3-9-140 0</inkml:trace>
  <inkml:trace contextRef="#ctx0" brushRef="#br0" timeOffset="65336.8">10039 1167 1600 0,'0'0'389'0,"0"0"-263"15,0 0-82-15,0 0 99 16,0 0-75-16,0 0 27 15,0 0-8-15,9 148-41 16,-9-90 22-16,2 7-29 16,3 5-23-16,-3 2 10 15,3 0-26-15,-1-5 0 16,-2-8 0-16,-2-6-67 0,0-15-30 16,0-11-89-16,0-13-92 15,-11-7-73-15,-5-7-327 0</inkml:trace>
  <inkml:trace contextRef="#ctx0" brushRef="#br0" timeOffset="65915.14">9839 1606 1228 0,'0'0'579'0,"0"0"-402"15,0 0-51-15,0 0 23 16,0 0 0-16,120-58-73 15,-55 44-67-15,6-2-9 16,0 2-33-16,1 6-65 16,-3 1-36-16,-9 6-115 0,-2 1 33 15,-10 0 22-15,-5 0 20 16,-8 0 81-16,-5-3 12 16,-12 2 4-16,-7-3 65 15,-7 0 12-15,-4 0 131 16,0 4 59-16,0 0 15 15,0 0 11-15,-4 0-23 16,-12 0-19-16,-4 0-45 16,-4 9-98-16,-7 7-3 15,-1 7 24-15,1 3-19 0,2 4 22 16,3 2-34 0,7 2-14-16,6-3 18 15,7-6-25-15,3-1-1 0,3-8-12 16,0-2 13-16,0-3-2 15,11-8-13-15,8-3-44 16,0 0 20-16,3-22-19 16,3-3-12-16,-2-4 19 15,-4-2-32-15,-1 4 25 16,-5-1-51-16,-1 4 13 16,-3 8 75-16,-5 7 21 15,0 6 56-15,-1 3-4 16,-1 0-41-16,7 3 30 0,0 16 25 15,7 8-26 1,1-1-3-16,6 6-36 0,2-6-1 16,1-6-56-16,18-8-178 15,-8-7-106-15,-3-5-478 0</inkml:trace>
  <inkml:trace contextRef="#ctx0" brushRef="#br0" timeOffset="66283.32">11515 1016 603 0,'0'0'1104'0,"0"0"-837"16,0 0-194-16,0 0-28 16,0 0 86-16,0 0 103 15,0 115-74-15,0-59-47 16,0 6 21-16,0-4-43 16,0 0-25-16,0 0-11 15,7-4-32-15,3-1 19 16,4-3-36-16,5-6-6 15,4-9 3-15,2-6-3 16,2-9-1-16,2-14-116 16,0-6-149-16,4-26-66 15,-8-14-399-15,-10-4-714 0</inkml:trace>
  <inkml:trace contextRef="#ctx0" brushRef="#br0" timeOffset="66464.34">11303 1273 1579 0,'0'0'566'0,"0"0"-473"15,0 0-14-15,0 0 139 16,0 0-72-16,0 0-109 0,0 0-37 16,76-2-42-1,25-12-116-15,-8 0-340 0,-4-3-322 0</inkml:trace>
  <inkml:trace contextRef="#ctx0" brushRef="#br0" timeOffset="67470.22">12101 1281 1001 0,'0'0'484'15,"0"0"-426"-15,0 0-10 16,0 0 151-16,0 0 70 16,0 0-148-16,0 0-49 0,0 0 27 15,-9 0 32-15,-7 0-39 16,-3 4-68-16,-8 7-23 16,-2 3 23-16,-2 6-17 15,0 1 23-15,4 8 15 16,4-2 0-16,6 4-1 15,5-2-23-15,6 0-21 16,6-4 8-16,0-3-8 16,0-3 0-16,12-5 1 15,7-4-1-15,3-6-21 16,3-4-14-16,-1-2-36 16,3-17 24-16,0-8-50 15,-3-1 6-15,-3-5 11 16,-6 1-22-16,-4 0-21 0,-2 3 35 15,-4 4 59-15,-3 9 29 16,-2 11 36-16,0 5 22 16,0 0-6-16,0 0-30 15,0 7 10-15,0 12 15 16,0 1-2-16,0 1 7 16,4 5-32-16,5-3 12 15,5 0 5-15,-1 2-30 16,3-8 15-16,-3-2-22 15,1-10 1-15,-4 0 4 16,1-5-5-16,3 0 0 16,1 0 11-16,6-16-11 15,3-5-24-15,0-5-40 0,4-6-31 16,-2 5 27-16,1-4-38 16,-5 7 16-16,-1 4 39 15,-6 4 22-15,-1 6 28 16,-7 6 1-16,1 4 0 15,-2 0 12-15,2 0-6 16,0 14 29-16,1 9 23 16,-1 2-9-16,0-1 22 15,-3 0-37-15,3-2-19 16,-4 1 10-16,4-2-24 16,-4-2-1-16,-2-7 2 0,2-5 7 15,-1-3-5 1,-1-4-4-16,0 0 1 0,0 0 13 15,5-5-2 1,4-11-3-16,2-3-9 0,5-4-45 16,2 0 3-16,5 0-43 15,-1-2 4-15,0 5 64 16,0 0-6-16,-8 4 20 16,3 4 2-16,-8 5 2 15,-1 4 25-15,0 3-5 16,-3 0 2-16,-1 0 26 15,4 3-30-15,-4 9 12 16,3 2 0-16,-3 3-24 16,0 3 26-16,0 4-23 15,-2-2-8-15,1 2 31 16,-1-2-32-16,0-3 0 0,1-2 0 16,2-4-1-16,4-5-46 15,14-7-185-15,-4-1-166 16,6 0-329-16</inkml:trace>
  <inkml:trace contextRef="#ctx0" brushRef="#br0" timeOffset="68710.48">13274 1267 1061 0,'0'0'568'15,"0"0"-368"-15,0 0 81 16,0 0 40-16,0 0-118 0,0 0-71 15,0 0-59 1,-33-8-57-16,19 8 24 0,-6 0-40 16,-2 8 1-16,-1 6-1 15,1 4 0-15,2 4-6 16,6 1-1-16,4-2-13 16,3-3 20-16,5-3-39 15,2-4-43-15,0-4 16 16,0-4-75-16,2-1 69 15,9-2 25-15,2 0-2 16,5 0 34-16,2-16-28 16,-2-4 9-16,2-2 33 15,-2 4 2-15,-3 3 7 0,-6 2 11 16,-1 6 9-16,-5 7 46 16,0 0-25-16,-1 0-21 15,5 7 0-15,1 15 7 16,8 10 46-16,2 9 7 15,4 5 8-15,2 7 1 16,4 10-49-16,1 2-30 16,-5 6 10-16,-2-3-28 15,-6-1 0-15,-7-5 0 16,-9-10 5-16,0-6-16 16,-11-10-14-16,-18-8-60 15,-9-5 76-15,-7-9-17 16,-1-7 11-16,-4-7 9 15,3 0-3-15,5-16 3 16,7-14 6-16,8-12-18 16,8-4-11-16,11-8-16 0,8 1 15 15,0 2 5-15,19 0-16 16,16 3 22-16,7 2-8 16,5 2 17-16,5-2 1 15,2 3-8-15,2 4 17 16,-2-2 0-16,-4 4-20 15,-9-4 19-15,-3 1-22 16,-9 0-5-16,-4-1 16 16,-7 8-71-16,-9 1 32 15,-5 6 37-15,-4 8 14 16,0 6 23-16,0 4 29 16,-9 4 46-16,-5 4-29 15,2 0-44-15,-7 0-6 0,1 12 1 16,-1 12-9-16,0 6 40 15,6 6-20-15,7 2 2 16,4-2 21-16,2 2-42 16,0-6 9-16,11-4-7 15,7-3-13-15,1-7 44 16,1-4-45-16,5-11-13 16,4-3 6-16,5 0-50 15,1-5-22-15,3-14-27 16,3-6-12-16,-4-6 25 15,1 0-30-15,-7 2-16 16,-4 5 64-16,-7 7 39 0,-9 6 36 16,-6 5 20-16,-5 6 18 15,0 0 21-15,0 0-47 16,0 10-1-16,0 11 43 16,0-2-23-16,0 1-3 15,1-1-7-15,4-4-21 16,-1-1 21-16,6-4-21 15,-1-3 0-15,-1-6-1 16,4-1-1-16,3 0 1 16,1 0-32-16,1-5-14 15,4-13 0-15,-3-6-26 16,-1-2-8-16,2 1-2 16,-4 5 4-16,-4 4 45 0,-2 6 34 15,-5 0 0-15,-2 6 52 16,1 2 32-16,-3 2-10 15,4 0-3-15,6 14-14 16,0 6 26-16,6 4-10 16,2-2-30-16,2 0 16 15,5-2-47-15,-2-4-12 16,7-8 0-16,-1-6-22 16,2-2-116-16,12-15-117 15,-8-10-301-15,-6-3-213 0</inkml:trace>
  <inkml:trace contextRef="#ctx0" brushRef="#br0" timeOffset="69001.92">14531 590 1580 0,'0'0'519'16,"0"0"-379"-16,0 0-39 15,0 0 47-15,0 0 2 16,0 0-106-16,0 0-33 16,2 79 54-16,12-18 24 15,1 11-14-15,1 6 4 16,-1 0-30-16,0-4-19 0,1-4-22 16,-2-8 1-16,-1-5-15 15,1-9 6-15,-3-7-123 16,0-14-71-16,-2-5-89 15,-2-18-97-15,-3-4-149 16,-4 0 124-16</inkml:trace>
  <inkml:trace contextRef="#ctx0" brushRef="#br0" timeOffset="69745.17">14489 1013 960 0,'0'0'378'15,"0"0"-91"-15,0 0-42 16,0 0 12-16,0 0-56 16,0 0-74-16,0 0-66 0,28 2-21 15,0 6 29-15,5-1-5 16,5 2-21-16,2-4-35 16,2-3 24-16,3-2-31 15,2 0-1-15,1 0 0 16,-3 0-12-16,-3-7-44 15,-8-4-3-15,-5-1-10 16,-8 1 41-16,-7-1-25 16,-4 0 23-16,-6 1 29 15,-4 1-22-15,0 2 23 16,0 0-9-16,-14 2 9 16,0 3 0-16,1 3 19 15,-4 0-12-15,-1 0 7 0,1 0-13 16,1 5 23-1,0 10 6-15,5 6 10 0,0 4 42 16,7 4-42-16,1 5 0 16,3 3 8-16,0-3-29 15,7-1 8-15,8 0-12 16,8-3-14-16,1-4 24 16,5-4-25-16,-1-5-6 15,7-8-3-15,0-4-43 16,6-5-15-16,1 0-35 15,0-12-54-15,1-7 8 16,-3-3-69-16,-7-6 25 16,-4-2 9-16,-4-1 21 15,-5 4 13-15,-7 3 85 16,-4 6 64-16,-7 7 59 0,-2 4 34 16,0 4 63-16,0 3 16 15,0 0-44-15,0 0-14 16,0 0-43-16,-2 0-30 15,-5 3 48-15,3 8-8 16,0 6-4-16,1 3 0 16,3 2-34-16,0 0 8 15,0-1-15-15,0 0-27 16,12-1 24-16,3-3-33 16,3-6 0-16,2 1-2 0,2-6-17 15,2-2 1 1,5-4-73-16,2 0-95 0,10-10-106 15,-7-6-262 1,-10-4-163-16</inkml:trace>
  <inkml:trace contextRef="#ctx0" brushRef="#br0" timeOffset="69997.22">15414 673 421 0,'0'0'1608'0,"0"0"-1224"0,0 0-176 16,0 0-1-16,0 0 46 16,0 0-109-16,0 0-34 15,-42-76-76-15,39 71-33 16,-1 3-2-16,-8 2-64 15,2 0-218-15,-7 2-488 0</inkml:trace>
  <inkml:trace contextRef="#ctx0" brushRef="#br0" timeOffset="83040.64">13013 17200 211 0,'0'0'140'0,"0"0"-93"0,0 0 33 15,0 0 21-15,0 0-15 16,-9-5-37-16,9 5-11 15,0 0-5-15,0 0-4 16,0 0 19-16,0 0-8 16,0 0-2-16,-3 0 17 15,3 0-34-15,0 0 1 16,0 0 4-16,0 0 25 16,0 0-2-16,0 0-30 15,0 0-17-15,0 0 38 16,0 0-20-16,0 0 4 15,0 2 1-15,3 1-8 16,1 6 24-16,3-1-9 16,-1-2-6-16,2 2 15 0,-2-2-22 15,0 1 13-15,1-2-2 16,1 4-18-16,-2-4 12 16,3 2-8-16,-3 4-14 15,4-2 24-15,-1-4-26 16,-1 2 10-16,-1 2-3 15,2 1-7-15,0-6 25 16,-3 4-24-16,-1 2 6 16,2-5 17-16,-3 4-23 15,3-4 4-15,-1 2 3 16,-1-2-6-16,2-5 9 16,-1 5-11-16,-1 3 0 15,0-1 19-15,3 0-19 0,-1 5 1 16,0-5 12-1,4 5-12-15,-4-3 23 0,8-1-17 16,-4 2-6-16,-1-2 11 16,-2-2-10-16,1 2 5 15,-3-3-7-15,2 3 6 16,-4-7 6-16,0 3-12 16,1 0 0-16,1 5 14 15,1-4-13-15,1 4 6 16,0-4-7-16,0 4 6 15,2-1 2-15,-1-2-8 16,-1 1 1-16,1 4-1 16,-1-8 1-16,2 6-1 0,-1 1 9 15,0-2-7 1,2-4 9-16,-2 6-11 0,2-2 0 16,0-4-1-16,-2 6 1 15,1-6 0-15,0 6-1 16,-1-6 7-16,3 5-10 15,-2-6 4-15,-1 3 0 16,1-3-5-16,-2 2 11 16,1 4-6-16,-3-9 0 15,3 5 1-15,0-5 1 16,0 4-2-16,1 0 0 16,-1 0-3-16,-3 2 9 0,3-2-6 15,-2 1 0 1,2-2 1-16,-1 1 0 0,-1-2-1 15,2 2 0-15,-1-4-3 16,2 4 4-16,-1 0-1 16,0-4 0-16,0 5 1 15,1-5 5-15,0 0-6 16,1 5 0-16,-3-1-9 16,4-4 8-16,-1 4 1 15,-2-4 3-15,2 4 4 16,0-1-5-16,-1-3-2 15,0 0 0-15,0 0-3 16,5 0 3-16,-4 0 0 16,0 0 0-16,1 0 9 15,-4 0-12-15,1 0 3 16,3 3 0-16,-4-3-4 16,-1 0 5-16,1 0-1 0,2 0 0 15,-4 0 6-15,1 0-11 16,2 0 5-16,-1 0 0 15,2 0-4-15,1 0 5 16,0 0-1-16,0 0 0 16,3-3 9-16,-3 0-6 15,-3-1-3-15,4 0 0 16,-3 4-7-16,-1-4 8 16,2 4-1-16,-4 0 0 15,3 0 6-15,0-5-3 0,-2 5-3 16,2 0 0-16,-4-5-5 15,5 5 7-15,-3-4-2 16,0 4 0-16,-1 0 7 16,-1-4-4-16,0 4-3 15,1-4-3-15,-1 4-4 16,-1 0 8-16,0 0-1 16,1-2 0-16,-1-2 6 15,1 4-2-15,0-3-4 16,-2 3 0-16,2 0-9 15,2 0 11-15,-1-5-2 16,2 1 0-16,-2 1 7 16,1 0-9-16,-1-1 2 15,-1 0 0-15,4 0-7 16,-3 4 9-16,-1-5-2 0,-1 5 0 16,2-5 7-16,0 5-3 15,-2-4-4-15,0 4 0 16,1-8-8-16,1 4 15 15,-1-1-7-15,2-4 0 16,-3 5 1-16,1-3-1 16,1 4 0-16,-2-1 0 15,0-1-5-15,2 0 6 16,-2 1-1-16,1-1 0 16,-1 2 6-16,-3-3-5 15,4 2-1-15,0 0 0 16,-3-4-7-16,3 6 7 15,-1-6 0-15,-1 4 0 0,1-1 2 16,0 0-1 0,1-4-1-16,-2 6 0 0,0-1-7 15,2-2 3 1,0 2 4-16,-3 0 0 0,2 0-2 16,-2-1-4-16,0 0 6 15,3 1 0-15,-3-1-6 16,3-4 1-16,-3 4 4 15,2 1-7-15,1-1-5 16,-1 1 4-16,1 0 9 16,-1-4-16-16,-2 3 15 15,0-1-34-15,1-2 19 16,2 3 5-16,-3-4 3 16,0 5-1-16,0-4 9 0,0 2-2 15,0-1-5-15,1 0 6 16,-1 0 1-16,2-2 0 15,-3-1 0-15,6 2-6 16,-5 3 6-16,2-4 0 16,-2-1-7-16,3 3 4 15,-3-2 3-15,2-1 0 16,0 2 2-16,2 3 0 16,-4 0-2-16,2 1 0 15,-2 4-2-15,0-5-4 16,1 2 6-16,-2-3 0 0,2-2-5 15,1 0-4 1,-2-2 3-16,-1 6-6 0,6-1 11 16,-5 0-9-16,0 1 10 15,0 4 0-15,0-5-7 16,1 2 0-16,-3-1 7 16,2 2 0-16,-2 2-2 15,2-4-1-15,-2-4 3 16,2 4 0-16,0-3-7 15,0 4-2-15,0-1 2 16,1 4 1-16,0-5 5 16,-3 5-2-16,2-3 3 15,-2 1 0-15,2 2 1 16,-2-4 2-16,1-1-3 16,5 2-1-16,-4-1 0 0,-1 2-13 15,2-2 14-15,-3 0 0 16,2 4 1-16,-2 0 4 15,2-4-5-15,-2 4 0 16,0 0-6-16,0 0 12 16,0-4-6-16,0-1 0 15,3 3-10-15,-1-5 10 16,3 2-30-16,-3 0-4 16,2-4-1-16,-1 5 11 15,-1 0 24-15,0-1 0 16,0 1 0-16,-2-1 0 15,2 2 0-15,-2 3-2 16,2-7 1-16,1 7-23 0,-3-3-3 16,0 3 7-1,0 0-39-15,0 0-46 16,-3 0-404-16</inkml:trace>
  <inkml:trace contextRef="#ctx0" brushRef="#br0" timeOffset="87434.37">13318 17772 64 0,'0'0'122'0,"0"0"-122"16,0 0-7-16,0 0 6 15,0 0 2-15,0 0-1 16,4 0 17-16,-4 0-11 16,3 0 10-16,-3 0 3 0,0 0-18 15,0 0 22 1,0 0-11-16,0 0-5 0,0 0 0 16,0 0-7-16,0 0 12 15,0 0-11-15,0 0 24 16,0 0-1-16,0 0 28 15,0 4 104-15,0-4-74 16,0 0-57-16,0 0 33 16,0 0 9-16,0 0-20 15,0 0 2-15,0 0-22 16,0 0-1-16,0 0-6 16,0 0-19-16,0 0 18 15,0 0-18-15,0 0-1 0,0 0 19 16,0 0-3-1,0 0 14-15,0 0-4 0,0 0-25 16,0 0 15-16,0 0-16 16,0 0 0-16,0 0-5 15,0 0 6-15,0 0-1 16,0 0 0-16,0 0 7 16,0 0-13-16,0 0 6 15,0 0 0-15,0 0 2 16,0 0-2-16,0 0 12 15,0 0-12-15,0 0-2 16,0 0 2-16,0 0-13 16,0 0-37-16,0 0-76 15,0 0-29-15,0 5 18 16,3-5 10-16,-3 0-20 0,0 0-36 16</inkml:trace>
  <inkml:trace contextRef="#ctx0" brushRef="#br0" timeOffset="89618.07">13116 17798 124 0,'0'0'137'0,"0"0"-59"16,0 0-4-1,0 0-11-15,0 0 4 0,0 0-26 16,0 0-7-16,0 0 16 16,0 0 2-16,0 0-3 15,0 0-14-15,0 0-18 16,0 0 22-16,0 0-13 15,0 0-6-15,4 0 2 16,3 0-21-16,-1 0 14 16,1 0 3-16,0 0-10 15,2 0 7-15,-3 0-2 16,3 0-6-16,-2 0 19 16,0 0-19-16,0 0 1 15,1 0 0-15,2 0-6 16,-2 0 8-16,3 0-10 0,-1 0 0 15,-2 0 17-15,1 0-17 16,-1 0 7-16,0 0 3 16,-2 0 2-16,3 0 21 15,-4 0-26-15,4 0 2 16,0 0 11-16,-1 0-18 16,2 0 12-16,-5 0-5 15,4-3-8-15,-2-2 13 16,3 5-14-16,-4 0 0 15,1 0 6-15,-1 0-5 16,1 0-1-16,0 0 0 16,0 0 8-16,-1 0-3 0,1 0-5 15,0 0 0 1,0-2-4-16,-1 2 5 0,1 0-1 16,-3 0 3-16,-2 0 4 15,0 0 2-15,1 0-9 16,2 0 0-16,-1 0 4 15,0 0-2-15,3 0-2 16,-1 0 0-16,4-4 8 16,-3 4-5-16,1 0-3 15,2 0 1-15,-4 0-1 16,0 0 1-16,1 0-1 16,2 0 0-16,-2 0 1 15,2 0 6-15,-3 0-7 16,4 0 0-16,-4 0-7 15,3 0 7-15,-3 0 0 0,1 0 0 16,2 0 2-16,-2 0-1 16,-1 4-1-16,1-4 0 15,-2 0-6-15,2 2 6 16,-3-2 0-16,2 5 0 16,1-2 1-16,0-3 0 15,0 0-1-15,-1 4 0 16,-1-4-2-16,3 5 3 15,0-4-1-15,-2-1 0 16,1 4 9-16,-4 0-13 16,4 0 4-16,1-4 0 0,-4 0-5 15,3 4 11 1,-1-4-6-16,-2 0 0 0,2 0 3 16,-2 0 1-16,0 0-4 15,-2 3 0-15,3-3-7 16,-2 2 9-16,2-2-2 15,1 0 0-15,-2 1 1 16,0-1 4-16,1 0-5 16,-1 0 0-16,2 0-2 15,0 0-6-15,0 0 8 16,1 0 0-16,-1 0 9 16,3 0-9-16,-2 0 0 0,0 0 0 15,-1 0-8 1,-2 0 9-16,3 0-1 15,-2 0 0-15,0 0 7 16,-1 0-5-16,2 0-2 0,-1 0 0 16,-1 0-7-16,1 0 8 15,0 0-1-15,1 0 0 16,-2 0 2-16,3 0 2 16,-3 0-4-16,4 0 0 15,-4 0-1-15,2 0-4 16,-2 0 5-16,1 0 0 15,2 0 2-15,-2 0 2 16,1 0-4-16,1 0-1 16,-1 0-5-16,4 0 7 15,-4 0-1-15,2 0 0 0,1 0 2 16,2 0-2 0,-3 0 0-16,0 0 0 0,0 0-7 15,-2 0 7-15,1 0 0 16,-1 0 0-16,1 0 1 15,2 0 7-15,0 0-8 16,2 0 0-16,1 0-10 16,0 0 17-16,2 0-7 15,-3 0 0-15,1 0 1 16,1 0-4-16,-2 0 3 16,-2 0-2-16,-2 4 1 15,-1-4-6-15,1 0 7 16,-1 5 0-16,2-5 1 15,-4 0-1-15,5 0 0 0,-1 0 0 16,4 0-7-16,1 0 9 16,1 0-2-16,-3 0 0 15,-3 0 1-15,2 0 5 16,-4 0-6-16,-1 0-4 16,-1 3 2-16,0-3-8 15,-2 4 10-15,1-2-1 16,-2-2 1-16,3 0 0 15,-2 0 0-15,0 0 0 16,0 0 0-16,3 0 2 16,-1 0-2-16,0 0 0 0,1 0 1 15,-1 0 1 1,1 0-2-16,-1 5 0 16,3-5-1-16,-3 0-2 15,1 3 2-15,-3-3 1 0,-1 0-26 16,-1 0 9-16,0 0-45 15,0 0-51-15,-1 0-152 0</inkml:trace>
  <inkml:trace contextRef="#ctx0" brushRef="#br0" timeOffset="90143.33">13582 17732 165 0,'0'0'101'0,"0"0"-84"16,0 0 5-16,0 0 18 15,0 0 3-15,0 0 5 16,0 0 4-16,-8-6 33 16,7 6-9-16,1 0-8 15,-2 0-4-15,2 0-34 16,0 0-7-16,0 0-12 15,0 0-10-15,0 0 6 16,-3 4-7-16,0 2-26 16,1 2-115-16,-2-3-536 0</inkml:trace>
  <inkml:trace contextRef="#ctx0" brushRef="#br0" timeOffset="90413.08">13582 17732 116 0</inkml:trace>
  <inkml:trace contextRef="#ctx0" brushRef="#br0" timeOffset="91855.35">13582 17732 116 0,'-65'116'109'0,"69"-118"-83"0,3-2-19 16,-2 4 0-16,6-3-6 15,-5-2 8-15,1 5 13 16,-3-4 17-16,0 3 52 15,2-1-29-15,-3 2-29 16,0-3 12-16,2 3-6 0,-4-4 8 16,6 4-12-16,-4 0-16 15,6 0 25-15,-3 0-18 16,1 0-11-16,1 0 11 16,2 0-15-16,-1 0 5 15,-1 0 6-15,4 0-15 16,-1 0 13-16,0-4-19 15,-1 4-1-15,2 0 13 16,-1 0-12-16,3 0-1 16,-3 0 6-16,-3 0-3 15,2 0 4-15,-4-4-7 16,1 4 1-16,-1 0 17 16,2 0-18-16,-1 0 8 15,3 0 6-15,0 0-12 16,-2 0 15-16,1 0-17 0,0 0 0 15,0 0 13-15,0 0-12 16,-1 0-1-16,1 0 5 16,1 0-4-16,-2 0 14 15,4 0-15-15,-3 0 0 16,1 0 8-16,-1 0-7 16,3 0-1-16,-3 0 0 15,-1 0 6-15,0 0 1 16,-3 0-7-16,3 0 0 15,-2 0 9-15,1 0-8 16,0 0 4-16,-1 0 3 16,0 0-8-16,3 0 12 0,1 0-12 15,1 0 0-15,-1 0-6 16,2 0 8-16,-4 0-2 16,2 0 1-16,-3 0 6 15,0 0-5-15,-1 0-2 16,1 0 0-16,-4 0-5 15,3 0 6-15,-1 0-1 16,-1 0 0-16,1 0 1 16,1 0 4-16,1 0-5 15,0 0 0-15,1 0-8 16,1 0 9-16,0 0-1 16,0 0 0-16,0 0 1 15,0 0 1-15,-2 4-2 16,-1-4 0-16,3 4-8 15,-3 0 9-15,2-1-1 0,-2-3 0 16,3 2 0-16,-3-1 6 16,5-1-6-16,-1 0 0 15,0 0-1-15,4 0 1 16,-3 0 0-16,3 0 0 16,-1 0 2-16,-1 0 4 15,-1 0-6-15,-3 0 0 16,1 0-6-16,0 0 7 15,-2 0-1-15,2 0 0 16,-3 0 6-16,4 0-3 16,-4 0-3-16,1 0 0 0,-1 0-7 15,2 0 7 1,-2 0 0-16,-1 0 0 0,3 0 7 16,2 0-5-1,0 0-2-15,1 0 0 0,3 0-6 16,-3 0 7-16,3 0-1 15,-3 0 0-15,-3 0 2 16,2 0 0-16,-2-1-2 16,3 1 0-16,-1-2-4 15,-5 2 4-15,4-3 0 16,1 3 0-16,-1-4 7 16,0 4-6-16,2-4-1 15,3 0 0-15,-2 4-5 16,2 0 5-16,1 0 0 15,-1 0 0-15,1 0 2 0,3 0 1 16,-2 0-3 0,0 0 0-16,-1 0 0 0,3-4 0 15,-1 4 0-15,0-1-1 16,0-4 3-16,-1 5 1 16,-1-4-3-16,1 1 0 15,0 3-6-15,-1-5 7 16,4 5-1-16,-2-2 0 15,3-2 1-15,3 4 3 16,-2 0-4-16,2 0 0 16,1 0-6-16,-1-3 6 15,-1 3 0-15,-2 0 0 0,-4 0 2 16,-1 0-5-16,-4 0 3 16,-1 0-3-16,-4 0-4 15,-2 0 7-15,0 0 0 16,1 3 0-16,-3-3 1 15,4 0 5-15,-4 0-6 16,0 0 0-16,1 0 2 16,2 0-1-16,0 0-1 15,1 0 0-15,-4 0 7 16,4 0-8-16,-4 0 1 16,-2 0-1-16,0 0-5 15,0 0 4-15,0 0-13 16,0 0-68-16,-8 0-118 15,0 0-116-15</inkml:trace>
  <inkml:trace contextRef="#ctx0" brushRef="#br0" timeOffset="92484.43">15071 17624 605 0,'0'0'173'0,"0"0"-89"0,0 0 69 16,0 0 0-16,0 0-30 15,0 0-10-15,0 0-53 16,0 0-18-16,-9-8 12 16,9 8-35-16,0 0-6 15,0 0 19-15,6 3-10 0,3 6 32 16,7 1-40-1,-1-3 1-15,8 4-1 0,-1 3-6 16,2-7-3-16,5 7-5 16,-2-5 1-16,0 2 22 15,0 1-23 1,-4-5 0-16,-3-1 16 0,-5 2-15 16,-7-3 18-16,-1 4 5 15,-4-5-23-15,-1 3 30 16,-2 0-31-16,0 1 6 15,0-2 16-15,0 2-22 16,-5 2 19-16,-10 2-3 16,-6-2-16-16,-2 2 30 15,-6 2-24-15,-6 0-5 16,2-1 14-16,0 1-14 16,-1 0-1-16,5-2 0 0,4-2-9 15,6-2 8-15,3 1-84 16,1 0-80-16,5 1-78 15,4-2-111-15</inkml:trace>
  <inkml:trace contextRef="#ctx0" brushRef="#br0" timeOffset="93589.11">12879 17691 75 0,'0'0'113'15,"0"0"-86"-15,0 0-25 0,0 0 24 16,0 0 20-16,0 0 6 16,0 0 2-16,-2 13 4 15,2-9 11-15,0-1-21 16,0-3-13-16,0 3 4 15,0 1-29-15,0-4 3 16,0 5-5-16,0-5-8 16,0 3 6-16,0-3-6 15,0 0 0-15,0 0 2 16,0 6 5-16,0 2 12 16,-4 1 9-16,-1 4-28 15,0-3-37-15,1-1-122 16,2-2-116-16</inkml:trace>
  <inkml:trace contextRef="#ctx0" brushRef="#br0" timeOffset="94625.83">12915 17816 205 0,'0'0'199'0,"0"0"-153"16,0 0-18-16,0 0 12 16,0 0 5-16,0 0-16 15,0 0-15-15,6 0 8 16,-3 0 12-16,-1 0 4 16,2 0 20-16,1 0-18 15,0 0-11-15,1 0 11 16,1 0-19-16,1 4 3 15,2-4 1-15,0 0-18 0,0 4 23 16,3-1-15-16,0-1-9 16,-1-1 16-16,0-1-21 15,3 4 5-15,0-4-6 16,1 5 2-16,1-5 2 16,-1 3-4-16,-3-3 1 15,3 4 6-15,-3-2-7 16,3 3 0-16,-2-2 0 15,4-3 0-15,-3 5 3 16,1-5-3-16,-1 0 0 16,3 0-3-16,-1 0 3 15,4 0-12-15,0 0 11 0,0 0 2 16,-3 0 2 0,0 0-3-16,-3 0 0 0,1 0-4 15,-1 0 4-15,1 0 0 16,2-5 0-16,-2 5-10 15,-1 0 3-15,-1 0 7 16,-6 0-3-16,1 0-3 16,-2 0-3-16,0 0 8 15,-1 0 0-15,5 0-15 16,3 0 16-16,1 5-23 16,1-5-16-16,2 4-9 15,2-3-20-15,-2-1 22 16,2 4 11-16,-2 0-27 15,-1-4 13-15,1 0 25 16,1 0 9-16,-6 0 8 0,3 0-9 16,-1 0-1-16,0 0-38 15,4 0-27-15,3 0-12 16,-3 0 38-16,0 0 34 16,1 0 22-16,-5 0 0 15,-1 0 8-15,-2 0-2 16,0 0-6-16,1 0 8 15,-2 4-8-15,3-4-14 16,1 0-65-16,0 0 14 16,4 0 44-16,-1 0 11 15,2 0 10-15,0 0 0 16,-2 0 1-16,2 0 0 16,-5 0 5-16,4 0-6 15,-4 0 0-15,1 5 0 16,-1-1 0-16,-1-3 0 0,1 3 0 15,10-4-2-15,-7 0 1 16,-1 0-43-16</inkml:trace>
  <inkml:trace contextRef="#ctx0" brushRef="#br0" timeOffset="95319.16">14471 17883 7 0,'0'0'15'16,"0"0"28"-16,0 0 26 15,0 0-17-15,0 0-16 0,0 0-26 16,0 0-2-16,109-17-7 16,-92 16-1-16,2 1 0 15,1-4-6-15,0 4 6 16,0-5-1-16,0 5 1 16,-2-3 0-16,2 3 0 15,-6 0 1-15,3 0 5 16,-2 0-6-16,-1 0 0 15,-1-5 9-15,1 3-8 16,1-2 12-16,1 1-3 16,2 3-10-16,0-5 14 15,-1 5 2-15,1-4 4 16,-2 4 13-16,-1-1-2 0,4-1-1 16,-4-1 3-1,3-1-10-15,-1 4 3 0,4 0-16 16,-3 0-8-16,1-4 8 15,4 0-10-15,-3 4 1 16,0-4 0-16,-2 3-1 16,0-4 6-16,-3 5-6 15,-2 0 0-15,1-4 10 16,-1 4-9-16,1 0 0 16,-1-3 9-16,1 3-10 15,-1 0 21-15,1-5-5 16,-1 5 0-16,-3 0 4 15,2-2-12-15,-1 2 7 16,0 0-7-16,1 0-7 16,-2 0 22-16,2-4-21 0,1 4 6 15,0 0 14 1,-2-3 4-16,1-2 7 0,-5 5 5 16,2-4-2-16,-7 4 6 15,-2 0-31-15,2 0 1 16,-2 0 2-16,0 0-13 15,2 0 12-15,-2 0 10 16,0 0-22-16,2 0 28 16,-2 0-29-16,0 0-4 15,0 0 2-15,0 0-22 16,0 0 4-16,-6 0-11 16,-8 9-87-16,1-6-231 0</inkml:trace>
  <inkml:trace contextRef="#ctx0" brushRef="#br0" timeOffset="97590.7">15214 17691 202 0,'0'0'150'0,"0"0"3"15,0 0-16 1,0 0 54-16,0 0-40 0,0 0-35 16,0 0-12-16,0-61-52 15,0 61 6-15,0 0 5 16,-8 0-26-16,-3 12 29 15,-2 6-2-15,-3 8-37 16,-2-1 13-16,1 0-23 16,-2 1-5-16,6-4 5 15,3-4-17-15,4-4 0 16,4-6 0-16,2-2-21 16,0-6 11-16,0 0-24 15,2 0 34-15,12-10 13 16,4-12 6-16,4-4-17 15,1-10-4-15,-1 0 5 0,-2-4-9 16,-6-1-10-16,-4 2-14 16,-3 3 15-16,-7 9-12 15,0 9 27-15,0 5 1 16,0 13 54-16,-11 0-1 16,-7 0-33-16,-2 22-10 15,-2 10 36-15,-1 0-24 16,1 8-1-16,2 4 7 15,2-4-23-15,5 0 19 16,1-7-25-16,7-12 2 16,4-4-8-16,1-8 1 15,0-9-9-15,0 0 1 16,6 0 13-16,11-8 4 16,2-10-4-16,6-3-19 15,2-8-28-15,-3 3-26 0,-1 3-4 16,-8 6 65-16,-3 3 12 15,-10 10-2-15,-2 4 2 16,0 0-54-16,0 9 54 16,-14 12 35-16,-6 11 37 15,-2 4-12-15,-3 5-32 16,3 3 13-16,2-5-27 16,4-6-8-16,3-3 7 15,5-9-5-15,-1-6-7 16,9-5-1-16,0-6-1 15,0-4-18-15,0 0-55 16,15 0-6-16,4-14 80 0,6-4-76 16,2 0-8-16,-7 4 55 15,-2-2 22-15,-9 9 5 16,-7 4 2-16,-2 3-20 16,0 0 0-16,-2 0 20 15,-14 10 49-15,-2 8 34 16,-1 8-28-16,-4 0 15 15,6 1-35-15,1 0-18 16,5-5 14-16,1 0-29 16,7-8 7-16,3-4-9 15,0-10-32-15,11 0 12 16,12 0 15-16,11-14-6 16,2-9 11-16,0 2-56 0,-1-7 21 15,-4 2 24 1,-6 0 6-16,-8 6 5 0,-5 4 12 15,-11 6-12-15,-1 6 13 16,0 4 11-16,-1 0 59 16,-15 0-37-16,-3 4-38 15,-5 6 4-15,4 2-12 16,6-3 0-16,0 0 7 16,5-1-7-16,3-6-1 15,3 2 0-15,3-4-41 16,0 0-60-16,9 0-123 15,12 0 94-15,0-14 26 16,2-4 18-16,-3 2 61 0,-5-3 26 16,-7 5 6-1,-4 5 21-15,-4 4 24 0,0 5 2 16,0 0 10-16,0 0-11 16,-2-4 45-16,-6 4-49 15,0 0-35-15,1 0 7 16,-1 0-20-16,0 0 1 15,4 0 5-15,2-4-6 16,2 4 0-16,0-4-1 16,0-6-57-16,0 0-57 15,10-6 4-15,4-2 66 16,-3-4 26-16,1 1 13 0,-3 1 6 16,-3 7 1-1,-4 7 0-15,-2 2 22 0,0 1-4 16,0 3-3-16,0 0 32 15,0 0 0-15,0 0-19 16,0 0-18-16,0 0 2 16,-2 0 21-16,-2 0-34 15,2 0 0-15,2 0 2 16,0 0-2-16,0 0-13 16,0 0-25-16,0 0-62 15,12 0 4-15,2 0-83 16,-4 0-216-16</inkml:trace>
  <inkml:trace contextRef="#ctx0" brushRef="#br0" timeOffset="102748.92">12406 17888 165 0,'0'0'60'0,"0"0"-50"16,0 0-10-16,0 0-10 15,0 0-12-15,0 0-15 16,0 0 37-16,13-22 5 16,-13 21 47-16,0 1 28 15,0 0 15-15,0 0-24 16,0 0 8-16,0 0-14 15,0 0-16-15,0 0 17 16,0 0-14-16,0 0 13 16,0 0-10-16,0 0-30 15,0 0 4-15,0 0-16 0,0 0-6 16,0 0 0-16,0 0-7 16,0 0-1-16,0 0 1 15,6 0 18-15,-2 0 8 16,0 0-20-16,1 0-4 15,1 0 22-15,4 0-17 16,-2 0 4-16,1-4-1 16,3 4-10-16,-1-5 19 15,-3 5-19-15,4-3 0 16,-3 3 18-16,1-5-18 0,0 5 6 16,-1 0-2-1,-3-2 2-15,-2-2 2 0,4 4-8 16,-2 0 1-16,-1 0 14 15,3 0-15-15,-1 0 0 16,0 0 0-16,2 0 2 16,-2 0 3-16,4 0-5 15,-2 0 0-15,-1 0 2 16,1 0 0-16,-2 0-2 16,-2 0 0-16,-1 0 7 15,0 0-10-15,0 4 3 16,-1-4 0-16,1 0-8 15,4 0 9-15,-4 0-1 16,2 0 7-16,1 0-6 16,-1 0 7-16,2 2-8 0,-4-2 0 15,2 0 3-15,-2 0-3 16,1 0 0-16,-1 0 0 16,2 0 1-16,-2 0 14 15,3 0-15-15,-3 0 0 16,2 0 5-16,4 0-4 15,-4 0-1-15,1 0 0 16,-1 0 9-16,4 0-5 16,-4 0-4-16,1 0 0 15,-1 0 5-15,0 0-3 16,4 0-2-16,-3 0 6 16,-1 5-5-16,1-5 8 15,0 0-9-15,-3 3 0 16,5-3 0-16,-2 0 1 15,-4 0-1-15,8 0 0 0,-7 0 9 16,2 0-6-16,1 5-3 16,0-5 0-16,-2 0-3 15,1 0 4-15,1 0-1 16,-3 0 0-16,3 0 1 16,0 0 2-16,-1 0-3 15,-2 0 0-15,3 0-1 16,1 0 0-16,-3 0 1 15,2 0 0-15,2 0 10 16,-1 0-8-16,0 0-2 16,-1 0 0-16,-1 0-8 0,1 0 9 15,0 0-1 1,-3 0 0-16,3 0 7 0,1 0-4 16,2 0-3-1,-1 0 0-15,-1 0-5 0,4 0 6 16,-5-5-1-16,1 5 0 15,0 0 6-15,0-3-6 16,1 3 0-16,-3-5 0 16,1 5-4-16,-2-6 4 15,1 6 0-15,3 0 0 16,0 0 6-16,1-3-6 16,0 3 0-16,1-5 0 15,0 5-5-15,1-4 6 16,-4 4-1-16,2 0 0 0,0 0 1 15,-1-1 4-15,1-1-5 16,-1-1 0-16,1-1-3 16,3 4 3-16,-1-4 0 15,-1 4 0-15,-2 0 0 16,2-4 6-16,-2 4-6 16,3-4 0-16,-2 4-9 15,2-1 10-15,-3-4-1 16,2 5 0-16,-3 0 1 15,2 0 1-15,-2 0-2 16,0 0 0-16,5 0-1 16,-6 0 1-16,5 0 0 15,-2 0-1-15,1 0 2 0,-4 0 5 16,6 0-6-16,-2 0 0 16,-3 0-7-16,1 0 7 15,3 0 0-15,-5 0 0 16,2 0 7-16,0 0-12 15,-3 0 5-15,0 0 0 16,-1 0-2-16,1 0 3 16,2 0-1-16,-2 0 0 15,3 0 1-15,0 0 6 16,-1 0-7-16,2 0 0 16,-4 0-8-16,4 0 8 15,-2 0 0-15,1 0 0 16,1 0 1-16,0 0 7 15,1 0-8-15,1 0 0 16,-3 0-9-16,1 0 10 0,-2 0-1 16,-1-4 0-16,1 4 7 15,1 0-13-15,-2 0 6 16,2 0 0-16,-2 0-6 16,4 0 7-16,0 0-1 15,-1 0 0-15,4 0 9 16,-1 0-8-16,1 0-1 15,-1 0 0-15,-2 0-8 16,3 0 9-16,-4 0-1 16,-1 0 0-16,1 0 1 15,-1 0 0-15,-3 0-1 16,4 0 0-16,-2 0-5 16,0 0 6-16,-1 0-1 0,3 0 0 15,-4 0 2-15,1 0 5 16,-1 0-7-16,2 0 0 15,-2 0-9-15,1 0 10 16,-1 0-1-16,4 0 0 16,-4 0 9-16,3 0-15 15,-3 0 6-15,0 0 0 16,0 0-6-16,1 0 7 16,-1 0-1-16,3 0 0 15,-2 0 9-15,2 0-13 16,-3 0 4-16,3 4-5 15,1 1 4-15,-2-4-6 0,3-1 7 16,1 4 0-16,-1-4 3 16,-1 0 4-16,0 0-7 15,0 0 0-15,-1 0-5 16,-1 0 6-16,0 0-1 16,-1 0 0-16,-3 0 2 15,4 0 1-15,-4 0-3 16,2 0-5-16,0 0 4 15,1 0 2-15,3 0-1 16,-1 0 0-16,-1 0 6 16,2 0-7-16,1 0 1 15,-1 0 0-15,2 0-2 16,-1 0 3-16,1 0-1 16,1 0 0-16,-3 0 1 0,4 0 6 15,-3 0-7-15,2 0 0 16,1 0-10-16,-1 0 11 15,3 0-1-15,-1 0 0 16,1 0 6-16,-1 0 0 16,1 0-6-16,-3-4 0 15,0 3-7-15,1-4 8 16,-2 1-1-16,-3 1 0 16,1 3 2-16,-3 0 3 15,0-5-5-15,0 5 0 16,-3 0-7-16,0 0 7 15,1 0 0-15,-1 0 0 16,1 0 3-16,2 0 0 0,-3 0-3 16,3 0 0-16,-1 0-7 15,2 0 14-15,0 0-7 16,3 0 0-16,0 0 1 16,1 0 2-16,-2 0-3 15,2 0 0-15,-3 0-6 16,1 0 6-16,0 0 0 15,-3 0 0-15,1 0 1 16,-1 0 6-16,2 0-7 16,0 0 0-16,0 0-2 15,0 0 3-15,0 0-1 0,-1 0 0 16,4 0 0 0,-3 0 3-16,2 0-3 0,0 0-1 15,-1 0 1 1,4 0-5-16,-2 0 5 0,-1 0 0 15,2 0 1-15,0 0 3 16,4 0-4-16,-2 0-1 16,1 0 0-16,1 0 1 15,1 0 0-15,-4 0-1 16,3 0 2-16,-1 0 1 16,0 0-2-16,-1 0-1 15,1 0 0-15,-1 0 0 16,-1 0 1-16,-2-2 0 15,3-2 1-15,-5 1 1 16,1 3-2-16,-1-5-1 16,1 5 0-16,-1-4-3 15,2 4 4-15,1 0 0 0,1 0 2 16,-1 0 3-16,3 0-5 16,-3 0 0-16,-1 0-1 15,3 0-3-15,-4 0 4 16,0 0 1-16,2 0-1 15,1 0 17-15,-1 0-17 16,3 0 0-16,-1 0 0 16,4 0 1-16,-5 0-2 15,1 4 2-15,-2 1-1 16,-3-2 23-16,2 1-22 16,-3-2 0-16,-1 3 10 0,0-5-11 15,-2 3 1 1,-1-3 0-16,-3 0 0 0,0 0 21 15,-2 0-22-15,2 0 1 16,-2 0 12-16,0 0-13 16,0 4 6-16,0-4-6 15,0 0 1-15,0 0 3 16,0 0-4-16,0 0 0 16,0 0-1-16,0 0 3 15,0 0-2-15,0 0 0 16,0 0 1-16,0 0 1 15,0 0-2-15,0 0 0 16,0 0 4-16,0 0-3 16,0 0 6-16,0 0-5 0,0 0-2 15,0 0 20-15,0 0-10 16,0 0 8-16,0 0 4 16,0 0-22-16,0 0 10 15,0 0-10-15,0 0-9 16,0 0 1-16,0 0 0 15,0 0-66-15,0 0-96 16,0 0-342-16</inkml:trace>
  <inkml:trace contextRef="#ctx0" brushRef="#br0" timeOffset="127128.97">13974 17508 12 0,'0'0'184'0,"0"0"-114"15,0 0-56-15,0 0-12 16,0 0-2-16,0 0 0 15,0 21 1-15,0-14-2 16,0-3-45-16,0 0-94 0</inkml:trace>
  <inkml:trace contextRef="#ctx0" brushRef="#br0" timeOffset="127601.15">13974 17508 414 0,'-23'21'123'0,"23"-21"-83"15,-2 0-25-15,2 0 6 16,0 0-3-16,0 0 0 15,0 0 20-15,0 7 60 0,0-3 35 16,0 0-46-16,0 6-27 16,0 2 7-16,0 2-9 15,0 0-2-15,0 4 15 16,0 3-30-16,0 6 5 16,0 4-4-16,0 1-8 15,0 7 24-15,0 1-17 16,0-3-20-16,0-2 16 15,0 2-36-15,0-12 11 16,0-2 1-16,0-5-12 0,0-8 14 16,0-6-15-16,0-1 0 15,0-3-9-15,0 0 9 16,0 0-40-16,0 0-16 16,0 0-12-16,0-7 8 15,0 1-30-15,0-8-49 16,5 2-63-16,-1-2-151 0</inkml:trace>
  <inkml:trace contextRef="#ctx0" brushRef="#br0" timeOffset="128784.84">13800 18337 614 0,'0'0'166'0,"0"0"-101"15,0 0-49-15,0 0 33 16,0 0 34-16,0 0-30 15,0 0-7-15,-2-7-9 16,2 2 16-16,0 5 30 16,2 0-17-16,2 0-2 0,0 0 13 15,2 0 3 1,0 5 3-16,3 9-36 0,-1 4-10 16,2 0 9-16,1 8-32 15,-3 0 2-15,1 0 1 16,1-2-16-16,-6-2 10 15,0-7-11-15,1 2 0 16,-3-9-3-16,0-4 3 16,-2 3 0-16,0-7 0 15,0 2 4-15,0-2-11 16,0 0 7-16,0 0 0 16,0 0-5-16,0 0 6 15,0 0-1-15,0 0 0 16,0 0 1-16,0 0-8 15,0 0 7-15,0 0-7 0,0 0 1 16,0-5-6 0,0-7 7-16,0-2 4 0,0 0 2 15,0 0-2-15,0-2 1 16,0 2 0-16,0-4-10 16,0 4 11-16,0-4-1 15,0 2 0-15,0 2 1 16,7 4 3-16,-2-2-4 15,-1-2 0-15,2-1-5 16,-1 0 5-16,1-3 0 16,2 4 0-16,-2 0 1 15,0 1 0-15,1-1-1 16,3 5-12-16,-2-3 11 16,1-2-31-16,3 4 3 15,-1-3 2-15,-3 4-12 0,2 0 27 16,-2 5-11-16,-1 0 6 15,-3 2 17-15,2 0-19 16,4 0-3-16,-3 2-26 16,-1 0-47-16,4 0-47 15,-6 0-78-15,0 6-94 0</inkml:trace>
  <inkml:trace contextRef="#ctx0" brushRef="#br0" timeOffset="141143.97">17772 18436 380 0,'0'0'128'0,"0"0"-87"16,0 0-27-16,0 0 22 16,0 0-8-16,0 0 21 15,9-41 6-15,-7 38 10 0,-2-1-15 16,2-1-25-16,0 2-19 15,-2 1 12-15,3 0-2 16,-3 0 33-16,3-3 15 16,-3 5-21-16,0 0 1 15,0 0-28-15,0 0-6 16,0 0 14-16,0-7-5 16,2 3 10-16,0-6-8 15,1-1-20-15,3-1 9 16,-2-2-10-16,0 3 0 15,4-3 1-15,-4 0 5 16,-2-5-6-16,2 7 12 16,1-1-12-16,1-6 23 0,-1 5-15 15,2-4-8 1,0 4 15-16,-1-5-15 0,3-1 7 16,0 6-2-16,0-3-4 15,2-1 11-15,0 4-12 16,2-2 0-16,-3 2 5 15,3-4-5-15,0-1 0 16,-1 2 0-16,-2 2 1 16,1 0 4-16,-1 1-5 15,-2 4 0-15,1-2 9 16,-2 2-9-16,0-3 13 16,-1 8-7-16,3-8-5 15,-2 8 8-15,2-4-9 16,-2 1 0-16,-1-1 9 15,4 4-9-15,-4 1 0 0,3 1 1 16,-1-4-1-16,0 3 6 16,0 0-6-16,0 0 0 15,0-2 11-15,1 2-10 16,2-4-1-16,5-1 1 16,0-3 15-16,4-3 38 15,-1 1-25-15,-3 0 12 16,-3 2 7-16,-1 6-19 15,-6 2 9-15,1 0-9 16,-3 0-18-16,2 4 10 16,2 0-14-16,-2 0-6 15,3 0 24-15,1 0-25 16,-2 0 9-16,1 0-9 0,2 4 9 16,-2-4-7-16,2 4-2 15,-2-4 0-15,2 4-3 16,-2-1 4-16,-1-3-1 15,5 3 0-15,-7-3 7 16,3 4-5-16,0 1-2 16,0-2 0-16,-1 1-4 15,3 2 4-15,-1-2 0 16,1 0 0-16,-3 1 8 16,2 0-4-16,-1-1 2 15,-3 7 0-15,4-8 11 16,-2 9-16-16,1-6 5 0,-1 2-1 15,2 2-3 1,1-2 14-16,-2 0-16 0,0-2 0 16,2 3 1-16,-5-2 0 15,4-5-1-15,-1 6 0 16,-3-3 7-16,0-1-1 16,4 1-6-16,-3-1 0 15,1 0-3-15,-1 1 4 16,2 0-1-16,-2-1 0 15,1 1 1-15,-1-1 10 16,0 1-11-16,0 0 0 16,-1 3-6-16,1-2 7 15,-1 2-1-15,2 0 6 0,-2-2-4 16,-1 2 20 0,-1 2-15-16,2-2 2 15,0 6 14-15,-2-2-22 0,0 2 13 16,1 0 1-16,-1-1-15 15,0-4 20-15,0 3-20 16,1 2 0-16,0-4 8 16,-1 8-1-16,3-2-7 15,-3 2 5-15,0 4-4 16,2 1 17-16,-4 0-18 16,2 0 0-16,0-2 3 15,1 2 6-15,-1-1-9 16,1-5 0-16,0 2 7 15,-3-5-4-15,0-2-3 16,0-2 0-16,0 4-1 16,1-2 0-16,-1-2 1 15,0 6 0-15,0-2 1 0,0 1 5 16,0-4-6-16,1-1 0 16,-1 0-6-16,0-6 7 15,1-1-1-15,-3 2 0 16,0-5 1-16,0 0-4 15,0 0 3-15,0 0-46 16,0 0-52-16,0-26-108 16,0-2-180-16,-5-2-527 0</inkml:trace>
  <inkml:trace contextRef="#ctx0" brushRef="#br0" timeOffset="143233.06">17824 17740 23 0,'0'0'78'15,"0"0"-39"-15,0 0 38 16,0 0 64-16,0 0-31 0,0 0-9 16,0 0-54-1,-24 0-2-15,23 0 20 0,-1 0-10 16,0 0-22-16,2 0 0 16,0 0 12-16,0 0 20 15,0 0-23-15,0 0-7 16,0 0 2-16,0 0-8 15,0 0 0-15,0 0-10 16,0 0-13-16,0 0 12 16,0 0-18-16,0 0 8 15,0 0 18-15,0 4-10 16,4-4 23-16,3 5-13 16,-1-5-26-16,4 0 25 15,-2 0-25-15,2 0 2 16,5 0 8-16,-2 0-10 0,-1 0 2 15,3 0-2-15,0 0 1 16,-1 0 5-16,-1 0-6 16,-1 0 0-16,1 0-1 15,0 0 1-15,-2-5 0 16,2 1 0-16,-1 0 0 16,1 0 0-16,-1 4 0 15,1-2 0-15,-3 2 0 16,0 0 0-16,-1 0 0 15,-1 0 0-15,2 0 1 16,-2 0 0-16,1 0-1 16,-1 0 0-16,2 0-1 15,-1 0 0-15,0-4 1 0,0 4 0 16,-2-3 0-16,1-2-6 16,-1 5 4-16,-2 0 2 15,-1 0-2-15,1 0 4 16,-1 0-2-16,-2 0 0 15,-1 0 2-15,5 0-6 16,-4 0 4-16,2 0 0 16,1 0 1-16,2 0 0 15,-3-4 1-15,3 4-2 16,1 0 1-16,2-3 1 16,-4 3-2-16,3-3 0 15,-5 3 0-15,4-4 0 0,-4 4-1 16,3 0 1-1,-1 0 0-15,0 0 5 0,4-4-5 16,-2 0 0-16,1-1-1 16,1 5-5-16,-1-5 6 15,-3 5 0-15,-2-4 1 16,4 4-5-16,-4 0 5 16,3 0-1-16,-1 0 0 15,1 0 2-15,0 0-2 16,-1 0 0-16,3 0 1 15,-1 0 3-15,0 0-4 16,1 0-1-16,-1 0 0 16,-1 0 1-16,0 0 0 15,0 0 0-15,-3 0 0 16,3 0 0-16,-4 0 0 0,2 0 0 16,1 0 0-16,-2 0 1 15,2 0-1-15,1 0 0 16,-1 0 0-16,1 0 3 15,0 0-3-15,2 0-1 16,-3 0 1-16,2 0 0 16,0 0-1-16,1 0 1 15,-3 0 0-15,4 0 0 16,-3 0 0-16,-3 0 0 16,2 0-1-16,-1 0 2 15,0 0-2-15,-1 0 1 16,1 0 0-16,-1 0-3 15,2 0 4-15,2 0-1 0,-2 0 1 16,1 0 0-16,1 4-1 16,-1 1 0-16,2-5 0 15,0 0 0-15,0 0 0 16,0 0 0-16,0 0 0 16,-3 5 1-16,3-5-1 15,-1 0 0-15,-2 0 0 16,0 0 3-16,1 0-3 15,0 0 0-15,0 0-1 16,-2 0 2-16,3 0 0 16,-2 0-1-16,2 0 0 15,-2 0 2-15,1 0-2 16,1 0-1-16,-1 0 1 16,2 0 0-16,-2 0 0 15,-1 0 0-15,4 0 0 16,-4 0-1-16,1 4 1 0,-3-4 0 15,3 0 1-15,-2 0-1 16,1 0 1-16,-1 0-1 16,1 0 0-16,-1 0 0 15,2 0 0-15,-6 0 0 16,4 0 1-16,-2 0-1 16,1 0 2-16,-2 0-2 15,0 0 0-15,0 0-2 16,3 0 2-16,-3 0 0 0,0 0 0 15,1 0 2-15,-1 0 3 16,-2 0-5-16,0 0 0 16,0 0-4-16,2 0 5 15,-2 0-1-15,0 0 9 16,0 0-9-16,0 0 11 16,0 0-11-16,0 0-1 15,0 0-8-15,0 0 8 16,0 0-28-16,0 0-115 15,-4 0-442-15</inkml:trace>
  <inkml:trace contextRef="#ctx0" brushRef="#br0" timeOffset="147040.1">15783 16834 760 0,'0'0'253'0,"0"0"-213"16,0 0-38-16,0 0 69 16,0 0 39-16,0 0 10 0,0 54-16 15,0-32-34 1,0 4 10-16,-4-1-39 0,-3 1 1 15,-1 3-16-15,-2 0-26 16,0-4 1-16,-2 1-1 16,3 2-57-16,-2-1-34 15,3-5-135-15,1-9-300 0</inkml:trace>
  <inkml:trace contextRef="#ctx0" brushRef="#br0" timeOffset="147394.76">15768 16888 804 0,'0'0'246'0,"0"0"-188"16,0 0 14-16,0 0 40 15,0 0 25-15,0 0-13 16,0 0-35-16,136 111-12 16,-109-79 0-16,0 3-30 15,-3 2 4-15,1-3-49 16,-4 2 5-16,0-9-7 0,-3-4-4 15,-3-9-43-15,-3-2-85 16,-1-12-109-16,-5 0-75 16,-1 0-209-16</inkml:trace>
  <inkml:trace contextRef="#ctx0" brushRef="#br0" timeOffset="147709.91">16130 16874 734 0,'0'0'372'0,"0"0"-218"15,0 0-57-15,0 0 28 16,0 0 32-16,0 0-22 15,0 0-38-15,-25 99-40 16,23-64 14-16,-1 9-28 16,-1 0-5-16,2-3-7 15,2-1-29-15,-2 0 10 16,2-8-12-16,0-4-67 16,0-3-92-16,0-11-167 15,0-9-183-15,6-1-319 0</inkml:trace>
  <inkml:trace contextRef="#ctx0" brushRef="#br0" timeOffset="148285.1">16312 16878 770 0,'0'0'316'0,"0"0"-213"15,0 0-13-15,0 0 75 16,0 0-8-16,0 0-45 0,0 0-24 16,0 32 13-16,0-6-16 15,0 6-37-15,0-1 6 16,0 8 8-16,0-3 9 15,0 5 12-15,0-2-42 16,0 2-10-16,0-9-8 16,0-1-23-16,0-12 14 15,7-1-14-15,4-6-2 16,0-3-11-16,2-4 3 16,1-5-39-16,1 0 1 15,4-10-18-15,-4-11 22 16,3-2-20-16,-5-9-14 15,1 2 27-15,-4-6-24 0,-1 0-2 16,1-1 17-16,-2-1 15 16,-2 6 45-16,-1 10 0 15,-1 5 1-15,-4 6 45 16,4 8 61-16,-4 3-9 16,0 0-35-16,0 0-19 15,0 0 19-15,0 0-19 16,0 17-11-16,0 9 33 15,0 6-24-15,-4 9-7 16,0-2-12-16,-1 6-22 16,-1 1-2-16,2 10-78 15,2-15-148-15,2-2-356 0</inkml:trace>
  <inkml:trace contextRef="#ctx0" brushRef="#br0" timeOffset="149139.28">19612 17437 894 0,'0'0'272'16,"0"0"-146"-16,0 0-25 15,0 0 27-15,0 0-4 16,0 0-5-16,-97 133-52 16,82-87-24-16,3-2 10 15,4-4-33-15,1 0-11 0,1-8-8 16,3-6-1-16,1-8-26 15,2-4-139-15,0-14-118 16,0 0-94-16,0-14-233 0</inkml:trace>
  <inkml:trace contextRef="#ctx0" brushRef="#br0" timeOffset="149541.47">19519 17540 694 0,'0'0'258'15,"0"0"-184"-15,0 0-8 16,0 0 73-16,0 0-23 0,0 0-17 16,0 0-21-16,93 102 4 15,-72-53-12-15,3 4-27 16,2 1 4-16,-4 1-34 15,0-11-13-15,0-8 14 16,-1-10-14-16,-4-12 0 16,-3-10 0-16,-1-4-28 15,-1-10 27-15,-2-21-40 16,3-13 3-16,-1-14 11 16,-1-4-24-16,-2 1 38 15,0-5 11-15,-2 5 4 16,1 13 8-16,-1 7-9 15,-4 13 6-15,-1 10 37 0,0 14-18 16,-2 4-26-16,2 0-23 16,3 0-57-16,3 9-56 15,1 1-192-15,3 4-541 0</inkml:trace>
  <inkml:trace contextRef="#ctx0" brushRef="#br0" timeOffset="150072.97">20196 17459 880 0,'0'0'255'0,"0"0"-177"0,0 0 10 15,0 0 25-15,-17 128 18 16,11-85-29-16,4 4-38 16,2-1 2-16,0-3-19 15,0-1-11-15,4-4 2 16,11-6-30-16,6-6-7 16,-1-5-1-16,3-10 1 15,-2-6-2-15,3-5-55 16,4-5-49-16,1-20-21 0,0-12-26 15,0-8 37-15,-3-8 14 16,-3 0 8-16,-3-5-27 16,-2 3-71-16,-1-1 77 15,-4 10 114-15,-4 9 16 16,-4 11 72-16,-3 18 98 16,-2 8 26-16,0 0-47 15,0 27-17-15,0 8-2 16,-4 14-8-16,-5 1-47 15,1 4-34-15,0-2-27 16,2-2-29-16,4-6 15 16,2 0-16-16,0-3-14 15,0-1-24-15,0-4-99 16,8-4-48-16,4 2-6 16,7-7-64-16,0-4-125 0,-3-5-185 15</inkml:trace>
  <inkml:trace contextRef="#ctx0" brushRef="#br0" timeOffset="150308.17">20882 17929 1283 0,'0'0'374'0,"0"0"-160"0,0 0-3 16,0 0 17 0,0 0-80-16,0 0-38 0,0 0-85 15,-18 0-25-15,10-4-62 16,-2-2-182-16,1-2-430 0</inkml:trace>
  <inkml:trace contextRef="#ctx0" brushRef="#br0" timeOffset="161309.34">16580 5027 848 0,'0'0'172'16,"0"0"-94"-16,0 0 19 16,0 0 1-16,0 0 83 15,-4-14-74-15,4 8-11 16,13-1-26-16,3 2-37 0,10 1 8 15,5 1-1 1,12-2-39-16,7 3 37 0,8-3-38 16,5 4 0-16,-1-3-9 15,-4 2-36-15,-7 0-75 16,-15 2-126-16,-13 0-96 16,-22 0-320-16</inkml:trace>
  <inkml:trace contextRef="#ctx0" brushRef="#br0" timeOffset="161548.26">16669 5075 750 0,'0'0'172'15,"0"0"-87"-15,0 0-31 16,0 0 54-16,0 0-5 15,0 0-70-15,137-41 0 16,-80 32-33-16,1-1-1 16,0 3-1-16,-8 4-86 15,0 1-64-15,-15 2-147 16,-10 0-497-16</inkml:trace>
  <inkml:trace contextRef="#ctx0" brushRef="#br0" timeOffset="162011.59">17116 4738 522 0,'0'0'211'0,"0"0"-67"16,0 0-47-16,0 0 23 16,0 0-29-16,0 0-11 15,0 0-40-15,-6-4-12 16,8 12 47-16,12 2-47 0,3 2-14 16,6-1 17-16,2 2-25 15,1 4 10-15,4-3-16 16,-7 5 11-16,2 1-4 15,-5 1-7-15,-2 0-7 16,-7 2 6-16,-4-1 1 16,-7 2 0-16,0 2 0 15,-11 2 0-15,-21 2 39 16,-9 2-31-16,-4 2-7 16,-2-3 34-16,-2 4-25 15,4-4 15-15,7-4-15 0,7 0-9 16,9-8 2-1,9-3-3-15,8-4-36 0,5 3-72 16,11-5-99 0,7-4-164-16</inkml:trace>
  <inkml:trace contextRef="#ctx0" brushRef="#br0" timeOffset="172334.06">18081 4542 519 0,'0'0'197'0,"0"0"-99"15,0 0 71-15,0 0-5 16,0 0-31-16,0 0-37 16,0-18 4-16,0 18-29 15,0 0 22-15,0 0 2 16,0 0-53-16,0 4 43 16,0 14 10-16,0 10 30 0,0 11-12 15,0 10-55-15,0 6-2 16,0 8-3-16,3-2-32 15,1-3 10-15,4-4-31 16,3-7 2-16,-3-4 4 16,4-5-6-16,-1-8 0 15,2-3-1-15,1-10-18 16,-1-2-22-16,1-12-108 16,5-3-89-16,10-6-105 15,0-14-35-15,-9-3-402 0</inkml:trace>
  <inkml:trace contextRef="#ctx0" brushRef="#br0" timeOffset="172584.1">17787 4916 725 0,'0'0'917'16,"0"0"-704"-16,0 0-117 16,0 0 71-16,0 0-24 15,0 0-100-15,0 0 0 16,116-67-43-16,-57 49-9 16,1 3 8-16,31 9-185 15,-17 5-111-15,-9 1-387 0</inkml:trace>
  <inkml:trace contextRef="#ctx0" brushRef="#br0" timeOffset="173302.94">18655 4909 537 0,'0'0'382'16,"0"0"-246"-16,0 0 28 16,0 0 69-16,0 0 4 15,0 0-99-15,0 0-27 16,-42-53 41-16,22 50 30 16,-1 0-68-16,-4 3-48 0,-3 0-39 15,-1 8 19 1,-5 13-33-16,0 7-12 0,6 4 17 15,-1 2-17-15,6 1-1 16,8 0 1-16,6 0 11 16,7-9-24-16,2-3 8 15,0-5-20-15,13-6 18 16,10-7-29-16,6-5-35 16,6 0-10-16,3-17-46 15,1-4 45-15,-4-8-22 16,-4 0 8-16,-4-3 25 15,-10 3-12-15,-5 3 49 16,-5 4 32-16,-3 6 2 16,-4 2 13-16,0 5-1 15,0 5 30-15,0 3 58 0,0 1-41 16,0 0-11 0,0 0 7-16,0 0-20 0,0 1-8 15,0 12-28-15,0 5 19 16,6 2 42-16,6 6-30 15,1 0 6-15,4 0-4 16,2 0-32-16,3-3 1 16,1-4-2-16,-2-5-68 15,0-3-75-15,3-11-108 16,-4 0-131-16,-2 0-245 0</inkml:trace>
  <inkml:trace contextRef="#ctx0" brushRef="#br0" timeOffset="173804.02">18936 4836 935 0,'0'0'274'15,"0"0"-198"-15,0 0 43 16,0 0 50-16,0 0-54 15,0 0-32-15,0 0 22 16,0 80 14-16,0-47-30 16,0-3-46-16,0-1 6 0,0 0-42 15,0-3 6-15,0-4-11 16,0-3 5-16,0-10-5 16,0-3-2-16,0-4-18 15,0-2 17-15,0 0-58 16,0-2-19-16,2-13 14 15,2-4 44-15,1-3 19 16,2-4-4-16,-1-3-33 16,3 2 25-16,5 1-5 15,-3 1 17-15,5 8-1 16,-3 3 4-16,3 4 0 16,-1 3-2-16,3 4 0 15,-1 3 33-15,2 0-32 16,-1 0 46-16,-1 10-7 15,1 5-33-15,0 6 35 0,-5 3 2 16,-2 3-26-16,-4 5 0 16,-3 3-18-16,-3-3-19 15,-1-3-61-15,4-2-81 16,-4-8-132-16,2-6-407 0</inkml:trace>
  <inkml:trace contextRef="#ctx0" brushRef="#br0" timeOffset="174550.12">19678 4849 491 0,'0'0'575'0,"0"0"-486"0,0 0 61 15,0 0 104-15,0 0-18 16,0 0-94-16,0 0 11 16,-33-33-29-16,19 33-34 15,-3 0-44-15,-4 0 13 16,1 7-32-16,-5 8-13 16,2 5 22-16,0 4-35 15,-3 3 15-15,10 1-13 16,0 0 8-16,5 0-19 0,2-4 8 15,7-2-14 1,2-4 6-16,0-6-7 0,0-2-1 16,4-6-35-16,8-4-49 15,1 0 15-15,5 0-10 16,-3-10 37-16,5-8 49 16,-5-3-49-16,1 0 21 15,-3-1 12-15,1 0 22 16,-5 0 2-16,1 2 1 15,-2 6 0-15,-4 1 6 16,-1 5-5-16,-2 7 10 16,-1-1 23-16,0 2-14 15,0 0 25-15,0 0-43 16,5 14 24-16,7 8 50 16,-1 8-26-16,7 8-3 15,-4 10-16-15,5 3-24 16,1 7 23-16,-4 0-30 0,1 1 2 15,-3-1 8-15,-3-1-9 16,-3-1-1-16,-5-4 0 16,-3-1 6-16,0-8 6 15,-13-7-12-15,-10-6 0 16,-6-5 0-16,-4-9 1 16,-5-7-1-16,-4-2 0 15,-3-7 10-15,5 0 4 16,2 0-14-16,9-10 18 15,7-7 19-15,5-2-28 16,11-3 25-16,6-7-31 0,0-5 9 16,34-10-24-1,15-9-1-15,49-31-161 0,-9 13-75 16,-6 6-340-16</inkml:trace>
  <inkml:trace contextRef="#ctx0" brushRef="#br0" timeOffset="176420.06">20238 5187 788 0,'0'0'224'16,"0"0"-191"-16,0 0-24 16,0 0 101-16,0 0-5 15,0 0-26-15,0 0-20 16,116-95-47-16,-80 56 10 16,3-3 4-16,-3-4-19 15,-2-3 33-15,-5-2-39 16,-7-2 6-16,-4-1-5 15,-8 4-2-15,-4 1 0 0,-6 10-7 16,0 6 7 0,0 12 5-16,0 10 13 0,-10 6 55 15,-3 5 36-15,-3 0-57 16,-6 20-19-16,-4 10-22 16,-3 12-10-16,0 8 34 15,2 7-19-15,5 1 10 16,6 2 10-16,6 0-26 15,8-4 22-15,2-5-32 16,7-2 9-16,20-7-24 16,11-8 9-16,6-11-86 15,28-16-104-15,-7-7-87 16,-12 0-252-16</inkml:trace>
  <inkml:trace contextRef="#ctx0" brushRef="#br0" timeOffset="176872.61">20906 4867 811 0,'0'0'150'0,"0"0"-4"16,0 0 53-16,0 0 8 16,0 0 1-16,0 0-132 15,0 0-16-15,-55-14-1 16,39 28-11-16,-2 8 19 0,-1 5-17 15,-2 6-11-15,5 1 26 16,5 0-42-16,3-5-1 16,6 0-13-16,2-7-8 15,0-2-2-15,0-8-25 16,6-5-27-16,9-5-24 16,5-2-40-16,3-7 29 15,2-15-32-15,-4-6-57 16,1-7-11-16,-2 0-39 15,-4-1-52-15,-4 6 139 16,-3 6 115-16,-6 6 25 16,0 7 92-16,-3 10 111 15,0 1 54-15,0 0-35 0,0 1-91 16,0 16-48 0,0 4-45-16,0 4 13 15,7 5-10-15,7 0-31 0,5 1 2 16,8-2-12-16,8-3-63 15,29-2-132-15,-12-6-201 16,-2-11-547-16</inkml:trace>
  <inkml:trace contextRef="#ctx0" brushRef="#br0" timeOffset="177538.97">21986 4795 535 0,'0'0'735'0,"0"0"-634"0,0 0 82 16,0 0 33-16,0 0-7 16,0 0-66-16,0 0-18 15,-104-39-18-15,69 39-38 16,-1 14-12-16,-3 4 7 15,0 6-57-15,4 5 11 16,1 2-11-16,7 4 2 16,8-1-12-16,7-2 3 15,10-5-29-15,2-4 21 16,0-7-83-16,23-9-39 0,5-7-19 16,6 0 56-16,6-9-23 15,0-15-86 1,-3-6-47-16,0 0 105 0,-11-2 52 15,-3 3-10-15,-10 4 75 16,-7 4 27-16,-3 8 69 16,-3 4 83-16,0 8 68 15,0 1-4-15,0 0-126 16,0 11-27-16,-3 13-7 16,-2 14 28-16,2 11 32 15,1 11-48-15,0 8-24 16,2 12 2-16,0 7-46 15,0 2 1-15,0 3-1 0,0-7-7 16,0-7-5 0,-5-13-28-16,-13-11 0 0,-9-12 24 15,-7-12-18-15,-5-12 7 16,-2-10 8-16,-1-8-19 16,0 0 27-16,6-22-25 15,8-8 0-15,6-10 36 16,15-8-1-16,7-5-5 15,7-5-2-15,30-2 16 16,10 0-16-16,13 0-65 16,5 2-148-16,24-16-107 15,-18 15-188-15,-11 11-390 0</inkml:trace>
  <inkml:trace contextRef="#ctx0" brushRef="#br0" timeOffset="177888.46">22284 4787 567 0,'0'0'639'16,"0"0"-489"-16,0 0-100 15,0 0 86-15,0 0 42 16,0 0-73-16,7 117-11 16,-5-76-40-16,0-3-16 15,0-4 5-15,-2-2-42 16,0-6-1-16,0-6 2 15,0-4 7-15,0-8-18 16,0-6 6-16,0-2-19 16,-9-2-4-16,2-18-83 0,-1-8 13 15,2-6 72-15,6-3 20 16,0 2 4-16,0 0 25 16,12 4-11-1,4 4 45-15,5 8-44 0,2 0 4 16,5 4-19-16,10-2-3 15,2 3-25-15,8 1-143 16,35 4-194-16,-10 4 110 16,-5 0-136-16</inkml:trace>
  <inkml:trace contextRef="#ctx0" brushRef="#br0" timeOffset="178618.2">22995 4758 740 0,'0'0'293'0,"0"0"-45"0,0 0 55 15,0 0-68-15,0 0-68 16,0 0-13-16,0 0-72 16,-105 12-2-16,71 5-9 15,1 3-37-15,-2 6 20 16,1 1-35-16,1 5-11 16,6 3 32-16,5-3-39 15,6-3 14-15,8-4-15 16,3-4-23-16,5-6 22 15,0-5-34-15,6-6-71 16,10-4-18-16,7 0 1 16,6-14 65-16,2-12-17 15,0-9-51-15,-2 0-90 0,-4-2 11 16,-6 3 100 0,-7 7 62-16,-3 6 43 0,-7 8 3 15,-2 4 65-15,0 7 68 16,0 2-16-16,0 0-13 15,0 6-66-15,2 11 2 16,4 3-37-16,8 1 10 16,6 1 17-16,3-2-22 15,10-4 18-15,2-6-29 16,6-5 6-16,3-5 8 16,1-2 1-16,1-20-11 15,1-6-4-15,-4-7 11 16,-6-4-12-16,-2-7 1 15,-7-5-32-15,-6-7 0 16,-4-4-17-16,-5-4-16 0,-1 2-20 16,-5 7 19-16,-3 14 66 15,-4 11 79-15,0 11 58 16,0 9 37-16,-8 6-38 16,0 4 18-16,-4 2-66 15,0 0-67-15,-6 15 9 16,-3 16-30-16,0 13 0 15,0 16 20-15,3 14-18 16,3 23 14-16,7 23 7 16,8 22-22-16,0 11 36 15,6-8-37-15,11-7-5 16,-1-10-8-16,-5-5 8 16,-3-21 4-16,-8-26-37 15,0-29-77-15,0-15-5 0,0-6-39 16,-6-6-4-16,-12-20-15 15,3-15-90-15,0-19-403 0</inkml:trace>
  <inkml:trace contextRef="#ctx0" brushRef="#br0" timeOffset="178909.76">23113 5231 77 0,'0'0'1495'16,"0"0"-1348"-16,0 0-104 15,0 0 75-15,0 0 30 0,98-130-70 16,-56 98-69 0,8-3 14-16,1 1-23 0,-5 3 6 15,-4 4-10-15,-7 10 4 16,-13 6-11-16,-7 10 11 16,-4 1-32-16,1 1 32 15,-3 22 0-15,5 7 22 16,-4 3 36-16,1 8-39 15,3-1-1-15,-1-4-18 16,1-3-2-16,-1-4 1 16,1-9-179-16,3-18-95 15,-1-2-107-15,-7 0-960 0</inkml:trace>
  <inkml:trace contextRef="#ctx0" brushRef="#br0" timeOffset="179071.58">23686 4676 1572 0,'0'0'363'16,"0"0"-263"-16,0 0 15 15,0 0-11-15,0 0-104 16,0 0-41-16,0 0-203 16,34 10-101-16,-17 7-461 0</inkml:trace>
  <inkml:trace contextRef="#ctx0" brushRef="#br0" timeOffset="180006.45">24100 4856 618 0,'0'0'676'0,"0"0"-515"0,0 0 92 15,0 0-5-15,0 0-63 16,0 0-65-16,0 0-39 15,-62-20-42-15,38 20 41 16,-6 0-30-16,2 6-26 16,-4 10 16-16,6 3-32 15,1 3 11-15,5 2-17 0,9 0 14 16,5 2-29 0,4 0 13-16,2-2-20 0,2-1 13 15,17-3-27-15,12-7 5 16,7-5-69-16,7-8-14 15,2 0 36-15,1-9-104 16,2-14-38-16,-3-3-62 16,-3 0 103-16,-8-2 60 15,-7 3-22-15,-8 7 94 16,-8 7 45-16,-12 4 106 16,-1 6 105-16,0 1 25 15,0 0-89-15,0 0-84 16,0 1-31-16,-4 10-32 15,2 1 35-15,0 0-14 16,2 1-11-16,0 1 0 0,0-2-9 16,4 0-1-1,7-1 0-15,3-5-19 0,1-3 19 16,3-3-37 0,1 0 3-16,0-5-21 0,0-13-42 15,3-3 17-15,-4-2-20 16,2-3 0-16,-8 6 72 15,-3 4 28-15,-4 6 10 16,-5 6 108-16,0 4 30 16,0 0-54-16,0 0 15 15,0 5-81-15,0 12 16 16,0 2-31-16,0 5-4 16,0 1 15-16,7-4-24 15,6-2 6-15,3-3-6 16,1-5 2-16,6-4-12 0,-1-5 10 15,3-2 0-15,2 0 12 16,2-16-11-16,-1-6 4 16,3-7-5-16,3-2-13 15,0-7 12-15,-1-2-36 16,-4-3 8-16,-4-1 19 16,-8 0-22-16,-3-1 32 15,-5-1-6-15,-6 1 12 16,-3 2 16-16,0 6 7 15,0 5 13-15,-6 3 68 0,-5 9-5 16,2 6-31 0,0 6 1-16,1 7-2 0,-4 1 7 15,-1 0-64-15,-5 25-15 16,-3 15 18-16,0 15-8 16,3 10 48-16,7 12 16 15,9 1-32-15,2 0 18 16,4-1-61-16,21-9-9 15,8-10 9-15,32-6-130 16,-10-14-142-16,-1-18-297 0</inkml:trace>
  <inkml:trace contextRef="#ctx0" brushRef="#br0" timeOffset="181695.98">16695 6264 998 0,'0'0'276'0,"0"0"-209"16,0 0-32-16,0 0 132 16,0 0-32-16,0 0-11 15,0 0-40-15,110-80-48 16,-65 44-8-16,-1-4-7 15,-4-1-20-15,-2-1 23 16,-6-2-24-16,-11 2-4 0,-5-2 2 16,-7 0 4-16,-9 4-4 15,0 2-5-15,-4 8-5 16,-13 9 12-16,0 10 0 16,-3 11 16-16,-6 0 11 15,1 27-13-15,-2 16 15 16,-2 11-5-16,5 11-6 15,3 9 33-15,7 2-7 16,9-4 1-16,3-3-2 16,2-4-33-16,0-7 17 15,13-7-27-15,5-7 4 16,3-8-11-16,6-10-2 16,0-12-11-16,2-11-27 15,2-3-53-15,0-3 64 16,5-20-40-16,-5-7-34 0,0-3 11 15,-4-3-11-15,-4-1 34 16,-6 3 47-16,-3 6 5 16,-3 6 24-16,-7 4 1 15,-2 10 0-15,-2 4 56 16,0 4-9-16,0 0-32 16,0 0 26-16,0 10-18 15,0 10 34-15,0 4-13 16,0 5-21-16,0-2 24 15,8-3-27-15,0-3-4 0,3-6 1 16,3-2-18 0,0-8 2-16,7-2-2 0,-1-3 0 15,2 0 2-15,3-17-2 16,0-4-19-16,2-3-50 16,-3-5-44-16,-2 1 10 15,-2 5-1-15,-1 0 7 16,-9 7 57-16,-4 6 11 15,-3 6 29-15,-3 4 15 16,0 0-9-16,0 0 49 16,0 8-27-16,-4 10-8 15,-1 2 47-15,1 4-26 16,2 0 7-16,2 0 10 16,0-4-27-16,0-3 11 0,6-3-23 15,11-5-17-15,-2-4-2 16,3-4 0-16,3-1 0 15,2 0-2-15,0-15 2 16,3-6-66-16,-1-2-30 16,-3-1-7-16,-2-3 40 15,-2 3-31-15,-3 2 8 16,-4 3 47-16,-3 5 27 16,-6 7 12-16,-2 5 32 15,0 2 58-15,0 0 90 16,0 0-104-16,0 9-31 15,-6 4 14-15,4 5-7 16,2 2-3-16,0 1-35 16,0 2-13-16,8-2 29 0,7 1-30 15,1-3 0-15,1 0-1 16,1-7-131-16,1-7-97 16,-6-2-176-16,-5-3-612 15</inkml:trace>
  <inkml:trace contextRef="#ctx0" brushRef="#br0" timeOffset="181884.93">17710 5886 1803 0,'0'0'324'0,"0"0"-238"0,0 0 69 16,0 0-10-16,0 0-57 15,0 0-88-15,0 0-108 16,15-23-371-16,8 23-90 0</inkml:trace>
  <inkml:trace contextRef="#ctx0" brushRef="#br0" timeOffset="182468.4">18279 6096 1092 0,'0'0'341'16,"0"0"-187"-16,0 0-10 16,0 0 18-16,0 0-32 15,0 0-85-15,0 0 27 16,52 8-16-16,-2-8 22 16,10-10-4-16,11-12-68 0,3-7 9 15,-3-3-9-15,-5 0-5 16,-9 2-2-16,-18-2-9 15,-10 1-64-15,-10 2 52 16,-13 0-23-16,-6-3-3 16,0 6-10-16,-4 1-24 15,-11 6 76-15,-6 5 5 16,3 6 1-16,-3 7 28 16,-2 1-27-16,-4 0 22 15,0 18 2-15,-2 10-5 16,0 10 37-16,5 8-8 15,2 12-14-15,2 9 26 16,1 23-31-16,2 24 4 16,5 20-2-16,4-7-31 0,3-27 22 15,5-28-23-15,0-20-4 16,0 4-8-16,0 0-31 16,0-3-55-16,0-18-21 15,0-17-24-15,0-11-93 16,-6-7-340-16</inkml:trace>
  <inkml:trace contextRef="#ctx0" brushRef="#br0" timeOffset="182702.13">18258 6483 1397 0,'0'0'486'16,"0"0"-395"-16,0 0 60 15,0 0 82-15,0 0-107 0,181-97-49 16,-97 65-44-16,8-3-27 16,0-2 11-16,-11 1-17 15,-9 6-21-15,-17 5-3 16,-14 10-76-16,-18 5-63 16,-23 10-26-16,0 0-142 15,-12 5-511-15</inkml:trace>
  <inkml:trace contextRef="#ctx0" brushRef="#br0" timeOffset="186793.08">19756 6328 35 0,'0'0'894'0,"0"0"-757"16,0 0-93-16,0 0-12 16,0 0 79-16,0 0-28 15,0 0-11-15,78-32-11 16,-44 11-14-16,1-5-30 16,0-3 5-16,-3 0-22 15,-4 0 0-15,-5 5 7 16,-5 2-6-16,-9 7 5 15,-4 6 4-15,-5 7 25 16,0 2 35-16,0 0-29 0,0 0 0 16,-5 11 3-16,-9 10-34 15,4 2 12-15,-1 3-6 16,1-1-15-16,8-4 12 16,2 0-13-16,0-7-10 15,0 0 9-15,5-5-7 16,8 3 8-16,2-7 0 15,0 1 1-15,3-2-11 16,-1-2 10-16,1-2-19 16,4 0 13-16,2 0 12 15,3-16-10-15,4-2 4 16,1-3-25-16,-1-6 6 0,-1 1-32 16,0 1 7-1,-3-1 6-15,-5 9 23 0,-7 2 15 16,-5 8 0-16,-6 2 1 15,-2 5-2-15,-2 0-5 16,0 0 6-16,0 5 0 16,0 7 29-16,5 6 10 15,-1 0-11-15,0 4-18 16,5-2 27-16,0-2-30 16,0-3-6-16,0-4 11 15,3-5-12-15,-2-3 0 16,4-3-11-16,2 0 11 15,4 0 3-15,-1-13 2 16,4-6-5-16,2-2-9 16,-1-1-45-16,-1-2 23 15,-2 2 17-15,-5 4 5 16,-3 4-1-16,-4 5 11 0,-6 6-1 16,-3 3 6-16,0 0 7 15,0 0 6-15,0 2 13 16,2 11 4-16,5 4 27 15,4 0-38-15,0 4-2 16,3-7 5-16,7-2-27 16,-2-4-1-16,5-8-11 15,3 0-39-15,-7-10-122 16,-5-6-331-16</inkml:trace>
  <inkml:trace contextRef="#ctx0" brushRef="#br0" timeOffset="187283.96">20244 5803 1461 0,'0'0'344'16,"0"0"-214"-16,0 0 42 0,0 0 41 15,0 0-99-15,0 0-53 16,0 0-61-16,-6-16-20 16,6 16-109-16,0 4-389 15,8 1-243-15</inkml:trace>
  <inkml:trace contextRef="#ctx0" brushRef="#br0" timeOffset="187807.84">21113 5502 1145 0,'0'0'305'16,"0"0"-169"-16,0 0-12 16,0 0 33-16,0 0-58 15,0 0 35-15,-8 148 20 16,-2-74-66-16,2 7-4 15,-1 0-45-15,-3 4-27 16,2 1 3-16,-1-1-15 16,1-7-24-16,2-10-90 0,1-14-77 15,3-15-72-15,4-28-123 16,0-11-156-16,0 0-217 0</inkml:trace>
  <inkml:trace contextRef="#ctx0" brushRef="#br0" timeOffset="189022.16">20937 6048 1145 0,'0'0'313'0,"0"0"-240"16,0 0-35-16,0 0 70 16,0 0 19-16,0 0-38 15,0 0-52-15,158 16-36 16,-97-16 51-16,4 0-45 15,2-4-1-15,-5-10-12 0,-6 0-6 16,-12-2-23-16,-6-1-9 16,-12 1-29-16,-5 0 38 15,-10 2 0-15,-7 2 35 16,-4 0-15-16,0 3 2 16,-4 1 13-16,-11-1-9 15,-2 6 20-15,-2 3-3 16,-2 0 1-16,1 0 9 15,1 17 20-15,-2 7-13 16,6 6 27-16,2 6 13 16,6 5-26-16,7-3 11 15,0-2-37-15,7-6-1 0,13-4 0 16,4-6-4-16,3-8-9 16,6-6 1-1,1-6-5-15,4 0-1 0,2-13 6 16,-3-6-47-16,4-6 16 15,-3 2-35-15,-3 0 2 16,1 2 2-16,-3 4 36 16,-2 4 20-16,-6 4 0 15,-7 6 5-15,-5 3-15 16,-3 0 7-16,-4 0 0 16,-1 12 9-16,-1 8 8 15,-4 4 35-15,0 2 1 16,0 4 3-16,0-1 12 15,4-4-48-15,4-3 10 16,7-6-17-16,0-4 7 0,8-6-22 16,3-6-3-16,5 0-26 15,5-11 8-15,3-14-65 16,-3-5 5-16,3-5 9 16,-6-8-7-16,-1-3-3 15,-6-2 19-15,-1-3-11 16,-8 7 79-16,-3 8 6 15,-5 10 61-15,-9 10 90 16,0 9 11-16,0 4 38 16,0 3-80-16,0 0-63 15,-11 18-5-15,-1 13-50 0,2 6 21 16,3 7 16 0,5 3-29-16,2-1 28 0,0-4-38 15,2-2 6-15,9-2-4 16,1-6-1-16,-2-2-1 15,-3-8 0-15,-5-4-9 16,-2-5 9-16,0-8-12 16,-6 0 12-16,-17-5-11 15,-5 0 5-15,-2 0 6 16,-3-9-1-16,4-3 3 16,7-2 1-16,6 2-3 15,6 1-6-15,9 4-6 16,1 2-3-16,0-4-1 15,11 1 6-15,14-2 20 16,4 0-11-16,6 1 1 16,5-3 0-16,5 5-9 15,-1-3 9-15,4 0-1 0,0-2 0 16,4 0-31-16,-6-3 20 16,-3 1-20-16,-8 0-19 15,-6 1 51-15,-6 1-13 16,-8 0 13-16,-5 2 12 15,-6-1-11-15,-4 1 26 16,0 2-15-16,0 1-11 16,-4 0 60-16,-8 2-11 15,-3 2 24-15,-1 3 4 16,-4 0-34-16,-2 5 26 16,1 11-43-16,4 5-17 15,3 5 23-15,5 6-32 0,9 5-2 16,0 1 1-16,16-2-48 15,18 0-19-15,12-7-86 16,12-2-37-16,30-9-76 16,-11-8-229-16,-12-7-467 0</inkml:trace>
  <inkml:trace contextRef="#ctx0" brushRef="#br0" timeOffset="189746.95">23265 6138 1145 0,'0'0'234'16,"0"0"-76"-16,0 0 119 16,0 0-37-16,0 0-50 0,0 0-69 15,0 0-86-15,-96-42 40 16,72 47-51-16,-3 14-15 16,4 1 24-16,6 2-32 15,3 2 4-15,5 2-5 16,7 0-4-16,2-3-5 15,0 3-5-15,17-9-2 16,10-2 6-16,10-8-14 16,5-7 12-16,7 0-15 15,4-7-28-15,5-17 18 16,2-10-31-16,0-3-15 16,1-5 36-16,-3-8-73 15,-2-4 47-15,-5-4-52 16,-2-4-67-16,-7-3 13 15,-8 7 71-15,-9 10 108 0,-15 14 25 16,-10 12 186-16,0 10-1 16,-6 8 20-16,-17 4-70 15,-8 0-51-15,-2 20-59 16,-5 8-8-16,2 10 29 16,2 3-35-16,10 8 1 15,6 4-24-15,10 0-2 16,6 2-11-16,2-3 0 15,0 0-17-15,19-5 11 16,8-1 0-16,6-8 0 16,5-9 5-16,5-7-53 0,1-7-6 15,3-10-15-15,-4-5-47 16,1 0 63-16,-7-20 13 16,-1-8 23-16,-4-7-14 15,-8-4-13-15,-3-1 43 16,-11 0-17-16,-5 6 0 15,-5 8 15-15,0 5 18 16,0 10 29-16,-13 7 86 16,-5 4-27-16,-3 0-17 15,2 14-46-15,-2 9-3 16,5 10 18-16,10 1-19 16,6 2-6-16,0 0-24 15,12-6 0-15,12-4-21 16,2-8-7-16,5-9-149 0,8-9-28 15,-10-10-343-15,-7-15-499 16</inkml:trace>
  <inkml:trace contextRef="#ctx0" brushRef="#br0" timeOffset="189956.09">23432 5881 1759 0,'0'0'251'16,"0"0"-184"-16,0 0-55 15,0 0 51-15,0 0-8 0,0 0-46 16,0 0-9-16,180-53-49 16,-64 46-180-16,-16 2-158 15,-10 2-359-15</inkml:trace>
  <inkml:trace contextRef="#ctx0" brushRef="#br0" timeOffset="190456.21">24482 6060 1185 0,'0'0'282'16,"0"0"-175"-16,0 0 112 0,0 0-15 16,0 0-37-16,0 0-87 15,0 0-70-15,-85-22-4 16,56 37-6-16,0 6 7 16,0 4 2-16,7 1-9 15,4 1-9-15,7-3 8 16,6-4-18-16,5-2-10 15,0-6-38-15,3-4-42 16,15-6 55-16,4-2-75 16,5 0 3-16,2-14 15 15,2-5-8-15,-2-6-78 16,-4 1 121-16,-4 0-21 0,-4 2 97 16,-7 4 13-16,-5 3 22 15,-5 7 91-15,0 5 42 16,0 1 1-16,0 2-7 15,0 0-68-15,0 0-12 16,-3 13-53-16,-1 9 0 16,4 6 9-16,0 3-37 15,0-1-1-15,7-2-1 16,11-4-26-16,-1-4-51 16,6-3-110-16,6-12-76 15,-5-5-89-15,-1 0-480 0</inkml:trace>
  <inkml:trace contextRef="#ctx0" brushRef="#br0" timeOffset="191388">24681 5927 1305 0,'0'0'312'16,"0"0"-247"-16,0 0 76 15,0 0 48-15,0 0-82 16,122-15-35-16,-96 15 8 16,1 5-34-16,-4 10-21 15,-7-1-19-15,-5 6 13 16,-7 2-16-16,-4 7-3 0,0 7 0 16,-23 8 18-16,-14 9-17 15,-10 9 22-15,-6 8-23 16,-5 4 8-16,4 2-7 15,10-1-1-15,10-4 0 16,14-6-7-16,14-9 2 16,6-10 4-16,2-7-8 15,18-13-10-15,8-8 13 16,3-9-34-16,6-9-36 16,-2 0 32-16,1-13 6 15,-5-15-4-15,-6-9-14 16,-10-7 0-16,-6-6 32 15,-9-8-92-15,0-4-106 16,-20-7 26-16,-3 6-49 0,1 3 84 16,3 9 158-16,5 10 3 15,5 12 64-15,7 9 30 16,2 6 54-16,0 4-13 16,6 2-83-16,19 2 40 15,7 0-5-15,11 2-17 16,9 2 1-16,2-1-45 15,4-2-4-15,2-1-3 16,0-4-13-16,-5-3 4 16,-6 1-10-16,-6 0 9 15,-9 1 5-15,-10 0-14 16,-6 4 0-16,-8 1 12 16,-2 2-11-16,-8 2 32 0,0 2 12 15,0 0 0 1,-14 0 66-16,-8 0-80 0,-9 6-21 15,-3 12 10-15,-4 4-19 16,5 4 5-16,2 4-6 16,6-1 1-16,10 2-1 15,3-3 0-15,8-3-16 16,4-8 15-16,0-2-45 16,0-8-7-16,13-5-5 15,5-2-4-15,5 0 49 16,-1-6-41-16,3-9 18 15,-6-5 36-15,2 1-11 16,-6 1 11-16,-4 0 0 16,-2 6 1-16,-5 2 6 15,-4 3 2-15,3 7 16 0,-3 0 23 16,0 0-39-16,4 0 4 16,1 7-1-16,6 5 11 15,2 4 29-15,3 0-40 16,1 0-4-16,1-4-5 15,-1-4-3-15,-4-4-78 16,-1-4-61-16,-2 0-181 16,-6-7-340-16</inkml:trace>
  <inkml:trace contextRef="#ctx0" brushRef="#br0" timeOffset="191594.07">25263 5849 1778 0,'0'0'228'0,"0"0"-59"15,0 0 17-15,0 0-33 16,0 0-65-16,0 0-82 16,0 0-6-16,126-62-10 15,-103 62-167-15,-8 4-150 16,-13 8-500-16</inkml:trace>
  <inkml:trace contextRef="#ctx0" brushRef="#br0" timeOffset="192738.05">17687 7250 568 0,'0'0'179'0,"0"0"-49"16,0 0 80-16,0 0 43 15,0 0-76-15,0 0-63 16,0 0-12-16,25-60-22 16,-25 47 6-16,0 0-46 15,-9 3-27-15,-9 5 38 0,-4 2-33 16,-10 3-2-16,-3 0-7 16,-5 22-2-16,-8 9 3 15,3 8-10-15,0 8 1 16,7-1 32-16,6 0-32 15,10-2 9-15,11-8-10 16,9-5 0-16,2-9-8 16,2-8-1-16,19-10-16 15,5-4 11-15,8 0-25 16,1-18 0-16,3-9-17 16,-2-3-28-16,-3-3-9 15,-6-1-11-15,-5 1 27 16,-1 1 6-16,-6 0-2 15,-2 6 52-15,-1 6 21 16,-8 8 1-16,-2 5 41 0,0 7 6 16,0 0-28-1,-1 5 21-15,10 13 61 0,-2 5-12 16,4 3-19-16,1 6-42 16,1-6 3-16,1 3-32 15,3-6-12-15,4-6 11 16,1-7-160-16,8-10-69 15,-5 0-90-15,-5-1-398 0</inkml:trace>
  <inkml:trace contextRef="#ctx0" brushRef="#br0" timeOffset="192981.1">17981 7128 889 0,'0'0'266'0,"0"0"-120"16,0 0 84-16,0 0-29 15,0 0-115-15,0 0-3 16,0 0-4-16,30 84-22 16,-11-47 27-16,6-5-54 15,4 2 4-15,0-4-20 16,2-1-8-16,3-4-12 16,-3-3-16-16,0-4-100 15,-4-5-29-15,-2-8-139 16,-9-4-53-16,-6-1-422 0</inkml:trace>
  <inkml:trace contextRef="#ctx0" brushRef="#br0" timeOffset="193190.22">18372 7215 622 0,'0'0'612'16,"0"0"-504"-16,0 0-61 15,0 0 66-15,0 0-24 16,-125 38-63-16,96-14-4 16,0 4-21-16,-4 4-1 15,-3 2 0-15,0 1-1 16,1-2-34-16,6 6-95 16,8-10-94-16,10-8-283 0</inkml:trace>
  <inkml:trace contextRef="#ctx0" brushRef="#br0" timeOffset="193680.87">18971 7215 1026 0,'0'0'196'0,"0"0"-70"16,0 0 36-16,0 0 6 0,0 0-43 16,0 0-46-16,0 0-30 15,-71-20 22-15,35 32-20 16,-9 8 13-16,-5 9 15 16,-2 2-39-16,1 1 6 15,8 2 0-15,13-1-45 16,7-6 17-16,16-3-18 15,7-6-21-15,3-6 20 16,24-8-93-16,8-4 8 16,11-1 27-16,2-20-39 15,-1-5 3-15,-7-4-15 16,-5 0-55-16,-8-2 48 16,-7 3 41-16,-4 2 56 0,-9 5 20 15,-3 7 13-15,-4 10 99 16,0 3-22-1,0 2-42-15,0 2-13 0,0 18-10 16,0 6 26-16,5 6-8 16,5 2-36-16,11 0 12 15,6-2-19-15,37-4-117 16,-4-10-162-16,0-8-276 0</inkml:trace>
  <inkml:trace contextRef="#ctx0" brushRef="#br0" timeOffset="194151.95">19995 7046 1234 0,'0'0'212'0,"0"0"-41"0,0 0 69 15,0 0-62-15,0 0-86 16,0 0-39-16,0 0-11 16,-42 86 37-16,30-47-29 15,5 1-2-15,7-4 8 16,0-2-49-16,0-4-5 16,21-4-2-16,6-6-5 0,8-6-2 15,6-8-6 1,9-6-13-16,2 0 17 0,3-14-56 15,1-14 3-15,-2-5-3 16,-5-8-20-16,-7-8 39 16,-9 0 5-16,-10-6-7 15,-12 1 47-15,-11-1-50 16,0 2 5-16,-23 7 14 16,-12 6 18-16,-12 14 14 15,-9 9 39-15,-8 17 14 16,-5 0 16-16,-3 23-27 15,8 12-7-15,6 10-21 16,16 5-6-16,13 8-16 16,12 27-26-16,11-16-179 0,6-8-420 15</inkml:trace>
  <inkml:trace contextRef="#ctx0" brushRef="#br0" timeOffset="194483.42">20757 7120 920 0,'0'0'256'15,"0"0"-182"-15,0 0 64 0,0 0 89 16,0 0-42-16,72 102-67 16,-37-68-5-16,5-3-48 15,5 1 1-15,4 0-22 16,0-2-43-16,-4-4 23 16,-4-1-24-16,-7-8-34 15,-9-2-44-15,-10-8-94 16,-13-7-106-16,-2 0-120 15,0 0-383-15</inkml:trace>
  <inkml:trace contextRef="#ctx0" brushRef="#br0" timeOffset="194784.21">21176 7136 885 0,'0'0'182'16,"0"0"-53"-16,0 0 129 0,0 0-53 15,-129 64-48 1,74-31-26-16,-6 7-20 0,-1 2 14 15,-3 0-70-15,7 0-36 16,6-4-12-16,13-1-7 16,3 2-60-16,14-11-156 15,11-8-460-15</inkml:trace>
  <inkml:trace contextRef="#ctx0" brushRef="#br0" timeOffset="196530.62">21906 7154 905 0,'0'0'203'16,"0"0"-100"-16,0 0 101 15,0 0 31-15,0 0-73 16,0 0-134-16,0 0 16 16,-1 50 50-16,-8-18-50 15,3 2 0-15,-2-1-22 16,6-3-21-16,2-3 16 16,0-4-17-16,0-6-3 0,7 0-4 15,5-9-18-15,3-4-34 16,3-4-27-16,2 0-20 15,4-6 61-15,3-10-53 16,0-5-11-16,4-5 25 16,-2-1 4-16,-2-3 22 15,0 2 11-15,-4-2-6 16,0 4 53-16,-7 6 0 16,-5 6 0-16,-6 6 29 15,-5 6 14-15,0 2 14 16,0 0-11-16,0 2-45 15,0 10 43-15,0 3-20 16,0 2 1-16,0 0 1 16,0-2-25-16,0-3 21 15,2-2-12-15,7-3-10 0,2 0 24 16,0-1-24-16,0-5-5 16,0-1 4-16,3 0-1 15,1 0 2-15,1-1 0 16,-1-9-31-16,-1-2 11 15,-1-4-14-15,-1-1 0 16,-4-1-4-16,1 0-9 16,-2 3 17-16,-2 1-12 15,-3 3 19-15,-2 6 23 16,0 3 1-16,0 2 9 16,0 0 9-16,0 6 20 0,0 8 48 15,1 6-14 1,7 0-41-16,4-1 25 0,5 1-21 15,3-6 9-15,3-2-15 16,2-1-30-16,0-5-7 16,-7-6-92-16,-7 0-210 15,-11 0-500-15</inkml:trace>
  <inkml:trace contextRef="#ctx0" brushRef="#br0" timeOffset="196813.21">21700 6796 1275 0,'0'0'259'16,"0"0"-168"-16,0 0 27 15,0 0 9-15,0 0-56 16,130-58-20-16,-94 53-46 16,3 5-5-16,-6 0-1 15,1 14-38-15,-3 13-51 16,12 23-132-16,-8-6-146 16,-9-3-323-16</inkml:trace>
  <inkml:trace contextRef="#ctx0" brushRef="#br0" timeOffset="197131.83">23053 6624 1407 0,'0'0'222'15,"0"0"-164"-15,0 0 43 0,0 0 40 16,0 111 4-16,-2-57-44 16,0 13-49-16,-8 21 7 15,-1-4-52-15,-1 6 1 16,-5-1-8-16,5-19-33 15,-5 2-80-15,0-12-105 16,3-17-298-16,5-20-140 0</inkml:trace>
  <inkml:trace contextRef="#ctx0" brushRef="#br0" timeOffset="197574.49">22761 7045 983 0,'0'0'171'0,"0"0"-129"15,0 0-16-15,0 0 55 16,0 0-12-16,0 0-21 16,134 15 3-16,-83-9-19 15,0 0-7-15,1 0-25 16,-6 0 6-16,-3 5 18 15,-5 0-24-15,-7 5-11 16,-4 4 5-16,-8 4-3 16,-3 2 8-16,-7 1-19 15,-7-1-39-15,-2-4 14 0,0-4-13 16,0-7 3-16,0-4 40 16,-6-5-3-16,-1-2 18 15,1 0 11-15,4-2-11 16,2-12 39-16,0-5-8 15,0-2-9-15,6-7 62 16,10-4-41-16,10-3 8 16,3 3 5-16,6 2-36 15,4 2 16-15,-1 9-26 16,-4 2-8-16,1 9-4 16,0 6-36-16,-8 2-183 15,-7 0-314-15</inkml:trace>
  <inkml:trace contextRef="#ctx0" brushRef="#br0" timeOffset="197782.67">23703 7185 1313 0,'0'0'276'0,"0"0"-245"15,0 0 39-15,0 0 41 16,0 0-60-16,129-12-51 16,-61 5-69-16,-12 2-192 15,-5 1-405-15</inkml:trace>
  <inkml:trace contextRef="#ctx0" brushRef="#br0" timeOffset="198670">24279 7078 1054 0,'0'0'197'0,"0"0"-20"0,0 0 61 16,0 0-121-16,0 0-67 16,0 0-2-16,0 0-7 15,-44 83 24-15,37-54-25 16,3 0-22-16,4-3 10 15,0-1-28-15,0-4 0 0,6-4 0 16,12-2-23-16,2-5 23 16,7-6-72-16,6-4-62 15,3 0 42-15,1-12-95 16,0-8 109-16,-4-4-107 16,-7-4-13-16,-3-1 131 15,-7 2 17-15,-3 1 50 16,-6 4 53-16,2 4 38 15,-7 7 50-15,-2 6 21 16,0 0-31-16,0 5-23 16,0 0-88-16,0 0-18 15,0 0 24-15,0 12-25 16,0 7 19-16,0 1 12 16,2 1-24-16,5 0 33 15,1-2-18-15,4-3-4 0,-2-4 15 16,0-1-34-16,5-7 3 15,-2-2-3-15,0-2-6 16,1 0 6-16,2-2 9 16,-1-10 7-16,4-5 12 15,-2 2-28-15,1-3 0 16,-2 0-9-16,-3 1 3 16,-2 3-7-16,-4 2 13 15,0 4 0-15,-3 5-10 16,-4 0 10-16,2 3-28 15,-2 0-5-15,0 0 9 16,3 8 24-16,-1 5 1 16,0 2 0-16,0 2 25 0,2-1-25 15,-2-1 4-15,4 0-5 16,-2-4 7-16,2-2 3 16,3-6-10-16,1 3 0 15,-2-6-10-15,3 0-2 16,1 0 12-16,1-7 16 15,3-6-10-15,-4-1 12 16,5-1-18-16,-2-2-9 16,-2 0-4-16,1-2 4 15,-3 4 8-15,-4 3 1 16,0 2 0-16,-5 3 12 16,-2 7-6-16,0 0 8 0,0 0 29 15,0 10-33-15,2 11 52 16,2 6 21-16,3 4-6 15,2 3 16-15,3-2-47 16,8-4-24-16,-1-5 12 16,6-6-34-16,2-8-2 15,22-9-75-15,-9-2-173 16,-5-15-308-16</inkml:trace>
  <inkml:trace contextRef="#ctx0" brushRef="#br0" timeOffset="199516.05">17502 8007 1124 0,'0'0'329'0,"0"0"-243"16,0 0-5-16,-24 129 70 15,15-71 21-15,-1 4-34 16,2 2-79-16,1-2-18 16,1-3-23-16,-3-3-11 15,4-8 2-15,-1-9-9 16,-1-8-13-16,3-11-15 15,2-8-75-15,-1-10-57 16,3-2-46-16,0-13-84 16,0-8-322-16</inkml:trace>
  <inkml:trace contextRef="#ctx0" brushRef="#br0" timeOffset="199808.52">17413 8153 1051 0,'0'0'218'16,"0"0"-155"-16,0 0 40 16,0 0 30-16,116-98-3 15,-80 88-29-15,-3 6-37 16,-4 4-4-16,0 0-4 16,-6 14-50-16,-8 9 36 15,-6 0-29-15,-6 5 2 16,-3 2 23-16,-6 0-16 15,-11-4 9-15,-8 1-1 0,1-6-30 16,-5-5 27-16,3-2-27 16,-1-6-13-16,6-3-45 15,5-5-125-15,16-3-95 16,0-12-92-16,0-3-732 0</inkml:trace>
  <inkml:trace contextRef="#ctx0" brushRef="#br0" timeOffset="200663.08">17953 8045 1160 0,'0'0'163'0,"0"0"-91"16,0 0-8-16,0 0 33 15,0 0-31-15,0 0-21 16,0 0 32-16,4 70-15 15,1-42-21-15,1 2 14 16,1-4-46-16,6-4-7 16,-1-3 10-16,10-7-12 15,0-7 0-15,5-5-21 16,3 0-48-16,5-10 27 16,0-14-73-16,3-4-43 15,-3-2-13-15,-3-2-19 16,-8 0 23-16,-3 4 54 15,-11 4 80-15,0 4 33 16,-9 8 60-16,-1 6 53 0,0 3 49 16,0 3-87-16,0 0-38 15,0 9 2-15,0 6 19 16,5 6 29-16,2-1-38 16,4 0-11-16,3-3 3 15,-1-3-24-15,5-2 5 16,-3-5-7-16,2-3-14 15,0-4 9-15,0 0-10 16,2 0 0-16,0-6 21 16,-1-11-19-16,3 0-2 15,-2-3-35-15,2-1-61 16,-1 0 14-16,-1 1-32 16,-3 3 40-16,-3 3 37 0,-1 6 3 15,-5 5 32 1,-4 3 2-16,2 0 0 0,0 0 14 15,1 10 15-15,2 5 10 16,-2 8 12-16,0-1-19 16,1 0 3-16,0-2-9 15,-2-4-25-15,-1-3 23 16,0-1-24-16,-2-7 0 16,1-3-1-16,-1-2-2 15,2 0 2-15,6 0-27 16,1-7-24-16,5-7 20 15,1-5-30-15,1-1 31 0,1-2-14 16,0 0-8-16,-1 3 38 16,-1-1 5-16,-4 5-23 15,-4 4 33-15,-2 6 6 16,-5 5 26-16,-2 0 15 16,0 0 29-16,0 16 54 15,0 5-17-15,5 2-43 16,-1-1 12-16,6 0-46 15,2-2 5-15,3-2-13 16,2-5-27-16,2-4-2 16,5-3-50-16,11-6-167 15,-4 0-95-15,-4-3-498 0</inkml:trace>
  <inkml:trace contextRef="#ctx0" brushRef="#br0" timeOffset="201238.72">19337 7989 751 0,'0'0'220'15,"0"0"-151"-15,0 0 53 16,0 0 66-16,0 0-31 16,0 0-68-16,0 0-22 15,-86-12 11-15,63 28 25 16,3 6-33-16,0 2-1 15,4 2 7-15,7 2-31 16,7-2 3-16,2 2-35 16,0 0-7-16,14-4 3 0,12-4-9 15,3-4 0-15,6-8-1 16,5-6-18-16,6-2 7 16,-1-3-87-16,3-20-4 15,-1-5 0-15,0-6-50 16,-2-6 33-16,-3-6-35 15,-3-5 26-15,-3-2 35 16,-5-3-52-16,-6-5-67 16,-5 6 26-16,-9 0 0 15,-7 11 187-15,-4 10 15 16,0 12 312-16,0 10-27 16,-13 8-64-16,-5 4-56 15,-1 0 6-15,-2 9-93 0,-2 12-17 16,7 3-1-1,-1 8-38-15,5 7 21 0,3 7-15 16,6 1-12-16,3 6 29 16,0-1-42-16,3 4 8 15,11-2 4-15,10-1-30 16,2-6 8-16,8-3-8 16,1-5-22-16,5-7 21 15,1-13-31-15,-3-9-80 16,-5-10-20-16,0-10-93 15,-10-16-11-15,-10-4-258 0</inkml:trace>
  <inkml:trace contextRef="#ctx0" brushRef="#br0" timeOffset="201463.95">19484 7874 1222 0,'0'0'283'16,"0"0"-184"-16,0 0-9 16,0 0 55-16,0 0-71 15,0 0-57-15,0 0 25 16,113 0-39-16,-54-4 7 16,1-3-20-16,0 2-94 15,9 3-118-15,-16 2-124 16,-13 0-449-16</inkml:trace>
  <inkml:trace contextRef="#ctx0" brushRef="#br0" timeOffset="201699.75">20523 8267 1500 0,'0'0'322'0,"0"0"-206"15,0 0-24-15,0 0-20 0,0 0-48 16,0 0-24-16,0 0-134 16,13 36-243-16,-13-21-623 0</inkml:trace>
  <inkml:trace contextRef="#ctx0" brushRef="#br0" timeOffset="-121802.78">9507 5494 588 0,'0'0'45'16,"0"0"-37"-16,0 0 298 16,-40 40-131-16,28-26-62 15,1-2-22-15,0 4-24 16,2 4 14-16,-2 1-1 16,2 4-20-16,-2 4 26 15,2 3-9-15,2 3 2 0,0 2 14 16,4 5-38-16,2 4 4 15,1 3 4-15,0 0-16 16,0 1 3 0,7-4-35-16,11-4-13 0,4-8-1 15,6-5-1-15,7-9-62 16,2-11-84-16,21-9-162 16,-9-20-185-16,-8-3-223 0</inkml:trace>
  <inkml:trace contextRef="#ctx0" brushRef="#br0" timeOffset="-121397.78">9653 5682 544 0,'0'0'552'0,"0"0"-453"15,0 0-60-15,0 0 11 16,0 0 91-16,0 0-10 16,0 0-70-16,68 102-23 15,-43-83-6-15,-4-3-20 16,1-2 10-16,1 0-22 16,-7-4-7-16,4 0-18 15,-10-2-72-15,1 3-75 16,-3-4-54-16,-6 0-173 0</inkml:trace>
  <inkml:trace contextRef="#ctx0" brushRef="#br0" timeOffset="-121072.79">9869 5650 595 0,'0'0'650'0,"0"0"-506"16,0 0-38-16,0 0 32 15,0 0 11-15,0 0-57 16,0 0-63-16,-66 61 5 0,44-31-19 15,-1-1 8 1,-1 2 2-16,-2 1-22 0,3-2-2 16,5-2-1-16,2-2-34 15,10-6-89-15,1-6-240 16,5-6-409-16</inkml:trace>
  <inkml:trace contextRef="#ctx0" brushRef="#br0" timeOffset="-120400.21">10006 5921 393 0,'0'0'338'15,"0"0"-197"-15,0 0-50 16,0 0 10-16,0 0 57 16,0 0-4-16,0 0-92 15,-2-14-31-15,10 0 9 16,4-2-5-16,-1-2 9 0,0 1-30 16,0-2-8-1,-2 1 15-15,-3 4-13 0,2 2-6 16,-4 3 8-16,-2 6-10 15,-2 1 0-15,2 2 1 16,-2 0 21-16,0 5 9 16,0 12 14-16,0 5 11 15,2 4-23-15,1 2-18 16,-1 0 0-16,2-2-15 16,1-2-6-16,-1 1-7 15,-2-6-125-15,3 2-153 16,-2-7-62-16,-3-6-409 0</inkml:trace>
  <inkml:trace contextRef="#ctx0" brushRef="#br0" timeOffset="-120066.71">10284 5857 872 0,'0'0'263'0,"0"0"-196"16,0 0-6-16,0 0 52 15,0 0 39-15,0 0-46 16,85 117-60-16,-72-94-16 16,-5 4 1-16,-8-3-31 15,0 2 0-15,-10 8-42 16,-12-9-191-16,0-4-321 0</inkml:trace>
  <inkml:trace contextRef="#ctx0" brushRef="#br0" timeOffset="-119397.27">10421 5514 785 0,'0'0'154'0,"0"0"-102"0,0 0 3 16,0 0 77-16,0 0-61 15,127-12-48-15,-92 4 4 16,-2-2-12-16,3-2 2 16,-6 0 15-16,0-2-22 15,-5-2 5-15,-3 0-14 16,-3 0 0-16,-5 0 13 15,-4 0-14-15,-1-1 0 16,-7 4 9-16,-2-3-8 0,0 1-2 16,0 3-7-16,-14 1 8 15,-2 3 0-15,1 1 21 16,-2 7 60-16,-4 0 16 16,3 0-40-16,1 17-12 15,-4 4-13-15,6 6-2 16,-2 4 16-16,5 6-22 15,5 4 4-15,3 2 5 16,4 7-3-16,0 2 22 16,0 1-24-16,0-3-12 15,6-1 10-15,6-6-25 16,-1-1 5-16,-2-4-6 16,-2-4-27-16,-3-6-66 15,-2-5-80-15,-2-10-98 0,0-6-65 16,-6-7-207-16</inkml:trace>
  <inkml:trace contextRef="#ctx0" brushRef="#br0" timeOffset="-119186.89">10487 5738 624 0,'0'0'643'0,"0"0"-515"15,0 0-105-15,0 0 31 16,0 0 72-16,0 0-63 16,0 0-44-16,114-81-19 0,-73 56-19 15,2-1-101-15,4-6-76 16,-11 6-189-16,-9 3-443 0</inkml:trace>
  <inkml:trace contextRef="#ctx0" brushRef="#br0" timeOffset="-118852.9">11038 5245 671 0,'0'0'288'0,"0"0"-178"0,0 0 31 16,0 0 21-16,0 0 2 15,0 0-40-15,0 0-35 16,-95 95 17-16,85-57-21 16,0 2-7-16,9 2-9 15,1 0-35-15,0 1-6 16,0-5-20-16,0-4-2 15,14-5-12-15,1-2-69 16,3-9-119-16,7-9-164 16,-6-5-169-16,-1-4-167 0</inkml:trace>
  <inkml:trace contextRef="#ctx0" brushRef="#br0" timeOffset="-118549.61">11189 5383 517 0,'0'0'549'0,"0"0"-387"16,0 0-96-16,0 0 28 15,0 0 96-15,0 0-38 16,0 0-54-16,32 59-27 0,-16-34-22 15,1 2-4 1,1-1-3-16,-1-4-40 0,4 0 8 16,-3-2-10-16,-2-1-7 15,4-4-40-15,-7-2-91 16,-2-5-89-16,-2-5-80 16,-7-3-247-16</inkml:trace>
  <inkml:trace contextRef="#ctx0" brushRef="#br0" timeOffset="-118303.97">11397 5329 937 0,'0'0'279'0,"0"0"-155"15,0 0-3-15,0 0 46 16,0 0-12-16,-116 127-79 16,91-95-54-16,6 2 4 15,-2-2-26-15,5-3-6 16,5-4-51-16,6-1-101 16,5-6-140-16,0-5-318 0</inkml:trace>
  <inkml:trace contextRef="#ctx0" brushRef="#br0" timeOffset="-117913.89">11499 5677 717 0,'0'0'284'0,"0"0"-213"15,0 0-20-15,0 0 21 16,0 0 5-16,0 0-38 0,0 0-30 16,41-108-9-16,-30 89 38 15,-5 3-2-15,-2 7-7 16,-1 2 16-16,-2 3-7 15,-1 4 27-15,0 0 7 16,0 4-11-16,0 16 29 16,0 8-28-16,-4 6-18 15,-2 2-21-15,2 3-22 16,1-7-1-16,3-1-6 16,0-11-102-16,0-1-135 15,0-9-134-15,0-6-480 0</inkml:trace>
  <inkml:trace contextRef="#ctx0" brushRef="#br0" timeOffset="-117533.5">11606 5240 205 0,'0'0'836'0,"0"0"-684"15,0 0-75-15,0 0-6 16,0 0 80-16,0 0-42 15,47 114-51-15,-31-93 2 16,-1 2 1-16,1 3 5 16,-1 3-3-16,-1 0-29 15,-7 5 1-15,-3 0-20 16,-4 0-14-16,0 2-1 16,-4-3 0-16,-12-4-91 15,-2 1-104-15,2-7-162 16,5-11-476-16</inkml:trace>
  <inkml:trace contextRef="#ctx0" brushRef="#br0" timeOffset="-117097.14">11836 4899 416 0,'0'0'504'0,"0"0"-372"16,0 0-61-16,0 0 16 15,0 0 95-15,0 0 29 16,0 0-73-16,29 63-37 16,-15-25 9-16,-2 5 6 15,2 6-22-15,-2 6-41 16,5 6-23-16,-4 5-4 15,0 6-24-15,-1 3 5 0,-8 8-7 16,-1 1-50 0,-8 35-114-16,-19-23-320 0,-9-10-471 15</inkml:trace>
  <inkml:trace contextRef="#ctx0" brushRef="#br0" timeOffset="-93220.64">1755 12115 367 0,'0'0'89'0,"0"0"6"16,0 0 47-16,0 0-33 15,-2-3 0-15,2 3-31 16,0-2-13-16,-2 2 20 16,2-2-10-16,0 2-5 15,0-3-3-15,0 3-11 0,0 0 7 16,0 0-13-16,0 0-26 15,0 0 12-15,0 5-10 16,0 13 6-16,0 9 19 16,0 5-24-16,0 7 12 15,0 2-10-15,0 2-11 16,0 1 12-16,0 0-28 16,0-6 5-16,0-3-5 15,2-7-1-15,10-9-2 16,0-2-13-16,2-7-25 15,4-7-13-15,3-3-34 16,-2 0-23-16,3-1-26 0,8-24-37 16,-6 6-126-1,-9-1-332-15</inkml:trace>
  <inkml:trace contextRef="#ctx0" brushRef="#br0" timeOffset="-92986.81">1516 12421 1039 0,'0'0'194'0,"0"0"-158"15,0 0-25-15,0 0 0 16,0 0-10-16,0 0-1 0,0 0-6 15,146-57-10-15,-72 21-11 16,-14 4-183-16,-9 6-443 0</inkml:trace>
  <inkml:trace contextRef="#ctx0" brushRef="#br0" timeOffset="-92320.63">2162 12128 687 0,'0'0'257'15,"0"0"-128"-15,0 0 14 16,0 0 76-16,0 0-45 16,0 0-59-16,0 0-20 15,-39-13-27-15,24 20 2 16,-3 7-5-16,1 5-17 16,-4 3 18-16,1 2-26 15,5 3 2-15,1 1 1 16,5 0-43-16,0 2 12 15,7-4-12-15,2-2-1 0,0-3 1 16,0-8-26-16,7-5-35 16,6-5 1-16,2-3-27 15,4 0 6-15,-2-5 15 16,2-13-8-16,-2-4 50 16,-1-2-30-16,-5-2-1 15,-3 0 21-15,-2 2-2 16,-2 0 23-16,-2 5 4 15,0-2-1-15,0 5 1 16,-2 4 11-16,0 6-2 16,0 2 27-16,0 2 14 15,0 2 38-15,0 0-12 16,0 0-13-16,0 0-8 0,0 0-16 16,0 0-28-16,0 0 32 15,0 6-33-15,2 10 10 16,5 2 8-16,2 3-18 15,0 0 15-15,2-3-16 16,3 1-12-16,-1-8 11 16,3-3-44-16,-3-4-44 15,1-4-76-15,3 0-51 16,-6-4-37-16,1-8-302 0</inkml:trace>
  <inkml:trace contextRef="#ctx0" brushRef="#br0" timeOffset="-91742.63">2255 12008 532 0,'0'0'306'0,"0"0"-203"15,0 0-34-15,0 0 65 16,0 0-25-16,0 0-48 15,0 0-41-15,-4 0 18 16,4 15 68-16,0 5-38 16,0 3-23-16,2 3-5 15,2-3-14-15,1 0 4 16,1-1-25-16,-5-5-4 0,5 0-2 16,-4-7 0-16,1-2 1 15,-3-4 0-15,2-4-5 16,-2 0-3-16,0 0 5 15,0 0-21-15,0-7-15 16,0-4-9-16,0-5 26 16,0-4-2-16,0-2 24 15,0-3 13-15,0 2-13 16,0 0 1-16,0 0 11 16,7 2-5-16,1 4-10 15,-1-2 3-15,4 6-6 16,-2 1 6-16,0-1 0 0,3 5-11 15,-7 4 10-15,4 0-14 16,-2 4-7-16,3 0 22 16,-2 0 0-16,3 9 16 15,1 4-9-15,1 6-6 16,-1-2 23-16,-4 5-13 16,-1 0 11-16,-4 0-6 15,2-3-15-15,-1-4 15 16,2-3-16-16,-1-3-26 15,3-8-103-15,6-1-93 16,-1-3-96-16,-3-12-586 0</inkml:trace>
  <inkml:trace contextRef="#ctx0" brushRef="#br0" timeOffset="-91036.83">2706 11730 320 0,'0'0'606'16,"0"0"-439"-16,0 0-22 15,0 0 81-15,0 0-13 16,0 0-86-16,0 0-44 16,-99 5-2-16,79 13-30 15,2 4 18-15,-1 5-28 16,5 2-13-16,1 0 4 15,3 4-26-15,4-5 3 16,4-2-9-16,2-4-9 0,0-6 9 16,0-2-46-1,10-5-66-15,7-7 13 0,-2-2-33 16,3 0 5-16,-3-17 25 16,1-3 51-16,-3-6 0 15,-3-3-21-15,-4 0 34 16,-2 0 9-16,-1-2 16 15,-3 4 13-15,2 5 8 16,-2 7-8-16,0 4 20 16,0 8 5-16,0 0 21 15,0 3 15-15,2 0-42 16,0 0 1-16,6 15 2 16,2 7 44-16,3 7 33 0,5 14-26 15,3 7-12 1,0 7-5-16,4 1-44 0,0 2 12 15,2-1-13-15,-1 0-10 16,-1-1 4-16,-3-6-5 16,-4-2 0-16,-5-6-8 15,-3-4 7-15,-8-5-5 16,-2-6 5-16,0-7 1 16,-11-4-1-16,-8-5 1 15,-3-5 0-15,-2-4 8 16,-5-4-7-16,-1 0 8 15,1-2 20-15,0-17 2 16,8-4 19-16,4-12-24 16,9-6 10-16,8-14-11 0,0-4-9 15,13-13-16-15,18 1-1 16,10-3-75-16,2-2-21 16,5 6-89-16,7-9-76 15,-10 21-60-15,-13 16-891 0</inkml:trace>
  <inkml:trace contextRef="#ctx0" brushRef="#br0" timeOffset="-82321.66">6139 9290 124 0,'0'0'119'16,"0"0"-66"-16,0 0-33 15,0 0 5-15,0 0 5 16,0 0-3-16,0 0-5 0,21-26-21 16,-19 23 6-16,4 3-7 15,-4 0 0-15,0 0 9 16,-2 0-9-16,2 0 17 16,-2 0 28-16,0 0-3 15,0 0 17-15,0 0 7 16,0 0 15-16,0 0 30 15,0 0-28-15,0 9-20 16,0 7-14-16,-6 5-20 16,-2 0 3-16,2 2-17 15,1-2-8-15,-1-1 11 16,2 1-18-16,-1-3 0 16,0-1 6-16,0 2-5 0,1-1-2 15,0-2 1 1,-2 0 0-16,1-1-5 0,-2 0 5 15,0 2-1-15,0-6-7 16,4 1-28-16,-2-4 0 16,0-2-28-16,3-2-32 15,0-2-8-15,2-2-13 16,0 0-48-16,0 0-154 0</inkml:trace>
  <inkml:trace contextRef="#ctx0" brushRef="#br0" timeOffset="-81773.63">5956 9346 176 0,'0'0'100'0,"0"0"-69"16,0 0-13-16,0 0 42 16,0 0 40-16,0 0-50 15,0 0-3-15,33 2-13 16,-20 4-5-16,-1 5 0 16,1 1-10-16,3-1-1 15,-1 5 17-15,3 3-10 16,4 1-8-16,0 2-3 15,5-1-13-15,-2-1 10 16,0-1-11-16,-4-3 0 16,-5-5 0-16,-5-2 0 0,-5-4 0 15,-2-2 1-15,-4-1 0 16,0 0 15-16,0 0-6 16,-4-2-10-16,-6 0-9 15,-1 0-31-15,-5 0-28 16,3 0-24-16,3-4-119 0</inkml:trace>
  <inkml:trace contextRef="#ctx0" brushRef="#br0" timeOffset="-81425.44">6154 9298 352 0,'0'0'171'15,"0"0"-100"-15,0 0-7 16,0 0 37-16,0 0-26 16,0 0-29-16,0 0-14 15,-61 120-21-15,55-99 8 0,2-3-19 16,2-3 0-16,2 2-6 16,0-5-99-16,0-5-106 0</inkml:trace>
  <inkml:trace contextRef="#ctx0" brushRef="#br0" timeOffset="-78871.58">6243 10461 517 0,'0'0'183'0,"0"0"-118"16,0 0-52-16,0 0 34 15,0 0 39-15,0 0 15 16,0 0-14-16,35 44-45 0,-16-22-7 16,1 4 27-16,4 4 15 15,0 6 0-15,1 0-41 16,0 3-26-16,0-5 15 16,-4-1-25-16,-3-4 2 15,-3-5-1-15,-3-8-1 16,-5-4 0-16,-4-6-66 15,-3-6-67-15,0 0-12 16,0-14-170-16</inkml:trace>
  <inkml:trace contextRef="#ctx0" brushRef="#br0" timeOffset="-78519.66">6502 10471 59 0,'0'0'736'16,"0"0"-583"-16,0 0-101 15,0 0 55-15,0 0 29 16,0 0-17-16,0 0-26 16,-101 32-45-16,85-13 7 15,3 1-25-15,-2 3-15 0,1 2 10 16,-1 0-25-16,-1 3 1 16,3-2-1-16,-2 1-10 15,5-5-69-15,-1 0-102 16,5-8-117-16,-2-4-423 0</inkml:trace>
  <inkml:trace contextRef="#ctx0" brushRef="#br0" timeOffset="-77889.83">6615 10764 487 0,'0'0'269'0,"0"0"-170"0,0 0-55 16,0 0 63-16,0 0-21 15,0 0-52-15,0 0 29 16,-4-29-55-16,8 14 18 15,7 3 10-15,3 0-22 16,-3 2-1-16,2 4-13 16,-2 0 0-16,3 6-9 15,-1 0 2-15,-1 0 7 16,1 0-1-16,-4 3 2 16,2 9 4-16,-4 0-5 15,-4 2 0-15,-3 3 6 16,0 0 2-16,0 4 30 15,-10-1 14-15,-6 0-1 0,1 2 19 16,-1-3-18-16,3 2-7 16,2-5 9-16,6 0-35 15,5-2-3-15,0 0-2 16,0 0-12-16,4-2-2 16,10-3 0-16,5-4 0 15,6-5-13-15,4 0-2 16,25-15-107-16,-5-12-81 15,-5-1-302-15</inkml:trace>
  <inkml:trace contextRef="#ctx0" brushRef="#br0" timeOffset="-77571.73">7048 10768 502 0,'0'0'202'16,"0"0"-99"-16,0 0 24 15,0 0-19-15,24 103 8 16,-15-75-19-16,-4 1-45 0,1-2 0 15,-6 1-10-15,0-5-17 16,0 1 4-16,0-3-28 16,0-3-1-16,-8-6-71 15,-4-4-99-15,5-7-138 16,0-1-591-16</inkml:trace>
  <inkml:trace contextRef="#ctx0" brushRef="#br0" timeOffset="-77042.86">7208 10550 370 0,'0'0'254'0,"0"0"-173"15,0 0-42-15,0 0 70 16,0 0 36-16,0 0-35 16,0 0-36-16,-2 56 4 15,2-38-6-15,0 1-17 16,0 2-5-16,7-5-26 15,3-2-15-15,4-5 7 16,1 0-9-16,2-3-7 0,1-4 0 16,-3-2 0-16,2 0 0 15,-3 0 0-15,-3-10-7 16,1-4-5-16,-6-5 3 16,1-1 2-16,-5 1 7 15,-2-4-8-15,0 0-1 16,0-1 9-16,-9-1-1 15,-9 4 1-15,1 1 0 16,-2 6 7-16,2 2 21 16,1 7-18-16,0 1 13 15,5 4-23-15,0 0 2 16,1 2-2-16,0 14 0 16,1 4-21-16,5 12-71 15,2-4-106-15,2-6-198 0</inkml:trace>
  <inkml:trace contextRef="#ctx0" brushRef="#br0" timeOffset="-76576.04">7358 10117 588 0,'0'0'164'16,"0"0"-130"-16,0 0-13 15,0 0 77-15,0 0-24 16,0 0-41-16,0 0 9 16,37 21 19-16,-18 5 49 15,-2 10-11-15,-1 4-28 0,-1 9 17 16,1 1-28-16,-1 4-24 15,1-3-15-15,-3 4-20 16,1 1 10-16,-5 0-11 16,-5-1-23-16,-4 1-88 15,-6 15-73-15,-17-16-42 16,-6-9-110-16</inkml:trace>
  <inkml:trace contextRef="#ctx0" brushRef="#br0" timeOffset="-75870.23">6096 10287 307 0,'0'0'234'0,"0"0"-115"0,0 0 27 15,0 0 12-15,0 0-22 16,0 0-13-16,0 0-3 16,-47 68 31-16,32-26-28 15,1 8-19-15,0 8-11 16,4 6-31-16,-2 5-8 16,5 5-8-16,5 4-26 15,2 4 1-15,0 8-18 16,14-1 6-16,17-1-18 15,13-6-27-15,48 1-125 16,-13-22-101-16,-2-22-143 0</inkml:trace>
  <inkml:trace contextRef="#ctx0" brushRef="#br0" timeOffset="-56078.69">6124 9252 129 0,'0'0'98'15,"0"0"-61"-15,0 0-25 16,0 0 1-16,0 0 5 16,-4 0-18-16,4 0 18 15,0 0-18-15,0 0 0 0,-2 0 8 16,2 0-7 0,-2 0-1-16,2 0 0 0,-2 0 120 15,2 0-12-15,0 0-82 16,0 0-26-16,0 0 16 15,0 0-7-15,0 0 10 16,0 0-9-16,0 0-9 16,0 0 18-16,0 0-3 15,0 0-2-15,0 0 12 16,0 0-16-16,0 0 12 16,0 0 0-16,0 0-21 15,0 0 27-15,0 0-20 16,0 0 5-16,0 0 44 15,0 6-22-15,0 4 8 16,0-2 1-16,0 2-30 0,0 0 24 16,0-1-31-16,0-2 0 15,0 0 21-15,0-2-27 16,0 1 11-16,0-2-12 16,0 1 7-16,0-4 2 15,0 3-9-15,0 0 0 16,0-1-10-16,0 0 8 15,0-1 1-15,0 0-15 16,0 0-16-16,0 3 13 16,0-3-44-16,0-1-39 15,0 1-2-15,0 0-51 16,0 0-161-16</inkml:trace>
  <inkml:trace contextRef="#ctx0" brushRef="#br0" timeOffset="-55012.11">6087 9027 13 0,'0'0'84'16,"0"0"-51"-16,0 0 16 0,0 0 4 15,0 0-22 1,0 0 32-16,0 0-30 0,2-2-28 16,-2 2-5-16,0 0-18 15,0 0 18-15,0 0 62 16,0 0 62-16,0 0-45 16,0 0-64-16,0 0 1 15,0 0 15-15,2 4-2 16,-2 1 6-16,0-1-34 15,2 1 8-15,-2 2 4 16,0-1-12-16,3-1 29 16,-3 3-10-16,0-2-1 15,0 2 18-15,0 1-31 0,0 0 3 16,0 0 4-16,0 0-12 16,0-2 6-16,0 0-7 15,0 0-13-15,0-2 11 16,0 6-48-16,0-3-41 15,0-3-114-15</inkml:trace>
  <inkml:trace contextRef="#ctx0" brushRef="#br0" timeOffset="-53931.23">6084 8833 54 0,'0'0'37'0,"0"0"-28"0,0 0 51 15,0 0 12-15,0 0-38 16,0 0-1-16,0 0-16 15,0 0 2-15,0 0-13 16,0 0-6-16,0 0 0 16,0 0 0-16,0 0 0 15,0 0 37-15,0 0-4 16,0 0-24-16,0 0 4 16,0 0-13-16,0 2 32 15,0 0-4-15,0 1-20 16,0 0 17-16,0-1-14 0,0-2 1 15,0 2 14 1,0 2-25-16,0 0 18 0,0 1 15 16,0 2 2-16,0 0 12 15,0 2-32-15,0-1-10 16,0 0 15-16,0-1-21 16,0-4 7-16,0 3 3 15,0-2-8-15,0-2 12 16,0 2-14-16,0 1 0 15,0-3 3-15,0 1-2 16,0-1-1-16,0 2 0 16,0-1 6-16,0-3-2 15,0 3-4-15,0-1-4 16,0 0-2-16,0 4-20 16,0 1-50-16,0-4-105 0</inkml:trace>
  <inkml:trace contextRef="#ctx0" brushRef="#br0" timeOffset="-53023.86">6084 8753 162 0,'0'0'117'16,"0"0"-74"-16,0 0-20 15,0 0-23-15,0 0 10 16,0 0-7-16,0 0 68 16,0 0 76-16,0 0-91 15,0 0-33-15,0 0-10 16,0 0 7-16,0 0 24 16,0 0-30-16,0 0-1 15,0 0 9-15,0 0-21 0,0 0 18 16,0 0-15-16,0 0 2 15,0 0-2-15,0 0-3 16,0 0-1-16,0 8 0 16,0 1 6-16,0 2-7 15,0-1 1-15,0 0-3 16,0-2-5-16,0-2-7 16,0 0-24-16,0-4-8 15,0 0-34-15,0-2-13 16,0 0-78-16,0 0-69 0</inkml:trace>
  <inkml:trace contextRef="#ctx0" brushRef="#br1" timeOffset="-44889.87">6096 8789 133 0,'0'0'125'0,"0"0"-71"0,0 0-40 16,0 0 18-16,0 0-23 16,0 0-2-16,0 0-14 15,0 0 7-15,0 0 0 16,2 0-6-16,0 0 3 15,1 0 3-15,-3 0 92 16,0 0-4-16,0 0-34 16,0 0-40-16,0 0-12 15,0 0 41-15,0 0-20 16,0 0-6-16,0 0 5 16,0 0-3-16,0 0 38 0,0 0-23 15,0 0-27-15,0 0 10 16,0 0-17-16,0 0 12 15,-3 0-2-15,-1 5-9 16,-1 2 19-16,3-1-20 16,-3 1 0-16,4-2 11 15,1-1-11-15,0 1-1 16,0-5 0-16,0 3-40 16,0-1-12-16,0-2-44 15,0 0-11-15,0 0-38 16,0 0-88-16,0 0 63 0</inkml:trace>
  <inkml:trace contextRef="#ctx0" brushRef="#br1" timeOffset="-44552.05">6043 8815 196 0,'0'0'104'15,"0"0"-81"1,0 0-17-16,0 0 4 0,0 0 240 15,0 0-71-15,0 0-124 16,0-1-28-16,0 1 38 16,0 0-3-16,0 0-26 15,0 0-36-15,0 0-26 16,0 0-46-16,0 0-87 16,0 0-118-16,0 0-202 0</inkml:trace>
  <inkml:trace contextRef="#ctx0" brushRef="#br1" timeOffset="-44367.7">6043 8815 182 0</inkml:trace>
  <inkml:trace contextRef="#ctx0" brushRef="#br1" timeOffset="-44283.61">6043 8815 182 0,'-12'-10'111'0,"12"10"123"15,0 0-109-15,0 0-99 0,0 0 5 16,0 0-5-16,0 0-5 16,0 0-21-16,0 0-49 15,2 0-27-15,-1 0-89 0,-1 0-162 16</inkml:trace>
  <inkml:trace contextRef="#ctx0" brushRef="#br1" timeOffset="-44052.89">6022 8801 196 0,'0'0'96'0,"0"0"181"16,0 0-146 0,0 0-99-16,0 0-25 0,0 0 38 15,0 0-28-15,0 0-17 16,0 0-7-16,5 0-99 16,-3 0-106-16,-2 0-143 0</inkml:trace>
  <inkml:trace contextRef="#ctx0" brushRef="#br1" timeOffset="-43834.9">6022 8801 175 0,'34'-38'355'0,"-34"36"-182"16,0 2-115-16,0 0-31 15,0 0-26-15,0 0 30 16,0 0-31-16,2 0-12 16,2 0-51-16,1 0-46 15,-1 0-181-15</inkml:trace>
  <inkml:trace contextRef="#ctx0" brushRef="#br1" timeOffset="-43598.78">6093 8749 593 0,'0'0'289'15,"0"0"-214"-15,0 0-48 16,0 0-6-16,0 0 25 15,0 0 20-15,0 0-66 16,0 0-37-16,0 0-96 16,0 2-103-16,0 0-149 0</inkml:trace>
  <inkml:trace contextRef="#ctx0" brushRef="#br1" timeOffset="-43395.67">6093 8749 137 0,'-60'33'559'16,"60"-33"-467"-16,0 0-91 16,0 0-1-16,0 0 1 15,0 0 3-15,0 9-4 16,0-1-72-16,0-5-126 0</inkml:trace>
  <inkml:trace contextRef="#ctx0" brushRef="#br1" timeOffset="-43195.78">6022 8782 1007 0,'0'0'166'0,"0"0"-131"0,0 0-15 16,0 0-19-16,0 0 12 16,0 0-13-16,0 0-25 15,2-5-141-15,12 1-51 16,2 1-69-16,-6-4-262 0</inkml:trace>
  <inkml:trace contextRef="#ctx0" brushRef="#br1" timeOffset="-39231.89">5487 7596 123 0,'0'0'109'0,"0"0"-42"16,0 0-37-16,0 0 42 15,0 0 312-15,0 0-166 16,0 0-111-16,14 15 25 15,-14-15 26-15,0 0 12 16,0 4-30-16,0 5-63 16,-12 9-1-16,-7 8-26 15,-4 12 1-15,-1 8 28 16,2 6-51-16,8 2-4 0,5-4-11 16,9-1-6-1,0-6-1-15,7-2-6 0,15-7-16 16,2-5-3-16,5-6-97 15,0-9-38-15,10-12-110 16,-8-2-133-16,-9 0-262 16</inkml:trace>
  <inkml:trace contextRef="#ctx0" brushRef="#br1" timeOffset="-38885.67">5641 7708 183 0,'0'0'126'0,"0"0"64"0,0 0-83 16,0 0-19-16,0 0 51 15,0 0-15-15,0 0-49 16,91 85 15-16,-70-66-29 16,-1 2-17-16,2 0 14 15,0-1-30-15,-1-2-6 16,-4 1-6-16,-3-5-16 16,-4 0 19-16,-3-6-19 15,-2-2-11-15,-3-5 10 0,1-1-64 16,-3 0-53-16,0-7-104 15,0-9-431-15</inkml:trace>
  <inkml:trace contextRef="#ctx0" brushRef="#br1" timeOffset="-38568.46">5859 7691 172 0,'0'0'524'0,"0"0"-389"16,0 0-52-16,0 0 29 16,0 0 29-16,0 0-1 15,0 0-56-15,-40-2-24 16,27 9-9-16,-5 9-17 15,1 1 28-15,-1 8-46 16,-3-1-16-16,2 2 15 16,-4 2-14-16,3-2-2 15,0-3-15-15,4 7-144 16,8-9-97-16,1-6-290 0</inkml:trace>
  <inkml:trace contextRef="#ctx0" brushRef="#br1" timeOffset="-37859.24">5935 7846 376 0,'0'0'63'0,"0"0"164"16,0 0-64-16,0 0-79 16,0 0 4-16,0 0 49 15,0 0-22-15,15-27-59 16,-9 18 15-16,0 3-22 0,1 2-11 15,1 0 7 1,2 1-30-16,1-2-5 16,0 3-10-16,0 2 0 0,2 0-10 15,1 0 10-15,-3 0 0 16,-2 0 4-16,0 4 3 16,-2 4-14-16,-3 2 6 15,-4 2 1-15,0 0 13 16,0 2-13-16,-4 0 0 15,-12 3 18-15,-4 1-17 16,0-2 19-16,-1-2 8 16,6-3-20-16,1 0 30 0,8-1-37 15,2-5 5 1,1 0-6-16,3 0 0 0,0 2 0 16,0-1 0-16,0 2 3 15,3-2-10-15,7 2 7 16,4-2-8-16,-1-2 7 15,3-1-48-15,2-3-12 16,15 0-61-16,-1-5-78 16,-6-7-172-16</inkml:trace>
  <inkml:trace contextRef="#ctx0" brushRef="#br1" timeOffset="-37521.54">6261 7897 232 0,'0'0'378'15,"0"0"-167"-15,0 0-150 16,0 0 28-16,0 0 65 16,0 0-52-16,0 102-31 15,0-74-24-15,0-4-30 16,0-2 14-16,0-5-31 16,0-3 1-16,-2-1-3 15,2-3-53-15,-2-6-94 0,0-2-137 16,-2-2-328-16</inkml:trace>
  <inkml:trace contextRef="#ctx0" brushRef="#br1" timeOffset="-36901.79">6330 7524 224 0,'0'0'596'0,"0"0"-469"15,0 0-72-15,0 0 57 16,0 0 6-16,0 0-55 16,0 0 13-16,55-22-34 15,-27 15 11-15,3 0-24 0,1-6-22 16,5 2 9 0,-2-4-14-16,-1-1-2 0,-3-2 0 15,-4 2 6-15,-5-2-18 16,-9 0 11-16,-3 2-17 15,-8-3 7 1,-2 4-8-16,0-3 19 0,-7 2 18 16,-9 0-17-16,0 2 29 15,1 3-14-15,-2 6-1 16,5 3 28-16,-1 2-27 16,-2 0 6-16,3 4-1 15,-2 14-7-15,-1 8 40 16,1 8-12-16,4 7 10 15,1 8 22-15,1 1-40 16,6 3 1-16,2-2-4 16,0 2-30-16,0-6 24 0,10-1-25 15,1-5 0-15,-1-3-10 16,0-8 2-16,-3-3-46 16,-5-8-54-16,-2-5-87 15,0-1-79-15,-19-6-103 16,-2-7-408-16</inkml:trace>
  <inkml:trace contextRef="#ctx0" brushRef="#br1" timeOffset="-36720.69">6328 7742 292 0,'0'0'507'0,"0"0"-393"0,0 0-56 16,0 0 58-16,0 0-15 15,0 0-43-15,133-97-47 16,-92 80-11-16,12-9-82 16,-10 3-213-16,-8 4-585 0</inkml:trace>
  <inkml:trace contextRef="#ctx0" brushRef="#br1" timeOffset="-36430.17">6891 7325 324 0,'0'0'537'0,"0"0"-426"0,0 0-50 16,0 0 53-16,0 0 47 15,-71 110-1-15,63-71-60 16,1 2-21-16,5 0-42 16,2-1-25-16,0-4 3 15,0-6-15-15,9-6-1 16,4-7-89-16,9-5-135 16,-2-7-45-16,-4-5-306 0</inkml:trace>
  <inkml:trace contextRef="#ctx0" brushRef="#br1" timeOffset="-36151.78">6994 7383 312 0,'0'0'168'16,"0"0"-4"-16,0 0-86 15,0 0 33-15,0 0 42 16,0 0-15-16,0 0-38 16,67 62-18-16,-51-37-30 15,-1-3 1-15,-1 1-17 16,1-2-30-16,-2-1 19 0,1-4-25 16,-4-1-13-16,0-3-64 15,0-1-81-15,-2-6-97 16,-6-2-64-16</inkml:trace>
  <inkml:trace contextRef="#ctx0" brushRef="#br1" timeOffset="-35887.2">7148 7386 215 0,'0'0'517'0,"0"0"-370"16,0 0-87-16,0 0 51 16,0 0 55-16,0 0-29 15,0 0-81-15,-70 49 1 16,53-29-31-16,-1 3-6 16,1 1 1-16,0-1-20 15,5 0-2-15,5-6-45 16,5 0-151-16,2-5-114 15,0-9-447-15</inkml:trace>
  <inkml:trace contextRef="#ctx0" brushRef="#br1" timeOffset="-35444.51">7244 7485 170 0,'0'0'668'0,"0"0"-525"16,0 0-120-16,0 0 10 15,0 0 53-15,0 0-7 16,0 0 0-16,54 26-39 0,-43-17 8 15,2 0 9-15,-4 0-31 16,-3-1 29-16,-1-1-22 16,-3 0-20-1,-2 0 25-15,0 4-26 0,0 1 13 16,-13 2 14-16,-9 2-29 16,0 2 25-16,-3-4-9 15,5 0 4-15,5-6 25 16,6-2-46-16,8-3-2 15,1-3-7-15,0 3 9 16,6 0-19-16,13-3 10 16,5 0-40-16,5 0 20 0,0 0-97 15,6-9-36-15,-9-1-95 16,-7 0-157-16</inkml:trace>
  <inkml:trace contextRef="#ctx0" brushRef="#br1" timeOffset="-35042.83">7402 7235 232 0,'0'0'665'0,"0"0"-482"16,0 0-122-16,0 0 33 15,0 0 45-15,0 0-12 16,0 0-30-16,43 5-34 15,-26 11 5-15,3-2-24 16,-2 11-10-16,2 3 12 16,-2 3-40-16,-6 6 7 15,1 1-10-15,-11 3 6 16,-2-1-18-16,0 0-16 16,-18-3-77-16,-15 8-103 15,1-13-123-15,6-7-232 0</inkml:trace>
  <inkml:trace contextRef="#ctx0" brushRef="#br1" timeOffset="-34602.9">7480 6724 770 0,'0'0'172'16,"0"0"-70"-16,0 0 44 16,76 150-57-16,-40-92 24 0,4 4 4 15,2 1-50-15,5 2 15 16,-5 2-58-16,-5 2-22 15,-9 1 9-15,-17 5-11 16,-25 37-41-16,-25-19-161 16,-13-10-293-16</inkml:trace>
  <inkml:trace contextRef="#ctx0" brushRef="#br1" timeOffset="-29138.77">6024 8867 54 0,'0'0'20'0,"0"0"-6"16,0 0 31-16,0 0 10 15,0 0 7-15,0 0-15 16,3-2-22-16,-3 2-1 16,0 0-24-16,0 0-4 0,0 0 3 15,0 0 1 1,0 0-6-16,0 0 6 0,0 0 16 15,0 0 45-15,0 0-48 16,0 2-12-16,0-2 11 16,0 0-12-16,-3 0 0 15,1 2 0-15,-2-2 7 16,0 0-5-16,-1 3-2 16,0-3-19-16,1 2-1 15,2 1-28-15,-3-1-8 16,1 0-19-16,2 0-14 15,-1-2-28-15</inkml:trace>
  <inkml:trace contextRef="#ctx0" brushRef="#br1" timeOffset="-28575.85">4432 9307 87 0,'0'0'73'0,"0"0"-58"0,0 0-1 15,0 0-14-15,0 0 0 16,0 0 9-16,0 0-8 16,-75 21 32-16,67-19-5 15,0-2-27-15,2 2 14 16,-2 0-15-16,3 0-3 15,-2 1-4-15,2 0 7 16,1 1 0-16,-1 1 0 16,3-2 1-16,0 3-1 15,-2 2 0-15,-2-4-39 16,1 2-67-16</inkml:trace>
  <inkml:trace contextRef="#ctx0" brushRef="#br1" timeOffset="-24380.83">4250 9460 107 0,'0'0'71'0,"0"0"-54"15,0 0 5-15,0 0 27 16,0 0 1-16,0 0-27 16,0 0-23-16,5 5 0 15,-3-3 10-15,-2-2 163 16,0 2-97-16,0-2-63 15,0 0-4-15,0 0 27 0,0 0-8 16,0 0 2-16,0 0-30 16,0 0 0-16,0 0 1 15,0 0 0-15,0 0-1 16,0 0 2-16,0 0 5 16,0 0 9-16,0 0-16 15,0 0 9-15,0 0 21 16,0 0-12-16,2 0 9 15,0 0-18-15,3 0 1 16,-1 0 13-16,0 0-4 16,4 0-5-16,-3 0 11 15,1-2-24-15,0-3 12 16,-2 3-7-16,3 0-5 0,-2-1 16 16,2-2-16-16,1 3-1 15,-1-2 23-15,2 3-23 16,-2-3 19-16,1 1-1 15,-2 2-17-15,2-3 27 16,1 1-28-16,-3 1 10 16,3-1 13-16,-1 1-21 15,-2-3 18-15,3 2-10 16,-1 1-10-16,4-3 26 16,-3 1-26-16,1 1 2 15,0-2 22-15,1 1-22 16,-5 0 5-16,4 3-7 15,-1-3 10-15,-3 1 4 0,-1-1-14 16,4 2 1-16,-5 0 0 16,3 0 9-16,-1-1-10 15,1 1 0-15,0-3 6 16,0 3 12-16,-1-1-18 16,1 1 0-16,-1-3 0 15,1 3 2-15,0 0-2 16,-1 0 0-16,-2 1 8 15,4-2 2-15,-3 1-10 16,-3 0 0-16,2-2 0 16,0 2 0-16,3 0 0 15,-3 0 0-15,3-1 6 16,0 3-8-16,-1-3 2 0,0 1 0 16,1 0 2-1,3 0 7-15,-4-1-9 0,3 3 0 16,-1-5 0-16,-4 3 4 15,2 0-4-15,-1 0 0 16,1-1-2-16,2 3 12 16,-2-5-10-16,0 3 0 15,1-2 1-15,-4 3 9 16,6-4-10-16,-5 3 0 16,3-2 0-16,-3 2 0 15,0 0 0-15,3 0 0 16,-2-1 1-16,1 3 5 15,1-3-6-15,-1-1 0 0,3 2 1 16,-2-1 0 0,0 3 6-16,-3-2-7 0,3-1 1 15,0-1-3-15,0 2 2 16,1-1 0-16,1-2 0 16,0 1 6-16,0 0-3 15,-2 0-3-15,-1 1 0 16,2 2-6-16,-4-1 7 15,0 0-1-15,-2 0 17 16,3 0-16-16,-1-1 16 16,2 3-16-16,4-5-1 15,-4 3 17-15,1 0-16 16,-3-1-1-16,4 1 3 16,-4 2 3-16,3 0-4 15,0-3-2-15,1 1 0 0,1 0 0 16,-2-3 9-16,1 4-9 15,-1-3 1-15,2 1 9 16,-2 0-6-16,-2 1-4 16,3-2 0-16,-1 1-2 15,0 2 4-15,-1-3-2 16,3 2 0-16,-2 0 6 16,-1-1-2-16,1 2-4 15,-2-1 0-15,-1 0-7 16,3 0 7-16,-2 2 0 15,-1-2 0-15,2-1 7 16,-1 3-7-16,-1-2 0 0,-1 2 0 16,4 0-11-16,-1-3 12 15,3-1-1-15,-3 2 0 16,4-1 10-16,-4 2-10 16,1-2 0-16,-3 2 0 15,4-2-7-15,-6 2 7 16,2 1 0-16,-2-2 0 15,2 2 7-15,-1-2-7 16,0 0 0-16,2-1 0 16,-1 1-4-16,2 0 4 15,-1 1 0-15,3-1 0 16,-2 0 7-16,4-3-10 16,-4 3 3-16,3 0 0 15,-5 1-5-15,3-1 5 16,-2 0 0-16,2-1 0 0,-1-1 9 15,3 2-6-15,0-2-3 16,0 0 0-16,0 3-9 16,-1-3 9-16,2 1 0 15,1 1 0-15,-4-1 8 16,4 1-5-16,-3-3-3 16,-1 3 0-16,2-1-8 15,0 1 9-15,-2-3-1 16,1 3 0-16,2-1 6 15,-4 1-5-15,3-1-1 16,-3 1 0-16,2 0-7 16,-2 0 7-16,1 0 0 15,1 1-1-15,0-2 7 0,1 2-11 16,-1-2 5 0,1 3 0-16,-2-1-11 0,2 1 11 15,-3-3 0 1,3 1 0-16,-2 0 9 0,2 0-9 15,-3 1 0-15,3 1 0 16,-1-2-11-16,-2 0 12 16,3-1-1-16,-3 1 0 15,2 2 10-15,-2-2-9 16,1 0-1-16,-3 2 0 16,0-1-7-16,1-1 8 15,2 2-1-15,-3-3 0 0,1 1 8 16,1 2-9-16,-2-2 1 15,4 2 0-15,0 0-12 16,-1-2 14-16,2 2-2 16,-3 0 0-16,1-2 1 15,2 1 8-15,-2-2-9 16,2 1 0-16,-1-2-4 16,-1 2 4-16,3-2 0 15,-4 2 0-15,1-1 6 16,-1 0-11-16,1 1 5 15,-2 0 0-15,2 0-8 16,-3-1 8-16,0 3 0 16,0 0 0-16,1 0 9 15,-1-2-10-15,1 2 1 0,0-3 0 16,1 3-10-16,-2-2 10 16,0 2 0-16,4-2 2 15,1 0 6-15,-3 0-2 16,1 1-6-16,2-4 0 15,0 3-11-15,0-2 12 16,1 0-1-16,0 2 0 16,-3-2 1-16,-3 2 3 15,2 0-4-15,0 0 0 16,0 0-5-16,1-1 5 16,-3 3 0-16,2-5 0 15,2 3 7-15,-2 0-1 16,-2-1-6-16,3 3 0 15,-4 0-9-15,3-2 10 0,-2 2-1 16,3-3 0 0,-2 1 8-16,1 0-10 0,1 2 2 15,-2-2 0-15,2-1-11 16,1 3 11-16,1-3 0 16,0 1 0-16,0-2 10 15,-1 2-8-15,-1 0-2 16,1 0 0-16,-3-3-6 15,0 4 7-15,0-1-1 16,-3 0 0-16,2 2 8 16,1-2-7-16,0 2-1 15,-1 0-2-15,0-2-4 0,2-1 7 16,1 3-1 0,3-3 0-16,-1-1 1 15,-1-1 12-15,4 3-13 0,-1-3 0 16,-1 3-7-16,2-3 7 15,-1 2 0-15,-2 1 0 16,0-2 2-16,0 0 14 16,-3 0-16-16,4 0 0 15,-6 0 10-15,3 0-8 16,-3 1-2-16,-2 0 0 16,3 1 8-16,-1 0-5 15,1 0-3-15,-1-3 0 16,1 2-6-16,1 1 14 0,1-2-8 15,2 1 0-15,0-1 7 16,0 3 2-16,-1-3-9 16,4 0 0-16,-1-1 8 15,1 3-7-15,-2-1 10 16,1 1-8-16,-3 0 5 16,-1-3 10-16,-1 3-18 15,0 0 0-15,-2 1 19 16,4-3-18-16,0-1 13 15,-1 2-11-15,1-2 6 16,2 1-2-16,1-1-7 16,-2 0 0-16,0 2-7 15,0-2 14-15,-1 1-7 0,-1 3 0 16,2-3 2 0,-2 2 1-16,2-3-3 0,-4 3 0 15,1 1-6-15,1 1 2 16,-3-2 4-16,-1 2 0 15,5 0 2-15,2-2 0 16,-2-1-2-16,1 3 0 16,0-2-7-16,2 0 7 15,-2 2 0-15,-1-2 0 16,1 1 0-16,1 1 7 16,-4-3-7-16,4 2 0 15,-4-2-2-15,2 2 5 16,-1-2-3-16,3 1 0 15,-1 0 1-15,-3 0 0 16,5 1-1-16,-2-1 0 16,-1-3-1-16,4 3-2 15,-4 0 3-15,0 0 0 0,1 2 1 16,-3-1 2-16,1-1-3 16,0-1 0-16,-1 3-2 15,3-2 2-15,1 0 0 16,-2 0 0-16,1 0 2 15,1 1-4-15,-2-4 2 16,3 3 0-16,1-2 0 16,-4 2-1-16,1 0 1 15,1 0 0-15,-4 0 1 16,2 1-1-16,1-2 0 0,1 1 0 16,-1 0-1-1,1-2 6-15,2 3-5 0,1-4 0 16,-2 1 0-16,3 2 0 15,-3-1 0-15,0-2 0 16,-1 3-1-16,0-2 4 16,1 3-3-16,-2-2 0 15,0-1 0-15,0 2-7 16,0 2 8-16,0-2-1 16,1 0 0-16,2 0 4 15,0 0-4-15,5-1 0 16,0 3 1-16,4-3-6 15,-1 1 5-15,2 0 0 16,5-3 0-16,2 5 6 16,2-7-7-16,2 3 1 0,4 1 0 15,-2-2-13-15,1 1 13 16,-3 0 0-16,-4-3-1 16,-2 4 2-16,-5-1-9 15,-2-1 8-15,-4 2 0 16,-6 1-4-16,0-2 4 15,3 1 0-15,0 1 1 16,-1-4 6-16,1 3-4 16,3-3-3-16,-3 2 0 15,3-2-9-15,-1 2 9 16,1-2 0-16,1 0 0 16,0 0 12-16,0 0-18 15,1-2 6-15,5 2 0 0,3-2-6 16,6 0 12-1,3 1-6-15,1 0 0 0,-5-2 2 16,-2 4-2-16,-7 0 0 16,0 0 0-16,3-2-6 15,2-1 7-15,2 3-1 16,4-5 0-16,2 1 6 16,6 0-17-16,-1-1 11 15,6-1 0-15,9 0-4 16,9-1 4-16,7 1 0 15,7-1 0-15,3 3-29 16,1-2 23-16,0-1-10 0,1 0-4 16,-1-2 19-1,-4 0-52-15,-5 0 14 0,-5 1 14 16,-4-2 2-16,1 1 17 16,5-4 3-16,4-2-50 15,8 0 9-15,-1 0-79 16,0 2-42-16,16-3 18 15,-22 8-64-15,-15 0-109 0</inkml:trace>
  <inkml:trace contextRef="#ctx0" brushRef="#br1" timeOffset="-20483.95">5157 9144 55 0,'0'0'100'0,"0"0"-77"16,0 0 10-16,0 0-12 16,0 0 4-16,0 0 5 15,-9 0-17-15,7 0 5 16,2 0-14-16,0 1-3 15,-2 2-1-15,2-3 2 16,-2 2 149-16,0-2-71 16,-3 0-67-16,0 2 5 15,-1-2 24-15,-3 2-13 0,3 0 13 16,-4 2-25-16,1 0-8 16,1 0 18-16,-1 0-19 15,-1 0 7-15,0 2-1 16,-1 1-13-16,1-2 12 15,2-1-13-15,-1 1 0 16,-1 0-6-16,2-1 7 16,-1-1-1-16,-3 0 0 15,4-1 7-15,-1 0-3 16,0 0-4-16,0 0 0 16,0 0-3-16,-1 2 3 15,0-1 0-15,1 0 2 16,-2 1 6-16,2 1-4 0,-2-3-4 15,2 3 0-15,-2-1-5 16,0 2 6-16,0-2-1 16,-1 2 0-16,2-2 6 15,-2 2-4-15,5-2-2 16,-1 1-2 0,1 0-4-16,1-1 6 0,-4 1 0 15,4-2 0-15,-3 1 6 16,-1 1-2-16,2 0-4 15,-3-1 0-15,1 0-8 16,0 0 8-16,-3 0 0 16,3-2 0-16,-1 2 1 0,0 1 4 15,2-2-5 1,0 1-3-16,1 3-3 0,-4-4 7 16,3 3-1-16,-2 1 0 15,-2-3 1-15,0 1-5 16,-1 2 4-16,-1-2 0 15,1 2-4-15,0-2 4 16,2 2 0-16,0 0 0 16,-1 0 7-16,1 1-5 15,-1-3-2-15,3 2 0 16,0-4-10-16,1 4 12 16,-1-3-2-16,0-1 0 15,0 4 7-15,1-3-7 16,-3-1 0-16,1 4 0 15,0-3-8-15,-1 2 8 16,-1-3 0-16,1 2 0 0,2 1 7 16,-3-3-7-16,1 4 0 15,-1-2 0-15,-1 4-7 16,4-3 8-16,-3-1-1 16,1 2 0-16,1-2 7 15,-3 2-6-15,3 0-1 16,1-4 0-16,-2 3-10 15,1 0 12-15,0 0-2 16,-3 0 0-16,1-1 8 16,-4 2-7-16,5-2-1 15,1 0 0-15,0-1-4 16,0 1 5-16,-1-2-1 16,1-1 0-16,0 2 6 15,-2 0-8-15,0 0 2 0,-3 2 0 16,5-2 0-1,-3 1 1-15,5-5-1 0,1 5 0 16,0-1 7-16,0-1-7 16,1-1 0-16,3 1 0 15,2-1-7-15,0-2 8 16,-1 2-1-16,3-2 0 16,-4 0 7-16,3 2 1 15,-1-2-8-15,0 3 0 16,0-3 2-16,-1 0-1 0,1 0-1 15,2 0 9 1,-2 0-8-16,2 0 29 0,0 0-19 16,0 0-9-16,0 0 20 15,0 0-22-15,0 0 11 16,0 0 1-16,0 0-11 16,0 0 26-16,0 0-26 15,0 0 1-15,0 0 15 16,0 0-16-16,0 0-1 15,0 0 0-15,0 0-16 16,0 0-30-16,0 0-137 16</inkml:trace>
  <inkml:trace contextRef="#ctx0" brushRef="#br1" timeOffset="-12886.98">4432 9703 192 0,'0'0'108'16,"0"0"-76"-16,0 0-19 16,0 0 6-16,0 0 229 15,0 0-130-15,0 0-96 16,0-6 11-16,0 3 91 16,0 3-50-16,0 0-25 15,0 0 2-15,0 0-9 16,0 0 42-16,0 0-54 15,0 0-23-15,0 0 16 16,8 0-22-16,0 0 32 16,5 0-6-16,4 5-26 0,-2 3 28 15,0 0-27-15,2 3-1 16,-2-2 14-16,-2 1-14 16,-1 2-1-16,-4 0 0 15,-1 0 11-15,0 0-4 16,2-2-7-16,-3 2 0 15,-1-2-8-15,1-2 10 16,-3-1-2-16,2-3 0 16,-3-4 6-16,0 2-9 15,-2-2 3-15,3 0-35 16,0 0 7-16,-1 0-17 16,3 0 2-16,-1 0-18 15,3 0-17-15,-2 0 24 0,-1 0-97 16,-2 0-27-16,-2 0-25 15,0 0-191-15</inkml:trace>
  <inkml:trace contextRef="#ctx0" brushRef="#br1" timeOffset="-12290.75">4633 9639 178 0,'0'0'93'0,"0"0"-74"15,0 0 3-15,0 0 164 16,0 0-74-16,0 0-74 16,0 0-38-16,0 0 19 0,0 2-17 15,0 0-1 1,0 0 10-16,0 0-11 0,0 0 1 15,0 2 8-15,0-1-8 16,-2 0 7-16,2-1-7 16,-3 0-1-16,2 3 46 15,-3-2 2-15,-1 1 8 16,-2 3-4-16,0-2-16 16,-3 5 26-16,-4 2-24 15,1 2 4-15,-6 5 29 16,-2 0-28-16,-2 6 11 15,-3 0-5-15,-4 1-33 16,4 1 22-16,-1-3-31 16,7-5-7-16,4-4 12 15,8-7-11-15,3-4-2 0,5-4 1 16,0 0-55 0,9 0-29-16,26-18-68 0,1-5-107 15,-5 2-352-15</inkml:trace>
  <inkml:trace contextRef="#ctx0" brushRef="#br1" timeOffset="-4140.9">4658 9927 10 0,'0'0'74'0,"0"0"-6"0,0 0 15 16,0 0-8-16,0 0-59 15,0 0-6-15,0 0 127 16,-18-1 22-16,16 1-100 16,2 0-21-16,0 0-25 15,0 0 37-15,0 0 30 16,0 0-46-16,0 0-6 16,0 0-4-16,0 0-18 15,0 0 16-15,0-2-22 16,4 0 0-16,12-1 11 0,5 0 31 15,2 1-33 1,4-2 14-16,2 1-21 0,-2 2 28 16,-3 1-30-16,-3 0 1 15,-6 0 6-15,-4 1-7 16,-7 10 0-16,-4-3 14 16,0 5 1-16,0-1 79 15,-6 2-36-15,-11 6-6 16,-6-6 12-16,-2 3-47 15,-2-1 19-15,6-2-4 16,1-4-32-16,1 0 16 16,8-4-16-16,5-2 0 15,2-2 2-15,2 2-2 16,-2 0 0-16,2 4-6 0,0 2 16 16,-1 3-7-16,3 1-3 15,0-3-8-15,0 1 0 16,0-2-10-16,7-1 2 15,12-4-4-15,1-1 2 16,7-4 18-16,1 0-59 16,4 0 38-16,-1 0 20 15,-4 0-10-15,-5 0 11 16,-6 0 0-16,-8 7 5 16,-1 4-15-16,-5 6 20 15,-2 1 14-15,0 3 44 16,0 2-22-16,-2 0 5 15,-11 0 12-15,-1-1-31 0,1-4 22 16,0 0-28 0,-1-2-25-16,-1-2 35 0,1-2-35 15,-1 0 12-15,-3 0 6 16,0-4-17-16,-4 0 36 16,0-4-24-16,-3-2-14 15,-3-2 9-15,7 0-9 16,1-14-38-16,9-8-146 15,3-8-339-15</inkml:trace>
  <inkml:trace contextRef="#ctx0" brushRef="#br1" timeOffset="42200.7">4953 13101 165 0,'0'0'99'16,"0"0"-70"-16,0 0 24 15,0 0 11-15,35-37-64 16,-24 28 0-16,-2 4 242 15,-2-2-87-15,-5 2-80 16,-2 3-36-16,0 0 94 16,0 2-6-16,0 0-27 0,0 0-25 15,0 0-40 1,0 0 7-16,-8 9-10 0,-4 10-10 16,-9 8 32-16,-2 5-27 15,-6 1-3-15,-3 6 2 16,-6 0-25-16,-2 4 23 15,-2 1-24-15,-3 4 1 16,3-2 5-16,4-4-5 16,7-6-1-16,6-7 0 15,9-10-8-15,8-4-16 16,6-10-66-16,2 0-70 16,0-5-45-16,0 0-97 15,0-9-272-15</inkml:trace>
  <inkml:trace contextRef="#ctx0" brushRef="#br1" timeOffset="42646.6">4513 13096 198 0,'0'0'492'0,"0"0"-347"15,0 0-53-15,0 0-34 16,0 0 49-16,0 0-6 16,0 0-59-16,23-2 20 15,-8 9-11-15,5 8-17 16,7 9 35-16,2 8-25 16,4 10 5-16,7 10 8 15,3 5-32-15,-3 3 15 16,-2-6-40-16,-5-3 6 15,-4-12-9-15,-9-9 3 16,-5-9-20-16,-9-12-76 16,-4-7-165-16,-2-2-337 0</inkml:trace>
  <inkml:trace contextRef="#ctx0" brushRef="#br1" timeOffset="44215.31">5084 13675 195 0,'0'0'101'0,"0"0"-71"16,0 0-21-16,0 0 370 15,0 0-214-15,0 0-113 16,0 0-46-16,9 16 46 16,-7-16 7-16,-2 0-3 15,0 0 15-15,0 0-23 16,2 0-6-16,0-2-14 15,-1-5-28-15,5-2 0 0,-2-1 2 16,1 1-2 0,-1-2 17-16,1-1-16 0,1 3-1 15,2-4 0 1,0 1 6-16,1 0-11 0,3 0 5 16,-4 0 0-16,3 5-14 15,1-1 12-15,-6 3 2 16,1 3 0-16,-1 0-5 15,0 2 4-15,-2 0 1 16,2 0 0-16,1 9 15 16,-1 2-14-16,2 5 7 15,-1 3 9-15,1-2-16 0,-4 3 23 16,0 1-24 0,1-3 0-16,-2-2 11 0,-3 0-5 15,0-2-5-15,0 0 17 16,0 0-18-16,0 0 32 15,0 0-25-15,0 2-5 16,0-2 11-16,0 0-7 16,0 0-6-16,0-2 1 15,0-1 9-15,0-6-4 16,0 3-6-16,0-8 0 16,0 0-10-16,0 0 10 15,0 0-1-15,0 0 1 16,0 0-10-16,0-13-6 15,0-1 8-15,0 2-8 16,4-5 16-16,3-1-14 16,-3 2 8-16,0 0-4 0,1 2-14 15,0 0 17-15,-1 2 3 16,1 2 2-16,-1-2-8 16,0 2 10-16,0-1-1 15,6-1-7-15,-4 3-27 16,4-5 17-16,0 1-32 15,2 0-21-15,-1-1 48 16,0 1-19-16,-2 1 14 16,2 3 9-16,-5-2-8 15,4 3-14-15,-4 2 20 16,3-1 1-16,-4 4 18 16,4 1-4-16,-5 2 6 15,3 0-7-15,-3 0 7 16,-2 0 10-16,0 0-10 0,0 0 9 15,1 5 34-15,-3 4-34 16,3 2 1-16,-3-1-6 16,0-3 2-16,0 4 3 15,0-6-9-15,2 4 0 16,-2-1-3-16,2-3 9 16,-2 5-3-16,0 0 20 15,0 4-1-15,0 2 34 16,0 0-15-16,-4 3-17 15,-2-1 13-15,0 2-23 16,2-2 14-16,-1 4-2 16,1-1-16-16,2 6 20 0,2-1-21 15,0 0-8 1,0 0 15-16,0-2-16 16,6-5 0-16,9-3-17 0,17-15-116 15,-6-1-103-15,1 0-496 16</inkml:trace>
  <inkml:trace contextRef="#ctx0" brushRef="#br1" timeOffset="44980.31">5746 13684 179 0,'0'0'577'16,"0"0"-440"-16,0 0-94 15,0 0-28-15,0 0 67 16,0 0 6-16,0 0-24 0,22 0-8 16,-8 2-32-1,1-1 12-15,1 1-20 0,4 0-15 16,2-2 12 0,2 0-13-16,3 0-13 0,-2 0-22 15,0 0-85-15,-6 0-78 16,-5 0-59-16,-7 0-99 0</inkml:trace>
  <inkml:trace contextRef="#ctx0" brushRef="#br1" timeOffset="45338.04">5843 13543 195 0,'0'0'314'0,"0"0"-142"15,0 0-113-15,0 0 54 16,0 0 34-16,0 0-27 16,0 0-26-16,-17 103-39 15,17-72-34-15,0 1 11 16,0 3-31-16,0 0 0 16,0-6-1-16,0 5-69 0,0-10-162 15,0-10-459-15</inkml:trace>
  <inkml:trace contextRef="#ctx0" brushRef="#br1" timeOffset="45797.25">6122 13848 153 0,'0'0'512'0,"0"0"-366"15,0 0-88-15,0 0 27 16,0 0 32-16,0 0-18 15,0 0-40-15,59-113-46 16,-43 86 6-16,-1-1 10 16,-2 3-19-16,-3 8 38 15,-2 3-25-15,-4 4 23 16,-2 5 1-16,-2 5-30 16,0 0 24-16,0 0-11 15,0 0-29-15,0 13 53 0,0 11-19 16,0 7 9-16,0 8-6 15,0 7-37-15,0 2 24 16,0 2-25-16,2-1 0 16,4-8-12-16,-2-2-30 15,3-3-93-15,-1-13-131 16,1-9-110-16</inkml:trace>
  <inkml:trace contextRef="#ctx0" brushRef="#br1" timeOffset="50469.77">6575 13258 235 0,'0'0'111'15,"0"0"488"-15,0 0-501 16,0 0-31-16,0 0 51 15,0 0 3-15,0 0-15 16,-52 8-83-16,65-8-3 16,11 0-5-16,2-5-8 15,1-3 2-15,2-1-9 16,-2 4-15-16,-3-4 4 16,-1 5-106-16,-4 0-23 15,0 4-47-15,-9 0-141 16,-2 0-362-16</inkml:trace>
  <inkml:trace contextRef="#ctx0" brushRef="#br1" timeOffset="50706.3">6562 13343 172 0,'0'0'611'0,"0"0"-492"0,0 0-75 16,0 0-15-16,0 0 106 15,0 0-43-15,0 0-58 16,74-29 2-16,-56 27-35 16,-3 1-2-16,11-3-5 15,-4-1-159-15,-3 0-203 0</inkml:trace>
  <inkml:trace contextRef="#ctx0" brushRef="#br1" timeOffset="52923.23">7198 13098 524 0,'0'0'332'16,"0"0"-196"-16,0 0-76 15,0 0 26-15,0 0 38 0,0 0-1 16,0 0-24 0,0 66 26-16,0-32-30 15,0 2-3-15,0 5-3 0,0 0-45 16,6-2 13-16,7-3-31 15,5-6-25-15,2-6 24 16,4-7-25-16,5-8 0 16,2-9-1-16,3 0-70 15,3-44-96-15,-4 1-215 16,-14-4-420-16</inkml:trace>
  <inkml:trace contextRef="#ctx0" brushRef="#br1" timeOffset="53095.96">7279 12835 895 0,'0'0'287'0,"0"0"-160"0,0 0-66 16,0 0 48-16,0 0-48 16,0 0-31-16,0 0-30 15,-61-56-126-15,61 56-155 16,9 0-480-16</inkml:trace>
  <inkml:trace contextRef="#ctx0" brushRef="#br1" timeOffset="53799.54">7532 13128 87 0,'0'0'1003'0,"0"0"-887"16,0 0-58-16,0 0 7 15,0 0 64-15,2 147-5 16,4-99-72-16,3 1-10 16,0-3-42-16,0-9 6 15,-2-7-2-15,-1-10-3 16,-1-10-1-16,-3-5 10 16,-2-5-8-16,0 0 6 15,0-19-8-15,0-11-55 0,-5-8 39 16,-1-4-34-16,4-3 1 15,2 4 17-15,0 1-38 16,0 4 34-16,13 5 7 16,0 9 14-16,3 5-2 15,0 6 16-15,-3 5 1 16,1 6-1-16,-1 0 2 16,1 0 11-16,-1 12-11 15,-2 10 10-15,4 2 43 16,0 2-41-16,-1 2 6 15,-3 2 10-15,-1 0-29 16,-6 2 26-16,0-7-26 16,1-1-5-16,-2-6-6 15,6-8-111-15,-1-3-117 0,-1-7-159 16</inkml:trace>
  <inkml:trace contextRef="#ctx0" brushRef="#br1" timeOffset="54095.64">7948 12637 927 0,'0'0'234'0,"0"0"-106"16,0 0 27-16,0 0-23 0,0 0-59 15,0 0 33-15,10 102-24 16,-2-37-32-16,1 7 12 16,-3 8-61-16,0 4 11 15,-6 4-11-15,0 1 11 16,0-1-24-16,0-10-46 16,0-11-84-16,0-18-26 15,0-17-69-15,0-17-64 16,2-14-41-16</inkml:trace>
  <inkml:trace contextRef="#ctx0" brushRef="#br1" timeOffset="54671.46">7929 13176 443 0,'0'0'537'0,"0"0"-424"15,0 0-81-15,0 0 8 16,0 0 24-16,0 0 18 15,0 0-53-15,103 41-28 16,-64-40 14-16,6-1-15 16,-3 0-7-16,-2-8-38 15,-6-8-45-15,-5-4 5 16,-5 0-24-16,-8-4-40 16,-3 0 31-16,-8-2-12 15,-3 4 84-15,-2 2 46 16,0 4 52-16,-16 8 82 0,-4 3 12 15,-4 5-11-15,-1 0 18 16,-2 20-27-16,0 1 16 16,5 9-17-16,4 4-55 15,7 4 7-15,6 3-39 16,5-2-29-16,0 0 25 16,16-3-34-16,6-4 9 15,5-4-2-15,0-8 2 16,2-6-10-16,0-11 1 15,0-3-21-15,-2-7-1 16,2-19-39-16,-2-6-35 16,0-5-38-16,-1 1-8 15,0 2 75-15,-1 5-23 0,0 5 8 16,-8 7 74-16,-1 7-4 16,-4 8 12-16,-6 2 29 15,-1 2 34-15,-1 17 56 16,0 4-17-16,1 5-6 15,-3 3 23-15,3-1-61 16,-1 1-18-16,3-2-23 16,6-5-10-16,3-7-14 15,19-12-101-15,-4-5-213 16,3 0-330-16</inkml:trace>
  <inkml:trace contextRef="#ctx0" brushRef="#br1" timeOffset="55297.27">9005 12958 1154 0,'0'0'254'0,"0"0"-138"0,0 0 80 16,0 0-14-16,0 0-81 15,0 0 4-15,-123-26-76 16,112 48-28-16,2 6 10 15,5 7-10-15,4 8-1 16,0 3 0-16,0 2-3 16,16-2-8-16,6-2-11 15,0-5-16-15,2-10 35 16,-3-2-26-16,-6-9 20 16,-3-8 1-16,-12-2 16 15,0-6-4-15,-6-2-4 0,-15 0 8 16,-8 0-13-16,-2 0 6 15,-1 0-1-15,8-5 0 16,6 0 15-16,7-2-8 16,4 4-7-16,5-1 0 15,2-3-15-15,0 0 5 16,11-6-10-16,14-2-5 16,5-3-45-16,6 0-9 15,4-3-38-15,3 1-32 16,-1 0 49-16,1-3 4 15,-3 0 35-15,-5-3 15 0,-6 2-18 16,-6-2 54-16,-10 2 0 16,-9 2 10-16,-4 2 24 15,0 6 23 1,-9 2 56-16,-11 4 13 0,-4 6-36 16,2 2 32-16,-3 0-48 15,3 6 5-15,2 15 23 16,2 12-28-16,7 9 9 15,1 6 1-15,10 6-40 16,0 1 25-16,10-6-59 16,13-4 1-16,12-11-8 15,21-12-70-15,-3-12-138 0,-5-10-312 16</inkml:trace>
  <inkml:trace contextRef="#ctx0" brushRef="#br1" timeOffset="55641.18">9576 13104 398 0,'0'0'607'0,"0"0"-421"15,0 0-66-15,0 0 79 16,0 0-20-16,0 0-43 0,0 0-14 16,-109 4-62-16,93 16-6 15,2 11 8-15,3 3-27 16,7 3 27-16,4 4-56 16,0-3-5-16,15-1-2 15,10-11-1-15,8-6 1 16,6-8-32-16,5-12-87 15,3-3 10-15,2-26-129 16,15-32-76-16,-13 6-85 16,-8-1-283-16</inkml:trace>
  <inkml:trace contextRef="#ctx0" brushRef="#br1" timeOffset="55882.73">9879 12557 1205 0,'0'0'267'0,"0"0"-162"16,0 0 30-16,0 0-2 16,0 0 20-16,-58 126-32 15,58-68-56-15,0 6 24 16,0 7-45-16,6 1-16 16,8 4 16-16,1 4-43 15,1 0 7-15,1 1-8 16,2-3-45-16,1-10-128 15,-2-14-128-15,0-20-81 16,-5-16-102-16,-7-15-243 0</inkml:trace>
  <inkml:trace contextRef="#ctx0" brushRef="#br1" timeOffset="56189.31">9774 12992 235 0,'0'0'688'0,"0"0"-531"16,0 0-131-16,0 0 38 16,0 0 79-16,0 0-16 15,0 0-33-15,138 51-69 16,-82-44-25-16,4-2 0 16,0 0-1-16,-4-3-57 15,-3 0-61-15,-8 2-15 0,-7 3 68 16,-8 0 29-16,-4 7 37 15,-6 3 16-15,-5 3 47 16,-4 1 45-16,-3 1 1 16,-4 5-25-16,-4-4 9 15,0 5-63-15,0-3-28 16,0 1-2-16,0-8-201 16,0-10-405-16</inkml:trace>
  <inkml:trace contextRef="#ctx0" brushRef="#br1" timeOffset="56385.98">10363 12593 1054 0,'0'0'316'0,"0"0"-152"0,0 0-27 16,0 0-34-16,0 0-34 15,0 0-69-15,0 0-128 16,-63 3-92-16,43 30-348 0</inkml:trace>
  <inkml:trace contextRef="#ctx0" brushRef="#br1" timeOffset="56752.86">9863 13916 1114 0,'0'0'696'0,"0"0"-563"0,0 0-106 15,0 0 11-15,0 0 53 16,0 0-49-16,0 0-17 15,0 97-25-15,0-65-198 16,0-6-389-16</inkml:trace>
  <inkml:trace contextRef="#ctx0" brushRef="#br1" timeOffset="57294.33">10635 13244 950 0,'0'0'224'0,"0"0"-154"0,0 0 114 15,0 0-7-15,0 0-29 16,0 0-21 0,0 0-58-16,-90 31-12 0,74-6 14 15,1 1-44-15,2 5 5 16,8-4-32-16,3 0 8 15,2-5-26-15,0-5 14 16,6-8-30-16,15-6-58 16,3-3-56-16,5-12-38 15,-1-13-45-15,0-9 3 16,-4-2 123-16,-6 2 57 16,-5 1 48-16,-3 6 4 15,-3 6 63-15,-3 10 117 16,-2 4 51-16,-2 7-46 15,0 0-31-15,0 4-86 0,0 19 46 16,4 8-23 0,8 8-79-16,5 0-16 0,28 14-7 15,-7-11-269-15,0-14-531 0</inkml:trace>
  <inkml:trace contextRef="#ctx0" brushRef="#br1" timeOffset="58034.2">11631 12723 552 0,'0'0'526'0,"0"0"-367"15,0 0-118-15,0 0 109 16,0 0 80-16,0 0-66 16,0 105-12-16,0-57-75 15,-2 3-15-15,2 4 5 16,0 1-44-16,0 2 26 16,0-2-49-16,7-1 6 15,1-6 4-15,5-7-9 16,3-6-1-16,0-10 0 15,1-7 4-15,2-11-13 16,6-8-63-16,-2 0-93 0,4-15-11 16,2-24-128-16,-8 4-65 15,-9 2-313-15</inkml:trace>
  <inkml:trace contextRef="#ctx0" brushRef="#br1" timeOffset="58233.74">11383 13006 963 0,'0'0'272'15,"0"0"-146"-15,0 0 19 16,0 0-18-16,0 0-75 16,0 0-21-16,0 0 6 15,128-32-37-15,-61 24-2 16,37 1-148-16,-17 6-246 0,-13-3-636 15</inkml:trace>
  <inkml:trace contextRef="#ctx0" brushRef="#br1" timeOffset="59220.13">12163 12971 542 0,'0'0'587'0,"0"0"-439"16,0 0-53 0,0 0 75-16,0 0-17 0,0 0-81 15,0 0 8-15,-120 81-27 16,109-58-22-16,0 3 45 16,2 3-33-16,2 0 12 15,1 3-2-15,4-2-35 16,2-2 20-16,0-2-38 15,0-6 1-15,8-6-18 16,4-4 17-16,5-8-6 16,2-2-28-16,-5-2-57 15,5-19 21-15,-4-2-46 16,-4-8-24-16,1-5 48 16,-6-1-29-16,-2-4 9 15,-1 1 8-15,1 5 3 0,1 2 90 16,-3 8 11-1,1 10 38-15,-1 7 85 0,-2 8-18 16,0 0-15-16,0 0-10 16,0 18 15-16,0 7 41 15,2 6-69-15,1 3-35 16,7 0 17-16,2 0-39 16,3-2-2-16,3-2-5 15,1-3 15-15,2-5-12 16,-1-4-6-16,0-2-3 15,-2-4-11-15,0-5-18 16,-5-5-17-16,3-2-9 16,-3 0-27-16,0-16 45 15,5-8-44-15,-2-3 24 16,1-5 32-16,0-1-18 0,-5 1 37 16,-1 6 6-16,-1 4 6 15,-4 8 4-15,-1 6-7 16,-3 4 0-16,-2 1 30 15,1 3-30-15,2 0 15 16,-1 5 37-16,4 11 14 16,-2 4 5-16,1 4-46 15,1 2-16-15,0 2 22 16,-2-4-30-16,4-2-1 16,-2-1 0-16,1-6 15 15,-4-3-12-15,3-3-3 16,-1-6 0-16,-3-1-3 15,0-2 3-15,2 0 0 0,3-2-10 16,2-14-29-16,4-2 31 16,3-4-24-16,1 0 3 15,1 0 22-15,0 1-37 16,1 1 28-16,-7 3 14 16,2 1 4-16,-3 6 8 15,-4 4-10-15,-3 2 0 16,0 4 17-16,-2 0-16 15,4 0 15-15,-2 0 15 16,0 15-12-16,1 2 39 16,1 4-33-16,0 6-24 15,2-1 24-15,1 2-24 16,1-3-1-16,2-3 0 16,3-2 10-16,4-6-30 0,3-6-75 15,16-8-182 1,-5-3-227-16,-2-12-339 0</inkml:trace>
  <inkml:trace contextRef="#ctx0" brushRef="#br1" timeOffset="59878.1">13247 13133 877 0,'0'0'228'16,"0"0"0"-16,0 0 3 15,0 0-29-15,0 0-12 16,0 0-40-16,0 0-47 0,-83-87-20 15,66 87-45-15,-3 0 22 16,-1 0-54-16,2 18-5 16,-1 5 14-16,1 0-9 15,6 3-3-15,5 0-3 16,6-2 9-16,2-3-25 16,0-6 16-16,0-3-9 15,13-4-6-15,2-6-13 16,3-2-12-16,0 0-25 15,-1-10-19-15,2-7 50 16,-3-2-27-16,-1 0 13 16,-4-1 32-16,0 6-3 15,-4-1 19-15,-3 7 0 16,-2 4 2-16,-1 2 31 16,5 2-24-16,-2 0-9 0,6 6 58 15,3 14-19-15,7 10 4 16,5 8-12-16,4 10-22 15,4 6 52-15,3 9-55 16,-1 5-5-16,-2 0 1 16,-4-4 4-16,-6-3-7 15,-10-10 1-15,-9-10-4 16,-4-11-9-16,-2-9 13 16,-25-9 0-16,-8-5-6 15,-14-7 15-15,-7 0-9 16,-4-2 3-16,0-12 5 15,2 2 47-15,11 0 19 0,13 4 8 16,13 2 13-16,11 2-50 16,8-1-8-16,2-2-31 15,16-7 0-15,24-13-3 16,20-5-3-16,12-9-116 16,14-4-16-16,1-7-26 15,-9 6 6-15,-9 5-40 16,-17 8-91-16,-22 11 21 15,-30 16-32-15,0 6-25 16,-19 0-379-16</inkml:trace>
  <inkml:trace contextRef="#ctx0" brushRef="#br1" timeOffset="60965.74">7404 14025 428 0,'0'0'668'16,"0"0"-506"-16,0 0 2 16,0 0 86-16,0 0-65 15,0 0-66-15,0 0-43 16,-35 20-39-16,24 18 47 15,-3 8-33-15,5 8-8 16,1 4 36-16,0 6-44 16,2 5-1-16,1-4-10 15,3 2-15-15,2-7-2 0,0-8-7 16,0-12-23-16,2-12-13 16,14-14-152-16,18-14-65 15,-5-14-118-15,-2-13-429 16</inkml:trace>
  <inkml:trace contextRef="#ctx0" brushRef="#br1" timeOffset="61379.17">7719 14249 829 0,'0'0'252'0,"0"0"-155"0,0 0 65 15,0 0 44-15,0 0-27 16,0 0-46-16,0 0-20 16,-134 60-49-16,108-32 36 15,5 0-45-15,1 2-31 16,2-2 14-16,7 3-38 16,4-7 0-16,7-5-1 15,0-4-14-15,0-7 14 16,16-6-82-16,4-2-36 15,2-6 22-15,3-20-62 16,-3-2 1-16,-4-7 20 16,-5 3 38-16,-1-1 70 0,-2 4 6 15,-3 5 24-15,0 8 63 16,-2 10 12-16,-5 6 36 16,0 0-9-16,0 14-35 15,0 14 51-15,0 8-52 16,4 8-56-16,7 1 8 15,20 9-18-15,-2-10-138 16,2-12-456-16</inkml:trace>
  <inkml:trace contextRef="#ctx0" brushRef="#br1" timeOffset="62010.03">8309 14212 720 0,'0'0'658'0,"0"0"-462"0,0 0-143 16,0 0-37-1,0 0 97-15,0 0-26 0,0 0-17 16,54 17-20-16,-12-17-50 16,6 0 24-16,5-8-24 15,-6-10-13-15,-3-5 12 16,-10 2-61-16,-10-7-1 15,-9 2-3-15,-8 0-7 16,-7-3 40-16,0 1-26 16,-13 0-21-16,-7 1 30 15,0 1 31-15,-2 7 19 16,3 6 55-16,2 13 42 16,1 0 20-16,0 0-53 15,1 17-7-15,0 7 22 16,3 5-48-16,3 0-7 0,5 6-4 15,2-3-20 1,2 1 26-16,0 8-26 0,0 5 0 16,0 8 28-16,2 13 1 15,7 22 29-15,5 28 9 16,-2 25-56-16,-3-8 22 16,-2-28-33-16,-4-37 0 15,-3-34-12-15,0-9 12 16,0-11-13-16,0-13-22 15,0-6-54-15,-8-76-160 16,-3 5-287-16,1 2 22 0</inkml:trace>
  <inkml:trace contextRef="#ctx0" brushRef="#br1" timeOffset="62971.23">8679 13957 95 0,'0'0'614'16,"0"0"-427"-16,0 0 14 16,0 0 48-16,0 0-82 0,-135-35 31 15,103 35-44-15,1 10-62 16,0 6 9-16,2 4-51 15,0 2-19-15,4 4 19 16,3 3-35-16,0-1 8 16,8 2-5-16,3 0-9 15,9-4 6-15,2-2-15 16,0-2 0-16,9-6-14 16,13-2 15-16,3-6-2 15,4-6-27-15,-1-2-37 16,4-4 40-16,-4-18-43 15,-1-6-34-15,-2-4 23 16,-5-5-21-16,-4-1 49 16,-7 1 16-16,-5 3 1 0,-4 3 27 15,0 7 14 1,0 7-2-16,-8 6 74 0,-4 10 8 16,1 1 10-16,-1 3-28 15,2 23-28-15,-1 10 42 16,7 13-26-16,0 9-10 15,4 9 7-15,0 10-34 16,4 10 5-16,13 18-24 16,3 22 16-16,3 21-14 15,-4-19-3-15,-6-29 0 16,-8-38-11-16,-2-28-5 16,-3-5 13-16,0-6-4 15,-5-3 14-15,-15-14 11 0,-9-6-18 16,-7 0 0-1,-7-18 2-15,-1-13 5 0,0-10-7 16,3-9 0-16,8-2 13 16,8-6-17-16,15 4 4 15,10 1-20-15,0 3 19 16,15 1-41-16,19 4-46 16,10-3-21-16,8 2-58 15,27-10 3-15,-9 10-158 16,-8 5-262-16</inkml:trace>
  <inkml:trace contextRef="#ctx0" brushRef="#br1" timeOffset="63309.75">8891 14185 72 0,'0'0'1077'16,"0"0"-911"-16,0 0-67 15,0 0 49-15,0 0 7 16,-20 138-30-16,20-97-69 15,0-1-22-15,9-5-34 16,2-3 17-16,-2-9-15 16,-2-5-2-16,-3-13 0 15,-4-5 5-15,0 0-3 16,0-5-4-16,0-24-33 16,-11-6-8-16,-2-8 42 0,1 0-15 15,4-3 16-15,5 9-6 16,3-1 12-16,0 9-6 15,5 4 10 1,8 9-9-16,5 4 22 0,4 4-23 16,5 6-9-16,4 2 8 15,4 0-71-15,25 0-163 16,-9 10-115-16,-2-3-275 0</inkml:trace>
  <inkml:trace contextRef="#ctx0" brushRef="#br1" timeOffset="63696.28">9527 14154 413 0,'0'0'594'0,"0"0"-405"0,0 0 33 16,0 0-30-16,-121-7 2 16,92 7-74-16,0 14-23 15,5 4-14-15,2 6-51 16,3 2 13-16,3 3-17 15,5-3-27-15,7 1 41 16,4-1-42-16,0-8-10 16,0-4 9-16,12-6-41 15,5-6 32-15,1-2-45 16,5 0-42-16,-4-20 23 16,2-2-54-16,-4-10-15 15,-1-3 28-15,-4 0 16 0,1 0 40 16,-2 3 36-1,-3 6 23-15,0 11 17 0,-4 8 88 16,-2 7 8-16,5 2-40 16,-1 23-7-16,8 7 18 15,1 6-41-15,8 3-36 16,1 5 18-16,16 5-25 16,-9-11-130-16,-4-12-475 0</inkml:trace>
  <inkml:trace contextRef="#ctx0" brushRef="#br1" timeOffset="64314.25">10037 14200 1008 0,'0'0'201'0,"0"0"-146"16,0 0-43-16,0 0-4 15,0 0 46-15,0 0-28 16,0 0-8-16,147-46-18 16,-101 14-11-16,-3-1-26 15,-7-6-26-15,-9 2-19 16,-13-4 40-16,-8 5-10 15,-6 0 7-15,-2 4 7 16,-18 6 27-16,-5 9 11 16,-2 0 68-16,2 14 42 15,2 3 30-15,2 0-38 0,1 23 10 16,3 9 13-16,0 8-26 16,5 10-1-16,2 6-44 15,6 9-17-15,1 5 23 16,3 6-44-1,0 4 11-15,0 23 1 0,14 19-28 16,6 24 12-16,-2 1-12 16,-7-26-18-16,-7-37-30 15,-4-38-103-15,0-11-42 16,-7-12-3-16,-3-10-68 16,-4-9-111-16</inkml:trace>
  <inkml:trace contextRef="#ctx0" brushRef="#br1" timeOffset="64612.8">9805 14575 765 0,'0'0'172'0,"0"0"-110"16,0 0-46-16,0 0 49 16,116-58-48-16,-56 35-16 15,7-3-2-15,7-1-81 16,-1-1-139-16,-5 5-14 15,-11 7 69-15,-12 4 159 16,-12 7 7-16,-10 5 150 16,-10 7 89-16,-9 15 4 15,-4 5 67-15,0 1-27 16,0 7-90-16,0-5-29 16,7-2-81-16,2-4-58 0,0-2-7 15,5-8-18 1,-4-7-88-16,4-7-129 0,-1-7-263 15,-6-12-273-15</inkml:trace>
  <inkml:trace contextRef="#ctx0" brushRef="#br1" timeOffset="64765.13">10545 14105 882 0,'0'0'161'0,"0"0"-161"16,0 0-32-16,0 0-144 16,0 0-201-16</inkml:trace>
  <inkml:trace contextRef="#ctx0" brushRef="#br1" timeOffset="65659.47">10965 14212 750 0,'0'0'240'0,"0"0"-51"16,0 0 23-16,0 0-15 15,0 0-23-15,-128 0-50 0,102 13-46 16,3 5 12-16,7 4-45 15,6 0-19-15,5 2 26 16,5 2-46-16,0 2 13 16,2 2-9-16,17 0 2 15,4-1-12-15,6-7 0 16,7-4 0-16,1-4 10 16,6-6-10-16,-1-8-12 15,1 0-35-15,-5-10-56 16,-2-11 31-16,-10-5 6 15,-5 3-9-15,-9-4-5 16,-2 8 5-16,-5 3 75 0,-3 7 3 16,-2 3 24-16,0 6 57 15,0 0-49-15,0 3-24 16,0 12 34-16,0 8-10 16,0 0-1-16,0 2-19 15,0-2-8-15,8-4-3 16,6-7-4-16,4-2 0 15,2-10-14-15,-1 0-16 16,5-4-41-16,2-16-58 16,-1-4-123-16,-1-4 86 15,-4-4 20-15,-4 5 100 16,-3 5 46-16,-9 6 56 16,1 6 56-16,-5 9 52 15,0 1-25-15,0 0-15 0,0 5-74 16,0 12 0-16,0 0 14 15,0 2-49-15,8 0-2 16,6-1-7-16,4-2 7 16,5 0-2-16,0 0-11 15,6-7 0-15,0-1 5 16,3-6 2-16,-1-2-7 16,0 0 0-16,0-14-18 15,-1-8 17-15,0-10-45 16,-1-4-4-16,-4-5 11 15,-5-5-34-15,-4-4-34 16,-7-4 14-16,-7 0-16 0,-2-3 65 16,0 10 44-1,-14 7 12-15,-3 10 138 0,-3 9-18 16,2 11 14-16,2 10-7 16,0 0-67-16,1 26 22 15,0 11 12-15,3 12-5 16,4 11-3-16,6 11-52 15,2 1-1-15,0 2-33 16,17-2-2-16,10-1-20 16,31 4-92-16,-4-17-279 15,-3-14-425-15</inkml:trace>
  <inkml:trace contextRef="#ctx0" brushRef="#br1" timeOffset="66805.2">12531 14207 540 0,'0'0'352'15,"0"0"-258"-15,0 0-47 16,0 0 10-16,0 0 40 16,0 0 0-16,0 0-31 15,105-2-3-15,-67-3-13 0,0-8-33 16,-1-1 17-1,0 0-34-15,-4-11 0 0,-4 1-8 16,-2-3 3-16,-3-4 4 16,-6 0-14-16,-3-1 2 15,-3-2 3-15,-8 1-9 16,-4-3-3-16,0 1 3 16,-4 4-30-16,-12 1 33 15,1 6 16-15,-3-2 0 16,2 7 26-16,0 7 42 15,3 8-4-15,-1 4 10 16,4 0-25-16,-3 4 14 16,0 17-13-16,1 7-5 15,2 4 41-15,4 8-39 16,4 8 1-16,2 8 7 16,0 9-18-16,0 9 9 0,6 7-18 15,10 4-27 1,-1 8 28-16,6-2-29 0,-3 3 0 15,-5-1-7-15,-2-12 4 16,-8-2 1-16,-3-12-12 16,0-13-31-16,0-15 13 15,-13-12-70-15,-3-22-90 16,0-5-121-16,1-3-290 0</inkml:trace>
  <inkml:trace contextRef="#ctx0" brushRef="#br1" timeOffset="67109.22">12473 14494 894 0,'0'0'231'15,"0"0"-98"-15,0 0-34 16,0 0-8-16,0 0 10 15,116-71-39-15,-51 49 8 16,13 0-23-16,3-2-31 16,-2 2 23-16,-4 0-38 15,-11 8 12-15,-8-2 11 16,-14 5-23-16,-11 6 22 16,-11 1-23-16,-9 4 0 0,-6 0 7 15,-5 0-6-15,-5 0-2 16,-15 0-158-16,-2 0-433 0</inkml:trace>
  <inkml:trace contextRef="#ctx0" brushRef="#br1" timeOffset="68713.19">14030 14219 529 0,'0'0'236'0,"0"0"-132"16,0 0-3-16,0 0 67 15,0 0 41-15,0 0-41 16,0 0-21-16,-6 131-45 16,6-102-56-16,0-3 22 15,0 1-37-15,11-5-21 0,1-8 21 16,4-2-24-16,4-7-5 15,2-5 4 1,5 0 3-16,2 0-17 0,2-9 8 16,0-9-72-16,1-3 4 15,-3-3-52-15,-3 1 27 16,-5-2 8-16,-4 2-2 16,-1-3 26-16,-7 7 13 15,-3 1 37-15,-1 2 10 16,-5 6 2-16,0 4 14 15,0 2 44-15,0 4-23 16,0 0 4-16,0 0-40 16,0 4 0-16,0 10 12 15,0 6-11-15,0 0 42 0,0 7 23 16,0 0-18-16,0-3 28 16,7 1-47-16,2-4-19 15,4-2 22-15,1-4-30 16,1-6 5-16,0-1-7 15,1-8 10-15,0 0-10 16,-1 0 0-16,1-14-25 16,-5-4-4-16,1-3-42 15,-6 2 25-15,-2-3-5 16,-1-3-20-16,-2 5 17 16,-1-1-24-16,0 2 55 15,0 6 22-15,0 8 2 16,0 1 17-16,0 4 9 15,0 0-27-15,0 6 104 16,3 12 29-16,1 6-31 0,-1 3 0 16,6 0-65-16,4 0 2 15,1-4-7-15,5 0-30 16,2-7 26-16,3-6-28 16,5-10-18-16,9-5-67 15,-7-16-311-15,-6-7-564 16</inkml:trace>
  <inkml:trace contextRef="#ctx0" brushRef="#br1" timeOffset="69186.11">14055 13888 776 0,'0'0'336'0,"0"0"-242"16,0 0 9-16,0 0 122 16,0 0-54-16,0 0-57 15,77-122-2-15,-68 98-52 16,-2 8 11-16,-3 2-24 15,0 7-20-15,1 7-8 16,1 0-6-16,6 7-13 16,1 16 0-16,5 8 15 15,2 8-9-15,-2 7-6 16,5 12-137-16,-6-5-259 16,-5-18-961-16</inkml:trace>
  <inkml:trace contextRef="#ctx0" brushRef="#br1" timeOffset="72372.88">10597 14004 54 0,'0'0'187'16,"0"0"-70"-16,0 0-72 0,0 0 136 15,0 0-12-15,0 0-75 16,0 0-45-16,0 0 60 16,0-2-20-16,0 2-22 15,0-3 1-15,0 3-26 16,0 0 22-16,0 0-5 16,0 0-46-16,0 0 20 15,0 0-32-15,0 3-1 16,-3 8 42-16,0-3-40 15,2-3 19-15,1 2-21 16,-3-6 15-16,3-1-14 0,0 0-1 16,0 0 0-16,0 0 15 15,0 0-14-15,0 0 7 16,0-8-8-16,0-3 9 16,0 0-12-16,0-1 3 15,0 4-16-15,0 0 13 16,0 3-48-16,0 5-20 15,0 0-136-15,4 0-178 0</inkml:trace>
  <inkml:trace contextRef="#ctx0" brushRef="#br1" timeOffset="74449.39">11127 15105 599 0,'0'0'197'0,"0"0"-127"16,0 0 79-16,0 0 2 16,0 0-60-16,0 0 16 15,0 0-15-15,-75 20 1 16,59 0 32-16,-3-2-54 16,2 9-2-16,-1 1 3 15,3 6-34-15,1 5 32 16,1 4-32-16,6 6-19 15,5 4 30-15,2-1-47 16,0 5 3-16,11-6-5 16,12 0 10-16,6-7-13 0,1-14 3 15,6-6-32 1,-2-8-20-16,-4-7-136 0,0-9-21 16,-10 0-51-16,-11 0-307 15</inkml:trace>
  <inkml:trace contextRef="#ctx0" brushRef="#br1" timeOffset="88685.82">11738 15040 392 0,'0'0'142'0,"0"0"-116"16,0 0 25-16,0 0 12 15,0 0-5-15,0 3 16 16,0 1-27-16,0-2 33 15,0 4 37-15,0 0-36 16,0-1 12-16,0 0-41 16,0-3 4-16,0 0 63 15,0-2 8-15,0 3 10 16,0 2 23-16,-2 5-69 16,-18 6 16-16,0 4-51 15,-7 5-15-15,-4 3 23 16,2-2-58-16,0-1 7 15,4 4-13-15,2-7 13 16,4-4-29-16,1 0 16 16,3-4-77-16,0-2-2 0,7-1-100 15,2-8-59-15,-2 0-30 16,4 0-108-16,-3-3-35 0</inkml:trace>
  <inkml:trace contextRef="#ctx0" brushRef="#br1" timeOffset="88976.58">11381 14967 901 0,'0'0'183'0,"0"0"-118"15,0 0 9-15,0 0 64 16,0 0-13-16,0 0 30 16,0 0-44-16,72 88-32 15,-43-46-9-15,4 2-46 16,3-3 23-16,1-2-47 16,0-8-11-16,0 1 10 15,-3-11-149-15,1-1-73 16,-8-8-144-16,-10-7-660 0</inkml:trace>
  <inkml:trace contextRef="#ctx0" brushRef="#br1" timeOffset="89629.43">11923 15386 712 0,'0'0'254'0,"0"0"-145"16,0 0-69-16,0 0 60 16,0 0 40-16,0 0-48 0,0 0-30 15,0 9-9 1,2-18-37-16,2-7 23 0,1-3-38 15,2 5-1-15,-1-3 43 16,-1 5-20-16,0 2 15 16,-2 3-9-16,3 6-22 15,0 1 14-15,1 0-21 16,3 0 0-16,4 0 0 16,-1 8 9-16,-1 5-9 15,1 1 0-15,-1 3 10 16,-4 1 12-16,1 0-22 15,-5 4 0-15,1-7 7 16,-5-1 0-16,2-2-7 0,-2-7 0 16,0-1 6-16,0-4-6 15,0 0 0-15,0 0 0 16,0 0-1-16,0-4-5 16,5-10-2-16,1-3 0 15,5-3-27-15,3-5 34 16,6-1-17-16,0 2-17 15,3-2 21-15,-2 4-5 16,0 4 19-16,-5 4 0 16,-3 4 2-16,-6 6 5 15,2 4-7-15,-3 0 0 16,1 4 42-16,-3 13-10 16,2 6 21-16,0 5 1 15,-4 2-38-15,-1 2 29 0,-1 3-45 16,0-1-5-16,0-5 4 15,0 3-141-15,5-6-164 16,-1-13-480-16</inkml:trace>
  <inkml:trace contextRef="#ctx0" brushRef="#br1" timeOffset="89855.8">12630 15316 1101 0,'0'0'210'0,"0"0"-106"15,0 0 84 1,0 0-41-16,0 0 20 0,0 0-56 16,36 138-77-16,-36-93 15 15,-3 1-49-15,-15 10-16 16,0-12-123-16,3-12-477 0</inkml:trace>
  <inkml:trace contextRef="#ctx0" brushRef="#br1" timeOffset="90555.64">12946 15195 889 0,'0'0'243'0,"0"0"-168"15,0 0-21-15,0 0 75 0,0 0-12 16,0 0-22-16,0 0-6 16,118 55-66-16,-78-47-5 15,5-4 2-15,-2-3-17 16,4-1 3-16,-6 0-6 15,-1-5 0-15,-6-9-16 16,-3-9-3-16,-6 6-38 16,-7-10 5-16,-3 4-2 15,-8-4 38-15,-2 1 10 16,-5-6 6-16,0 3 6 16,0 2-4-16,-12 2-2 15,-3 6 64-15,-1 5-22 16,1 9 26-16,-4 0 5 0,0 5-8 15,-4 0 27 1,3 5-49-16,0 12-7 0,4 1 1 16,4 5-37-16,0 2 20 15,5 3-13-15,3 4-6 16,4 4 39-16,0 5-31 16,0 2 18-16,6 6 13 15,7 5-17-15,1 0 20 16,4 5-24-16,-2 0-17 15,0 0 20-15,-3-3-22 16,-3-5 0-16,-2-5-2 16,-4-9-8-16,-2-7-44 15,-2-13-68-15,-4-11-146 16,-12-6-69-16,-1 0-401 0</inkml:trace>
  <inkml:trace contextRef="#ctx0" brushRef="#br1" timeOffset="90743.59">13062 15522 960 0,'0'0'262'0,"0"0"-146"16,0 0-77-16,0 0 87 16,0 0 25-16,0 0-95 15,0 0-10-15,140-68-46 0,-95 50-4 16,20-12-9-1,-14 7-236-15,-4 0-431 0</inkml:trace>
  <inkml:trace contextRef="#ctx0" brushRef="#br1" timeOffset="91094.22">13829 15055 859 0,'0'0'265'0,"0"0"-160"15,0 0 14-15,0 0 76 16,0 0-42-16,0 0-1 15,-95 118-22-15,88-82-44 16,-1 2 34-16,6 3-36 16,2 1-49-16,0 2 17 15,0-9-51-15,12 4-1 16,3-7 0-16,3-5-34 16,-1-8-84-16,4-5-107 15,10-11-172-15,-6-3-159 16,-6 0-335-16</inkml:trace>
  <inkml:trace contextRef="#ctx0" brushRef="#br1" timeOffset="91389.8">13964 15200 1005 0,'0'0'289'0,"0"0"-170"15,0 0-94-15,0 0 98 16,0 0 48-16,0 0-43 16,0 0-5-16,41 72-66 15,-22-40-7-15,2 1-6 0,1 0-36 16,3-1 22 0,2-2-30-16,-5-4 0 0,0-2-14 15,-1-6 14-15,-9-2-53 16,0-8-36-16,-7-3-141 15,-3-5-51-15,-1-3-115 16,-1-11-696-16</inkml:trace>
  <inkml:trace contextRef="#ctx0" brushRef="#br1" timeOffset="91612.05">14188 15175 992 0,'0'0'295'0,"0"0"-111"15,0 0 17-15,0 0-54 0,0 0 6 16,0 0-66-16,0 0-59 16,-133 95 3-16,108-61-30 15,-2 4-2-15,-1 3-13 16,2 0-152-16,8-3-186 15,5-13-394-15</inkml:trace>
  <inkml:trace contextRef="#ctx0" brushRef="#br1" timeOffset="92309.25">14259 15487 856 0,'0'0'344'16,"0"0"-189"-16,0 0-78 15,0 0 64-15,0 0-47 0,0 0-41 16,0 0 10-16,27-69-49 16,-13 66 14-16,-1-3-3 15,-3 6-24-15,4 0 29 16,-3 0-30-16,-3 0 0 15,2 6 35-15,-3 5-35 16,-1 4 13-16,-1 6 5 16,-1-1-12-16,-1 0 17 15,-1-2-23-15,0 0 0 16,0-8-6-16,1-1 6 16,-1-5 0-16,0-4 0 15,2 0-25-15,4-4 24 0,3-15-57 16,1-3-21-1,2-6 39-15,0 2-7 0,1 0 33 16,-2 8 14-16,-1-5-2 16,3 11-5-16,-4 3 7 15,-1-2 0-15,-2 10-3 16,-2 1 13-16,1 0-10 16,-4 0 28-16,4 7-5 15,-3 10 45-15,-2 3-16 16,0 3-8-16,1 2 33 15,-1 1-52-15,2 1 15 16,2-4-19-16,2-1-14 16,1-9 2-16,1-3-9 15,4-6-40-15,1-4-71 16,14-13-149-16,-3-10-309 0,0-4-320 16</inkml:trace>
  <inkml:trace contextRef="#ctx0" brushRef="#br1" timeOffset="92692.92">14698 14936 765 0,'0'0'267'0,"0"0"-189"0,0 0 21 16,0 0 86-16,0 0 5 15,0 0-50-15,59 104 14 16,-42-69-72-16,3 3 1 15,0 3-8-15,-2 5-45 16,-4 1 33-16,-6 8-44 0,-4 3-19 16,-4 0 13-1,0 0-13-15,-9 0 0 0,-4-12-71 16,2-7-141 0,7-21-172-16,2-14-434 0</inkml:trace>
  <inkml:trace contextRef="#ctx0" brushRef="#br1" timeOffset="93175.81">14934 14659 717 0,'0'0'261'0,"0"0"-93"16,0 0 6-16,0 0 0 15,0 0 16-15,0 0-20 16,0 0-31-16,105 41 3 16,-73-7-52-16,1 8-10 15,-2 7-12-15,-2 5-42 0,-3 6 40 16,-2 4-55 0,-1 2-5-16,-2 2 6 0,1 4-5 15,-5 3-7-15,-4 1 0 16,-7 5 13-16,-6-2-16 15,-13 4 3-15,-26-7-28 16,-3-6 27-16,-7-3-54 16,5-18-53-16,5-13-37 15,7-24-134-15,9-12-104 16,11 0-471-16</inkml:trace>
  <inkml:trace contextRef="#ctx0" brushRef="#br1" timeOffset="93813.16">15463 15968 78 0,'0'0'1722'0,"0"0"-1463"16,0 0-164-16,0 0-91 15,0 0 2-15,0 0-12 16,0 0-122-16,-7-27-384 16,7 23-680-16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12:55:01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2-03-04T12:55:11.883"/>
    </inkml:context>
  </inkml:definitions>
  <inkml:trace contextRef="#ctx0" brushRef="#br0">13478 6132 205 0,'0'0'219'15,"0"0"-129"-15,0 0-17 16,0 0-22-16,0 0-8 16,0 0 13-16,-5 0-8 15,4 0 8-15,1 0 4 16,-2 0-23-16,2 0-4 0,-2 0-27 15,2 0 62-15,0 0 46 16,0 0-70-16,0 0-15 16,0 0-10-16,0 0-19 15,0 0 23-15,0 0-23 16,0 0 0-16,0 0 0 16,0 0 11-16,0 0-11 15,0 1 30-15,0 2-29 16,0-1 13-16,2 2-14 15,1-1 0-15,2 0 4 16,0 1 3-16,0-2-7 16,-1 0 0-16,1-1 1 15,-1 1 3-15,-2 1-4 16,2-1 0-16,2 0-1 0,-4 0 2 16,2 1-1-16,-2-3 0 15,3 3 6-15,-3-3-2 16,0 2-4-16,1 0 0 15,3-2-1-15,-1 2 1 16,1-2 0-16,-1 0 4 16,-1 2 2-16,0-2 2 15,-2 0-8-15,1 2 0 16,2-2-6-16,-4 2 8 16,4-2-2-16,-1 2 0 15,1-2 7-15,0 0-8 0,1 3 1 16,1-3 0-16,2 0 0 15,-3 0 6-15,1 0-6 16,2 0 0-16,0 0 1 16,-3 0 12-16,4 0-13 15,-6 0 0-15,-1 0 0 16,-1 0 1-16,-2 0-1 16,2 0 0-16,-2 0 10 15,0 0-10-15,0 0 0 16,0 0 0-16,0 0-6 15,1 0 7-15,-1 3-1 16,3-1 0-16,-1 0 8 16,1 0-4-16,-1 1-4 15,0-3 0-15,0 3-7 16,0-1 8-16,2-2-1 16,4 2 3-16,-4-2 7 0,1 2-10 15,-2-2 0-15,2 0 0 16,-3 2 0-16,1-2 1 15,0 0-1-15,-1 2 0 16,-2-2 2-16,2 0 5 16,-2 0-7-16,0 1-2 15,2-1-8-15,-2 0 10 16,1 3 0-16,5-1 0 16,-2 0 8-16,0 0 2 15,2 1-10-15,0 0 0 16,-2-1-4-16,-2 2 4 15,3-2 0-15,-3 0 0 0,-2 0 8 16,1-2-10 0,-1 2 2-16,3 1 0 0,-1 0-6 15,1-1 7-15,0 2-1 16,1-1 0-16,-2 0 1 16,1 1 12-16,1-2-13 15,-2 0 0-15,0 1-7 16,0-3 8-16,0 3-1 15,-2-3 0-15,2 2 9 16,1 0-9-16,0 3 0 16,-2-4 0-16,4 2-6 15,-3 1 7-15,0-3-1 16,-2 1 0-16,0 0 2 16,3 0-2-16,-3 0 0 0,2 1-3 15,-2 0-6-15,2 1 15 16,0-2-6-16,-1 2 0 15,5 0 9-15,-4-2-11 16,3 2 2-16,-1-1 0 16,3 0-1-16,-1 2 1 15,1-4 0-15,0 2 0 16,-2-3 1-16,-1 1 1 16,0 2-2-16,-1-3 0 15,5 1-1-15,-3 2 0 16,-3-2 1-16,3-1 0 15,-1 2 1-15,-2 0 1 16,2 0-2-16,1 1 0 16,-3-1-6-16,2 1 10 15,-1-1-4-15,0 0 0 0,-1-2 0 16,0 2 0-16,2 1 0 16,1-1 0-16,-1 0-1 15,2 1 4-15,0-1-3 16,-2 3 0-16,2-1 0 15,-1-3 3-15,-1 3-3 16,0-1 0-16,2-2-1 16,-2 2-5-16,0-1 6 15,1 0 0-15,-2 1 1 16,0-1-1-16,1 3 0 16,2-1-1-16,-2-1 1 0,-1 1 0 15,3 1-1-15,-2 0 1 16,2 0 0-16,2-2 1 15,0 4-1 1,0-3-1-16,0 2 1 0,1-4 0 16,-5 1-7-16,1 1 6 15,-3-1-14-15,0 1 8 16,0-2-2-16,0-1-2 16,1 3 10-16,0-1-4 15,3 1 5-15,1-2 0 16,-5 2-76-16,0 1-45 15,0 0-125-15,-2 5 28 16,1-1-19-16,2 0 60 16</inkml:trace>
  <inkml:trace contextRef="#ctx1" brushRef="#br0">8335 14312 0</inkml:trace>
  <inkml:trace contextRef="#ctx1" brushRef="#br0" timeOffset="927.02">17041 12030 0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545A-91B1-425C-97A2-A6AF08DCF0AF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BF63-780C-4E6B-8C9A-DBE00AF7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2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http://mathfaculty.fullerton.edu/mathews/n2003/Newton'sMethodMod.html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8A06-C6A7-463C-BEF3-CE50104B8F84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1459-3439-4D17-B10C-3BF1D17ADE13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678-68BF-4A7C-9EDF-5DE66825B765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1722-57A3-4157-93FE-B2668A738E53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7AC3-7A6B-454F-A03E-81524A371369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8185-F1C2-4965-8249-17990632B25F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32A-AC0A-4F24-9342-7DF642850196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CD22-0FF1-45F2-9D38-3BBBCF0D5067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318-FE3F-4983-A2B2-A4BA541D1CB3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9867-07E2-46C0-8DE1-88AF578C0155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BE9B-6BD6-4053-BD2B-C9D6457C8EE4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7A11-7FE8-4FED-9A17-48257DD1822F}" type="datetime1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applications-differentiation/newtons-method-interactiv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43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11" Type="http://schemas.openxmlformats.org/officeDocument/2006/relationships/image" Target="../media/image50.png"/><Relationship Id="rId5" Type="http://schemas.openxmlformats.org/officeDocument/2006/relationships/image" Target="../media/image23.gif"/><Relationship Id="rId10" Type="http://schemas.openxmlformats.org/officeDocument/2006/relationships/image" Target="../media/image49.png"/><Relationship Id="rId4" Type="http://schemas.openxmlformats.org/officeDocument/2006/relationships/image" Target="../media/image22.gif"/><Relationship Id="rId9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ecuatiilor</a:t>
            </a:r>
            <a:r>
              <a:rPr lang="en-US" dirty="0"/>
              <a:t> </a:t>
            </a:r>
            <a:r>
              <a:rPr lang="en-US" dirty="0" err="1"/>
              <a:t>neliniare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F1915-E3E3-4297-82C2-2314BDB9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Reprezentare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a </a:t>
            </a:r>
            <a:r>
              <a:rPr lang="en-US" sz="2400" dirty="0" err="1"/>
              <a:t>punctelor</a:t>
            </a:r>
            <a:r>
              <a:rPr lang="en-US" sz="2400" dirty="0"/>
              <a:t> </a:t>
            </a:r>
            <a:r>
              <a:rPr lang="en-US" sz="2400" dirty="0" err="1"/>
              <a:t>obtinute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C262F-EB6D-4A6A-B7CF-E2A53DB2C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2514599"/>
            <a:ext cx="2522980" cy="3539067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</a:pPr>
            <a:r>
              <a:rPr lang="en-US" sz="1200" dirty="0"/>
              <a:t>x=[0;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0.33333;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0.36508;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0.36602;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0.36603]</a:t>
            </a:r>
          </a:p>
          <a:p>
            <a:pPr indent="-228600">
              <a:lnSpc>
                <a:spcPct val="90000"/>
              </a:lnSpc>
            </a:pPr>
            <a:endParaRPr lang="en-US" sz="1200" dirty="0"/>
          </a:p>
          <a:p>
            <a:pPr indent="-228600">
              <a:lnSpc>
                <a:spcPct val="90000"/>
              </a:lnSpc>
            </a:pPr>
            <a:r>
              <a:rPr lang="en-US" sz="1200" dirty="0"/>
              <a:t>f=inline('2*x.^3-3*x+1', 'x');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t=[-0.1:0.001:0.5];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 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labels=</a:t>
            </a:r>
            <a:r>
              <a:rPr lang="en-US" sz="1200" dirty="0" err="1"/>
              <a:t>cellstr</a:t>
            </a:r>
            <a:r>
              <a:rPr lang="en-US" sz="1200" dirty="0"/>
              <a:t>(num2str([1:5]’))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plot(</a:t>
            </a:r>
            <a:r>
              <a:rPr lang="en-US" sz="1200" dirty="0" err="1"/>
              <a:t>x,f</a:t>
            </a:r>
            <a:r>
              <a:rPr lang="en-US" sz="1200" dirty="0"/>
              <a:t>(x),'*', t, f(t),'b')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hold on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=1:3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a=[x(</a:t>
            </a:r>
            <a:r>
              <a:rPr lang="en-US" sz="1200" dirty="0" err="1"/>
              <a:t>i</a:t>
            </a:r>
            <a:r>
              <a:rPr lang="en-US" sz="1200" dirty="0"/>
              <a:t>) x(</a:t>
            </a:r>
            <a:r>
              <a:rPr lang="en-US" sz="1200" dirty="0" err="1"/>
              <a:t>i</a:t>
            </a:r>
            <a:r>
              <a:rPr lang="en-US" sz="1200" dirty="0"/>
              <a:t>)];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b=[0 f(x(</a:t>
            </a:r>
            <a:r>
              <a:rPr lang="en-US" sz="1200" dirty="0" err="1"/>
              <a:t>i</a:t>
            </a:r>
            <a:r>
              <a:rPr lang="en-US" sz="1200" dirty="0"/>
              <a:t>))];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plot(</a:t>
            </a:r>
            <a:r>
              <a:rPr lang="en-US" sz="1200" dirty="0" err="1"/>
              <a:t>a,b,'r</a:t>
            </a:r>
            <a:r>
              <a:rPr lang="en-US" sz="1200" dirty="0"/>
              <a:t>--')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end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text(</a:t>
            </a:r>
            <a:r>
              <a:rPr lang="en-US" sz="1200" dirty="0" err="1"/>
              <a:t>x,f</a:t>
            </a:r>
            <a:r>
              <a:rPr lang="en-US" sz="1200" dirty="0"/>
              <a:t>(x)+0.05,labels)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grid on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title('2*x^3-3*x+1=0')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339229-6404-4D25-A03F-A19666C22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3322" y="990601"/>
            <a:ext cx="5101046" cy="4362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B74186-2EF0-45C1-8A49-0BDE916CAD58}"/>
                  </a:ext>
                </a:extLst>
              </p14:cNvPr>
              <p14:cNvContentPartPr/>
              <p14:nvPr/>
            </p14:nvContentPartPr>
            <p14:xfrm>
              <a:off x="3000600" y="2207520"/>
              <a:ext cx="3134520" cy="294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B74186-2EF0-45C1-8A49-0BDE916CA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240" y="2198160"/>
                <a:ext cx="3153240" cy="29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7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Cand</a:t>
            </a:r>
            <a:r>
              <a:rPr lang="en-US" dirty="0"/>
              <a:t> ne </a:t>
            </a:r>
            <a:r>
              <a:rPr lang="en-US" dirty="0" err="1"/>
              <a:t>oprim</a:t>
            </a:r>
            <a:r>
              <a:rPr lang="en-US" dirty="0"/>
              <a:t>?</a:t>
            </a:r>
          </a:p>
          <a:p>
            <a:r>
              <a:rPr lang="en-US" dirty="0"/>
              <a:t>X</a:t>
            </a:r>
            <a:r>
              <a:rPr lang="en-US" baseline="-25000" dirty="0"/>
              <a:t>n+1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de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 err="1"/>
              <a:t>cand</a:t>
            </a:r>
            <a:r>
              <a:rPr lang="en-US" dirty="0"/>
              <a:t> |f(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)| </a:t>
            </a:r>
            <a:r>
              <a:rPr lang="en-US" dirty="0" err="1"/>
              <a:t>este</a:t>
            </a:r>
            <a:r>
              <a:rPr lang="en-US" dirty="0"/>
              <a:t> f. </a:t>
            </a:r>
            <a:r>
              <a:rPr lang="en-US" dirty="0" err="1"/>
              <a:t>mic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conditiile</a:t>
            </a:r>
            <a:r>
              <a:rPr lang="en-US" dirty="0"/>
              <a:t> de </a:t>
            </a:r>
            <a:r>
              <a:rPr lang="en-US" dirty="0" err="1"/>
              <a:t>oprire</a:t>
            </a:r>
            <a:r>
              <a:rPr lang="en-US" dirty="0"/>
              <a:t>:</a:t>
            </a:r>
          </a:p>
          <a:p>
            <a:endParaRPr lang="en-US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19313" y="3195638"/>
          <a:ext cx="4754562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1485720" imgH="1168200" progId="Equation.3">
                  <p:embed/>
                </p:oleObj>
              </mc:Choice>
              <mc:Fallback>
                <p:oleObj name="Equation" r:id="rId3" imgW="1485720" imgH="1168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195638"/>
                        <a:ext cx="4754562" cy="372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dau</a:t>
            </a:r>
            <a:r>
              <a:rPr lang="en-US" dirty="0"/>
              <a:t> x1, epsilon </a:t>
            </a:r>
            <a:r>
              <a:rPr lang="en-US" dirty="0" err="1"/>
              <a:t>si</a:t>
            </a:r>
            <a:r>
              <a:rPr lang="en-US" dirty="0"/>
              <a:t> MAX= nr maxim de </a:t>
            </a:r>
            <a:r>
              <a:rPr lang="en-US" dirty="0" err="1"/>
              <a:t>iteratii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 x(i+1)=x(</a:t>
            </a:r>
            <a:r>
              <a:rPr lang="en-US" dirty="0" err="1"/>
              <a:t>i</a:t>
            </a:r>
            <a:r>
              <a:rPr lang="en-US" dirty="0"/>
              <a:t>)-f(x(</a:t>
            </a:r>
            <a:r>
              <a:rPr lang="en-US" dirty="0" err="1"/>
              <a:t>i</a:t>
            </a:r>
            <a:r>
              <a:rPr lang="en-US" dirty="0"/>
              <a:t>))/f’(x(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 </a:t>
            </a:r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&lt;=MAX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&lt;=MAX then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r>
              <a:rPr lang="en-US" dirty="0"/>
              <a:t>                   else write ‘Nr maxim de </a:t>
            </a:r>
            <a:r>
              <a:rPr lang="en-US" dirty="0" err="1"/>
              <a:t>iteratii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				</a:t>
            </a:r>
            <a:r>
              <a:rPr lang="en-US" dirty="0" err="1"/>
              <a:t>depasit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                            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pPr marL="0" indent="0">
              <a:buNone/>
            </a:pPr>
            <a:r>
              <a:rPr lang="en-US" dirty="0"/>
              <a:t>    endif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19800"/>
            <a:ext cx="5656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   se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inlocui</a:t>
            </a:r>
            <a:r>
              <a:rPr lang="en-US" dirty="0">
                <a:solidFill>
                  <a:srgbClr val="FF0000"/>
                </a:solidFill>
              </a:rPr>
              <a:t> cu |f(x(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))|&gt;epsilon  </a:t>
            </a:r>
          </a:p>
          <a:p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cu 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epsilon*|x(i-1)|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Aproximati</a:t>
            </a:r>
            <a:r>
              <a:rPr lang="en-US" dirty="0"/>
              <a:t>          </a:t>
            </a:r>
            <a:r>
              <a:rPr lang="en-US" dirty="0" err="1"/>
              <a:t>pentru</a:t>
            </a:r>
            <a:r>
              <a:rPr lang="en-US" dirty="0"/>
              <a:t> epsilon=10^(-12) cu </a:t>
            </a:r>
            <a:r>
              <a:rPr lang="en-US" dirty="0">
                <a:solidFill>
                  <a:srgbClr val="FF0000"/>
                </a:solidFill>
              </a:rPr>
              <a:t>|f(x(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))|&gt;epsilon.</a:t>
            </a:r>
            <a:r>
              <a:rPr lang="en-US" dirty="0"/>
              <a:t> </a:t>
            </a:r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Newton-</a:t>
            </a:r>
            <a:r>
              <a:rPr lang="en-US" dirty="0" err="1"/>
              <a:t>Raphson</a:t>
            </a:r>
            <a:r>
              <a:rPr lang="en-US" dirty="0"/>
              <a:t>.</a:t>
            </a:r>
          </a:p>
          <a:p>
            <a:r>
              <a:rPr lang="en-US" dirty="0" err="1"/>
              <a:t>Rezolvare</a:t>
            </a:r>
            <a:r>
              <a:rPr lang="en-US" dirty="0"/>
              <a:t>:</a:t>
            </a:r>
          </a:p>
          <a:p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Stim</a:t>
            </a:r>
            <a:r>
              <a:rPr lang="en-US" dirty="0"/>
              <a:t> ca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apropiata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2. </a:t>
            </a:r>
            <a:r>
              <a:rPr lang="en-US" dirty="0" err="1"/>
              <a:t>Luam</a:t>
            </a:r>
            <a:r>
              <a:rPr lang="en-US" dirty="0"/>
              <a:t> x1=2.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15240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95600" y="4191000"/>
          <a:ext cx="2374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374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f’(x)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1.9290e-4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2.2360679779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1.8605e-9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2.2360679775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8.8818e-16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114800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8.8818e-16&lt;e-12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28A3-4AC0-46FC-B5DF-142F27CB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99F-A1D9-4CB0-BC6B-E535279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https://www.intmath.com/applications-differentiation/newtons-method-interactive.php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Notam</a:t>
            </a:r>
            <a:r>
              <a:rPr lang="en-US" dirty="0"/>
              <a:t>                        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a </a:t>
            </a:r>
            <a:r>
              <a:rPr lang="en-US" dirty="0" err="1"/>
              <a:t>i</a:t>
            </a:r>
            <a:r>
              <a:rPr lang="en-US" dirty="0"/>
              <a:t>-a </a:t>
            </a:r>
            <a:r>
              <a:rPr lang="en-US" dirty="0" err="1"/>
              <a:t>iteratie</a:t>
            </a:r>
            <a:r>
              <a:rPr lang="en-US" dirty="0"/>
              <a:t>.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aproxima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polinomul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Taylor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81250" y="16002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" imgW="609600" imgH="228600" progId="Equation.3">
                  <p:embed/>
                </p:oleObj>
              </mc:Choice>
              <mc:Fallback>
                <p:oleObj name="Equation" r:id="rId3" imgW="6096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600200"/>
                        <a:ext cx="182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3048000"/>
          <a:ext cx="8072438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5" imgW="2882900" imgH="1219200" progId="Equation.3">
                  <p:embed/>
                </p:oleObj>
              </mc:Choice>
              <mc:Fallback>
                <p:oleObj name="Equation" r:id="rId5" imgW="2882900" imgH="1219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072438" cy="341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76350" y="304800"/>
          <a:ext cx="4000500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3" imgW="1574800" imgH="1778000" progId="Equation.3">
                  <p:embed/>
                </p:oleObj>
              </mc:Choice>
              <mc:Fallback>
                <p:oleObj name="Equation" r:id="rId3" imgW="1574800" imgH="1778000" progId="Equation.3">
                  <p:embed/>
                  <p:pic>
                    <p:nvPicPr>
                      <p:cNvPr id="6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04800"/>
                        <a:ext cx="4000500" cy="451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876800"/>
            <a:ext cx="8305800" cy="201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Ultima</a:t>
            </a:r>
            <a:r>
              <a:rPr lang="en-US" sz="2400" dirty="0"/>
              <a:t> </a:t>
            </a:r>
            <a:r>
              <a:rPr lang="en-US" sz="2400" dirty="0" err="1"/>
              <a:t>ecuatie</a:t>
            </a:r>
            <a:r>
              <a:rPr lang="en-US" sz="2400" dirty="0"/>
              <a:t> </a:t>
            </a:r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faptul</a:t>
            </a:r>
            <a:r>
              <a:rPr lang="en-US" sz="2400" dirty="0"/>
              <a:t> ca </a:t>
            </a:r>
            <a:r>
              <a:rPr lang="en-US" sz="2400" dirty="0" err="1"/>
              <a:t>eroare</a:t>
            </a:r>
            <a:r>
              <a:rPr lang="en-US" sz="2400" dirty="0"/>
              <a:t> la </a:t>
            </a:r>
            <a:r>
              <a:rPr lang="en-US" sz="2400" dirty="0" err="1"/>
              <a:t>iteratia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proportionala</a:t>
            </a:r>
            <a:r>
              <a:rPr lang="en-US" sz="2400" dirty="0"/>
              <a:t> cu </a:t>
            </a:r>
            <a:r>
              <a:rPr lang="en-US" sz="2400" dirty="0" err="1"/>
              <a:t>patratul</a:t>
            </a:r>
            <a:r>
              <a:rPr lang="en-US" sz="2400" dirty="0"/>
              <a:t> </a:t>
            </a:r>
            <a:r>
              <a:rPr lang="en-US" sz="2400" dirty="0" err="1"/>
              <a:t>erorii</a:t>
            </a:r>
            <a:r>
              <a:rPr lang="en-US" sz="2400" dirty="0"/>
              <a:t> la </a:t>
            </a:r>
            <a:r>
              <a:rPr lang="en-US" sz="2400" dirty="0" err="1"/>
              <a:t>iteratia</a:t>
            </a:r>
            <a:r>
              <a:rPr lang="en-US" sz="2400" dirty="0"/>
              <a:t> </a:t>
            </a:r>
            <a:r>
              <a:rPr lang="en-US" sz="2400" dirty="0" err="1"/>
              <a:t>anterioara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Spunem</a:t>
            </a:r>
            <a:r>
              <a:rPr lang="en-US" sz="2400" dirty="0"/>
              <a:t> ca </a:t>
            </a:r>
            <a:r>
              <a:rPr lang="en-US" sz="2400" dirty="0" err="1"/>
              <a:t>sirul</a:t>
            </a:r>
            <a:r>
              <a:rPr lang="en-US" sz="2400" dirty="0"/>
              <a:t> </a:t>
            </a:r>
            <a:r>
              <a:rPr lang="en-US" sz="2400" dirty="0" err="1"/>
              <a:t>iterativ</a:t>
            </a:r>
            <a:r>
              <a:rPr lang="en-US" sz="2400" dirty="0"/>
              <a:t> </a:t>
            </a:r>
            <a:r>
              <a:rPr lang="en-US" sz="2400" dirty="0" err="1"/>
              <a:t>obtinut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Newton-</a:t>
            </a:r>
            <a:r>
              <a:rPr lang="en-US" sz="2400" dirty="0" err="1"/>
              <a:t>Raphson</a:t>
            </a:r>
            <a:r>
              <a:rPr lang="en-US" sz="2400" dirty="0"/>
              <a:t> are </a:t>
            </a:r>
            <a:r>
              <a:rPr lang="en-US" sz="2400" dirty="0" err="1"/>
              <a:t>ordinul</a:t>
            </a:r>
            <a:r>
              <a:rPr lang="en-US" sz="2400" dirty="0"/>
              <a:t> de </a:t>
            </a:r>
            <a:r>
              <a:rPr lang="en-US" sz="2400" dirty="0" err="1"/>
              <a:t>convergenta</a:t>
            </a:r>
            <a:r>
              <a:rPr lang="en-US" sz="2400" dirty="0"/>
              <a:t> </a:t>
            </a:r>
            <a:r>
              <a:rPr lang="en-US" sz="2400" dirty="0" err="1"/>
              <a:t>patratica</a:t>
            </a:r>
            <a:r>
              <a:rPr lang="en-US" sz="2400" dirty="0"/>
              <a:t>.  </a:t>
            </a:r>
          </a:p>
          <a:p>
            <a:r>
              <a:rPr lang="en-US" sz="2400" dirty="0" err="1"/>
              <a:t>Metoda</a:t>
            </a:r>
            <a:r>
              <a:rPr lang="en-US" sz="2400" dirty="0"/>
              <a:t> Newton-</a:t>
            </a:r>
            <a:r>
              <a:rPr lang="en-US" sz="2400" dirty="0" err="1"/>
              <a:t>Raphson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rapida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general, </a:t>
            </a:r>
            <a:r>
              <a:rPr lang="en-US" dirty="0" err="1"/>
              <a:t>spunem</a:t>
            </a:r>
            <a:r>
              <a:rPr lang="en-US" dirty="0"/>
              <a:t> ca un sir {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 care converge la x* are </a:t>
            </a:r>
            <a:r>
              <a:rPr lang="en-US" dirty="0" err="1"/>
              <a:t>ordinul</a:t>
            </a:r>
            <a:r>
              <a:rPr lang="en-US" dirty="0"/>
              <a:t> de </a:t>
            </a:r>
            <a:r>
              <a:rPr lang="en-US" dirty="0" err="1"/>
              <a:t>convergenta</a:t>
            </a:r>
            <a:r>
              <a:rPr lang="en-US" dirty="0"/>
              <a:t> p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 cat 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converge </a:t>
            </a:r>
            <a:r>
              <a:rPr lang="en-US" dirty="0" err="1"/>
              <a:t>mai</a:t>
            </a:r>
            <a:r>
              <a:rPr lang="en-US" dirty="0"/>
              <a:t> rapid.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895600"/>
          <a:ext cx="317817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622030" imgH="431613" progId="Equation.3">
                  <p:embed/>
                </p:oleObj>
              </mc:Choice>
              <mc:Fallback>
                <p:oleObj name="Equation" r:id="rId3" imgW="622030" imgH="431613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3178175" cy="220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A174-7A29-4926-A2CC-76F7A815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Teorema</a:t>
            </a:r>
            <a:r>
              <a:rPr lang="en-US" dirty="0"/>
              <a:t> Newton-Raphson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22FC-4FED-4810-8976-9842A533A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Daca f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diferentiabila</a:t>
                </a:r>
                <a:r>
                  <a:rPr lang="en-US" dirty="0"/>
                  <a:t> de </a:t>
                </a:r>
                <a:r>
                  <a:rPr lang="en-US" dirty="0" err="1"/>
                  <a:t>ordin</a:t>
                </a:r>
                <a:r>
                  <a:rPr lang="en-US" dirty="0"/>
                  <a:t> 2 </a:t>
                </a:r>
                <a:r>
                  <a:rPr lang="en-US" dirty="0" err="1"/>
                  <a:t>si</a:t>
                </a:r>
                <a:r>
                  <a:rPr lang="en-US" dirty="0"/>
                  <a:t> cu </a:t>
                </a:r>
                <a:r>
                  <a:rPr lang="en-US" dirty="0" err="1"/>
                  <a:t>derivata</a:t>
                </a:r>
                <a:r>
                  <a:rPr lang="en-US" dirty="0"/>
                  <a:t> de </a:t>
                </a:r>
                <a:r>
                  <a:rPr lang="en-US" dirty="0" err="1"/>
                  <a:t>ordin</a:t>
                </a:r>
                <a:r>
                  <a:rPr lang="en-US" dirty="0"/>
                  <a:t> 2 continua pe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si</a:t>
                </a:r>
                <a:r>
                  <a:rPr lang="en-US" dirty="0"/>
                  <a:t> are o </a:t>
                </a:r>
                <a:r>
                  <a:rPr lang="en-US" dirty="0" err="1"/>
                  <a:t>radacina</a:t>
                </a:r>
                <a:r>
                  <a:rPr lang="en-US" dirty="0"/>
                  <a:t> r in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si</a:t>
                </a:r>
                <a:r>
                  <a:rPr lang="en-US" dirty="0"/>
                  <a:t> f’(r)≠ 0, </a:t>
                </a:r>
                <a:r>
                  <a:rPr lang="en-US" dirty="0" err="1"/>
                  <a:t>atunci</a:t>
                </a:r>
                <a:r>
                  <a:rPr lang="en-US" dirty="0"/>
                  <a:t> </a:t>
                </a:r>
                <a:r>
                  <a:rPr lang="en-US" dirty="0" err="1"/>
                  <a:t>exista</a:t>
                </a:r>
                <a:r>
                  <a:rPr lang="en-US" dirty="0"/>
                  <a:t> ∂&gt;0 </a:t>
                </a:r>
                <a:r>
                  <a:rPr lang="en-US" dirty="0" err="1"/>
                  <a:t>astfel</a:t>
                </a:r>
                <a:r>
                  <a:rPr lang="en-US" dirty="0"/>
                  <a:t> </a:t>
                </a:r>
                <a:r>
                  <a:rPr lang="en-US" dirty="0" err="1"/>
                  <a:t>incat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sirul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Este convergent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a:fld id="{825F15A7-03F4-43D7-82C5-3E23DA2F108C}" type="mathplaceholder"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a:t>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22FC-4FED-4810-8976-9842A533A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6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 descr="[Graphics:Images/Newton'sMethodMod_gr_7.gif]">
            <a:extLst>
              <a:ext uri="{FF2B5EF4-FFF2-40B4-BE49-F238E27FC236}">
                <a16:creationId xmlns:a16="http://schemas.microsoft.com/office/drawing/2014/main" id="{ADE1C8F1-7B05-4CC2-B9F6-9297CA46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-693738"/>
            <a:ext cx="733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3" name="Picture 3" descr="[Graphics:Images/Newton'sMethodMod_gr_8.gif]">
            <a:extLst>
              <a:ext uri="{FF2B5EF4-FFF2-40B4-BE49-F238E27FC236}">
                <a16:creationId xmlns:a16="http://schemas.microsoft.com/office/drawing/2014/main" id="{83993322-B6F7-45CD-92CD-9931E4E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-693738"/>
            <a:ext cx="619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[Graphics:Images/Newton'sMethodMod_gr_9.gif]">
            <a:extLst>
              <a:ext uri="{FF2B5EF4-FFF2-40B4-BE49-F238E27FC236}">
                <a16:creationId xmlns:a16="http://schemas.microsoft.com/office/drawing/2014/main" id="{3DEFC5F4-4999-48BF-8689-3F73CDE2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475" y="-693738"/>
            <a:ext cx="533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 descr="[Graphics:Images/Newton'sMethodMod_gr_10.gif]">
            <a:extLst>
              <a:ext uri="{FF2B5EF4-FFF2-40B4-BE49-F238E27FC236}">
                <a16:creationId xmlns:a16="http://schemas.microsoft.com/office/drawing/2014/main" id="{4E3138A1-04F7-4C46-BD13-80670FAA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-693738"/>
            <a:ext cx="619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 descr="[Graphics:Images/Newton'sMethodMod_gr_11.gif]">
            <a:extLst>
              <a:ext uri="{FF2B5EF4-FFF2-40B4-BE49-F238E27FC236}">
                <a16:creationId xmlns:a16="http://schemas.microsoft.com/office/drawing/2014/main" id="{542B5940-A00B-402A-A5FC-899B4404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325" y="-693738"/>
            <a:ext cx="3048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7" name="Picture 7" descr="[Graphics:Images/Newton'sMethodMod_gr_12.gif]">
            <a:extLst>
              <a:ext uri="{FF2B5EF4-FFF2-40B4-BE49-F238E27FC236}">
                <a16:creationId xmlns:a16="http://schemas.microsoft.com/office/drawing/2014/main" id="{DB5FEA2F-2F48-4A5D-A2E1-399CA089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0" y="-693738"/>
            <a:ext cx="4572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0C3487E5-6E35-44AC-8064-33C8CDF78AF0}"/>
                  </a:ext>
                </a:extLst>
              </p:cNvPr>
              <p:cNvSpPr txBox="1"/>
              <p:nvPr/>
            </p:nvSpPr>
            <p:spPr bwMode="auto">
              <a:xfrm>
                <a:off x="2222657" y="2971800"/>
                <a:ext cx="3733800" cy="12026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0C3487E5-6E35-44AC-8064-33C8CDF7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657" y="2971800"/>
                <a:ext cx="3733800" cy="12026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3B8204B-3E72-4AB7-976A-0408E4D22F76}"/>
                  </a:ext>
                </a:extLst>
              </p:cNvPr>
              <p:cNvSpPr txBox="1"/>
              <p:nvPr/>
            </p:nvSpPr>
            <p:spPr bwMode="auto">
              <a:xfrm>
                <a:off x="4267200" y="4356978"/>
                <a:ext cx="1066800" cy="672221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3B8204B-3E72-4AB7-976A-0408E4D22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356978"/>
                <a:ext cx="1066800" cy="672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Newton-</a:t>
            </a:r>
            <a:r>
              <a:rPr lang="en-US" dirty="0" err="1"/>
              <a:t>Raphson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da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diferentiabila</a:t>
            </a:r>
            <a:r>
              <a:rPr lang="en-US" dirty="0"/>
              <a:t>. </a:t>
            </a:r>
          </a:p>
          <a:p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ecuatiei</a:t>
            </a:r>
            <a:r>
              <a:rPr lang="en-US" dirty="0"/>
              <a:t> f(x)=0,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un sir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6850" y="33750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375025"/>
                        <a:ext cx="400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66750" y="5130800"/>
          <a:ext cx="6880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5" imgW="1676400" imgH="228600" progId="Equation.3">
                  <p:embed/>
                </p:oleObj>
              </mc:Choice>
              <mc:Fallback>
                <p:oleObj name="Equation" r:id="rId5" imgW="16764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30800"/>
                        <a:ext cx="68802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01863" y="3468688"/>
          <a:ext cx="47053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7" imgW="1485900" imgH="203200" progId="Equation.3">
                  <p:embed/>
                </p:oleObj>
              </mc:Choice>
              <mc:Fallback>
                <p:oleObj name="Equation" r:id="rId7" imgW="1485900" imgH="203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468688"/>
                        <a:ext cx="47053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cunoasterea</a:t>
            </a:r>
            <a:r>
              <a:rPr lang="en-US" dirty="0"/>
              <a:t> </a:t>
            </a:r>
            <a:r>
              <a:rPr lang="en-US" dirty="0" err="1"/>
              <a:t>derivatei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punct</a:t>
            </a:r>
            <a:r>
              <a:rPr lang="en-US" dirty="0"/>
              <a:t>.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in general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lenta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x1 </a:t>
            </a:r>
            <a:r>
              <a:rPr lang="en-US" dirty="0" err="1"/>
              <a:t>este</a:t>
            </a:r>
            <a:r>
              <a:rPr lang="en-US" dirty="0"/>
              <a:t> f.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radacina</a:t>
            </a:r>
            <a:r>
              <a:rPr lang="en-US" dirty="0"/>
              <a:t>.</a:t>
            </a:r>
          </a:p>
          <a:p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teorema</a:t>
            </a:r>
            <a:r>
              <a:rPr lang="en-US" dirty="0"/>
              <a:t> care </a:t>
            </a:r>
            <a:r>
              <a:rPr lang="en-US" dirty="0" err="1"/>
              <a:t>spune</a:t>
            </a:r>
            <a:r>
              <a:rPr lang="en-US" dirty="0"/>
              <a:t> ca o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x1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f(x1)f’’(x1)&gt;0.</a:t>
            </a:r>
          </a:p>
          <a:p>
            <a:r>
              <a:rPr lang="en-US" dirty="0"/>
              <a:t>In general,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(x1)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derivata</a:t>
            </a:r>
            <a:r>
              <a:rPr lang="en-US" dirty="0"/>
              <a:t> f’(x1)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zero, e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convergenta</a:t>
            </a:r>
            <a:r>
              <a:rPr lang="en-US" dirty="0"/>
              <a:t>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9800" y="274638"/>
            <a:ext cx="3124200" cy="1249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Presupunem</a:t>
            </a:r>
            <a:r>
              <a:rPr lang="en-US" dirty="0"/>
              <a:t> f’(r)!= 0</a:t>
            </a:r>
          </a:p>
        </p:txBody>
      </p:sp>
      <p:pic>
        <p:nvPicPr>
          <p:cNvPr id="9" name="Content Placeholder 8" descr="Image01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5557781" cy="343470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38800" y="3276600"/>
            <a:ext cx="2971800" cy="28495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Consideram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r pt care f’ nu </a:t>
            </a:r>
            <a:r>
              <a:rPr lang="en-US" dirty="0" err="1"/>
              <a:t>este</a:t>
            </a:r>
            <a:r>
              <a:rPr lang="en-US" dirty="0"/>
              <a:t> zero.</a:t>
            </a:r>
          </a:p>
          <a:p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tangenta</a:t>
            </a:r>
            <a:r>
              <a:rPr lang="en-US" dirty="0"/>
              <a:t> la (x</a:t>
            </a:r>
            <a:r>
              <a:rPr lang="en-US" baseline="-25000" dirty="0"/>
              <a:t>1</a:t>
            </a:r>
            <a:r>
              <a:rPr lang="en-US" dirty="0"/>
              <a:t>, f(x</a:t>
            </a:r>
            <a:r>
              <a:rPr lang="en-US" baseline="-25000" dirty="0"/>
              <a:t>1</a:t>
            </a:r>
            <a:r>
              <a:rPr lang="en-US" dirty="0"/>
              <a:t>)).</a:t>
            </a:r>
          </a:p>
          <a:p>
            <a:r>
              <a:rPr lang="en-US" dirty="0"/>
              <a:t>Fie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</a:t>
            </a:r>
            <a:r>
              <a:rPr lang="en-US" dirty="0" err="1"/>
              <a:t>axa</a:t>
            </a:r>
            <a:r>
              <a:rPr lang="en-US" dirty="0"/>
              <a:t> Ox.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r </a:t>
            </a:r>
            <a:r>
              <a:rPr lang="en-US" dirty="0" err="1"/>
              <a:t>decat</a:t>
            </a:r>
            <a:r>
              <a:rPr lang="en-US" dirty="0"/>
              <a:t> x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6D949E-8966-4118-911D-D7AD79817153}"/>
                  </a:ext>
                </a:extLst>
              </p14:cNvPr>
              <p14:cNvContentPartPr/>
              <p14:nvPr/>
            </p14:nvContentPartPr>
            <p14:xfrm>
              <a:off x="545760" y="212400"/>
              <a:ext cx="8609040" cy="646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6D949E-8966-4118-911D-D7AD79817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0" y="203040"/>
                <a:ext cx="8627760" cy="648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819400"/>
          </a:xfrm>
        </p:spPr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dirty="0" err="1"/>
              <a:t>acelasi</a:t>
            </a:r>
            <a:r>
              <a:rPr lang="en-US" dirty="0"/>
              <a:t> mod, </a:t>
            </a:r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tangenta</a:t>
            </a:r>
            <a:r>
              <a:rPr lang="en-US" dirty="0"/>
              <a:t> la (x</a:t>
            </a:r>
            <a:r>
              <a:rPr lang="en-US" baseline="-25000" dirty="0"/>
              <a:t>2</a:t>
            </a:r>
            <a:r>
              <a:rPr lang="en-US" dirty="0"/>
              <a:t>, f(x</a:t>
            </a:r>
            <a:r>
              <a:rPr lang="en-US" baseline="-25000" dirty="0"/>
              <a:t>2</a:t>
            </a:r>
            <a:r>
              <a:rPr lang="en-US" dirty="0"/>
              <a:t>)).</a:t>
            </a:r>
          </a:p>
          <a:p>
            <a:r>
              <a:rPr lang="en-US" dirty="0"/>
              <a:t>Fie 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</a:t>
            </a:r>
            <a:r>
              <a:rPr lang="en-US" dirty="0" err="1"/>
              <a:t>axa</a:t>
            </a:r>
            <a:r>
              <a:rPr lang="en-US" dirty="0"/>
              <a:t> Ox.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r </a:t>
            </a:r>
            <a:r>
              <a:rPr lang="en-US" dirty="0" err="1"/>
              <a:t>decat</a:t>
            </a:r>
            <a:r>
              <a:rPr lang="en-US" dirty="0"/>
              <a:t> x</a:t>
            </a:r>
            <a:r>
              <a:rPr lang="en-US" baseline="-25000" dirty="0"/>
              <a:t>2.</a:t>
            </a:r>
          </a:p>
          <a:p>
            <a:r>
              <a:rPr lang="en-US" dirty="0"/>
              <a:t>Se </a:t>
            </a:r>
            <a:r>
              <a:rPr lang="en-US" dirty="0" err="1"/>
              <a:t>construieste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{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}.</a:t>
            </a:r>
          </a:p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ca </a:t>
            </a:r>
            <a:r>
              <a:rPr lang="en-US" dirty="0" err="1"/>
              <a:t>sirul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obtinut</a:t>
            </a:r>
            <a:r>
              <a:rPr lang="en-US" dirty="0"/>
              <a:t> </a:t>
            </a:r>
          </a:p>
          <a:p>
            <a:endParaRPr lang="en-US" baseline="-25000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66750" y="5130800"/>
          <a:ext cx="6880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1676400" imgH="228600" progId="Equation.3">
                  <p:embed/>
                </p:oleObj>
              </mc:Choice>
              <mc:Fallback>
                <p:oleObj name="Equation" r:id="rId3" imgW="16764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30800"/>
                        <a:ext cx="68802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Ecuatia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la (x</a:t>
            </a:r>
            <a:r>
              <a:rPr lang="en-US" baseline="-25000" dirty="0"/>
              <a:t>1</a:t>
            </a:r>
            <a:r>
              <a:rPr lang="en-US" dirty="0"/>
              <a:t>, f(x</a:t>
            </a:r>
            <a:r>
              <a:rPr lang="en-US" baseline="-25000" dirty="0"/>
              <a:t>1</a:t>
            </a:r>
            <a:r>
              <a:rPr lang="en-US" dirty="0"/>
              <a:t>)).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2438400"/>
          <a:ext cx="3885826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3" imgW="1307532" imgH="215806" progId="Equation.3">
                  <p:embed/>
                </p:oleObj>
              </mc:Choice>
              <mc:Fallback>
                <p:oleObj name="Equation" r:id="rId3" imgW="1307532" imgH="215806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885826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3581400"/>
          <a:ext cx="5293783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5" imgW="1562100" imgH="685800" progId="Equation.3">
                  <p:embed/>
                </p:oleObj>
              </mc:Choice>
              <mc:Fallback>
                <p:oleObj name="Equation" r:id="rId5" imgW="1562100" imgH="685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5293783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x2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Ox,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setam</a:t>
            </a:r>
            <a:r>
              <a:rPr lang="en-US" dirty="0"/>
              <a:t> y=0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obtinem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429000" y="2362200"/>
          <a:ext cx="4114800" cy="39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5" imgW="1600200" imgH="1549400" progId="Equation.3">
                  <p:embed/>
                </p:oleObj>
              </mc:Choice>
              <mc:Fallback>
                <p:oleObj name="Equation" r:id="rId5" imgW="1600200" imgH="1549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4114800" cy="398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se </a:t>
            </a:r>
            <a:r>
              <a:rPr lang="en-US" dirty="0" err="1"/>
              <a:t>gasesc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sirului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286000" y="2286000"/>
                <a:ext cx="3733800" cy="2438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86000"/>
                <a:ext cx="3733800" cy="243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Sa se determine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functiei</a:t>
            </a: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Reprezentand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in </a:t>
            </a:r>
            <a:r>
              <a:rPr lang="en-US" dirty="0" err="1"/>
              <a:t>intervalul</a:t>
            </a:r>
            <a:r>
              <a:rPr lang="en-US" dirty="0"/>
              <a:t> [-2, 2], </a:t>
            </a:r>
            <a:r>
              <a:rPr lang="en-US" dirty="0" err="1"/>
              <a:t>alegem</a:t>
            </a:r>
            <a:r>
              <a:rPr lang="en-US" dirty="0"/>
              <a:t>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din </a:t>
            </a:r>
            <a:r>
              <a:rPr lang="en-US" dirty="0" err="1"/>
              <a:t>intervalul</a:t>
            </a:r>
            <a:r>
              <a:rPr lang="en-US" dirty="0"/>
              <a:t> (0,0.5).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derivata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63892" y="1973190"/>
          <a:ext cx="1500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92" y="1973190"/>
                        <a:ext cx="1500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4803" y="2405094"/>
          <a:ext cx="3023394" cy="58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803" y="2405094"/>
                        <a:ext cx="3023394" cy="585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4091141"/>
          <a:ext cx="902494" cy="49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7" imgW="393359" imgH="215713" progId="Equation.3">
                  <p:embed/>
                </p:oleObj>
              </mc:Choice>
              <mc:Fallback>
                <p:oleObj name="Equation" r:id="rId7" imgW="393359" imgH="215713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91141"/>
                        <a:ext cx="902494" cy="494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3280" y="5497221"/>
          <a:ext cx="2590800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9" imgW="952087" imgH="228501" progId="Equation.3">
                  <p:embed/>
                </p:oleObj>
              </mc:Choice>
              <mc:Fallback>
                <p:oleObj name="Equation" r:id="rId9" imgW="952087" imgH="228501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80" y="5497221"/>
                        <a:ext cx="2590800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3" descr="fig1.bmp">
            <a:extLst>
              <a:ext uri="{FF2B5EF4-FFF2-40B4-BE49-F238E27FC236}">
                <a16:creationId xmlns:a16="http://schemas.microsoft.com/office/drawing/2014/main" id="{71D4C32F-3E0E-4FA5-BDB5-C38848F59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1" cstate="print"/>
          <a:stretch>
            <a:fillRect/>
          </a:stretch>
        </p:blipFill>
        <p:spPr>
          <a:xfrm>
            <a:off x="3828891" y="3352800"/>
            <a:ext cx="5315109" cy="305618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409899"/>
              </p:ext>
            </p:extLst>
          </p:nvPr>
        </p:nvGraphicFramePr>
        <p:xfrm>
          <a:off x="371382" y="305118"/>
          <a:ext cx="82296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484203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)-x(i-1)|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f’(x)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0.36602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0.00094515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1.9584e-6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0.36603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0.00000089176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1.7464e-12 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E4B8DD-7605-4BDC-B6F2-35761B01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58909"/>
            <a:ext cx="4762962" cy="4299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F754F-3151-49C2-A5AC-36A783FF177B}"/>
</file>

<file path=customXml/itemProps2.xml><?xml version="1.0" encoding="utf-8"?>
<ds:datastoreItem xmlns:ds="http://schemas.openxmlformats.org/officeDocument/2006/customXml" ds:itemID="{D53F7635-B60E-436C-B242-D3C8F6041E9D}"/>
</file>

<file path=customXml/itemProps3.xml><?xml version="1.0" encoding="utf-8"?>
<ds:datastoreItem xmlns:ds="http://schemas.openxmlformats.org/officeDocument/2006/customXml" ds:itemID="{5E642D37-5496-4D80-95C6-39B27F53EA52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925</Words>
  <Application>Microsoft Office PowerPoint</Application>
  <PresentationFormat>On-screen Show (4:3)</PresentationFormat>
  <Paragraphs>165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Equation</vt:lpstr>
      <vt:lpstr>Rezolvarea ecuatiilor neliniare</vt:lpstr>
      <vt:lpstr>Metoda lui Newton-Raphson (metoda tangentei)</vt:lpstr>
      <vt:lpstr>Presupunem f’(r)!= 0</vt:lpstr>
      <vt:lpstr>PowerPoint Presentation</vt:lpstr>
      <vt:lpstr>PowerPoint Presentation</vt:lpstr>
      <vt:lpstr>PowerPoint Presentation</vt:lpstr>
      <vt:lpstr>PowerPoint Presentation</vt:lpstr>
      <vt:lpstr>Exercitiu</vt:lpstr>
      <vt:lpstr> </vt:lpstr>
      <vt:lpstr>Reprezentare grafica a punctelor obtinute</vt:lpstr>
      <vt:lpstr>PowerPoint Presentation</vt:lpstr>
      <vt:lpstr>Algoritm</vt:lpstr>
      <vt:lpstr>Exercitiu</vt:lpstr>
      <vt:lpstr>PowerPoint Presentation</vt:lpstr>
      <vt:lpstr>PowerPoint Presentation</vt:lpstr>
      <vt:lpstr>Convergenta metodei</vt:lpstr>
      <vt:lpstr>PowerPoint Presentation</vt:lpstr>
      <vt:lpstr>PowerPoint Presentation</vt:lpstr>
      <vt:lpstr>Teorema Newton-Raphson  </vt:lpstr>
      <vt:lpstr>Observatii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Rezolvarea ecuatiilor neliniare</dc:title>
  <dc:creator>DANIELA</dc:creator>
  <cp:lastModifiedBy>Daniela Joita</cp:lastModifiedBy>
  <cp:revision>6</cp:revision>
  <dcterms:created xsi:type="dcterms:W3CDTF">2020-02-24T13:30:56Z</dcterms:created>
  <dcterms:modified xsi:type="dcterms:W3CDTF">2022-03-04T14:19:22Z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