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Masters/notesMaster1.xml" ContentType="application/vnd.openxmlformats-officedocument.presentationml.notesMaster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12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315" r:id="rId8"/>
    <p:sldId id="338" r:id="rId9"/>
    <p:sldId id="316" r:id="rId10"/>
    <p:sldId id="317" r:id="rId11"/>
    <p:sldId id="318" r:id="rId12"/>
    <p:sldId id="322" r:id="rId13"/>
    <p:sldId id="321" r:id="rId14"/>
    <p:sldId id="339" r:id="rId15"/>
    <p:sldId id="340" r:id="rId16"/>
    <p:sldId id="324" r:id="rId17"/>
    <p:sldId id="325" r:id="rId18"/>
    <p:sldId id="326" r:id="rId19"/>
    <p:sldId id="327" r:id="rId20"/>
    <p:sldId id="328" r:id="rId21"/>
    <p:sldId id="341" r:id="rId22"/>
    <p:sldId id="320" r:id="rId23"/>
    <p:sldId id="323" r:id="rId24"/>
    <p:sldId id="329" r:id="rId25"/>
    <p:sldId id="330" r:id="rId26"/>
    <p:sldId id="331" r:id="rId27"/>
    <p:sldId id="332" r:id="rId28"/>
    <p:sldId id="333" r:id="rId29"/>
    <p:sldId id="334" r:id="rId30"/>
    <p:sldId id="33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user" initials="u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6385" autoAdjust="0"/>
  </p:normalViewPr>
  <p:slideViewPr>
    <p:cSldViewPr>
      <p:cViewPr varScale="1">
        <p:scale>
          <a:sx n="60" d="100"/>
          <a:sy n="60" d="100"/>
        </p:scale>
        <p:origin x="1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6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B37DC7-46DA-494C-A763-1729DB1869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61A5D-9603-46D5-A2CB-57550CDC09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7FF74-01DE-4703-A9D8-DAC1BF33A04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131A4-9CD1-47B4-92E2-FC5A9C235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F5577-29E0-4124-9F97-2636B664A4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784C-386C-4562-AC08-2D1DAF0D0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12:35:00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11947 15723 163 0,'0'0'129'16,"0"0"443"-16,0 0-451 15,0 0-69-15,0 0 49 0,0 0 41 16,0-43-9-16,-4 40-50 15,2-1-9-15,0 0 17 16,-3 4-13-16,3-6-10 16,-3 4-13-16,1 0-11 15,1-3-4-15,-3 5-5 16,-1-3 2-16,-2 3-6 16,-4 0-7-16,-3 0 7 15,-3 0 15-15,-5 0-2 16,0 3-1-16,-3 6-2 15,4 5-4-15,0-4-4 16,5 3-5-16,3 4-9 16,3-3-9-16,6 0-4 15,3-1-5-15,3-1-1 16,0 1-6-16,9-3 5 0,11-4 0 16,2-1-14-16,6-5-10 15,1 0-27-15,-2 0-14 16,-6 0-14-16,0-5-1 15,-7-1 8-15,-1 3 27 16,-7-3 21-16,-4 3 20 16,-2-1 5-16,0 2 8 15,0 2-7-15,0 0 7 16,-11 0 2-16,-3 0 12 16,-3 6 1-16,-3 6 24 15,-3 2-4-15,2 4 5 16,0 0-1-16,1 8 2 15,3 0 3-15,0 2-12 0,5 3-12 16,0-5-4 0,5 2 2-16,1-2-14 0,6-6-1 15,0 1-10-15,0-9 0 16,6-5-1-16,17-5-6 16,8-2-53-16,5 0-60 15,19-16-74-15,-9-2-133 16,-5 0-279-16</inkml:trace>
  <inkml:trace contextRef="#ctx0" brushRef="#br0" timeOffset="332.73">12163 15673 608 0,'0'0'704'0,"0"0"-518"16,0 0-117-16,0 0 115 16,0 0 64-16,0 0-71 15,-35 120-47-15,24-77-32 16,1 2-18-16,6 1-17 0,0-2-28 15,0-3-15 1,4-5-14-16,0 0-6 0,0-8-18 16,0-4-78-16,0-4-82 15,0-4-130-15,0-9-233 16,0-4-133-16</inkml:trace>
  <inkml:trace contextRef="#ctx0" brushRef="#br0" timeOffset="626.4">12168 15642 1185 0,'0'0'283'0,"0"0"-220"0,0 0 69 15,0 0 26-15,0 0-66 16,0 0-7-16,128-9 32 15,-116 30-28-15,-3 4-20 16,-9 5 4-16,0-4-32 16,-11 0-16-16,-13-3-10 15,-5 0-3-15,0-9-3 16,2-2-8-16,5-9-1 16,5-3-12-16,10 0-61 15,7-20-128-15,0 1-160 16,7-3-398-16</inkml:trace>
  <inkml:trace contextRef="#ctx0" brushRef="#br0" timeOffset="1137.54">12770 15543 1098 0,'0'0'356'16,"0"0"-208"-16,0 0 136 15,0 0-35-15,0 0-101 0,0 0-46 16,0 0-34-16,-104-17-7 15,83 17-12-15,1 4-16 16,0 4-8-16,4 6-10 16,5-4-9-16,3 3-6 15,0 5 1-15,5-6-1 16,3 2-6-16,0 4 5 16,0-4 0-16,3-2-7 15,11 2 2-15,1 0-7 16,4-5 1-16,-2 3 3 15,-1 3-1-15,-3-5 9 16,-3 2-1-16,-4-3 1 16,-6 3 1-16,0-5 1 0,-6 6 9 15,-15-6-1-15,-5 3-8 16,3-1 0-16,-1-9 1 16,1 3-2-16,7-3-8 15,6 0-35-15,6 0-58 16,4-3-120-16,4-14-132 15,8 2-332-15</inkml:trace>
  <inkml:trace contextRef="#ctx0" brushRef="#br0" timeOffset="2753.55">11593 15869 494 0,'0'0'834'0,"0"0"-719"0,0 0 19 15,0 0 71-15,0 0-42 16,0 0-37-16,0 0-22 16,93-7-31-16,-70 0-29 15,-1 0-12-15,3-5-5 16,0 1-6-16,0-3-9 16,2 0-11-16,-2-2 5 15,-2-2-5-15,-3 4 5 16,-5-4-5-16,-2-1 0 15,-1 2 8-15,-6 1-9 0,-1 0 1 16,-3 4 1-16,0-2-1 16,-2 0 8-16,0 2-7 15,0-1 4-15,0 8-6 16,-6-5 8-16,-3 2-7 16,-3 3 5-16,-1 1-5 15,-2 3 1-15,-1-2 4 16,0 3-5-16,3 0 8 15,-2 0 1-15,-3 3 2 16,1 11 3-16,0 0 3 16,3 4 4-16,1-2 6 15,1 8 7-15,2-2 6 16,1 5 0-16,3 0-1 0,1 4 3 16,1-6-3-1,3 8-5-15,-1-6-1 0,2 4 2 16,0 1-6-16,0-6-3 15,0-1-12-15,0-2 0 16,0-5-6-16,2-3 0 16,9-2-8-16,3-10 0 15,2 2-1-15,6-5 6 16,6 0 2-16,4-8-7 16,2-10-1-16,1-4-34 15,3-7-102-15,12-29-97 16,-11 7-295-16,-10 0-1085 0</inkml:trace>
  <inkml:trace contextRef="#ctx0" brushRef="#br0" timeOffset="3553.99">12888 15538 704 0,'0'0'718'0,"0"0"-535"15,0 0 30-15,0 0 90 16,-28 123-84-16,25-89-75 16,-1-2-57-16,1-6-32 15,3-4-23-15,0-4-19 16,0-4-5-16,0-5-8 15,0-6-1-15,0-3-73 0,0 0-78 16,0-3-103 0,0-16-239-16,0 3-298 0</inkml:trace>
  <inkml:trace contextRef="#ctx0" brushRef="#br0" timeOffset="3751.01">12917 15195 1490 0,'0'0'323'16,"0"0"-205"-16,0 0 88 16,0 0-70-16,0 0-128 15,0 0-8-15,0 0-170 0,24 9-180 16,-10 0-643-16</inkml:trace>
  <inkml:trace contextRef="#ctx0" brushRef="#br0" timeOffset="5077.28">13008 15579 789 0,'0'0'396'0,"0"0"-310"15,0 0-21-15,0 0 63 16,0 0-63-16,0 0-37 0,0 0-17 16,143-92-9-16,-112 59-2 15,-3-3 0-15,-7-4-22 16,-1-1-16-16,-7-2-23 15,-1 7 29-15,-6 4 32 16,-3 10 3-16,-3 4 61 16,0 4 55-16,0 5 9 15,0 5-1-15,-5 0-7 16,-5 4-38-16,-6 0-23 16,-3 10-6-16,-4 16 25 15,-4 11 19-15,0 7 2 16,2 9 7-16,0 5 8 0,8 0 20 15,1 0-40 1,8 0-41-16,5-4-31 0,3-6-10 16,0-7-10-16,9-6-1 15,7-9-1-15,3-6-1 16,4-8-13-16,2-8-23 16,4-4-9-16,2-7-1 15,-2-16-4-15,0-6 5 16,-4 0 1-16,-4-3 11 15,-2 0 18-15,-4 6 8 16,-6 8 7-16,-2 4 0 16,-5 7 1-16,0 6 8 15,-2 1 5-15,0 0 1 0,0 4-7 16,0 14 2-16,-9 4 7 16,3 6 7-16,1-2-1 15,2-3-2-15,3 0-6 16,0-8-2-16,0 0-4 15,8-5-8-15,3-6 1 16,4-4 0-16,3 0 8 16,2 0-7-16,0-14-2 15,-2-8-6-15,-1 0-21 16,-5-10-7-16,-3-3-13 16,-9 0-17-16,0-2-32 15,0 5 2-15,-7 2 35 16,-12 9 33-16,1 7 25 15,-4 5 0-15,3 7 1 16,2 2 8-16,0 0 7 0,2 2 3 16,4 14 3-16,2-2 0 15,3 4 2-15,3-1 3 16,3-1-9-16,0 0-3 16,3-2-5-16,9-5 0 15,5 0-8-15,2-6 7 16,4-1-7-16,0-2 6 15,5 0-6-15,1 0 1 16,0 0-1-16,0 0 0 16,-3 0 0-16,2 0-1 15,-4-2 1-15,0 2 0 16,-1 0-1-16,-3 0 0 0,-2 0 0 16,-2 2 0-16,-3 11 0 15,-5 1 0-15,0 2 1 16,-6 2 0-16,-2-4 5 15,0 4-4-15,0-9 4 16,0 3-5-16,0-5 5 16,0-3-5-16,0 0 1 15,0-4-1-15,0 0-1 16,4 0 0-16,5 0 0 16,5-10 1-16,3-7-1 15,3 3-1-15,3-7-9 16,-2-2 1-16,6 1-9 15,-2-2-1-15,0 3 5 0,-4 3 7 16,0 6 6-16,-7 1 0 16,-4 7 0-16,-5 3 1 15,-5 1 13-15,0 0 16 16,0 11 13-16,0 11 19 16,-5 0 15-16,-1 5 2 15,2-5-8-15,4-1-6 16,0 2-19-16,0-5-6 15,0-4 3-15,8-6-14 16,7-4-8-16,8-4-8 16,6 0-3-16,4-2-9 15,3-17-22-15,7-18-201 16,-13 1-255-16,-10-3-756 0</inkml:trace>
  <inkml:trace contextRef="#ctx0" brushRef="#br0" timeOffset="14186.2">15476 17660 232 0,'0'0'298'15,"0"0"-277"-15,0 0 14 16,0 0-29-16,0 0 85 16,0 0-26-16,-17 0 8 15,14 0 30-15,1 0 8 16,-3 0 5-16,3 0-12 16,-2 0-17-16,1 0 4 15,3 0 1-15,0 0-14 0,0 0-9 16,0 0 2-16,0 0 5 15,0 0-10-15,0 0-9 16,0 0 8-16,0 0-11 16,5 0-9-16,4 0-12 15,4 0-7-15,8-4-2 16,1 0-3-16,8-6-10 16,7 1-9-16,5 0-1 15,7 1 8-15,4-2-8 16,5-2 0-16,4 5 0 15,6 4-1-15,1-1 0 16,4-1 1-16,0 2-1 16,3 1 1-16,1-7 1 15,-2 2-2-15,4 1 0 16,-2-6 0-16,6 2-6 0,2-3-4 16,0 3-2-16,0 2-6 15,-2-1 1-15,-2 1 0 16,-10 3 16-16,-5 5-7 15,-7-2 6-15,-10 2 1 16,-7 0 1-16,-9 0-1 16,-8 0 0-16,-7 0 1 15,-5 0 2-15,-6 0 14 16,-2 0 9-16,-5 0 7 16,0 0 7-16,0 0-2 15,0 0 1-15,0 0 4 16,0 0 1-16,0 0 0 15,0 0-2-15,0 0 3 0,0 0 2 16,0 0-17-16,0 0-29 16,-5-4-46-16,-6-8-120 15,-4-6-452-15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13:32:36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11283 4335 1573 0,'0'0'305'0,"0"0"-198"16,0 0 43-16,0 0 42 0,0 0 11 15,0 0-42-15,-94-7-66 16,76 12-27-16,1 7 6 15,1 0 0-15,2 2-28 16,6-2-19-16,1 3-14 16,5-1-11-16,2-1-2 15,0 5-14-15,0 0-2 16,14 2 4-16,1 1 9 16,3-2 2-16,-1 2-11 15,-4-3 6-15,-3 2 5 16,-6-2-1-16,-4-3 2 15,0 4 2-15,0 1 11 16,-11-1 3-16,-12 1 1 0,-3-1-4 16,-5 0-2-16,2-5-2 15,3-1-8-15,1-5 5 16,9-4-6-16,5-4-17 16,7 0-71-16,4-7-127 15,15-14-342-15,7-2-255 0</inkml:trace>
  <inkml:trace contextRef="#ctx0" brushRef="#br0" timeOffset="284.43">11513 4106 914 0,'0'0'736'15,"0"0"-500"-15,0 0-17 16,0 0 22-16,0 0 41 16,0 0-147-16,0 0-100 15,-10 26 40-15,2 9 16 16,-2 7-17-16,-1 4-22 16,-2 8-19-16,3 2-15 15,-4 2-17-15,2 0-1 16,1-1-43-16,2-5-108 15,1 4-236-15,1-14-224 16,0-13-252-16</inkml:trace>
  <inkml:trace contextRef="#ctx0" brushRef="#br0" timeOffset="706.25">11328 4439 1540 0,'0'0'299'0,"0"0"-203"16,0 0-53-16,0 0 117 15,0 0-15-15,0 0-57 16,0 0-58-16,109 20-8 16,-89-4 6-16,-3 2-19 15,-1 3-9-15,-5 3-7 0,1 0 7 16,-6 0 0-16,-1-4 0 15,-4-2-3-15,-1-6 3 16,0-2-8-16,0-6 0 16,0-2 8-16,0-2 12 15,0 0 5-15,0-2 0 16,0-12-11-16,0-9 11 16,0 0 49-16,0-7-35 15,3-2-9-15,13-3-13 16,4 3-8-16,1 3 0 15,5 4-1-15,-4 6 0 16,-2 6-1-16,-2 5-13 16,-5 8-6-16,3 0-60 0,-1 0-172 15,-1 8-126-15,-5 3-512 16</inkml:trace>
  <inkml:trace contextRef="#ctx0" brushRef="#br0" timeOffset="965.91">11817 4389 1355 0,'0'0'374'0,"0"0"-284"15,0 0 42-15,0 0 135 0,0 0-89 16,0 0-62-1,3 117-55-15,-3-89-31 0,0 2-20 16,3-4-8-16,-1-3-2 16,-1-4-73-16,-1-6-60 15,3-10-94-15,-1-3-153 16,-2 0-258-16</inkml:trace>
  <inkml:trace contextRef="#ctx0" brushRef="#br0" timeOffset="1132.28">11929 4180 1758 0,'0'0'351'0,"0"0"-314"0,0 0-6 16,0 0-31-16,0 0-3 15,0 0-148-15,0 0-377 16,50 46-313-16</inkml:trace>
  <inkml:trace contextRef="#ctx0" brushRef="#br0" timeOffset="1750.04">12240 4323 980 0,'0'0'382'0,"0"0"-136"16,0 0-8-16,0 0 31 16,0 0-62-16,0 0-90 15,0 0-50-15,-83 0-14 16,65 16 14-16,-3 2-7 16,4 2-12-16,4 1-15 15,4 1-13-15,4-3-8 16,5 1-11-16,0-1-1 15,0-5-14-15,16-2-51 16,6-5 22-16,5-4 23 16,2-3-30-16,1 0 26 15,2-3-15-15,-1-11-10 16,-2-3-9-16,-2-5 12 16,0-6 21-16,0-2-22 0,0-9-27 15,0-5-2-15,0-3-17 16,-1-10-9-16,0-6 26 15,-1 1 39-15,-2-1 30 16,-5 10 7-16,-7 9 41 16,-5 11 73-16,-6 12 39 15,0 10 14-15,0 6-10 16,0 5-33-16,0 0-23 16,-9 5-62-16,-4 16-29 15,-3 9-2-15,-2 11 1 16,1 3 13-16,2 5 27 0,5 3 18 15,4 1-19 1,4-1-10-16,2-2-17 0,0-4-9 16,8 0-5-16,9-5 3 15,6-8-10-15,2-5-82 16,2-7 0-16,2-11-28 16,4-7-50-16,11-3-91 15,-5-12-230-15,-10-6-270 0</inkml:trace>
  <inkml:trace contextRef="#ctx0" brushRef="#br0" timeOffset="1973.12">12271 4146 1753 0,'0'0'356'0,"0"0"-251"15,0 0 35-15,0 0 87 16,0 0-102-16,0 0-38 16,171 0-44-16,-88 0-32 15,4 0-11-15,19 0-236 16,-24 0-344-16,-22 0-410 0</inkml:trace>
  <inkml:trace contextRef="#ctx0" brushRef="#br0" timeOffset="4068.46">10473 4598 658 0,'0'0'296'0,"0"0"-184"16,0 0 46-16,0 0 48 16,0 0-19-16,0 0-105 0,0 0-43 15,8-2 2-15,-4 2 0 16,1 0 0-16,1 0 18 15,6 0 1-15,1 0 0 16,1 2-6-16,1 4-14 16,1 3-6-16,1-4 6 15,-1 2-20-15,-1 4-8 16,3-2 1-16,0 0-5 16,0 3 1-16,-1 0-9 15,0 2 6-15,3 0 0 16,-1 0 4-16,-1 0 2 15,3 2 1-15,-2 0-11 16,4 0 8-16,-2 0-10 16,5 0 2-16,-4 1 4 15,0-2-5-15,1 2 0 0,-6-1-1 16,1-3 1-16,-6 4 0 16,3-1-1-16,-4-2 1 15,-3 2 5-15,-1 0 2 16,0 1 9-16,-2-2 4 15,-1 2 0-15,-2-3-8 16,-1 3-4-16,2 1-7 16,0 2 4-16,0 0 1 15,-1 4-6-15,0 0 0 16,2 3 0-16,-1-3 0 16,-1 1 0-16,-2 1 0 15,2-1 0-15,-2 1 1 0,0-4-1 16,0 2 7-16,0-2-7 15,0 0 0-15,-2-1 1 16,-3 0-1-16,1-5 0 16,2 0 0-16,0-2 0 15,-1 0-1-15,0-2 2 16,3-1-1-16,0-2 0 16,0-1 0-16,0-2-1 15,0-2-1-15,0 1 1 16,0-3 0-16,0-1 0 15,0 1 0-15,0-2 0 16,0 0 0-16,0 0 0 16,0 0 0-16,0 0 0 0,0 2 0 15,0-2 1-15,0 0-1 16,0 0 1-16,0 0 1 16,0 0 4-16,0 0 1 15,0 0 3-15,0 0-1 16,0 0-1-16,0 0-7 15,0 0 0-15,0 0 0 16,0 0-1-16,0 0-6 16,0 0 4-16,0 0-4 15,0 0 5-15,0 0 0 16,0 0-1-16,0 0 1 16,0 0 0-16,0 0 1 15,0 0-1-15,0 0 0 0,0 0-1 16,0 5 2-1,0 0 0-15,0 4 0 0,0-1 0 16,0 0-1-16,0-1 1 16,0 2 0-16,0-2 0 15,0 2 1-15,0-1-1 16,0-1 1-16,0 1 0 16,0 1 1-16,0-6-1 15,0 2-1-15,0-3 1 16,0-2 0-16,0 2-1 15,0-2 8-15,0 0-1 16,0 0 1-16,0 0-2 16,0 0-5-16,0 0 5 15,0 0 1-15,0 0-1 16,0 0 2-16,0 0-2 0,0-2-5 16,0-7 0-16,0-1 0 15,6-3 0-15,-2-4-1 16,3-1 0-16,-1-4 1 15,3-2 0-15,2-2 0 16,0-6-1-16,3-3 1 16,-1 2-1-16,-2-6 0 15,-2 4 0-15,0-1 0 16,-1 0 0-16,2 2 1 16,0 0-1-16,4 1-1 15,2 3 0-15,-1 4 0 16,6 2-7-16,-1 2 7 0,2 3 0 15,2-1 0-15,4 5 0 16,5-1-5-16,0 0 5 16,5 0 0-16,4 2-1 15,3 0 1-15,2-2 0 16,4 2 0-16,2-2 0 16,5-1-2-16,0-1 2 15,0-1 1-15,5-3-1 16,-1-2 1-16,3-1-1 15,3-3 0-15,2 2 0 16,-1 2 0-16,-2 2-1 16,0 2 1-16,0 4 0 15,0 4-1-15,2 1 1 0,0 4-1 16,0 2 2 0,-2-2-1-16,-9 2 0 0,-11 0 1 15,-16 2-1-15,-9 0 1 16,-12 3 0-16,-6-3 1 15,-4 3 8-15,0 0-8 16,0 0-1-16,0 0-10 16,0-5-137-16,-4 1-322 15,-8-2-610-15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13:33:51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14720 12305 462 0,'0'0'296'0,"0"0"346"16,0 0-469-16,0 0-14 15,0 0 94-15,0 0-48 16,8 0-94-16,-8-9-19 16,0 1 31-16,-8-1-7 15,-5-3 13-15,-7 5 18 0,-2 1-21 16,-3 4-20-1,-7 2-22-15,0 0-19 0,-1 2-10 16,0 14-9-16,5 4-11 16,6 4-16-16,8 2-7 15,7 2-11-15,7 2-1 16,0 1 0-16,12-2-1 16,10 3 0-16,2-1-16 15,1-4-2-15,0 0-1 16,-5-3 4-16,-2-4 1 15,-8-6 6-15,-5-2 1 16,-5-6 8-16,0 0 0 16,-7-2 1-16,-12 0 0 15,-6-1 1-15,-4 2-1 0,2-3-1 16,0 3-37-16,7-5-79 16,7 0-191-16,7 0-236 15,6-3-469-15</inkml:trace>
  <inkml:trace contextRef="#ctx0" brushRef="#br0" timeOffset="275.72">14946 11944 1655 0,'0'0'368'0,"0"0"-238"15,0 0 25-15,0 0 90 0,0 0-84 16,0 0-85-16,0 0 27 16,-27 104 18-16,16-52-27 15,-3 6-41-15,1 2-17 16,2 2-18-16,-1-2-17 16,6-5-1-16,2-6-69 15,4-6-139-15,0-8-148 16,0-12-275-16,0-11-350 0</inkml:trace>
  <inkml:trace contextRef="#ctx0" brushRef="#br0" timeOffset="708.72">14682 12360 1891 0,'0'0'476'0,"0"0"-391"0,0 0 86 15,0 0 75-15,0 0-129 16,0 0-81-16,0 0-20 16,108-12-10-16,-68 12-5 15,-3 0-1-15,-6 0-35 16,-4 0-10-16,-6 10 2 16,-8 0 11-16,-4 5 9 15,-2 0 9-15,-5 3 7 16,-2-2 5-16,0 0-4 15,0-2 5-15,0-4-9 16,0-2-10-16,0-3-1 0,0-5 2 16,0 0 3-16,2 0 8 15,5-10-7-15,3-10-3 16,6-6 11-16,5-5 0 16,4-3 7-16,3 0 9 15,1 0 0-15,0 4 9 16,0 6 12-16,-2 6-2 15,-5 8-13-15,-5 8-10 16,-3 2-5-16,-5 0-18 16,-5 6-70-16,2 16-108 15,-4-4-273-15,-2-3-326 0</inkml:trace>
  <inkml:trace contextRef="#ctx0" brushRef="#br0" timeOffset="937.75">15480 12235 1194 0,'0'0'537'0,"0"0"-477"16,0 0-6-16,0 0 139 15,0 0-87-15,-2 109-67 16,2-82-39-16,0-3-12 15,0-5-96-15,0-3-63 0,7-7-69 16,-1-7-94 0,-3-2-246-16</inkml:trace>
  <inkml:trace contextRef="#ctx0" brushRef="#br0" timeOffset="1095.64">15567 12037 388 0,'0'0'1690'0,"0"0"-1477"16,0 0-136-16,0 0 12 15,0 0-89-15,0 0-111 16,0 0-244-16,-2 0-358 0</inkml:trace>
  <inkml:trace contextRef="#ctx0" brushRef="#br0" timeOffset="1650.36">15902 12154 1228 0,'0'0'328'16,"0"0"-185"-16,0 0 125 15,0 0-7-15,0 0-102 16,0 0-69-16,0 0-20 15,-71 4 31-15,48 10 2 16,4 3-28-16,0 3-21 0,6 3-13 16,2-1-12-16,4 0-14 15,5-2-6-15,2-2-9 16,0-4-9-16,13-3-21 16,9-6-30-16,8-5-18 15,3 0 8-15,4-2-13 16,4-14-9-16,-3-5 19 15,0-2 27-15,-5-3 0 16,-4-2 3-16,0-4 1 16,-2-2 10-16,-4-5-19 15,-1-2-15-15,-3-6-5 16,0 0-9-16,-4-4 24 16,-3 5 50-16,-6 6 6 0,-5 10 92 15,-1 10 57-15,0 8 9 16,0 8-29-16,-12 4-16 15,-6 0-43-15,-3 17-22 16,-3 14 4-16,5 8 14 16,0 7 1-16,6 1-12 15,7 3-1-15,3 1 6 16,3-5-18-16,0-3-9 16,16-4-23-16,9-7-10 15,4-6-57-15,6-8-91 16,19-16-119-16,-12-2-191 15,-5 0-346-15</inkml:trace>
  <inkml:trace contextRef="#ctx0" brushRef="#br0" timeOffset="1866.74">15889 11933 2126 0,'0'0'363'16,"0"0"-292"-16,0 0 91 16,0 0 82-16,0 0-116 15,151 8-80-15,-68-6-46 16,3-1-2-16,19-1-219 16,-22 3-274-16,-23-3-370 0</inkml:trace>
  <inkml:trace contextRef="#ctx0" brushRef="#br0" timeOffset="3573.38">13960 12489 841 0,'0'0'259'16,"0"0"-162"-16,0 0 87 15,0 0 20-15,0 0-100 16,0 0-47-16,0 0 4 0,41-2 21 16,-33 2 0-16,1 0 13 15,3 7-8-15,-4 2-22 16,3-1-13-16,3 3-2 15,-2 2-6-15,3-1-8 16,-2 2-5-16,-1 0-3 16,5 0-7-16,-1 0-7 15,1 2 0-15,2-2-12 16,-2 2 4-16,3-2 6 16,-2 3 1-16,2-2 6 15,0 2-8-15,1-3-4 16,-2 3 2-16,4-1-7 15,-3 2-1-15,2 1 7 0,-2 1-7 16,-2-1 0-16,-1 1 0 16,-3-1 0-16,-3 0 7 15,0 0-7-15,-1-1 1 16,0-2 5-16,-1-3-7 16,1 4 2-16,0-3-1 15,1 2 0-15,-1 2 0 16,-4 1 1-16,0 0 4 15,-1 3 4-15,-1-2-2 16,-3 2-2-16,3-1-5 16,-1 0 0-16,-1 0 0 15,-2-2 0-15,2 2 5 16,-2 1-5-16,0 2 11 16,0-1-4-16,0 2 3 0,0 1-9 15,0-3 10-15,0 2-6 16,0-1-5-16,0 0 5 15,0 0-4-15,0-2-2 16,-4 0 1-16,1-4 0 16,-2-2 0-16,1-2 0 15,-1-2 0-15,1-2 0 16,2-4 5-16,0 1-6 16,2-6 1-16,-2 3-1 15,2-1 0-15,0-3 1 16,0 0-1-16,0 0 0 0,0 0-10 15,0 0-5 1,0 0-9-16,0-8-1 0,0-5 7 16,0-1 8-16,0-6 8 15,0-2-4-15,0-4 5 16,2-6 0-16,2 0-1 16,0-1-4-16,1-2 6 15,0 0 1-15,4 1-1 16,0 2-1-16,-1 1 1 15,2-1-1-15,-2-1 1 16,3 1-1-16,1 0-1 16,1 2 1-16,2-2 1 15,-1 0-1-15,1 0 1 16,1 1-1-16,-1 3 0 0,1 5 1 16,-1 2-1-16,4 6 0 15,-1 1-1-15,0 1 2 16,6 1-1-16,1 3 0 15,4-2 1-15,2 2 1 16,4 0-1-16,7 1 1 16,3 1-1-16,9-4 0 15,3 1 0-15,7 0 0 16,4-2 0-16,5 0 1 16,3 0 5-16,3-2 4 15,7 0 2-15,1-2-3 16,5 0-8-16,-1 0 14 15,5 0-4-15,-3-1-2 16,1 0 2-16,0 0 7 16,-4 2-6-16,-6-2 5 0,-2 2 7 15,-3 1-1-15,-6 2-8 16,-4-2-6-16,-7 1-1 16,-10 1-7-16,-10 3 5 15,-13 0-4-15,-11 3 5 16,-9 2 16-16,-7 3 41 15,-2 1 9-15,0-3-37 16,0 3-36-16,0 0-40 16,-8 0-117-16,-2 0-95 15,-1-2-452-15</inkml:trace>
  <inkml:trace contextRef="#ctx0" brushRef="#br0" timeOffset="85635.15">5913 9397 753 0,'0'0'634'0,"0"0"-393"0,0 0-126 16,0 0 67-1,0 0 35-15,0 0-59 0,-123 61-47 16,104-36-19-16,-2 3-3 16,-3 10 2-16,-1 8 10 15,0 8-6-15,-1 11-19 16,0 7-18-16,-1 7-3 15,2 7-10-15,7 6-16 16,6 5-17-16,11-1-6 16,1-4-5-16,6-7 7 15,17-9-8-15,4-12-1 16,4-9-38-16,2-9-56 0,1-11-97 16,-6-9-70-1,8-1-85-15,-12-9-241 0,-1-5-50 16</inkml:trace>
  <inkml:trace contextRef="#ctx0" brushRef="#br0" timeOffset="86091.79">5927 10411 1207 0,'0'0'319'15,"0"0"-230"-15,0 0 35 16,0 0 56-16,0 0-41 15,0 0-1-15,0 0-43 16,50 58-6-16,-29-30-24 16,3 2-11-16,-2 4-31 15,1 2-11-15,-1 0-3 16,-4-1-3-16,-5-2 1 16,-9 1 5-16,-4-8 11 15,0-1 15-15,-14-4 19 0,-15 0 7 16,-5-3-18-1,-7-1-16-15,-5-3-10 0,-3-1-11 16,-5-4-8-16,0-2-1 16,4-4-36-16,8-3-94 15,10 0-90-15,10 0-377 16,7-12-666-16</inkml:trace>
  <inkml:trace contextRef="#ctx0" brushRef="#br0" timeOffset="86719.87">6069 9281 41 0,'0'0'836'0,"0"0"-479"15,0 0-69-15,0 0-52 0,0 0 15 16,0 0-34-16,-119 15-23 16,72 3-26-16,-6 2-16 15,-5 2-19-15,0 0-45 16,0-1-46-16,8-2-21 15,6-2-10-15,11-4-11 16,14-4 0-16,5-4-71 16,12-2-136-16,2-3-84 15,9-3-236-15,10-11-115 16,1-3-187-16</inkml:trace>
  <inkml:trace contextRef="#ctx0" brushRef="#br0" timeOffset="86977.51">5938 9191 962 0,'0'0'518'0,"0"0"-307"0,0 0 134 15,0 0-50-15,0 0-57 16,8 133-56-16,-8-85-54 15,0 5-40-15,2 1-32 16,-2-4-27-16,0-1-17 16,0-8-10-16,0-3-2 15,2-6-92-15,8 0-164 0,-1-8-83 16,-1-8-336-16</inkml:trace>
  <inkml:trace contextRef="#ctx0" brushRef="#br0" timeOffset="106745.9">14937 9157 150 0,'0'0'176'16,"0"0"489"-16,0 0-464 16,0 0-64-16,0 0 39 15,7 0-9-15,-7 3-56 0,2-3-17 16,-2 2 7-16,0 2 6 15,2-2 5-15,-2 2-28 16,0-2-20-16,0 0-14 16,0-1 1-16,0 2 8 15,0-1-9-15,0-2-15 16,0 0-4-16,0 0-9 16,0 0-5-16,0 0-4 15,0 0 2-15,0 0 10 16,1 0-4-16,4-8 0 15,0-4 9-15,1 0-17 0,8-2 22 16,1 0-23-16,3 2-6 16,5-1-6-16,0 6 2 15,-2 0-1-15,2 7 0 16,-5 0-1-16,-5 0 0 16,-2 13 0-16,-2 9 7 15,-4 8 10-15,-5 6 8 16,0 6-13-16,0 4 4 15,-21 1 4-15,-7 1-7 16,-2-2-2-16,-7-2-5 16,-1-8 1-16,2-6-5 15,5-9-1-15,3-6 13 16,11-10-5-16,4-5-2 0,6 0 5 16,2-15-12-1,5-5-8-15,0-6 2 0,5 2 6 16,9 3 8-16,3 6-8 15,1 7 9-15,3 8-1 16,2 0 6-16,6 8 6 16,2 14 11-16,8 2-11 15,1 4-11-15,2-1-9 16,1-2 0-16,1-5-44 16,10-10-158-16,-11-4-262 15,-6-6-291-15</inkml:trace>
  <inkml:trace contextRef="#ctx0" brushRef="#br0" timeOffset="107541.9">15723 9131 350 0,'0'0'987'16,"0"0"-763"-16,0 0-48 16,0 0 58-16,0 0-12 15,0 0-48-15,0 0 0 16,28 49 8-16,-7-26-24 0,2 6-46 15,0 0-43-15,3-2-15 16,0 4-21-16,3-2-12 16,0 1-15-16,3-4 0 15,-5-4-6-15,-5-2-26 16,-5-4-40-16,-3-4-37 16,-5-1-52-16,-5-7-38 15,-2 0 28-15,-2-4-66 16,0 0-32-16,0 0-44 15,-10-7-278-15,-7-3-181 0</inkml:trace>
  <inkml:trace contextRef="#ctx0" brushRef="#br0" timeOffset="107795.25">16005 9094 1107 0,'0'0'543'16,"0"0"-389"-16,0 0 153 15,0 0 19-15,0 0-85 16,0 0-61-16,-118 102-18 16,77-56-41-16,-1 0-40 15,0 2-39-15,-1-3-23 0,5 0-11 16,3-2-8-16,-1 5-97 15,12-10-271-15,5-10-384 0</inkml:trace>
  <inkml:trace contextRef="#ctx0" brushRef="#br0" timeOffset="108210.21">16140 9641 1463 0,'0'0'404'0,"0"0"-237"16,0 0 103-16,0 0 19 16,0 0-126-16,84-121-75 15,-54 94-5-15,-3 1 4 16,-8 5-14-16,-5 6-8 16,-5 7 13-16,-8 6-2 15,-1 2-24-15,0 0-19 16,0 18-7-16,-1 10 1 15,-12 8-12-15,-3 5-8 0,1 5-5 16,-3 0-2 0,3-5-47-16,3-4-80 0,8-4-187 15,1-8-250-15,3-11-306 16</inkml:trace>
  <inkml:trace contextRef="#ctx0" brushRef="#br0" timeOffset="108689.56">16613 9247 1497 0,'0'0'386'0,"0"0"-270"0,0 0 113 16,0 0-29-16,0 0-68 16,0 0-35-16,125 0-27 15,-78 0-20-15,4 0-18 16,-4 0-22-16,-7 0-10 15,-5 0-80-15,-8 0-95 16,-6 0-108-16,-11-7-264 16,-5 2-208-16</inkml:trace>
  <inkml:trace contextRef="#ctx0" brushRef="#br0" timeOffset="108966.56">16840 9075 1265 0,'0'0'479'0,"0"0"-414"15,0 0 129-15,0 0 111 16,0 0-64-16,0 0-61 15,0 107-43-15,-8-65-29 0,-3 4-56 16,-5 0-38-16,-4 1-14 16,6-4-114-16,-4 4-177 15,5-14-355-15,7-11-681 16</inkml:trace>
  <inkml:trace contextRef="#ctx0" brushRef="#br0" timeOffset="109748.79">17531 8985 821 0,'0'0'513'0,"0"0"-412"16,0 0 104-16,0 0 74 16,0 0-25-16,0 0-69 15,0 0-19-15,-18-24 4 16,1 24-27-16,-6 0-35 16,-6 6-23-16,-2 10 0 0,-2 7-26 15,0 5-17-15,1 6-3 16,3 4-9-1,5 4-9-15,3 1-6 0,8 6-2 16,9 1-12-16,4-4 0 16,0-1 0-16,2-8-1 15,19-5-16-15,-1-8-13 16,8-9-17-16,1-7 1 16,2-8-5-16,-2 0 14 15,2-12 0-15,-2-11 5 16,-4-3 22-16,-7-6 9 15,-6 0 7-15,-4 0 2 16,-7 2-8-16,-1 6 8 16,0 10 39-16,-19 8 11 15,-11 6-13-15,-7 6-31 0,-9 18-13 16,-2 10-2-16,4 3-2 16,11 10-179-16,15-8-319 15,11-11-529-15</inkml:trace>
  <inkml:trace contextRef="#ctx0" brushRef="#br0" timeOffset="110423.59">17935 9064 1247 0,'0'0'499'16,"0"0"-339"-16,0 0 88 15,0 0 15-15,0 0-12 16,0 0-46-16,0 0-63 15,65 80-24-15,-37-48-21 0,3 2-35 16,1 0-28-16,2-2-15 16,-1-1-11-16,-2-4-7 15,-2-3 0-15,-7-4-1 16,-2-1-1-16,-7-7-29 16,-5-5-16-16,-4 0-35 15,-2-4-38-15,-2-3-73 16,0 0-44-16,0 0 7 15,-8-1-82-15,-6-13-254 16,-1-3-87-16</inkml:trace>
  <inkml:trace contextRef="#ctx0" brushRef="#br0" timeOffset="110682.59">18269 9002 58 0,'0'0'1489'16,"0"0"-1175"-16,0 0-181 15,0 0 179-15,0 0 12 16,0 0-135-16,0 0-54 16,-73 120-19-16,40-78-21 15,-5 2-46-15,-3 2-28 16,-2 0-10-16,2-2-11 15,7-2-35-15,5-3-119 0,14-2-224 16,8-10-306-16,7-13-635 16</inkml:trace>
  <inkml:trace contextRef="#ctx0" brushRef="#br0" timeOffset="111154.99">18635 9425 1467 0,'0'0'745'0,"0"0"-620"15,0 0 67-15,0 0 98 16,0 0-131-16,0 0-105 16,116-67-23-16,-85 67 6 15,-4 0-7-15,-9 5-15 16,-5 13-13-16,-9 1-1 0,-4 6 8 15,0 3 3-15,-20 2 0 16,-8 0-1-16,-6 0-10 16,-2-4 5-16,5 0-5 15,2-6 1-15,9-4-1 16,11-4-1-16,9-4 0 16,0-2-12-16,26-2-6 15,20-4-42-15,14 0-103 16,42 0-188-16,-11-8-341 15,-10-4-485-15</inkml:trace>
  <inkml:trace contextRef="#ctx0" brushRef="#br0" timeOffset="111941.52">19234 9235 228 0,'0'0'1431'0,"0"0"-953"16,0 0-254-16,0 0 142 16,0 0-58-16,0 0-148 15,0 0-74-15,27-11-21 16,15 11-18-16,8 0-31 15,8 0-16-15,0 0-16 16,21 0-125-16,-11 0-397 16,-15-2-329-16</inkml:trace>
  <inkml:trace contextRef="#ctx0" brushRef="#br0" timeOffset="112572.92">19897 8979 1594 0,'0'0'366'15,"0"0"-119"-15,0 0 91 0,0 0-35 16,0 0-127-16,0 0-76 16,0 0-41-16,73-56-8 15,-32 51-24-15,-3 0-12 16,3 5-3-16,-5 0 6 15,-4 0-2-15,-8 8-10 16,-8 8-5-16,-12 2 1 16,-4 5-2-16,0 1 0 15,-20 1-20-15,-4-1-13 16,-1 0-14-16,0-3-5 16,5-6-10-16,7-2 1 15,7-6-14-15,6 0-6 16,0-1-7-16,4 0 51 0,18 0 30 15,7 4 7-15,2 0 1 16,3 3 0-16,-6 4 5 16,-3 1 13-16,-7 0 25 15,-11 1 9-15,-7-2-3 16,0 1 14-16,-23 2 17 16,-8-2-9-16,-7-1-23 15,-4-3-11-15,-3-2-8 16,3-4-15-16,2-7-6 15,6-1-4-15,10 0-5 16,8 0-28-16,14 0-86 16,8-18-175-16,24 3-391 15,5-6-543-15</inkml:trace>
  <inkml:trace contextRef="#ctx0" brushRef="#br0" timeOffset="112880.02">20621 9003 1776 0,'0'0'339'16,"0"0"-180"-16,0 0 96 15,0 0 12-15,0 0-139 16,0 0 4-16,0 0-2 15,73 79-19-15,-41-43-26 0,1 3-25 16,6 4-33-16,0 1-15 16,-1-2-11-16,-2-4-1 15,-7-6-4-15,-9-7-46 16,-8-9-65-16,-4-11-138 16,-5-5-200-16,-3-8 110 15,0-9-490-15</inkml:trace>
  <inkml:trace contextRef="#ctx0" brushRef="#br0" timeOffset="113103.69">20972 8951 1542 0,'0'0'571'0,"0"0"-441"0,0 0 119 16,0 0 134-16,0 0-117 15,0 0-113-15,-122 124-55 16,93-80-24-16,2 3-44 16,-4 1-17-16,3-1-13 15,-1-1-67-15,4 7-155 16,5-14-477-16,10-13-790 0</inkml:trace>
  <inkml:trace contextRef="#ctx0" brushRef="#br0" timeOffset="113742.88">21147 9322 535 0,'0'0'1079'0,"0"0"-856"0,0 0 27 16,0 0 75-16,0 0-9 15,0 0-161-15,0 0-62 16,96-44-16-16,-58 44-9 16,-2 0-25-16,-5 0-2 15,-6 8-10-15,-10 4-19 16,-7 4-11-16,-8 0-1 16,0 5 1-16,-15-2 6 15,-12-1 0-15,-3 0-7 16,2-3-9-16,4-5-9 15,6-2-3-15,9-3 1 16,5-3-2-16,4 0-17 0,0 0 0 16,0 1 24-16,4 1 15 15,12 1 1-15,1 2 0 16,4 3 7-16,1 1-7 16,1 5 0-16,-2 1-1 15,-2 1 2-15,-9 0-2 16,-5-2 0-16,-5-2 0 15,0 0 12-15,-15-2 17 16,-12 0 8-16,-6-3-1 16,-1-4-12-16,-2-3-4 15,3-2-13-15,4 0-7 16,7 0-12-16,5 0-72 16,17-19-228-16,3 5-243 0,17-6-681 15</inkml:trace>
  <inkml:trace contextRef="#ctx0" brushRef="#br0" timeOffset="114263.72">21687 9069 1156 0,'0'0'727'0,"0"0"-537"0,0 0 67 16,0 0 101-16,0 0-97 16,0 0-122-16,147-30-65 15,-105 27-28-15,1 1-19 16,-3 2-15-16,-9 0-12 16,-6 0-42-16,-10 0-157 15,-15 4-279-15,0 6-67 16,0-2-448-16</inkml:trace>
  <inkml:trace contextRef="#ctx0" brushRef="#br0" timeOffset="114450.5">21689 9177 468 0,'0'0'1406'0,"0"0"-1145"15,0 0-76-15,0 0 182 16,0 0-91-16,0 0-180 15,120 0-51-15,-74 0-27 16,5 0-18-16,-1 0-20 16,15 0-205-16,-13 0-298 15,-13 0-416-15</inkml:trace>
  <inkml:trace contextRef="#ctx0" brushRef="#br0" timeOffset="114938.39">22467 8949 1513 0,'0'0'379'15,"0"0"-212"-15,0 0 164 16,0 0 16-16,117-63-132 0,-74 51-72 16,2 3-39-1,0 4-10-15,1 5-18 0,-3 0-22 16,-5 0-18-16,-5 0-15 16,-8 14-9-16,-10 5-10 15,-10 3-1-15,-5 4 1 16,0 4 5-16,-23 1-5 15,-8 3 4-15,-7-1-5 16,-7-1 0-16,-1 0 0 16,-4-3 0-16,6-2 5 15,4-4-4-15,9-3-2 16,8-3 1-16,10-5-1 16,11 1 2-16,2-1-1 15,11 0 8-15,24-3-8 16,17 3 5-16,10-1-6 15,15-5-27-15,4 0-45 0,4-2-138 16,23-4-354-16,-21 0-89 16,-21 0-505-16</inkml:trace>
  <inkml:trace contextRef="#ctx0" brushRef="#br0" timeOffset="123941.49">15301 10418 1635 0,'0'0'381'15,"0"0"-319"-15,0 0-50 16,0 0 106-16,0 0-50 15,0 0-44-15,-43 47 8 16,35-47 94-16,1 0-29 16,-1 0-34-16,2 0-1 0,3-10-1 15,1-1-6-15,2-6-22 16,0-1-4-16,6-2-13 16,13-2-8-16,4 0 6 15,0 0-14-15,4 1 14 16,1 6-2-16,-2 3 1 15,-1 4 8-15,-3 6 11 16,-5 2-2-16,2 0 1 16,-7 22 14-16,-3 10-14 15,-6 4 8-15,-3 8 5 16,-7 1-2-16,-20 1-5 16,-8 1-2-16,-10-4-15 15,-4-5-5-15,1-4-4 0,-2-6-10 16,5-8 4-16,5-10-4 15,9-6 4-15,6-4-5 16,12 0 0-16,7-16-15 16,6-5-8-16,0 1 0 15,6-1 3-15,15 3 19 16,2 6-7-16,9 5 8 16,6 7 0-16,4 0 12 15,8 12 3-15,-2 10 7 16,4 7-12-16,-3 1-8 15,-3-2-2-15,-6-4-23 16,-3-7-78-16,-4-11-183 0,-11-6-281 16,-4 0-341-16</inkml:trace>
  <inkml:trace contextRef="#ctx0" brushRef="#br0" timeOffset="124224.53">15868 10403 1174 0,'0'0'565'15,"0"0"-410"-15,0 0 101 16,0 0 56-16,0 0-31 16,0 0-57-16,0 0-41 0,135 52-53 15,-105-26-39 1,2 4-47-16,-3 1-22 0,-2-2-20 15,-3-1 3-15,-2-1-5 16,-1-3-41-16,-6-6-68 16,-1-4-142-16,-8-7-210 15,1-7-8-15,-5 0-121 16,0-13-233-16</inkml:trace>
  <inkml:trace contextRef="#ctx0" brushRef="#br0" timeOffset="124436.51">16227 10314 1230 0,'0'0'749'16,"0"0"-508"-16,0 0 15 16,0 0 87-16,0 0-88 0,-114 89-121 15,81-48-47-15,0-2-20 16,-3 3-31-16,5-2-23 15,4-1-13-15,6-5-43 16,9 0-147-16,8-8-410 16,4-10-463-16</inkml:trace>
  <inkml:trace contextRef="#ctx0" brushRef="#br0" timeOffset="124809.75">16555 10848 1355 0,'0'0'353'16,"0"0"-169"-16,0 0 171 15,0 0-56-15,0 0-95 16,0 0-43-16,76-124-17 16,-54 94-27-16,-4 4-50 15,-5 1-13-15,-2 11-11 16,-6 7-4-16,-5 7-15 0,0 0-15 16,0 9-3-16,-2 20 11 15,-14 5-8-15,-1 7-9 16,1 0-3-16,-5 1-41 15,4 0-84-15,1-2-160 16,3 4-172-16,3-9-68 16,6-10-392-16</inkml:trace>
  <inkml:trace contextRef="#ctx0" brushRef="#br0" timeOffset="125305.6">17186 10636 1672 0,'0'0'482'0,"0"0"-422"15,0 0 106-15,0 0 88 16,0 0-75-16,0 0-85 16,140 0-43-16,-84 0-14 15,4 0-14-15,-3 0-22 16,-4 0-1-16,-9 0-59 15,-15 0-119-15,-18 0-88 16,-11 0-364-16,0 0-452 0</inkml:trace>
  <inkml:trace contextRef="#ctx0" brushRef="#br0" timeOffset="125539.53">17451 10455 1733 0,'0'0'401'16,"0"0"-279"-16,0 0 101 15,0 0 89-15,0 0-164 16,0 0-67-16,0 0 0 16,2 84 0-16,-2-43-32 0,0 1-29 15,0 0-20-15,0 0-17 16,0 1-163-16,2-6-325 15,14-16-244-15</inkml:trace>
  <inkml:trace contextRef="#ctx0" brushRef="#br0" timeOffset="125885.59">18163 10307 1837 0,'0'0'589'0,"0"0"-540"16,0 0 85-16,0 0 159 15,0 0-94-15,110 116-82 16,-67-74-42-16,3 0 1 16,2 1-40-16,-4-3-24 15,-8-4-12-15,-10-8-33 16,-5-6-49-16,-11-9-93 16,-4-6-165-16,-2-7 23 15,-4 0-195-15,0-4-374 0</inkml:trace>
  <inkml:trace contextRef="#ctx0" brushRef="#br0" timeOffset="126116.52">18542 10293 1460 0,'0'0'489'16,"0"0"-366"-16,0 0 139 15,0 0 10-15,0 0-56 16,0 0-60-16,-92 130-46 16,56-86-26-16,-2 0-43 0,1 2-25 15,-2-2-16-15,8 0-86 16,-2 7-235-16,10-12-329 16,6-7-669-16</inkml:trace>
  <inkml:trace contextRef="#ctx0" brushRef="#br0" timeOffset="126508.51">18940 10583 1960 0,'0'0'355'16,"0"0"-282"-16,0 0 108 16,0 0 84-16,0 0-135 15,0 0-80-15,135-18-20 16,-96 22 19-16,-6 9-4 16,-8-1-14-16,-7 0-31 15,-11 4 0-15,-7 2 0 16,0 4 9-16,-22 2 2 15,-8 4 2-15,-3 0-2 16,-4 0-10-16,7-5 9 16,5 0-8-16,10-3 5 0,6-5-5 15,9-2-1 1,0-3-1-16,14-2 0 0,21-2-9 16,11-6-63-16,51 0-189 15,-13 0-296-15,-1-11-564 16</inkml:trace>
  <inkml:trace contextRef="#ctx0" brushRef="#br0" timeOffset="126811.88">19826 10385 1888 0,'0'0'370'16,"0"0"-238"-16,0 0 137 16,0 0-11-16,0 0-144 15,162-25-50-15,-102 25-28 16,0 0-12-16,-6 0-24 15,-10 0-32-15,-15 0-165 16,-20 0-142-16,-9 0-238 16,0 0-250-16</inkml:trace>
  <inkml:trace contextRef="#ctx0" brushRef="#br0" timeOffset="127043.64">20084 10193 1820 0,'0'0'484'0,"0"0"-408"16,0 0 142-16,0 0 66 15,0 0-132-15,0 0-46 16,0 0-17-16,-40 112-11 16,24-66-22-16,-1 0-35 15,-2 4-13-15,4-2-8 0,4 0-63 16,3-6-154-1,8-5-327-15,5-11-92 0,14-14-480 0</inkml:trace>
  <inkml:trace contextRef="#ctx0" brushRef="#br0" timeOffset="127496.9">20418 10057 1692 0,'0'0'588'0,"0"0"-489"15,0 0-22-15,0 0 121 16,0 0-10-16,0 0-79 0,0 0-31 16,102 35-21-16,-52-21-26 15,3-3-14-15,1-6-17 16,-3-3-25-16,-7-2-59 15,-3 0-7-15,-12-14 19 16,-7-4 21-16,-9-5 23 16,-3 2 15-16,-8-3 8 15,-2 6 5-15,0 2 9 16,0 6 31-16,0 4 29 16,-2 4 11-16,-8 2-14 15,-1 0-21-15,-5 16-2 16,-3 16 14-16,-4 10 11 15,1 11 8-15,-1 13-6 0,2 6-11 16,0 6-16 0,3 0-17-16,1-2-14 0,2-4-11 15,3-5-1-15,1-11-14 16,4-10-40-16,2-12-66 16,5-16-130-16,0-10-271 15,0-8-208-15</inkml:trace>
  <inkml:trace contextRef="#ctx0" brushRef="#br0" timeOffset="127694.53">20431 10517 2169 0,'0'0'473'0,"0"0"-246"15,0 0 79-15,0 0-125 0,0 0-112 16,128-48-51-16,-53 40-13 15,12 4-5-15,9 0-58 16,29 2-231-16,-22-2-460 16,-21 1-328-16</inkml:trace>
  <inkml:trace contextRef="#ctx0" brushRef="#br0" timeOffset="128011.49">21379 10328 1707 0,'0'0'539'15,"0"0"-437"-15,0 0 143 16,0 0 90-16,0 0-104 15,0 0-96-15,0 0-52 16,98 125-12-16,-62-88-8 16,-1 2-35-16,2 0-17 15,-7-6-10-15,-3-5-1 0,-5-3-9 16,-8-7-32 0,-5-4-50-16,-3-8-141 0,-1-6-299 15,-5 0-19 1,0-8-375-16</inkml:trace>
  <inkml:trace contextRef="#ctx0" brushRef="#br0" timeOffset="128237.35">21738 10291 1277 0,'0'0'390'15,"0"0"-166"-15,0 0 140 16,0 0 118-16,0 0-236 15,0 0-110-15,0 0-29 16,-73 46 14-16,32-6-39 0,-9 4-28 16,0 6-25-16,0 4-8 15,2-1-21-15,8 0-2 16,2 14-85-16,13-16-203 16,9-10-544-16</inkml:trace>
  <inkml:trace contextRef="#ctx0" brushRef="#br0" timeOffset="129261.88">21961 10710 1320 0,'0'0'301'16,"0"0"-189"-16,0 0 163 15,0 0 35-15,0 0-124 16,0 0-35-16,116-18 7 15,-83 15-6-15,-4 3-28 16,-4 0-35-16,-8 0-22 0,-3 0-23 16,-7 7-14-1,-7 5-17-15,0 2-6 0,-2 4-1 16,-21 2 3-16,-7 0 2 16,0 0-10-16,1-4 0 15,2-4-1-15,7-1-9 16,9-8 8-16,4 1-14 15,5-4-1-15,2 0 4 16,0 0-6-16,4 0-5 16,12 0 22-16,6 5-5 15,5-2 4-15,0 3 1 16,2 2 0-16,-2 2 0 16,-5 2-1-16,-2 0 1 15,-6 3 0-15,-6 0 0 16,-6-1 1-16,-2 2 2 0,0 1 14 15,-13-3 7-15,-11-3 8 16,-5 0 2-16,-3-3 0 16,1-2-6-16,2-5-14 15,4-1-4-15,3 0-8 16,7 0-1-16,2 0-9 16,6 0-48-16,4-5-99 15,3-9-347-15,10 2-156 16,9-2-737-16</inkml:trace>
  <inkml:trace contextRef="#ctx0" brushRef="#br0" timeOffset="129578.49">22476 10307 1908 0,'0'0'348'16,"0"0"-189"-16,0 0 165 15,0 0-65-15,0 0-135 0,0 0-76 16,141-53-24-1,-86 52-14-15,-2-1-10 16,-5 2 0-16,-13 0-111 0,-22 0-199 16,-11 5-236-16,-2 4-330 0</inkml:trace>
  <inkml:trace contextRef="#ctx0" brushRef="#br0" timeOffset="129756.56">22428 10407 1235 0,'0'0'857'16,"0"0"-696"-16,0 0 60 16,0 0 121-16,0 0-147 15,133-12-124-15,-80 8-48 16,5-1-14-16,-1 2-9 0,-1 1-111 16,8-2-220-16,-11-1-288 15,-16-2-406-15</inkml:trace>
  <inkml:trace contextRef="#ctx0" brushRef="#br0" timeOffset="130300.23">23241 9965 1674 0,'0'0'554'16,"0"0"-429"-16,0 0 91 0,133-41 130 16,-80 35-130-16,1 4-96 15,0 2-34-15,-7 0-23 16,-3 2-18-16,-15 12-24 16,-14 0-12-16,-10 5-8 15,-5 4-1-15,-9 0 1 16,-20 4-1-16,-11 1-18 15,-5-4-21-15,1-1-7 16,6-5-2-16,7-7 9 16,13-1-1-16,7-3-2 15,9-6-8-15,2-1-2 16,0 2 7-16,13-2 32 16,12 2 13-16,1 0 1 15,1 5 1-15,-1 1-1 0,-1 4 9 16,-5 5 7-16,-1 4 4 15,-7 4 3-15,-5 4-2 16,-7 0-1-16,0 2-3 16,-7-2 3-16,-19 0 5 15,-10-7-4-15,-4-3 11 16,-7-4-3-16,1-3-12 16,-1-7-3-16,5 0-6 15,5-3 0-15,13-2-9 16,9 0-1-16,12 0-47 15,3-7-70-15,29-16-180 16,9 0-283-16,7-2-304 0</inkml:trace>
  <inkml:trace contextRef="#ctx0" brushRef="#br0" timeOffset="130781.19">24024 10064 1543 0,'0'0'361'16,"0"0"-110"-16,0 0 91 0,0 0 17 15,0 0-152-15,0 0-90 16,0 0-39-16,119-53-7 15,-81 50-28-15,-4 3-24 16,-1 0-5-16,-4 3-13 16,-5 10 0-16,-3 6-1 15,-6 2 0-15,-11 5-1 16,-4 6 1-16,-4 0-9 16,-25 3 7-16,-11 0-11 15,-7-3 12-15,-6 1-5 16,-1-6 6-16,3-3 1 15,4-4 7-15,11-1-8 16,7-5 6-16,14-2 1 0,6 1 10 16,9-4-5-1,0 3 0-15,9 0 4 0,13 1-7 16,10-1 0-16,2-5-7 16,9 3-2-16,4-4 0 15,4-2-34-15,5 0-68 16,16-4-209-16,-14 0-393 15,-12 0-564-15</inkml:trace>
  <inkml:trace contextRef="#ctx0" brushRef="#br0" timeOffset="131233.57">24757 10677 2083 0,'0'0'693'15,"0"0"-507"-15,0 0 58 16,0 0-15-16,0 0-109 16,0 0-76-16,0 0-34 15,15-17-10-15,-15 17-42 16,0 0-127-16,-7 0-578 16,-8 0-806-16</inkml:trace>
  <inkml:trace contextRef="#ctx0" brushRef="#br0" timeOffset="141582.6">17139 8809 430 0,'0'0'0'15,"0"0"0"-15,0 0 288 16,0 0-156-16,0 0-92 16,0 0 5-16,0 0 18 0,0 0-2 15,0 0-19-15,0 0-9 16,0 0 6-16,0 0 16 16,0 0-8-16,0 2-1 15,0 3 2-15,0 0-6 16,0 2-3-16,0-2-5 15,0 1-4-15,0 2-1 16,0 2-4-16,-2 0 3 16,0 2-2-16,0 0 7 15,-1 3-4-15,1-3-4 16,0 0-6-16,0 2 5 0,-1-3-5 16,1 3 1-16,-3 2-1 15,3 1-4-15,-3-2 4 16,4 4 1-16,-1-2-2 15,2 3-11-15,-3 1 3 16,3-1-9-16,0-1 5 16,0 0-6-16,0-2 1 15,0 0 0-15,-2 0 1 16,0 0 5-16,0-2 3 16,0 2 9-16,-4-1 2 15,2 2-1-15,-2 3-5 16,-1-2-2-16,1 1 3 15,0 1 0-15,2 0 5 0,0 2 4 16,1 1 3-16,-1-2-6 16,2 2 1-16,-4 1 4 15,-3-2 5-15,4 0-2 16,-4 0-11-16,3 1 6 16,-4-4-1-16,4-3-9 15,-1 0-10-15,5-7-4 16,0-2-1-16,0-6 0 15,2 0 0-15,0-2-34 16,-2 0-40-16,2 0-44 16,-3-14-101-16,-3-18-121 15,5 2-154-15,-1 0-199 0</inkml:trace>
  <inkml:trace contextRef="#ctx0" brushRef="#br0" timeOffset="142079.56">17235 8805 71 0,'0'0'154'16,"0"0"-102"-16,0 0-39 16,0 0-6-16,0 0 14 0,0 0 36 15,0 0-45-15,-36 0-12 16,32 0-20-16,0 0 2 15,-3 0-13-15,2 4-30 16,-2 1-43-16,1-3 36 16,-3 1 38-16,2 1-3 15</inkml:trace>
  <inkml:trace contextRef="#ctx0" brushRef="#br0" timeOffset="143524.35">17235 8805 84 0,'-116'30'131'0,"113"-30"15"15,3 0-26-15,0 0-4 16,0 0 16-16,0 0-24 0,0 0-18 16,0 0 6-1,0 0 23-15,0 0 3 0,0 0-34 16,0 0 3-16,0 0-5 16,0 0-17-16,0 0-16 15,0 0 0-15,0 0-1 16,12 0 1-16,6 0 6 15,3 0-13-15,7 0-9 16,1 0-5-16,2 0-8 16,2 0 3-16,3 0-8 15,-2 0-8-15,6 0-1 16,-4 0 3-16,1 0-7 16,-1 0 0-16,1 0-5 15,0 0-1-15,-6 0 2 16,-3 2 0-16,-5-2-1 0,-5 0 0 15,-7 0 0-15,-3 0 0 16,0 2 1-16,-2-2-1 16,-1 0 0-16,-1 0 0 15,3 0 0-15,-2 0 6 16,-1 0-6-16,2 1 6 16,-3-1 1-16,1 3-1 15,-2-1-5-15,-2-2 15 16,0 2-6-16,2 0 11 15,-2 0 1-15,0 4 13 16,0 2 1-16,0 1-3 16,0 6-10-16,0-1 2 0,-4 4-5 15,-3 2 0 1,1 0 0-16,-3 2-4 0,0 1 1 16,2 0-3-16,-1 1 1 15,-2 1 4-15,-1-2 1 16,3 4-7-16,1-1-12 15,-4 0 11-15,6 2-12 16,-1-1 8-16,1 2-9 16,-2 0 1-16,5 0 5 15,-3 0-6-15,3 1 1 16,0-2-1-16,0-1 1 16,0 2 0-16,0-5-1 15,2 0 2-15,-3-2 4 16,3-2-6-16,0-4-7 15,0-2 7-15,0-2-1 0,0 1 1 16,0-4 0-16,0 1 1 16,0 0-1-16,0-2 0 15,0 2 1-15,0-2-1 16,0 0 1-16,0 1-1 16,0-4 1-16,0 2 0 15,0-4 0-15,-2 1-1 16,2-2-2-16,-2 0-4 15,0 0 6-15,0-2-1 16,-1 2 1-16,-3-2 0 16,5 2 1-16,-3 1-1 15,2-3 0-15,2 1 0 16,-3-1 0-16,3 2 0 0,-2-2 0 16,2 0 0-16,-2 0 1 15,0 0-1-15,0 0 1 16,-3 0 0-16,0 2 0 15,-1-2 1-15,-3 0-1 16,-3 2 0-16,-3 0 1 16,-3 1-1-16,-4-3 7 15,-4 3-7-15,-3-1-1 16,0-2 1-16,-3 2 1 16,1-2-1-16,0 0 0 15,0 0 1-15,-1 0-1 16,4 0 0-16,1 0 0 0,4 0 0 15,3 0-1-15,3 0 1 16,0 0 0-16,7 0 1 16,-1 0-1-16,1 0 8 15,4 0 0-15,-1 0 2 16,2-2-2-16,4 2 7 16,-1-2 5-16,0 2 4 15,2 0-1-15,0-3 10 16,0 3 1-16,0 0 1 15,0 0-4-15,0 0-3 16,0 0-7-16,0 0-5 16,0 0-4-16,0 0 4 15,0 0-4-15,0 0-4 16,0 0 2-16,0 0-2 16,0 0 0-16,0 0 2 0,0 0 1 15,0 0-1-15,0 0-5 16,0 0 3-16,0 0-2 15,0 0-5-15,0 0 5 16,0 0-5-16,0 0 4 16,0 0-5-16,0 0 0 15,0 0 0-15,0 0 1 16,0 0-1-16,0 0-1 16,0 0 1-16,0 0-1 15,0 0-23-15,0-3-38 16,0-9-123-16,0 0-179 0,0-5-478 15</inkml:trace>
  <inkml:trace contextRef="#ctx0" brushRef="#br0" timeOffset="146724.01">20425 9858 879 0,'0'0'204'0,"0"0"-152"16,0 0 17-16,0 0 121 15,0 0-27-15,0 0-95 0,0 0-43 16,-7 2 35-16,3 10 39 16,-3 4 2-16,-2 6-31 15,-2 2 6-15,-2 4-1 16,-1 7-1-16,1 6-15 16,-1 5-17-16,1 5 1 15,1 7-6-15,2 2-3 16,1 3-15-16,-3 2-4 15,2-2-14-15,-1 4 5 16,-1-5 0-16,1 1-5 16,-2-5 7-16,-1-3-7 15,1-2 0-15,-1-4 0 16,-1-6 5-16,4-5-5 16,0-6 7-16,4-6-7 15,3-5 0-15,2-7 1 0,-1-7-2 16,3-2 0-16,0-3-1 15,0-2-17-15,0 0-19 16,0 0-13-16,0 0-19 16,0 0-65-16,0-9-24 15,0-3-19-15,0-17-103 16,0 2-209-16,3-3-207 0</inkml:trace>
  <inkml:trace contextRef="#ctx0" brushRef="#br0" timeOffset="147901.62">20454 9835 423 0,'0'0'169'0,"0"0"-11"16,0 0 26-16,0 0-28 15,0 0-43-15,0 0-12 16,0 0 4-16,22-2 27 16,-9 2-20-16,3 2-9 15,5 3-8-15,2-3-11 16,6 0-31-16,10-2-4 15,1 2-9-15,6 1-6 16,6-1-9-16,1 5-3 0,-1-4-13 16,-6 4 3-1,-3-3-11-15,-9 2 0 0,-11-3 1 16,-5-1 5-16,-10 1-7 16,1-1 0-16,-9 0-1 15,0 0 1-15,0-1 1 16,0 6 13-16,0-1 12 15,0 4-5-15,0 1-8 16,0 1-4-16,0 2-3 16,2 1-4-16,0-1-1 15,2 1 6-15,0 2-1 16,1 0-5-16,-3 2 8 16,-2 0 6-16,0 4 7 15,0 5 15-15,-2 1 17 16,-11 4-13-16,-1 4-8 0,-1 0-6 15,-1 4 1-15,-1 1 3 16,0 0-10-16,2-2 0 16,-1 0-3-16,5 1 1 15,-2 0 2-15,4 3-5 16,-1-2 1-16,2 5-4 16,-1-5-7-16,0 1 3 15,1-2-8-15,0-3 1 16,4-1-2-16,0-5 2 15,-1-5-1-15,3-1 1 16,-1-3-1-16,2-5-1 16,-3-4 1-16,0-4 1 15,0-5-2-15,-2 2 8 16,-1-3-7-16,1-3 7 0,-6 4 0 16,1-3-7-16,-3-1-1 15,1 2 2-15,-6-3 7 16,1 0-9-16,-5 0 6 15,-4 0-4-15,-6 0-1 16,-3 0 1-16,-1 0-1 16,-4-3 10-16,1-2-1 15,-2-1 5-15,1 0 0 16,4 0-9-16,-1 0 0 16,7-2 2-16,2 4-7 15,6-3 11-15,3 4-6 0,4-1 1 16,3 0-1-1,2 1-5-15,5 2 8 0,-1-2 3 16,5 3 0-16,0-1 2 16,2 1-8-16,0 0-5 15,0 0-1-15,0 0-1 16,0 0-12-16,0 0-20 16,0 0-37-16,0 0-20 15,9 0-8-15,6-2-30 16,11 0-74-16,-1-3-274 15,-2-3-536-15</inkml:trace>
  <inkml:trace contextRef="#ctx0" brushRef="#br0" timeOffset="162815.03">4092 16208 441 0,'0'0'238'0,"0"0"423"16,0 0-486-16,0 0-55 15,0 0 85-15,0 0-2 16,2 0-75-16,-2-4-30 16,0 4 19-16,0 0 4 15,0 0-8-15,0 0-14 16,-11 0 5-16,-6 0-14 15,-3 0-29-15,-1 0-5 16,-4 0-3-16,-2 0-15 16,-1 4-11-16,6 2-5 15,-3 6-4-15,2 2-10 0,3 0-8 16,5 4 0 0,4 0 0-16,4 3-1 0,7-3-5 15,0 1-6-15,2 2-6 16,16-2-21-16,9 2-27 15,2-3-10-15,7 0 4 16,-4-4 17-16,0 0 19 16,-7 0 13-16,-7 2 22 15,-7-6 1-15,-7 2 0 16,-4-2 19-16,0 2 31 16,-2 2 14-16,-13 0-21 15,-3-3-10-15,-3 1-13 16,2-5-13-16,1-5-7 15,5 3-17-15,1-5-70 16,0 0-127-16,1 0-141 0,3 0-305 16,-3 0-321-16</inkml:trace>
  <inkml:trace contextRef="#ctx0" brushRef="#br0" timeOffset="163122.67">4259 16133 1440 0,'0'0'297'0,"0"0"-198"0,0 0 134 16,0 0 46-16,0 0-114 15,0 0-31-15,0 0 22 16,-22 133-24-16,12-79-27 16,5-5-43-16,-3 1-27 15,4-10-22-15,1 0-13 16,3-8-4-16,0-6-108 16,-1 0-199-16,1-11-233 15,-3-8-357-15</inkml:trace>
  <inkml:trace contextRef="#ctx0" brushRef="#br0" timeOffset="163535.57">4106 16312 667 0,'0'0'1271'16,"0"0"-1109"-16,0 0-62 15,0 0 71-15,0 0-47 16,0 0-90-16,0 0-18 15,33 17 11-15,-6 0 22 16,0 2-12-16,-4 3-10 16,4 0-9-16,-4-2-6 15,-3 1-3-15,-3 2-3 16,-1-7-6-16,-3-2 6 0,-4-4-6 16,-1-3 1-1,-6-2 0-15,-2-5 6 0,0 0 5 16,0 0 3-16,0-12-13 15,2-10-2-15,2-2-1 16,6-12-5-16,7 2 5 16,3-7-5-16,3 5 5 15,5 4-7-15,3 6 7 16,-2 4 0-16,0 5-1 16,-5 8 1-16,2 6-13 15,-4 3-68-15,-5 0-50 16,2 12-46-16,-4 14-81 15,-3-5-261-15,-6-3-285 0</inkml:trace>
  <inkml:trace contextRef="#ctx0" brushRef="#br0" timeOffset="163794.85">4903 16266 1842 0,'0'0'230'16,"0"0"-230"-16,0 0 120 15,0 0 37-15,0 0-106 16,0 0-31-16,-13 112 11 16,6-81 21-16,5-4-19 0,-3-1-24 15,3-3-9-15,2-5-6 16,0-8-62-16,0-10-126 15,5 0-165-15,6 0-420 0</inkml:trace>
  <inkml:trace contextRef="#ctx0" brushRef="#br0" timeOffset="163945.79">4963 16062 1743 0,'0'0'395'15,"0"0"-297"-15,0 0-26 16,0 0 4-16,0 0-76 0,0 0-246 16,0 0-278-1,9 25-338-15</inkml:trace>
  <inkml:trace contextRef="#ctx0" brushRef="#br0" timeOffset="164523.47">5215 16208 1128 0,'0'0'250'16,"0"0"-151"-16,0 0 173 16,0 0-57-16,0 0-74 15,0 0-1-15,0 0-19 0,-111 36 4 16,93-18-28-16,5 4-3 15,3 1-18-15,4 0-29 16,6 3-29-16,0 1-10 16,0-6-7-16,16 4-1 15,6-7-19-15,7-3-22 16,4-4-22-16,4-11-4 16,0 0 15-16,3-6-17 15,-2-16-17-15,-6-4-3 16,3-5-17-16,-10-1-9 15,1 1 15-15,-6-6 18 16,-1 1 10-16,-4 2 18 16,-5 2 22-16,-2 2 32 0,-5 7 14 15,-3 3 48-15,0 13 56 16,0-1 44-16,-3 8-15 16,-11 0-21-16,1 0-7 15,-1 8-30-15,-2 10-24 16,5 3-9-16,3 6-11 15,1 1-8-15,5 4-1 16,2 6 0-16,0 4-8 16,0 2 1-16,0 1-13 15,0-1-5-15,0-4-10 16,4-8 1-16,7-2-2 16,1-11-29-16,3-2-58 15,3-13-47-15,-1-4-49 0,15 0-55 16,-6-16-144-16,-3-1-564 15</inkml:trace>
  <inkml:trace contextRef="#ctx0" brushRef="#br0" timeOffset="164771.81">5314 16232 1207 0,'0'0'1041'16,"0"0"-890"-16,0 0-48 0,0 0 81 15,0 0-40 1,0 0-87-16,0 0 1 0,80 8-11 16,-27-8-47-16,5 0-51 15,13 0-200-15,-13 0-132 16,-13-8-425-16</inkml:trace>
  <inkml:trace contextRef="#ctx0" brushRef="#br0" timeOffset="166830.82">3229 16302 1031 0,'0'0'291'16,"0"0"-197"-16,0 0 7 16,0 0 73-16,0 0-72 15,0 0-37-15,0 0-1 16,71-12 14-16,-59 12 16 15,1 5 1-15,-2 7-28 16,5-3 1-16,1 5-4 16,4 2-11-16,1 3-16 15,3-6-13-15,4 10 12 16,-1-5 2-16,4 4-11 0,-1-1-9 16,0 4-3-1,1 1-9-15,-3-4-5 0,-3 4 8 16,0-4-8-16,-3 2 7 15,-2-2-8-15,1 0 2 16,-4 0 10-16,4-4-3 16,-5 5-3-16,3-6 1 15,3 1-6-15,-1 0 0 16,0 1 0-16,1 3 0 16,-3-5 0-16,-3 2 1 15,1-3-1-15,-5 2 1 16,1-4-1-16,-5 4 6 15,2-4-6-15,-4-2 5 0,0-2 3 16,-1 2 8-16,-2-2-4 16,2 2-2-16,0-2-3 15,-1-1-2-15,-1 4-4 16,1-3-1-16,-2 2 0 16,2 2 7-16,-3-4-1 15,0 6 4-15,-2-1-1 16,3 2 1-16,-3-3 1 15,0 4-6-15,0-2-5 16,0 3 7-16,0-6-7 16,0 6 0-16,0-5 11 15,0 4 0-15,0 3-3 16,0-2-3-16,0-3 0 16,0-7-6-16,0 0 1 15,0-4-1-15,0 0 0 0,0-5 0 16,0 0-1-1,0 4 1-15,0-4 0 0,0 0-1 16,0 0 1-16,0 0 0 16,0 0 1-16,0 0 0 15,0 0 5-15,0-4-5 16,0-1 0-16,0-9-1 16,0-3-1-16,0-5 0 15,0 0 0-15,0-2 0 16,5-2 1-16,1-4-1 15,-2 2 0-15,3-2 0 16,-4-3 0-16,6 1 0 0,-5 2-8 16,-2 2 7-16,2 2-4 15,1 1-1-15,-3-2-3 16,0 3 2-16,2-2-2 16,2-1-7-16,-3 4 1 15,4 0 2-15,0 6 7 16,-2 4-1-16,4 0 8 15,-3 3 0-15,-1 2 0 16,1-1-1-16,0 4 0 16,2 0 0-16,1-3-8 15,3 3 8-15,2 1-1 16,4-5 1-16,0 6 1 16,4-4-1-16,-2 0 1 0,2-2 0 15,1 3 0 1,1-2 0-16,0-1 0 0,1 4 8 15,0-2-8-15,0 0 2 16,-4 3-1-16,-3 4 5 16,3 0 2-16,-4 0 4 15,-1 0-3-15,0 0-2 16,1 0-1-16,4 0-4 16,-2 0-1-16,4 0 5 15,-1 0-5-15,3 0-1 16,-3 0 1-16,2 0-1 15,3 0 1-15,-2 0 0 16,2 0 0-16,-3 4 0 0,-2-4-1 16,3 2 1-16,-4-2-1 15,5 0 0-15,1 0 0 16,-1 0 0-16,1 0 0 16,0 0 0-16,-1 0 1 15,3 0-1-15,-4 0 0 16,2 0-1-16,-2 0-8 15,-4 0-3-15,0 0 3 16,-3 0 2-16,1 0 5 16,0 0-4-16,-1 5 6 15,2-2 0-15,4-3-1 16,-2 4 1-16,0-4 0 16,3 5 0-16,-5-5 0 15,3 5 0-15,-4-1 0 16,-1 0 0-16,2-4 0 0,0 4 0 15,1 0 0-15,0-4 1 16,2 0-1-16,0 0 0 16,3 0 0-16,1 0 0 15,0 0 0-15,-6 0 0 16,-1 0 0-16,-1 0 0 16,-6 0 0-16,3 0 0 15,-1 0 0-15,1 0 0 16,4-8 1-16,4 4 0 15,1-5 0-15,2 0-1 16,-1-1 1-16,-4 3-1 16,-4-2-14-16,-13-1-112 0,-3 6-98 15,-2-5-433-15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12:35:48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14236 6110 327 0,'0'0'726'15,"0"0"-593"-15,0 0-33 16,0 0 107-16,0 0 20 16,0 0-67-16,6-26-43 15,-6 20 21-15,0 0-4 16,0 0-8-16,0 0-7 16,0-1-8-16,-14 2-2 15,-4-2-4-15,-6 4-28 0,-7 1-45 16,-10 2-14-16,1 0 4 15,0 0 2-15,5 5-9 16,3 7-6-16,8 2-3 16,8 1-6-16,7 0-7 15,9 1 5-15,0 3-4 16,2-1 5-16,16 0-20 16,6 0 5-16,5 2 14 15,2-2 2-15,1-2 0 16,-3 2 0-16,-7-4 0 15,-4 1-1-15,-7-4-5 16,-10 0 0-16,-1-1 1 16,0 1 5-16,-5 4 27 15,-18-2-9-15,-4 3-4 16,-4-1-8-16,0-1 0 0,2-3-6 16,7-2-8-16,4-4-25 15,7-5-54-15,6 0-72 16,5-12-65-16,8-12-247 15,6-3-276-15</inkml:trace>
  <inkml:trace contextRef="#ctx0" brushRef="#br0" timeOffset="316.02">14276 5770 1618 0,'0'0'279'0,"0"0"-99"15,0 0 52-15,0 0-20 16,0 0-121-16,0 0-52 16,0 0 85-16,0 84-5 15,0-45-25-15,0 7-12 16,0 5-29-16,3 2-16 15,-1 1-22-15,1-1-1 16,-1 0-14-16,-2-7-5 0,0-4-68 16,0-9-160-1,0-3-60-15,0-10-80 16,-10-5-314-16,-3-9-521 0</inkml:trace>
  <inkml:trace contextRef="#ctx0" brushRef="#br0" timeOffset="755.89">14090 6171 347 0,'0'0'1525'0,"0"0"-1280"16,0 0-112-16,0 0 76 15,0 0 41-15,0 0-86 16,131-43-62-16,-87 43-51 0,1 0-13 15,-3 14-21 1,-6 1-10-16,-5 6-6 0,-2-1-1 16,-4 2-9-16,-5 0-9 15,-3-3-19-15,0 0-23 16,-9-3-19-16,0-2-9 16,-6-5 7-16,-2-4 13 15,0-3 17-15,0-2 31 16,-2 0 20-16,-8 0 9 15,1-7-3-15,2-10 2 16,4-3-1-16,3-4 6 16,0-5 4-16,2-2 2 15,15-3-1-15,7 2 1 16,8 1-5-16,-1 5 11 16,2 4-1-16,-4 7-7 15,0 2-10-15,-6 8-7 0,-6 2-44 16,-5 3-134-16,-5 7-286 15,-5 5-252-15</inkml:trace>
  <inkml:trace contextRef="#ctx0" brushRef="#br0" timeOffset="1011.99">14874 6055 1639 0,'0'0'215'0,"0"0"-118"0,0 0 164 15,0 0 9-15,0 0-66 16,9 119-96-16,-9-90-64 16,0 0-32-16,3 0-12 15,-3-6-23-15,0-3-111 16,2-4-67-16,-2-12-142 15,2-4-366-15,0 0-391 0</inkml:trace>
  <inkml:trace contextRef="#ctx0" brushRef="#br0" timeOffset="1191.64">14983 5775 1993 0,'0'0'347'0,"0"0"-192"0,0 0 56 16,0 0 13-16,0 0-122 16,0 0-102-16,0 0-53 15,0-5-184-15,13 28-9 16,-1 0-319-16,-1-2-358 0</inkml:trace>
  <inkml:trace contextRef="#ctx0" brushRef="#br0" timeOffset="1850.51">15347 5961 347 0,'0'0'1161'0,"0"0"-893"0,0 0-70 16,0 0 86-16,0 0-8 15,0 0-50-15,0 0-41 16,-31-8-77-16,10 8-63 15,0 0-17-15,-4 6-7 16,0 6 5-16,1 5-5 16,6 2-6-16,2 3-5 15,5 2-8-15,6 1-1 16,5 1 0-16,0-2-1 16,3-2-13-16,15-4-11 15,8-6-7-15,6-1-2 0,5-11-3 16,6 0 3-16,-2 0-27 15,3-5-1-15,-7-13 10 16,-1-2 3-16,-5-6 2 16,2-6 6-16,-3-3-1 15,0-4-5-15,0-3-13 16,-3-5 1-16,-3-1 23 16,-2 0 19-16,-4 1 15 15,-4 6 1-15,-3-2 13 16,-7 7 17-16,-1 3 21 15,-3 5 2-15,0 3 5 16,0 9 8-16,0 4-5 0,0 7-8 16,0 5-10-1,-5 0-43-15,-2 5-5 0,-4 21-5 16,-2 11 10-16,2 4 13 16,0 5 2-16,4 3 13 15,5-2 20-15,2-1-6 16,0-2-14-16,0-1 5 15,11-1-4-15,7-4-17 16,4-6-3-16,0-3-8 16,5-5-1-16,0-8-1 15,0-4-20-15,0-6-9 16,-2-6-30-16,3 0-80 16,-4 0-102-16,3-31-89 15,-7 6-337-15,-9-6-560 0</inkml:trace>
  <inkml:trace contextRef="#ctx0" brushRef="#br0" timeOffset="2115.32">15330 5729 1844 0,'0'0'368'0,"0"0"-217"16,0 0 29-16,0 0 121 16,0 0-92-16,0 0-89 15,124 0-21-15,-53 0-29 16,10-3-37-16,-1-1-15 0,-9-1-18 16,-6 0 0-16,-12 2-105 15,-12-3-218-15,-17 2-380 16,-15-3-745-16</inkml:trace>
  <inkml:trace contextRef="#ctx0" brushRef="#br0" timeOffset="4918.57">13447 6481 894 0,'0'0'176'0,"0"0"-98"16,0 0 83-16,0 0 89 15,0 0-61-15,0 0-85 16,0 0-45-16,0 0 14 16,0 0 9-16,0 0-15 15,3 0 6-15,6 0-4 16,4 2-11-16,3 0-14 16,3 1-5-16,4-1-12 0,-1 3-8 15,3-1-1-15,-3 0-6 16,0 0-1-16,1 2-3 15,-1-2-2-15,-2 2 3 16,0-2-8-16,3 1 7 16,-4 0-7-16,6-1 6 15,-4 0-1-15,7-3 3 16,-1 4 0-16,-3-1-2 16,3-2 2-16,0 2 3 15,-3 0-3-15,0 2-3 16,0-2-4-16,-5-1 6 15,1 2 0-15,-3 1-8 16,0 0 2-16,-1 0-1 0,-1 2 0 16,-3-4 7-1,3 4-8-15,-2-2 2 0,0 0 5 16,-2 0 5-16,1 0-4 16,-1-1-7-16,0 4 7 15,1-1 1-15,-2 0-8 16,1 2 6-16,1-1-6 15,-2-1 1-15,0-2-1 16,3 1 0-16,-4 2 1 16,-1-2-1-16,0 2 1 15,-2-2-1-15,0 2 5 16,1 1 0-16,1-1 14 16,-2 4-2-16,1-1 0 15,-1 2-1-15,-1 1 1 0,2 2 0 16,-5-2-6-16,1 4 0 15,1-1-3-15,0 2 5 16,-3 2 2-16,2 0-3 16,2 2-2-16,-3 1-5 15,3 1-6-15,-3-3 2 16,0 3 4-16,0 3-5 16,1-2 0-16,-1 4 0 15,0-4 7-15,-2 2 1 16,2-1 3-16,-2-4-6 15,2-2 0-15,-2 0 7 16,2 0-12-16,-2-2 5 16,3-1 5-16,-3-6-11 0,0 1 1 15,2-2 0-15,-2 0 1 16,1-2 5-16,-1-4-7 16,3-1 6-16,-3 1-6 15,0-5 0-15,0 1 1 16,0-2 6-16,0 0 4 15,0 0 0-15,0 0-3 16,0-6-1-16,3-6-7 16,-1-2 1-16,1-4-1 15,1-2 0-15,0-2 0 16,0-2-1-16,1-2 1 16,2-3-6-16,-2 3-1 15,1-8-5-15,3 2 3 0,-3 1 8 16,2-3-1-16,0-1-5 15,-1 3-2-15,0 0 3 16,3 3-2-16,-3-3 7 16,0 6 0-16,-3-3-6 15,4 3 5-15,-4 0 2 16,0 1-6-16,1 3 6 16,-4 2 0-16,2 1 0 15,-3 0-1-15,2 4 1 16,0-2 0-16,0 3-1 15,3 4 0-15,-2 1-5 16,1 1-1-16,0-1-1 16,1 1 7-16,-1 2 1 15,0 2-8-15,1-1 7 0,0 0-8 16,1-2 9-16,0 4 0 16,4-1 6-16,-1-3-6 15,0 2 1-15,-1-1-1 16,-1-2 0-16,3 2 0 15,-4 2 0-15,0-2 0 16,1 2 0-16,2-3 0 16,-2 4 1-16,-1-3 0 15,3 3 0-15,-1-2 5 16,-2 3-5-16,0-3 1 16,1 4 4-16,-1 1-6 15,4-2 1-15,-3 2 0 16,1-2-1-16,0 2 0 0,0 0 0 15,1 0 0-15,2 0 0 16,-2 0 0-16,2 0 0 16,3 0 0-16,3 0 0 15,4 0 0-15,1 0 0 16,4-4 1-16,3 0 1 16,0 0-1-16,2 0-1 15,0-2 1-15,-2-1-1 16,3 4 1-16,-3-1-1 15,4-1 0-15,0 0 1 16,4 1-1-16,0-2 1 16,1 0-1-16,3 0 0 15,-1-1 0-15,4 2 0 16,5-2 0-16,6 2 0 16,6 1-1-16,6-2 2 0,2 1-1 15,5 0 0-15,6 1 0 16,0-2 0-16,5 4 2 15,0-3-2-15,-3 3 2 16,1-1-2-16,-5 1-1 16,-5-2 1-16,-6-1 0 15,-5 2 0-15,-8-3 0 16,-10-1 0-16,-10 3 2 16,-12 0 7-16,-7 3 9 15,-7 1 13-15,-4 0 15 0,-4-2 7 16,0 2-13-16,0 0-10 15,0 0-6 1,0 0-1-16,0 0-4 0,0 0-1 16,0 0-1-1,0 0-2-15,0 0 5 0,0-3 3 16,0 3-1-16,0 0-1 16,0 0-3-16,0 0-3 15,0 0-6-15,0 0-8 16,0 0 0-16,0 0 0 15,0 0-1-15,0 0 0 16,0 0-21-16,0-4-35 16,-15-8-119-16,-10 2-378 0,-7-4-313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12:36:06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8911 5779 360 0,'0'0'643'0,"0"0"-466"0,0 0-64 15,0 0 104-15,0 0 34 16,0 0-45-16,2-41-12 15,-2 36-43-15,0 1-14 16,-8 1-12-16,-10 3-17 16,-5 0-29-16,-8 0-30 15,-5 3-21-15,-3 11-11 16,-1 1-2-16,6 2-3 0,5 1-2 16,8 2-10-16,11-2 0 15,7 2-10-15,3 3-11 16,3-4 6-16,21 1 7 15,5 1 8-15,4-2 1 16,4-1 1-16,-6-1 6 16,-4-1-7-16,-6-3 0 15,-7 2 0-15,-9-1 0 16,-5 0 11-16,0 0 4 16,-5 2 12-16,-20 0 4 15,-3 2-11-15,-8 0-12 16,-3-4-3-16,4-2-6 15,4-6 1-15,9-4-1 16,6-2-53-16,7 0-89 16,7-2-96-16,2-27-244 0,7 0-151 15,8-1-343-15</inkml:trace>
  <inkml:trace contextRef="#ctx0" brushRef="#br0" timeOffset="269.19">8955 5500 980 0,'0'0'562'15,"0"0"-395"-15,0 0 20 16,0 0 83-16,0 0-15 16,0 0-93-16,0 0-116 15,6-8-1-15,-4 46 62 0,0 13-5 16,2 4-11-16,1 8-2 15,-4 1-33-15,4 1-31 16,-3-4-14-16,-2-3-5 16,2-6-6-16,2-8-57 15,-4-5-92-15,0-11-181 16,-8-8-179-16,-7-10-318 0</inkml:trace>
  <inkml:trace contextRef="#ctx0" brushRef="#br0" timeOffset="711.1">8733 5944 1465 0,'0'0'374'0,"0"0"-264"0,0 0 19 16,138-47 51-16,-77 36-25 15,1 6-45-15,-2 3-65 16,-4 2-33-16,-12 0-12 15,-4 0 0-15,-9 7 0 16,-4 7-6-16,-4 2-9 16,-5 2-3-16,-5-1 17 15,-3 3-7-15,0-1 8 16,-5 0-1-16,-1 0 1 16,-4-4-1-16,0-1 1 15,0-1 12-15,-2-4-1 16,-7-2 0-16,-1-6 4 0,2-1-6 15,1 0 3-15,1-5-3 16,1-13-8-16,0-5 5 16,5-4 3-16,0-6-8 15,0-1 0-15,19-4 8 16,3 3 0-16,7 0 7 16,2 5 2-16,0 3-7 15,-2 8-10-15,-3 3-1 16,-3 4-6-16,-8 6-107 15,-3 6-150-15,-8 0-325 16,-4 2-411-16</inkml:trace>
  <inkml:trace contextRef="#ctx0" brushRef="#br0" timeOffset="934.85">9687 5782 1667 0,'0'0'278'0,"0"0"-138"16,0 0 71-16,0 0 4 15,0 127-66-15,0-90-65 16,3-4-53-16,-3 2-31 16,0-8-3-16,2-1-124 15,-2-7-122-15,0-6-325 16,0-8-445-16</inkml:trace>
  <inkml:trace contextRef="#ctx0" brushRef="#br0" timeOffset="1126.66">9719 5548 2083 0,'0'0'365'0,"0"0"-240"15,0 0-58-15,0 0 60 16,0 0-34-16,0 0-93 16,0 0-63-16,39 12-152 15,-16 11-250-15,-4-3-351 0</inkml:trace>
  <inkml:trace contextRef="#ctx0" brushRef="#br0" timeOffset="1716.21">10200 5753 702 0,'0'0'806'15,"0"0"-557"-15,0 0 14 16,0 0 13-16,0 0 23 16,0 0-56-16,0 0-104 15,-80-53-51-15,50 53-9 16,-3 11-11-16,4 9-23 15,0 2-9-15,7 4-9 0,7 2-13 16,2 0-12 0,12 2 8-16,1-2-10 0,0-1-1 15,16-3-1-15,7-7-8 16,12-7 3-16,5-6-17 16,4-4-17-16,3 0-4 15,5-16 6-15,-2-9 18 16,2-9-18-16,-5-7-1 15,-3-5-9-15,-6-9 28 16,-5-8-5-16,-6-10-40 16,-4-7-35-16,-7 0 8 15,-3 6 59-15,-7 10 34 16,-2 14 17-16,-4 14 22 16,0 14 32-16,0 7 49 15,0 12-9-15,-4 3-41 0,-5 0-48 16,-1 22-13-16,-4 12 5 15,1 10 19-15,1 7-3 16,6 9 6-16,3-2 1 16,3 5-10-16,0-1-8 15,13-4-5-15,10-4-5 16,5-5-8-16,6-9 0 16,2-5 0-16,2-9-1 15,0-3-16-15,0-9-33 16,-5-8-44-16,-2-6-55 0,-2 0-79 15,2-14-40 1,-8-8-241-16,-10-2-358 0</inkml:trace>
  <inkml:trace contextRef="#ctx0" brushRef="#br0" timeOffset="1948.03">10188 5434 2096 0,'0'0'485'16,"0"0"-455"-16,0 0 74 15,0 0 150-15,0 0-10 16,139 19-84-16,-55-19-86 0,13 0-47 16,-4 0-19-16,-3-9-8 15,-15-3-90-15,-11 1-196 16,-16 6-485-16,-26 1-440 0</inkml:trace>
  <inkml:trace contextRef="#ctx0" brushRef="#br0" timeOffset="4180.84">7919 6191 1134 0,'0'0'272'0,"0"0"-192"0,0 0 16 16,0 0 99-16,0 0-50 16,0 0-67-16,0 0 1 15,0 23 5-15,0-20-7 16,0 2 0-16,10 2-12 15,0-4-1-15,6 3-1 16,2 0-8-16,1 0-7 16,7 0-6-16,0-1-8 15,1 0 0-15,4-1-4 16,-1 1 0-16,4 4-11 16,1-1 1-16,-3 2-13 15,4 2 4-15,-2-2-5 0,1 0-5 16,0 1 8-16,-1-3-7 15,3-3-1-15,-7 4 1 16,0-4 5-16,-1 2-1 16,-5-2 2-16,0 2-2 15,-1-2 2-15,-1 2 3 16,-2 1-1-16,-2-3 4 16,2 4-7-16,-2-4 2 15,0 2-3-15,1 1 2 16,-3-3-1-16,2 4 1 15,0-1-7-15,-2-1-1 16,1 2 1-16,-1-2 0 16,-1 3 5-16,-1 1-5 15,-1-2-1-15,1 2 1 16,-3-1 0-16,2 0 0 0,-1 0 1 16,1-2-1-16,-5 1 0 15,2 0 5-15,-2-1 1 16,-4 1 2-16,1 0 3 15,-1 2 6-15,0-2-3 16,-4 3-6-16,2 2-2 16,-2 2-1-16,0 3-5 15,0-2 0-15,2 1 1 16,-2 0-1-16,2 1 0 16,0-1 1-16,2 0-1 15,-1 0 0-15,-1-2 0 16,0 0 0-16,0 2 1 0,2 0-1 15,-2 0-1-15,2 0 1 16,0-1-1-16,-2 4 1 16,-1-4 1-16,3 6-1 15,-4-3 0-15,0 4 5 16,0 0-5-16,0 2 0 16,0 0 0-16,0 2 1 15,-5 0 4-15,1-2-6 16,2 1 6-16,-4-5-5 15,4-2 5-15,0-2-5 16,0-1 0-16,0 3 1 16,0-3-1-16,-1 1 0 15,3-4 0-15,0-2 1 0,0-4-1 16,0-5-1-16,0 0 1 16,0-3-1-16,0 0 1 15,0 0-1-15,0 0 2 16,0 0 8-16,0 0-4 15,-2-6-5-15,2-5-1 16,0-8 0-16,0-1 0 16,0-2-2-16,0 0 1 15,0-4 0-15,0 2 0 16,0-5 1-16,5 2-1 16,-1-2 1-16,0 0 0 15,4-4 0-15,-4-1 0 16,3 0-1-16,1 0 0 0,-1 0-5 15,0 0-9 1,0 2 2-16,-1 2 7 0,0 0-2 16,-2 1-2-16,2 3 8 15,-2 1 2-15,-1-1-2 16,-1 1-5-16,0 1 6 16,0 0-7-16,-2 2 1 15,2 0 5-15,-2 5-8 16,2-2 9-16,3 3-5 15,-1 0 6-15,3 2-10 16,0 0 10-16,2 0-8 16,2 0 7-16,0 0 0 0,2 0-5 15,-2 2 4 1,1 2 2-16,-2 0-1 0,0 1 1 16,-4 4-1-16,3 0 0 15,3 1-5-15,-1 1-1 16,3-1 6-16,1 0 0 15,7 0 1-15,0 0-1 16,7-2 1-16,0-1 0 16,1 2 0-16,4-2 0 15,-1 2-1-15,-2 0 1 16,0 1-1-16,-2 1 1 16,0-1 0-16,2 1 0 15,0 2 0-15,3 1-1 16,3-3 1-16,3 2 0 15,2-2 0-15,5 1 0 16,1 2 0-16,2-2 0 16,0 1 0-16,3-2 0 0,-2-1 0 15,5 0 1-15,0 1-1 16,2-4 1-16,4 2 0 16,3-4-1-16,3 3 1 15,1-2 0-15,5-1 0 16,1 4 1-16,2-4 4 15,6 0-6-15,2-1 1 16,2-3 0-16,6 0-1 16,5-3 0-16,18-4 0 15,22-6-1-15,18-4 1 16,-14 2-1-16,-25 6 1 16,-33 5-1-16,-14 1 1 15,11-1 1-15,14-3-1 0,7-3 1 16,-8 3-1-16,-14 5 0 15,-13 1 8-15,-18 3-8 16,-15 3 1-16,-17 7 5 16,-7-2 29-16,-8 3 16 15,-2 0-4-15,0 0-11 16,0 0-12-16,0 0-12 16,0 0-12-16,-5 0-1 15,-26 3-74-15,-3 8-188 16,-5 0-424-16</inkml:trace>
  <inkml:trace contextRef="#ctx0" brushRef="#br0" timeOffset="5531.57">6455 9532 36 0,'0'0'61'16,"0"0"-60"-16,0 0 8 16,0 0 30-16,0 0 10 15,0 0-27-15,0 0-21 16,2-14 2-16,-2 14-3 16,0 0-79-16</inkml:trace>
  <inkml:trace contextRef="#ctx0" brushRef="#br0" timeOffset="6221.09">6488 10226 107 0,'0'0'0'0</inkml:trace>
  <inkml:trace contextRef="#ctx0" brushRef="#br0" timeOffset="8499.79">6419 9414 182 0,'0'0'489'16,"0"0"-352"-16,0 0-23 16,0 0 76-16,0 0-43 0,0 0-3 15,0 0 7 1,0-1-36-16,4 1-13 0,1 0 6 15,1 0-14-15,0 0-9 16,0 0-19-16,3 0-4 16,-1 0 7-16,2 1-9 15,-1 3-4-15,-1 3-3 16,4 0 7-16,-1 1-5 16,-1 0 12-16,3 2-8 15,1 1-13-15,2-1-7 16,-3 0 3-16,1 0 0 15,-1-3-6-15,-3 2 1 0,5 1-9 16,-4 0-2 0,3-1-7-16,-1 2-2 0,1 0-2 15,1 4-2-15,3-3 1 16,-3 2-3-16,3-2 0 16,-1 0-1-16,2 0-1 15,-4-2-7-15,2-2 4 16,0 2-5-16,-4-1 5 15,0-4-5-15,1 4 0 16,-3-4 0-16,0 1-1 16,-2 0 1-16,-2-2 0 15,1 0 0-15,-2-2 0 16,-2 0 0-16,-2 1 0 16,-2-3 0-16,2 3 0 15,0-1 0-15,-1 0 0 16,3 3 0-16,-4-3 5 15,2 0-6-15,-2-1 2 0,0 1 5 16,0 0 1-16,0 0-1 16,0 1 10-16,0 1 2 15,0 1 2-15,-7 1-3 16,1 1 2-16,-4-2-8 16,2 3-2-16,-1 1 1 15,-3 1-4-15,-2 2-5 16,2 2 7-16,-2 0 1 15,-3 4 1-15,-3 4-4 16,-1-1 2-16,-3 4-7 16,2-1 5-16,0 0-6 15,-3 2 0-15,-2 2 5 16,0 2-5-16,-3 0 7 0,3 3-7 16,-2-4 8-1,2 1-2-15,5-6-1 0,3-1-5 16,3-5 5-16,5-6-5 15,3 0 0-15,1-5-1 16,3 2 1-16,0-1 0 16,-3-2 0-16,6-4-1 15,-1 0 2-15,0-2-1 16,2 0 5-16,0 0-6 16,0 0-1-16,0 0 0 15,0-2 0-15,4-4 0 16,4-4 1-16,0 0 0 15,1-3 0-15,3 1 0 16,1-4 0-16,3-2 0 16,3-1-1-16,6-3 0 0,0-3 0 15,1 0-9-15,1-5-5 16,-3 1 1-16,1 0-5 16,-1-3-11-16,-3-1-4 15,-4 5 1-15,-1 0-2 16,-3 1 10-16,-1 6 1 15,-1 3 9-15,-5 2 9 16,1 6 5-16,2-1-5 16,-2 3 0-16,-1 0 5 15,-1 3 0-15,2-2-5 16,-5 3 5-16,1 1 1 16,3-2 0-16,-4 1 0 0,2 1-1 15,-2-2 1-15,3 3-1 16,-4-2 1-16,5 0 1 15,-4 3-1-15,0-3 0 16,1 1 0-16,-1-1 0 16,0 2 0-16,-2 2 0 15,0 0 0-15,2 0 0 16,-2 0 0-16,0 0 0 16,0 0 0-16,0 0 1 15,0 0-1-15,0 0 1 16,0 0-1-16,0 0 0 15,0 0 0-15,0 0-1 16,0 0-20-16,0 0-142 0,0 0-86 16,-13 0-115-16,-1 0-399 15,-3-1-676-15</inkml:trace>
  <inkml:trace contextRef="#ctx0" brushRef="#br0" timeOffset="9840">6297 9228 202 0,'0'0'225'16,"0"0"-44"-16,0 0 31 15,0 0-46-15,0 0-6 0,0 0-41 16,0 0 6-16,22 14-3 15,-18-9-16-15,1 0-14 16,-1-1-3-16,-1 1-9 16,1-5-14-16,-2 3-22 15,0-1-14-15,1-2-6 16,-1 2-5-16,0 2 9 16,3 0 3-16,-1 2 0 15,0-2 9-15,3 3-8 16,-2 0 1-16,5 0 13 15,-3 0-12-15,2-2-5 16,1 2 7-16,0-1-9 16,1 1-4-16,3-2 10 0,1 4-3 15,3-4 7-15,1 4-9 16,-2-4-1-16,1 1-8 16,-1 2-2-16,2-2-2 15,-2 1-5-15,3 0 8 16,-2 0 3-16,0 1-6 15,-2-1-2-15,-1 4-7 16,-1-4-5-16,-1 4 7 16,3 1-7-16,-3 0 8 15,1-3-7-15,-1 4 4 16,0-1-6-16,1-2 1 16,-4 2 6-16,4-2-6 15,-4 2-1-15,2-2 0 0,0 2 1 16,-4 0 6-16,3-2-7 15,-1 2 1-15,0-3-1 16,-1 0 0-16,3 1-1 16,-4-2 1-16,0 2 0 15,3-3 0-15,-3 2 1 16,1 1-1-16,1-3 0 16,-7-2 0-16,2-1 0 15,-1-2 0-15,-1 2 0 16,-1-2 0-16,0 2 0 15,-2-2 0-15,2 0 0 16,-2 0 0-16,0-2 0 0,1 0 1 16,-1 0-1-1,0 0-1-15,0 0-5 0,0 2-3 16,0-2 8-16,0 0-11 16,0 0-6-16,0 0 0 15,0 0-5-15,0 0 7 16,0 0 6-16,-1 0 8 15,-1 0 1-15,2 0 0 16,0 0 1-16,0 0-1 16,0 0 0-16,0 0 0 15,-2 0 1-15,2 0-1 16,0 0 1-16,-2 0-21 16,-3 0-51-16,-2 0-20 15,0 0-6-15,-3 0-11 16,-1 0-9-16,-3-2 4 0,1-5-26 15,-14-10-58 1,5 2-116-16,-3 1-228 0</inkml:trace>
  <inkml:trace contextRef="#ctx0" brushRef="#br0" timeOffset="11250.07">6662 9481 29 0,'0'0'382'0,"0"0"-282"16,0 0-64-16,0 0 1 16,0 0 33-16,0 0-2 15,0 0-22-15,-40-38 3 0,31 34 39 16,2-3-19-16,-1 3-18 16,-1 1 8-16,-1 1 18 15,2 0-6-15,-1-1-12 16,0 1-7-16,0 0-14 15,5 1 6-15,-3-1-7 16,3 0-13-16,0-1-3 16,-2-1 6-16,2 1 2 15,-3-4 0-15,-1 1-12 16,0-2 15-16,0 2 5 0,-1 1-4 16,-1-2-4-1,0 3-8-15,-1-1-14 0,-1 2-6 16,1-1 0-16,1 2 0 15,-2-1 1-15,-2 0-1 16,3 1 1-16,-2 0-2 16,0 0 6-16,4-2-4 15,0 2 5-15,0 0 2 16,5 2-8-16,-1-3 8 16,3 3-2-16,2 0 2 15,0 0 4-15,0-3-1 16,0 3-3-16,0-2-2 15,0 2-6-15,0-2 11 16,0 2-11-16,0-2 6 16,0 2-4-16,2 0 9 15,3 0-6-15,1 0-6 16,3 0 7-16,0 0-1 0,2 0 10 16,2 2 8-16,4 5 7 15,0 2 25-15,5 2-3 16,-1-2 2-16,2 3-5 15,0-2-4-15,2 1-25 16,-2 0-8-16,1-1-7 16,-2 2 1-16,-2 0 1 15,0 1 1-15,-6 1-8 16,4 0 12-16,-3 0-4 16,1-1-9-16,1 1 1 15,1 1 0-15,-2-1 1 16,2 0-1-16,0-1-1 15,-5 4 6-15,2-1-6 0,-3 0 0 16,1-2 2-16,-1 0-2 16,0-2 0-16,-4 0 0 15,2-4 0-15,-1 1 0 16,-2-4 0-16,1 2 0 16,0-7 0-16,0 5 0 15,-1-5-1-15,2 2-7 16,-2-2 7-16,0 0-14 15,-1 0-6-15,0 0 2 16,-4 0 1-16,-2 0 9 16,0 0 8-16,0 0 1 15,0 0 1-15,0 0 6 0,0 0-1 16,0 0-6-16,0 0 1 16,0 0 0-16,0 0 0 15,0 0-1-15,0 0 1 16,0 0-1-16,0 0-1 15,0 0 0-15,0 0 1 16,0 0-2-16,0 0 1 16,0 0 0-16,0 0 1 15,0 0-8-15,0 4 7 16,0 2 1-16,0 4 0 16,0 0 0-16,-6 6 0 15,-5 2 1-15,3 4 0 16,-6 2 1-16,1 5-1 0,-1-4-1 15,-1 3 1 1,-4-3 0-16,2 1 0 0,0-2 0 16,0 0 0-16,0 2 0 15,-2-1 0-15,4 4-1 16,-3-3 0-16,3 3 1 16,-1-4-1-16,1 1 0 15,-1-1 0-15,1-6 0 16,1-1 0-16,0 0 1 15,1-1 0-15,0-3-1 16,-1-2 0-16,3 1-1 16,0-4 1-16,2 1 0 15,2 0 0-15,-1 0 0 16,1 0-1-16,3-1 1 16,-4 0-8-16,2-4-4 0,2 2-14 15,-1-5-7-15,3 0-15 16,0 0-19-16,2-2-17 15,0 0 0-15,0 0-62 16,0 0-90-16,0 0-18 16,0 0 31-16,0 0-40 15,0 0 0-15,0 0-265 0</inkml:trace>
  <inkml:trace contextRef="#ctx0" brushRef="#br0" timeOffset="12104.04">6712 10069 725 0,'0'0'172'0,"0"0"-117"16,0 0 18-16,0 0 131 15,0 0-53-15,0 0-84 16,0 0 1-16,-19 23 44 15,6-2-4-15,-5 1-39 16,0 2-21-16,0 2 3 16,-4 1-1-16,2 1-10 0,-2 0-4 15,0-2-8-15,-2 3-2 16,6-5 1-16,-1-4-5 16,5-2-9-16,4-8 0 15,3-4-4-15,5-2-8 16,0-4 0-16,2 0 0 15,0 0 9-15,0 0 0 16,0 0-9-16,13-14 0 16,3-5 0-16,3-2 0 15,4-5 0-15,-2-2 0 16,3-1-1-16,-8 1-10 16,3 3-7-16,-3 3 0 15,-3 2 16-15,-4 6 0 0,-2 4 0 16,-3 1 1-16,-2 5 0 15,-2 3 1-15,0 1-1 16,0 0 0-16,0 0 0 16,0 0-1-16,-2 7 0 15,-9 7 1-15,-2 3 2 16,1 3 17-16,-1-3-4 16,2 4 1-16,2-5-6 15,0-2-1-15,3-5-3 16,1 0-5-16,0-6-1 15,3 0 0-15,2-3-23 16,0 0-86-16,0-15-159 0,5-4-742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12:37:03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4335 2999 631 0,'0'0'403'16,"0"0"-106"-16,0 0-135 15,0 0 55-15,0 0 16 16,0 0-34-16,-16 3-66 15,3-8-35-15,2 2-9 16,-5 1-6-16,3-2 9 16,-6 1-22-16,2 3-4 15,-6 0 24-15,-1 0-41 16,-1 0-24-16,2 4-11 16,-2 9-9-16,4 1-5 15,6 2-1-15,4 2-9 0,2 1-1 16,7 2 1-16,2-1-5 15,0 2 3-15,0 0-7 16,4 2-5 0,12-2 3-16,1 2-2 0,6-2 8 15,2 2 8-15,-4 2 7 16,2-1 0-16,-5-1-1 16,-5 0 1-16,-1-4-1 15,-6-2-5-15,-6 0-4 16,0-2 10-16,0 2 0 15,-14-4 13-15,-7 1-12 16,-7-1 10-16,0-3-1 16,-5-3 4-16,-1-6-8 0,-2-2 6 15,5 0-5 1,1 0-1-16,7-3-6 0,2-6-25 16,8 0-60-16,2 2-89 15,11-7-102-15,0 1-201 16,0 1-348-16</inkml:trace>
  <inkml:trace contextRef="#ctx0" brushRef="#br0" timeOffset="321.19">4408 2796 1375 0,'0'0'479'16,"0"0"-350"-16,0 0 91 15,0 0 11-15,0 0-84 16,0 0-83-16,0 0 0 16,0 63 39-16,0-19 11 15,0 9-21-15,0 5-35 16,0 4-27-16,0 0-17 15,-1 0-9-15,-7-2-5 16,2-6-43-16,-1-8-77 16,1-6-105-16,-1-10-52 15,0-9-94-15,2-9-326 0,3-10-168 16</inkml:trace>
  <inkml:trace contextRef="#ctx0" brushRef="#br0" timeOffset="787.14">4253 3224 1267 0,'0'0'385'0,"0"0"-210"16,0 0-30-16,0 0 52 16,0 0-88-16,0 0-20 15,0 0-22-15,134-48-23 16,-81 36-1-16,-3 4-11 0,0 0-19 15,-8 6-7 1,-8 2-5-16,-3 0 6 0,-10 2-7 16,-2 12 1-16,-6 2 5 15,-5 6-4-15,-4 0 7 16,-4 4 5-16,0 1-14 16,0-1-10-16,-8-3-17 15,2-5 10-15,-3-4 6 16,5-6-22-16,2-5 9 15,2-3 24-15,0 0 1 16,0 0 20-16,0-17-21 16,0-5 8-16,0-5 5 0,2-10 5 15,11-3 7 1,10-6 11-16,3 2-2 16,3 0-2-16,4 4 11 0,-1 8-12 15,-4 8-14-15,0 5-17 16,-7 9 0-16,0 4-83 15,-5 6-62-15,-1 0-162 16,-3 8-329-16,-8 5-309 0</inkml:trace>
  <inkml:trace contextRef="#ctx0" brushRef="#br0" timeOffset="1009.95">5090 3106 1330 0,'0'0'250'0,"0"0"-48"16,0 0 45-16,0 0 7 15,0 0-58-15,14 108-54 16,-12-76-58-16,1 0-44 16,-3 0-25-16,0-1-15 15,0-1-49-15,0-3-110 16,0-7-184-16,0-6-445 0</inkml:trace>
  <inkml:trace contextRef="#ctx0" brushRef="#br0" timeOffset="1192.1">5171 2914 22 0,'0'0'2120'0,"0"0"-1817"0,0 0-84 15,0 0 13-15,0 0-64 16,0 0-107-16,0 0-61 16,0-25-64-16,2 36-259 15,9 8-137-15,3 1-255 0</inkml:trace>
  <inkml:trace contextRef="#ctx0" brushRef="#br0" timeOffset="1529.92">5581 3116 1572 0,'0'0'352'16,"0"0"-66"-16,0 0-10 16,0 0 27-16,0 0-98 15,0 0-106-15,0 0-66 16,-99-3-12-16,71 17 1 15,-3 9 7-15,4-2-11 16,2 4-6-16,5 1-3 16,7 0-3-16,6-1-6 15,7-4-1-15,0 1-7 16,4-1-1-16,22-6-18 16,13-4-18-16,8-10-27 0,5-1-19 15,3 0-48 1,1-19-73-16,-7-5-8 0,-6-9-114 15,1-18-178-15,-15 6-17 16,-9 1-354-16</inkml:trace>
  <inkml:trace contextRef="#ctx0" brushRef="#br0" timeOffset="1852.91">5979 2617 1245 0,'0'0'365'15,"0"0"-171"-15,0 0 68 16,0 0 57-16,0 0-58 0,0 0-80 16,0 0-87-16,0 10-24 15,0 20 24-15,0 10-7 16,0 6-15-16,0 7-22 16,0 0-13-16,0 3-13 15,0 1-8-15,0-1-4 16,10-2-3-16,1-4-8 15,1-1 1-15,0-8-2 16,4-5 0-16,2-6-24 16,0-6-32-16,2-10-25 15,2-4-48-15,1-3-81 16,1-7-51-16,2 0-5 16,17-9-80-16,-9-10-279 15,-3-2-88-15</inkml:trace>
  <inkml:trace contextRef="#ctx0" brushRef="#br0" timeOffset="2198.8">5566 2893 1026 0,'0'0'848'0,"0"0"-616"0,0 0 3 16,0 0 53-16,0 0 6 15,0 0-137-15,0 0-25 16,104 0-15-16,-31-10-31 15,15-4-30-15,8 0-38 16,1-2-10-16,-1 0-8 16,-4 3-54-16,-10 8-98 15,-2 1-349-15,-22 4-234 16,-19-2-632-16</inkml:trace>
  <inkml:trace contextRef="#ctx0" brushRef="#br0" timeOffset="35723.43">4471 12881 235 0,'0'0'646'16,"0"0"-410"-16,0 0-100 15,0 0 48-15,0 0 46 16,0 0-59-16,2 0-54 15,0-2-1-15,1 2 18 0,-1-1-12 16,-2 1-10-16,2 0-13 16,-2 0-17-16,4 0-16 15,0 0-10-15,4 0 14 16,2 1 2-16,4 8-20 16,2 0-16-16,2 3-10 15,1 2-5-15,2 2-3 16,1 1-1-16,2-2-6 15,1 4-1-15,2 0-1 16,0 1 0-16,1 1-1 16,-1-1-7-16,0 2 0 15,0 0 5-15,-1 0-5 16,1-2 0-16,-1-2 1 0,-1-1-1 16,0-1 0-1,0-2 7-15,-1-3-7 16,-4 1 0-16,0-3 5 0,-5-1-6 15,-3-1 1-15,-3 0-1 16,-3-3 0-16,-1 1 0 16,-5-1-23-16,0 1 13 15,0 0 10-15,0-1 1 16,0 1 8-16,0 0 7 16,0-1 2-16,0 3-7 15,-7 1 1-15,-4 0 1 16,2-1-1-16,-2 2-3 15,0 1 0-15,-3 0 3 0,4 2-4 16,-4 2 4 0,-1 3-3-16,-2 4-2 0,1 2-5 15,-3-2 7-15,0 4 0 16,-4 1 1-16,-4 1-2 16,-4 4 2-16,-2 1-8 15,-6 2 11-15,-1-1-7 16,0 2 1-16,3-3-6 15,1-2 7-15,0 2-7 16,4-4 0-16,2-2 5 16,10-4-6-16,2-6 8 15,6-4-7-15,3-6-1 16,7-2 1-16,0-2 1 16,2-2-1-16,0 0 0 15,0 0 0-15,0 0 5 0,0 0-6 16,0 0 6-16,0 0-5 15,0 0-1-15,0 0-1 16,0 0-1-16,0 0-4 16,0 0-4-16,2-6 10 15,9-2 12-15,7-10-11 16,3 0 7-16,3-8-8 16,5-2 0-16,2-2-9 15,5-2-7-15,-1-3-2 16,1 4-3-16,3-3 0 15,-2 2 6-15,-2-1-6 16,1 3 2-16,-5 1 2 16,-2 3 2-16,0-1 5 15,-6 3-5-15,0 2 7 0,-8 5 1 16,-2-2 5-16,-4 3-5 16,0 2 6-16,-3 2 0 15,-1 0 0-15,0 4 0 16,-1 0-5-16,-2 0 5 15,-2 4 0-15,2 0 1 16,1 0 0-16,-3 2 1 16,2-3-1-16,0 2 0 15,0-1-1-15,-1-1 0 16,-1 1 0-16,3 3 1 16,-3-1 0-16,0 2-1 15,0 0 1-15,0 0-1 16,0 0 1-16,0 0-1 0,0 0-5 15,0 0 5-15,0 0 1 16,0 0-2-16,0 0 2 16,0 0-2-16,0 0 2 15,0 0 1-15,0 0-1 16,0 0-65-16,0 0-190 16,0 0-248-16,-10 0-383 0</inkml:trace>
  <inkml:trace contextRef="#ctx0" brushRef="#br0" timeOffset="61440.08">5109 13663 232 0,'0'0'116'0,"0"0"-83"15,0 0 347-15,0 0-162 16,0 0-129-16,0 0 46 0,1-16-2 16,-1 15-10-1,0-4 7-15,3 4-12 0,-3-3 10 16,2-1-13-16,-2 5-16 15,2-2-6-15,-2 2-8 16,0 0-8-16,0 0-7 16,0 0-11-16,0 0-2 15,0 0 2-15,0 2 14 16,0 10 9-16,-8 8-9 16,-13 4 3-16,-4 10 0 15,-6 3-19-15,-6 5-15 16,-5 2-3-16,-8 4-12 15,-4 1 0-15,4-3-5 16,-2-3-2-16,7-2 4 16,5-7-6-16,6-5-5 0,8-2-1 15,2-8 5-15,6 1-2 16,2-11-3-16,5-1 0 16,5-2 0-16,1-3-11 15,1 0 13-15,3-3-4 16,1 0-4-16,0 0 3 15,0 0-9-15,0 0 1 16,0 0-1-16,0 0-12 16,0 0-61-16,0-8-146 15,0-1-240-15,-6 0-165 0</inkml:trace>
  <inkml:trace contextRef="#ctx0" brushRef="#br0" timeOffset="67040.81">2727 8872 864 0,'0'0'289'15,"0"0"-115"-15,0 0 41 16,0 0 101-16,0 0-31 16,0 0-90-16,0 0-26 15,19-78 2-15,-19 71-1 16,-9-1-49-16,-11 2-67 16,-10 3 19-16,-7 3-49 15,-8 0-24-15,-11 15 6 0,1 14-4 16,-3 4 4-16,4 6 0 15,12 2-6-15,12-3-1 16,13-6-8-16,15-5-5 16,2-10-7-16,15-7-53 15,19-10 6-15,8 0 43 16,10-13 16-16,3-18 7 16,-2-9 2-16,1-6 0 15,-4-8 1-15,-6-6 5 16,-7-8-5-16,0-7 0 15,-10-3-1-15,1-2-9 16,-6 0-7-16,-4 8 7 16,-6 11 9-16,0 15 2 15,-6 16 20-15,-6 14 31 16,0 10 20-16,0 6-15 0,0 2-46 16,0 24-11-16,-10 14 19 15,1 17 16-15,-2 5-12 16,0 9-9-16,2-2-8 15,0-1-1-15,5-1-5 16,-1-7 0-16,5-7 0 16,0-9-1-16,0-13 0 15,9-4-24-15,4-13-21 16,6-5-33-16,2-7-28 16,4-2 37-16,2-4 8 15,2-15 7-15,-2-4 12 16,-3-5 27-16,-1-2 14 15,-6-5 1-15,-6 1 0 0,-1 5 6 16,-6 7 3-16,-4 6 28 16,0 8 33-16,0 8 8 15,0 0-56-15,0 5-14 16,0 19 4-16,0 5 25 16,0 4-5-16,0 2-9 15,0-1-8-15,2-6-9 16,8-5-5-16,3 0-1 15,-3-7-28-15,1-4-120 16,1-8-107-16,-1-4-225 16,-5 0-297-16</inkml:trace>
  <inkml:trace contextRef="#ctx0" brushRef="#br0" timeOffset="67341.84">3142 8395 841 0,'0'0'1125'0,"0"0"-828"15,0 0-44-15,0 0 36 16,0 0-90-16,0 0-109 0,0 0-62 16,-2-67-28-16,2 67-49 15,0 1-230-15,9 34-67 16,7-4-204-16,-1 1-262 0</inkml:trace>
  <inkml:trace contextRef="#ctx0" brushRef="#br0" timeOffset="67869">3499 8703 1428 0,'0'0'345'0,"0"0"-125"15,0 0 112-15,0 0-24 16,0 0-92-16,0 0-69 15,0 0-52-15,-5-67-21 16,-10 67-14-16,-3 0-12 16,-4 4-35-16,-5 13-7 15,-4 7 0-15,2 3-5 16,2 5-1-16,4-2-1 16,6-1 1-16,5-5-6 15,4-4 0-15,6-3-14 16,2-3-43-16,0-7-39 15,0-2-34-15,13-5-25 0,4 0 56 16,6 0 32-16,-1-14 33 16,-2-3 6-16,1-3 16 15,-4 1 17-15,-1-3 1 16,-1 5-1-16,-1-2 1 16,-3 5 1-16,-2 6 26 15,-6 7 9-15,-1 1 14 16,-2 0-15-16,2 4-13 15,2 13 57-15,1 2-16 16,1 3-32-16,1-3-13 16,2 4-8-16,2-5-2 15,0-1-8-15,2-2-15 16,3-3-79-16,4-4-43 0,3-6-49 16,6-2-75-1,19-5-71-15,-5-15-156 0,-5 1-104 16</inkml:trace>
  <inkml:trace contextRef="#ctx0" brushRef="#br0" timeOffset="69151.74">3956 8661 768 0,'0'0'363'15,"0"0"-94"-15,0 0 70 16,0 0 26-16,0 0-87 16,0 0-45-16,0 0-41 15,-35-65-50-15,12 65-80 16,-6 12-28-16,-2 11-6 15,0 3 4-15,-1 3-14 16,8 4-9-16,3-3-9 16,11-2 0-16,3-6 0 0,5-5-10 15,2-5-35-15,0-5-60 16,9-7-40-16,9 0 53 16,3 0 47-16,4-14 27 15,0-6 6-15,-3-4 12 16,0-2 0-16,0 1 1 15,-1 4 5-15,-4 1 15 16,-4 6 23-16,1 4 29 16,-9 6 4-16,4 4-15 15,-5 0-24-15,3 9-22 16,-1 15 32-16,4 10 12 16,1 12-9-16,-1 5-17 0,0 5-13 15,-6 4-4 1,1 5-5-16,-5 1-2 0,0 4-2 15,0 0-7-15,-19 0 0 16,0-2-1-16,-8-8-5 16,0-8-8-16,0-9 4 15,3-13-5-15,1-10 13 16,6-10 1-16,3-10 0 16,3 0 1-16,3-18-1 15,3-19 2-15,5-9 3 16,0-15-5-16,13-14-8 15,23-23-7-15,-1 3-7 16,6-2-32-16,-1 0-14 16,-5 23 1-16,4-4 27 15,-6 15 16-15,-4 14 15 0,-7 14 8 16,-2 12 0 0,-7 11 0-16,-3 10-1 0,-4 2 2 15,-1 2 0-15,-1 22 54 16,0 6 10-16,0 6-15 15,0 2-17-15,-2 1-1 16,2-7-17-16,0-1-7 16,3-4-5-16,1-8-1 15,4-5 0-15,1-4-1 16,3-4-9-16,-3-6-1 16,2 0 9-16,1 0-6 15,0-14 5-15,-3-7-17 16,-1-2-10-16,-5-7 2 0,-7-4-29 15,0-6-25-15,-10 0-39 16,-9-1-15-16,-6 6 72 16,2 7 45-16,2 7 6 15,3 8 12-15,5 6 26 16,3 3-1-16,1 4-13 16,5 0-2-16,2 0 11 15,0 0-2-15,2 2-17 16,0 7-2-16,2-2-6 15,13 1 6-15,5-2 27 16,9-4 12-16,3-2-1 16,5 0-18-16,3 0-10 15,3 0-9-15,-1 0 0 0,-1 0 0 16,-6 0-1-16,-1 11-1 16,-5 4-10-16,-2 5 10 15,-8 3 0-15,-3 1-5 16,-5 1 6-16,-5 1 2 15,-6-4 8-15,0 1-8 16,0-7 4-16,0-4-5 16,0-5 0-16,0 0 5 15,-2-7-5-15,2 0 11 16,0 0-5-16,0-8-7 16,2-13-18-16,10-3 6 15,7-6 3-15,6 0-1 16,5-2-1-16,7 3 10 15,1 0-7-15,0 7 7 0,-1 4 1 16,-1 8 7-16,-5 6 23 16,-4 4 6-16,-4 0 7 15,-7 18-14-15,-3 6 20 16,-8 4 1-16,-2 4 2 16,-3 3-27-16,0-2-16 15,0-2-9-15,0-4-31 16,0-5-110-16,0-5-112 15,27-11-122-15,2-2-206 16,0-4-56-16</inkml:trace>
  <inkml:trace contextRef="#ctx0" brushRef="#br0" timeOffset="69806.03">5502 8649 895 0,'0'0'368'0,"0"0"35"0,0 0 82 16,0 0-164-16,0 0 14 15,0 0-103-15,0 0-94 16,-41-55-65-16,16 57-29 16,-10 17-20-16,3 4-1 15,-4 5-2-15,4 2-9 16,6 3-10-16,7-6-1 16,4-1-1-16,7-6-1 15,6-3 0-15,2-8-8 16,0 0-3-16,4-7-31 15,11-2-10-15,6 0 20 0,4 0 8 16,2-16 2-16,1-6-5 16,-1-6 7-16,-4-2 7 15,-1-3 7-15,-3 4 1 16,-3 0 5-16,-6 8-1 16,-4 7 2-16,-6 7 6 15,0 5 20-15,0 2-2 16,0 0-18-16,0 14-6 15,0 6 22-15,0 2-8 16,0 4-7-16,0-4-5 16,13 1-1-16,7-7-1 15,3-6-6-15,1-4-5 0,4-6 10 16,4 0-18-16,4-2 4 16,0-19-3-16,4-2 12 15,0-8 4-15,0-2 1 16,0-6-5-16,-4-7-3 15,-3-2 0-15,-6-8-12 16,-7-5-21-16,-9 1 18 16,-9 4 23-16,-2 10 1 15,0 9 37-15,-8 16 31 16,-5 13 32-16,-6 8-31 16,-1 10-31-16,-2 24-10 15,-2 13 5-15,3 11-3 16,6 9-9-16,3 3-8 15,10 1-11-15,2-1-2 16,0-3-5-16,23-7-76 0,35 1-109 16,-4-15-362-16,1-17-183 15</inkml:trace>
  <inkml:trace contextRef="#ctx0" brushRef="#br0" timeOffset="71690.78">7072 8613 546 0,'0'0'1019'16,"0"0"-739"-16,0 0-59 16,0 0 101-16,0 0 10 15,0 0-84-15,0 0-115 16,-60-81-39-16,24 81-34 15,-8 0-21-15,-3 0-9 16,-4 16 1-16,4 8-11 0,3 5-10 16,7 1-8-16,11 0-1 15,8-1-1-15,10-2-1 16,8-4 0-16,0-5-10 16,2-6-1-16,17-5-18 15,10-7 7-15,10 0 8 16,3-16 1-16,2-12-2 15,3-7-5-15,-3-6 9 16,-1-8 10-16,-1-4-5 16,-1-8-1-16,-6-6-8 15,-3 0-16-15,-6-7-10 16,-8 3 0-16,-9 3 15 0,-4 11 21 16,-5 16 6-1,0 15 40-15,0 11 7 0,-14 15 8 16,1 0-20-16,-8 27-26 15,-4 16-8-15,2 18 19 16,0 11-5-16,5 6-5 16,5 2 1-16,7 1-1 15,6-7-2-15,0-2-7 16,0-9 0-16,17-10-1 16,8-9 1-16,-1-11-1 15,8-13-6-15,-1-14 5 16,6-6-21-16,5-6-1 15,6-24 1-15,0-6-8 16,2-9 9-16,-10-3-5 16,-6 2 4-16,-13 4 4 0,-5 11 6 15,-7 8 11-15,-5 12 1 16,-4 11-1-16,0 0 2 16,0 14-1-16,-2 13 16 15,-4 9-5-15,3 5-4 16,3 1-5-16,0-1 4 15,0-3-5-15,11-1 1 16,5-9-1-16,2-8-1 16,-2-8-1-16,-1-8 1 15,1-4 9-15,-1 0-3 16,1-22-4-16,-3-6-2 16,-3-6-1-16,-6-7-8 15,-4 0-6-15,0-2-2 0,-9 4-7 16,-11 2-1-1,-1 7 2-15,-3 7-30 0,2 6-12 16,2 7 64-16,4 8 0 16,3 2-5-16,2 0-1 15,5 0 6-15,2 8 0 16,4 2-8-16,0 1 3 16,4-6-6-16,11 2 12 15,7-7 5-15,9 0 8 16,5 0 1-16,4 0-7 15,3-7-5-15,0 2-1 16,3 3 1-16,-2 2-1 0,-4 0-1 16,-2 2 0-1,-6 17 0-15,-6 3 3 0,-6 7 26 16,-2 0 2-16,-7 5 1 16,-3 2-15-16,0-1-8 15,-7-2-7-15,-1-4 4 16,0-5-5-16,0-6 9 15,0-9-10-15,0-2-6 16,-1-7 1-16,-3 0 5 16,-2 0 0-16,4-16-15 15,2-9-28-15,0-1-5 16,0-8 0-16,16 1 17 16,7-4 8-16,3 3-13 15,8 5 18-15,-1 2 8 16,1 5 4-16,-1 8 6 0,-2 6-1 15,-2 6 2-15,-2 2 3 16,-2 0 14-16,-8 12 8 16,-1 8-4-16,-7 2 2 15,-5 4 22-15,-4 0-7 16,0 2-15-16,0-2-6 16,0 1-9-16,-4-6-7 15,-1-5-1-15,5 0 1 16,0-11-1-16,0-3-1 15,0-2-14-15,0 0-16 16,9-7 9-16,7-6 9 16,-1-8 0-16,6 2-6 15,-2-6 3-15,6 4 9 0,-4-4 5 16,5 3-1-16,-7 4 2 16,0 6-1-16,-9 4 1 15,0 6 0-15,-6 2 0 16,1 0 1-16,-3 10 7 15,2 11 61-15,1 2-27 16,0 5-22-16,1 2-6 16,0-4 0-16,3-1-4 15,2-7-9-15,1-4 0 16,1-6-1-16,5-8 0 16,5 0 23-16,4-3-23 15,4-16-3-15,0-6-15 16,2-3 6-16,0-2-25 15,-3-3-2-15,-4-1-7 0,-1 2 11 16,-8 6 17-16,-5 5 18 16,-5 10 1-16,-5 8 21 15,-2 3 38-15,0 0-13 16,0 12-12-16,-9 13 0 16,4 4 7-16,-2 5-9 15,5 0-9-15,2-1-5 16,0-3-1-16,0-2-9 15,9-3-8-15,6-2-1 16,9-5 0-16,-1-6-54 16,2-8-72-16,4-4-139 0,-6-6-251 15,-8-12-384-15</inkml:trace>
  <inkml:trace contextRef="#ctx0" brushRef="#br0" timeOffset="71844.14">8951 8163 1739 0,'0'0'303'0,"0"0"-198"15,0 0-42-15,0 0 17 16,0 0-80-16,0 0-229 16,0 0-527-16</inkml:trace>
  <inkml:trace contextRef="#ctx0" brushRef="#br0" timeOffset="72274.88">9105 8504 590 0,'0'0'1044'0,"0"0"-803"16,0 0-33-16,0 0-3 15,0 0-12-15,38 127-85 16,-31-92-66-16,-3 2-27 15,-2-4-9-15,-2-2-6 16,0-5-12-16,0-8-25 16,0-6-16-16,0-7-1 15,0-5 29-15,0 0 24 16,0-14-24-16,7-13 16 0,6-4 7 16,3-10 4-16,4-1 11 15,7-3 12-15,1 6 2 16,7 2-2-16,-2 7 8 15,-1 10 3-15,-2 10 8 16,-3 10 4-16,0 0 19 16,-2 12 3-16,-4 16 11 15,0 4-9-15,-3 5-23 16,-7 0-16-16,-3 1-17 16,-1 1-7-16,-4-3-9 15,-1-5-30-15,2-4-116 16,-1-8-81-16,5-7-35 15,17-7-239-15,0-5-249 16,-1 0-388-16</inkml:trace>
  <inkml:trace contextRef="#ctx0" brushRef="#br0" timeOffset="73408">9935 8538 992 0,'0'0'367'15,"0"0"-45"-15,0 0 14 16,0 0 33-16,0 0-33 15,0 0-96-15,0 0-107 16,27-74-44-16,-46 74-34 16,-5 6-37-16,-8 14-7 15,-3 8-4-15,2 2-5 0,1 4 4 16,8-1-6 0,3-6 0-16,7-1 0 0,11-4-6 15,1-5-1-15,2-7-20 16,0-5-20-16,2-5-17 15,13 0-16-15,3-3 22 16,3-13 15-16,0-9-2 16,2-3 14-16,2-2 5 15,-4-4 2-15,-1 0-25 16,3 0 12-16,-5 4 20 16,-5 7 12-16,-7 8 5 15,-1 9 30-15,-5 6 36 16,0 0-23-16,0 9-22 15,0 14 15-15,-2 9 13 16,-1 3-13-16,3-2-13 0,0-1-7 16,0-5 0-16,0-8-8 15,13-2-7-15,-3-7 0 16,3-9 0 0,6-1-1-16,-1 0 6 0,6-6-6 15,-1-7-11-15,5-8-34 16,-1 1 17-16,-2 1-22 15,-3 0 28-15,-5 4 11 16,0 3 2-16,-4 1 8 16,-5 8-6-16,-4 3-7 15,0 0-4-15,-4 3 18 16,0 15 1-16,0 7 15 0,0-1 1 16,0 1-10-1,0-2-1-15,0-3-5 0,0-6 0 16,0-4 0-16,4-5 0 15,2-5 0-15,3 0 0 16,5 0 23-16,5-14-24 16,2-4-3-16,3-1-16 15,3-5-18-15,-3 2-13 16,1-2-2-16,-3 4 27 16,-1 3 15-16,-8 5 9 15,-5 6 2-15,-2 4 7 16,-6 2 22-16,2 0 4 15,0 13 27-15,2 6 0 16,2 3-19-16,1 5-10 16,3-5-19-16,-2 0-2 0,3-6-11 15,1-3-1-15,-1-4-56 16,2-8-61-16,3-1-21 16,-1 0-13-16,5-14-37 15,3-9-38-15,-3-8 24 16,2-7-26-16,-4-6 3 15,-1-5 23-15,-1-9 18 16,-4-5 26-16,5-6 53 16,-2 2 100-16,2-2 6 15,-2 8 126-15,-1 6 143 16,-6 7 27-16,-1 12 6 16,-2 8-2-16,-5 8-50 15,2 5-9-15,-2 10-19 16,0 2-70-16,0 3-86 15,0 0-39-15,0 13-20 0,0 17 8 16,0 16 12-16,-5 12 5 16,-4 10 1-16,1 4 3 15,1 1-6-15,3-1-9 16,1-4-9-16,3-4-6 16,0-8-5-16,0-7 0 15,0-12-1-15,0-8-16 16,0-12-22-16,0-8-40 15,0-7-119-15,0-2-97 16,0-11-175-16,0-5-293 0</inkml:trace>
  <inkml:trace contextRef="#ctx0" brushRef="#br0" timeOffset="73610.5">10616 8282 1250 0,'0'0'533'15,"0"0"-269"-15,0 0-39 16,0 0 50-16,0 0-37 16,0 0-129-16,0 0-66 15,135-21-43-15,-85 21 0 16,2 0-119-16,-3 0-85 16,4 2-154-16,-12 7-234 15,-10 1-14-15</inkml:trace>
  <inkml:trace contextRef="#ctx0" brushRef="#br0" timeOffset="74413.25">11200 8460 166 0,'0'0'237'0,"0"0"-157"16,0 0-58-16,0 0-2 15,0 0 6-15,0 0-16 16,0 0-9-16,3-10 28 16,-3 10 71-16,0 0 44 15,0-2 22-15,0 2-2 16,0-2-1-16,0 2-10 16,0-5-28-16,0 0-20 15,0-1 26-15,0 0 3 0,-5 0 0 16,-9 2 26-1,-3 2-42-15,-3 2-27 16,-4 0-11-16,-5 2 3 0,0 14-10 16,0 7-4-16,0 2-3 15,2 5-5-15,7 0-12 16,3 1-23-16,10-4-13 16,2-3-5-16,5-4-7 15,0-1 0-15,0-7 0 16,9-5-1-16,4-3-30 15,5-4-24-15,-1 0-22 16,6 0 14-16,-3-16-9 16,3-1 19-16,-4-5 11 15,2-2-2-15,-3-3-3 16,-1 1 21-16,-2 2 10 0,-3 4 15 16,-4 4 0-16,-1 6 0 15,-4 6 42-15,-3 2 34 16,0 2-5-16,0 0-17 15,0 0-10-15,0 6 6 16,0 11-4-16,0 2-3 16,2 3-5-16,3 2-5 15,3 0-2-15,-1 0-13 16,3-3-3-16,0-3-8 16,-2-4-1-16,5-4-6 15,-6-2-8-15,5-3-44 16,0-2-57-16,-4-3-36 15,3 0-20-15,-3 0-28 0,-2-14-85 16,-1 0-122-16,-5-2-305 16</inkml:trace>
  <inkml:trace contextRef="#ctx0" brushRef="#br0" timeOffset="74704.37">10969 8064 1418 0,'0'0'338'0,"0"0"-167"16,0 0 64-16,0 0 101 0,0 0-1 15,0 0-108-15,133-25-96 16,-77 21-38-16,2 0-28 15,0-2-23-15,-4-2-21 16,-10 2-13-16,-8-2-8 16,-12 2-33-16,-10-1-73 15,-14 2-204-15,-11 1-325 16,-14 0-576-16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12:39: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16664 10986 352 0,'0'0'876'15,"0"0"-694"-15,0 0-28 16,0 0 123-16,0 0-8 16,0 0-99-16,-26-64-34 15,10 60 4-15,-1 3-6 16,-4 1-7-16,-6 0-26 0,-6 0-18 16,0 9-1-1,-1 9-15-15,5 2-26 0,7 2-19 16,4 3-10-16,9 1-11 15,9 1-1-15,0-1 0 16,0 3-16-16,20-3-20 16,5 0-6-16,1-3-11 15,3 0 9-15,0-5 5 16,-4-2 3-16,-7-4 19 16,-9-2 10-16,-9-2 7 15,0 3 9-15,-7-2 20 16,-21 4-2-16,-4 1 0 15,-6 0-4-15,0-1-8 16,2 0-9-16,3-2-4 16,8-2-2-16,6-1-75 0,11-8-174 15,8 0-108-15,0 0-452 16</inkml:trace>
  <inkml:trace contextRef="#ctx0" brushRef="#br0" timeOffset="301.77">16846 10465 2104 0,'0'0'340'0,"0"0"-221"15,0 0 154-15,0 0-22 16,0 0-103-16,-2 141-68 15,-2-81-1-15,-2 6-19 16,-3 7-27-16,-1 2-24 16,1 5-3-16,-1 1-2 15,-4-5-4-15,1-4-30 16,-3-8-42-16,1-10-53 16,1-10-96-16,1-14-122 15,0-15-149-15,0-10-154 16,6-5-213-16</inkml:trace>
  <inkml:trace contextRef="#ctx0" brushRef="#br0" timeOffset="715.77">16642 11055 1886 0,'0'0'538'16,"0"0"-419"-16,0 0 97 15,0 0 32-15,0 0-106 16,0 0-64-16,0 0-28 15,129-6-22-15,-85 6-16 16,2 0-11-16,-4 0-1 16,0 6 0-16,-6 3-13 15,-5 5-23-15,-8 4-9 16,-8-1-2-16,-9 5 7 16,0 0 8-16,-6 1 10 15,0-3 14-15,0-5 8 16,0 1-18-16,-8-7-20 0,0 0 5 15,1-5-6-15,-6-4 30 16,6 0 9-16,0 0 7 16,1-14-1-16,4-4-5 15,2-9 20-15,0-4-2 16,22-7 5-16,14-6-10 16,9 0-4-16,10-3-9 15,3 5 0-15,2 6-1 16,-7 9-18-16,-8 6-57 15,-12 8-122-15,-10 13-84 16,-10 0-340-16,-12 0-471 0</inkml:trace>
  <inkml:trace contextRef="#ctx0" brushRef="#br0" timeOffset="952.95">17565 10943 831 0,'0'0'1210'16,"0"0"-1042"-16,0 0 36 15,0 0 136-15,0 0-116 16,0 106-129-16,0-70-47 16,0-2-21-16,0-2-22 15,0-3-5-15,0-4-65 0,-2-9-123 16,-2-11-142-16,4-2-290 15,0-3-382-15</inkml:trace>
  <inkml:trace contextRef="#ctx0" brushRef="#br0" timeOffset="1111.74">17683 10696 2045 0,'0'0'330'0,"0"0"-236"15,0 0 95-15,0 0-55 16,0 0-134-16,0 0-131 16,0 0-110-16,-4 34-262 0,4-15-498 15</inkml:trace>
  <inkml:trace contextRef="#ctx0" brushRef="#br0" timeOffset="1660.94">17935 10868 1088 0,'0'0'512'0,"0"0"-322"16,0 0 133-16,0 0-20 16,0 0-19-16,0 0-37 15,0 0-48-15,43-34-61 16,-66 32-41-16,-6 2-45 16,-7 0-13-16,-3 7-15 15,0 8-7-15,4 5-5 16,6 3-5-16,6 1-5 15,6-1-1-15,8 5-1 0,9-1 1 16,0 1-1-16,9-4-2 16,20-2-13-16,6-6-9 15,12-4-16-15,6-8-1 16,5-4-10-16,2-2-2 16,-1-20-1-16,-7-7 10 15,-4-8 16-15,-5-6 11 16,-6-8 11-16,-3-7 5 15,-3-7 0-15,-4-3-17 16,-1-5-13-16,-1 6 14 16,-3 4 16-16,-6 12 1 15,-5 14 10-15,-4 13 27 0,-7 14 17 16,0 10 11-16,0 0-26 16,-20 18-9-16,-9 18 1 15,-5 10 11-15,3 10 1 16,2 5-5-16,7 1-7 15,6 1 2-15,9-5-12 16,7 1-7-16,0-9-13 16,18-4-1-16,11-5 0 15,6-12-18-15,8-8-33 16,4-8-27-16,0-13-67 16,6-9-192-16,-10-16-317 15,-16-4-413-15</inkml:trace>
  <inkml:trace contextRef="#ctx0" brushRef="#br0" timeOffset="1847.11">18057 10638 1829 0,'0'0'394'0,"0"0"-189"16,0 0 103-16,0 0-87 15,0 0-78-15,147-2-81 16,-64 14-38-16,6 0-24 15,-9 2-74-15,5 1-278 16,-25-3-387-16,-19-1-496 0</inkml:trace>
  <inkml:trace contextRef="#ctx0" brushRef="#br0" timeOffset="3532.82">15423 11480 637 0,'0'0'227'0,"0"0"-59"15,0 0 66-15,0 0-5 16,0 0-67-16,0 0-22 16,0 0 15-16,7-9-1 15,-6 9-36-15,6 0-15 16,2 0 29-16,5 0 7 15,3 0-16-15,3 7-12 16,5 3-8-16,3 2-13 16,2 2-17-16,4 2-22 0,-1 0-18 15,2 2-6 1,1 0-9-16,2 1-6 0,2-2-6 16,0 3 4-16,1 2-4 15,1 0 2-15,2 3-7 16,-1 1 13-16,1-1-5 15,1 2 1-15,-3 0-1 16,-2 1-3-16,-1 1 7 16,-4 0-2-16,-4 3-1 15,-2-5-1-15,0 1-8 16,-2 0 8-16,0-4-9 16,-5 0 0-16,-2-2 0 0,0-1 1 15,-2-2 0-15,0-1-1 16,-1 1 6-16,1-2-6 15,1 0 0-15,-2 1-1 16,-1 0 1-16,-3 2 1 16,-1-3 0-16,1 4-1 15,-6 1 1-15,3 0 4 16,-3 0-4-16,0 0-1 16,-1 0 1-16,-1 1 0 15,-3 0 0-15,-2 1 0 16,0 0 0-16,0 0 0 15,0 3 5-15,0-1-5 16,0-2-1-16,-5 0 1 0,1 1 0 16,0 1 0-1,2 3 0-15,-1 0-1 0,-1 0 1 16,-1-3-1-16,3 0 0 16,-3-5 0-16,2-3 0 15,3-6-1-15,0-5 1 16,0 0 0-16,-1-5-9 15,1-2 7-15,-2 0-4 16,0 0 5-16,0-9-8 16,-3-6-6-16,1-7 14 15,0-5-5-15,4-7 5 16,0-2 0-16,0-6 0 16,0-2 0-16,0 0-7 0,0 0 7 15,6 0 0 1,5-1 0-16,0 3 0 0,3 1-1 15,1-2 1-15,1 1-1 16,4 0-11-16,0-2 0 16,0 2-7-16,3 1 1 15,-2-1 4-15,0 1 6 16,1 4 7-16,-3-1 2 16,3 4 0-16,-1 4 0 15,-2 0 0-15,4 2 0 16,2 0 0-16,2 2 0 15,2 2 0-15,4-1 0 16,3 6-1-16,1-2-5 16,11 6 6-16,3-2 6 15,10 0 2-15,3 0-1 0,9-1 1 16,3 2-2-16,6 0-5 16,3 4 0-16,7 0 1 15,0 2-2-15,7 4 1 16,0 0-1-16,1 3 1 15,0 3-1-15,-4-3-6 16,-2-1 5-16,-6 0 1 16,-7 2 0-16,-5-2 6 15,-9 1 1-15,-7 2 7 16,-6 1 2-16,-8 0 3 16,-1 0-2-16,-5 0-1 15,-5 0-1-15,-1 0 5 0,-7 0 5 16,-3-5 10-16,-6-4 4 15,-4-5 6-15,-4 0 3 16,-3-4-14-16,-6 0-2 16,3 1 1-16,-4 2-18 15,0 3-9-15,0 4-6 16,0 4-24-16,-12 4-68 16,-7 0-194-16,-10 0-925 0</inkml:trace>
  <inkml:trace contextRef="#ctx0" brushRef="#br0" timeOffset="17068.9">7437 14950 750 0,'0'0'747'0,"0"0"-530"15,0 0-76-15,0 0 175 16,0 0-45-16,0 0-121 15,6-37-88-15,-4 61 25 16,2 10 89-16,3 12-42 0,-4 8-33 16,2 4-19-16,-5 3-16 15,2-1-21-15,-2-2-18 16,4-3-15-16,-2-3-5 16,2-13-7-16,-2-5-1 15,2-6-50-15,-1-10-61 16,5-18-193-16,-3 0-198 15,2-4-297-15</inkml:trace>
  <inkml:trace contextRef="#ctx0" brushRef="#br0" timeOffset="17371.39">7734 15105 1595 0,'0'0'539'0,"0"0"-406"15,0 0 63-15,0 0 75 16,0 0-141-16,0 0-42 0,0 0-22 15,112-18-28 1,-77 14-29-16,1-1-9 0,-2 0-127 16,12 1-128-16,-11 1-217 15,-7 3-283-15</inkml:trace>
  <inkml:trace contextRef="#ctx0" brushRef="#br0" timeOffset="17918.39">8417 14754 1520 0,'0'0'398'0,"0"0"-226"16,0 0-60-16,0 0 107 0,0 0-42 15,0 0-79-15,-2 103-22 16,-6-65 26-16,2 3-41 16,-2-6-37-16,5 2-17 15,-1-12-5-15,1-3-2 16,1-8-9-16,2-5-39 16,0-4-40-16,0-5 11 15,0 0 30-15,0-4 27 16,12-9 12-16,2 1 7 15,4 1-7-15,1-1 7 16,0 6-1-16,4 6-7 16,-3 0 3-16,-1 0 5 0,2 0-5 15,-3 9 5-15,-1 8 1 16,-1 3-1-16,-5 0 1 16,-5 4 1-16,-6 2 13 15,0-4 5-15,0 1 14 16,-6-1-5-16,-12-4 4 15,-2 0-4-15,-4-4-4 16,-3-6 6-16,0-2-2 16,0-2-4-16,0-1-2 15,6-3-8-15,2 0-14 16,7 0 0-16,2 0-52 16,6-9-115-16,4-14-104 15,0 2-384-15,0 0-711 0</inkml:trace>
  <inkml:trace contextRef="#ctx0" brushRef="#br0" timeOffset="18191.37">8430 14772 1644 0,'0'0'285'0,"0"0"-170"15,0 0 173-15,0 0-64 16,0 0-77-16,123-14-32 0,-79 13-42 16,-2-2-46-16,3 3-27 15,-3 0-62-15,21 0-135 16,-14 0-194-16,-7-2-468 0</inkml:trace>
  <inkml:trace contextRef="#ctx0" brushRef="#br0" timeOffset="18510.13">9063 14548 1523 0,'0'0'399'0,"0"0"-176"16,0 0 93-16,0 0-82 15,0 0-39-15,0 0-33 16,0 0-38-16,40 148-23 16,-38-82-39-16,-2 6-29 15,0 7-16-15,0-4-8 16,0-2-9-16,2-9 6 15,-2-7-6-15,3-9 2 16,1-8-2-16,-2-6-17 16,1-8-20-16,1-10-54 15,-2-5-112-15,7-11-182 16,-2-6-194-16,0-11-484 0</inkml:trace>
  <inkml:trace contextRef="#ctx0" brushRef="#br0" timeOffset="19035.84">9466 14679 1721 0,'0'0'284'0,"0"0"-193"16,0 0 154-16,0 0-40 0,0 0-55 16,125 3 13-16,-80 6-24 15,1 4-32-15,8 0-41 16,4 0-19-16,2-1-20 16,5 3-9-16,-3-2-5 15,0-3-7-15,-4 3-5 16,-6 1 1-16,-10-5-1 15,-9 4-1-15,-11-8 1 16,-5 4-1-16,-11 1-2 16,-6 2-2-16,0 0 4 15,-2 3 12-15,-19 8 3 16,-9 1-9-16,-8 4 1 16,-9 2 1-16,-6 0-8 0,-3 0 3 15,-1 0 3-15,0-8-5 16,6-2 5-16,2 1 0 15,8-8-5-15,10-1 1 16,7-1-1-16,11-6-1 16,4-1 0-16,9 1-8 15,0-5-11-15,0 0-36 16,0 0-34-16,6 0-125 16,22 0-122-16,-2 0-249 15,-1 0-498-15</inkml:trace>
  <inkml:trace contextRef="#ctx0" brushRef="#br0" timeOffset="19463.93">10632 14575 1448 0,'0'0'381'0,"0"0"-200"15,0 0 49-15,0 0 36 16,0 0-44-16,0 0-43 16,3 143-10-16,-3-89-37 15,0 4-42-15,0-1-42 16,0 1-23-16,0-8-8 16,0-5-11-16,0-7-5 15,0-9-1-15,-3-7-12 16,1-6-31-16,2-7-54 15,0-4-174-15,0-1-238 0,0-4-359 16</inkml:trace>
  <inkml:trace contextRef="#ctx0" brushRef="#br0" timeOffset="19806.07">11021 14909 1324 0,'0'0'540'15,"0"0"-297"-15,0 0 50 16,0 0 42-16,0 0-134 16,0 0-97-16,0 0-30 15,106-39-9-15,-70 34-34 16,1 1-22-16,2 1-9 16,-6 2-49-16,3 1-180 15,3 0-227-15,-5 0-240 16,-10 0-488-16</inkml:trace>
  <inkml:trace contextRef="#ctx0" brushRef="#br0" timeOffset="20153.74">11571 14888 1326 0,'0'0'303'0,"0"0"-71"15,0 0 101-15,0 0-107 16,0 0-102-16,0 0-7 16,0 0 26-16,58-118-25 15,-49 92-50-15,1 2-22 16,-1 2-9-16,-1 4-10 16,0 6-1-16,-3 0 5 15,-1 6 2-15,-2 6-6 16,-2 0-7-16,2 0-7 0,-2 22 7 15,0 4 10-15,0 8-5 16,0 6-9-16,0 3-10 16,0 0-5-16,0-2-1 15,0-3-48-15,0-6-69 16,0-6-149-16,0-4-85 16,0-10-185-16,0-7-210 0</inkml:trace>
  <inkml:trace contextRef="#ctx0" brushRef="#br0" timeOffset="20546.09">12122 14427 1480 0,'0'0'358'16,"0"0"-143"-16,0 0 60 15,0 0 4-15,0 0-99 16,0 0-84-16,0 0 52 16,2 53-3-16,4-17-44 15,1 2-24-15,0 8-18 0,-3 6-16 16,1 4-14-1,-3 2-14-15,0 5-8 0,-1-5-6 16,2-8 0-16,-3-2 0 16,2-13-1-16,1-6 0 15,-1-9-18-15,0-6-20 16,0-6-31-16,3-4-38 16,0-4-94-16,8 0-156 15,0 0-216-15,3-8-159 0</inkml:trace>
  <inkml:trace contextRef="#ctx0" brushRef="#br0" timeOffset="20873.41">12632 14819 1564 0,'0'0'510'16,"0"0"-274"-16,0 0 65 16,0 0-9-16,0 0-118 15,0 0-65-15,123-40-19 16,-78 36-21-16,8-1-33 15,-2 1-26-15,0 4-9 0,-5-4-1 16,-7 4-48-16,-8 0-69 16,-13-1-205-16,-9 1-207 15,-9-3-270-15</inkml:trace>
  <inkml:trace contextRef="#ctx0" brushRef="#br0" timeOffset="21122.27">12884 14548 1702 0,'0'0'484'0,"0"0"-326"16,0 0 159 0,0 0-44-16,0 0-91 0,0 0-57 15,0 0-31-15,6 143-18 16,1-94-37-16,-4 4-25 15,1 0-14-15,-2-2-11 16,3-3-82-16,-1-5-106 16,7-6-325-16,3-11-160 15,-4-11-808-15</inkml:trace>
  <inkml:trace contextRef="#ctx0" brushRef="#br0" timeOffset="21497.04">13368 14422 1765 0,'0'0'593'16,"0"0"-405"-16,0 0 9 15,0 0 36-15,0 0-55 0,0 0-67 16,0 0-38 0,51 124-1-16,-38-76-21 0,-4 8-27 15,-3 2-15-15,-1 0-8 16,0-5 0-16,-3-3-1 15,0-10-19-15,2-8-35 16,1-11-45-16,-2-4-84 16,6-11-332-16,-1-6-225 15,-1 0-526-15</inkml:trace>
  <inkml:trace contextRef="#ctx0" brushRef="#br0" timeOffset="21896.55">13733 14633 1217 0,'0'0'754'0,"0"0"-493"16,0 0-18-16,0 0 39 16,0 0-72-16,0 0-99 15,127-78-41-15,-94 77-2 16,-2 1-26-16,-4 0-11 15,-4 7-13-15,-8 7-17 16,-5 3-1-16,-10 5-6 16,0 0 5-16,-3 4 1 15,-18 3-7-15,-3-2 5 16,-5-1 2-16,-4 0 0 16,2-3 0-16,2-1 6 15,6-7 0-15,8 1 11 0,6-9-1 16,9 1-10-16,0-4-6 15,5 0 8-15,19-4 4 16,12 0 4-16,6 0-16 16,10 0-9-16,-2 0-55 15,2-4-80-15,-5 0-159 16,6-6-180-16,-12-2-293 16,-10 2-752-16</inkml:trace>
  <inkml:trace contextRef="#ctx0" brushRef="#br0" timeOffset="22225.89">14388 14233 1793 0,'0'0'556'15,"0"0"-302"-15,0 0 211 16,0 0-246-16,0 0-101 16,0 0-50-16,0 0 19 15,49 60 9-15,-38-16-12 16,3 9-17-16,-3 5-8 16,-5 6-31-16,2-1-16 15,-6 0-10-15,-2-5 4 0,0-5-6 16,0-12-11-1,0-6-43-15,0-9-43 0,-2-7-50 16,-3-6-87-16,5-5-442 16,-3-7-496-16</inkml:trace>
  <inkml:trace contextRef="#ctx0" brushRef="#br0" timeOffset="23322.88">7630 15955 892 0,'0'0'1084'16,"0"0"-907"-16,0 0-100 16,0 0 187-16,0 0 16 15,2 115-115-15,0-75-79 16,2 4-18-16,1 2-21 16,1-6-31-16,2 1-11 15,-2-2-5-15,1-8-67 16,1 1-166-16,13-14-85 15,-3-4-265-15,-3-10-439 0</inkml:trace>
  <inkml:trace contextRef="#ctx0" brushRef="#br0" timeOffset="23759.97">8278 15881 1255 0,'0'0'653'16,"0"0"-524"-16,0 0 150 15,0 0 34-15,0 0-116 0,-123 28-57 16,99 8-31-16,2 9-26 16,2-1-20-16,4 6-15 15,3-1-14-15,5-5-8 16,7 2-13-16,1-7-4 15,0-6-9-15,15-3 0 16,8-9 0-16,4-11-12 16,2-5-21-16,2-5 0 15,-2 0 6-15,-2-18-4 16,-8-5-5-16,-5-4 10 16,-7 0 10-16,-7 1 4 15,0 0 12-15,-9 8 0 16,-14 4 1-16,-6 11 0 0,-2 3 17 15,-4 3 6 1,-1 23-11-16,5 6-12 0,5 0-1 16,11 3-16-16,10-3-159 15,5-6-296-15,23-8-199 16,2-14-353-16</inkml:trace>
  <inkml:trace contextRef="#ctx0" brushRef="#br0" timeOffset="24059.01">8502 15848 1677 0,'0'0'531'0,"0"0"-344"0,0 0 198 16,0 0-98-16,0 0-179 15,0 0-56-15,0 0 35 16,32 61 12-16,-22-13-32 16,-4 8-29-16,-3 11-17 15,6 3-15-15,-5 6-6 16,0-4-1-16,3-5-47 16,-1-5-57-16,1-12-84 15,2-14-192-15,6-20-146 16,-1-10-186-16,2-6-314 0</inkml:trace>
  <inkml:trace contextRef="#ctx0" brushRef="#br0" timeOffset="24532.12">9038 15955 1659 0,'0'0'484'0,"0"0"-372"15,0 0 102-15,0 0 24 16,0 0-28-16,0 0-62 0,137 35-40 16,-87-27-16-1,4 6-41-15,4-4-28 0,0-3-9 16,0 2-7-16,-4-3-6 15,-6 2 1-15,-7-6-2 16,-12 2 1-16,-9 0-1 16,-9 0-1-16,-6-4-5 15,-5 4 6-15,0 1-6 16,0 4 6-16,-16 3 9 16,-9 5 2-16,-4 8-4 15,-7 2-5-15,-6 2 8 16,-1 3-4-16,-1 4 0 15,2-3-4-15,-1 1-1 16,6-2 1-16,3-6-1 16,7-2-1-16,7-6 0 15,7-2-9-15,9-6-42 0,4-6-57 16,0-4-139-16,29 0-108 16,2-18-154-16,0-4-292 15</inkml:trace>
  <inkml:trace contextRef="#ctx0" brushRef="#br0" timeOffset="25882.28">10318 15887 514 0,'0'0'776'0,"0"0"-637"16,0 0 71-16,0 0 79 15,0 0-64-15,0 0-116 16,0 0-13-16,-3 0 30 15,3 0-29-15,0 0-36 16,0 0-12-16,0 0 5 0,0 0-24 16,0 0-16-1,0 0-5-15,0 0-3 0,0 0-5 16,0 0 0-16,0 0 0 16,0 0 5-16,0 0-5 15,0 0 7-15,0 0-7 16,0 0 11-16,0 0-1 15,0 0 2-15,0 0 5 16,0 0 3-16,0 0-8 16,0 0-7-16,0 0-4 15,0 0 4-15,0 0-6 16,0 0 1-16,0 0 1 16,0 0 5-16,0 0 1 15,0 0 2-15,0 0 10 0,0 0 5 16,0 0 2-1,0 0-2-15,0 0-2 0,0 0-1 16,0 0 2-16,0 0 6 16,-2 0 3-16,-1-4 0 15,2-2-16-15,-3-2-7 16,0-4-2-16,4-2-7 16,0 0 5-16,0-4-5 15,0 0-1-15,0 0-2 16,14 1-4-16,2 4 5 15,3 3-5-15,0 6 4 16,2 0-5-16,0 4 1 16,4 0 6-16,-1 14 0 0,1 6 6 15,-2 9 4 1,-4 6 10-16,-5-1 2 0,-10 8 5 16,-4 2-5-16,-3 1-8 15,-23-6-7-15,-5 2 1 16,-6-5-7-16,-2-9 0 15,1-8 0-15,3-6-1 16,6-6-11-16,4-7-1 16,6 0-7-16,5-4-5 15,7-14-16-15,7 1-2 16,0-6 15-16,11 5 7 16,12 1 10-16,2 0 4 15,10 7 6-15,0 6 0 16,8 4 21-16,3 0 16 15,6 0 16-15,4 8-4 0,1 2-16 16,0 3-18-16,-2-4-15 16,-6-1-19-16,-5-4-75 15,6-4-170-15,-13 0-234 16,-8-9-368-16</inkml:trace>
  <inkml:trace contextRef="#ctx0" brushRef="#br0" timeOffset="26135.24">11078 15923 522 0,'0'0'1378'0,"0"0"-1071"16,0 0-73-16,0 0 138 15,0 0-143-15,0 0-95 0,134-28-45 16,-88 24-28-16,8 0-30 15,-1 0-19-15,1 0-10 16,-1-1-2-16,-1 0-43 16,-12 5-71-16,-9-4-166 15,-20-2-183-15,-8 4-204 16,-3 0-302-16</inkml:trace>
  <inkml:trace contextRef="#ctx0" brushRef="#br0" timeOffset="26365.44">11381 15737 992 0,'0'0'872'16,"0"0"-670"-16,0 0 99 16,0 0 6-16,0 0-125 15,0 0-46-15,0 0 1 16,12 74-32-16,0-34-40 15,2 0-44-15,-1 1-21 16,-4-2-36-16,-4 2-113 16,-5 9-324-16,-9-10-92 15,-11-9-520-15</inkml:trace>
  <inkml:trace contextRef="#ctx0" brushRef="#br0" timeOffset="26911.1">9954 15709 922 0,'0'0'283'0,"0"0"-70"16,0 0 75-16,0 0-18 15,0 0-10-15,0 0-31 0,0 0-32 16,0 107 10-16,2-58-36 15,8 6-55-15,1 5-23 16,2 8-33-16,1-3-29 16,2 4-19-16,-1-2-10 15,-2-5-2-15,1-12-43 16,-7-7-31-16,-1-11-86 16,3-6-149-16,-5-11-154 15,1-15-273-15</inkml:trace>
  <inkml:trace contextRef="#ctx0" brushRef="#br0" timeOffset="27295.01">10778 15538 993 0,'0'0'316'0,"0"0"-118"16,0 0 108-16,0 0 58 16,0 0-29-16,0 0-45 15,0 0-56-15,37 141-56 0,-26-93-64 16,3 2-35-1,-1 6-25-15,3 2-14 0,1 6-20 16,4 3-11-16,-2-5-8 16,1 4-1-16,1-8 0 15,-2 0-18-15,-3-8-27 16,-3-5-42-16,-4-9-46 16,-2-10-151-16,2-20-188 15,-3-6-184-15,0 0-387 0</inkml:trace>
  <inkml:trace contextRef="#ctx0" brushRef="#br0" timeOffset="27714.89">12047 15458 1111 0,'0'0'676'0,"0"0"-533"0,0 0 115 15,0 0 64-15,0 0-55 16,0 0-39-16,0 0-63 16,45 82-33-16,-36-38-32 15,-3 9-33-15,2 1-31 16,-5 8-13-16,3 1-14 16,-4 2-4-16,0-1-5 15,0-1-9-15,2-5-37 16,1-14-50-16,0-9-42 15,2-12-155-15,3-19-182 16,1-4-201-16,1 0-456 0</inkml:trace>
  <inkml:trace contextRef="#ctx0" brushRef="#br0" timeOffset="27937.28">12306 15833 1056 0,'0'0'388'0,"0"0"-204"15,0 0 164-15,0 0-59 16,0 0-71-16,148-22-5 16,-106 18-79-16,2-1-89 15,-1 0-45-15,13-2-181 16,-15-4-289-16,-5 2-433 0</inkml:trace>
  <inkml:trace contextRef="#ctx0" brushRef="#br0" timeOffset="28467.17">12941 15607 1631 0,'0'0'555'16,"0"0"-306"-16,0 0 121 0,0 0-104 15,0 0-135 1,0 0-62-16,0 0-20 0,84-42-9 16,-56 42-22-16,0 0-6 15,-1 5-6-15,-4 8-6 16,-10 2-1-16,-3 6-11 15,-10-2 10-15,0 4-19 16,-5-1-6-16,-15 0-8 16,-3 0-6-16,-2-8 4 15,6-2-7-15,5-4 10 16,6-2 7-16,3-6 3 16,5 0 10-16,0 0-2 15,0 0-17-15,6 0 3 16,11 0 14-16,4 3 16 15,4 4 1-15,0 6 14 0,-3 1 4 16,-2 3 10-16,-4 1 11 16,-5 5-6-16,-7-4-16 15,-4 1-9-15,0-1 12 16,-26-2 6-16,-9 0 0 16,-6-3-9-16,-3-6-1 15,-1-4-7-15,7-3-4 16,6-1-5-16,15 0-1 15,12 0-54-15,21-24-116 16,20 4-333-16,8-2-235 0</inkml:trace>
  <inkml:trace contextRef="#ctx0" brushRef="#br0" timeOffset="28735.99">13611 15308 1491 0,'0'0'916'0,"0"0"-628"16,0 0 11-16,0 0-32 16,0 0-103-16,0 0-54 15,0 0-4-15,33 121-16 16,-20-51-4-16,3 6-25 0,1 8-32 15,-1 2-21 1,-1 5-8-16,-3-4-84 0,-12 12-83 16,0-19-103-1,-4-22-557-15</inkml:trace>
  <inkml:trace contextRef="#ctx0" brushRef="#br0" timeOffset="29797.34">7931 16958 1337 0,'0'0'303'15,"0"0"-93"-15,0 0 107 0,0 0-79 16,0 0-110-1,0 0 72-15,0 0-9 0,-2 131-54 16,2-83-51-16,0 6-34 16,2-4-20-16,2-1-20 15,0-6-7-15,-2-2-5 16,3-9-45-16,-3-5-57 16,0-5-138-16,3-6-99 15,0-9-272-15,-3-7-180 0</inkml:trace>
  <inkml:trace contextRef="#ctx0" brushRef="#br0" timeOffset="30207.03">8122 17052 415 0,'0'0'1331'0,"0"0"-1138"0,0 0-135 16,0 0 90-16,0 0-9 16,0 0-76-16,125-18-35 15,-80 15-19-15,-1-2 2 16,-8 1-10-16,-7 2 0 16,-9 2 1-16,-8 0-2 15,-1 0 10-15,-5 0 10 16,1 0-1-16,-3 6 15 0,0 8 29 15,-2 8 24-15,-2 5 25 16,0 4-1-16,0 3-16 16,0 3-24-16,0 3-25 15,0-1-12-15,-2 2-14 16,0-1-10-16,0-8-8 16,2-2-1-16,-2-6-1 15,2-7-18-15,0-7-64 16,0-3-111-16,0-7-65 15,-6 0-93-15,3-4-271 16,-1-9-680-16</inkml:trace>
  <inkml:trace contextRef="#ctx0" brushRef="#br0" timeOffset="30425.16">8238 17241 1756 0,'0'0'375'16,"0"0"-245"-16,0 0 65 16,0 0-47-16,0 0-65 15,0 0 5-15,155-44-37 16,-96 30-51-16,1-4-17 16,2 4-153-16,19-13-118 15,-16 6-311-15,-15 7-351 0</inkml:trace>
  <inkml:trace contextRef="#ctx0" brushRef="#br0" timeOffset="30786.11">8840 16837 925 0,'0'0'870'16,"0"0"-749"-16,0 0-12 16,0 0 134-16,0 0-94 15,0 0-40-15,0 0 10 16,75 11 33-16,-58 19 27 0,-7 12-38 16,1 6-45-16,1 6-18 15,-3 3-26-15,1 2-27 16,2 0-10-16,-3 2-6 15,1-8-7-15,-2 5 4 16,1-7-6-16,-5-7 0 16,0-9 0-16,1-8 0 15,-2-13-15-15,-1-10-23 16,0-4-32-16,0 0-38 16,11-27-143-16,-1 0-125 15,-1-4-470-15</inkml:trace>
  <inkml:trace contextRef="#ctx0" brushRef="#br0" timeOffset="31296.11">9565 16915 658 0,'0'0'1371'0,"0"0"-1147"15,0 0-132-15,0 0 135 16,0 0 37-16,0 0-93 0,131 17-62 16,-73-3-28-1,4-6-15-15,5 2-32 0,-1 2-19 16,-1-1-9-16,-4 1-5 15,-10 1 0-15,-6-3 0 16,-11 2 7-16,-11 2-8 16,-7-5-1-16,-10 0 0 15,-3-1 0-15,-3 2 1 16,0-1 10-16,-6 4-2 16,-13 5 4-16,-2 0-6 15,-8 5-5-15,0-2 5 16,0 5-5-16,-1-3 0 15,2 5 0-15,-1-1 0 16,0-1 0-16,-3-3 1 16,3 3-1-16,-2 0-1 0,4-2 0 15,3-6-7-15,6-2-24 16,7-6-45-16,6-5-68 16,5-5-154-16,1 0-215 15,20-19-154-15,-1-3-600 0</inkml:trace>
  <inkml:trace contextRef="#ctx0" brushRef="#br0" timeOffset="31799.3">10625 16767 1711 0,'0'0'567'0,"0"0"-428"15,0 0 81-15,0 0 82 16,0 0-117-16,3 133-66 15,8-83-38-15,0-1-22 16,1 4-27-16,-2-2-14 16,0 0-11-16,0-5-7 15,-1 3-1-15,-2-8-30 16,-1-10-32-16,2-1-36 16,-2-7-125-16,3-18-136 0,-4-1-206 15,6-4-260-15</inkml:trace>
  <inkml:trace contextRef="#ctx0" brushRef="#br0" timeOffset="32182.12">10983 16968 1627 0,'0'0'386'0,"0"0"-215"15,0 0 122-15,0 0-86 16,0 0-140-16,0 0-18 16,0 0 5-16,113-53 22 0,-85 53-30 15,-2 0-19-15,-7 9-15 16,-4 8-6-16,-5-4-4 16,-8 9 4-16,-2 1 1 15,0 0 9-15,-13 7-5 16,-10-3 1-16,1 0-6 15,0 0 3-15,2-6 0 16,4 2 1-16,5-5 5 16,5-4-4-16,6 0-1 15,0-2-8-15,0-6 5 16,10 2-6-16,17-4-1 16,7-4-11-16,8 0-79 15,6 0-177-15,29-18-189 0,-14 0-252 16,-8-4-658-16</inkml:trace>
  <inkml:trace contextRef="#ctx0" brushRef="#br0" timeOffset="32486.86">11522 16731 1560 0,'0'0'551'0,"0"0"-438"16,0 0 105-16,0 0 48 15,0 0-72-15,0 0-29 16,0 0-32-16,43 94-4 0,-23-50-38 16,1 5-40-16,-3 1-16 15,0 2-20-15,-3-2-14 16,1-1-1-16,-5-7-5 15,3-6-34-15,-3-6-57 16,-4-8-101-16,6-13-338 16,-4-4-69-16,-3-5-305 0</inkml:trace>
  <inkml:trace contextRef="#ctx0" brushRef="#br0" timeOffset="32705.86">11941 17038 1734 0,'0'0'376'16,"0"0"-156"-16,0 0 134 15,0 0-87-15,0 0-116 16,151-16-49-16,-111 16-47 16,-6 0-34-16,-5 0-21 15,-9 0-30-15,-5 0-94 16,-3 0-220-16,-10 0-167 15,-2 0-200-15,0-6-425 0</inkml:trace>
  <inkml:trace contextRef="#ctx0" brushRef="#br0" timeOffset="32940.26">12050 16892 1587 0,'0'0'652'0,"0"0"-495"16,0 0 93-16,0 0 24 16,0 0-78-16,0 0-76 15,0 0-46-15,8 130-18 16,0-90-29-16,0-4-21 16,2-1-6-16,-2-3-57 15,3-11-94-15,3-2-163 16,6-5-62-16,0-2-167 15,-2-12-148-15</inkml:trace>
  <inkml:trace contextRef="#ctx0" brushRef="#br0" timeOffset="33203.19">12529 16651 1672 0,'0'0'806'0,"0"0"-611"16,0 0 24-16,0 0 10 16,0 0-49-16,6 107-71 0,4-54-28 15,1-2-14 1,3 5-29-16,-1-6-20 16,0-6-12-16,1 1-6 0,-1-6-30 15,0-7-44-15,3-6-89 16,10 3-168-16,-4-12-230 15,4-5-299-15</inkml:trace>
  <inkml:trace contextRef="#ctx0" brushRef="#br0" timeOffset="33501.92">12938 17147 713 0,'0'0'1112'16,"0"0"-873"-16,0 0 6 15,17-109 53-15,-5 70-62 0,2 4-111 16,3 0-20-16,-4 6-9 16,1 3-17-16,-6 12-7 15,-1 2-9-15,-3 6-9 16,-4 1-18-16,0 5-15 16,0 0-6-16,0 0-9 15,2 19-5-15,2 8 7 16,2 10-7-16,-2 7 8 15,0 4-8-15,3-3-1 16,-3 1-18-16,2-7-44 16,2-8-56-16,-1-4-86 15,5-4-248-15,-2-5-45 16,-1-15-241-16</inkml:trace>
  <inkml:trace contextRef="#ctx0" brushRef="#br0" timeOffset="33781.85">13385 16598 159 0,'0'0'1935'0,"0"0"-1570"15,0 0-61-15,0 0 11 16,0 0-130-16,0 0-82 15,0 0-12-15,-3 106-29 16,18-52-13-16,0 4-17 16,1 0-16-16,1 0-15 0,-1-3-1 15,-4-4-19-15,3 0-43 16,-4-7-73-16,5 2-155 16,-3-8-325-1,-2-14-352-15</inkml:trace>
  <inkml:trace contextRef="#ctx0" brushRef="#br0" timeOffset="33986.89">13920 17111 2018 0,'0'0'848'0,"0"0"-610"16,0 0-6-16,0 0-36 0,0 0-73 15,0 0-81-15,0 0-33 16,0-8-9-16,0 1-102 16,0 0-221-16,-8-3-1165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13:12:18.5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295 6086 628 0,'0'0'586'0,"0"0"-454"16,0 0 39-16,0 0 37 16,0 0-95-16,0 0-71 0,9-7-24 15,-9 7-12-15,3 0-6 16,-3 0-1-16,0 0 1 16,0 0 0-1,0 0 6-15,0 0 10 0,2 0 14 16,-2 0 9-16,0 0 7 15,0 0 12-15,0 0 3 16,0 0-9-16,0 0-18 16,0 0-13-16,2 0-11 15,1 0 2-15,3 0 3 16,-2 0 8-16,5 0 20 16,3 0-1-16,3 0-12 15,5 0-5-15,5 0-7 0,6 0-5 16,5 0 3-16,1 0-7 15,6 0 0-15,-3-1-7 16,0-5-1-16,1 0 0 16,-4-3 1-16,-1 4-1 15,-7 1-1-15,-4-1 1 16,-8 3 0-16,-5 2-1 16,-4 0 0-16,-3 0 0 15,-4 0-1-15,2 0 1 16,-3 0 0-16,2 0 0 15,-2 0 1-15,0 0 5 16,0 0 4-16,0 0 8 16,0 0 12-16,0 0 11 15,0 0-5-15,0 0-9 0,0 0-11 16,0 0-5-16,0 0-10 16,-2 0 5-16,-5 0-5 15,-1 0-1-15,-6 0-28 16,-12 12-124-16,-1 1-167 15,2 0-361-15</inkml:trace>
  <inkml:trace contextRef="#ctx0" brushRef="#br0" timeOffset="5849.52">258 5682 1164 0,'0'0'372'16,"0"0"-258"-16,0 0-35 16,0 0 76-16,0 0 14 0,0 0-60 15,0 0-24-15,83 0-19 16,-64 0-5-16,-1 7-30 15,3 3-7-15,0 3-2 16,1 1-1-16,-2 1-12 16,0 1-3-16,-1-3-6 15,-4-2 0-15,-3-3-47 16,-4-1-60-16,-3 2-89 16,-5 3-83-16,0-4-208 15,-7-2-160-15</inkml:trace>
  <inkml:trace contextRef="#ctx0" brushRef="#br0" timeOffset="6126.23">476 5571 1234 0,'0'0'396'0,"0"0"-127"15,0 0 41-15,0 0-82 16,0 0-90-16,0 0-56 16,0 0 25-16,-62 65 10 15,35-37-50-15,-2 3-25 16,2-4-24-16,0 0-9 16,1 1-9-16,4-2 0 15,3-1-7-15,3-4-110 0,11-5-117 16,5-4-227-16,0-3-261 15,8-9-482-15</inkml:trace>
  <inkml:trace contextRef="#ctx0" brushRef="#br0" timeOffset="6467.21">700 5046 1058 0,'0'0'343'0,"0"0"-65"16,0 0 32-16,0 0-37 15,0 0-83-15,0 0-34 16,0 0-7-16,-47 75-4 15,37-43-40-15,1 4-26 16,3 0-30-16,1 0-20 16,5 1-19-16,0-6-4 15,0 0-6-15,0-3-7 16,7-7-95-16,5 0-173 16,5-5-55-16,-1-9-251 0,-5-2-428 15</inkml:trace>
  <inkml:trace contextRef="#ctx0" brushRef="#br0" timeOffset="6743.44">806 5175 1370 0,'0'0'494'0,"0"0"-258"15,0 0 40-15,0 0-95 16,0 0-93-16,0 0 21 16,0 0-15-16,2 81-22 0,-2-51-38 15,-4 0-20-15,0-2-8 16,1-2-6-16,0-1-34 16,3-4-105-16,0-3-59 15,0-4-90-15,0-6-65 16,6-4-274-16,2-4-176 0</inkml:trace>
  <inkml:trace contextRef="#ctx0" brushRef="#br0" timeOffset="7032.99">944 4988 1007 0,'0'0'304'16,"0"0"7"-16,0 0-31 15,0 0-64-15,0 0-70 16,0 0-23-16,0 0 12 16,91-3 12-16,-64 26 22 15,-2 8-38-15,-1 8-47 16,-1 7-30-16,-8 5-29 15,-7 9-11-15,-8 9-14 16,0 2-6-16,-37 40-153 16,-3-19-224-16,-2-11-448 0</inkml:trace>
  <inkml:trace contextRef="#ctx0" brushRef="#br0" timeOffset="8018.27">152 7249 409 0,'0'0'751'0,"0"0"-472"0,0 0 4 16,0 0-47-16,0 0-72 15,0 0-68-15,0 0-12 16,-4 4 35-16,6 10-18 15,9 1 6-15,3 6 14 16,4 4-23-16,3-2-16 16,2 1-26-16,0-2-22 15,-1-2-14-15,0 0-10 16,1 0-9-16,-3-3 0 16,0-3-1-16,-5-3-53 15,-2-3-74-15,-3-2-50 16,-6-2-40-16,1-4-64 15,-5 0-90-15,0 0-136 0,0 0-133 16</inkml:trace>
  <inkml:trace contextRef="#ctx0" brushRef="#br0" timeOffset="8275.39">409 7187 720 0,'0'0'880'0,"0"0"-617"16,0 0-26-16,0 0 56 15,0 0-91-15,0 0-47 16,0 0-24-16,-60 108-46 0,31-72-32 16,-2 2-24-1,0 0-15-15,0 2-8 0,2-4-6 16,2-4 0-16,6-4-52 15,8-7-111-15,11-7-98 16,2-6-215-16,0-8-293 0</inkml:trace>
  <inkml:trace contextRef="#ctx0" brushRef="#br0" timeOffset="8602.45">686 6639 983 0,'0'0'798'0,"0"0"-521"16,0 0-22-16,0 0-9 15,0 0-46-15,0 0-58 16,-100 120-37-16,86-76-22 15,3 2-27-15,3 0-23 16,7 0-12-16,1 1-12 16,0-3-8-16,0-2 5 15,9 1-6-15,6-10 0 16,5-2-27-16,3-8-91 0,4-6-159 16,10-16-35-1,-3-1-177-15,-9 0-243 0</inkml:trace>
  <inkml:trace contextRef="#ctx0" brushRef="#br0" timeOffset="9041.27">735 6924 1407 0,'0'0'383'0,"0"0"-102"16,0 0-19-16,0 0-66 16,0 0-44-16,0 0-34 0,0 0-40 15,118-66-17-15,-96 64-30 16,-4 2-16-16,-1 0-3 16,-3 2-10-16,-4 8-1 15,0 4 1-15,-3-1-2 16,-5 4 0-16,-2 3-18 15,0 1 3-15,-2 2 15 16,-18 1 1-16,-3 1 8 16,-1 0 0-16,0-1 2 15,-2-2 4-15,9-3 6 16,2-3 8-16,6-5-5 16,2 0-13-16,4-3-11 0,3-3 0 15,0 0 0-15,10-5 0 16,14 0-1-16,5 0 1 15,4-7-74-15,2-7-113 16,-2-2-105-16,2-5-86 16,-10 4-366-16,-10 1-438 0</inkml:trace>
  <inkml:trace contextRef="#ctx0" brushRef="#br0" timeOffset="9579.96">1045 6708 704 0,'0'0'364'0,"0"0"-104"16,0 0 45-16,0 0-37 15,0 0-42-15,0 0-43 16,0 0-34-16,13-21 8 16,-9 19-29-16,6 2-21 15,2 0-8-15,2 0-21 16,4 0-25-16,0 0-5 16,1 9-10-16,0 6-8 15,1 7-6-15,-3 6-8 16,1 6-4-16,-2 7-4 0,-5 5-2 15,-4 2 4-15,-3 3-1 16,-4 2-3-16,0-3 3 16,-4 0-1-16,-12-4-1 15,1-5-1-15,-1-10 3 16,3-8 3-16,2-9 0 16,3-6-2-16,6-4 4 15,0-4 1-15,2 0 7 16,0 0 11-16,0 0 2 15,0 0-4-15,0 0-8 16,0 0-11-16,-3 0-6 16,2-4-6-16,-1 0 0 0,-1 0-5 15,3 2-33-15,-2 2-58 16,0 0-116-16,0 0-420 16,-2 0-520-16</inkml:trace>
  <inkml:trace contextRef="#ctx0" brushRef="#br0" timeOffset="23372.85">10521 14185 421 0,'0'0'648'0,"0"0"-518"15,0 0-92-15,0 0 65 0,0 0 25 16,0 0-73-1,0-6-25-15,0 6 50 0,0 0 31 16,0-2-23-16,0 2-16 16,0 0 8-16,0 0-4 15,0 0-17-15,0 0-6 16,0-4-4-16,0 4-11 16,0 0-1-16,0 0 0 15,0 0-1-15,2 0-6 16,-2 0-8-16,0 0-3 15,0 0-1-15,0 0-8 16,0 0 4-16,2 0-1 16,-2 0-1-16,0 0-6 15,0 0 3-15,0-2-8 16,0 2 7-16,0 0-7 0,2 0 0 16,-2-3 5-16,2 3-5 15,-2-2-1-15,2 1 1 16,4-3 0-16,-2 2 0 15,3-6-1-15,-4 2 2 16,4 2-2-16,1-4 0 16,0 0 1-16,-1 2-1 15,-1-5 1-15,1 4 0 16,0-1 0-16,-2-2 1 16,-1 2-1-16,0-1-1 15,1 0 3-15,-1 0-2 16,1 4 0-16,-3-5-1 0,0-1 1 15,1 4 0-15,-1-4 0 16,-2 1-1-16,2 0 2 16,0-2-2-16,-2 2 0 15,1-2 1-15,5 3-1 16,-4-3 0-16,2 1 0 16,-1-1 0-16,-3 2 0 15,2-3 0-15,3 4 0 16,-3 1 0-16,0 0 1 15,0 1-1-15,0-2 1 16,-2 1-1-16,0 2 0 16,2-2 0-16,-2 0 0 15,0 1 1-15,3-5-1 0,-3 5 0 16,0 0 1 0,0-5-1-16,0 4 0 0,0 1 0 15,0-3 0-15,0 1 0 16,0 2 0-16,2-7 0 15,-2 3 0-15,0-1 0 16,0 3 1-16,0-3-1 16,0 2 1-16,0-2 0 15,0-1-1-15,0 2 0 16,0-2 1-16,0 1-1 16,0 0 0-16,0 0-1 15,0 0 1-15,0 2 0 16,-2-2 0-16,2 0 0 15,-3 0 0-15,1 0 0 16,0 2 0-16,-2-4 0 0,0 2 0 16,-1-5 0-16,0 0-1 15,-2-1 1-15,1 0 0 16,-1 0 0-16,-2-1 0 16,2 2-1-16,3-1 1 15,-2 2 0-15,-1 2 0 16,2-1 0-16,-2 6 0 15,1-1 0-15,-1 2-1 16,1 2 0-16,-1-1 1 16,0 1 0-16,1 2 0 15,-1-1 1-15,1 1-1 16,-4-3-1-16,4 3 1 0,-1 1 0 16,1-1 0-16,-2-1 0 15,4 3 0-15,1 0-6 16,2 1 4-16,-2 1-5 15,3 0 6-15,-2 0-5 16,0-2 6-16,0 2 0 16,-2-2 0-16,0 2 0 15,0-3 0-15,0 1-1 16,2 2 1-16,-1-2 0 16,1 0 0-16,2 2 0 15,-2-1 0-15,2 1 0 16,-2-3 0-16,-1 1 0 15,2 0 1-15,1 2-1 0,0 0 0 16,0 0 0 0,0 0 0-16,0 0 0 0,0-1-1 15,0 1 1-15,0 0-2 16,0 0 1-16,0 0 1 16,0 0 0-16,-2 0 0 15,2 0-1-15,0 0 1 16,0 0-2-16,0 0 1 15,0 0 0-15,0 0 0 16,0 0 0-16,0 0-1 16,0 0 1-16,0 0-1 15,0 0 1-15,0 0-1 16,0 0 1-16,0 0-5 16,0 0 4-16,0 0-5 15,0 0 7-15,0 0-1 0,0 0 0 16,0 0 1-16,0 0 0 15,0 0-1-15,0 0 1 16,0 0-1-16,0 0 1 16,0 0 0-16,0 0 0 15,0 0 0-15,0 0-1 16,0 0 1-16,0 0-1 16,0 0 1-16,0 0 0 15,0 0 1-15,0 0-1 16,0 0 0-16,0 0-1 15,0 0 1-15,0 0 1 16,0 0-1-16,0 0-1 16,0 0 1-16,0 0 0 0,0 0 0 15,0 0-1-15,0 0 1 16,0 0 0-16,0 0 0 16,0 0 0-16,0 0 1 15,0 0-1-15,0 0 1 16,0 0-1-16,0 0 0 15,0 0 0-15,0 0 0 16,0 0 0-16,0 0 0 16,0 0 0-16,0 0 0 15,0 0 0-15,0 0 0 16,0 0 0-16,0 0 0 16,0 0 0-16,0 0-1 0,0 0 1 15,0 0-1-15,0 0 1 16,0 0-1-16,0 0 1 15,0 0 0-15,0 0 0 16,0 0 0-16,0 0 0 16,0 0 0-16,0 0 0 15,0 0 0-15,0 0 0 16,0 0-3-16,0 0 3 16,0 0-1-16,0 0-8 15,0 0-16-15,0 0-48 16,0 5-109-16,0-1-164 15,0-2-446-15</inkml:trace>
  <inkml:trace contextRef="#ctx0" brushRef="#br0" timeOffset="34417.17">7983 12974 546 0,'0'0'317'15,"0"0"-199"-15,0 0-69 16,0 0 67-16,0 0 11 0,0 0-19 15,0 0 0-15,-21-38-4 16,21 36-13-16,-2 2-16 16,0 0-12-16,2 0-15 15,0 0-22-15,0 0-8 16,0 0-12-16,0 0-6 16,0 2 16-16,0 10 9 15,4 2 0-15,7 2-6 16,-1 3-4-16,2 1 1 15,1 6-7-15,1 3-1 16,1 7-2-16,3 10 3 16,0 12 6-16,1 14 4 15,5 9-7-15,-8 7-6 16,4 2-5-16,-6-4 0 0,-2-6 0 16,-8-7 6-16,-4-7-6 15,0-5 7-15,-13-8 1 16,-9-9-3-16,-3-5-5 15,3-8 9-15,2-6-4 16,2-6-4-16,5-6-1 16,3-5 5-16,6-4-5 15,1-4 8-15,3 0 0 16,0 0-9-16,0 0 1 16,0 0 5-16,0-3-6 15,0-2 0-15,0-1-28 16,0 0-32-16,0 0-24 15,0 0-29-15,0 0-33 0,0 2 6 16,0-3-1-16,3-6-16 16,3 3-163-16,2-2-450 15</inkml:trace>
  <inkml:trace contextRef="#ctx0" brushRef="#br0" timeOffset="37726.11">11214 13793 182 0,'0'0'293'0,"0"0"-201"16,0 0-47-16,0 0 70 16,0 0 57-16,0 0-58 15,0 0-33-15,0-11 15 16,0 8 12-16,0 3-13 15,0 0-2-15,0 0-3 16,0 0-4-16,-4 0-9 16,-6 0-32-16,-3 0-17 15,-5 0-6-15,-7 0-6 16,2 7-6-16,-6-2 6 16,2 2 6-16,-2 0-3 15,0-2-4-15,0 1-6 16,2 3-2-16,-1-6 3 15,5 3-4-15,1 0-4 0,1 2 4 16,4 0-5-16,-1 0 6 16,-2 4-6-16,6 0 1 15,-2 4-1-15,3-6 1 16,-1 5 3-16,1-3-4 16,1 0-1-16,-2 2 0 15,0-2 1-15,-1 1 0 16,2 3-1-16,-3 1 1 15,0 1-1-15,0 0 1 16,-1 4 0-16,3-2 0 16,1 2 0-16,-1-2 0 15,6 0 1-15,-1-2-2 16,3-1 1-16,-2 0 0 0,2-3-1 16,4 2 0-16,2 0 2 15,0 2-1-15,0 0 6 16,0-1 2-16,0 4 4 15,8-3-12-15,2 1 0 16,-2-3 5-16,3 3-5 16,1 2 1-16,-1-3 0 15,1 2 0-15,-1-3-1 16,3 2 7-16,0-3-8 16,4 2 0-16,0-2 1 15,4 5 0-15,0-4-1 16,3 1 1-16,-1 5-1 0,0-4 1 15,2 1 0 1,0-1 0-16,1-2 0 0,2-3-1 16,-3-4 0-16,3-2 0 15,0-4 0-15,3 1 2 16,1-2 5-16,2-3-7 16,4 2 1-16,1 1 0 15,-2-2 0-15,1 7 0 16,0-4 0-16,-6 5-1 15,1 0 2-15,-3-4 4 16,0 0-5-16,-2 4 7 16,2-9-7-16,-2 0 11 15,5 0-11-15,1 0 7 16,3 0-7-16,5 0-1 16,-1-7 1-16,3 2 0 0,-1 0 0 15,-1 3 1-15,-3-3-1 16,-3 2-1-16,1 2 0 15,-5-2 0-15,4-1 0 16,-2 2 2-16,-1-2-2 16,1-4 0-16,1 2 0 15,2-2 1-15,0 1-1 16,0 0 0-16,-1-5 0 16,2 6 0-16,-4-6 1 15,1 3-1-15,-1-2 1 16,-1-1-1-16,-2 0 1 15,2-2 0-15,3 5 0 16,-4-6-1-16,-2 7 0 16,1-4 0-16,-1 6-1 0,-2-4 1 15,-6 3-2-15,0-2 1 16,-5 1 1-16,-5 2-1 16,1-3 1-16,-5 0 0 15,1 1 1-15,2-2-1 16,0-4 1-16,3 2-1 15,2-2 0-15,-3 2 0 16,-1 2 0-16,-2-3 0 16,-1 4 0-16,-4-1 0 15,-2-3 1-15,1 4 1 16,-3-3-1-16,0 1 1 0,-2-1 4 16,0-2-5-16,0 0 0 15,0-2 0-15,2 0 1 16,4 0-1-16,-4 2-1 15,2-3 0-15,-4 0 1 16,2 1 0-16,-2 0-1 16,0-2 2-16,0 4-1 15,0-4 6-15,-8-4-5 16,-4 4 4-16,-2 0-5 16,1-3 0-16,-2 5 0 15,-3 0 11-15,2 1-9 16,0 3 3-16,1-5-5 15,1 3 0-15,1 3 5 16,2-4-5-16,-2 4-1 0,0-1 1 16,-1 1 0-16,1 3 0 15,1-5 0-15,-1 4 1 16,-1 1-2-16,1-1 9 16,-5 0-9-16,3 1 11 15,-3 0-10-15,-2 1 0 16,0 0 5-16,2 0-5 15,0-2 0-15,-1 6 0 16,3-6 0-16,-2 3-1 16,-1 1 1-16,0 0 0 15,-4 1-1-15,3-1 0 16,-5 2-1-16,4 1 1 16,-2 0 0-16,-1-3 0 15,0 5 1-15,1-5-1 0,1 1 0 16,1 1 0-16,0 2-1 15,-1-3 1-15,1 0 0 16,1 2 0-16,-2-2 0 16,1 2 0-16,2-1 0 15,-1 2 0-15,-1 1 0 16,2 0 0-16,-4 0 0 16,1 0 0-16,-3 0 0 15,3 0 0-15,0 0-1 16,-3 0 1-16,3 0-1 0,2 0 1 15,0 0 0 1,2 0 0-16,2 0 0 16,0 0 0-16,3 0 0 15,-3 0-1-15,3 0 0 16,-3 0 0-16,1 0-8 0,-3 0 8 16,1 0 0-16,-4 0 0 15,3 0-1-15,1 0 1 16,-1 0 1-16,2 1-1 15,0 2 1-15,1-1-1 16,4 0 1-16,0-2-1 16,2 2 0-16,3-2-1 15,-2 0 2-15,2 0-1 16,-3 0 1-16,-1 0-2 16,0 0-4-16,-1 0 0 0,-3 0 5 15,-1 0 0-15,-3 0-5 16,0 0-1-16,0 0 6 15,0 2-7-15,-1-1 7 16,-2 2 1-16,3 1-1 16,1-3 1-16,1 2-1 15,3-1 2-15,-2-2-1 16,-2 2 0-16,-1 0-1 16,1 1 1-16,-3-3 0 15,-3 5 0-15,1-1-1 16,-2-1-6-16,-1 2 1 15,0 1 4-15,4-3-5 16,-2 2 6-16,1-1-7 16,1 0 2-16,4 3-1 15,-3-4 0-15,2 3-2 0,-2 0-6 16,0 2-17-16,-2 0-34 16,-1 2-25-16,-10 7-25 15,3-4-56-15,4 0-179 0</inkml:trace>
  <inkml:trace contextRef="#ctx0" brushRef="#br0" timeOffset="41249.12">5128 13159 378 0,'0'0'84'0,"0"0"-58"0,0 0-10 16,0 0 30-16,0 0-12 15,0 0-15-15,-15-19 10 16,12 17-6-16,-1 0-1 16,2-1 2-16,-3 0 5 15,1 1 2-15,-1 0 15 16,1 0 6-16,2 0 36 16,2 1-10-16,0 1-12 15,0-3-9-15,0 3-17 16,0 0-5-16,0 0 1 15,0 0 5-15,0 0-6 16,0 0 2-16,0 0 45 16,0 0 9-16,0 0-47 15,0 0-21-15,0 0-10 0,9 6 6 16,7 15 6-16,3 6-6 16,6 11 4-16,2 8 1 15,2 9-7-15,0 6-1 16,-2 2-1-16,-1 1-4 15,-6-4-5-15,-4-2 0 16,-5 0-5-16,-8-1 9 16,-3-1-9-16,0 2 5 15,0-4 3-15,-1 3-8 16,-14-1 0-16,-6 0 7 16,-3-3-7-16,-2 2 7 15,-3-11-7-15,-6-4 1 16,4-4 4-16,0-5-6 15,3-9 1-15,8-7 0 0,3-6 1 16,7-6 5 0,7-1-6-16,1-2 1 0,2 0 7 15,0 0-2-15,0 0-6 16,0 0 1-16,0 0-1 16,0 0 0-16,0 0-1 15,0 0-23-15,0 0-113 16,2 0-126-16,8-10-135 15,3-4-519-15</inkml:trace>
  <inkml:trace contextRef="#ctx0" brushRef="#br1" timeOffset="48555.33">5109 13164 127 0,'0'0'101'15,"0"0"-55"-15,0 0 21 16,0 0-21-16,0 0-4 15,0 0 2-15,0 0 24 16,6-19 17-16,-6 14 5 0,0 3-11 16,0 0 24-1,0-1 1-15,-5 3-20 0,1-3-6 16,-2 1-6-16,5 0 6 16,1 2-14-16,0 0 1 15,0 0-14-15,0 0-19 16,0 0-20-16,0 0 1 15,0 0 3-15,0 0 12 16,0 0 8-16,0 4 3 16,7 4-2-16,2 2-5 15,0 1-9-15,2 2-2 16,0 1-11-16,0 0 2 16,1 0 1-16,-1 1-6 15,-1-4 8-15,1 3-1 16,1 0-3-16,2 1 12 0,-3-1-7 15,-1 0-3-15,0-2-2 16,-1 2-3-16,-3-2 0 16,1 2-7-16,0 2 5 15,0 2-5-15,-3 0 0 16,-1 2 2-16,2 0-2 16,-2 1 8-16,-1 0-9 15,1-1 1-15,-3 0 7 16,0 0-8-16,0-2 0 15,0-1 1-15,2 0 1 16,-2-2-1-16,2 1-1 16,-2-2 0-16,2 2 1 15,1-2-1-15,-3 0 1 16,2-3 0-16,-2 6-1 16,0-8 1-16,0 3-1 0,0 0 1 15,0 1 0-15,0-1 0 16,0 2-1-16,-2 2 2 15,-5-2-1-15,0 2 0 16,-2 0 1-16,0 0-2 16,0 3 1-16,0-2 0 15,-3 1 0-15,5 2 0 16,-6-2 0-16,5 1-1 16,0-2 0-16,-2 0 0 15,-1-1 0-15,3-1 0 0,-2 2 0 16,-1-2 1-1,3 2 0-15,-4-5-1 0,3 2 0 16,-2 0 1-16,2-1-1 16,0-2 2-16,2 1-2 15,1-4 0-15,-1 0 0 16,0-1 0-16,3 2 0 16,0-1-2-16,2-6 2 15,2 2 2-15,-3-4-2 16,1 2 1-16,2-2 0 15,-2 1-1-15,0 4 1 16,-3-3 0-16,-1 4-1 16,5-4 0-16,-3 0 0 15,-1 2 0-15,3-4-1 16,2 2-1-16,0-2-6 0,0 0-1 16,0 0-4-16,0 0-12 15,0 0-21-15,0 0 31 16,2 0 14-16,7-4 1 15,-2-2-24-15,2 0-15 16,-2-2-21-16,1 0-7 16,-1-2-34-16,9-12-20 15,-5 3-64-15,-2 0-188 0</inkml:trace>
  <inkml:trace contextRef="#ctx0" brushRef="#br1" timeOffset="50422.72">5301 13776 664 0,'0'0'212'0,"0"0"-166"15,0 0 9-15,0 0 107 16,0 0-43-16,0 0-39 16,0 0-15-16,3 90 12 15,-11-60 23-15,-3 3-23 16,-3 0-8-16,1-5-5 16,-4 4-3-16,1-2-20 15,-3-2-13-15,-1 0-13 0,1 1-5 16,-2-5-4-16,3 0 1 15,0 0-1-15,1-2-4 16,-1-2 7-16,2-1-1 16,1-5 1-16,3-5 1 15,2-1-1-15,5-2-1 16,1-4 0-16,0-2 2 16,4 0-4-16,0 0 0 15,0 0-6-15,0 0-2 16,0-4 2-16,0-2 11 15,0-2 8-15,8 1-10 16,-1 2-8-16,-1-4-1 0,-2 4 0 16,4-2 2-1,0-2-2-15,1-1 0 0,5-3 0 16,-1 4-1-16,0-8 0 16,5-3-1-16,0-1-12 15,2-1 5-15,2-5 3 16,-1 1 5-16,-2 3-12 15,2-8-13-15,-3 3-4 16,-5-2 5-16,-5-3 17 16,-3-2-1-16,-2-1-4 15,-3-2 7-15,0-2-15 16,0 0 4-16,-8 2-10 16,-2-1 4-16,-7 4 4 15,2 1 0-15,-3 1 0 0,1 5 4 16,1 0 14-16,-1 4-12 15,-2 0 7-15,4 2 5 16,-1 0-1-16,5-2-8 16,0 2 1-16,4 2 1 15,1 4 6-15,4 1 1 16,-1 3-11-16,3 5 5 16,0 2 1-16,0 1-7 15,0 3 13-15,0-1-6 16,0 2 6-16,0 0 1 15,0 0-1-15,0 0-1 16,0 0 0-16,0 0-7 0,0 0 7 16,0 0 1-1,0 0 0-15,0 0-1 0,5 2-1 16,1 8-6-16,3 8 8 16,4 8 13-16,3 6 7 15,4 3 3-15,-2 6-7 16,0-3-2-16,0-1-7 15,-3-2-6-15,-3 0 5 16,-1 2 3-16,-8 6-2 16,0 1 5-16,-3 4-5 15,0 1 5-15,-3-6-5 16,-9-2 5-16,-4 0-5 16,-1-2-1-16,-4-2-4 15,3-1 5-15,-1-2-7 0,0 3 1 16,4-5 0-16,-1-2 1 15,5-6-1-15,0-4 0 16,4-8 0-16,3-2 0 16,2-4 0-16,-1-3-1 15,3-3 0-15,0 0 0 16,0 0-1-16,0 0 0 16,0 0 1-16,0 0-1 15,0 0 1-15,0-7-9 16,0-5 1-16,0-4 8 15,10-2 13-15,3-10-13 16,2-2-6-16,3-7-17 16,2-2-25-16,-2-6-37 0,-3-4 44 15,1-4 8-15,-5-3-19 16,-3 1 31-16,-4-3 7 16,-2 3-7-16,-2 1-12 15,0 0 20-15,0-1 6 16,-4 2 6-16,-6 0 1 15,1 5-1-15,1 2 0 16,-1 4-7-16,4 3-29 16,0 1-2-16,1 4 7 15,2 4 17-15,0 6 4 16,0 6 10-16,0 8 1 16,-1 4 1-16,1 6 1 15,-1 0 23-15,3 0 3 0,-2 0-7 16,0 0-10-16,2 0 0 15,0 0-4-15,0 0-6 16,0 0 1-16,0 2 4 16,0 9 2-16,0-2-6 15,2 3 5-15,8 5 2 16,-2 0-1-16,1 3-7 16,5 9 17-16,-3 4 4 15,3 9 20-15,1 7 1 16,-1 6-3-16,-4 3-4 15,1 2-5-15,-1 0-14 16,-4-2-2-16,-5-2-6 16,-1 0-1-16,0-3 5 15,0-2-5-15,-5-1 3 16,-10-3 0-16,3-1 2 0,-4-2 1 16,1-4-2-1,1-1-2-15,-1 0-9 0,1 0 1 16,3-8-1-16,-5 3 5 15,3-6-5-15,-2-5 6 16,5-2-1-16,0-7 6 16,-2-3-2-16,3-4 9 15,0-2-3-15,1-2-8 16,0 2-8-16,2-4 7 16,0 2-5-16,1-3-1 15,3 0 0-15,0 0 0 16,-2 0-1-16,4 0-10 0,0 0-12 15,0 0-27-15,0 0-43 16,0 0-71-16,0 0-37 16,15-3-50-16,3-6-60 15,-1-8-475-15</inkml:trace>
  <inkml:trace contextRef="#ctx0" brushRef="#br1" timeOffset="53886.29">11033 13800 626 0,'0'0'117'0,"0"0"-94"0,0 0 68 16,0 0 115-16,0 0-12 16,0 0-54-16,0 0-24 15,7 5-10-15,-7-2 25 16,-9 1-29-16,-5 0-53 16,-3 5-24-16,-5-9 0 15,-5 9 2-15,-4-1-7 16,-6 1-10-16,-3 4-4 15,-6-1-5-15,0 2 7 0,-3 2 12 16,6 2 3-16,0-1-1 16,8-1-3-16,2-1-8 15,4 0 0-15,4 0-3 16,0-2-8-16,6 1 2 16,0 0 5-16,2-2-1 15,1 4 1-15,3-3-6 16,-3 4 5-16,1 1 0 15,1-3-5-15,1 5 0 16,-1-1 0-16,1 1 0 16,3-1 7-16,2 2-1 15,2-1-6-15,3 2 5 16,3-4 6-16,0 0 1 16,0 0 2-16,7-2-2 15,7 1 3-15,1-2 14 0,1-1-17 16,3 0 5-16,4 1 10 15,0 1-7-15,3-2-9 16,-1 2-6-16,5 0-5 16,0-1 8-16,6 4-8 15,-1-1 0-15,3 0 1 16,0 0-1-16,-4-1 0 16,4 3 0-16,-7-5-1 15,1 1 1-15,5 0 1 16,0-2-1-16,3-2-1 15,5-1 0-15,1 2 0 16,2-3 0-16,-1 2 1 0,-1-1-1 16,1-4 1-16,0 1-1 15,0-6-1-15,1 1 1 16,4-3 0-16,2 0 0 16,4 0 0-16,4 0-1 15,3-8-5-15,6-4 4 16,1 1-5-16,-1-1 6 15,-3 2-1-15,-2 0 1 16,-2 0-7-16,-4 2 7 16,-4 0-6-16,-3-4-2 15,-1 1-10-15,-4-6-5 16,-3-1-4-16,-3 0 10 16,-1-4-1-16,-5 0 1 0,-3-4 18 15,-2-1-6-15,-4 3 4 16,0-6 1-16,-1 4-8 15,-1 1 7-15,-3 0 1 16,-1 3 0-16,-2 0 0 16,-4 2 1-16,1 0 0 15,0 2-1-15,-3 2 1 16,2 0-1-16,1 2 1 16,-2 2-1-16,1 0 1 15,1-1-1-15,-1 4 0 16,2-1-1-16,-7 3 1 15,0 0-8-15,-4 1-1 16,-4 2-3-16,-2 1-8 0,0 3-20 16,0 0-18-16,0 0 0 15,-6 0-14-15,-3 0 31 16,0 0 20-16,2 0 13 16,1 0 8-16,2 0 1 15,3 0 0-15,1 0 1 16,0 0 0-16,0 0 11 15,0 0-5-15,0 0 11 16,0 0 1-16,0 0 9 16,0 0 0-16,0-1-2 15,0-1 12-15,0-2-19 16,0-1-18-16,0 2 5 16,-5-3-5-16,-1-2 0 15,-3-1-1-15,-3 0 1 16,0-2-1-16,-7-1 2 0,2 3-1 15,-6 1 0-15,-1-2-1 16,-3 2 1-16,-4 0 0 16,-5-2-1-16,-4 1 0 15,-7-1-1-15,-1 2 0 16,-4 0 1-16,3 0 0 16,0 2 0-16,4 2 1 15,1 1 0-15,3 1 6 16,1-3-6-16,3 3 0 15,-1 2-1-15,0-2 1 16,-2 2-1-16,0 0 1 16,-3 0-1-16,-1 0 0 15,-6 0 0-15,2 0 0 16,-4 0 0-16,3 0-1 0,1 0 1 16,2 2 0-16,2 0 1 15,3 3-1-15,1-1 0 16,3-3 0-16,-1 3 0 15,-2 1-1-15,0-4 1 16,-2 3 0-16,-2-1 0 16,3 1-2-16,-4-1-5 15,5 2 7-15,0-2 0 16,3 4 0-16,-1 0 0 16,6 0 0-16,1 3 0 15,2-6 0-15,0 1 1 0,-1 2-1 16,4-1 0-16,0-1 0 15,1 4 1-15,2-4-1 16,1 4 1-16,3-4 0 16,0 3 8-16,6 1-2 15,-1-1-1-15,1-1 1 16,2 4 1-16,0-3-7 16,0 6 5-16,-1-4-4 15,-1 0 4-15,2 2-5 16,2 0 6-16,0 3-1 15,3-6-4-15,-2 3 5 16,2-2 2-16,2 2-8 16,2-2 5-16,-1 0-4 15,1-3-1-15,0 4 7 16,2-3-7-16,0 2 15 0,0 2-1 16,0 0 3-16,0 2 3 15,0-4 7-15,4 0-5 16,5 2 1-16,3-2-12 15,1 1-3-15,0-4 3 16,5 4 11-16,0-1-9 16,2-1-1-16,0 3-12 15,3 3 5-15,3-1 3 16,2 1 3-16,7 2 0 16,2-1 0-16,5 2 0 15,3-9 6-15,6 3 1 16,1-1-3-16,3-2-1 0,4 3-4 15,1-3-4-15,0-1-6 16,0 2 1-16,0 0-2 16,1-1 1-16,-1 0 1 15,-4 1-1-15,-1-3 0 16,-2 2-1-16,-1-1 1 16,2 0 0-16,-4-1-1 15,2-2 1-15,-1-1-1 16,2-1 0-16,-1-3 1 15,1 0 0-15,1 0-1 16,2 0-1-16,-3-3 0 16,1-6-1-16,-1 0-7 15,1-1-1-15,-6 0 3 16,0 0-1-16,-6-2 7 16,-5 5 0-16,-3-6 1 0,-5 3-6 15,-6 0 4-15,1-3 1 16,-4-4 0-16,-3-1-8 15,2-5-4-15,-4-2-3 16,3 1-7-16,-1-1 9 16,2 2 8-16,1 0 5 15,-3 5 0-15,4 1 1 16,-3 0 0-16,-2 2-1 16,1-4 1-16,-4 3 0 15,-3-2 0-15,1-1 1 16,-5 0-1-16,-4 1 5 0,0 2-4 15,-2-1-1 1,0 0 0-16,0 0 2 0,0 0-2 16,-10-1 0-16,-4-3-7 15,1 2 7-15,-3-1-2 16,-4 1 2-16,0 4 0 16,-3 0 6-16,-2 1-6 15,0 3 1-15,-6-2 0 16,-4 1 1-16,0 2-1 15,-1-4 0-15,-4 2-1 16,1 0 0-16,-2 0-1 16,-1 4 1-16,-1-6-1 0,-3 2 1 15,-3 2-6-15,4 0 4 16,-2 3 1-16,1-2 0 16,3 1-1-16,3 2 2 15,1 3 0-15,5-6 0 16,-1 3 0-16,0 1 0 15,-3 2 0-15,-2 1 1 16,-3 0-1-16,-1 2 0 16,-1 0 0-16,1 0 0 15,1 0 0-15,1 0 0 16,0 0 0-16,-1 0 0 16,1 0 0-16,-3 0 0 15,3 0 0-15,-2 0-1 16,-1 4 1-16,3-1 0 15,-1 2 0-15,3 1 0 0,0-2 0 16,2 1 0-16,-2 0 0 16,2-1 0-16,-1 2 0 15,-2 0 0-15,1 2 0 16,4 2 0-16,1-3 0 16,1 0-1-16,6 3 1 15,-1 0 0-15,4 1 0 16,0 2 0-16,5-5 0 15,-2 3-1-15,2-2-1 16,-1 3 2-16,2-3 0 16,3 2-1-16,1 1 1 15,0-2 0-15,3 2-1 16,0-2 0-16,1-2 0 16,3 3 1-16,-2-4-1 15,2 2 0-15,-1 1-9 0,-1 2-30 16,4 1-68-16,1 11-38 15,1-3-128-15,-1-8-660 0</inkml:trace>
  <inkml:trace contextRef="#ctx0" brushRef="#br2" timeOffset="60148.15">17021 14026 150 0,'0'0'108'0,"0"0"-48"16,0 0 33-16,0 0 11 16,0 0-7-16,0 0-2 15,0 0 0-15,62-10-11 16,-55 7-7-16,4 1-27 15,0-3-29-15,1 3-10 0,1 0-1 16,-4-1 5-16,0-2 15 16,-6 3 24-16,3 0 15 15,-3 2 14-15,0 0-14 16,-3 0-9-16,0-1-2 16,0 1 9-16,0 0 10 15,0 0 7-15,0 0-2 16,0 0-9-16,0 0-1 15,0 0 13-15,0 0 25 16,0 0 1-16,0 0-13 16,-3-5 1-16,-6 1-60 15,-2-4-16-15,-1 0 3 16,-7 1-3-16,2-4-6 0,-3 4-4 16,-1-3 1-1,0 3-5-15,-6-6-2 0,-4 2 0 16,-1 1 7-16,-5-4 1 15,-2 4 4-15,-6-6 2 16,-1 0-6-16,-5 0-6 16,-2-2-2-16,-8-1-6 15,1 6 1-15,-2-7-1 16,-3 4 0-16,1 2-1 16,0-1 1-16,10 3 0 15,0 0 0-15,4 3 0 16,6 0 0-16,-1 0 0 15,1 0 5-15,-3-1-5 16,-2 3 0-16,-4-2 0 16,-3 1 0-16,-2 2 0 0,-2 2-1 15,-1 3 1-15,1-2 0 16,-2 3-1-16,2 0 2 16,1 0 5-16,-1 0 1 15,2 0 3-15,2 0 0 16,6 0-1-16,2 0 10 15,7 0-1-15,3 7-2 16,1 0-7-16,4 1 2 16,-2 4 0-16,-1-1 1 15,2 2 1-15,-3-1-2 16,2 2-3-16,-4 3 0 16,0 1-8-16,5 0 5 15,0 2-4-15,2 2-1 16,6 2 1-16,1 5 7 15,7-6 3-15,1 3 0 0,5 0-2 16,2 0 4-16,3 3-1 16,1-2-2-16,4 2 0 15,2 3-3-15,0-4 1 16,0 4-8-16,0-1 7 16,10 0-1-16,2 4-6 15,8-9 5-15,-4 6 2 16,3-6-7-16,1-1-1 15,3-1 12-15,-1 2 0 16,0-3-11-16,1 0-1 0,1-1 1 16,2 1 0-1,0-2 0-15,2 2 5 0,3-1-5 16,2-4-1-16,1 2 1 16,4 1 0-16,2-4 0 15,2-2 0-15,3 0 5 16,2-1-6-16,4 0 6 15,5-5-5-15,1 0 10 16,3-1-10-16,4 0 0 16,-7-1 6-16,0-4-6 15,-5 1 5-15,-1 1-5 16,2-4 0-16,-7 3 0 16,3-4 0-16,-1 4 1 15,-4-4-1-15,3 0 0 16,-3 0 5-16,0 0-6 0,6 0 1 15,-3-4-1 1,1-1 0-16,2-4 0 0,-4 6-6 16,-3-8-5-16,-1 5 10 15,-4 0-10-15,0 0 11 16,-4 0 0-16,-3 0 0 16,0-4 0-16,0 3-1 15,2-4 1-15,-1 3-2 16,-1-5-10-16,0 4 11 15,-4 1-5-15,0-1 5 16,-3 4-1-16,-2-3 1 16,-2 0 1-16,1 2-1 15,-2 1 1-15,-1 0 0 0,3 1 0 16,-4-6 0-16,3 2 0 16,0-2 0-16,5-2 1 15,-3 1 0-15,3-1-1 16,0 0 0-16,-2 1 1 15,2-1 0-15,-5-2-1 16,1 0 1-16,-4 1 0 16,1-3 0-16,-5 2 0 15,3 0-1-15,-3 0 1 16,-1 2-1-16,-1 3 1 16,0-6-1-16,-2 3 1 15,0 2-1-15,-3-4 1 16,1 7 0-16,-3-10-1 15,1 5 6-15,0 0-6 0,-3-5 0 16,0 6 0-16,-2-1 0 16,0-4 0-16,0 2 0 15,0-2-1-15,-2 0-7 16,-10 2 2-16,-3-7 6 16,-5 2 0-16,-5 1-6 15,-1-4-13-15,-5 3-35 16,-4-3-43-16,0 4-75 15,-3-3-87-15,-22-4-109 16,11 4-179-16,2 0-90 0</inkml:trace>
  <inkml:trace contextRef="#ctx0" brushRef="#br2" timeOffset="62970.11">7917 12996 497 0,'0'0'101'0,"0"0"-38"0,0 0 53 16,0 0 60-16,0 0-26 16,0 0-34-16,0 0-29 15,0-16-6-15,0 16-2 16,0 0-12-16,0 0-25 15,0 0-22-15,0 0 9 16,2 5 34-16,8 4 5 0,5 3-8 16,1-1-20-16,1 1-1 15,1 2-6-15,-3 1-14 16,1-1-2-16,-3 3 1 16,-1 2 1-16,-1 1 3 15,0 6 7-15,3 2 2 16,-4 2-2-16,2 2-8 15,-1 4-5-15,0 0-3 16,0-1-2-16,-2 1 5 16,0-2-4-16,0 0 3 15,-4-1 2-15,-1-1 4 16,0-3 6-16,-4 2-2 16,0-4-6-16,0 4-4 15,0-1-3-15,0-4-1 16,0 6-3-16,0-6-7 15,0 1 1-15,0-1 7 0,0 1-8 16,-4-3 5-16,0 3-5 16,-4-4 5-16,2 1-4 15,-2 1-2-15,3-4 7 16,-2 2-6-16,-1-1-1 16,2-6 1-16,0-1 5 15,0 2-4-15,-4-2 4 16,3 2-6-16,1-5 1 15,-1 2 0-15,3 0-1 16,-1-8 0-16,1 1 1 16,1-2 0-16,1-1-1 15,2-4 1-15,0 2 0 0,0-2-1 16,0 0 2-16,0 0 4 16,0 0 0-16,0 0-5 15,0 0 0-15,0 0 6 16,0 0-7-16,-2 0 6 15,2 0 0-15,0 0-5 16,0 0 5-16,0 0-4 16,0 0 5-16,0 0-1 15,0 0-6-15,0-4-11 16,0-3 2-16,0 0 8 16,0 1-9-16,0-6 3 15,0 2 7-15,0-6 7 16,7 0 0-16,2 0-7 15,0-5-2-15,2 1-7 0,-2-2 8 16,0-2-1-16,-1 2-5 16,1-4-4-16,1 2 2 15,0-2 8-15,-1 0-13 16,-1 0 6-16,-6-3 7 16,0 3-6-16,-2-1 6 15,0 1 1-15,0 0-6 16,-2-1 0-16,-8 4 5 15,4 0-10-15,-5 1 10 16,-1 0-8-16,-1 0-4 16,-5 0-8-16,1 0-3 15,-4-4 13-15,4 2 5 16,-3-2-3-16,1 3 0 0,1-3-6 16,3 3-1-16,0 0-3 15,3 0 7-15,3 0-4 16,3 3 1-16,4 1-10 15,2 0-2-15,0 6 5 16,0 1 10-16,0 2 5 16,0 1 6-16,0 4-1 15,0 1 1-15,0-1-1 16,0 1 1-16,0 3-10 16,0-6 1-16,0 3-2 15,4 0-3-15,0-1-10 16,-1 2 4-16,1-1 5 15,-4 2 4-15,2 2 3 16,-2 0-2-16,0 0 2 0,0 0-4 16,0 0 2-16,0 0-8 15,0 0-13-15,0 0-23 16,0 0-64-16,0 0-68 16,0 4-16-16,0 4-127 15,0-2-275-15</inkml:trace>
  <inkml:trace contextRef="#ctx0" brushRef="#br2" timeOffset="63506.36">7983 13080 436 0,'0'0'81'0,"0"0"-47"16,0 0 40-16,0 0 66 15,0 0 13-15,0 0-48 16,0 0-41-16,0-14 8 0,0 16-30 16,6 17 109-16,-3 7 10 15,9 9-47-15,0 6-17 16,-2 4-6-16,5 5-18 16,-1 7-14-16,2 1-17 15,0 5 8-15,-3 6 3 16,3-3-14-16,-1 5-5 15,-1-6-16-15,-4 4-2 16,1-7-2-16,-3-4-6 16,0-5-2-16,-1-7-4 15,-4-15-1-15,3 0 1 16,-3-11-2-16,-3-3-6 16,0-6-41-16,0-1-34 15,0-10-18-15,0 0-58 16,-6 0-35-16,-9-14-21 0,4-8-35 15,0-4-116-15</inkml:trace>
  <inkml:trace contextRef="#ctx0" brushRef="#br2" timeOffset="64064.38">7937 12971 506 0,'0'0'109'15,"0"0"-54"-15,0 0 36 16,0 0 94-16,0 0-51 16,0 0-27-16,0 0 1 15,25 33 69-15,-10 3-38 0,0 6-24 16,1 9-23-1,2 0-16-15,-3 4-24 0,-1 3-11 16,-3 2-6-16,-4 1-2 16,0 0-3-16,-3-1-4 15,-4-2-4-15,0-1-1 16,0-6-9-16,0 0-3 16,-11-2-8-16,-2-6 1 15,-6-3 8-15,2-6-9 16,-3-1 0-16,-1-6 0 15,4-1-1-15,-1-1-1 16,1-3-35-16,-1-4-31 16,2-2-13-16,2-4-51 0,8-6-47 15,4-6-53-15,2 0-104 16,0-4-191-16</inkml:trace>
  <inkml:trace contextRef="#ctx0" brushRef="#br2" timeOffset="64560.94">7995 12996 487 0,'0'0'91'16,"0"0"-36"-16,0 0 88 15,0 0 65-15,0 0-43 16,0 0-77-16,0 0 6 15,23 18 76-15,-12 8-40 16,1 4-30-16,7 10-22 0,-1 6 6 16,-1 6-15-1,4 8-6-15,-5 5 2 16,3 6-6-16,-4 1-9 0,-3 7-7 16,-5 2-5-1,-5-1-8-15,-2 2-2 0,0-6-5 16,-9-4 0-16,-14-5-5 15,-1-14-2-15,-5-4-6 16,0-10-4-16,-3-10-6 16,7-7-19-16,0-10-73 15,-2-12-116-15,9 0-289 16,5-14-486-16</inkml:trace>
  <inkml:trace contextRef="#ctx0" brushRef="#br3" timeOffset="71453.32">20815 13718 130 0,'0'0'81'16,"0"0"-9"-16,127 3 78 16,-74 2-32-16,-5-5-25 15,-8 2 6-15,-7 0-1 16,-4-2-2-16,-7 2-23 16,-2-2-15-16,-4 0-9 0,-3 0-14 15,1 1-10-15,-3-1 7 16,-3 0-3-16,4 0-3 15,-1 0 8-15,3 0 1 16,-1 0-9-16,2 0-5 16,1 0 5-16,-2 0 6 15,-4 0 20-15,-5 0 12 16,-3 0 17-16,-2 0 43 16,0 0 34-16,0 0 9 15,-2 0-9-15,-15 0-82 16,-8 0-44-16,-8 0-16 15,-10 0 4-15,-6 0 11 0,-7-1 3 16,-4-1-6 0,-10 2 6-16,-1 0-1 0,-6 0-8 15,-6 0-5-15,-2 0 1 16,0 0 5-16,3 0-2 16,2 3 3-16,4 4 0 15,5-1 3-15,4 2-6 16,2 4 10-16,5-4 6 15,2 6 2-15,4 0 1 16,5 2-4-16,3-2-3 16,4 2-7-16,3 0-4 15,4-4-6-15,1 2-1 16,3 2-3-16,0 2-3 16,2-1-3-16,2 4 0 15,2 1-1-15,2 2-2 0,4-2 0 16,1 3-5-1,7-1 8-15,1-2-8 0,0-3 5 16,6 2-5-16,-1-1 0 16,3-1 0-16,2 1 0 15,0-1-1-15,0 1 0 16,2-1-1-16,9 2-8 16,5-3 9-16,5 1 7 15,2 2 0-15,8-3 4 16,3 4-4-16,2-4-1 15,4-4-6-15,0 4 1 16,1-4-1-16,0 3 0 16,2 1 0-16,2-6 0 0,1 4 1 15,3-3 0-15,3 4 0 16,1-8 0-16,3 3 0 16,1-3 5-16,2 2-6 15,-1-6 0-15,0 2 0 16,0 0 1-16,-2-1 0 15,0 4 7-15,-4-6-8 16,-2 2 0-16,-1-2 0 16,2 0 7-16,0 1-7 15,7-5 1-15,0 0 5 16,2 0-5-16,3 0-1 16,-6 0 0-16,0 0 0 0,-4-5 1 15,-2 3-1 1,-3-4 1-16,-4 2 0 0,0-2 0 15,3-3-1-15,5 2 1 16,-2-5-1-16,6 0-1 16,-2-4 0-16,-3 0 0 15,-6 0-1-15,-6 2 1 16,-2 0-5-16,-8-2 6 16,-3 0 1-16,-6-2 1 15,-2-1-1-15,-6-2 0 16,3-1 7-16,-4-3-8 15,-2 1 1-15,0 0-1 16,-4 2 0-16,-1 0-6 16,-2 0 5-16,-2 2-1 15,0 0 1-15,0 0-5 0,0 2 0 16,0-2 0-16,-6 2 6 16,-4-1-1-16,1 4-5 15,-1-2 6-15,-4 2 2 16,-2-3-2-16,-6 1-7 15,-3-1 6-15,-6 0 1 16,-2 0 0-16,-6 1 0 16,2 1-1-16,-5-1 1 15,2-1 0-15,0 2 0 16,1 2 1-16,4 4-1 16,-1-3 0-16,3 4-1 15,0 1 1-15,-3 2 0 16,2 3-1-16,-2-2 1 0,-1 1-8 15,-5 0 8 1,-8 2-1-16,-8 2 0 0,-11 0-1 16,-9 0 2-16,-31 0-2 15,-38 0-89-15,-37 10-169 16,-2 7-61-16,43-6-229 16,43-1-421-16</inkml:trace>
  <inkml:trace contextRef="#ctx0" brushRef="#br3" timeOffset="73133.94">11341 12642 211 0,'0'0'167'0,"0"0"-86"15,0 0 23-15,0 0-5 16,0 0-26-16,0 0-45 0,0 0-16 16,-16 12-6-1,16-9-5-15,0-1-1 0,0 2 0 16,-4 1-13-16,1 2-105 15,-1-2-201-15</inkml:trace>
  <inkml:trace contextRef="#ctx0" brushRef="#br3" timeOffset="75193.1">10498 13000 345 0,'0'0'101'0,"0"0"-45"15,0 0 37-15,0 0 45 16,0 0 12-16,0 0-1 15,0 0-11-15,-2-29-8 16,2 26-13-16,0 3-8 16,0 0-27-16,0 0-36 15,0 0 2-15,2 3 25 0,6 6-20 16,-2 3 10-16,3 2-9 16,1 0 14-16,4 4-7 15,2 2-8-15,4 2-10 16,1 2-3-16,5 5-2 15,0 4 2-15,2 6-3 16,0 3-3-16,-3 6-3 16,-5 3-10-16,-3 0-5 15,-1 2 6-15,-5 5-21 16,-1-5 17-16,-8 0-7 16,-2 1 5-16,0-4 9 15,0 2-7-15,-9-2-7 16,-2 2 2-16,-8-2-12 15,2-5 5-15,-3-1-5 16,-1-5 0-16,-1 2 7 0,0-7-7 16,0 0 0-16,-3-6-1 15,4-3 6-15,2-4-5 16,6-7 0-16,4-3-1 16,4-6 0-16,5-3 0 15,0-2 1-15,0 0-1 16,0 0 1-16,0 0-1 15,0-12 0-15,2-2 13 16,8-8-11-16,-1-2-2 16,4-4-7-16,3 0-7 15,-1-4-2-15,1 0 2 0,1-3 1 16,-1-1-2-16,2-4 0 16,-4 0-7-16,4-8 3 15,-8 2 1-15,-1-3-9 16,-6-4 8-16,-3 0-8 15,0-1-5-15,0-1-8 16,-7-1-14-16,-8-2-5 16,-8 3 14-16,0 3 27 15,-1 6 8-15,2 3 10 16,0 7 0-16,1 0 1 16,4 4-1-16,0 4 0 15,7 2 1-15,0 8 0 0,6 2 7 16,2 6-8-16,2 1-7 15,0 6 7-15,0 1 1 16,0 0 12-16,0 2-11 16,2 0-1-16,0 0 0 15,4 0 0-15,-2 2-1 16,-1 3 9-16,3 4 0 16,0 1-8-16,1 0 13 15,2 7-8-15,-2 0 1 16,-1 7 2-16,1 8 6 15,0 9 30-15,-3 7 10 16,1 6-6-16,1 8-15 16,-2 1-3-16,1 4-4 15,-3-5-11-15,0 1-7 16,-2-5-3-16,0-3-5 0,0 0 5 16,-11-3 4-16,-2 1-1 15,-3-7-8-15,-1 2 8 16,-1-4-8-16,3-6 1 15,-4-6 4-15,3-4-6 16,6-8 1-16,1-6-1 16,1-6 6-16,4-4-4 15,4-4 5-15,-2 0 5 16,2 0-3-16,-2-4-9 16,0-8 0-16,2-4-1 15,0-4-5-15,0-4 6 16,0-2 0-16,2-4 0 15,10-2-41-15,1-2-2 16,3-4-6-16,-1 1 9 16,1-3-11-16,-3-6-1 0,3-5-21 15,-3 0-20-15,-1-7 22 16,-1-3-6-16,1-2-1 16,-5 0 0-16,-3-1 10 15,1 6 25-15,-3 6 19 16,-2 6 10-16,0 7 13 15,0 6-10-15,0 4 11 16,-2 5 6-16,-7 2 1 16,2 5 6-16,1 2 10 15,0 3 7-15,3 4 3 0,1 2-4 16,-1 3-2-16,0 3 8 16,3 0-12-16,0 0-23 15,0 0-20-15,0 0 20 16,0 15 23-16,0 2 20 15,0 9 1-15,3-3 0 16,5 5-8-16,4 2-2 16,2 5-2-16,-1 4-2 15,3 10 7-15,-5 6 4 16,0 15 3-16,-5 1 7 16,-3 6 2-16,-3-1-26 15,0-4-4-15,0-5-6 16,-11-4-4-16,-2-10-7 15,-3 0 10-15,0-2-2 0,-2-3-4 16,-2 1 12-16,-2 0-8 16,0-8 1-16,-1 2 1 15,-3-5-3-15,6-3-2 16,-3-9-5-16,6-9-5 16,10-2-1-16,2-12 2 15,3-3 8-15,2 0-4 16,0 0 1-16,0 0 1 15,0 0-7-15,0-3 1 16,0-7-2-16,0 1 0 16,0-4-31-16,0 0-48 15,2 0-30-15,23-14-61 16,-2 3-127-16,-2-2-343 0</inkml:trace>
  <inkml:trace contextRef="#ctx0" brushRef="#br3" timeOffset="87734.06">12941 13372 658 0,'0'0'128'0,"0"0"-105"16,0 0-3-16,0 0 118 15,0 0 0-15,0 0-74 16,0 0-28-16,0 0 45 15,0 0 9-15,0 0-14 0,0 0-14 16,0 0 12-16,0 0 2 16,0 0-6-16,-1 0-6 15,1 0-14-15,-2-3 0 16,-1 1-2-16,3-2 8 16,-3 1 16-16,1 3 16 15,2-2-17-15,0 2-5 16,0-1-4-16,0 1-11 15,0-2-11-15,0 2-4 16,0 0-5-16,0-2 2 16,0 2 2-16,0 0-5 15,2 0-9-15,14 0 1 16,7 0 4-16,4 0-1 16,6 5-10-16,5 6 3 15,1-1-11-15,7 2-1 0,-2-2 3 16,3 0-8-16,-3 0-1 15,-3-1 1-15,-6 0 0 16,-3-3 0-16,-8-1 0 16,-9 2-1-16,-4-2 0 15,-3 2 1-15,-6 3 9 16,-2 2-4-16,0 2 0 16,0 4 0-16,0 0 4 15,0 0-8-15,0 3 11 16,-7-4-4-16,-2 3-8 15,0-1 10-15,-4 0-5 16,-3 3-5-16,-5 2 7 16,0 3-7-16,-4 1 0 0,1 2 1 15,1-4 4-15,4-1 0 16,3-6 0-16,4-4-5 16,2-3 0-16,5-7 0 15,3-1-1-15,2-1 0 16,-3-3 1-16,3 0 2 15,0 0 3-15,0 0 0 16,0 0-5-16,0 0 0 16,0 0 9-16,0 0-4 15,0 0-4-15,0 0 4 16,0 0-5-16,0 0-1 16,0 0 0-16,0 0-9 0,0-5-66 15,3-11-113-15,4 0-140 16,2 0-434-16</inkml:trace>
  <inkml:trace contextRef="#ctx0" brushRef="#br0" timeOffset="93291.97">12950 13325 149 0,'0'0'565'0,"0"0"-325"15,0 0-113-15,0 0 29 16,0 0 18-16,0 0-23 16,0-11-21-16,0 11-22 15,0-2-4-15,-2 2-5 16,2 0-3-16,0-1-5 15,0 1-14-15,0-2-14 0,0 2-11 16,0 0-7-16,0 0-8 16,0 0-10-16,0 0-11 15,2 0 0-15,12 0 14 16,1 7-6-16,6 3-5 16,4 1-1-16,0-2-5 15,2 2-4-15,4-1-7 16,1 0-1-16,1 2 6 15,1 0-7-15,0 2 1 16,-3 4 0-16,0-1 0 16,-2 4-1-16,-2-1 2 15,-4-3-2-15,0 0 6 0,-7-5-5 16,-4-2-1-16,-4-3-1 16,-4-4 0-16,-2-1 1 15,-2 0 0-15,0-2 0 16,0 3 5-16,0 2 12 15,0-3-11-15,0 5-5 16,-4-2 0-16,-3 4 0 16,1-4 6-16,-1 2-6 15,0 1 0-15,1-1 0 16,-1 1 5-16,-3 5 0 16,2-2 3-16,-5 6 3 15,-3 2-5-15,-1 2 8 16,-4 4 0-16,-6 4 0 0,-2 2-3 15,-2 1 1-15,2-1-2 16,0-4-2-16,5-1 1 16,4-3-1-16,4-5-8 15,3-1 5-15,4-8-5 16,3-1 0-16,2-2 1 16,2-4-1-16,0 0 1 15,2-2-1-15,0 0 0 16,0 0-1-16,0 0-27 15,0 0-30-15,0 0-37 16,0-7-71-16,19-22-145 16,-2 1-248-16,3-2-339 0</inkml:trace>
  <inkml:trace contextRef="#ctx0" brushRef="#br0" timeOffset="94051.93">13918 12851 522 0,'0'0'538'0,"0"0"-389"16,0 0-51-16,0 0 136 16,0 0 2-16,0 0-115 15,0 0-14-15,2-12 59 16,-2 12-12-16,0 0-49 15,0-2-8-15,-2 2-12 16,-9 0-47-16,-3 0-9 16,-1 0 3-16,-3 0-8 0,0 10-10 15,-2 5 2 1,2 2 2-16,1 5-8 0,3 2 5 16,1 5-4-16,7-3-2 15,0 2-8-15,4-2 5 16,2-2-6-16,0-4 0 15,2-2-10-15,14-8-1 16,5-2 11-16,2-6 2 16,6-2-2-16,0 0-30 15,-1 0-15-15,-2 0 3 16,-5-6 13-16,-7 2 8 16,-5-1 13-16,-3 2 8 15,-4-1 1-15,-2 0 9 16,0 3-1-16,0 1-8 15,-5 0 0-15,-7 0-1 0,-5 0 33 16,-6 12-5 0,1 5 13-16,-2 3 6 0,0 6 6 15,3 3 0-15,1 0 3 16,3 3-7-16,3 2-6 16,5 1-2-16,3-5-14 15,6-2-8-15,0-5-8 16,0-2-11-16,15-5 0 15,6-7 0-15,9-4 0 16,4-5 0-16,2 0-58 16,8-5-132-16,19-24-58 15,-13 5-229-15,-5-4-366 0</inkml:trace>
  <inkml:trace contextRef="#ctx0" brushRef="#br0" timeOffset="94386.94">14328 12985 1122 0,'0'0'331'16,"0"0"-219"-16,0 0 7 15,0 0 56-15,0 0-37 16,0 0-6-16,0 0-5 16,120-26-16-16,-79 18-59 15,-8 3-34-15,-6 3-18 16,-9-1-51-16,-7 3-128 15,-7 0-127-15,-4 3-356 0</inkml:trace>
  <inkml:trace contextRef="#ctx0" brushRef="#br0" timeOffset="94570.56">14308 13124 1487 0,'0'0'342'0,"0"0"-263"15,0 0 76-15,0 0 68 16,0 0-99-16,159-46-43 16,-106 30-41-16,-7 2-40 15,-5 2-26-15,1-7-159 16,-9 6-355-16,-12-1-308 0</inkml:trace>
  <inkml:trace contextRef="#ctx0" brushRef="#br0" timeOffset="94996.08">14788 12867 1190 0,'0'0'199'15,"0"0"-109"-15,0 0 131 16,0 0-34-16,0 0-81 15,-12 109-10-15,12-91 19 16,0 2-13-16,12-5-19 16,5-1-19-16,1-2-22 15,5-7-31-15,3-3 1 16,0-2-3-16,6 0 2 0,-3-7 8 16,0-8-13-1,-5-8 3-15,-3-2 10 0,-6-1-11 16,-5-4-2-16,-8-5 1 15,-2 3-1-15,0-2-6 16,-14 3-8-16,-9 4 1 16,-6 9 1-16,-2 8 1 15,-7 10 5-15,-1 0 21 16,-4 12-21-16,1 11 0 16,4 4-9-16,7 1-76 15,7 2-54-15,21 13-129 16,3-11-271-16,0-5-359 0</inkml:trace>
  <inkml:trace contextRef="#ctx0" brushRef="#br0" timeOffset="95236.91">15450 12939 700 0,'0'0'1443'0,"0"0"-1255"15,0 0-121-15,0 0 51 16,0 0-18-16,0 0-84 16,0 0-16-16,28-31-76 15,-18 28-139-15,-4-1-293 16,1 0-222-16</inkml:trace>
  <inkml:trace contextRef="#ctx0" brushRef="#br0" timeOffset="95691.17">15699 12625 1193 0,'0'0'200'0,"0"0"-123"16,0 0 112-16,0 0 11 15,0 0-85-15,0 0 19 0,0 0-7 16,-69 121-16-16,66-97-31 16,3-5-16-16,0-1-12 15,0-4-22-15,17-3-21 16,2-4-8-16,4-4 0 15,3-3 12-15,-1 0-12 16,-2 0-1-16,-4-10-2 16,-1-4-14-16,-3-7 8 15,-1-1 7-15,-3-2-5 16,-2-4-6-16,-4-2 5 16,-1 0-7-16,-4 1 5 15,0 2 2-15,0 4 6 16,-11 5 0-16,-9 9-6 0,-5 4 7 15,-8 5 24-15,-5 0-12 16,-4 21-11-16,0 7 0 16,6 2-1-16,5 4 0 15,17 6-119-15,7-7-176 16,7-10-489-16</inkml:trace>
  <inkml:trace contextRef="#ctx0" brushRef="#br0" timeOffset="96341.06">16105 12601 405 0,'0'0'519'15,"0"0"-365"-15,0 0 40 16,0 0 79-16,0 0-50 0,0 0-97 16,0 0-40-16,-2 12-21 15,-5-3-7-15,0 6 9 16,1 3 5-16,3 0-2 16,1 0-24-16,0-2-8 15,2 0-4-15,0-4-4 16,0 0-15-16,4-4-15 15,12-4 0-15,4-2 5 16,2-2 17-16,5 0 2 16,-2 0-15-16,-3 0 6 15,0-12-7-15,-4-2-7 16,-1-4 4-16,2 1-4 16,-7-3 0-16,0-3 0 0,-5-3 1 15,-5 0-2-15,-2-3-1 16,0 1-21-16,0 2 9 15,-9 5 7-15,-9 5-5 16,-2 3 2-16,-4 9 3 16,-3 4 6-16,-4 0 0 15,2 15-7-15,-2 6 7 16,4 8 0-16,2-1-23 16,6 12-150-16,5-10-116 15,7-4-515-15</inkml:trace>
  <inkml:trace contextRef="#ctx0" brushRef="#br0" timeOffset="97022.97">16662 12290 1028 0,'0'0'510'0,"0"0"-437"16,0 0 32-16,0 0 95 16,0 0-65-16,0 0-60 15,0 0-3-15,-18 105-4 16,18-88-25-16,0 0-19 16,0-3-11-16,0-4-1 15,0-3-5-15,0-3-7 16,0 0-1-16,5-1-1 0,1-3 1 15,3 0-2 1,3 0 3-16,3 0 6 0,0 0 15 16,3 0-11-16,2 0-1 15,2 0-8-15,-3 0-1 16,1 0 1-16,0 0-1 16,-3 1 1-16,2 10-1 15,1 3 0-15,-5 2 8 16,1 1-7-16,-7 1 9 15,-5-2 3-15,-4 1 6 16,0-2 13-16,-2-1 29 16,-15-2-11-16,-4 0-14 15,-1 1-11-15,-5-5-5 16,-3 0-6-16,0-3-8 16,-2 0-4-16,1-1-1 15,3-1-1-15,8-3 0 16,6 0-19-16,3 0-41 0,4 0-44 15,5 0-68-15,2-12-97 16,2 5-338-16,9-5 26 0</inkml:trace>
  <inkml:trace contextRef="#ctx0" brushRef="#br0" timeOffset="97562.3">16689 12320 859 0,'0'0'185'0,"0"0"-40"16,0 0 61-16,0 0 9 15,0 0-78-15,0 0-36 16,0 0 29-16,2-20 17 0,10 13-26 16,0 0-10-1,5 0-11-15,2-2-21 16,4-1-7-16,3-3-4 0,3 4-11 15,3-3-8-15,1 2-12 16,-4 0-2-16,2 2 2 16,-4 1 5-16,-1 3-3 15,-7 1-3-15,-2 1-6 16,-4 0 1-16,-3 2-6 16,-6-3-4-16,1 3-7 15,-3 0 2-15,-2 0-4 16,0 0-3-16,0 0-8 15,0 0 10-15,0 0-11 16,0 0 0-16,0 0-1 16,0 0-9-16,-5 0-97 0,-30 14-193 15,2-1-313-15,-6-1-579 16</inkml:trace>
  <inkml:trace contextRef="#ctx0" brushRef="#br0" timeOffset="105981">13412 15159 322 0,'0'0'900'0,"0"0"-809"15,0 0-60-15,0 0-24 16,0 0 172-16,0 0-53 16,18-22-34-16,-18 22 12 15,0 0 40-15,0 0-5 16,0 0-28-16,0 0-12 16,0 0-6-16,0 0-13 15,0 0-10-15,0 0-6 16,-7 4 2-16,-4 6-4 15,-4 7-15-15,-8 1-16 0,-2 1 2 16,-6 4-12-16,-2-1-2 16,-3 4-8-16,-1-4 2 15,3 0-2-15,3 0-1 16,6-4 2-16,4-4-6 16,11-5 0-16,6-4-6 15,4 2-8-15,0-2-2 16,0-3 9-16,4 2 1 15,9 5 0-15,5-6 6 16,7 1 2-16,1 0-7 16,3-1 5-16,1-2-5 15,2 1 0-15,0 2 0 0,-6-4-1 16,-1 5 1-16,-4-5 0 16,-4 3-1-16,-3-1 0 15,-3 0 1-15,-7 0 0 16,1 2-1-16,-5-4 0 15,2 0 0-15,-2 0 8 16,0 0-1-16,0 4 5 16,0-4 0-16,0 0-3 15,0 0 0-15,0 0 0 16,0 0-2-16,0 0-7 16,0 0-30-16,0 0-118 15,-5 0-161-15,1-8-223 16,-1-1-365-16</inkml:trace>
  <inkml:trace contextRef="#ctx0" brushRef="#br0" timeOffset="106792.1">14063 15073 479 0,'0'0'612'0,"0"0"-479"15,0 0-14-15,0 0 144 16,0 0-30-16,0 0-69 15,0 0-17-15,7-26 27 16,-7 22 24-16,0 4-9 16,-7-3-25-16,-9 3-41 15,-3 0-34-15,-6 0-26 16,-4 3-27-16,0 15-18 16,-1-4-4-16,6 4-7 15,4 1-5-15,5-2-1 16,8 1-1-16,5-2-1 15,2 3-5-15,0-6 0 16,7 0-2-16,10 0-1 0,3-4-18 16,4 1-7-1,4-6-2-15,-4-1-15 0,2-3-12 16,-4 0 8-16,1 0 23 16,-6 0 3-16,0 0 5 15,-9 0 6-15,0 0 18 16,-6-2 0-16,-2 1 9 15,0 1 3-15,0-4 1 16,0 4 1-16,0 0 3 16,-5 0 9-16,-8 0-2 15,0 0 4-15,-5 0-10 16,-3 10 0-16,2 3 5 16,-2 3-1-16,3 3-1 15,3-1-3-15,-1 3-3 0,5 4-5 16,3-1 1-16,1 5-5 15,7-3-5-15,0-3 0 16,0 1-1-16,2 0 1 16,13-7-1-16,4-3 1 15,2-5 0-15,6-4 1 16,2-5 10-16,4 0-5 16,-1 0-1-16,-1-12-4 15,-2 1 5-15,-9 1-1 16,-8 2 0-16,-1 4-5 15,-7-1 5-15,-4 5 3 16,0 0-1-16,0 0-8 16,-23 0-65-16,-6 13-314 0,-2-3-377 15</inkml:trace>
  <inkml:trace contextRef="#ctx0" brushRef="#br0" timeOffset="107986">17685 15159 355 0,'0'0'209'0,"0"0"149"16,0 0-228-16,0 0-36 16,0 0 82-16,0 0 15 15,0 0-79-15,4-35-33 16,-1 35 3-16,-3-5 19 15,0 5 12-15,0 0-4 16,0 0 12-16,0 0-8 16,0 0-21-16,0 0-12 15,0 0-3-15,0 0 1 0,0 0-20 16,-5 5-15-16,3 0-18 16,-2 2-10-16,0-2 6 15,-6 5 8-15,-5 2 6 16,-6 7 3-16,-8 3-2 15,-6 2-8-15,-7 0-8 16,-3 3-10-16,1-4-2 16,6-5-1-16,4-1 2 15,8 3-3-15,6-8-5 16,7 2 5-16,3-7-5 16,6-2-1-16,4 0-2 15,0-1-5-15,0-2 7 16,0 0 0-16,2-1 8 15,6 5-7-15,-1-6 0 0,0 0 8 16,2 3-7-16,-3-3-1 16,6 0 1-16,-1 0-1 15,5 4 0-15,3-4 0 16,6 4 0-16,4-1 0 16,2-2-1-16,3 5 0 15,-1-1-1-15,0-5 1 16,-4 5-2-16,-6-3 1 15,-3 4-7-15,-9-6 7 16,-2 0 1-16,-4 4-1 16,-5-4 1-16,0 0 0 15,0 0 1-15,0 0-1 16,0 0-11-16,0 0-26 0,0 0-61 16,0 0-100-16,-3 0-34 15,1 0-75-15,2 0-86 16,0 0-336-16</inkml:trace>
  <inkml:trace contextRef="#ctx0" brushRef="#br0" timeOffset="108678.05">18331 15033 561 0,'0'0'722'15,"0"0"-561"-15,0 0-126 16,0 0 117-16,0 0 106 15,0 0-93-15,0 0-75 16,0 0 39-16,-2 0 38 16,-5 0-32-16,-3 0-48 15,-6 0-7-15,-4 0 19 0,0 0-17 16,-5 0-25-16,1 0-23 16,2 0-7-16,2 7-6 15,-1 2-11-15,6 3 1 16,3 5-4-16,4-2-5 15,3 1-1-15,2 2 1 16,3 0-2-16,0 0-1 16,6-6-5-16,8 0 6 15,5 1-8-15,-1-5-23 16,-1-3-21-16,2 0 11 16,-6-2 17-16,-2-3 11 15,-7 0 4-15,-1 0 9 16,-3 0 0-16,0 0 2 15,0 0 4-15,0 5 1 16,0-5 1-16,-3 4 4 0,-10 6 7 16,-2-3 13-16,-6 8 2 15,-1-5 0-15,2 6-7 16,0 0 8-16,0 5-2 16,4-4 0-16,6 1-5 15,0 0-4-15,4 4-7 16,3 0-2-16,3-3 0 15,0-2-6-15,11-2-8 16,16-8 5-16,18-5-6 16,18-2-44-16,66-18-163 15,-13-5-371-15,-8-12-594 0</inkml:trace>
  <inkml:trace contextRef="#ctx0" brushRef="#br0" timeOffset="109532.98">22416 15182 1458 0,'0'0'268'0,"0"0"-205"0,0 0 54 15,0 0 138-15,0 0-89 16,0 0-74-16,0 0-33 16,-112 58 20-16,85-36-11 15,-3 0-11-15,0-4-12 16,-4 5-8-16,3-4 8 15,0 0-11-15,0 4 5 16,4-3-14-16,8-2 4 16,3-1-7-16,7 0-7 15,9-9-14-15,0 2-1 16,9-6 7-16,22 0 7 16,12 0-2-16,12-2-2 15,5 2-8-15,2-4-1 0,-4 0-1 16,-8 0-47-1,-11 5-79-15,-7-5-54 0,-10 0-21 16,-1 0-70-16,-11 0-216 16,-3 0-354-16</inkml:trace>
  <inkml:trace contextRef="#ctx0" brushRef="#br0" timeOffset="110197.32">23240 15182 656 0,'0'0'1109'16,"0"0"-956"-16,0 0-81 15,0 0 172-15,0 0-2 16,0 0-83-16,0 0-40 16,-40-37-38-16,24 37-1 0,1-4-23 15,-1 4-10-15,-3 0-13 16,1 0-15-16,-3 0-2 15,2 0 1-15,-2 9 1 16,3 0-7-16,5 4 2 16,5 1-13-16,0 0-1 15,8-1-4-15,0 0-4 16,0 1 7-16,14-4 0 16,4 2-16-16,8-7-8 15,-3 0-13-15,-1-1 13 16,-7-4 4-16,-5 0 16 15,-6 0 5-15,-4 0 1 16,0 0 7-16,0 3 1 16,0-3 4-16,-10 5 12 15,-7-1-7-15,-3 6 8 0,-5-3 1 16,2 8-2-16,0-1-2 16,0 3 1-16,6 2 1 15,-1-1 1-15,5 0-2 16,2-2-8-16,10 3-5 15,1-6-5-15,0-3-6 16,16-1 1-16,16-2 5 16,9 0 0-16,9-4-6 15,-2-3-46-15,2 0-77 16,-15 0-242-16,-17 0-324 0</inkml:trace>
  <inkml:trace contextRef="#ctx0" brushRef="#br0" timeOffset="156525.01">9634 15575 15 0,'0'0'89'0,"0"0"-56"0,0 0-33 15,8-18-50-15,-3 9 50 16,-5 8 3-16,1-3 5 16,-1 4-7-16,0 0 25 15,0 0 15-15,0 0-7 16,0 0-11-16,0 0-7 15,0 0 3-15,0 0 8 16,0 0-4-16,0 0-10 16,0 0-11-16,0 0-1 0,0 0 1 15,0 0-2 1,0 0-5-16,-1-3 5 0,-4 1-3 16,-1-2-4-16,-5 0 6 15,-1 0 0-15,-1 0 1 16,-3-2-1-16,-3 2-9 15,-2-6 9-15,-20-2-35 16,2 2-75-16,1-4-39 0</inkml:trace>
  <inkml:trace contextRef="#ctx0" brushRef="#br0" timeOffset="162319.97">3657 17704 1756 0,'0'0'285'0,"0"0"-163"16,0 0 131-16,0 0 67 16,0 0-108-16,0 0-83 15,-87-4-35-15,56 22-14 16,-7 8-5-16,3 6-20 15,-2 0-19-15,6 2-18 16,5-2-9-16,6 0-4 16,9-2-5-16,8 1-11 15,3-4 10-15,5 2-23 16,19-3-22-16,5 0-2 16,2 0 6-16,-2-3 5 0,-8-3 14 15,-8-3 14-15,-10-1 9 16,-3-2 11-16,-3 9 13 15,-19-6 3-15,-7 5-7 16,0-3-8-16,-2-1-6 16,8-4-6-16,5-7-1 15,9 0-105-15,9-7-244 16,7-14-279-16,13-4-583 0</inkml:trace>
  <inkml:trace contextRef="#ctx0" brushRef="#br0" timeOffset="162716.28">3820 18003 552 0,'0'0'1119'15,"0"0"-869"-15,0 0-88 0,0 0 162 16,0 0-16-16,0 0-135 16,0 0-50-16,-11-9-16 15,0 18-51-15,-5 13-44 16,-2 2-2-16,-2 6 11 15,1 1 5-15,9-4-14 16,4 1-11-16,6-6-1 16,0-4 0-16,0 0-12 15,15-10-1-15,6-4-4 16,5-4-11-16,-1 0-1 16,-4-4 7-16,-3-13 2 0,-2-2 20 15,-7-7 21 1,-4 1-7-16,-5-4-7 0,0-1 4 15,0 2-4 1,-14 6 2-16,-2 4-8 0,-2 9-1 16,3 9-12-16,-5 0 2 15,2 17-11-15,-1 7-103 16,7 6-110-16,9 6-81 16,3-7-268-16,0-8-287 0</inkml:trace>
  <inkml:trace contextRef="#ctx0" brushRef="#br0" timeOffset="163887.01">4116 17587 228 0,'0'0'722'0,"0"0"-457"0,0 0-81 15,0 0 107-15,19-101-43 16,-17 96-38-16,-2 5-61 15,0 0-58-15,0 22-38 16,0 15 47-16,-5 17 46 16,-9 8-23-16,-1 14 1 15,-2 4-26-15,1 5-43 16,0-1-30-16,3-1-14 16,1-14-5-16,6-3-6 15,6-16-1-15,0-9-8 0,0-13-39 16,2-16-35-1,7-8-56-15,3-4 7 0,7-12 51 16,2-20 80-16,7-5-12 16,1-2-37-16,-2-2-20 15,-2 9 16-15,-6 6 52 16,-6 12 2-16,-3 6 0 16,-8 4 19-16,-2 4 28 15,0 4-9-15,0 13-22 16,0 14 54-16,0 1-18 15,0 0-19-15,0 4-9 16,0-5-11-16,0-3-1 16,0-6-12-16,11-7 0 15,0-4-14-15,7-7-1 16,2-4-13-16,7 0-39 0,4-18 7 16,7-8-19-16,3-6 20 15,-6 1 16-15,-4 0 18 16,-6 0-9-16,-8 11 19 15,-8 4 15-15,-2 6 10 16,-7 6 14-16,0 4 38 16,0 0 4-16,0 0-25 15,0 0 2-15,0 14-17 16,0 8 2-16,-4 0-6 16,1 6 5-16,3-6-2 15,0 0-17-15,0-4-7 16,3 1-1-16,9-11-2 15,7-5-14-15,1-3 1 16,4 0 2-16,5 0-10 16,5-21-6-16,1-6 28 0,1-5-33 15,4-8 16-15,0-7 10 16,-2-8-20-16,1-3 7 16,-6-4-14-16,-4-1-11 15,-5-4 29-15,-4 9 6 16,-9 0 11-16,-4 9 1 15,-7 13 15-15,0 14 38 16,0 8 19-16,0 6 10 16,0 8-32-16,0 0 13 15,-7 8-43-15,-4 14-20 0,-2 19-1 16,-3 8 1-16,3 9 22 16,-3 9 3-16,5 0-2 15,2 0 3-15,2 0-11 16,5-6-4-16,2-6-11 15,0-7-1-15,9-11 0 16,9-11-16-16,2-3-43 16,5-15-29-16,1-8-3 15,1 0 4-15,2-22 0 16,0-9 75-16,-3-9-1 16,-1-2-11-16,-4-2-7 15,-2 0 10-15,-5 9 4 16,-3 8 8-16,-7 8 9 15,-4 10 18-15,0 9 51 16,0 0 0-16,0 9-22 0,0 17-4 16,0 3-11-16,0 5 3 15,0-2-8-15,0-3-12 16,2-4-6-16,13-3-9 16,4-4-7-16,1-8-9 15,5-7-57-15,-1-3-52 16,-2-3-62-16,-2-29-94 15,-6 1-199-15,-12 4-223 0</inkml:trace>
  <inkml:trace contextRef="#ctx0" brushRef="#br0" timeOffset="164110.07">4685 17754 2049 0,'0'0'195'0,"0"0"-137"16,0 0-58-16,0 0 109 15,131-5-52-15,-57-12-44 16,8-4-13-16,5-8-132 16,-4-1-182-16,13-3-209 15,-23 6-19-15,-13 1 7 0</inkml:trace>
  <inkml:trace contextRef="#ctx0" brushRef="#br0" timeOffset="164255.9">5541 17423 593 0,'0'0'546'16,"0"0"-381"-16,0 0 59 15,0 0 75-15,0 0 13 16,0 0-68-16,37-102-63 16,-37 102-62-16,0 0-94 15,0 4-25-15,-19 19-111 16,-26 35-154-16,5-5-276 15,-5 1-236-15</inkml:trace>
  <inkml:trace contextRef="#ctx0" brushRef="#br0" timeOffset="168253.29">8178 17673 949 0,'0'0'0'15</inkml:trace>
  <inkml:trace contextRef="#ctx0" brushRef="#br0" timeOffset="169729.76">5847 17857 173 0,'0'0'94'16,"0"0"196"-16,0 0-146 16,0 0-82-16,0 0 18 15,0 0 8-15,0 0 20 16,-29 13 15-16,29-13 19 0,0 0 12 16,0-6-16-1,0-1-11-15,0 2-19 0,0 0 8 16,-4 1 15-16,0-7-16 15,-2 7-27-15,-4 0-26 16,-6 1-6-16,-4 3-17 16,-13 0-16-16,-1 3-6 15,-7 20 20-15,0 0 10 16,6 8 1-16,3 7-12 16,9-10-23-16,8 8-2 15,5-5-10-15,10-5 0 16,0 0-1-16,0-4-1 15,6-6 0-15,6-4-1 16,7-1-7-16,2-11-10 16,1 0-17-16,3 0-9 0,5-11 4 15,0-5-10-15,-4-12 14 16,-4-1 15-16,-6 0 10 16,-9-2 12-16,-2-1 1 15,-5 4 6-15,0 7 5 16,0 4 9-16,0 7 34 15,0 8 10-15,0 2-12 16,0 0-16-16,-5 19-18 16,0 12 5-16,-2 7 30 15,6 4 13-15,1 4-12 16,0-2-22-16,1-6-21 16,22-5-7-16,2-7-5 15,45-16-97-15,-6-10-163 0,0 0-382 16</inkml:trace>
  <inkml:trace contextRef="#ctx0" brushRef="#br0" timeOffset="170269.96">6973 17757 1234 0,'0'0'504'0,"0"0"-334"16,0 0-118-16,0 0 58 16,0 0 55-16,0 0-23 15,0 0-48-15,108-38-50 16,-55 23-18-16,-2-6-19 16,-6 1-6-16,-10-1-1 0,-8-1-13 15,-15 4-1 1,-7 3 7-16,-5-1 6 0,0 7 1 15,-10-4 6-15,-11 11-5 16,-8 2 14-16,-7 0 17 16,0 19 26-16,-1 8 26 15,3 15 7-15,2 6 9 16,11 1-15-16,7 5-35 16,12-4-16-16,2-5-16 15,0-10-13-15,23-6-5 16,9-7-33-16,8-15-149 15,5-7-79-15,17-10-201 16,-13-21-272-16,-8-5-454 0</inkml:trace>
  <inkml:trace contextRef="#ctx0" brushRef="#br0" timeOffset="170518.25">7538 17492 1687 0,'0'0'400'15,"0"0"-284"-15,0 0-9 16,0 0 140-16,0 0-4 16,0 0-120-16,80 121-54 15,-51-78-10-15,2 1-14 16,4-7-24-16,-1 1-10 16,1-6-11-16,-3-7 0 15,-5-5-69-15,-4-2-100 16,-7-14-65-16,-7-2-46 15,-7-2-53-15,-2-6-172 0,0-17-182 16</inkml:trace>
  <inkml:trace contextRef="#ctx0" brushRef="#br0" timeOffset="170699.21">7899 17503 1333 0,'0'0'492'0,"0"0"-378"15,0 0 123-15,0 0 5 16,0 0-72-16,-157 119-70 16,123-75-56-16,8-2-24 15,1 2-20-15,7-8-21 16,13 0-148-16,5-10-191 0,0-6-428 16</inkml:trace>
  <inkml:trace contextRef="#ctx0" brushRef="#br0" timeOffset="171155.92">8688 17493 1610 0,'0'0'349'0,"0"0"-248"16,0 0 125-16,0 0-39 15,0 0-39-15,-142-1-39 0,105 22-45 16,-2 7-11-16,1 7 6 16,1 2 1-16,6 2-9 15,4-1-15-15,11-2-17 16,5-10-10-16,11-3-7 16,0-8-2-16,2-5-2 15,25-10-29-15,7 0-54 16,10-20-23-16,-2-8-13 15,1-9-2-15,-6-5 11 16,-8 4 35-16,-8 0 29 16,-7 9 41-16,-9 10 7 15,-3 9 33-15,-2 6 82 16,0 4-12-16,0 9-52 0,-2 20 14 16,-1 6 16-1,1 2-33-15,2 1-27 0,0-2-15 16,9-3-6-16,16-10-57 15,1-3-79-15,6-8-85 16,21-12-242-16,-7 0-149 16,-4-7-471-16</inkml:trace>
  <inkml:trace contextRef="#ctx0" brushRef="#br0" timeOffset="171442.11">9191 17553 1446 0,'0'0'313'0,"0"0"-56"16,0 0 33-16,0 0-1 0,0 0-71 16,0 0-75-16,-140-46-60 15,106 57-15-15,-3 10-9 16,3 6-11-16,9 0-12 16,2 11-11-16,14-3-4 15,4 3-10-15,5-2-5 16,0-3-5-16,14-5-1 15,20-3 0-15,4-8-6 16,10-8-45-16,6-9-47 16,5 0-117-16,1-9-69 15,2-18-1-15,13-32-73 16,-10 10-199-16,-14-1-69 0</inkml:trace>
  <inkml:trace contextRef="#ctx0" brushRef="#br0" timeOffset="171665.98">9574 17174 140 0,'0'0'1212'0,"0"0"-961"16,0 0-64-16,0 0 43 15,0 0 5-15,0 0-80 16,0 0 49-16,-22 120-25 16,10-54-30-16,-2 6-34 15,-2 4-40-15,2 3-40 16,-1-3-23-16,1-4-12 15,4-6-31-15,-1-8-93 16,4-16-142-16,7-17-85 0,0-12-234 16,0-13-274-16</inkml:trace>
  <inkml:trace contextRef="#ctx0" brushRef="#br0" timeOffset="172210.93">9316 17631 1662 0,'0'0'357'0,"0"0"-210"16,0 0 33-16,0 0 18 16,0 0-102-16,0 0-58 15,0 0-19-15,197-6-18 16,-121 3 0-16,4 3 0 0,5-2 0 16,4-2-1-16,3 1 0 15,-2 1-10-15,-7-1 4 16,-13 3 6-16,-11 0-1 15,-19 0 1 1,-16 0 0-16,-17 0 1 0,-7 0 74 16,0 0 75-16,-21 0-58 15,-13 14-34-15,-6 6-9 16,-1 4-1-16,2 2-18 16,5 8-13-16,8-8-10 15,5 8-5-15,5-4-1 16,5 1-1-16,6-8 0 15,3 0-1-15,2-4-20 16,0-9-33-16,0-8-42 16,14-2-30-16,9 0 14 0,2-19 14 15,7-10-5-15,-3-4-1 16,2-5 15-16,-8 2 10 16,-5 2 48-16,-5 10 31 15,-7 13 6-15,-4 3 64 16,-2 8 23-16,0 0-33 15,3 16 5-15,3 11 31 16,4 1-13-16,6 4-17 16,8-6-32-16,4-4-23 15,7-8-11-15,3-1-40 16,-4-13-114-16,-1 0-96 16,-12-18-318-16,-15-6-612 0</inkml:trace>
  <inkml:trace contextRef="#ctx0" brushRef="#br0" timeOffset="172385.94">10078 17453 1528 0,'0'0'706'0,"0"0"-623"16,0 0-55-16,0 0 61 15,0 0 22-15,0 0-62 16,148-30-49-16,-20 30-104 15,-19 0-272-15,-5 0-516 0</inkml:trace>
  <inkml:trace contextRef="#ctx0" brushRef="#br0" timeOffset="173432.43">11301 17746 995 0,'0'0'625'0,"0"0"-547"15,0 0 25-15,0 0 113 16,0 0-15-16,0 0-81 16,0 0-52-16,146 15-31 0,-100-34-12 15,-11-4-10 1,-1-6-7-16,-10-3-7 0,-11-1 8 15,-10-3-9-15,-3 3-14 16,0 1 3-16,-11 11 4 16,-10 10 6-16,-3 6 1 15,-2 5-2-15,-4 5 2 16,3 21 9-16,6 3 6 16,5 6 10-16,6 3-2 15,10 0 3-15,0-2 12 16,0-2-3-16,10-5-12 15,15-6-13-15,7-3-4 16,7-13-5-16,9-7 5 16,8 0-6-16,2-2-10 15,1-15-30-15,1-2-2 0,-1 5 21 16,1 1 9-16,1 8 11 16,-7 5-9-16,-6 0 4 15,-11 0 6-15,-16 18-1 16,-10 0 1-16,-11 4 0 15,0-1 11-15,-19 1-1 16,-14-5 3-16,0-2 4 16,1-4-2-16,1-7 1 15,14-4-9-15,3 0 1 16,14 0-8-16,0-21-26 16,0-5-40-16,27-7-10 15,5-3-36-15,10-12-30 16,6-2 7-16,5-3 27 0,9 1 49 15,2-7 23-15,5-4 1 16,2 1 11-16,-2-3 14 16,-2 6 9-16,-12 2 1 15,-9 8 8-15,-14 16 30 16,-14 6 53-16,-15 13 94 16,-3 13 14-16,0 1-52 15,-21 4-59-15,-11 22 3 16,0 10 10-16,-3 9 4 15,6 3-16-15,8 5-26 16,5 2-15-16,11 1-15 16,5-5-8-16,0 1-8 15,7-6-7-15,18-2-8 16,4-6 4-16,13-11-6 0,0-2 1 16,6-8-1-16,3-13-13 15,1-4-27-15,-1 0-20 16,-3-14 2-16,-6-13-8 15,-4-5-9-15,-8-10 15 16,-5 0 13-16,-6-4-14 16,-8 3 1-16,-9 8 32 15,-2 1 27-15,0 14 1 16,-13 11 24-16,-8 9 28 16,-6 0 12-16,1 17 23 15,-1 15 5-15,6 6-2 16,7 7-11-16,6 2-19 15,8-4-19-15,0-5-16 0,6-2-16 16,12-9-9-16,6-10-5 16,3-11-103-16,12-6-211 15,-7-6-180-15,-8-21-433 16</inkml:trace>
  <inkml:trace contextRef="#ctx0" brushRef="#br0" timeOffset="173616.95">12364 17289 2458 0,'0'0'356'16,"0"0"-287"-16,0 0 33 0,0 0 10 16,0 0-54-16,286-19-58 15,-74-4-87-15,-20 7-428 16,-32-3-653-16</inkml:trace>
  <inkml:trace contextRef="#ctx0" brushRef="#br0" timeOffset="174777.23">15110 17396 497 0,'0'0'770'0,"0"0"-593"0,0 0-83 15,0 0 126-15,0 0-25 16,0 0-106-16,0 0-39 16,112-100-16-16,-93 78 18 15,-2 2-18-15,0-3-3 16,-1 7-9-16,-5 4 6 15,-1 0-4-15,-5 5-5 16,1 2-4-16,-3 2-1 16,-3 3-5-16,2 0 5 15,-2 0 2-15,0 0-6 16,0 12 36-16,0 12 38 16,0 5 8-16,0 9 14 15,-5-3 0-15,-1 6-33 0,1 0-36 16,-1-3-20-1,6-3-17-15,-1-1-53 0,1-2-153 16,0-5-168-16,-3-18-430 16</inkml:trace>
  <inkml:trace contextRef="#ctx0" brushRef="#br0" timeOffset="175549.49">15090 17939 426 0,'0'0'667'0,"0"0"-531"0,0 0-29 16,0 0 95-16,0 0-43 15,0 0-69-15,0 0-11 16,114-89 2-16,-91 82 6 15,-2-6-3-15,-1 9-13 16,-8 2-15-16,2 2-19 16,-3 0-10-16,-1 0 1 15,-2 6-10-15,-3 11-1 0,0 0-3 16,-1 9 2-16,-4 0-6 16,0-2-4-16,0 3 5 15,0-3-2-15,-16-1-8 16,-3 2 11-16,-3-7-12 15,-1 2 6-15,-1-5 3 16,1-2 2-16,6 2 27 16,3-6 8-16,4-4-5 15,5-1 2-15,5 5-24 16,0-9-8-16,0 4-4 16,3-2 5-16,16 0 3 15,12-2 0-15,4 0-3 16,7 0-2-16,6 0-4 15,-3-4-6-15,-1-6-51 16,-3 1-50-16,-6 1-15 0,-10 4-49 16,-6-1-76-16,-8 5-82 15,-6 0-326-15</inkml:trace>
  <inkml:trace contextRef="#ctx0" brushRef="#br0" timeOffset="176245.2">15353 18340 235 0,'0'0'605'16,"0"0"-437"-16,0 0-21 16,0 0 124-16,0 0 8 15,0 0-119-15,0 0-61 16,0 0 7-16,0 14 40 0,-6 0-47 16,-8 7-30-1,-2 3-5-15,1 0-5 0,-3 3-5 16,2-7-15-16,2 2-7 15,3-4-15-15,6-7-5 16,3-1-11-16,2-6 0 16,0-2-1-16,5-2-9 15,18 0 7-15,9 0-14 16,9-2-30-16,-1-14-42 16,7 7-10-16,-5-6-49 15,-1 7-30-15,-4-1-38 16,-3 1-101-16,-11 6-15 15,-9 0-175-15</inkml:trace>
  <inkml:trace contextRef="#ctx0" brushRef="#br0" timeOffset="176577.08">15532 18337 426 0,'0'0'660'0,"0"0"-466"16,0 0 37-16,0 0 43 0,0 0-40 15,0 0-120-15,0 0-16 16,-52 48 29-16,38-20-4 15,0 8-34-15,5-1-17 16,0 5-38-16,0-3-16 16,8-1-18-16,-1-8-6 15,-2-3-109-15,4-4-138 16,0-4-130-16,-5-12-350 0</inkml:trace>
  <inkml:trace contextRef="#ctx0" brushRef="#br0" timeOffset="180684.05">14504 16986 712 0,'0'0'240'0,"0"0"-148"15,0 0 43-15,0 0 134 16,0 0-30-16,0 0-95 0,0 0-40 15,0-5 16 1,0 5 7-16,-7 5-19 0,-9 13-13 16,-3 9 3-16,-4 9 0 15,-4 16 6-15,-4 8 21 16,-3 19 8-16,-7 31-16 16,0 35-32-16,6 32-17 15,10 12-22-15,18-11-20 16,7-19-10-16,7-44-14 15,20-23 5-15,-1-25-6 16,12-6-1-16,13 7-19 16,9-4-53-16,18-4-78 15,41-20-188-15,-22-14-176 16,-8-18-355-16</inkml:trace>
  <inkml:trace contextRef="#ctx0" brushRef="#br0" timeOffset="181413.02">15867 17134 778 0,'0'0'230'0,"0"0"-131"16,0 0 94-16,0 0 58 15,0 0-32-15,0 0-64 16,0 0-40-16,-2-4 40 16,2 20 5-16,7 8-14 0,4 7-3 15,5 9 9-15,3 15-14 16,4 14-32-16,9 38-21 16,5 41-16-16,-2 43-19 15,-9 15-22-15,-18-7-14 16,-8-21-8-16,-18-23-6 15,-28-11-17-15,-3-28-72 16,1-29-138-16,-30 13-97 16,18-36-200-16,1-11-335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13:18:00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17133 10519 522 0,'0'0'302'0,"0"0"69"0,0 0-145 16,0 0-19 0,0 10-16-16,0-5-46 0,4 0 3 15,6 4 7-15,7-2-43 16,-2 2-38-16,5 0-16 16,1-2-19-16,0 0-21 15,4 0-11-15,0-4-7 16,-3 1-17-16,-2 3-72 15,-6-1-114-15,-6-1-182 16,-8 0-422-16</inkml:trace>
  <inkml:trace contextRef="#ctx0" brushRef="#br0" timeOffset="294.83">17021 10800 971 0,'0'0'340'0,"0"0"-123"15,0 0 95-15,0 0-34 16,0 0-71-16,0 0-38 0,0 0-35 15,129 39-37 1,-100-32-33-16,-1 3-37 0,0-1-15 16,-5 3-12-16,3-3-64 15,5-1-145-15,-6-2-326 16,-7-4-636-16</inkml:trace>
  <inkml:trace contextRef="#ctx0" brushRef="#br0" timeOffset="1734.98">18171 9356 798 0,'0'0'402'16,"0"0"-217"-16,0 0 38 15,0 0-26-15,0 0-86 16,0 0-36-16,0 0 80 16,-50 90-28-16,27-42-10 15,-2 5-19-15,-2 1-15 0,1 1-29 16,1-6-27-16,0-1-17 16,8-3-8-16,-1-10-1 15,7-4 0-15,4-12-1 16,5-7-12-16,2-5-7 15,0-7-6-15,0 0 13 16,11 0 11-16,9-14 1 16,4 0 0-16,3-2-1 15,2 2 1-15,0 3-1 16,-3 3-5-16,-6 4 5 16,-4 4-1-16,-2 0-13 15,-7 4-1-15,-1 15 2 16,-4 1 14-16,-2 6 6 0,0-2 5 15,0 1-2-15,-10-2 2 16,-11-3 7-16,0-5 4 16,-4-8 26-16,0-5 11 15,1-2 7-15,-1 0-2 16,5-9-19-16,4-10-11 16,3-1-16-16,4 1-18 15,4 2-18-15,3 2-65 16,2 3-65-16,5 7-65 15,11 3-279-15,3 2-427 0</inkml:trace>
  <inkml:trace contextRef="#ctx0" brushRef="#br0" timeOffset="2055.86">18432 9964 932 0,'0'0'175'15,"0"0"38"-15,0 0 37 16,0 0-45-16,0 0-35 16,0 0 50-16,0 0-17 15,9 79-15-15,-20-60-34 0,2 5-32 16,0-2-50-16,2 1-39 15,5-4-15-15,2 2-11 16,0-6-7-16,0 2-40 16,11-8-108-16,7 0-34 15,4-8-21-15,6-1-115 16,-2-14-224-16,-6-8-167 0</inkml:trace>
  <inkml:trace contextRef="#ctx0" brushRef="#br0" timeOffset="2224">18644 9603 1448 0,'0'0'531'0,"0"0"-330"16,0 0 45-16,0 0-90 0,0 0-123 15,0 0-33-15,0 0-122 16,11-18-204-16,-7 26-481 0</inkml:trace>
  <inkml:trace contextRef="#ctx0" brushRef="#br0" timeOffset="2514.55">18983 9763 1182 0,'0'0'650'0,"0"0"-429"16,0 0 53-16,0 0 15 15,0 0-94-15,127 18-115 16,-90-10-44-16,-1 1-36 15,-5-4-12-15,0 2-156 16,4-6-118-16,-12-1-398 16,-2 0-756-16</inkml:trace>
  <inkml:trace contextRef="#ctx0" brushRef="#br0" timeOffset="2900.96">19614 9264 1053 0,'0'0'534'0,"0"0"-289"15,0 0 16 1,0 0-52-16,0 0-89 0,0 0-10 16,117-29 5-16,-65 29-3 15,10 0-29-15,5 0-23 16,3 0-30-16,-4 0-18 16,-3 5-6-16,-5 4-6 15,-7-2-9-15,-4 1-62 16,-10-2-43-16,-10 0-36 15,-8 0-26-15,-9-4-41 16,-10 0-20-16,0-2-12 16,-11 0-53-16,-5 0-302 0</inkml:trace>
  <inkml:trace contextRef="#ctx0" brushRef="#br0" timeOffset="3440.82">19803 9182 912 0,'0'0'407'0,"0"0"-126"16,0 0 0-16,0 0-88 16,0 0-108-16,0 0-18 15,0 0 25-15,42 26-9 16,-11-6-12-16,8 1-30 15,1 4-24-15,-3 1-11 16,-3 2-6-16,-7-2 2 16,-7 2-2-16,-7 3 1 15,-9-1-1-15,-4-1-1 0,0 5 1 16,-6-3 32-16,-20 1 9 16,-4-2 11-16,-6-2 9 15,-7 1-13-15,-1-3-13 16,-4 3-14-16,-2 0-1 15,-1-4-4-15,2 3 1 16,2-3-10-16,7-1-4 16,9-1 3-16,6-2 0 15,13-1-6-15,6-4-1 16,6 1 1-16,0-5 0 16,27 2 7-16,16 1 25 15,12-3-16-15,15 0-8 0,9 0-7 16,4-2-1-16,-4-2-8 15,-6-4-19-15,-11-4-13 16,-12 0 16-16,-18 0 6 16,-9 0 3-16,-12 0-6 15,-11 0-6-15,0 0-58 16,0 0-110-16,-13 0-88 16,-3 0-273-16,-2 0-394 0</inkml:trace>
  <inkml:trace contextRef="#ctx0" brushRef="#br0" timeOffset="4844.72">21095 9673 924 0,'0'0'351'0,"0"0"-183"0,0 0 83 15,0 0-10-15,0 0-77 16,0 0-28-16,0 0 10 16,17-60 10-16,-26 52-26 15,-9 2-48-15,-3 2-32 16,-6 4-21-16,-6 0-14 16,-2 0 0-16,-5 15 4 15,2 2 2-15,3 3 0 0,0 4-2 16,8 2 2-16,4 3-3 15,3-3-9-15,11-1-3 16,2 1 0-16,3-4-5 16,4-3-1-16,0-5 0 15,4-3-12-15,9-4-29 16,5-2 8-16,2-5 18 16,5 0 14-16,1 0-8 15,3-9-18-15,0-7-1 16,-2 0 5-16,0-6 10 15,-4 0 5-15,3-2 1 16,-2-3-6-16,-1 1-1 16,-2 1 4-16,2-1-10 15,-5 5 8-15,-3 3 6 16,-4 4 6-16,-1 2 1 0,-6 6 0 16,-4 2 26-16,0 1 44 15,0 3 13-15,0 0-30 16,0 0-32-16,-6 0-8 15,-8 17-13-15,-4 3 10 16,1 4 11-16,3 5 18 16,2 0-1-16,4 2-10 15,3-2-14-15,5 0-9 16,0-4-6-16,0-2-8 16,9-4-58-16,7-3-107 15,5-5-93-15,10-10-75 16,-5-1-192-16,-4 0-284 0</inkml:trace>
  <inkml:trace contextRef="#ctx0" brushRef="#br0" timeOffset="5588.13">21408 9886 1086 0,'0'0'288'16,"0"0"-145"-16,0 0 150 0,0 0-24 15,0 0-98-15,0 0-30 16,0 0 4-16,-85 99-30 15,76-76-30-15,0 0-14 16,5 1-23-16,4-5-6 16,0 1-14-16,0-1-10 15,0-4-7-15,8-3-11 16,4-2-41-16,3-4-62 16,1-3-53-16,6-3-48 15,-2-12-154-15,-1-8-427 0</inkml:trace>
  <inkml:trace contextRef="#ctx0" brushRef="#br0" timeOffset="5773.98">21606 9636 1317 0,'0'0'598'0,"0"0"-366"0,0 0 18 16,0 0-32-16,0 0-93 15,0 0-92-15,0 0-33 16,18-12-9-16,-15 17-80 16,1 19-93-16,-2-2-169 15,-2-3-406-15</inkml:trace>
  <inkml:trace contextRef="#ctx0" brushRef="#br0" timeOffset="6376.92">21492 10160 980 0,'0'0'602'16,"0"0"-399"-16,0 0 54 0,0 0-19 15,0 0-113-15,0 0-73 16,0 0-26-16,93-38-14 16,-63 24-4-16,-1-2-2 15,3 0-6-15,-4 2 0 16,-5 2 0-16,-5 5 0 15,-8 2 0-15,-5 3-8 16,-5 2-11-16,0 2-6 16,0 20 25-16,-13 7 13 15,-5 6-4-15,-2 7-3 16,2 0 3-16,0 3 4 16,3-4 2-16,1 4-6 15,3-5-3-15,-2-1-5 0,1-6 0 16,1-5 0-1,1-4 5-15,-4-5-6 0,-1-10 2 16,-1-3 11-16,-2-4 3 16,-2-2-7-16,2 0-3 15,0-5 6-15,4-10 0 16,8-2 25-16,4-4 41 16,2-3-7-16,4-1-32 15,23-4-33-15,9-2-6 16,11-2-24-16,3-1-61 15,4 2-50-15,17-12-60 16,-15 8-180-16,-11 3-594 0</inkml:trace>
  <inkml:trace contextRef="#ctx0" brushRef="#br0" timeOffset="6584.11">22036 9680 2104 0,'0'0'328'15,"0"0"-193"-15,0 0 47 16,0 0-1-16,0 0-181 16,0 0-18-16,0 0-215 15,29-15-304-15,-29 21-720 0</inkml:trace>
  <inkml:trace contextRef="#ctx0" brushRef="#br0" timeOffset="7155.99">22331 9613 1189 0,'0'0'313'0,"0"0"-122"16,0 0 106-16,0 0-50 0,0 0-139 16,0 0-70-16,0 0 23 15,-2 36 58-15,2-8-3 16,0 4-10-16,0 2-34 16,2 0-28-16,6 0-24 15,1-1-13-15,5-3 2 16,-2-4-9-16,-2-4-28 15,-1-5-56-15,0-6-46 16,-4-5-45-16,-1-6-80 16,1 0-60-16,-3-8-200 15,-2-10-439-15</inkml:trace>
  <inkml:trace contextRef="#ctx0" brushRef="#br0" timeOffset="7417.78">22508 9610 1410 0,'0'0'355'0,"0"0"-201"16,0 0 91-16,0 0-57 15,0 0-43-15,0 0 11 16,0 0-19-16,-84 95-31 15,44-65-44-15,1 0-38 16,-6-2-15-16,5 0-8 16,-1-2-1-16,8-1-54 0,9-4-143 15,9 2-106-15,9-7-364 16,6-7-561-16</inkml:trace>
  <inkml:trace contextRef="#ctx0" brushRef="#br0" timeOffset="7766.03">22516 9944 971 0,'0'0'210'0,"0"0"-103"16,0 0 139-1,0 0-37-15,0 0-58 0,8 134-26 16,-16-85-23-16,-7 2-37 15,-4 4-18-15,-1-1-10 16,1-6 5-16,-2-6 18 16,-1-10 9-16,2-9 5 15,0-6 2-15,2-7 3 16,0-8 15-16,0-2-2 16,3 0-14-16,-3-14-15 15,0-8-14-15,4-4 5 16,6-1-12-16,4-2-12 15,4 2-27-15,0 4-3 16,4 3-113-16,21-4-200 0,-4 6-299 16,0-1-680-16</inkml:trace>
  <inkml:trace contextRef="#ctx0" brushRef="#br0" timeOffset="7974.19">22717 9747 1967 0,'0'0'281'0,"0"0"-155"16,0 0-42-16,0 0-12 0,0 0-72 15,0 0-104-15,0 0-235 16,4 13-554-16</inkml:trace>
  <inkml:trace contextRef="#ctx0" brushRef="#br0" timeOffset="8982.89">19404 10409 1689 0,'0'0'357'0,"0"0"-182"16,0 0 77-16,0 0-56 16,0 0-84-16,0 0-19 15,0 0-11-15,24 72-7 16,-24-40-31-16,0 5-18 16,0-2-11-16,-6-1-14 15,-3 2 7-15,0-2-8 16,0-5-9-16,0 0-12 15,3-8 6-15,-1-5-7 16,0-7-9-16,2-4 14 16,-3-5 17-16,-3 0 14 15,-3-5-2-15,-1-16 1 16,-1-2 3-16,1 0-2 0,-2-2-8 16,7 4-6-16,3 3-10 15,0 4-84-15,5-3-116 16,0 8-118-16,2-2-564 15</inkml:trace>
  <inkml:trace contextRef="#ctx0" brushRef="#br0" timeOffset="9197.81">19669 10243 715 0,'0'0'987'0,"0"0"-801"16,0 0-47-1,0 0 55-15,0 0-106 0,0 0-88 16,0 0-3-16,43-3-155 16,-39 16-163-16,-3-1-414 0</inkml:trace>
  <inkml:trace contextRef="#ctx0" brushRef="#br0" timeOffset="9421.78">19845 10527 430 0,'0'0'1087'0,"0"0"-908"0,0 0-9 15,0 0 110-15,129 19-100 16,-82-12-87-16,1 1-41 16,-6 0-35-16,-9 1-17 15,-8-2-32-15,-17 0-122 16,-8-3-164-16,0-3-525 0</inkml:trace>
  <inkml:trace contextRef="#ctx0" brushRef="#br0" timeOffset="9612.78">19838 10604 1659 0,'0'0'374'16,"0"0"-230"-16,0 0 53 16,0 0-9-16,0 0-55 15,0 0-82-15,139 27-51 16,-97-16-75-16,10 4-142 15,-10-3-290-15,-9-4-377 0</inkml:trace>
  <inkml:trace contextRef="#ctx0" brushRef="#br0" timeOffset="9956.95">20458 10714 1292 0,'0'0'270'0,"0"0"-87"16,0 0 135-16,0 0-85 15,0 0-97-15,0 0-2 16,133-95-13-16,-107 73-19 16,-2 0-39-16,-4 2-15 15,-2 2 7-15,-7 8-1 16,-2 2 12-16,-7 8-5 15,-2 0-16-15,0 0-9 0,-2 15-3 16,-11 8-3-16,-8 7-13 16,0 5-4-16,-2 0-11 15,1 0-2-15,3-1 0 16,4-4-21-16,0-2-66 16,5-7-154-16,-2-2-129 15,2-7-239-15,6-8-488 0</inkml:trace>
  <inkml:trace contextRef="#ctx0" brushRef="#br0" timeOffset="11077.8">19917 8624 188 0,'0'0'304'16,"0"0"-112"-16,0 0 20 0,0 0-17 15,0 0-37-15,0 0 10 16,0 0 10-16,21-28-21 16,-18 24-3-16,-1 2-4 15,-2 1-14-15,0 1-6 16,0 0-28-16,0 0-10 16,0 0-23-16,0 3-5 15,-9 13 7-15,-1 7-7 16,-4 0-20-16,1 5-13 15,-1 0-5-15,3-2-9 0,2-1-9 16,4-5-2 0,4-2-6-16,1-3 0 0,0-6-1 15,0-1-21-15,8-2-65 16,8-4-39-16,6-2-29 16,9 0-93-16,-2-4-128 15,-6-12-426-15</inkml:trace>
  <inkml:trace contextRef="#ctx0" brushRef="#br0" timeOffset="11298.09">20146 8127 1382 0,'0'0'368'0,"0"0"-187"16,0 0-63-16,0 0-60 16,0 0-58-16,0 0-72 15,0 0-130-15,21 36-151 16,-21-16-415-16</inkml:trace>
  <inkml:trace contextRef="#ctx0" brushRef="#br0" timeOffset="11629.85">20129 8724 988 0,'0'0'406'15,"0"0"-167"-15,0 0 32 16,0 0-56-16,0 0-52 16,0 0-24-16,0 0-66 15,98 11-30-15,-76-7-24 16,-2 0-12-16,-4 0-7 0,-2 0-62 15,3 3-148-15,-8-2-301 16,-1-1-514-16</inkml:trace>
  <inkml:trace contextRef="#ctx0" brushRef="#br0" timeOffset="11997.89">20472 8779 584 0,'0'0'638'0,"0"0"-415"16,0 0 45-16,0 0-24 0,0 0-78 15,68-115-46-15,-51 93-6 16,-4 2-2-16,1 4-40 15,-4 4-10-15,-3 4-4 16,-3 2-4-16,-2 4-9 16,-2 2-13-16,0 0-24 15,0 0-2-15,0 8-6 16,0 10 22-16,0 5-13 16,-8 2-9-16,-1 5 1 15,-1 7-1-15,-2 0-1 16,1 6 0-16,-1-3-46 15,1-2-81-15,8 12-44 16,3-10-138-16,0-10-446 0</inkml:trace>
  <inkml:trace contextRef="#ctx0" brushRef="#br0" timeOffset="13629.08">22964 9803 126 0,'0'0'929'0,"0"0"-603"0,0 0-30 16,0 0-27-16,0 0-78 16,0 0-48-16,0 0 1 15,0 0-25-15,0 0-18 16,0 0-16-16,0 0-9 16,4 0-19-16,10 4 4 15,6 0-10-15,4 0-20 16,5 2-14-16,3-2-8 15,-1 3-8-15,-2-6 7 16,-2 3-7-16,-5-4 0 16,-2 0 0-16,-5 0 6 0,-5 0-7 15,-2 0 8-15,-4 0-7 16,-4 0 8-16,3 0 0 16,-3 0 0-16,0 0 0 15,0 0-9-15,0 0-5 16,0 0-41-16,0 0-83 15,0 0-123-15,-5 0-92 16,-5 0-248-16,5-4-332 0</inkml:trace>
  <inkml:trace contextRef="#ctx0" brushRef="#br0" timeOffset="14169.62">23414 9319 692 0,'0'0'293'0,"0"0"-112"0,0 0 64 15,0 0-28-15,0 0-66 16,0 0-4-16,0 0 31 16,-6-7-21-16,6 7-37 15,0 0-21-15,9 0-35 16,13 0-3-16,9 0 3 16,11 0-24-16,9 7-22 15,6 2-7-15,-5-1-10 16,-1 0 1-16,-8 1-2 15,-6-4-9-15,-14 0-21 0,-7-3-13 16,-9 0-12-16,-5-1-22 16,-2-1-17-16,0 0-82 15,-19 0-81-15,-6 0-147 16,-2-3-382-16</inkml:trace>
  <inkml:trace contextRef="#ctx0" brushRef="#br0" timeOffset="14776.71">23448 9312 221 0,'0'0'615'15,"0"0"-419"-15,0 0 15 0,0 0 4 16,0 0-46-16,0 0-10 16,0 0 16-16,-26 10-21 15,21-2-37-15,2 1-27 16,1-2-14-16,2 3-16 15,0 2-2-15,0 1-3 16,7 0 0-16,11 4 1 16,4-2-19-16,1 5-13 15,5 1-6-15,-1 1-3 16,-1 0 1-16,0 2-16 16,-5 0 1-16,2 2 1 15,-3-1 4-15,-3 1-5 16,-1 3 1-16,-5-3-2 15,-2 2 1-15,-7 0 17 16,-2 0 6-16,0 3 8 0,-5-4 3 16,-12 4 12-16,-6-3-1 15,-3 2-13-15,-3-2-6 16,-2 2-11-16,-5 1-5 16,3 1-10-16,-5 1 5 15,2 1-5-15,0 3-1 16,1-3 1-16,3 2 0 15,4-4 0-15,5 0 0 16,4-2-1-16,5-2 1 16,7-2 6-16,5-2-6 15,2-2 4-15,0-3-5 16,13-5 12-16,10 1-10 16,1-5-1-16,5-3 1 15,5-2-1-15,1-1-1 16,3-4-1-16,-2 0-19 0,-2 0-20 15,-3 0-32-15,-3 0-24 16,-2 0-60-16,-7-9-44 16,4-3-114-16,-12-1-339 15,0 1-547-15</inkml:trace>
  <inkml:trace contextRef="#ctx0" brushRef="#br0" timeOffset="15940.64">24158 9878 630 0,'0'0'180'16,"0"0"-11"-16,0 0 47 15,0 0-18-15,0 0-24 16,0 0 16-16,0 0-17 16,32-43-36-16,-28 36-10 0,-4-3-12 15,0-1-4-15,0 2-11 16,0 0-9-16,0-1-21 15,-2 5 21-15,-9-4 7 16,-2 5-32-16,-5 3-32 16,-3 1-5-16,0 0-19 15,-4 0-2-15,-2 5-7 16,0 9 11-16,2 0-2 16,1 3 2-16,5-2-3 15,0 6-3-15,4-2-5 16,3 2-1-16,6-1 1 15,1 0-1-15,4-2 0 16,1-4-1-16,0-2 0 16,0-4-9-16,12-1-17 15,2 0 6-15,4-5 6 0,2-2 14 16,0 0-10-16,0 0-5 16,0-2 1-16,1-8-17 15,-2 0-3-15,1-4 9 16,-2 0 13-16,-2-3 4 15,0 2 3-15,-3-4 6 16,0 4 0-16,-4 1 0 16,-2 1 0-16,-3 6 2 15,0 0-1-15,-4 5 14 16,0 0 9-16,0 2 6 16,0 0-2-16,0 0 4 15,0 0-11-15,0 0-15 16,-2 4-6-16,-4 10 6 15,-3 4 6-15,-3 5-4 0,4 1-2 16,-1-1-5-16,0 2 0 16,4-1 1-16,1-1-2 15,0 0-52-15,4-2-109 16,0-7-81-16,0-1-102 16,0-5-257-16,0-4-187 0</inkml:trace>
  <inkml:trace contextRef="#ctx0" brushRef="#br0" timeOffset="16269.62">24283 10038 808 0,'0'0'490'0,"0"0"-342"16,0 0 81-16,0 0-47 15,0 0-103-15,0 0 43 16,0 0 55-16,-8 17-23 16,-3-3-55-16,-1 3-13 15,1 3-23-15,0 1-17 16,0-4-1-16,2 3-17 16,3-3-11-16,3-2-9 15,3 1-7-15,0-4-1 0,0 0 0 16,0-4-67-1,11-1-12-15,1-7-40 0,5 0-43 16,1-2-139-16,-2-14-392 16,-6-5-363-16</inkml:trace>
  <inkml:trace contextRef="#ctx0" brushRef="#br0" timeOffset="16443.68">24370 9861 1064 0,'0'0'483'16,"0"0"-288"-16,0 0 107 16,0 0-108-16,0 0-117 15,0 0-55-15,0 0-22 16,14-10-25-16,-14 10-154 0,0 9-73 16,0 3-237-1,0-1-133-15</inkml:trace>
  <inkml:trace contextRef="#ctx0" brushRef="#br0" timeOffset="16809.78">24430 10090 679 0,'0'0'270'16,"0"0"-1"-16,0 0 30 15,0 0-61-15,0 0-56 0,-31 127-34 16,14-91-51-16,-6 4-35 16,1 0-35-16,-3-1-18 15,1 0-8-15,1-6 6 16,3-8-6-16,3-6 0 16,1-8 5-16,3-5 0 15,-1-4 5-15,6-2 5 16,-4 0 22-16,3-12 29 15,3-4 13-15,-1 1-8 16,3-5-7-16,2 3-22 16,2 1-22-16,0 0-21 15,0 2-22-15,0 2-78 0,15-6-123 16,-2 6-260-16,3-1-292 16</inkml:trace>
  <inkml:trace contextRef="#ctx0" brushRef="#br0" timeOffset="17027.93">24621 9874 1320 0,'0'0'377'0,"0"0"-199"15,0 0 61-15,0 0-99 16,0 0-107-16,0 0-33 0,0 0-143 16,35-13-161-16,-31 20-371 0</inkml:trace>
  <inkml:trace contextRef="#ctx0" brushRef="#br0" timeOffset="17283.18">24819 9868 1045 0,'0'0'307'15,"0"0"-14"-15,0 0 46 16,0 0-67-16,0 0-66 16,0 0-12-16,76 124-53 15,-68-92-24-15,1-1-50 16,-2-4-40-16,0-1-13 0,-3-3-7 15,1-7-7-15,-3-3-35 16,-2-5-109-16,0-1-60 16,0-7-55-16,0 0-58 15,0-4-80-15,0-11-461 0</inkml:trace>
  <inkml:trace contextRef="#ctx0" brushRef="#br0" timeOffset="17531.71">25028 9876 1288 0,'0'0'330'0,"0"0"-92"0,0 0 20 16,0 0-106-16,0 0-77 16,0 0 48-16,0 0-4 15,-51 43-41-15,24-23-26 16,-2 1-27-16,-5 1-7 15,-1-2-16-15,-1 0-2 16,5-2-54-16,3-2-85 16,9 2-89-16,6-6-277 15,7-2-258-15</inkml:trace>
  <inkml:trace contextRef="#ctx0" brushRef="#br0" timeOffset="17900.68">25020 10156 649 0,'0'0'264'15,"0"0"-64"-15,0 0 59 16,0 0-24-16,-17 119-67 15,9-85-35-15,-6-3 6 16,3 1 14-16,-4-1-48 16,1-7-37-16,-1-4 1 0,-1-3-1 15,3-5-13-15,-1-7-4 16,1-1 10-16,0-1 3 16,1-3-18-16,-2 0-22 15,2 0-6-15,-1 0-8 16,-1-3-2-16,5-1-8 15,0-1 0-15,7 0-18 16,2-1-86-16,0-4-93 16,13-15-98-16,10 0-384 15,-2-1-834-15</inkml:trace>
  <inkml:trace contextRef="#ctx0" brushRef="#br0" timeOffset="18097.65">25255 10011 1721 0,'0'0'506'15,"0"0"-383"-15,0 0 162 16,0 0-39-16,0 0-156 16,0 0-63-16,0 0-27 15,39-21-135-15,-60 21-242 16,-8 7-405-16,-4 0-542 0</inkml:trace>
  <inkml:trace contextRef="#ctx0" brushRef="#br0" timeOffset="18921.34">22982 10686 1322 0,'0'0'258'0,"0"0"-99"16,0 0 167-16,0 0-81 15,0 0-65-15,0 0-12 0,0 0-9 16,-27 128-47-1,11-94-38-15,1 4-22 0,-3 1-10 16,-5 3-20-16,0-3-5 16,-2 4-10-16,2-3-6 15,0-7 1-15,4-7-1 16,3-6 7-16,6-8-8 16,-2-10 2-16,5-2-1 15,-1 0 11-15,-1-7-6 16,-1-11 0-16,1-4 0 15,3 0-5-15,-1 2 0 16,5 0-1-16,0 2-11 16,-1 2-14-16,3 4-47 0,0-2-163 15,0 5-113 1,0-1-526-16</inkml:trace>
  <inkml:trace contextRef="#ctx0" brushRef="#br0" timeOffset="19235.84">23006 10519 1167 0,'0'0'640'15,"0"0"-456"-15,0 0 90 16,0 0-50-16,0 0-95 16,0 0-80-16,0 0-33 15,12-54-16-15,-10 54-58 16,-2 4-86-16,0 12-129 15,0-2-318-15</inkml:trace>
  <inkml:trace contextRef="#ctx0" brushRef="#br0" timeOffset="19634.73">23099 10856 1512 0,'0'0'356'0,"0"0"-190"16,0 0 131-16,0 0-66 16,0 0-129-16,0 0-19 15,0 0-13-15,137 0-25 16,-104 0-31-16,-4 0-14 15,-6 0-53-15,-6 2-99 16,-7 3-85-16,-8-3-281 16,-2-2-399-16</inkml:trace>
  <inkml:trace contextRef="#ctx0" brushRef="#br0" timeOffset="19836.93">23136 10944 1506 0,'0'0'264'16,"0"0"-66"-16,0 0 186 15,0 0-127-15,0 0-132 16,113 27-56-16,-82-22-65 16,-2 0-4-16,12-5-201 15,-10 0-268-15,-6 0-534 0</inkml:trace>
  <inkml:trace contextRef="#ctx0" brushRef="#br0" timeOffset="25220.81">23606 10957 75 0,'0'0'240'0,"0"0"-129"15,0 0 10-15,0 0 15 0,0 0-15 16,0 0-23-16,0 0-17 16,0 0-22-16,2-2-4 15,2-3 12-15,1-1-1 16,0-2 15-16,4-2 18 15,1-4 0-15,4 1 7 16,3-4-13-16,0-1 1 16,0 0-18-16,0 2-18 15,-3 2 14-15,-2 3-3 16,-6 6 25-16,-4 1 32 16,-2 4 0-16,0 0-10 15,-4 0-27-15,-16 9-24 16,-2 10 23-16,0 3-8 0,-1 4-15 15,3-1-12-15,7-1-19 16,2 1-11-16,3 0-6 16,6-3-9-16,2 0-1 15,0 0-6-15,0-4-1 16,0-4-34-16,10-2-29 16,-1-3-54-16,-1-2-60 15,2-7-26-15,7 0-108 16,-1-4-249-16,-3-11-313 0</inkml:trace>
  <inkml:trace contextRef="#ctx0" brushRef="#br0" timeOffset="25429.71">23892 10534 1420 0,'0'0'267'15,"0"0"-75"-15,0 0 109 16,0 0-105-16,0 0-135 16,0 0-53-16,0 0-8 15,11-3-89-15,-11 6-170 16,0 9-338-16,0-5-210 0</inkml:trace>
  <inkml:trace contextRef="#ctx0" brushRef="#br0" timeOffset="25687.05">23834 10846 962 0,'0'0'308'0,"0"0"-185"16,0 0 148-16,0 0-10 15,0 0-38-15,0 0-47 16,122 51-47-16,-78-39-1 16,6-3-42-16,-8 3-56 15,-7-3-30-15,-8-2-19 16,-9-3-92-16,-13 1-77 0,-5-5-198 16,0 0-337-16</inkml:trace>
  <inkml:trace contextRef="#ctx0" brushRef="#br0" timeOffset="25955.66">24042 10778 113 0,'0'0'915'0,"0"0"-708"16,0 0 24-16,0 0-10 0,0 0-65 15,0 0 11-15,0 0 57 16,-10 34-38-16,2-12-25 16,3 4-44-16,-7 2-29 15,-1 2-50-15,-3 0-38 16,1 3-5-16,-1-6-120 16,1 8-134-16,6-9-280 15,1-6-279-15</inkml:trace>
  <inkml:trace contextRef="#ctx0" brushRef="#br0" timeOffset="26269.82">24148 11153 1151 0,'0'0'250'0,"0"0"8"16,0 0 62-16,0 0-92 15,131-98-85-15,-95 68-21 16,2-1 3-16,-5 4-3 16,-3 3-40-16,-2 2-4 15,-8 5 11-15,-6 5-4 16,-6 6-19-16,-6 5-12 16,-2 1-19-16,0 0-25 15,0 3-9-15,-12 19 8 16,-11 8 0-16,-4 9-7 15,-2 3-2-15,-3-2-3 16,6 0-69-16,1-5-103 0,10 2-148 16,4-9-254-16,6-12-519 15</inkml:trace>
  <inkml:trace contextRef="#ctx0" brushRef="#br0" timeOffset="30402.14">23628 8918 297 0,'0'0'124'0,"0"0"-56"16,0 0 22-16,0 0-12 16,0 0 4-16,0 0 9 15,0 0 6-15,0 0-14 16,0 0-16-16,0 0-16 15,0 0-7-15,0-3-12 16,0 1-1-16,0 2 8 16,0-2-7-16,0 0-18 15,5-1-13-15,3-2 0 16,2 1 0-16,2 0-1 16,2 0 1-16,0 1-1 15,1 0 0-15,-1 1 0 16,-1 0 0-16,1 2 0 0,-4 0 0 15,1 0 2-15,-1 0 6 16,-2 0-7-16,1 0 8 16,-1 0 0-16,-2 0-2 15,-2 0 0-15,3 0 2 16,-4 0-3-16,0 0-4 16,3 0 4-16,-2 0 0 15,0 0-5-15,3 0 1 16,-1 0-1-16,1 0 1 15,0 2 9-15,-1 0 0 16,-1-2-3-16,-1 3 1 16,-3-3 1-16,2 0 2 15,-3 0 7-15,0 0 1 0,0 0-4 16,0 3-3 0,0-1-11-16,3 2 14 0,0 2-5 15,-1-1-4-15,2-2-5 16,-2 3-1-16,1-2 7 15,-3 2-8-15,0 1 0 16,0 2 1-16,0 3 6 16,-23 14-7-16,-2-3-74 15,-7-3-197-15</inkml:trace>
  <inkml:trace contextRef="#ctx0" brushRef="#br0" timeOffset="33953.65">23913 8915 461 0,'0'0'176'0,"0"0"-40"16,0 0 18-16,0 0-25 16,0 0-53-16,0 0-12 15,0 0 14-15,14-12-20 16,-14 12-13-16,0 0-6 15,0 0-4-15,0 0-17 0,0 0-11 16,0 0 3-16,0 8 26 16,0 4-1-16,0 2-13 15,0 4 12-15,-4 0-2 16,-10 1-6-16,1 0-13 16,-3-3 3-16,3 0 6 15,-1-2-15-15,3-3-1 16,3-4-4-16,0 0-1 15,4-4 0-15,4-3 1 16,-2 0 4-16,2 0 4 16,0 0 6-16,0 0-4 15,0 0 4-15,0 0-3 0,0 0-13 16,0-2-1-16,2-3-2 16,2-2-3-16,4 0 5 15,0 0-5-15,3 0 5 16,0-2 1-16,5 0-1 15,0-4 1-15,3 1 0 16,2 0 1-16,-1-2-1 16,0 0 0-16,-2 2 0 15,-1 1 0-15,-4 2 0 16,3 1 0-16,-4 4-1 16,0 0 1-16,1 0 0 15,-3 2-1-15,-1 2 0 16,-2 0-1-16,-2 0 2 15,1 0-1-15,-1 0 0 16,-1 0 0-16,0 0 0 0,-2 0 1 16,4 0 0-16,-4 0 0 15,-2 5 0-15,0 4 11 16,0 1 18-16,0 4 11 16,0 0-1-16,0 2-4 15,-10 0 11-15,-3 0-6 16,-1 0-1-16,1 1 2 15,1-2-3-15,0-1-5 16,1 3-14-16,7-5-6 16,1 2-7-16,3-1-6 15,0-2 2-15,18-1 4 16,15 2 14-16,14-2-20 16,11-4-56-16,36-2-104 0,-17-2-116 15,-9-2-254-15</inkml:trace>
  <inkml:trace contextRef="#ctx0" brushRef="#br0" timeOffset="36084.86">18075 10834 624 0,'0'0'188'0,"0"0"-133"15,0 0-22-15,0 0 100 16,0 0-17-16,0 0 23 0,0 0 10 16,-2 26-28-1,2-21-27-15,0 4-18 0,0 2-23 16,2-2-12-16,9 3 13 16,1-1-29-16,1 0-12 15,3 1-7-15,1-2 3 16,4 2 1-16,3-2 0 15,0 3 5-15,3-1-6 16,2-1 4-16,2 2-7 16,3-2 0-16,0 1-5 15,3-1 13-15,3-2 5 16,2 2-9-16,3-3 0 16,3 2-1-16,-5-2-8 15,5 1 1-15,-4 3-2 16,0 1 1-16,-3 0 0 0,-1 2 0 15,0-3-1-15,-2-2 1 16,2-1 1-16,0 0-2 16,1-3 1-16,1 2-1 15,3-2 0-15,-1 0 1 16,1 0 1-16,3-1 0 16,2 1-2-16,0-3 0 15,6 1-2-15,0 0 1 16,0-1-5-16,2 0-1 15,-2 1-1-15,-4-2 1 16,3 2-3-16,-2-2 2 16,-1 0 8-16,-4 0-2 15,4 0 2-15,-3 2-2 0,2 0 1 16,0 0 0 0,1 0 1-16,3 0 0 0,1 0 0 15,2 2 0-15,-2-2 0 16,2 2 0-16,-4 1 0 15,-4-2 0-15,0 1-1 16,-3 2 1-16,-3 0 0 16,-2 1 1-16,0-1-1 15,1-2 0-15,0 2 0 16,3-1 0-16,1 1 0 16,2 3 0-16,2-4-6 15,3 4-4-15,-3-4 1 0,0 2 8 16,1-1-1-1,-2-2 1-15,2-1 0 0,0 2 0 16,0-1 0-16,2 1 0 16,1-2 0-16,4 2 1 15,-1-2-1-15,0 1 1 16,-1 0-1-16,3 0 0 16,2 0 1-16,-2 0-1 15,-1 0 1-15,0-1 0 16,1 4-1-16,-2-1 1 15,-1 0 0-15,4 2 0 16,-6 2 0-16,3-1-2 16,-5 1 1-16,2-3-14 15,-1-1-11-15,-2 0 13 16,4 1 2-16,0-4-9 0,7-1-1 16,1 0 7-16,3 3 8 15,3-3 4-15,1 1 2 16,-6 3 0-16,1 1-1 15,-4 1 1-15,-4-3-2 16,-4 1 2-16,-3 3-1 16,-2-5 1-16,0 2 0 15,1-3-1-15,-2 1 1 16,4-2 0-16,1 3 0 16,0 1 1-16,1-1 2 15,-2 2-3-15,-1-4 6 16,-2 3-6-16,-2-3 0 15,1-1 0-15,0-3 0 0,0-1 1 16,4 0-1 0,1 0 0-16,1 0 0 0,-1 0-1 15,5 0 0-15,0 0 0 16,4 0-1-16,6 0-9 16,1 0 3-16,2 2 7 15,-3 1-22-15,1-1-8 16,-5-2-1-16,-7 0 8 15,-4 0 1-15,-6 0 14 16,-4 0 3-16,-7 0 4 16,-8 0 2-16,-5-2 2 15,-9-3-2-15,-6 4 14 16,-6-1 21-16,-2 2-9 0,0-2-19 16,0 2-7-16,-2 0-55 15,-14 0-119-15,-3-2-185 16</inkml:trace>
  <inkml:trace contextRef="#ctx0" brushRef="#br0" timeOffset="37143.75">20148 11638 474 0,'0'0'261'0,"0"0"-102"0,0 0 37 15,0 0 62-15,0 0-50 16,0 0-48-16,0 0-5 15,23-24-16-15,-23 16-13 16,0-2-9-16,0-2-36 16,0 0-21-16,-11 0 0 15,-3 0-12-15,-1 2-9 16,-3 4-5-16,-3 3-4 0,-2 3-7 16,-7 0-12-1,-3 1-10-15,-3 17 1 0,0 3-1 16,0 6 10-16,3 7-1 15,2 0 2-15,7 5-4 16,3-3-7-16,6-4 1 16,9-2-2-16,3-6-5 15,3-9-21-15,0-2-30 16,13-6-4-16,7-7 26 16,8 0 7-16,3 0 5 15,0-13-20-15,0-3-4 16,-2-6-1-16,-3-2 22 15,-3-3 17-15,-3 2 8 16,-3-3 0-16,-3 2 0 16,-4 3 1-16,-1 5 11 0,-5 4 11 15,-4 8 9-15,0 3 3 16,0 3-1-16,0 0-14 16,0 9-1-16,0 14 3 15,-8 3 2-15,0 9-12 16,-3 0-12-16,1 1 1 15,6-3-1-15,2-2-51 16,2-5-50-16,2 0-138 16,12-8-345-16,0-6-193 0</inkml:trace>
  <inkml:trace contextRef="#ctx0" brushRef="#br0" timeOffset="37654.1">20364 11801 1145 0,'0'0'292'16,"0"0"-204"-16,0 0 93 16,0 0 34-16,0 0-95 15,0 0-31-15,0 0-15 16,-24 80 22-16,15-56-25 15,0-2-34-15,3 2-14 16,2-4-10-16,4 0-6 0,0-3-5 16,0-3-2-1,2-2-9-15,11-5-22 16,5-1-8-16,4-5 7 0,0-1-14 16,5 0-24-16,-3 0 10 15,1-9 1-15,-3-3 15 16,-2-2 14-16,-4 0 22 15,-3 0 6-15,-4 0 2 16,-5 5 27-16,-3-2 31 16,-1 4 5-16,0 4 8 15,0-1 2-15,0 4-13 16,0 0-27-16,0 0-18 16,-5 13-8-16,-1 2 1 15,-2 5 6-15,3 0 0 16,5 0-6-16,0-4-7 0,0-2-2 15,2-1-11-15,10-6-39 16,5 0-17-16,0-4-90 16,3-3-58-16,-4 0-162 15,-7 0-234-15</inkml:trace>
  <inkml:trace contextRef="#ctx0" brushRef="#br0" timeOffset="37915.01">20591 11490 1020 0,'0'0'227'0,"0"0"-155"16,0 0-12-16,0 0 82 15,0 0-59-15,0 0-58 16,0 0-15-16,-3 4-10 16,5 6-24-16,2 4-114 15,3-2-146-15,-3-2-306 0</inkml:trace>
  <inkml:trace contextRef="#ctx0" brushRef="#br0" timeOffset="38088.03">20591 11490 639 0,'124'108'756'0,"-120"-108"-589"15,0 0-80-15,1 0 70 16,-2 0-40-16,3 0-81 16,-1 0-36-16,-1 0-8 15,-2 0-159-15,-2 0-328 16,0 0-402-16</inkml:trace>
  <inkml:trace contextRef="#ctx0" brushRef="#br0" timeOffset="44039.07">10334 11096 204 0,'0'0'157'0,"0"0"-127"16,0 0-18-16,0 0 24 0,0 0 13 15,0 0-20-15,0 0-18 16,6-13-2-16,-4 11-8 15,0 2 0-15,-2 0 11 16,0 0-2-16,0 0-10 16,0 0-29-16,0 0-67 15,-2 0-68-15,-2 0-65 0</inkml:trace>
  <inkml:trace contextRef="#ctx0" brushRef="#br0" timeOffset="57319.64">2050 9174 732 0,'0'0'222'0,"0"0"-145"16,0 0-54-16,0 0 1 15,0 0-24-15,-7-2-23 16,-2 2-46-16,-11 0-38 16,2 8-107-16,3-2-451 0</inkml:trace>
  <inkml:trace contextRef="#ctx0" brushRef="#br0" timeOffset="57609.72">2050 9174 492 0,'-141'-8'341'0,"141"8"-120"15,0 0-14-15,0 0 9 16,0 0-36-16,0 0-41 16,0 0-26-16,0 0-31 15,0 0-27-15,0 0 7 16,0 0-2-16,-2 10-5 16,-7 3-21-16,-1 1-34 15,-4 1-25-15,-2 2-70 16,-2 4-78-16,-9 4-119 15,5-6-222-15,5-3-270 0</inkml:trace>
  <inkml:trace contextRef="#ctx0" brushRef="#br0" timeOffset="57780.89">1670 9421 49 0,'0'0'734'0,"0"0"-547"16,0 0-72-16,0 0 24 15,0 0-42-15,0 0-63 16,0 0-34-16,-17 23-14 16,13-10-105-16,2-5-112 15,-3-1-166-15</inkml:trace>
  <inkml:trace contextRef="#ctx0" brushRef="#br0" timeOffset="58016.88">1529 9682 462 0,'0'0'276'0,"0"0"-148"16,0 0-2-16,0 0-10 15,0 0-50-15,0 0-51 16,0 0-15-16,-7 25-65 16,5-17-100-16,-6-2-167 0</inkml:trace>
  <inkml:trace contextRef="#ctx0" brushRef="#br0" timeOffset="58195.5">1375 9924 763 0,'0'0'374'0,"0"0"-241"15,0 0-69-15,0 0 46 16,0 0-61-16,0 0-49 16,0 0-132-16,-21 27-175 0</inkml:trace>
  <inkml:trace contextRef="#ctx0" brushRef="#br0" timeOffset="58452.07">1194 10173 854 0,'0'0'369'15,"0"0"-198"-15,0 0-33 16,0 0 52-16,0 0-38 15,0 0-84-15,0 0-39 16,0 0-14-16,0 0-15 0,0 0-16 16,-2 0-59-1,0 0-38-15,-4 0-31 0,0 3-13 16,2 2 54-16,-5-1-28 16,3 1-28-16,0 1-108 15,2-4-280-15</inkml:trace>
  <inkml:trace contextRef="#ctx0" brushRef="#br0" timeOffset="100636">8882 10467 426 0,'0'0'15'15,"-71"-23"-15"-15,26 11-103 0,-3 1 17 16,3-3 86-16,11 4 30 15,12 2-11-15,17 5-19 16,5 3-41-16,0 0-71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13:21:17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8724 13314 10 0,'0'0'133'16,"-4"0"-81"-16,2 0-39 15,-4 0-12-15,4 0 5 16,0 2-5-16,0 1-1 16,-2 1-11-16,1 2-28 15,-2-2-26-15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8T13:21:44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14201 6034 525 0,'0'0'93'16,"0"0"574"-16,0 0-408 0,0 0-64 16,0 0 48-16,0 0 5 15,20-59-86-15,-20 54-18 16,-2-2-13-16,-9 3-17 15,-7 4-33-15,-2 0-27 16,-7 0-5-16,-2 0-4 16,0 12-5-16,-1 2-19 15,5 5-9-15,4-2-6 16,8 3-5-16,6 1-1 16,7 1-7-16,0 0-16 0,7 0-3 15,15 0-27 1,5-1 20-16,2-1 18 0,-4 1 15 15,-9-4-1-15,-1-4 1 16,-11-1-2-16,-4 0 2 16,0-3 5-16,-15 3 19 15,-12-1-3-15,-4 0 5 16,-2 0-11-16,1-3-5 16,3-3-2-16,9-2-7 15,4-3-1-15,12 0-61 16,4 0-159-16,8-26-84 15,17 0-206-15,4-6-235 0</inkml:trace>
  <inkml:trace contextRef="#ctx0" brushRef="#br0" timeOffset="269.02">14427 5685 1302 0,'0'0'487'15,"0"0"-281"-15,0 0 81 16,0 0 17-16,0 0-74 16,0 0-115-16,0 0-72 15,-5 30 4-15,-9 10 11 16,-3 10-1-16,1 6-17 16,-3 4-17-16,5 2-13 15,3 1-8-15,-1-3-2 16,6-7-26-16,1-6-73 15,3-11-161-15,2-8-27 16,0-14-47-16,0-7-187 0,0-7-201 16</inkml:trace>
  <inkml:trace contextRef="#ctx0" brushRef="#br0" timeOffset="666.88">14165 6070 1167 0,'0'0'387'0,"0"0"-188"16,0 0 20-16,0 0 6 16,0 0-123-16,0 0-58 0,0 0 13 15,123-10-4 1,-90 10 9-16,-2 6-1 0,-4 6-22 16,-2 6-11-16,-5 2-2 15,-2 4-16-15,-3 0-4 16,-1 3-6-16,-3-4-11 15,-4-3 1-15,-3-5-4 16,-4-3-1-16,0-7 0 16,0-5 15-16,0 0 7 15,0 0 11-15,4-14-2 16,3-9-14-16,3-10 13 16,7-4-5-16,3-2 2 15,9-2-2-15,2 1 1 16,5 5-10-16,-3 6 8 15,-2 5-9-15,-4 10-1 0,-4 6 0 16,-8 6-35-16,1 2-83 16,-5 2-122-16,-3 15-244 15,-2-2-231-15</inkml:trace>
  <inkml:trace contextRef="#ctx0" brushRef="#br0" timeOffset="884.46">14867 6060 1131 0,'0'0'304'0,"0"0"-96"15,0 0 21-15,0 0 12 16,0 0-85-16,0 0-51 0,31 102-50 16,-28-78-36-1,1-2-13-15,-4-4-6 0,3-2-34 16,1-2-105-16,5-9-123 15,-2 0-280-15,2-5-208 0</inkml:trace>
  <inkml:trace contextRef="#ctx0" brushRef="#br0" timeOffset="1048.31">15089 5787 1721 0,'0'0'348'0,"0"0"-249"16,0 0-33-16,0 0 23 16,0 0-89-16,0 0-31 15,0 0-198-15,26 20-129 0,-17-4-527 16</inkml:trace>
  <inkml:trace contextRef="#ctx0" brushRef="#br0" timeOffset="1650.86">15380 5949 1011 0,'0'0'374'0,"0"0"-165"16,0 0 58-16,0 0 75 16,0 0-69-16,0 0-93 0,0 0-70 15,-35-24-37-15,8 26-7 16,-1 10-5-16,0 7-20 15,-1 1-20-15,4 4-3 16,6 2-4-16,3-1-6 16,7 1-2-16,7-1 1 15,2-4-7-15,0-1 0 16,18-1-5-16,6-7-5 16,7-6-12-16,8-4-8 15,-3-2-12-15,7-2-6 16,-2-16 9-16,-1-6 9 15,-3-5 9-15,-1-4-3 16,-3-6-1-16,-2-7-15 0,1-1-33 16,-4-6-12-1,2 2 34-15,-3 0 38 0,-5 7 12 16,-4 4 1-16,-7 6 0 16,-4 6 17-16,-5 5 27 15,-2 9 17-15,0 6-4 16,0 4-8-16,0 4-10 15,0 0-21-15,0 7-18 16,-11 12 2-16,-3 8 14 16,-1 6 20-16,1 4 12 15,3 1 12-15,5 1-8 16,1 4-13-16,3-1-12 16,2 2-5-16,0 1-7 15,5-4-4-15,11-2-5 16,3-7-5-16,3-4-1 0,0-6-26 15,3-6-93-15,0-7-85 16,3-9-64-16,-5 0-193 16,-8-12-314-16</inkml:trace>
  <inkml:trace contextRef="#ctx0" brushRef="#br0" timeOffset="1866.1">15517 5796 1778 0,'0'0'540'0,"0"0"-452"0,0 0-28 15,0 0 94 1,0 0 70-16,118-9-62 0,-49 9-89 16,4 0-49-16,-1 0-24 15,-5 0-66-15,-3 0-182 16,-16 0-237-16,-18 0-396 0</inkml:trace>
  <inkml:trace contextRef="#ctx0" brushRef="#br0" timeOffset="3626.3">13316 6288 880 0,'0'0'279'16,"0"0"-83"-16,0 0 23 16,0 0 15-16,0 0-82 15,0 0-66-15,0 0 13 16,38-4-14-16,-22 4-15 15,-1 0-4-15,1 0-23 16,2 4-10-16,4 4-2 16,0-2-3-16,3 2-7 15,2 1-6-15,2 0-6 0,0-1 0 16,2 2-8-16,-1 0 10 16,0 2-10-16,0 1-1 15,0 1 1-15,0-2 0 16,-2 2 8-16,1 2-8 15,0 0 11-15,4-2-11 16,1 2 0-16,0-2-1 16,-1 0 1-16,-2 0 0 15,-1 0 0-15,2-2-1 16,0 0 1-16,-3 3 0 16,-1-6 5-16,2 3 0 15,-3-2 0-15,-1-2-5 16,-2 2 1-16,1-1-1 15,-5 0 1-15,-2-1 4 16,-2 2 7-16,-3 2-2 0,-1-2 2 16,0 2 5-16,-3 0-2 15,0 0-4-15,-2 2 3 16,-1 0 6-16,0 3-7 16,2-4-4-16,-3 4 2 15,-1-1-5-15,-2 1 1 16,0 0-1-16,0 0 4 15,1 2-2-15,-3 1-3 16,0-2 1-16,0 2-1 16,0 0 0-16,0-2-5 0,0 3 0 15,0 0 0 1,0-1 1-16,0 2-1 0,0 2 7 16,0 0-7-16,-5 0 0 15,1-1 0 1,0 1-1-16,-3-2 1 0,1-1 1 15,3 0-1-15,0-3-1 16,1-2 0-16,0-2 0 16,2-2 0-16,0-2 1 15,0-2-1-15,-2-3 1 16,2-2-1-16,0-1 1 16,0-2-1-16,0 0 1 15,0 0 0-15,0 0 1 16,0 0 5-16,0-8-6 15,0-4 0-15,0-2-1 0,2-6-1 16,5-2 1 0,2-8-1-16,0-2 0 0,-1-4 0 15,1-3 0-15,3 1 1 16,-1 1-1-16,-3-2 1 16,4-2-1-16,-1 3 0 15,1-3-5-15,-2 4 5 16,3 2-9-16,1 5 2 15,1 0 7-15,4 1-8 16,-1 3 7-16,1 0 1 16,2 0-1-16,1 3 1 15,0 0 1-15,2 3-1 16,3 2-7-16,5 1 7 16,1 2 0-16,2 4 0 15,8-2 0-15,1 1 0 0,4 3 1 16,2-1 0-16,2 5 0 15,4-4 1-15,0 4-1 16,2 1 0-16,2 0 0 16,0 2 0-16,2 2 0 15,2 0 0-15,8 0 0 16,4 0 0-16,6 0 0 16,7 0 1-16,3 0 0 15,6 0 0-15,0 0 5 16,0 2-6-16,0-2 2 15,-4 0-2-15,-3 0 2 16,-5 0 7-16,-2 0 1 16,-11 0 1-16,-5 0-2 15,-16-7 0-15,-4-3 2 16,-15 1 6-16,-9-3 1 0,-8 0 12 16,-10 2 15-16,-3 0-14 15,-3 1-31-15,0-1-6 16,0 4-67-16,-25-3-107 15,-1 2-307-15,-3-1-747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AAF42-3282-49BF-AD65-704D75560868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9A1F9-E872-4EBD-B12F-E75531B1E9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0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3738-1ED5-442D-ABF1-2904C507DC25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4EBD-4C61-4F35-BD4A-3FD67BEB8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3738-1ED5-442D-ABF1-2904C507DC25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4EBD-4C61-4F35-BD4A-3FD67BEB8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3738-1ED5-442D-ABF1-2904C507DC25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4EBD-4C61-4F35-BD4A-3FD67BEB8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3738-1ED5-442D-ABF1-2904C507DC25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4EBD-4C61-4F35-BD4A-3FD67BEB8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3738-1ED5-442D-ABF1-2904C507DC25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4EBD-4C61-4F35-BD4A-3FD67BEB8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3738-1ED5-442D-ABF1-2904C507DC25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4EBD-4C61-4F35-BD4A-3FD67BEB8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3738-1ED5-442D-ABF1-2904C507DC25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4EBD-4C61-4F35-BD4A-3FD67BEB8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3738-1ED5-442D-ABF1-2904C507DC25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4EBD-4C61-4F35-BD4A-3FD67BEB8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3738-1ED5-442D-ABF1-2904C507DC25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4EBD-4C61-4F35-BD4A-3FD67BEB8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3738-1ED5-442D-ABF1-2904C507DC25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4EBD-4C61-4F35-BD4A-3FD67BEB8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3738-1ED5-442D-ABF1-2904C507DC25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4EBD-4C61-4F35-BD4A-3FD67BEB8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13738-1ED5-442D-ABF1-2904C507DC25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D4EBD-4C61-4F35-BD4A-3FD67BEB8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wmf"/><Relationship Id="rId2" Type="http://schemas.openxmlformats.org/officeDocument/2006/relationships/tags" Target="../tags/tag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19.png"/><Relationship Id="rId21" Type="http://schemas.openxmlformats.org/officeDocument/2006/relationships/customXml" Target="../ink/ink4.xml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1" Type="http://schemas.openxmlformats.org/officeDocument/2006/relationships/tags" Target="../tags/tag5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Relationship Id="rId22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21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png"/><Relationship Id="rId2" Type="http://schemas.openxmlformats.org/officeDocument/2006/relationships/tags" Target="../tags/tag7.xml"/><Relationship Id="rId1" Type="http://schemas.openxmlformats.org/officeDocument/2006/relationships/vmlDrawing" Target="../drawings/vmlDrawing9.vml"/><Relationship Id="rId6" Type="http://schemas.openxmlformats.org/officeDocument/2006/relationships/customXml" Target="../ink/ink5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wmf"/><Relationship Id="rId2" Type="http://schemas.openxmlformats.org/officeDocument/2006/relationships/tags" Target="../tags/tag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4.wmf"/><Relationship Id="rId10" Type="http://schemas.openxmlformats.org/officeDocument/2006/relationships/image" Target="../media/image44.png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6.wmf"/><Relationship Id="rId10" Type="http://schemas.openxmlformats.org/officeDocument/2006/relationships/image" Target="../media/image47.w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wmf"/><Relationship Id="rId2" Type="http://schemas.openxmlformats.org/officeDocument/2006/relationships/tags" Target="../tags/tag1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1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2.png"/><Relationship Id="rId12" Type="http://schemas.openxmlformats.org/officeDocument/2006/relationships/customXml" Target="../ink/ink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png"/><Relationship Id="rId11" Type="http://schemas.openxmlformats.org/officeDocument/2006/relationships/image" Target="../media/image1.wmf"/><Relationship Id="rId10" Type="http://schemas.openxmlformats.org/officeDocument/2006/relationships/oleObject" Target="../embeddings/oleObject9.bin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oleObject" Target="../embeddings/oleObject20.bin"/><Relationship Id="rId7" Type="http://schemas.openxmlformats.org/officeDocument/2006/relationships/customXml" Target="../ink/ink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png"/><Relationship Id="rId5" Type="http://schemas.openxmlformats.org/officeDocument/2006/relationships/customXml" Target="../ink/ink11.xml"/><Relationship Id="rId4" Type="http://schemas.openxmlformats.org/officeDocument/2006/relationships/image" Target="../media/image6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11" Type="http://schemas.openxmlformats.org/officeDocument/2006/relationships/image" Target="../media/image1.wmf"/><Relationship Id="rId10" Type="http://schemas.openxmlformats.org/officeDocument/2006/relationships/oleObject" Target="../embeddings/oleObject9.bin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de </a:t>
            </a:r>
            <a:r>
              <a:rPr lang="en-US" dirty="0" err="1"/>
              <a:t>ecuatii</a:t>
            </a:r>
            <a:r>
              <a:rPr lang="en-US" dirty="0"/>
              <a:t> </a:t>
            </a:r>
            <a:r>
              <a:rPr lang="en-US" dirty="0" err="1"/>
              <a:t>liniare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9B13A6ED-3C4F-4B77-9E45-B0A9DDC7B485}" type="datetime5">
              <a:rPr lang="en-US" smtClean="0"/>
              <a:pPr/>
              <a:t>18-Mar-22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determinam</a:t>
            </a:r>
            <a:r>
              <a:rPr lang="en-US" dirty="0"/>
              <a:t> x=(x</a:t>
            </a:r>
            <a:r>
              <a:rPr lang="en-US" sz="2800" baseline="-25000" dirty="0"/>
              <a:t>i</a:t>
            </a:r>
            <a:r>
              <a:rPr lang="en-US" sz="2800" dirty="0"/>
              <a:t>)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=1,...,n</a:t>
            </a:r>
            <a:r>
              <a:rPr lang="en-US" sz="2800" dirty="0"/>
              <a:t> </a:t>
            </a:r>
            <a:r>
              <a:rPr lang="en-US" sz="2800" dirty="0" err="1"/>
              <a:t>astfel</a:t>
            </a:r>
            <a:r>
              <a:rPr lang="en-US" sz="2800" dirty="0"/>
              <a:t> </a:t>
            </a:r>
            <a:r>
              <a:rPr lang="en-US" sz="2800" dirty="0" err="1"/>
              <a:t>incat</a:t>
            </a:r>
            <a:r>
              <a:rPr lang="en-US" sz="2800" dirty="0"/>
              <a:t> Ax=b.</a:t>
            </a:r>
          </a:p>
          <a:p>
            <a:r>
              <a:rPr lang="en-US" sz="2800" dirty="0" err="1"/>
              <a:t>Metoda</a:t>
            </a:r>
            <a:r>
              <a:rPr lang="en-US" sz="2800" dirty="0"/>
              <a:t> </a:t>
            </a:r>
            <a:r>
              <a:rPr lang="en-US" sz="2800" dirty="0" err="1"/>
              <a:t>iterativa</a:t>
            </a:r>
            <a:r>
              <a:rPr lang="en-US" sz="2800" dirty="0"/>
              <a:t> de </a:t>
            </a:r>
            <a:r>
              <a:rPr lang="en-US" sz="2800" dirty="0" err="1"/>
              <a:t>rezolvare</a:t>
            </a:r>
            <a:r>
              <a:rPr lang="en-US" sz="2800" dirty="0"/>
              <a:t> </a:t>
            </a:r>
            <a:r>
              <a:rPr lang="en-US" sz="2800" dirty="0" err="1"/>
              <a:t>presupune</a:t>
            </a:r>
            <a:r>
              <a:rPr lang="en-US" sz="2800" dirty="0"/>
              <a:t> ca</a:t>
            </a:r>
          </a:p>
          <a:p>
            <a:pPr marL="0" indent="0">
              <a:buNone/>
            </a:pPr>
            <a:r>
              <a:rPr lang="en-US" sz="2800" dirty="0"/>
              <a:t>      se </a:t>
            </a:r>
            <a:r>
              <a:rPr lang="en-US" sz="2800" dirty="0" err="1"/>
              <a:t>pleaca</a:t>
            </a:r>
            <a:r>
              <a:rPr lang="en-US" sz="2800" dirty="0"/>
              <a:t> de la o </a:t>
            </a:r>
            <a:r>
              <a:rPr lang="en-US" sz="2800" dirty="0" err="1"/>
              <a:t>valoare</a:t>
            </a:r>
            <a:r>
              <a:rPr lang="en-US" sz="2800" dirty="0"/>
              <a:t> </a:t>
            </a:r>
            <a:r>
              <a:rPr lang="en-US" sz="2800" dirty="0" err="1"/>
              <a:t>initiala</a:t>
            </a:r>
            <a:r>
              <a:rPr lang="en-US" sz="2800" dirty="0"/>
              <a:t> a </a:t>
            </a:r>
            <a:r>
              <a:rPr lang="en-US" sz="2800" dirty="0" err="1"/>
              <a:t>lui</a:t>
            </a:r>
            <a:r>
              <a:rPr lang="en-US" sz="2800" dirty="0"/>
              <a:t> x, 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notata</a:t>
            </a:r>
            <a:r>
              <a:rPr lang="en-US" sz="2800" dirty="0"/>
              <a:t> x</a:t>
            </a:r>
            <a:r>
              <a:rPr lang="en-US" sz="2800" baseline="30000" dirty="0"/>
              <a:t>(0)</a:t>
            </a:r>
            <a:r>
              <a:rPr lang="en-US" dirty="0"/>
              <a:t>     =(x</a:t>
            </a:r>
            <a:r>
              <a:rPr lang="en-US" baseline="-25000" dirty="0"/>
              <a:t>i</a:t>
            </a:r>
            <a:r>
              <a:rPr lang="en-US" baseline="30000" dirty="0"/>
              <a:t>0</a:t>
            </a:r>
            <a:r>
              <a:rPr lang="en-US" dirty="0"/>
              <a:t>)</a:t>
            </a:r>
            <a:r>
              <a:rPr lang="en-US" baseline="-25000" dirty="0" err="1"/>
              <a:t>i</a:t>
            </a:r>
            <a:r>
              <a:rPr lang="en-US" baseline="-25000" dirty="0"/>
              <a:t>=1,...,n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construieste</a:t>
            </a:r>
            <a:r>
              <a:rPr lang="en-US" dirty="0"/>
              <a:t> un sir (x</a:t>
            </a:r>
            <a:r>
              <a:rPr lang="en-US" baseline="30000" dirty="0"/>
              <a:t>(k)</a:t>
            </a:r>
            <a:r>
              <a:rPr lang="en-US" dirty="0"/>
              <a:t>)</a:t>
            </a:r>
            <a:r>
              <a:rPr lang="en-US" baseline="-25000" dirty="0"/>
              <a:t>k </a:t>
            </a:r>
            <a:r>
              <a:rPr lang="en-US" dirty="0" err="1"/>
              <a:t>ce</a:t>
            </a:r>
            <a:r>
              <a:rPr lang="en-US" dirty="0"/>
              <a:t> converge la </a:t>
            </a:r>
            <a:r>
              <a:rPr lang="en-US" dirty="0" err="1"/>
              <a:t>solutia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.</a:t>
            </a:r>
          </a:p>
          <a:p>
            <a:r>
              <a:rPr lang="en-US" dirty="0" err="1"/>
              <a:t>Sirul</a:t>
            </a:r>
            <a:r>
              <a:rPr lang="en-US" dirty="0"/>
              <a:t> se </a:t>
            </a:r>
            <a:r>
              <a:rPr lang="en-US" dirty="0" err="1"/>
              <a:t>defineste</a:t>
            </a:r>
            <a:r>
              <a:rPr lang="en-US" dirty="0"/>
              <a:t> sub forma: </a:t>
            </a:r>
          </a:p>
          <a:p>
            <a:r>
              <a:rPr lang="en-US" dirty="0"/>
              <a:t>x</a:t>
            </a:r>
            <a:r>
              <a:rPr lang="en-US" baseline="30000" dirty="0"/>
              <a:t>(k+1) </a:t>
            </a:r>
            <a:r>
              <a:rPr lang="en-US" dirty="0"/>
              <a:t>=f</a:t>
            </a:r>
            <a:r>
              <a:rPr lang="en-US" baseline="30000" dirty="0"/>
              <a:t> </a:t>
            </a:r>
            <a:r>
              <a:rPr lang="en-US" dirty="0"/>
              <a:t>(x</a:t>
            </a:r>
            <a:r>
              <a:rPr lang="en-US" baseline="30000" dirty="0"/>
              <a:t>(k)</a:t>
            </a:r>
            <a:r>
              <a:rPr lang="en-US" dirty="0"/>
              <a:t>) </a:t>
            </a:r>
            <a:r>
              <a:rPr lang="en-US" dirty="0" err="1"/>
              <a:t>pt</a:t>
            </a:r>
            <a:r>
              <a:rPr lang="en-US" dirty="0"/>
              <a:t> k&gt;=1</a:t>
            </a:r>
          </a:p>
          <a:p>
            <a:endParaRPr lang="ro-RO" dirty="0"/>
          </a:p>
        </p:txBody>
      </p:sp>
    </p:spTree>
    <p:custDataLst>
      <p:tags r:id="rId1"/>
    </p:custData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Jacobi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Algoritmul</a:t>
            </a:r>
            <a:r>
              <a:rPr lang="en-US" dirty="0"/>
              <a:t> se </a:t>
            </a:r>
            <a:r>
              <a:rPr lang="en-US" dirty="0" err="1"/>
              <a:t>opreste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x</a:t>
            </a:r>
            <a:r>
              <a:rPr lang="en-US" baseline="30000" dirty="0"/>
              <a:t>(k+1) </a:t>
            </a:r>
            <a:r>
              <a:rPr lang="en-US" baseline="30000" dirty="0" err="1"/>
              <a:t>si</a:t>
            </a:r>
            <a:r>
              <a:rPr lang="en-US" baseline="30000" dirty="0"/>
              <a:t> </a:t>
            </a:r>
            <a:r>
              <a:rPr lang="en-US" dirty="0"/>
              <a:t>x</a:t>
            </a:r>
            <a:r>
              <a:rPr lang="en-US" baseline="30000" dirty="0"/>
              <a:t>(k)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suficient</a:t>
            </a:r>
            <a:r>
              <a:rPr lang="en-US" dirty="0"/>
              <a:t> de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adica</a:t>
            </a:r>
            <a:r>
              <a:rPr lang="en-US" dirty="0"/>
              <a:t> </a:t>
            </a:r>
          </a:p>
          <a:p>
            <a:endParaRPr lang="ro-RO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900113" y="2133600"/>
          <a:ext cx="643096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2" name="Equation" r:id="rId4" imgW="2679480" imgH="761760" progId="Equation.3">
                  <p:embed/>
                </p:oleObj>
              </mc:Choice>
              <mc:Fallback>
                <p:oleObj name="Equation" r:id="rId4" imgW="2679480" imgH="761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6430962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09799" y="5791200"/>
          <a:ext cx="5343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3" name="Equation" r:id="rId6" imgW="2374560" imgH="304560" progId="Equation.3">
                  <p:embed/>
                </p:oleObj>
              </mc:Choice>
              <mc:Fallback>
                <p:oleObj name="Equation" r:id="rId6" imgW="23745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799" y="5791200"/>
                        <a:ext cx="53435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F0FFD6-A2B4-4E7F-88FB-0902901E92AE}"/>
                  </a:ext>
                </a:extLst>
              </p14:cNvPr>
              <p14:cNvContentPartPr/>
              <p14:nvPr/>
            </p14:nvContentPartPr>
            <p14:xfrm>
              <a:off x="4173480" y="5455800"/>
              <a:ext cx="2090160" cy="9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F0FFD6-A2B4-4E7F-88FB-0902901E92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4120" y="5446440"/>
                <a:ext cx="2108880" cy="920880"/>
              </a:xfrm>
              <a:prstGeom prst="rect">
                <a:avLst/>
              </a:prstGeom>
            </p:spPr>
          </p:pic>
        </mc:Fallback>
      </mc:AlternateContent>
    </p:spTree>
    <p:custDataLst>
      <p:tags r:id="rId2"/>
    </p:custData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err="1"/>
              <a:t>Teorema</a:t>
            </a:r>
            <a:endParaRPr lang="en-US" u="sng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Daca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matrice</a:t>
            </a:r>
            <a:r>
              <a:rPr lang="en-US" dirty="0"/>
              <a:t> diagonal </a:t>
            </a:r>
            <a:r>
              <a:rPr lang="en-US" dirty="0" err="1"/>
              <a:t>dominanta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Jacobi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convergenta</a:t>
            </a:r>
            <a:r>
              <a:rPr lang="en-US" dirty="0"/>
              <a:t>.</a:t>
            </a:r>
            <a:endParaRPr lang="ro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442076-880C-4FA7-BDE6-D60A1E23A3B8}"/>
                  </a:ext>
                </a:extLst>
              </p14:cNvPr>
              <p14:cNvContentPartPr/>
              <p14:nvPr/>
            </p14:nvContentPartPr>
            <p14:xfrm>
              <a:off x="4840920" y="1996200"/>
              <a:ext cx="1199520" cy="69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442076-880C-4FA7-BDE6-D60A1E23A3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1560" y="1986840"/>
                <a:ext cx="1218240" cy="71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/>
              <a:t>Def:</a:t>
            </a:r>
          </a:p>
          <a:p>
            <a:pPr>
              <a:buNone/>
            </a:pPr>
            <a:r>
              <a:rPr lang="en-US" dirty="0"/>
              <a:t>A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u="sng" dirty="0" err="1"/>
              <a:t>matrice</a:t>
            </a:r>
            <a:r>
              <a:rPr lang="en-US" u="sng" dirty="0"/>
              <a:t> diagonal </a:t>
            </a:r>
            <a:r>
              <a:rPr lang="en-US" u="sng" dirty="0" err="1"/>
              <a:t>dominanta</a:t>
            </a:r>
            <a:r>
              <a:rPr lang="en-US" u="sng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</a:p>
          <a:p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752600" y="3048000"/>
                <a:ext cx="4841875" cy="17208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3048000"/>
                <a:ext cx="4841875" cy="1720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4020C2-3F6B-4C4E-B546-62132027615B}"/>
                  </a:ext>
                </a:extLst>
              </p14:cNvPr>
              <p14:cNvContentPartPr/>
              <p14:nvPr/>
            </p14:nvContentPartPr>
            <p14:xfrm>
              <a:off x="2266920" y="1871280"/>
              <a:ext cx="2293920" cy="1874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4020C2-3F6B-4C4E-B546-6213202761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7560" y="1861920"/>
                <a:ext cx="2312640" cy="189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9F41829-9A24-4AEB-A2D9-C1C68FFD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Care din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matrici</a:t>
            </a:r>
            <a:r>
              <a:rPr lang="en-US" dirty="0"/>
              <a:t> sunt diagonal </a:t>
            </a:r>
            <a:r>
              <a:rPr lang="en-US" dirty="0" err="1"/>
              <a:t>dominante</a:t>
            </a:r>
            <a:r>
              <a:rPr lang="en-US" dirty="0"/>
              <a:t>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740F08-4933-4762-89EE-371389844C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1691054"/>
            <a:ext cx="2385753" cy="1066800"/>
          </a:xfrm>
          <a:prstGeom prst="rect">
            <a:avLst/>
          </a:prstGeom>
        </p:spPr>
      </p:pic>
      <p:sp>
        <p:nvSpPr>
          <p:cNvPr id="16" name="AutoShape 16" descr="{\displaystyle B={\begin{bmatrix}-2&amp;2&amp;1\\1&amp;3&amp;2\\1&amp;-2&amp;0\end{bmatrix}}}">
            <a:extLst>
              <a:ext uri="{FF2B5EF4-FFF2-40B4-BE49-F238E27FC236}">
                <a16:creationId xmlns:a16="http://schemas.microsoft.com/office/drawing/2014/main" id="{811BD283-2379-492D-8F94-5174971A2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F8CEDC3-C199-46C7-BA63-7718D22F8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8600" y="1714500"/>
            <a:ext cx="2556164" cy="1143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CA4617B-F581-418F-9B37-17B07829B1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47846" y="3276600"/>
            <a:ext cx="2556164" cy="1143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B68A34-B096-45E4-9BA2-09777C7F6879}"/>
              </a:ext>
            </a:extLst>
          </p:cNvPr>
          <p:cNvSpPr txBox="1"/>
          <p:nvPr/>
        </p:nvSpPr>
        <p:spPr>
          <a:xfrm>
            <a:off x="882159" y="4079577"/>
            <a:ext cx="2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si</a:t>
            </a:r>
            <a:r>
              <a:rPr lang="en-US" dirty="0"/>
              <a:t> C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2D773D3-36D5-413D-96A7-4AD35B3BF1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952" y="4551630"/>
            <a:ext cx="3042139" cy="44970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A55ED00-81EA-4E3A-B89C-54EA1DACEB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97215" y="4835098"/>
            <a:ext cx="2781763" cy="36099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3FC4B9A-0CF3-46E3-8330-983C086218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3951" y="5196090"/>
            <a:ext cx="3042139" cy="44970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BE370D2-DD03-40C3-BA93-AF96557125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7860" y="5815156"/>
            <a:ext cx="3042136" cy="44970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F912EED-115A-49BC-884E-9775C899D8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26523" y="5398080"/>
            <a:ext cx="2781762" cy="36099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D05ABF9-CACE-4CA4-B48C-D7DA705F8C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82670" y="6008712"/>
            <a:ext cx="2556164" cy="3317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E17E5C-D629-4C72-8CDD-D3F3B9D34B26}"/>
              </a:ext>
            </a:extLst>
          </p:cNvPr>
          <p:cNvSpPr txBox="1"/>
          <p:nvPr/>
        </p:nvSpPr>
        <p:spPr>
          <a:xfrm>
            <a:off x="457200" y="6397198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fel</a:t>
            </a:r>
            <a:r>
              <a:rPr lang="en-US" dirty="0"/>
              <a:t> se </a:t>
            </a:r>
            <a:r>
              <a:rPr lang="en-US" dirty="0" err="1"/>
              <a:t>arata</a:t>
            </a:r>
            <a:r>
              <a:rPr lang="en-US" dirty="0"/>
              <a:t> ca C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 strict diagonal </a:t>
            </a:r>
            <a:r>
              <a:rPr lang="en-US" dirty="0" err="1"/>
              <a:t>dominanta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8DA263-D33A-4F60-B84A-C4B37211B2A2}"/>
                  </a:ext>
                </a:extLst>
              </p14:cNvPr>
              <p14:cNvContentPartPr/>
              <p14:nvPr/>
            </p14:nvContentPartPr>
            <p14:xfrm>
              <a:off x="824760" y="942120"/>
              <a:ext cx="3296160" cy="418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8DA263-D33A-4F60-B84A-C4B37211B2A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5400" y="932760"/>
                <a:ext cx="3314880" cy="4199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817694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F2DCCD8-0ACE-42BA-9987-F669C261F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2133600"/>
            <a:ext cx="2556164" cy="114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1CDB9-4B3A-471C-B6CC-5FE7FFB6EAF0}"/>
              </a:ext>
            </a:extLst>
          </p:cNvPr>
          <p:cNvSpPr txBox="1"/>
          <p:nvPr/>
        </p:nvSpPr>
        <p:spPr>
          <a:xfrm>
            <a:off x="4267200" y="263026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diagonal </a:t>
            </a:r>
            <a:r>
              <a:rPr lang="en-US" dirty="0" err="1"/>
              <a:t>dominanta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ca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676277-E0F0-4501-AD48-809262345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1600" y="4762019"/>
            <a:ext cx="2556164" cy="39148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95A3CBB-3079-4299-9334-ECB8BC9CB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9600" y="4762020"/>
            <a:ext cx="3016730" cy="3914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396960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Exemplu</a:t>
            </a:r>
            <a:endParaRPr lang="en-US" dirty="0"/>
          </a:p>
        </p:txBody>
      </p:sp>
      <p:graphicFrame>
        <p:nvGraphicFramePr>
          <p:cNvPr id="8601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33488" y="1751013"/>
          <a:ext cx="4198937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0" name="Equation" r:id="rId4" imgW="1485720" imgH="711000" progId="Equation.3">
                  <p:embed/>
                </p:oleObj>
              </mc:Choice>
              <mc:Fallback>
                <p:oleObj name="Equation" r:id="rId4" imgW="148572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1751013"/>
                        <a:ext cx="4198937" cy="200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41148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Matricea</a:t>
            </a:r>
            <a:r>
              <a:rPr lang="en-US" sz="3600" dirty="0"/>
              <a:t> </a:t>
            </a:r>
            <a:r>
              <a:rPr lang="en-US" sz="3600" dirty="0" err="1"/>
              <a:t>sistemului</a:t>
            </a:r>
            <a:r>
              <a:rPr lang="en-US" sz="3600" dirty="0"/>
              <a:t> </a:t>
            </a:r>
            <a:r>
              <a:rPr lang="en-US" sz="3600" dirty="0" err="1"/>
              <a:t>este</a:t>
            </a:r>
            <a:r>
              <a:rPr lang="en-US" sz="3600" dirty="0"/>
              <a:t> diagonal </a:t>
            </a:r>
            <a:r>
              <a:rPr lang="en-US" sz="3600" dirty="0" err="1"/>
              <a:t>dominanta</a:t>
            </a:r>
            <a:r>
              <a:rPr lang="en-US" sz="3600" dirty="0"/>
              <a:t>?</a:t>
            </a:r>
          </a:p>
          <a:p>
            <a:endParaRPr lang="en-US" sz="3600" dirty="0"/>
          </a:p>
          <a:p>
            <a:r>
              <a:rPr lang="en-US" sz="3600" dirty="0"/>
              <a:t>DA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58D7E3-0D2F-4849-91CC-21723304753C}"/>
                  </a:ext>
                </a:extLst>
              </p14:cNvPr>
              <p14:cNvContentPartPr/>
              <p14:nvPr/>
            </p14:nvContentPartPr>
            <p14:xfrm>
              <a:off x="2677320" y="3745800"/>
              <a:ext cx="4220280" cy="2570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58D7E3-0D2F-4849-91CC-2172330475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7960" y="3736440"/>
                <a:ext cx="4239000" cy="2589120"/>
              </a:xfrm>
              <a:prstGeom prst="rect">
                <a:avLst/>
              </a:prstGeom>
            </p:spPr>
          </p:pic>
        </mc:Fallback>
      </mc:AlternateContent>
    </p:spTree>
    <p:custDataLst>
      <p:tags r:id="rId2"/>
    </p:custData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endParaRPr lang="en-US" dirty="0"/>
          </a:p>
        </p:txBody>
      </p:sp>
      <p:graphicFrame>
        <p:nvGraphicFramePr>
          <p:cNvPr id="8704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09600" y="1071610"/>
          <a:ext cx="6172200" cy="239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6" name="Equation" r:id="rId4" imgW="2946240" imgH="1143000" progId="Equation.3">
                  <p:embed/>
                </p:oleObj>
              </mc:Choice>
              <mc:Fallback>
                <p:oleObj name="Equation" r:id="rId4" imgW="294624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71610"/>
                        <a:ext cx="6172200" cy="23939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844607"/>
              </p:ext>
            </p:extLst>
          </p:nvPr>
        </p:nvGraphicFramePr>
        <p:xfrm>
          <a:off x="3898900" y="3429000"/>
          <a:ext cx="3708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7" name="Equation" r:id="rId6" imgW="1854000" imgH="1143000" progId="Equation.3">
                  <p:embed/>
                </p:oleObj>
              </mc:Choice>
              <mc:Fallback>
                <p:oleObj name="Equation" r:id="rId6" imgW="1854000" imgH="1143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3429000"/>
                        <a:ext cx="37084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34290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Metoda</a:t>
            </a:r>
            <a:r>
              <a:rPr lang="en-US" sz="2800" dirty="0"/>
              <a:t> Gauss-Jacobi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E4E6716C-AE3F-479C-BEC5-7223E4803527}"/>
                  </a:ext>
                </a:extLst>
              </p:cNvPr>
              <p:cNvSpPr txBox="1"/>
              <p:nvPr/>
            </p:nvSpPr>
            <p:spPr bwMode="auto">
              <a:xfrm>
                <a:off x="762000" y="4488305"/>
                <a:ext cx="2667000" cy="69061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E4E6716C-AE3F-479C-BEC5-7223E480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488305"/>
                <a:ext cx="2667000" cy="690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sirului</a:t>
            </a:r>
            <a:endParaRPr lang="en-US" dirty="0"/>
          </a:p>
        </p:txBody>
      </p:sp>
      <p:graphicFrame>
        <p:nvGraphicFramePr>
          <p:cNvPr id="8806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85800" y="2743200"/>
          <a:ext cx="4081462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6" name="Equation" r:id="rId4" imgW="2311200" imgH="1143000" progId="Equation.3">
                  <p:embed/>
                </p:oleObj>
              </mc:Choice>
              <mc:Fallback>
                <p:oleObj name="Equation" r:id="rId4" imgW="231120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4081462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990600" y="1661319"/>
                <a:ext cx="4437063" cy="838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661319"/>
                <a:ext cx="4437063" cy="838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668328"/>
              </p:ext>
            </p:extLst>
          </p:nvPr>
        </p:nvGraphicFramePr>
        <p:xfrm>
          <a:off x="5867400" y="3150648"/>
          <a:ext cx="3048000" cy="161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7" name="Equation" r:id="rId9" imgW="1346040" imgH="711000" progId="Equation.3">
                  <p:embed/>
                </p:oleObj>
              </mc:Choice>
              <mc:Fallback>
                <p:oleObj name="Equation" r:id="rId9" imgW="134604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50648"/>
                        <a:ext cx="3048000" cy="1610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46100" y="1676400"/>
          <a:ext cx="5002213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4" name="Equation" r:id="rId4" imgW="2298600" imgH="1143000" progId="Equation.3">
                  <p:embed/>
                </p:oleObj>
              </mc:Choice>
              <mc:Fallback>
                <p:oleObj name="Equation" r:id="rId4" imgW="229860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676400"/>
                        <a:ext cx="5002213" cy="248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249822"/>
              </p:ext>
            </p:extLst>
          </p:nvPr>
        </p:nvGraphicFramePr>
        <p:xfrm>
          <a:off x="609600" y="4156718"/>
          <a:ext cx="30480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5" name="Equation" r:id="rId6" imgW="1346040" imgH="711000" progId="Equation.3">
                  <p:embed/>
                </p:oleObj>
              </mc:Choice>
              <mc:Fallback>
                <p:oleObj name="Equation" r:id="rId6" imgW="134604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56718"/>
                        <a:ext cx="3048000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ecuatii</a:t>
            </a:r>
            <a:r>
              <a:rPr lang="en-US" dirty="0"/>
              <a:t> </a:t>
            </a:r>
            <a:r>
              <a:rPr lang="en-US" dirty="0" err="1"/>
              <a:t>liniare</a:t>
            </a:r>
            <a:r>
              <a:rPr lang="en-US" dirty="0"/>
              <a:t> cu n </a:t>
            </a:r>
            <a:r>
              <a:rPr lang="en-US" dirty="0" err="1"/>
              <a:t>ecuatii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 </a:t>
            </a:r>
            <a:r>
              <a:rPr lang="en-US" dirty="0" err="1"/>
              <a:t>necunoscute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524000" y="2295525"/>
          <a:ext cx="6096000" cy="313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3" imgW="1828800" imgH="939800" progId="Equation.3">
                  <p:embed/>
                </p:oleObj>
              </mc:Choice>
              <mc:Fallback>
                <p:oleObj name="Equation" r:id="rId3" imgW="1828800" imgH="9398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95525"/>
                        <a:ext cx="6096000" cy="313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532742"/>
              </p:ext>
            </p:extLst>
          </p:nvPr>
        </p:nvGraphicFramePr>
        <p:xfrm>
          <a:off x="381000" y="914400"/>
          <a:ext cx="8305800" cy="525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err="1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 </a:t>
                      </a:r>
                      <a:r>
                        <a:rPr lang="en-US" baseline="30000" dirty="0"/>
                        <a:t>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x2 </a:t>
                      </a:r>
                      <a:r>
                        <a:rPr lang="en-US" baseline="30000" dirty="0"/>
                        <a:t>(k)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x3 </a:t>
                      </a:r>
                      <a:r>
                        <a:rPr lang="en-US" baseline="30000" dirty="0"/>
                        <a:t>(k)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|x1 </a:t>
                      </a:r>
                      <a:r>
                        <a:rPr lang="en-US" baseline="30000" dirty="0"/>
                        <a:t>(k)</a:t>
                      </a:r>
                      <a:r>
                        <a:rPr lang="en-US" dirty="0"/>
                        <a:t>-x1</a:t>
                      </a:r>
                      <a:r>
                        <a:rPr lang="en-US" baseline="30000" dirty="0"/>
                        <a:t>(k-1)</a:t>
                      </a:r>
                      <a:r>
                        <a:rPr lang="en-US" baseline="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|x2 </a:t>
                      </a:r>
                      <a:r>
                        <a:rPr lang="en-US" baseline="30000" dirty="0"/>
                        <a:t>(k)</a:t>
                      </a:r>
                      <a:r>
                        <a:rPr lang="en-US" dirty="0"/>
                        <a:t>-x2</a:t>
                      </a:r>
                      <a:r>
                        <a:rPr lang="en-US" baseline="30000" dirty="0"/>
                        <a:t>(k-1)</a:t>
                      </a: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|x3 </a:t>
                      </a:r>
                      <a:r>
                        <a:rPr lang="en-US" baseline="30000" dirty="0"/>
                        <a:t>(k)</a:t>
                      </a:r>
                      <a:r>
                        <a:rPr lang="en-US" dirty="0"/>
                        <a:t>-x3</a:t>
                      </a:r>
                      <a:r>
                        <a:rPr lang="en-US" baseline="30000" dirty="0"/>
                        <a:t>(k-1)</a:t>
                      </a:r>
                      <a:r>
                        <a:rPr lang="en-US" dirty="0"/>
                        <a:t>|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2.0023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AD394F-5BE5-45B8-9E2C-84A8D1F6BBAE}"/>
                  </a:ext>
                </a:extLst>
              </p14:cNvPr>
              <p14:cNvContentPartPr/>
              <p14:nvPr/>
            </p14:nvContentPartPr>
            <p14:xfrm>
              <a:off x="48600" y="1794600"/>
              <a:ext cx="8318160" cy="508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AD394F-5BE5-45B8-9E2C-84A8D1F6B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0" y="1785240"/>
                <a:ext cx="8336880" cy="5105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CBE88E3-9687-483B-9A97-837BF9D4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048000" cy="1325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Metoda</a:t>
            </a:r>
            <a:r>
              <a:rPr lang="en-US" dirty="0"/>
              <a:t> Gauss Seidel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1AE6-62C4-4CDC-B13D-85C8DAAFE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3C079C-BE09-4CDD-8F97-8C8AB8DCDA02}"/>
                  </a:ext>
                </a:extLst>
              </p:cNvPr>
              <p:cNvSpPr txBox="1"/>
              <p:nvPr/>
            </p:nvSpPr>
            <p:spPr>
              <a:xfrm>
                <a:off x="392723" y="2764575"/>
                <a:ext cx="4572000" cy="591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3C079C-BE09-4CDD-8F97-8C8AB8DCD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23" y="2764575"/>
                <a:ext cx="4572000" cy="591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29D913-611F-4F77-9006-8B478229F02A}"/>
                  </a:ext>
                </a:extLst>
              </p:cNvPr>
              <p:cNvSpPr txBox="1"/>
              <p:nvPr/>
            </p:nvSpPr>
            <p:spPr>
              <a:xfrm>
                <a:off x="381000" y="2026134"/>
                <a:ext cx="4572000" cy="591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29D913-611F-4F77-9006-8B478229F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026134"/>
                <a:ext cx="4572000" cy="591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745E8F-4D6B-418E-A933-34E80408BEB6}"/>
                  </a:ext>
                </a:extLst>
              </p:cNvPr>
              <p:cNvSpPr txBox="1"/>
              <p:nvPr/>
            </p:nvSpPr>
            <p:spPr>
              <a:xfrm>
                <a:off x="381000" y="3533066"/>
                <a:ext cx="5791200" cy="574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745E8F-4D6B-418E-A933-34E80408B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33066"/>
                <a:ext cx="5791200" cy="5744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7418D6-9DD3-48A8-9965-731E74C8E540}"/>
                  </a:ext>
                </a:extLst>
              </p:cNvPr>
              <p:cNvSpPr txBox="1"/>
              <p:nvPr/>
            </p:nvSpPr>
            <p:spPr>
              <a:xfrm>
                <a:off x="381000" y="4667729"/>
                <a:ext cx="5334000" cy="5729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7418D6-9DD3-48A8-9965-731E74C8E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667729"/>
                <a:ext cx="5334000" cy="5729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2">
            <a:extLst>
              <a:ext uri="{FF2B5EF4-FFF2-40B4-BE49-F238E27FC236}">
                <a16:creationId xmlns:a16="http://schemas.microsoft.com/office/drawing/2014/main" id="{CA290851-AF4B-4F3E-8DDF-A9E4A282FB7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306074" y="274638"/>
          <a:ext cx="3488881" cy="1792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Equation" r:id="rId10" imgW="1828800" imgH="939800" progId="Equation.3">
                  <p:embed/>
                </p:oleObj>
              </mc:Choice>
              <mc:Fallback>
                <p:oleObj name="Equation" r:id="rId10" imgW="1828800" imgH="939800" progId="Equation.3">
                  <p:embed/>
                  <p:pic>
                    <p:nvPicPr>
                      <p:cNvPr id="18" name="Object 2">
                        <a:extLst>
                          <a:ext uri="{FF2B5EF4-FFF2-40B4-BE49-F238E27FC236}">
                            <a16:creationId xmlns:a16="http://schemas.microsoft.com/office/drawing/2014/main" id="{CA290851-AF4B-4F3E-8DDF-A9E4A282FB7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074" y="274638"/>
                        <a:ext cx="3488881" cy="1792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8A80E19-A743-47FC-8DB7-7792CF6CAEB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4495800" cy="1574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Metoda Gauss - Seidel</a:t>
            </a:r>
            <a:endParaRPr lang="ro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B388D4-5C5F-4809-9CD7-8C200F4A9700}"/>
                  </a:ext>
                </a:extLst>
              </p14:cNvPr>
              <p14:cNvContentPartPr/>
              <p14:nvPr/>
            </p14:nvContentPartPr>
            <p14:xfrm>
              <a:off x="413640" y="2925720"/>
              <a:ext cx="8706600" cy="1425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B388D4-5C5F-4809-9CD7-8C200F4A97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4280" y="2916360"/>
                <a:ext cx="8725320" cy="1443960"/>
              </a:xfrm>
              <a:prstGeom prst="rect">
                <a:avLst/>
              </a:prstGeom>
            </p:spPr>
          </p:pic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5255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Gauss - Seidel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Algoritmul</a:t>
            </a:r>
            <a:r>
              <a:rPr lang="en-US" dirty="0"/>
              <a:t> se </a:t>
            </a:r>
            <a:r>
              <a:rPr lang="en-US" dirty="0" err="1"/>
              <a:t>opreste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x</a:t>
            </a:r>
            <a:r>
              <a:rPr lang="en-US" baseline="30000" dirty="0"/>
              <a:t>(k+1) </a:t>
            </a:r>
            <a:r>
              <a:rPr lang="en-US" baseline="30000" dirty="0" err="1"/>
              <a:t>si</a:t>
            </a:r>
            <a:r>
              <a:rPr lang="en-US" baseline="30000" dirty="0"/>
              <a:t> </a:t>
            </a:r>
            <a:r>
              <a:rPr lang="en-US" dirty="0"/>
              <a:t>x</a:t>
            </a:r>
            <a:r>
              <a:rPr lang="en-US" baseline="30000" dirty="0"/>
              <a:t>(k)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suficient</a:t>
            </a:r>
            <a:r>
              <a:rPr lang="en-US" dirty="0"/>
              <a:t> de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adica</a:t>
            </a:r>
            <a:r>
              <a:rPr lang="en-US" dirty="0"/>
              <a:t> </a:t>
            </a:r>
          </a:p>
          <a:p>
            <a:endParaRPr lang="ro-RO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533400" y="2362200"/>
          <a:ext cx="844232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4" name="Equation" r:id="rId3" imgW="3517560" imgH="672840" progId="Equation.3">
                  <p:embed/>
                </p:oleObj>
              </mc:Choice>
              <mc:Fallback>
                <p:oleObj name="Equation" r:id="rId3" imgW="3517560" imgH="672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8442325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09799" y="5791200"/>
          <a:ext cx="5343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5" name="Equation" r:id="rId5" imgW="2374560" imgH="304560" progId="Equation.3">
                  <p:embed/>
                </p:oleObj>
              </mc:Choice>
              <mc:Fallback>
                <p:oleObj name="Equation" r:id="rId5" imgW="237456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799" y="5791200"/>
                        <a:ext cx="53435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A92EF8-E6CC-45C0-9A19-EF9B86A4B7C3}"/>
                  </a:ext>
                </a:extLst>
              </p14:cNvPr>
              <p14:cNvContentPartPr/>
              <p14:nvPr/>
            </p14:nvContentPartPr>
            <p14:xfrm>
              <a:off x="3129840" y="4793040"/>
              <a:ext cx="11160" cy="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A92EF8-E6CC-45C0-9A19-EF9B86A4B7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0480" y="4783680"/>
                <a:ext cx="29880" cy="2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err="1"/>
              <a:t>Teorema</a:t>
            </a:r>
            <a:endParaRPr lang="en-US" u="sng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Daca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matrice</a:t>
            </a:r>
            <a:r>
              <a:rPr lang="en-US" dirty="0"/>
              <a:t> diagonal </a:t>
            </a:r>
            <a:r>
              <a:rPr lang="en-US" dirty="0" err="1"/>
              <a:t>dominanta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Gauss-Seidel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convergenta</a:t>
            </a:r>
            <a:r>
              <a:rPr lang="en-US" dirty="0"/>
              <a:t>.</a:t>
            </a:r>
            <a:endParaRPr lang="ro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5DA5C0-9F12-41E8-BA2E-C439B5B6C1F6}"/>
                  </a:ext>
                </a:extLst>
              </p14:cNvPr>
              <p14:cNvContentPartPr/>
              <p14:nvPr/>
            </p14:nvContentPartPr>
            <p14:xfrm>
              <a:off x="4793760" y="2014560"/>
              <a:ext cx="1316520" cy="62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5DA5C0-9F12-41E8-BA2E-C439B5B6C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0" y="2005200"/>
                <a:ext cx="1335240" cy="64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Exemplu</a:t>
            </a:r>
            <a:endParaRPr lang="en-US" dirty="0"/>
          </a:p>
        </p:txBody>
      </p:sp>
      <p:graphicFrame>
        <p:nvGraphicFramePr>
          <p:cNvPr id="8601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33488" y="1751013"/>
          <a:ext cx="4198937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Equation" r:id="rId3" imgW="1485720" imgH="711000" progId="Equation.3">
                  <p:embed/>
                </p:oleObj>
              </mc:Choice>
              <mc:Fallback>
                <p:oleObj name="Equation" r:id="rId3" imgW="148572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1751013"/>
                        <a:ext cx="4198937" cy="200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41148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Matricea</a:t>
            </a:r>
            <a:r>
              <a:rPr lang="en-US" sz="3600" dirty="0"/>
              <a:t> </a:t>
            </a:r>
            <a:r>
              <a:rPr lang="en-US" sz="3600" dirty="0" err="1"/>
              <a:t>sistemului</a:t>
            </a:r>
            <a:r>
              <a:rPr lang="en-US" sz="3600" dirty="0"/>
              <a:t> </a:t>
            </a:r>
            <a:r>
              <a:rPr lang="en-US" sz="3600" dirty="0" err="1"/>
              <a:t>este</a:t>
            </a:r>
            <a:r>
              <a:rPr lang="en-US" sz="3600" dirty="0"/>
              <a:t> diagonal </a:t>
            </a:r>
            <a:r>
              <a:rPr lang="en-US" sz="3600" dirty="0" err="1"/>
              <a:t>dominanta</a:t>
            </a:r>
            <a:r>
              <a:rPr lang="en-US" sz="3600" dirty="0"/>
              <a:t>?</a:t>
            </a:r>
          </a:p>
          <a:p>
            <a:endParaRPr lang="en-US" sz="3600" dirty="0"/>
          </a:p>
          <a:p>
            <a:r>
              <a:rPr lang="en-US" sz="3600" dirty="0"/>
              <a:t>DA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endParaRPr lang="en-US" dirty="0"/>
          </a:p>
        </p:txBody>
      </p:sp>
      <p:graphicFrame>
        <p:nvGraphicFramePr>
          <p:cNvPr id="8704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09600" y="1071610"/>
          <a:ext cx="6172200" cy="239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0" name="Equation" r:id="rId3" imgW="2946240" imgH="1143000" progId="Equation.3">
                  <p:embed/>
                </p:oleObj>
              </mc:Choice>
              <mc:Fallback>
                <p:oleObj name="Equation" r:id="rId3" imgW="294624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71610"/>
                        <a:ext cx="6172200" cy="23939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08565"/>
              </p:ext>
            </p:extLst>
          </p:nvPr>
        </p:nvGraphicFramePr>
        <p:xfrm>
          <a:off x="4585128" y="3886200"/>
          <a:ext cx="4064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1" name="Equation" r:id="rId5" imgW="2031840" imgH="1143000" progId="Equation.3">
                  <p:embed/>
                </p:oleObj>
              </mc:Choice>
              <mc:Fallback>
                <p:oleObj name="Equation" r:id="rId5" imgW="2031840" imgH="1143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5128" y="3886200"/>
                        <a:ext cx="40640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34290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Metoda</a:t>
            </a:r>
            <a:r>
              <a:rPr lang="en-US" sz="2800" dirty="0"/>
              <a:t> Gauss-Seidel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27487F72-96B5-43E8-86BE-F41D2C0E6B11}"/>
                  </a:ext>
                </a:extLst>
              </p:cNvPr>
              <p:cNvSpPr txBox="1"/>
              <p:nvPr/>
            </p:nvSpPr>
            <p:spPr bwMode="auto">
              <a:xfrm>
                <a:off x="762000" y="4488305"/>
                <a:ext cx="2667000" cy="69061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27487F72-96B5-43E8-86BE-F41D2C0E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488305"/>
                <a:ext cx="2667000" cy="690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sirului</a:t>
            </a:r>
            <a:endParaRPr lang="en-US" dirty="0"/>
          </a:p>
        </p:txBody>
      </p:sp>
      <p:graphicFrame>
        <p:nvGraphicFramePr>
          <p:cNvPr id="8806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607598"/>
              </p:ext>
            </p:extLst>
          </p:nvPr>
        </p:nvGraphicFramePr>
        <p:xfrm>
          <a:off x="762000" y="2420143"/>
          <a:ext cx="4013200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1" name="Equation" r:id="rId3" imgW="2273040" imgH="1143000" progId="Equation.3">
                  <p:embed/>
                </p:oleObj>
              </mc:Choice>
              <mc:Fallback>
                <p:oleObj name="Equation" r:id="rId3" imgW="227304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20143"/>
                        <a:ext cx="4013200" cy="2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4953000"/>
          <a:ext cx="3048000" cy="161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2" name="Equation" r:id="rId5" imgW="1346040" imgH="711000" progId="Equation.3">
                  <p:embed/>
                </p:oleObj>
              </mc:Choice>
              <mc:Fallback>
                <p:oleObj name="Equation" r:id="rId5" imgW="134604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53000"/>
                        <a:ext cx="3048000" cy="1610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D1852707-9BBD-4665-B1F0-701245DF5674}"/>
                  </a:ext>
                </a:extLst>
              </p:cNvPr>
              <p:cNvSpPr txBox="1"/>
              <p:nvPr/>
            </p:nvSpPr>
            <p:spPr bwMode="auto">
              <a:xfrm>
                <a:off x="1181100" y="1417638"/>
                <a:ext cx="3086100" cy="9445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D1852707-9BBD-4665-B1F0-701245DF5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1100" y="1417638"/>
                <a:ext cx="3086100" cy="9445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46100" y="1689100"/>
          <a:ext cx="5002213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8" name="Equation" r:id="rId3" imgW="2323800" imgH="1143000" progId="Equation.3">
                  <p:embed/>
                </p:oleObj>
              </mc:Choice>
              <mc:Fallback>
                <p:oleObj name="Equation" r:id="rId3" imgW="232380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689100"/>
                        <a:ext cx="5002213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004888" y="4953000"/>
          <a:ext cx="30194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9" name="Equation" r:id="rId5" imgW="1333440" imgH="711000" progId="Equation.3">
                  <p:embed/>
                </p:oleObj>
              </mc:Choice>
              <mc:Fallback>
                <p:oleObj name="Equation" r:id="rId5" imgW="133344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953000"/>
                        <a:ext cx="3019425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121763"/>
              </p:ext>
            </p:extLst>
          </p:nvPr>
        </p:nvGraphicFramePr>
        <p:xfrm>
          <a:off x="429802" y="1453598"/>
          <a:ext cx="792479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7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err="1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 </a:t>
                      </a:r>
                      <a:r>
                        <a:rPr lang="en-US" baseline="30000" dirty="0"/>
                        <a:t>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x2 </a:t>
                      </a:r>
                      <a:r>
                        <a:rPr lang="en-US" baseline="30000" dirty="0"/>
                        <a:t>(k)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x3 </a:t>
                      </a:r>
                      <a:r>
                        <a:rPr lang="en-US" baseline="30000" dirty="0"/>
                        <a:t>(k)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|x1 </a:t>
                      </a:r>
                      <a:r>
                        <a:rPr lang="en-US" baseline="30000" dirty="0"/>
                        <a:t>(k)</a:t>
                      </a:r>
                      <a:r>
                        <a:rPr lang="en-US" dirty="0"/>
                        <a:t>-x1</a:t>
                      </a:r>
                      <a:r>
                        <a:rPr lang="en-US" baseline="30000" dirty="0"/>
                        <a:t>(k-1)</a:t>
                      </a:r>
                      <a:r>
                        <a:rPr lang="en-US" baseline="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|x2 </a:t>
                      </a:r>
                      <a:r>
                        <a:rPr lang="en-US" baseline="30000" dirty="0"/>
                        <a:t>(k)</a:t>
                      </a:r>
                      <a:r>
                        <a:rPr lang="en-US" dirty="0"/>
                        <a:t>-x2</a:t>
                      </a:r>
                      <a:r>
                        <a:rPr lang="en-US" baseline="30000" dirty="0"/>
                        <a:t>(k-1)</a:t>
                      </a:r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|x3 </a:t>
                      </a:r>
                      <a:r>
                        <a:rPr lang="en-US" baseline="30000" dirty="0"/>
                        <a:t>(k)</a:t>
                      </a:r>
                      <a:r>
                        <a:rPr lang="en-US" dirty="0"/>
                        <a:t>-x3</a:t>
                      </a:r>
                      <a:r>
                        <a:rPr lang="en-US" baseline="30000" dirty="0"/>
                        <a:t>(k-1)</a:t>
                      </a:r>
                      <a:r>
                        <a:rPr lang="en-US" dirty="0"/>
                        <a:t>|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1.9975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Conditia</a:t>
            </a:r>
            <a:r>
              <a:rPr lang="en-US" dirty="0"/>
              <a:t> ca A </a:t>
            </a:r>
            <a:r>
              <a:rPr lang="en-US" dirty="0" err="1"/>
              <a:t>sa</a:t>
            </a:r>
            <a:r>
              <a:rPr lang="en-US" dirty="0"/>
              <a:t> fie diagonal </a:t>
            </a:r>
            <a:r>
              <a:rPr lang="en-US" dirty="0" err="1"/>
              <a:t>dominanta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obligatorie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ea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convergenta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GJ </a:t>
            </a:r>
            <a:r>
              <a:rPr lang="en-US" dirty="0" err="1"/>
              <a:t>si</a:t>
            </a:r>
            <a:r>
              <a:rPr lang="en-US" dirty="0"/>
              <a:t> GS. </a:t>
            </a:r>
            <a:r>
              <a:rPr lang="en-US" dirty="0" err="1"/>
              <a:t>Exista</a:t>
            </a:r>
            <a:r>
              <a:rPr lang="en-US" dirty="0"/>
              <a:t> A </a:t>
            </a:r>
            <a:r>
              <a:rPr lang="en-US" dirty="0" err="1"/>
              <a:t>nediagonal</a:t>
            </a:r>
            <a:r>
              <a:rPr lang="en-US" dirty="0"/>
              <a:t> </a:t>
            </a:r>
            <a:r>
              <a:rPr lang="en-US" dirty="0" err="1"/>
              <a:t>dominanta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care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converg</a:t>
            </a:r>
            <a:endParaRPr lang="en-US" dirty="0"/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initiale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apropiate</a:t>
            </a:r>
            <a:r>
              <a:rPr lang="en-US" dirty="0"/>
              <a:t> de </a:t>
            </a:r>
            <a:r>
              <a:rPr lang="en-US" dirty="0" err="1"/>
              <a:t>solutie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convergenta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rapida</a:t>
            </a:r>
            <a:r>
              <a:rPr lang="en-US" dirty="0"/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238DCA-D23A-40E7-9F8E-2C6ABAB9B87E}"/>
                  </a:ext>
                </a:extLst>
              </p14:cNvPr>
              <p14:cNvContentPartPr/>
              <p14:nvPr/>
            </p14:nvContentPartPr>
            <p14:xfrm>
              <a:off x="3770280" y="1388880"/>
              <a:ext cx="899640" cy="65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238DCA-D23A-40E7-9F8E-2C6ABAB9B8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0920" y="1379520"/>
                <a:ext cx="918360" cy="67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Coeficientii</a:t>
            </a:r>
            <a:r>
              <a:rPr lang="en-US" dirty="0"/>
              <a:t> se </a:t>
            </a:r>
            <a:r>
              <a:rPr lang="en-US" dirty="0" err="1"/>
              <a:t>cunosc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2438400"/>
          <a:ext cx="648401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3" imgW="1104900" imgH="241300" progId="Equation.3">
                  <p:embed/>
                </p:oleObj>
              </mc:Choice>
              <mc:Fallback>
                <p:oleObj name="Equation" r:id="rId3" imgW="1104900" imgH="2413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6484018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4495800"/>
          <a:ext cx="5638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5" imgW="939800" imgH="228600" progId="Equation.3">
                  <p:embed/>
                </p:oleObj>
              </mc:Choice>
              <mc:Fallback>
                <p:oleObj name="Equation" r:id="rId5" imgW="939800" imgH="2286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95800"/>
                        <a:ext cx="56388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initial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fost</a:t>
            </a:r>
            <a:endParaRPr lang="en-US" dirty="0"/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2286000" y="2667000"/>
          <a:ext cx="260826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Equation" r:id="rId3" imgW="1244520" imgH="711000" progId="Equation.3">
                  <p:embed/>
                </p:oleObj>
              </mc:Choice>
              <mc:Fallback>
                <p:oleObj name="Equation" r:id="rId3" imgW="124452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2608263" cy="148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4495800"/>
            <a:ext cx="776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Este </a:t>
            </a:r>
            <a:r>
              <a:rPr lang="en-US" sz="3200" dirty="0" err="1"/>
              <a:t>matricea</a:t>
            </a:r>
            <a:r>
              <a:rPr lang="en-US" sz="3200" dirty="0"/>
              <a:t> </a:t>
            </a:r>
            <a:r>
              <a:rPr lang="en-US" sz="3200" dirty="0" err="1"/>
              <a:t>sistemului</a:t>
            </a:r>
            <a:r>
              <a:rPr lang="en-US" sz="3200" dirty="0"/>
              <a:t> diagonal </a:t>
            </a:r>
            <a:r>
              <a:rPr lang="en-US" sz="3200" dirty="0" err="1"/>
              <a:t>dominanta</a:t>
            </a:r>
            <a:r>
              <a:rPr lang="en-US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410200"/>
            <a:ext cx="10572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 </a:t>
            </a:r>
            <a:r>
              <a:rPr lang="en-US" sz="2800" dirty="0" err="1"/>
              <a:t>dar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rearanjarea</a:t>
            </a:r>
            <a:r>
              <a:rPr lang="en-US" sz="2800" dirty="0"/>
              <a:t> </a:t>
            </a:r>
            <a:r>
              <a:rPr lang="en-US" sz="2800" dirty="0" err="1"/>
              <a:t>ecuatiilor</a:t>
            </a:r>
            <a:r>
              <a:rPr lang="en-US" sz="2800" dirty="0"/>
              <a:t> ea </a:t>
            </a:r>
            <a:r>
              <a:rPr lang="en-US" sz="2800" dirty="0" err="1"/>
              <a:t>poate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err="1"/>
              <a:t>deveni</a:t>
            </a:r>
            <a:r>
              <a:rPr lang="en-US" sz="2800" dirty="0"/>
              <a:t> diagonal </a:t>
            </a:r>
            <a:r>
              <a:rPr lang="en-US" sz="2800" dirty="0" err="1"/>
              <a:t>dominanta</a:t>
            </a:r>
            <a:r>
              <a:rPr lang="en-US" sz="28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F66B69-8D1C-4A59-8456-F2E8B912C1FD}"/>
                  </a:ext>
                </a:extLst>
              </p14:cNvPr>
              <p14:cNvContentPartPr/>
              <p14:nvPr/>
            </p14:nvContentPartPr>
            <p14:xfrm>
              <a:off x="1162440" y="3169800"/>
              <a:ext cx="7755840" cy="306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F66B69-8D1C-4A59-8456-F2E8B912C1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3080" y="3160440"/>
                <a:ext cx="7774560" cy="308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0" y="0"/>
          <a:ext cx="6054081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Equation" r:id="rId3" imgW="1523880" imgH="939600" progId="Equation.3">
                  <p:embed/>
                </p:oleObj>
              </mc:Choice>
              <mc:Fallback>
                <p:oleObj name="Equation" r:id="rId3" imgW="1523880" imgH="939600" progId="Equation.3">
                  <p:embed/>
                  <p:pic>
                    <p:nvPicPr>
                      <p:cNvPr id="0" name="Picture 7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054081" cy="373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486400" y="3367088"/>
          <a:ext cx="2028825" cy="349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Equation" r:id="rId5" imgW="545863" imgH="939392" progId="Equation.3">
                  <p:embed/>
                </p:oleObj>
              </mc:Choice>
              <mc:Fallback>
                <p:oleObj name="Equation" r:id="rId5" imgW="545863" imgH="939392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67088"/>
                        <a:ext cx="2028825" cy="349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705600" y="457200"/>
          <a:ext cx="1981200" cy="349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Equation" r:id="rId9" imgW="533169" imgH="939392" progId="Equation.3">
                  <p:embed/>
                </p:oleObj>
              </mc:Choice>
              <mc:Fallback>
                <p:oleObj name="Equation" r:id="rId9" imgW="533169" imgH="939392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7200"/>
                        <a:ext cx="1981200" cy="349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sub forma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0" y="2819400"/>
          <a:ext cx="247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3" imgW="444114" imgH="177646" progId="Equation.3">
                  <p:embed/>
                </p:oleObj>
              </mc:Choice>
              <mc:Fallback>
                <p:oleObj name="Equation" r:id="rId3" imgW="444114" imgH="177646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2476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rezolvare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Directe</a:t>
            </a:r>
            <a:endParaRPr lang="en-US" dirty="0"/>
          </a:p>
          <a:p>
            <a:pPr lvl="1"/>
            <a:r>
              <a:rPr lang="en-US" dirty="0" err="1"/>
              <a:t>Regula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Cramer</a:t>
            </a:r>
          </a:p>
          <a:p>
            <a:pPr lvl="1"/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eliminarii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dirty="0"/>
              <a:t> Gauss</a:t>
            </a:r>
          </a:p>
          <a:p>
            <a:pPr lvl="1"/>
            <a:r>
              <a:rPr lang="en-US" dirty="0" err="1"/>
              <a:t>Metoda</a:t>
            </a:r>
            <a:r>
              <a:rPr lang="en-US" dirty="0"/>
              <a:t> Gauss- Jordan</a:t>
            </a:r>
          </a:p>
          <a:p>
            <a:pPr lvl="1"/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descompunerii</a:t>
            </a:r>
            <a:r>
              <a:rPr lang="en-US" dirty="0"/>
              <a:t> LU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Iterative</a:t>
            </a:r>
          </a:p>
          <a:p>
            <a:pPr lvl="1"/>
            <a:r>
              <a:rPr lang="en-US" dirty="0"/>
              <a:t>Gauss- Jacobi</a:t>
            </a:r>
          </a:p>
          <a:p>
            <a:pPr lvl="1"/>
            <a:r>
              <a:rPr lang="en-US" dirty="0"/>
              <a:t>Gauss-Seidel</a:t>
            </a:r>
          </a:p>
        </p:txBody>
      </p:sp>
    </p:spTree>
    <p:custDataLst>
      <p:tags r:id="rId1"/>
    </p:custData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iterative</a:t>
            </a:r>
            <a:endParaRPr lang="ro-RO" dirty="0"/>
          </a:p>
        </p:txBody>
      </p:sp>
      <p:graphicFrame>
        <p:nvGraphicFramePr>
          <p:cNvPr id="522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371600" y="1447800"/>
          <a:ext cx="4814502" cy="2474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Equation" r:id="rId3" imgW="1828800" imgH="939800" progId="Equation.3">
                  <p:embed/>
                </p:oleObj>
              </mc:Choice>
              <mc:Fallback>
                <p:oleObj name="Equation" r:id="rId3" imgW="1828800" imgH="93980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4814502" cy="2474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42672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Din </a:t>
            </a:r>
            <a:r>
              <a:rPr lang="en-US" sz="3200" dirty="0" err="1"/>
              <a:t>fiecare</a:t>
            </a:r>
            <a:r>
              <a:rPr lang="en-US" sz="3200" dirty="0"/>
              <a:t> </a:t>
            </a:r>
            <a:r>
              <a:rPr lang="en-US" sz="3200" dirty="0" err="1"/>
              <a:t>ecuatie</a:t>
            </a:r>
            <a:r>
              <a:rPr lang="en-US" sz="3200" dirty="0"/>
              <a:t> </a:t>
            </a:r>
            <a:r>
              <a:rPr lang="en-US" sz="3200" dirty="0" err="1"/>
              <a:t>putem</a:t>
            </a:r>
            <a:r>
              <a:rPr lang="en-US" sz="3200" dirty="0"/>
              <a:t> </a:t>
            </a:r>
            <a:r>
              <a:rPr lang="en-US" sz="3200" dirty="0" err="1"/>
              <a:t>exprima</a:t>
            </a:r>
            <a:r>
              <a:rPr lang="en-US" sz="3200" dirty="0"/>
              <a:t>, </a:t>
            </a:r>
            <a:r>
              <a:rPr lang="en-US" sz="3200" dirty="0" err="1"/>
              <a:t>pe</a:t>
            </a:r>
            <a:r>
              <a:rPr lang="en-US" sz="3200" dirty="0"/>
              <a:t> rand x1, x2, ..., </a:t>
            </a:r>
            <a:r>
              <a:rPr lang="en-US" sz="3200" dirty="0" err="1"/>
              <a:t>xn</a:t>
            </a:r>
            <a:r>
              <a:rPr lang="en-US" sz="3200" dirty="0"/>
              <a:t>, in </a:t>
            </a:r>
            <a:r>
              <a:rPr lang="en-US" sz="3200" dirty="0" err="1"/>
              <a:t>functie</a:t>
            </a:r>
            <a:r>
              <a:rPr lang="en-US" sz="3200" dirty="0"/>
              <a:t> de </a:t>
            </a:r>
            <a:r>
              <a:rPr lang="en-US" sz="3200" dirty="0" err="1"/>
              <a:t>celelalte</a:t>
            </a:r>
            <a:r>
              <a:rPr lang="en-US" sz="3200" dirty="0"/>
              <a:t> </a:t>
            </a:r>
            <a:r>
              <a:rPr lang="en-US" sz="3200" dirty="0" err="1"/>
              <a:t>necunoscute</a:t>
            </a:r>
            <a:r>
              <a:rPr lang="en-US" dirty="0"/>
              <a:t>.</a:t>
            </a:r>
            <a:endParaRPr lang="ro-RO" dirty="0"/>
          </a:p>
        </p:txBody>
      </p:sp>
    </p:spTree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CBE88E3-9687-483B-9A97-837BF9D4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1AE6-62C4-4CDC-B13D-85C8DAAFE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3C079C-BE09-4CDD-8F97-8C8AB8DCDA02}"/>
                  </a:ext>
                </a:extLst>
              </p:cNvPr>
              <p:cNvSpPr txBox="1"/>
              <p:nvPr/>
            </p:nvSpPr>
            <p:spPr>
              <a:xfrm>
                <a:off x="392723" y="2764575"/>
                <a:ext cx="4572000" cy="591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3C079C-BE09-4CDD-8F97-8C8AB8DCD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23" y="2764575"/>
                <a:ext cx="4572000" cy="591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29D913-611F-4F77-9006-8B478229F02A}"/>
                  </a:ext>
                </a:extLst>
              </p:cNvPr>
              <p:cNvSpPr txBox="1"/>
              <p:nvPr/>
            </p:nvSpPr>
            <p:spPr>
              <a:xfrm>
                <a:off x="381000" y="2026134"/>
                <a:ext cx="4572000" cy="591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29D913-611F-4F77-9006-8B478229F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026134"/>
                <a:ext cx="4572000" cy="591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745E8F-4D6B-418E-A933-34E80408BEB6}"/>
                  </a:ext>
                </a:extLst>
              </p:cNvPr>
              <p:cNvSpPr txBox="1"/>
              <p:nvPr/>
            </p:nvSpPr>
            <p:spPr>
              <a:xfrm>
                <a:off x="381000" y="3533066"/>
                <a:ext cx="5791200" cy="574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745E8F-4D6B-418E-A933-34E80408B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33066"/>
                <a:ext cx="5791200" cy="5744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7418D6-9DD3-48A8-9965-731E74C8E540}"/>
                  </a:ext>
                </a:extLst>
              </p:cNvPr>
              <p:cNvSpPr txBox="1"/>
              <p:nvPr/>
            </p:nvSpPr>
            <p:spPr>
              <a:xfrm>
                <a:off x="381000" y="4667729"/>
                <a:ext cx="5334000" cy="5729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7418D6-9DD3-48A8-9965-731E74C8E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667729"/>
                <a:ext cx="5334000" cy="5729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2">
            <a:extLst>
              <a:ext uri="{FF2B5EF4-FFF2-40B4-BE49-F238E27FC236}">
                <a16:creationId xmlns:a16="http://schemas.microsoft.com/office/drawing/2014/main" id="{CA290851-AF4B-4F3E-8DDF-A9E4A282FB7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5263715"/>
              </p:ext>
            </p:extLst>
          </p:nvPr>
        </p:nvGraphicFramePr>
        <p:xfrm>
          <a:off x="5306074" y="274638"/>
          <a:ext cx="3488881" cy="1792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2" name="Equation" r:id="rId10" imgW="1828800" imgH="939800" progId="Equation.3">
                  <p:embed/>
                </p:oleObj>
              </mc:Choice>
              <mc:Fallback>
                <p:oleObj name="Equation" r:id="rId10" imgW="1828800" imgH="939800" progId="Equation.3">
                  <p:embed/>
                  <p:pic>
                    <p:nvPicPr>
                      <p:cNvPr id="52226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074" y="274638"/>
                        <a:ext cx="3488881" cy="1792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7276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49363" y="2133600"/>
          <a:ext cx="57308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5" name="Equation" r:id="rId3" imgW="2387520" imgH="761760" progId="Equation.3">
                  <p:embed/>
                </p:oleObj>
              </mc:Choice>
              <mc:Fallback>
                <p:oleObj name="Equation" r:id="rId3" imgW="2387520" imgH="761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133600"/>
                        <a:ext cx="573087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5.1|14.8|1|0.8|0.7|0.9|2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5|1.8|1.6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5|1.8|1.6|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6|1.5|1.9|1.3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4|2.6|2.3|2|3.6|1.9|1.4|1.2|0.9|0.9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4|1.2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1|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2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76EE3BFA7A04284FCA923CB1A302E" ma:contentTypeVersion="15" ma:contentTypeDescription="Create a new document." ma:contentTypeScope="" ma:versionID="34e8d270190f9e15cc6fe359eb9d9107">
  <xsd:schema xmlns:xsd="http://www.w3.org/2001/XMLSchema" xmlns:xs="http://www.w3.org/2001/XMLSchema" xmlns:p="http://schemas.microsoft.com/office/2006/metadata/properties" xmlns:ns2="dddef61d-1411-48dc-be09-a9d46c22033d" xmlns:ns3="c12a6d37-869d-4d14-a9f3-fd4fa6da6f27" targetNamespace="http://schemas.microsoft.com/office/2006/metadata/properties" ma:root="true" ma:fieldsID="91ca14ad30c5cb487e337fdfe388b246" ns2:_="" ns3:_="">
    <xsd:import namespace="dddef61d-1411-48dc-be09-a9d46c22033d"/>
    <xsd:import namespace="c12a6d37-869d-4d14-a9f3-fd4fa6da6f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ef61d-1411-48dc-be09-a9d46c2203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a6d37-869d-4d14-a9f3-fd4fa6da6f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2da51e4-134b-4805-8155-040fa8f19aaf}" ma:internalName="TaxCatchAll" ma:showField="CatchAllData" ma:web="c12a6d37-869d-4d14-a9f3-fd4fa6da6f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a6d37-869d-4d14-a9f3-fd4fa6da6f27" xsi:nil="true"/>
    <lcf76f155ced4ddcb4097134ff3c332f xmlns="dddef61d-1411-48dc-be09-a9d46c22033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D817B31-CF99-4CEE-BCD9-559F2A4D143C}"/>
</file>

<file path=customXml/itemProps2.xml><?xml version="1.0" encoding="utf-8"?>
<ds:datastoreItem xmlns:ds="http://schemas.openxmlformats.org/officeDocument/2006/customXml" ds:itemID="{FBDEF150-34BD-42BF-9697-1831030CD8E1}"/>
</file>

<file path=customXml/itemProps3.xml><?xml version="1.0" encoding="utf-8"?>
<ds:datastoreItem xmlns:ds="http://schemas.openxmlformats.org/officeDocument/2006/customXml" ds:itemID="{A387754F-2CD5-4EA5-9042-48AD9B2D9F63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1498</TotalTime>
  <Words>606</Words>
  <Application>Microsoft Office PowerPoint</Application>
  <PresentationFormat>On-screen Show (4:3)</PresentationFormat>
  <Paragraphs>192</Paragraphs>
  <Slides>30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Equation</vt:lpstr>
      <vt:lpstr>Rezolvarea sistemelor de ecuatii liniare</vt:lpstr>
      <vt:lpstr>Sistem de ecuatii liniare cu n ecuatii si n necunoscute</vt:lpstr>
      <vt:lpstr>PowerPoint Presentation</vt:lpstr>
      <vt:lpstr>PowerPoint Presentation</vt:lpstr>
      <vt:lpstr>PowerPoint Presentation</vt:lpstr>
      <vt:lpstr>Metode de rezolvare</vt:lpstr>
      <vt:lpstr>Metode iterative</vt:lpstr>
      <vt:lpstr>PowerPoint Presentation</vt:lpstr>
      <vt:lpstr>PowerPoint Presentation</vt:lpstr>
      <vt:lpstr>PowerPoint Presentation</vt:lpstr>
      <vt:lpstr>Metoda Jacobi</vt:lpstr>
      <vt:lpstr>PowerPoint Presentation</vt:lpstr>
      <vt:lpstr>PowerPoint Presentation</vt:lpstr>
      <vt:lpstr>Care din urmatoarele matrici sunt diagonal dominante?</vt:lpstr>
      <vt:lpstr>PowerPoint Presentation</vt:lpstr>
      <vt:lpstr> Exemplu</vt:lpstr>
      <vt:lpstr>Rezolvarea sistemului</vt:lpstr>
      <vt:lpstr>Construirea sirului</vt:lpstr>
      <vt:lpstr>PowerPoint Presentation</vt:lpstr>
      <vt:lpstr>PowerPoint Presentation</vt:lpstr>
      <vt:lpstr>Metoda Gauss Seidel</vt:lpstr>
      <vt:lpstr>Metoda Gauss - Seidel</vt:lpstr>
      <vt:lpstr>PowerPoint Presentation</vt:lpstr>
      <vt:lpstr> Exemplu</vt:lpstr>
      <vt:lpstr>Rezolvarea sistemului</vt:lpstr>
      <vt:lpstr>Construirea sirului</vt:lpstr>
      <vt:lpstr>PowerPoint Presentation</vt:lpstr>
      <vt:lpstr>PowerPoint Presentation</vt:lpstr>
      <vt:lpstr>Observatii</vt:lpstr>
      <vt:lpstr>Observatii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Rezolvarea sistemelor de ecuatii liniare</dc:title>
  <dc:creator>user</dc:creator>
  <cp:lastModifiedBy>Daniela Joita</cp:lastModifiedBy>
  <cp:revision>163</cp:revision>
  <dcterms:created xsi:type="dcterms:W3CDTF">2014-03-03T20:29:15Z</dcterms:created>
  <dcterms:modified xsi:type="dcterms:W3CDTF">2022-03-18T13:45:09Z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0x01010070C76EE3BFA7A04284FCA923CB1A302E</vt:lpwstr>
  </property>
</Properties>
</file>