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00" r:id="rId1"/>
  </p:sldMasterIdLst>
  <p:notesMasterIdLst>
    <p:notesMasterId r:id="rId17"/>
  </p:notesMasterIdLst>
  <p:handoutMasterIdLst>
    <p:handoutMasterId r:id="rId18"/>
  </p:handoutMasterIdLst>
  <p:sldIdLst>
    <p:sldId id="256" r:id="rId2"/>
    <p:sldId id="341" r:id="rId3"/>
    <p:sldId id="342" r:id="rId4"/>
    <p:sldId id="343" r:id="rId5"/>
    <p:sldId id="344" r:id="rId6"/>
    <p:sldId id="345" r:id="rId7"/>
    <p:sldId id="346" r:id="rId8"/>
    <p:sldId id="348" r:id="rId9"/>
    <p:sldId id="349" r:id="rId10"/>
    <p:sldId id="350" r:id="rId11"/>
    <p:sldId id="351" r:id="rId12"/>
    <p:sldId id="352" r:id="rId13"/>
    <p:sldId id="353" r:id="rId14"/>
    <p:sldId id="355" r:id="rId15"/>
    <p:sldId id="356" r:id="rId16"/>
  </p:sldIdLst>
  <p:sldSz cx="9144000" cy="5143500" type="screen16x9"/>
  <p:notesSz cx="6858000" cy="9144000"/>
  <p:embeddedFontLst>
    <p:embeddedFont>
      <p:font typeface="Archivo Black" panose="020B0604020202020204" charset="0"/>
      <p:regular r:id="rId19"/>
    </p:embeddedFont>
    <p:embeddedFont>
      <p:font typeface="Bebas Neue" panose="020F0502020204030204" pitchFamily="34" charset="0"/>
      <p:regular r:id="rId20"/>
    </p:embeddedFont>
    <p:embeddedFont>
      <p:font typeface="Comfortaa" panose="020B0604020202020204" charset="0"/>
      <p:regular r:id="rId21"/>
      <p:bold r:id="rId22"/>
    </p:embeddedFont>
    <p:embeddedFont>
      <p:font typeface="Open Sans" panose="020B0606030504020204" pitchFamily="34" charset="0"/>
      <p:regular r:id="rId23"/>
    </p:embeddedFont>
    <p:embeddedFont>
      <p:font typeface="Open Sans Semibold" panose="020B0706030804020204" pitchFamily="34" charset="0"/>
      <p:bold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9AA0A6"/>
          </p15:clr>
        </p15:guide>
        <p15:guide id="2" pos="2880">
          <p15:clr>
            <a:srgbClr val="9AA0A6"/>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4ABE75A-8122-45D2-8A33-DEA0D36FBD3B}">
  <a:tblStyle styleId="{B4ABE75A-8122-45D2-8A33-DEA0D36FBD3B}"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39" d="100"/>
          <a:sy n="139" d="100"/>
        </p:scale>
        <p:origin x="804" y="102"/>
      </p:cViewPr>
      <p:guideLst>
        <p:guide orient="horz" pos="1620"/>
        <p:guide pos="2880"/>
      </p:guideLst>
    </p:cSldViewPr>
  </p:slideViewPr>
  <p:notesTextViewPr>
    <p:cViewPr>
      <p:scale>
        <a:sx n="1" d="1"/>
        <a:sy n="1" d="1"/>
      </p:scale>
      <p:origin x="0" y="0"/>
    </p:cViewPr>
  </p:notesTextViewPr>
  <p:sorterViewPr>
    <p:cViewPr>
      <p:scale>
        <a:sx n="100" d="100"/>
        <a:sy n="100" d="100"/>
      </p:scale>
      <p:origin x="0" y="-1374"/>
    </p:cViewPr>
  </p:sorterViewPr>
  <p:notesViewPr>
    <p:cSldViewPr snapToGrid="0">
      <p:cViewPr varScale="1">
        <p:scale>
          <a:sx n="55" d="100"/>
          <a:sy n="55" d="100"/>
        </p:scale>
        <p:origin x="2880"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5946C58-2DA7-4381-A401-8446E370BED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o-RO"/>
          </a:p>
        </p:txBody>
      </p:sp>
      <p:sp>
        <p:nvSpPr>
          <p:cNvPr id="3" name="Date Placeholder 2">
            <a:extLst>
              <a:ext uri="{FF2B5EF4-FFF2-40B4-BE49-F238E27FC236}">
                <a16:creationId xmlns:a16="http://schemas.microsoft.com/office/drawing/2014/main" id="{A22060E0-C4EA-4B31-A5EB-BCDA02FECA6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FACEF22-831A-4808-B762-F76C86D26A91}" type="datetimeFigureOut">
              <a:rPr lang="ro-RO" smtClean="0"/>
              <a:t>20.06.2023</a:t>
            </a:fld>
            <a:endParaRPr lang="ro-RO"/>
          </a:p>
        </p:txBody>
      </p:sp>
      <p:sp>
        <p:nvSpPr>
          <p:cNvPr id="4" name="Footer Placeholder 3">
            <a:extLst>
              <a:ext uri="{FF2B5EF4-FFF2-40B4-BE49-F238E27FC236}">
                <a16:creationId xmlns:a16="http://schemas.microsoft.com/office/drawing/2014/main" id="{49F2D01E-1DDE-4C72-89AB-FFD56F51941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ro-RO"/>
          </a:p>
        </p:txBody>
      </p:sp>
      <p:sp>
        <p:nvSpPr>
          <p:cNvPr id="5" name="Slide Number Placeholder 4">
            <a:extLst>
              <a:ext uri="{FF2B5EF4-FFF2-40B4-BE49-F238E27FC236}">
                <a16:creationId xmlns:a16="http://schemas.microsoft.com/office/drawing/2014/main" id="{529AB007-4082-43F9-BCD5-81210703A60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F3ECC86-C2D6-4D77-8521-D3E06FB8737C}" type="slidenum">
              <a:rPr lang="ro-RO" smtClean="0"/>
              <a:t>‹#›</a:t>
            </a:fld>
            <a:endParaRPr lang="ro-RO"/>
          </a:p>
        </p:txBody>
      </p:sp>
    </p:spTree>
    <p:extLst>
      <p:ext uri="{BB962C8B-B14F-4D97-AF65-F5344CB8AC3E}">
        <p14:creationId xmlns:p14="http://schemas.microsoft.com/office/powerpoint/2010/main" val="301901916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5"/>
        <p:cNvGrpSpPr/>
        <p:nvPr/>
      </p:nvGrpSpPr>
      <p:grpSpPr>
        <a:xfrm>
          <a:off x="0" y="0"/>
          <a:ext cx="0" cy="0"/>
          <a:chOff x="0" y="0"/>
          <a:chExt cx="0" cy="0"/>
        </a:xfrm>
      </p:grpSpPr>
      <p:sp>
        <p:nvSpPr>
          <p:cNvPr id="1056" name="Google Shape;1056;g13bb84463e1_0_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7" name="Google Shape;1057;g13bb84463e1_0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1"/>
        <p:cNvGrpSpPr/>
        <p:nvPr/>
      </p:nvGrpSpPr>
      <p:grpSpPr>
        <a:xfrm>
          <a:off x="0" y="0"/>
          <a:ext cx="0" cy="0"/>
          <a:chOff x="0" y="0"/>
          <a:chExt cx="0" cy="0"/>
        </a:xfrm>
      </p:grpSpPr>
      <p:sp>
        <p:nvSpPr>
          <p:cNvPr id="1342" name="Google Shape;1342;g13bb9e143f0_0_7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3" name="Google Shape;1343;g13bb9e143f0_0_7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804555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8"/>
        <p:cNvGrpSpPr/>
        <p:nvPr/>
      </p:nvGrpSpPr>
      <p:grpSpPr>
        <a:xfrm>
          <a:off x="0" y="0"/>
          <a:ext cx="0" cy="0"/>
          <a:chOff x="0" y="0"/>
          <a:chExt cx="0" cy="0"/>
        </a:xfrm>
      </p:grpSpPr>
      <p:sp>
        <p:nvSpPr>
          <p:cNvPr id="3819" name="Google Shape;3819;g13bc6bb404a_0_180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20" name="Google Shape;3820;g13bc6bb404a_0_180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047107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767200" y="1499738"/>
            <a:ext cx="4661100" cy="1533900"/>
          </a:xfrm>
          <a:prstGeom prst="rect">
            <a:avLst/>
          </a:prstGeom>
        </p:spPr>
        <p:txBody>
          <a:bodyPr spcFirstLastPara="1" wrap="square" lIns="91425" tIns="91425" rIns="91425" bIns="91425" anchor="t" anchorCtr="0">
            <a:noAutofit/>
          </a:bodyPr>
          <a:lstStyle>
            <a:lvl1pPr lvl="0" algn="ctr">
              <a:lnSpc>
                <a:spcPct val="80000"/>
              </a:lnSpc>
              <a:spcBef>
                <a:spcPts val="0"/>
              </a:spcBef>
              <a:spcAft>
                <a:spcPts val="0"/>
              </a:spcAft>
              <a:buSzPts val="5200"/>
              <a:buNone/>
              <a:defRPr sz="8500">
                <a:latin typeface="Archivo Black"/>
                <a:ea typeface="Archivo Black"/>
                <a:cs typeface="Archivo Black"/>
                <a:sym typeface="Archivo Black"/>
              </a:defRPr>
            </a:lvl1pPr>
            <a:lvl2pPr lvl="1" algn="ctr">
              <a:spcBef>
                <a:spcPts val="20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dirty="0"/>
          </a:p>
        </p:txBody>
      </p:sp>
      <p:sp>
        <p:nvSpPr>
          <p:cNvPr id="11" name="Google Shape;11;p2"/>
          <p:cNvSpPr txBox="1">
            <a:spLocks noGrp="1"/>
          </p:cNvSpPr>
          <p:nvPr>
            <p:ph type="subTitle" idx="1"/>
          </p:nvPr>
        </p:nvSpPr>
        <p:spPr>
          <a:xfrm>
            <a:off x="3767200" y="3154424"/>
            <a:ext cx="4661100" cy="4095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600">
                <a:solidFill>
                  <a:schemeClr val="dk1"/>
                </a:solidFill>
                <a:latin typeface="Comfortaa"/>
                <a:ea typeface="Comfortaa"/>
                <a:cs typeface="Comfortaa"/>
                <a:sym typeface="Comfortaa"/>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12" name="Google Shape;12;p2"/>
          <p:cNvSpPr/>
          <p:nvPr/>
        </p:nvSpPr>
        <p:spPr>
          <a:xfrm>
            <a:off x="299801" y="999194"/>
            <a:ext cx="122989" cy="192024"/>
          </a:xfrm>
          <a:custGeom>
            <a:avLst/>
            <a:gdLst/>
            <a:ahLst/>
            <a:cxnLst/>
            <a:rect l="l" t="t" r="r" b="b"/>
            <a:pathLst>
              <a:path w="6141" h="9588" extrusionOk="0">
                <a:moveTo>
                  <a:pt x="5935" y="366"/>
                </a:moveTo>
                <a:lnTo>
                  <a:pt x="5935" y="366"/>
                </a:lnTo>
                <a:cubicBezTo>
                  <a:pt x="5821" y="3356"/>
                  <a:pt x="5547" y="6369"/>
                  <a:pt x="5090" y="9336"/>
                </a:cubicBezTo>
                <a:cubicBezTo>
                  <a:pt x="3424" y="8811"/>
                  <a:pt x="1826" y="8081"/>
                  <a:pt x="274" y="7373"/>
                </a:cubicBezTo>
                <a:cubicBezTo>
                  <a:pt x="1895" y="4840"/>
                  <a:pt x="3789" y="2489"/>
                  <a:pt x="5935" y="366"/>
                </a:cubicBezTo>
                <a:close/>
                <a:moveTo>
                  <a:pt x="6095" y="1"/>
                </a:moveTo>
                <a:cubicBezTo>
                  <a:pt x="6049" y="1"/>
                  <a:pt x="6003" y="1"/>
                  <a:pt x="5958" y="24"/>
                </a:cubicBezTo>
                <a:cubicBezTo>
                  <a:pt x="3721" y="2238"/>
                  <a:pt x="1712" y="4703"/>
                  <a:pt x="23" y="7350"/>
                </a:cubicBezTo>
                <a:cubicBezTo>
                  <a:pt x="0" y="7396"/>
                  <a:pt x="0" y="7419"/>
                  <a:pt x="23" y="7442"/>
                </a:cubicBezTo>
                <a:cubicBezTo>
                  <a:pt x="23" y="7465"/>
                  <a:pt x="46" y="7510"/>
                  <a:pt x="69" y="7510"/>
                </a:cubicBezTo>
                <a:cubicBezTo>
                  <a:pt x="1689" y="8264"/>
                  <a:pt x="3378" y="9040"/>
                  <a:pt x="5159" y="9565"/>
                </a:cubicBezTo>
                <a:cubicBezTo>
                  <a:pt x="5159" y="9587"/>
                  <a:pt x="5182" y="9587"/>
                  <a:pt x="5182" y="9587"/>
                </a:cubicBezTo>
                <a:cubicBezTo>
                  <a:pt x="5204" y="9587"/>
                  <a:pt x="5227" y="9565"/>
                  <a:pt x="5250" y="9565"/>
                </a:cubicBezTo>
                <a:cubicBezTo>
                  <a:pt x="5273" y="9542"/>
                  <a:pt x="5296" y="9519"/>
                  <a:pt x="5296" y="9496"/>
                </a:cubicBezTo>
                <a:cubicBezTo>
                  <a:pt x="5752" y="6392"/>
                  <a:pt x="6049" y="3242"/>
                  <a:pt x="6140" y="115"/>
                </a:cubicBezTo>
                <a:cubicBezTo>
                  <a:pt x="6140" y="69"/>
                  <a:pt x="6117" y="24"/>
                  <a:pt x="60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flipH="1">
            <a:off x="5914460" y="364705"/>
            <a:ext cx="164586" cy="54655"/>
          </a:xfrm>
          <a:custGeom>
            <a:avLst/>
            <a:gdLst/>
            <a:ahLst/>
            <a:cxnLst/>
            <a:rect l="l" t="t" r="r" b="b"/>
            <a:pathLst>
              <a:path w="8218" h="2729" extrusionOk="0">
                <a:moveTo>
                  <a:pt x="3698" y="948"/>
                </a:moveTo>
                <a:cubicBezTo>
                  <a:pt x="3835" y="1017"/>
                  <a:pt x="3972" y="1131"/>
                  <a:pt x="4064" y="1245"/>
                </a:cubicBezTo>
                <a:cubicBezTo>
                  <a:pt x="4315" y="1496"/>
                  <a:pt x="4406" y="1839"/>
                  <a:pt x="4315" y="2113"/>
                </a:cubicBezTo>
                <a:cubicBezTo>
                  <a:pt x="4269" y="2272"/>
                  <a:pt x="4132" y="2409"/>
                  <a:pt x="3995" y="2478"/>
                </a:cubicBezTo>
                <a:cubicBezTo>
                  <a:pt x="3927" y="2501"/>
                  <a:pt x="3858" y="2512"/>
                  <a:pt x="3793" y="2512"/>
                </a:cubicBezTo>
                <a:cubicBezTo>
                  <a:pt x="3727" y="2512"/>
                  <a:pt x="3664" y="2501"/>
                  <a:pt x="3607" y="2478"/>
                </a:cubicBezTo>
                <a:cubicBezTo>
                  <a:pt x="3288" y="2341"/>
                  <a:pt x="3219" y="1861"/>
                  <a:pt x="3379" y="1473"/>
                </a:cubicBezTo>
                <a:cubicBezTo>
                  <a:pt x="3447" y="1291"/>
                  <a:pt x="3562" y="1108"/>
                  <a:pt x="3698" y="948"/>
                </a:cubicBezTo>
                <a:close/>
                <a:moveTo>
                  <a:pt x="5462" y="0"/>
                </a:moveTo>
                <a:cubicBezTo>
                  <a:pt x="5246" y="0"/>
                  <a:pt x="5022" y="24"/>
                  <a:pt x="4794" y="81"/>
                </a:cubicBezTo>
                <a:cubicBezTo>
                  <a:pt x="4360" y="172"/>
                  <a:pt x="3950" y="401"/>
                  <a:pt x="3653" y="697"/>
                </a:cubicBezTo>
                <a:cubicBezTo>
                  <a:pt x="3420" y="620"/>
                  <a:pt x="3177" y="574"/>
                  <a:pt x="2923" y="574"/>
                </a:cubicBezTo>
                <a:cubicBezTo>
                  <a:pt x="2804" y="574"/>
                  <a:pt x="2682" y="584"/>
                  <a:pt x="2557" y="606"/>
                </a:cubicBezTo>
                <a:cubicBezTo>
                  <a:pt x="1918" y="697"/>
                  <a:pt x="1347" y="1063"/>
                  <a:pt x="982" y="1336"/>
                </a:cubicBezTo>
                <a:cubicBezTo>
                  <a:pt x="617" y="1588"/>
                  <a:pt x="183" y="1976"/>
                  <a:pt x="1" y="2501"/>
                </a:cubicBezTo>
                <a:cubicBezTo>
                  <a:pt x="1" y="2546"/>
                  <a:pt x="24" y="2615"/>
                  <a:pt x="69" y="2615"/>
                </a:cubicBezTo>
                <a:cubicBezTo>
                  <a:pt x="86" y="2620"/>
                  <a:pt x="102" y="2623"/>
                  <a:pt x="116" y="2623"/>
                </a:cubicBezTo>
                <a:cubicBezTo>
                  <a:pt x="159" y="2623"/>
                  <a:pt x="189" y="2598"/>
                  <a:pt x="206" y="2546"/>
                </a:cubicBezTo>
                <a:cubicBezTo>
                  <a:pt x="366" y="2090"/>
                  <a:pt x="777" y="1747"/>
                  <a:pt x="1119" y="1496"/>
                </a:cubicBezTo>
                <a:cubicBezTo>
                  <a:pt x="1667" y="1108"/>
                  <a:pt x="2146" y="880"/>
                  <a:pt x="2603" y="811"/>
                </a:cubicBezTo>
                <a:cubicBezTo>
                  <a:pt x="2702" y="796"/>
                  <a:pt x="2803" y="789"/>
                  <a:pt x="2905" y="789"/>
                </a:cubicBezTo>
                <a:cubicBezTo>
                  <a:pt x="3108" y="789"/>
                  <a:pt x="3310" y="819"/>
                  <a:pt x="3493" y="880"/>
                </a:cubicBezTo>
                <a:cubicBezTo>
                  <a:pt x="3356" y="1040"/>
                  <a:pt x="3242" y="1222"/>
                  <a:pt x="3173" y="1405"/>
                </a:cubicBezTo>
                <a:cubicBezTo>
                  <a:pt x="2991" y="1861"/>
                  <a:pt x="3082" y="2478"/>
                  <a:pt x="3516" y="2683"/>
                </a:cubicBezTo>
                <a:cubicBezTo>
                  <a:pt x="3607" y="2706"/>
                  <a:pt x="3698" y="2729"/>
                  <a:pt x="3767" y="2729"/>
                </a:cubicBezTo>
                <a:cubicBezTo>
                  <a:pt x="3881" y="2729"/>
                  <a:pt x="3972" y="2706"/>
                  <a:pt x="4064" y="2660"/>
                </a:cubicBezTo>
                <a:cubicBezTo>
                  <a:pt x="4292" y="2569"/>
                  <a:pt x="4452" y="2386"/>
                  <a:pt x="4520" y="2181"/>
                </a:cubicBezTo>
                <a:cubicBezTo>
                  <a:pt x="4634" y="1839"/>
                  <a:pt x="4520" y="1405"/>
                  <a:pt x="4223" y="1085"/>
                </a:cubicBezTo>
                <a:cubicBezTo>
                  <a:pt x="4109" y="971"/>
                  <a:pt x="3995" y="880"/>
                  <a:pt x="3858" y="789"/>
                </a:cubicBezTo>
                <a:cubicBezTo>
                  <a:pt x="4109" y="560"/>
                  <a:pt x="4475" y="355"/>
                  <a:pt x="4840" y="286"/>
                </a:cubicBezTo>
                <a:cubicBezTo>
                  <a:pt x="5051" y="237"/>
                  <a:pt x="5259" y="216"/>
                  <a:pt x="5460" y="216"/>
                </a:cubicBezTo>
                <a:cubicBezTo>
                  <a:pt x="5995" y="216"/>
                  <a:pt x="6477" y="365"/>
                  <a:pt x="6826" y="515"/>
                </a:cubicBezTo>
                <a:cubicBezTo>
                  <a:pt x="7191" y="675"/>
                  <a:pt x="7875" y="1040"/>
                  <a:pt x="8012" y="1702"/>
                </a:cubicBezTo>
                <a:cubicBezTo>
                  <a:pt x="8012" y="1770"/>
                  <a:pt x="8081" y="1793"/>
                  <a:pt x="8127" y="1793"/>
                </a:cubicBezTo>
                <a:cubicBezTo>
                  <a:pt x="8195" y="1770"/>
                  <a:pt x="8218" y="1724"/>
                  <a:pt x="8218" y="1656"/>
                </a:cubicBezTo>
                <a:cubicBezTo>
                  <a:pt x="8058" y="903"/>
                  <a:pt x="7328" y="492"/>
                  <a:pt x="6894" y="309"/>
                </a:cubicBezTo>
                <a:cubicBezTo>
                  <a:pt x="6531" y="161"/>
                  <a:pt x="6025" y="0"/>
                  <a:pt x="54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userDrawn="1"/>
        </p:nvSpPr>
        <p:spPr>
          <a:xfrm flipH="1">
            <a:off x="3983510" y="4755717"/>
            <a:ext cx="68123" cy="64985"/>
          </a:xfrm>
          <a:custGeom>
            <a:avLst/>
            <a:gdLst/>
            <a:ahLst/>
            <a:cxnLst/>
            <a:rect l="l" t="t" r="r" b="b"/>
            <a:pathLst>
              <a:path w="5319" h="5074" extrusionOk="0">
                <a:moveTo>
                  <a:pt x="3013" y="212"/>
                </a:moveTo>
                <a:cubicBezTo>
                  <a:pt x="3378" y="212"/>
                  <a:pt x="3675" y="281"/>
                  <a:pt x="3949" y="418"/>
                </a:cubicBezTo>
                <a:cubicBezTo>
                  <a:pt x="4565" y="714"/>
                  <a:pt x="5022" y="1422"/>
                  <a:pt x="5067" y="2198"/>
                </a:cubicBezTo>
                <a:cubicBezTo>
                  <a:pt x="5113" y="3020"/>
                  <a:pt x="4816" y="3773"/>
                  <a:pt x="4291" y="4184"/>
                </a:cubicBezTo>
                <a:cubicBezTo>
                  <a:pt x="3766" y="4617"/>
                  <a:pt x="3105" y="4846"/>
                  <a:pt x="2420" y="4846"/>
                </a:cubicBezTo>
                <a:cubicBezTo>
                  <a:pt x="2392" y="4847"/>
                  <a:pt x="2364" y="4847"/>
                  <a:pt x="2337" y="4847"/>
                </a:cubicBezTo>
                <a:cubicBezTo>
                  <a:pt x="1705" y="4847"/>
                  <a:pt x="1103" y="4599"/>
                  <a:pt x="754" y="4184"/>
                </a:cubicBezTo>
                <a:cubicBezTo>
                  <a:pt x="502" y="3864"/>
                  <a:pt x="343" y="3430"/>
                  <a:pt x="297" y="2905"/>
                </a:cubicBezTo>
                <a:cubicBezTo>
                  <a:pt x="229" y="2221"/>
                  <a:pt x="365" y="1604"/>
                  <a:pt x="708" y="1171"/>
                </a:cubicBezTo>
                <a:cubicBezTo>
                  <a:pt x="1027" y="783"/>
                  <a:pt x="1530" y="486"/>
                  <a:pt x="2191" y="326"/>
                </a:cubicBezTo>
                <a:cubicBezTo>
                  <a:pt x="2488" y="258"/>
                  <a:pt x="2762" y="212"/>
                  <a:pt x="3013" y="212"/>
                </a:cubicBezTo>
                <a:close/>
                <a:moveTo>
                  <a:pt x="3043" y="1"/>
                </a:moveTo>
                <a:cubicBezTo>
                  <a:pt x="2763" y="1"/>
                  <a:pt x="2463" y="42"/>
                  <a:pt x="2146" y="121"/>
                </a:cubicBezTo>
                <a:cubicBezTo>
                  <a:pt x="1415" y="303"/>
                  <a:pt x="890" y="600"/>
                  <a:pt x="548" y="1034"/>
                </a:cubicBezTo>
                <a:cubicBezTo>
                  <a:pt x="183" y="1513"/>
                  <a:pt x="0" y="2175"/>
                  <a:pt x="69" y="2928"/>
                </a:cubicBezTo>
                <a:cubicBezTo>
                  <a:pt x="137" y="3499"/>
                  <a:pt x="320" y="3978"/>
                  <a:pt x="594" y="4321"/>
                </a:cubicBezTo>
                <a:cubicBezTo>
                  <a:pt x="1005" y="4800"/>
                  <a:pt x="1667" y="5074"/>
                  <a:pt x="2397" y="5074"/>
                </a:cubicBezTo>
                <a:lnTo>
                  <a:pt x="2420" y="5074"/>
                </a:lnTo>
                <a:cubicBezTo>
                  <a:pt x="3150" y="5051"/>
                  <a:pt x="3858" y="4800"/>
                  <a:pt x="4428" y="4343"/>
                </a:cubicBezTo>
                <a:cubicBezTo>
                  <a:pt x="4999" y="3887"/>
                  <a:pt x="5319" y="3088"/>
                  <a:pt x="5273" y="2198"/>
                </a:cubicBezTo>
                <a:cubicBezTo>
                  <a:pt x="5227" y="1331"/>
                  <a:pt x="4725" y="554"/>
                  <a:pt x="4040" y="212"/>
                </a:cubicBezTo>
                <a:cubicBezTo>
                  <a:pt x="3743" y="70"/>
                  <a:pt x="3409" y="1"/>
                  <a:pt x="30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5735881">
            <a:off x="7022084" y="4811589"/>
            <a:ext cx="143061" cy="117729"/>
          </a:xfrm>
          <a:custGeom>
            <a:avLst/>
            <a:gdLst/>
            <a:ahLst/>
            <a:cxnLst/>
            <a:rect l="l" t="t" r="r" b="b"/>
            <a:pathLst>
              <a:path w="6141" h="9588" extrusionOk="0">
                <a:moveTo>
                  <a:pt x="5935" y="366"/>
                </a:moveTo>
                <a:lnTo>
                  <a:pt x="5935" y="366"/>
                </a:lnTo>
                <a:cubicBezTo>
                  <a:pt x="5821" y="3356"/>
                  <a:pt x="5547" y="6369"/>
                  <a:pt x="5090" y="9336"/>
                </a:cubicBezTo>
                <a:cubicBezTo>
                  <a:pt x="3424" y="8811"/>
                  <a:pt x="1826" y="8081"/>
                  <a:pt x="274" y="7373"/>
                </a:cubicBezTo>
                <a:cubicBezTo>
                  <a:pt x="1895" y="4840"/>
                  <a:pt x="3789" y="2489"/>
                  <a:pt x="5935" y="366"/>
                </a:cubicBezTo>
                <a:close/>
                <a:moveTo>
                  <a:pt x="6095" y="1"/>
                </a:moveTo>
                <a:cubicBezTo>
                  <a:pt x="6049" y="1"/>
                  <a:pt x="6003" y="1"/>
                  <a:pt x="5958" y="24"/>
                </a:cubicBezTo>
                <a:cubicBezTo>
                  <a:pt x="3721" y="2238"/>
                  <a:pt x="1712" y="4703"/>
                  <a:pt x="23" y="7350"/>
                </a:cubicBezTo>
                <a:cubicBezTo>
                  <a:pt x="0" y="7396"/>
                  <a:pt x="0" y="7419"/>
                  <a:pt x="23" y="7442"/>
                </a:cubicBezTo>
                <a:cubicBezTo>
                  <a:pt x="23" y="7465"/>
                  <a:pt x="46" y="7510"/>
                  <a:pt x="69" y="7510"/>
                </a:cubicBezTo>
                <a:cubicBezTo>
                  <a:pt x="1689" y="8264"/>
                  <a:pt x="3378" y="9040"/>
                  <a:pt x="5159" y="9565"/>
                </a:cubicBezTo>
                <a:cubicBezTo>
                  <a:pt x="5159" y="9587"/>
                  <a:pt x="5182" y="9587"/>
                  <a:pt x="5182" y="9587"/>
                </a:cubicBezTo>
                <a:cubicBezTo>
                  <a:pt x="5204" y="9587"/>
                  <a:pt x="5227" y="9565"/>
                  <a:pt x="5250" y="9565"/>
                </a:cubicBezTo>
                <a:cubicBezTo>
                  <a:pt x="5273" y="9542"/>
                  <a:pt x="5296" y="9519"/>
                  <a:pt x="5296" y="9496"/>
                </a:cubicBezTo>
                <a:cubicBezTo>
                  <a:pt x="5752" y="6392"/>
                  <a:pt x="6049" y="3242"/>
                  <a:pt x="6140" y="115"/>
                </a:cubicBezTo>
                <a:cubicBezTo>
                  <a:pt x="6140" y="69"/>
                  <a:pt x="6117" y="24"/>
                  <a:pt x="60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flipH="1">
            <a:off x="8644681" y="2578906"/>
            <a:ext cx="68096" cy="64973"/>
          </a:xfrm>
          <a:custGeom>
            <a:avLst/>
            <a:gdLst/>
            <a:ahLst/>
            <a:cxnLst/>
            <a:rect l="l" t="t" r="r" b="b"/>
            <a:pathLst>
              <a:path w="5319" h="5074" extrusionOk="0">
                <a:moveTo>
                  <a:pt x="3013" y="212"/>
                </a:moveTo>
                <a:cubicBezTo>
                  <a:pt x="3378" y="212"/>
                  <a:pt x="3675" y="281"/>
                  <a:pt x="3949" y="418"/>
                </a:cubicBezTo>
                <a:cubicBezTo>
                  <a:pt x="4565" y="714"/>
                  <a:pt x="5022" y="1422"/>
                  <a:pt x="5067" y="2198"/>
                </a:cubicBezTo>
                <a:cubicBezTo>
                  <a:pt x="5113" y="3020"/>
                  <a:pt x="4816" y="3773"/>
                  <a:pt x="4291" y="4184"/>
                </a:cubicBezTo>
                <a:cubicBezTo>
                  <a:pt x="3766" y="4617"/>
                  <a:pt x="3105" y="4846"/>
                  <a:pt x="2420" y="4846"/>
                </a:cubicBezTo>
                <a:cubicBezTo>
                  <a:pt x="2392" y="4847"/>
                  <a:pt x="2364" y="4847"/>
                  <a:pt x="2337" y="4847"/>
                </a:cubicBezTo>
                <a:cubicBezTo>
                  <a:pt x="1705" y="4847"/>
                  <a:pt x="1103" y="4599"/>
                  <a:pt x="754" y="4184"/>
                </a:cubicBezTo>
                <a:cubicBezTo>
                  <a:pt x="502" y="3864"/>
                  <a:pt x="343" y="3430"/>
                  <a:pt x="297" y="2905"/>
                </a:cubicBezTo>
                <a:cubicBezTo>
                  <a:pt x="229" y="2221"/>
                  <a:pt x="365" y="1604"/>
                  <a:pt x="708" y="1171"/>
                </a:cubicBezTo>
                <a:cubicBezTo>
                  <a:pt x="1027" y="783"/>
                  <a:pt x="1530" y="486"/>
                  <a:pt x="2191" y="326"/>
                </a:cubicBezTo>
                <a:cubicBezTo>
                  <a:pt x="2488" y="258"/>
                  <a:pt x="2762" y="212"/>
                  <a:pt x="3013" y="212"/>
                </a:cubicBezTo>
                <a:close/>
                <a:moveTo>
                  <a:pt x="3043" y="1"/>
                </a:moveTo>
                <a:cubicBezTo>
                  <a:pt x="2763" y="1"/>
                  <a:pt x="2463" y="42"/>
                  <a:pt x="2146" y="121"/>
                </a:cubicBezTo>
                <a:cubicBezTo>
                  <a:pt x="1415" y="303"/>
                  <a:pt x="890" y="600"/>
                  <a:pt x="548" y="1034"/>
                </a:cubicBezTo>
                <a:cubicBezTo>
                  <a:pt x="183" y="1513"/>
                  <a:pt x="0" y="2175"/>
                  <a:pt x="69" y="2928"/>
                </a:cubicBezTo>
                <a:cubicBezTo>
                  <a:pt x="137" y="3499"/>
                  <a:pt x="320" y="3978"/>
                  <a:pt x="594" y="4321"/>
                </a:cubicBezTo>
                <a:cubicBezTo>
                  <a:pt x="1005" y="4800"/>
                  <a:pt x="1667" y="5074"/>
                  <a:pt x="2397" y="5074"/>
                </a:cubicBezTo>
                <a:lnTo>
                  <a:pt x="2420" y="5074"/>
                </a:lnTo>
                <a:cubicBezTo>
                  <a:pt x="3150" y="5051"/>
                  <a:pt x="3858" y="4800"/>
                  <a:pt x="4428" y="4343"/>
                </a:cubicBezTo>
                <a:cubicBezTo>
                  <a:pt x="4999" y="3887"/>
                  <a:pt x="5319" y="3088"/>
                  <a:pt x="5273" y="2198"/>
                </a:cubicBezTo>
                <a:cubicBezTo>
                  <a:pt x="5227" y="1331"/>
                  <a:pt x="4725" y="554"/>
                  <a:pt x="4040" y="212"/>
                </a:cubicBezTo>
                <a:cubicBezTo>
                  <a:pt x="3743" y="70"/>
                  <a:pt x="3409" y="1"/>
                  <a:pt x="30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422790" y="262445"/>
            <a:ext cx="204519" cy="204519"/>
          </a:xfrm>
          <a:custGeom>
            <a:avLst/>
            <a:gdLst/>
            <a:ahLst/>
            <a:cxnLst/>
            <a:rect l="l" t="t" r="r" b="b"/>
            <a:pathLst>
              <a:path w="7579" h="7579" extrusionOk="0">
                <a:moveTo>
                  <a:pt x="2625" y="1"/>
                </a:moveTo>
                <a:cubicBezTo>
                  <a:pt x="2397" y="1"/>
                  <a:pt x="2214" y="183"/>
                  <a:pt x="2214" y="412"/>
                </a:cubicBezTo>
                <a:lnTo>
                  <a:pt x="2214" y="1781"/>
                </a:lnTo>
                <a:cubicBezTo>
                  <a:pt x="2214" y="2032"/>
                  <a:pt x="2032" y="2215"/>
                  <a:pt x="1804" y="2215"/>
                </a:cubicBezTo>
                <a:lnTo>
                  <a:pt x="411" y="2215"/>
                </a:lnTo>
                <a:cubicBezTo>
                  <a:pt x="183" y="2215"/>
                  <a:pt x="0" y="2397"/>
                  <a:pt x="0" y="2626"/>
                </a:cubicBezTo>
                <a:lnTo>
                  <a:pt x="0" y="4954"/>
                </a:lnTo>
                <a:cubicBezTo>
                  <a:pt x="0" y="5182"/>
                  <a:pt x="183" y="5365"/>
                  <a:pt x="411" y="5365"/>
                </a:cubicBezTo>
                <a:lnTo>
                  <a:pt x="1804" y="5365"/>
                </a:lnTo>
                <a:cubicBezTo>
                  <a:pt x="2032" y="5365"/>
                  <a:pt x="2214" y="5547"/>
                  <a:pt x="2214" y="5775"/>
                </a:cubicBezTo>
                <a:lnTo>
                  <a:pt x="2214" y="7168"/>
                </a:lnTo>
                <a:cubicBezTo>
                  <a:pt x="2214" y="7396"/>
                  <a:pt x="2397" y="7579"/>
                  <a:pt x="2625" y="7579"/>
                </a:cubicBezTo>
                <a:lnTo>
                  <a:pt x="4953" y="7579"/>
                </a:lnTo>
                <a:cubicBezTo>
                  <a:pt x="5182" y="7579"/>
                  <a:pt x="5364" y="7396"/>
                  <a:pt x="5364" y="7168"/>
                </a:cubicBezTo>
                <a:lnTo>
                  <a:pt x="5364" y="5775"/>
                </a:lnTo>
                <a:cubicBezTo>
                  <a:pt x="5364" y="5547"/>
                  <a:pt x="5570" y="5365"/>
                  <a:pt x="5798" y="5365"/>
                </a:cubicBezTo>
                <a:lnTo>
                  <a:pt x="7168" y="5365"/>
                </a:lnTo>
                <a:cubicBezTo>
                  <a:pt x="7396" y="5365"/>
                  <a:pt x="7578" y="5182"/>
                  <a:pt x="7578" y="4954"/>
                </a:cubicBezTo>
                <a:lnTo>
                  <a:pt x="7578" y="2626"/>
                </a:lnTo>
                <a:cubicBezTo>
                  <a:pt x="7578" y="2397"/>
                  <a:pt x="7396" y="2215"/>
                  <a:pt x="7168" y="2215"/>
                </a:cubicBezTo>
                <a:lnTo>
                  <a:pt x="5798" y="2215"/>
                </a:lnTo>
                <a:cubicBezTo>
                  <a:pt x="5570" y="2215"/>
                  <a:pt x="5364" y="2032"/>
                  <a:pt x="5364" y="1781"/>
                </a:cubicBezTo>
                <a:lnTo>
                  <a:pt x="5364" y="412"/>
                </a:lnTo>
                <a:cubicBezTo>
                  <a:pt x="5364" y="183"/>
                  <a:pt x="5182" y="1"/>
                  <a:pt x="495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flipH="1">
            <a:off x="1615123" y="4262367"/>
            <a:ext cx="164586" cy="54655"/>
          </a:xfrm>
          <a:custGeom>
            <a:avLst/>
            <a:gdLst/>
            <a:ahLst/>
            <a:cxnLst/>
            <a:rect l="l" t="t" r="r" b="b"/>
            <a:pathLst>
              <a:path w="8218" h="2729" extrusionOk="0">
                <a:moveTo>
                  <a:pt x="3698" y="948"/>
                </a:moveTo>
                <a:cubicBezTo>
                  <a:pt x="3835" y="1017"/>
                  <a:pt x="3972" y="1131"/>
                  <a:pt x="4064" y="1245"/>
                </a:cubicBezTo>
                <a:cubicBezTo>
                  <a:pt x="4315" y="1496"/>
                  <a:pt x="4406" y="1839"/>
                  <a:pt x="4315" y="2113"/>
                </a:cubicBezTo>
                <a:cubicBezTo>
                  <a:pt x="4269" y="2272"/>
                  <a:pt x="4132" y="2409"/>
                  <a:pt x="3995" y="2478"/>
                </a:cubicBezTo>
                <a:cubicBezTo>
                  <a:pt x="3927" y="2501"/>
                  <a:pt x="3858" y="2512"/>
                  <a:pt x="3793" y="2512"/>
                </a:cubicBezTo>
                <a:cubicBezTo>
                  <a:pt x="3727" y="2512"/>
                  <a:pt x="3664" y="2501"/>
                  <a:pt x="3607" y="2478"/>
                </a:cubicBezTo>
                <a:cubicBezTo>
                  <a:pt x="3288" y="2341"/>
                  <a:pt x="3219" y="1861"/>
                  <a:pt x="3379" y="1473"/>
                </a:cubicBezTo>
                <a:cubicBezTo>
                  <a:pt x="3447" y="1291"/>
                  <a:pt x="3562" y="1108"/>
                  <a:pt x="3698" y="948"/>
                </a:cubicBezTo>
                <a:close/>
                <a:moveTo>
                  <a:pt x="5462" y="0"/>
                </a:moveTo>
                <a:cubicBezTo>
                  <a:pt x="5246" y="0"/>
                  <a:pt x="5022" y="24"/>
                  <a:pt x="4794" y="81"/>
                </a:cubicBezTo>
                <a:cubicBezTo>
                  <a:pt x="4360" y="172"/>
                  <a:pt x="3950" y="401"/>
                  <a:pt x="3653" y="697"/>
                </a:cubicBezTo>
                <a:cubicBezTo>
                  <a:pt x="3420" y="620"/>
                  <a:pt x="3177" y="574"/>
                  <a:pt x="2923" y="574"/>
                </a:cubicBezTo>
                <a:cubicBezTo>
                  <a:pt x="2804" y="574"/>
                  <a:pt x="2682" y="584"/>
                  <a:pt x="2557" y="606"/>
                </a:cubicBezTo>
                <a:cubicBezTo>
                  <a:pt x="1918" y="697"/>
                  <a:pt x="1347" y="1063"/>
                  <a:pt x="982" y="1336"/>
                </a:cubicBezTo>
                <a:cubicBezTo>
                  <a:pt x="617" y="1588"/>
                  <a:pt x="183" y="1976"/>
                  <a:pt x="1" y="2501"/>
                </a:cubicBezTo>
                <a:cubicBezTo>
                  <a:pt x="1" y="2546"/>
                  <a:pt x="24" y="2615"/>
                  <a:pt x="69" y="2615"/>
                </a:cubicBezTo>
                <a:cubicBezTo>
                  <a:pt x="86" y="2620"/>
                  <a:pt x="102" y="2623"/>
                  <a:pt x="116" y="2623"/>
                </a:cubicBezTo>
                <a:cubicBezTo>
                  <a:pt x="159" y="2623"/>
                  <a:pt x="189" y="2598"/>
                  <a:pt x="206" y="2546"/>
                </a:cubicBezTo>
                <a:cubicBezTo>
                  <a:pt x="366" y="2090"/>
                  <a:pt x="777" y="1747"/>
                  <a:pt x="1119" y="1496"/>
                </a:cubicBezTo>
                <a:cubicBezTo>
                  <a:pt x="1667" y="1108"/>
                  <a:pt x="2146" y="880"/>
                  <a:pt x="2603" y="811"/>
                </a:cubicBezTo>
                <a:cubicBezTo>
                  <a:pt x="2702" y="796"/>
                  <a:pt x="2803" y="789"/>
                  <a:pt x="2905" y="789"/>
                </a:cubicBezTo>
                <a:cubicBezTo>
                  <a:pt x="3108" y="789"/>
                  <a:pt x="3310" y="819"/>
                  <a:pt x="3493" y="880"/>
                </a:cubicBezTo>
                <a:cubicBezTo>
                  <a:pt x="3356" y="1040"/>
                  <a:pt x="3242" y="1222"/>
                  <a:pt x="3173" y="1405"/>
                </a:cubicBezTo>
                <a:cubicBezTo>
                  <a:pt x="2991" y="1861"/>
                  <a:pt x="3082" y="2478"/>
                  <a:pt x="3516" y="2683"/>
                </a:cubicBezTo>
                <a:cubicBezTo>
                  <a:pt x="3607" y="2706"/>
                  <a:pt x="3698" y="2729"/>
                  <a:pt x="3767" y="2729"/>
                </a:cubicBezTo>
                <a:cubicBezTo>
                  <a:pt x="3881" y="2729"/>
                  <a:pt x="3972" y="2706"/>
                  <a:pt x="4064" y="2660"/>
                </a:cubicBezTo>
                <a:cubicBezTo>
                  <a:pt x="4292" y="2569"/>
                  <a:pt x="4452" y="2386"/>
                  <a:pt x="4520" y="2181"/>
                </a:cubicBezTo>
                <a:cubicBezTo>
                  <a:pt x="4634" y="1839"/>
                  <a:pt x="4520" y="1405"/>
                  <a:pt x="4223" y="1085"/>
                </a:cubicBezTo>
                <a:cubicBezTo>
                  <a:pt x="4109" y="971"/>
                  <a:pt x="3995" y="880"/>
                  <a:pt x="3858" y="789"/>
                </a:cubicBezTo>
                <a:cubicBezTo>
                  <a:pt x="4109" y="560"/>
                  <a:pt x="4475" y="355"/>
                  <a:pt x="4840" y="286"/>
                </a:cubicBezTo>
                <a:cubicBezTo>
                  <a:pt x="5051" y="237"/>
                  <a:pt x="5259" y="216"/>
                  <a:pt x="5460" y="216"/>
                </a:cubicBezTo>
                <a:cubicBezTo>
                  <a:pt x="5995" y="216"/>
                  <a:pt x="6477" y="365"/>
                  <a:pt x="6826" y="515"/>
                </a:cubicBezTo>
                <a:cubicBezTo>
                  <a:pt x="7191" y="675"/>
                  <a:pt x="7875" y="1040"/>
                  <a:pt x="8012" y="1702"/>
                </a:cubicBezTo>
                <a:cubicBezTo>
                  <a:pt x="8012" y="1770"/>
                  <a:pt x="8081" y="1793"/>
                  <a:pt x="8127" y="1793"/>
                </a:cubicBezTo>
                <a:cubicBezTo>
                  <a:pt x="8195" y="1770"/>
                  <a:pt x="8218" y="1724"/>
                  <a:pt x="8218" y="1656"/>
                </a:cubicBezTo>
                <a:cubicBezTo>
                  <a:pt x="8058" y="903"/>
                  <a:pt x="7328" y="492"/>
                  <a:pt x="6894" y="309"/>
                </a:cubicBezTo>
                <a:cubicBezTo>
                  <a:pt x="6531" y="161"/>
                  <a:pt x="6025" y="0"/>
                  <a:pt x="54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flipH="1">
            <a:off x="5090631" y="837601"/>
            <a:ext cx="174640" cy="113416"/>
          </a:xfrm>
          <a:custGeom>
            <a:avLst/>
            <a:gdLst/>
            <a:ahLst/>
            <a:cxnLst/>
            <a:rect l="l" t="t" r="r" b="b"/>
            <a:pathLst>
              <a:path w="8720" h="5663" extrusionOk="0">
                <a:moveTo>
                  <a:pt x="5592" y="207"/>
                </a:moveTo>
                <a:cubicBezTo>
                  <a:pt x="5958" y="207"/>
                  <a:pt x="6323" y="230"/>
                  <a:pt x="6688" y="298"/>
                </a:cubicBezTo>
                <a:cubicBezTo>
                  <a:pt x="7053" y="344"/>
                  <a:pt x="7487" y="435"/>
                  <a:pt x="7829" y="686"/>
                </a:cubicBezTo>
                <a:cubicBezTo>
                  <a:pt x="8035" y="823"/>
                  <a:pt x="8217" y="1097"/>
                  <a:pt x="8263" y="1371"/>
                </a:cubicBezTo>
                <a:cubicBezTo>
                  <a:pt x="5707" y="1417"/>
                  <a:pt x="3150" y="1599"/>
                  <a:pt x="617" y="1965"/>
                </a:cubicBezTo>
                <a:cubicBezTo>
                  <a:pt x="845" y="1736"/>
                  <a:pt x="1096" y="1554"/>
                  <a:pt x="1256" y="1440"/>
                </a:cubicBezTo>
                <a:cubicBezTo>
                  <a:pt x="2534" y="641"/>
                  <a:pt x="4086" y="207"/>
                  <a:pt x="5592" y="207"/>
                </a:cubicBezTo>
                <a:close/>
                <a:moveTo>
                  <a:pt x="8263" y="1577"/>
                </a:moveTo>
                <a:cubicBezTo>
                  <a:pt x="8263" y="1622"/>
                  <a:pt x="8263" y="1645"/>
                  <a:pt x="8240" y="1668"/>
                </a:cubicBezTo>
                <a:cubicBezTo>
                  <a:pt x="8172" y="1942"/>
                  <a:pt x="7943" y="2170"/>
                  <a:pt x="7738" y="2353"/>
                </a:cubicBezTo>
                <a:cubicBezTo>
                  <a:pt x="7213" y="2764"/>
                  <a:pt x="6711" y="3129"/>
                  <a:pt x="6414" y="3243"/>
                </a:cubicBezTo>
                <a:cubicBezTo>
                  <a:pt x="5119" y="3770"/>
                  <a:pt x="3698" y="4043"/>
                  <a:pt x="2292" y="4043"/>
                </a:cubicBezTo>
                <a:cubicBezTo>
                  <a:pt x="2236" y="4043"/>
                  <a:pt x="2179" y="4043"/>
                  <a:pt x="2123" y="4042"/>
                </a:cubicBezTo>
                <a:cubicBezTo>
                  <a:pt x="1735" y="4019"/>
                  <a:pt x="1324" y="3996"/>
                  <a:pt x="959" y="3836"/>
                </a:cubicBezTo>
                <a:cubicBezTo>
                  <a:pt x="571" y="3654"/>
                  <a:pt x="297" y="3334"/>
                  <a:pt x="229" y="2992"/>
                </a:cubicBezTo>
                <a:cubicBezTo>
                  <a:pt x="183" y="2695"/>
                  <a:pt x="274" y="2444"/>
                  <a:pt x="434" y="2193"/>
                </a:cubicBezTo>
                <a:cubicBezTo>
                  <a:pt x="3013" y="1828"/>
                  <a:pt x="5661" y="1622"/>
                  <a:pt x="8263" y="1577"/>
                </a:cubicBezTo>
                <a:close/>
                <a:moveTo>
                  <a:pt x="8377" y="1942"/>
                </a:moveTo>
                <a:cubicBezTo>
                  <a:pt x="8423" y="2353"/>
                  <a:pt x="8468" y="2764"/>
                  <a:pt x="8491" y="3174"/>
                </a:cubicBezTo>
                <a:cubicBezTo>
                  <a:pt x="8514" y="3311"/>
                  <a:pt x="8514" y="3425"/>
                  <a:pt x="8468" y="3540"/>
                </a:cubicBezTo>
                <a:cubicBezTo>
                  <a:pt x="8446" y="3631"/>
                  <a:pt x="8354" y="3722"/>
                  <a:pt x="8240" y="3813"/>
                </a:cubicBezTo>
                <a:cubicBezTo>
                  <a:pt x="8035" y="3996"/>
                  <a:pt x="7784" y="4179"/>
                  <a:pt x="7441" y="4361"/>
                </a:cubicBezTo>
                <a:cubicBezTo>
                  <a:pt x="6193" y="5075"/>
                  <a:pt x="4756" y="5461"/>
                  <a:pt x="3323" y="5461"/>
                </a:cubicBezTo>
                <a:cubicBezTo>
                  <a:pt x="3105" y="5461"/>
                  <a:pt x="2888" y="5452"/>
                  <a:pt x="2671" y="5434"/>
                </a:cubicBezTo>
                <a:cubicBezTo>
                  <a:pt x="2169" y="5388"/>
                  <a:pt x="1758" y="5320"/>
                  <a:pt x="1393" y="5206"/>
                </a:cubicBezTo>
                <a:cubicBezTo>
                  <a:pt x="936" y="5046"/>
                  <a:pt x="639" y="4863"/>
                  <a:pt x="480" y="4612"/>
                </a:cubicBezTo>
                <a:cubicBezTo>
                  <a:pt x="274" y="4293"/>
                  <a:pt x="251" y="3928"/>
                  <a:pt x="251" y="3540"/>
                </a:cubicBezTo>
                <a:lnTo>
                  <a:pt x="251" y="3540"/>
                </a:lnTo>
                <a:cubicBezTo>
                  <a:pt x="388" y="3745"/>
                  <a:pt x="594" y="3905"/>
                  <a:pt x="868" y="4019"/>
                </a:cubicBezTo>
                <a:cubicBezTo>
                  <a:pt x="1256" y="4202"/>
                  <a:pt x="1735" y="4247"/>
                  <a:pt x="2123" y="4247"/>
                </a:cubicBezTo>
                <a:lnTo>
                  <a:pt x="2374" y="4247"/>
                </a:lnTo>
                <a:cubicBezTo>
                  <a:pt x="3789" y="4247"/>
                  <a:pt x="5204" y="3973"/>
                  <a:pt x="6505" y="3425"/>
                </a:cubicBezTo>
                <a:cubicBezTo>
                  <a:pt x="6871" y="3289"/>
                  <a:pt x="7441" y="2855"/>
                  <a:pt x="7852" y="2512"/>
                </a:cubicBezTo>
                <a:cubicBezTo>
                  <a:pt x="8058" y="2353"/>
                  <a:pt x="8240" y="2170"/>
                  <a:pt x="8377" y="1942"/>
                </a:cubicBezTo>
                <a:close/>
                <a:moveTo>
                  <a:pt x="5642" y="0"/>
                </a:moveTo>
                <a:cubicBezTo>
                  <a:pt x="4073" y="0"/>
                  <a:pt x="2479" y="440"/>
                  <a:pt x="1142" y="1257"/>
                </a:cubicBezTo>
                <a:cubicBezTo>
                  <a:pt x="708" y="1531"/>
                  <a:pt x="23" y="2079"/>
                  <a:pt x="0" y="2786"/>
                </a:cubicBezTo>
                <a:cubicBezTo>
                  <a:pt x="0" y="2809"/>
                  <a:pt x="0" y="2832"/>
                  <a:pt x="0" y="2832"/>
                </a:cubicBezTo>
                <a:cubicBezTo>
                  <a:pt x="23" y="3037"/>
                  <a:pt x="23" y="3243"/>
                  <a:pt x="23" y="3448"/>
                </a:cubicBezTo>
                <a:cubicBezTo>
                  <a:pt x="46" y="3882"/>
                  <a:pt x="46" y="4338"/>
                  <a:pt x="297" y="4726"/>
                </a:cubicBezTo>
                <a:cubicBezTo>
                  <a:pt x="502" y="5023"/>
                  <a:pt x="822" y="5229"/>
                  <a:pt x="1324" y="5388"/>
                </a:cubicBezTo>
                <a:cubicBezTo>
                  <a:pt x="1712" y="5525"/>
                  <a:pt x="2146" y="5594"/>
                  <a:pt x="2648" y="5640"/>
                </a:cubicBezTo>
                <a:cubicBezTo>
                  <a:pt x="2876" y="5662"/>
                  <a:pt x="3082" y="5662"/>
                  <a:pt x="3310" y="5662"/>
                </a:cubicBezTo>
                <a:cubicBezTo>
                  <a:pt x="4794" y="5662"/>
                  <a:pt x="6277" y="5274"/>
                  <a:pt x="7555" y="4544"/>
                </a:cubicBezTo>
                <a:cubicBezTo>
                  <a:pt x="7898" y="4361"/>
                  <a:pt x="8149" y="4179"/>
                  <a:pt x="8377" y="3973"/>
                </a:cubicBezTo>
                <a:cubicBezTo>
                  <a:pt x="8514" y="3882"/>
                  <a:pt x="8628" y="3768"/>
                  <a:pt x="8674" y="3608"/>
                </a:cubicBezTo>
                <a:cubicBezTo>
                  <a:pt x="8720" y="3448"/>
                  <a:pt x="8720" y="3289"/>
                  <a:pt x="8720" y="3174"/>
                </a:cubicBezTo>
                <a:cubicBezTo>
                  <a:pt x="8651" y="2490"/>
                  <a:pt x="8583" y="1828"/>
                  <a:pt x="8468" y="1143"/>
                </a:cubicBezTo>
                <a:cubicBezTo>
                  <a:pt x="8468" y="1120"/>
                  <a:pt x="8423" y="1074"/>
                  <a:pt x="8400" y="1074"/>
                </a:cubicBezTo>
                <a:cubicBezTo>
                  <a:pt x="8286" y="846"/>
                  <a:pt x="8126" y="641"/>
                  <a:pt x="7943" y="504"/>
                </a:cubicBezTo>
                <a:cubicBezTo>
                  <a:pt x="7578" y="230"/>
                  <a:pt x="7099" y="139"/>
                  <a:pt x="6711" y="70"/>
                </a:cubicBezTo>
                <a:cubicBezTo>
                  <a:pt x="6358" y="23"/>
                  <a:pt x="6001" y="0"/>
                  <a:pt x="56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4;p2">
            <a:extLst>
              <a:ext uri="{FF2B5EF4-FFF2-40B4-BE49-F238E27FC236}">
                <a16:creationId xmlns:a16="http://schemas.microsoft.com/office/drawing/2014/main" id="{2F593F4A-30DE-45DB-B8FF-717DC9613C9A}"/>
              </a:ext>
            </a:extLst>
          </p:cNvPr>
          <p:cNvSpPr/>
          <p:nvPr userDrawn="1"/>
        </p:nvSpPr>
        <p:spPr>
          <a:xfrm flipH="1">
            <a:off x="5056569" y="4755717"/>
            <a:ext cx="68123" cy="64985"/>
          </a:xfrm>
          <a:custGeom>
            <a:avLst/>
            <a:gdLst/>
            <a:ahLst/>
            <a:cxnLst/>
            <a:rect l="l" t="t" r="r" b="b"/>
            <a:pathLst>
              <a:path w="5319" h="5074" extrusionOk="0">
                <a:moveTo>
                  <a:pt x="3013" y="212"/>
                </a:moveTo>
                <a:cubicBezTo>
                  <a:pt x="3378" y="212"/>
                  <a:pt x="3675" y="281"/>
                  <a:pt x="3949" y="418"/>
                </a:cubicBezTo>
                <a:cubicBezTo>
                  <a:pt x="4565" y="714"/>
                  <a:pt x="5022" y="1422"/>
                  <a:pt x="5067" y="2198"/>
                </a:cubicBezTo>
                <a:cubicBezTo>
                  <a:pt x="5113" y="3020"/>
                  <a:pt x="4816" y="3773"/>
                  <a:pt x="4291" y="4184"/>
                </a:cubicBezTo>
                <a:cubicBezTo>
                  <a:pt x="3766" y="4617"/>
                  <a:pt x="3105" y="4846"/>
                  <a:pt x="2420" y="4846"/>
                </a:cubicBezTo>
                <a:cubicBezTo>
                  <a:pt x="2392" y="4847"/>
                  <a:pt x="2364" y="4847"/>
                  <a:pt x="2337" y="4847"/>
                </a:cubicBezTo>
                <a:cubicBezTo>
                  <a:pt x="1705" y="4847"/>
                  <a:pt x="1103" y="4599"/>
                  <a:pt x="754" y="4184"/>
                </a:cubicBezTo>
                <a:cubicBezTo>
                  <a:pt x="502" y="3864"/>
                  <a:pt x="343" y="3430"/>
                  <a:pt x="297" y="2905"/>
                </a:cubicBezTo>
                <a:cubicBezTo>
                  <a:pt x="229" y="2221"/>
                  <a:pt x="365" y="1604"/>
                  <a:pt x="708" y="1171"/>
                </a:cubicBezTo>
                <a:cubicBezTo>
                  <a:pt x="1027" y="783"/>
                  <a:pt x="1530" y="486"/>
                  <a:pt x="2191" y="326"/>
                </a:cubicBezTo>
                <a:cubicBezTo>
                  <a:pt x="2488" y="258"/>
                  <a:pt x="2762" y="212"/>
                  <a:pt x="3013" y="212"/>
                </a:cubicBezTo>
                <a:close/>
                <a:moveTo>
                  <a:pt x="3043" y="1"/>
                </a:moveTo>
                <a:cubicBezTo>
                  <a:pt x="2763" y="1"/>
                  <a:pt x="2463" y="42"/>
                  <a:pt x="2146" y="121"/>
                </a:cubicBezTo>
                <a:cubicBezTo>
                  <a:pt x="1415" y="303"/>
                  <a:pt x="890" y="600"/>
                  <a:pt x="548" y="1034"/>
                </a:cubicBezTo>
                <a:cubicBezTo>
                  <a:pt x="183" y="1513"/>
                  <a:pt x="0" y="2175"/>
                  <a:pt x="69" y="2928"/>
                </a:cubicBezTo>
                <a:cubicBezTo>
                  <a:pt x="137" y="3499"/>
                  <a:pt x="320" y="3978"/>
                  <a:pt x="594" y="4321"/>
                </a:cubicBezTo>
                <a:cubicBezTo>
                  <a:pt x="1005" y="4800"/>
                  <a:pt x="1667" y="5074"/>
                  <a:pt x="2397" y="5074"/>
                </a:cubicBezTo>
                <a:lnTo>
                  <a:pt x="2420" y="5074"/>
                </a:lnTo>
                <a:cubicBezTo>
                  <a:pt x="3150" y="5051"/>
                  <a:pt x="3858" y="4800"/>
                  <a:pt x="4428" y="4343"/>
                </a:cubicBezTo>
                <a:cubicBezTo>
                  <a:pt x="4999" y="3887"/>
                  <a:pt x="5319" y="3088"/>
                  <a:pt x="5273" y="2198"/>
                </a:cubicBezTo>
                <a:cubicBezTo>
                  <a:pt x="5227" y="1331"/>
                  <a:pt x="4725" y="554"/>
                  <a:pt x="4040" y="212"/>
                </a:cubicBezTo>
                <a:cubicBezTo>
                  <a:pt x="3743" y="70"/>
                  <a:pt x="3409" y="1"/>
                  <a:pt x="30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1000"/>
        <p:cNvGrpSpPr/>
        <p:nvPr/>
      </p:nvGrpSpPr>
      <p:grpSpPr>
        <a:xfrm>
          <a:off x="0" y="0"/>
          <a:ext cx="0" cy="0"/>
          <a:chOff x="0" y="0"/>
          <a:chExt cx="0" cy="0"/>
        </a:xfrm>
      </p:grpSpPr>
      <p:sp>
        <p:nvSpPr>
          <p:cNvPr id="1001" name="Google Shape;1001;p50"/>
          <p:cNvSpPr/>
          <p:nvPr/>
        </p:nvSpPr>
        <p:spPr>
          <a:xfrm>
            <a:off x="-13048" y="2051750"/>
            <a:ext cx="9170088" cy="3115067"/>
          </a:xfrm>
          <a:custGeom>
            <a:avLst/>
            <a:gdLst/>
            <a:ahLst/>
            <a:cxnLst/>
            <a:rect l="l" t="t" r="r" b="b"/>
            <a:pathLst>
              <a:path w="285317" h="115437" extrusionOk="0">
                <a:moveTo>
                  <a:pt x="1114" y="1"/>
                </a:moveTo>
                <a:cubicBezTo>
                  <a:pt x="743" y="1"/>
                  <a:pt x="371" y="4"/>
                  <a:pt x="0" y="10"/>
                </a:cubicBezTo>
                <a:lnTo>
                  <a:pt x="0" y="115437"/>
                </a:lnTo>
                <a:lnTo>
                  <a:pt x="285316" y="115437"/>
                </a:lnTo>
                <a:lnTo>
                  <a:pt x="285316" y="16649"/>
                </a:lnTo>
                <a:cubicBezTo>
                  <a:pt x="275981" y="17517"/>
                  <a:pt x="266737" y="22219"/>
                  <a:pt x="260505" y="29363"/>
                </a:cubicBezTo>
                <a:cubicBezTo>
                  <a:pt x="255233" y="35366"/>
                  <a:pt x="250873" y="43355"/>
                  <a:pt x="243067" y="45021"/>
                </a:cubicBezTo>
                <a:cubicBezTo>
                  <a:pt x="241949" y="45253"/>
                  <a:pt x="240817" y="45339"/>
                  <a:pt x="239680" y="45339"/>
                </a:cubicBezTo>
                <a:cubicBezTo>
                  <a:pt x="237914" y="45339"/>
                  <a:pt x="236134" y="45133"/>
                  <a:pt x="234370" y="44952"/>
                </a:cubicBezTo>
                <a:cubicBezTo>
                  <a:pt x="231734" y="44685"/>
                  <a:pt x="229019" y="44498"/>
                  <a:pt x="226316" y="44498"/>
                </a:cubicBezTo>
                <a:cubicBezTo>
                  <a:pt x="219329" y="44498"/>
                  <a:pt x="212416" y="45750"/>
                  <a:pt x="207117" y="50111"/>
                </a:cubicBezTo>
                <a:cubicBezTo>
                  <a:pt x="200087" y="55886"/>
                  <a:pt x="197850" y="65495"/>
                  <a:pt x="194997" y="74169"/>
                </a:cubicBezTo>
                <a:cubicBezTo>
                  <a:pt x="192166" y="82842"/>
                  <a:pt x="187168" y="92178"/>
                  <a:pt x="178288" y="94255"/>
                </a:cubicBezTo>
                <a:cubicBezTo>
                  <a:pt x="177041" y="94543"/>
                  <a:pt x="175796" y="94669"/>
                  <a:pt x="174551" y="94669"/>
                </a:cubicBezTo>
                <a:cubicBezTo>
                  <a:pt x="165708" y="94669"/>
                  <a:pt x="156917" y="88301"/>
                  <a:pt x="148045" y="88301"/>
                </a:cubicBezTo>
                <a:cubicBezTo>
                  <a:pt x="146875" y="88301"/>
                  <a:pt x="145703" y="88412"/>
                  <a:pt x="144530" y="88663"/>
                </a:cubicBezTo>
                <a:cubicBezTo>
                  <a:pt x="141060" y="89393"/>
                  <a:pt x="137956" y="91333"/>
                  <a:pt x="134646" y="92612"/>
                </a:cubicBezTo>
                <a:cubicBezTo>
                  <a:pt x="131720" y="93737"/>
                  <a:pt x="128631" y="94264"/>
                  <a:pt x="125532" y="94264"/>
                </a:cubicBezTo>
                <a:cubicBezTo>
                  <a:pt x="113985" y="94264"/>
                  <a:pt x="102305" y="86940"/>
                  <a:pt x="98400" y="75926"/>
                </a:cubicBezTo>
                <a:cubicBezTo>
                  <a:pt x="97190" y="72525"/>
                  <a:pt x="96642" y="68873"/>
                  <a:pt x="94930" y="65678"/>
                </a:cubicBezTo>
                <a:cubicBezTo>
                  <a:pt x="90993" y="58324"/>
                  <a:pt x="81998" y="55419"/>
                  <a:pt x="73534" y="55419"/>
                </a:cubicBezTo>
                <a:cubicBezTo>
                  <a:pt x="72724" y="55419"/>
                  <a:pt x="71919" y="55446"/>
                  <a:pt x="71124" y="55498"/>
                </a:cubicBezTo>
                <a:cubicBezTo>
                  <a:pt x="62016" y="56114"/>
                  <a:pt x="53160" y="59195"/>
                  <a:pt x="44030" y="59264"/>
                </a:cubicBezTo>
                <a:cubicBezTo>
                  <a:pt x="43906" y="59265"/>
                  <a:pt x="43782" y="59266"/>
                  <a:pt x="43658" y="59266"/>
                </a:cubicBezTo>
                <a:cubicBezTo>
                  <a:pt x="41834" y="59266"/>
                  <a:pt x="39970" y="59093"/>
                  <a:pt x="38347" y="58260"/>
                </a:cubicBezTo>
                <a:cubicBezTo>
                  <a:pt x="34261" y="56205"/>
                  <a:pt x="33120" y="50727"/>
                  <a:pt x="33964" y="46208"/>
                </a:cubicBezTo>
                <a:cubicBezTo>
                  <a:pt x="34809" y="41688"/>
                  <a:pt x="37091" y="37557"/>
                  <a:pt x="37958" y="33038"/>
                </a:cubicBezTo>
                <a:cubicBezTo>
                  <a:pt x="40241" y="21169"/>
                  <a:pt x="31864" y="9117"/>
                  <a:pt x="20908" y="3981"/>
                </a:cubicBezTo>
                <a:cubicBezTo>
                  <a:pt x="14632" y="1016"/>
                  <a:pt x="7904" y="1"/>
                  <a:pt x="1114" y="1"/>
                </a:cubicBezTo>
                <a:close/>
              </a:path>
            </a:pathLst>
          </a:custGeom>
          <a:solidFill>
            <a:schemeClr val="lt1">
              <a:alpha val="402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02" name="Google Shape;1002;p50"/>
          <p:cNvGrpSpPr/>
          <p:nvPr/>
        </p:nvGrpSpPr>
        <p:grpSpPr>
          <a:xfrm rot="5742636">
            <a:off x="6439574" y="2643013"/>
            <a:ext cx="388057" cy="363933"/>
            <a:chOff x="3089978" y="4184399"/>
            <a:chExt cx="388071" cy="363947"/>
          </a:xfrm>
        </p:grpSpPr>
        <p:sp>
          <p:nvSpPr>
            <p:cNvPr id="1003" name="Google Shape;1003;p50"/>
            <p:cNvSpPr/>
            <p:nvPr/>
          </p:nvSpPr>
          <p:spPr>
            <a:xfrm>
              <a:off x="3089978" y="4184399"/>
              <a:ext cx="388071" cy="363947"/>
            </a:xfrm>
            <a:custGeom>
              <a:avLst/>
              <a:gdLst/>
              <a:ahLst/>
              <a:cxnLst/>
              <a:rect l="l" t="t" r="r" b="b"/>
              <a:pathLst>
                <a:path w="14381" h="13487" extrusionOk="0">
                  <a:moveTo>
                    <a:pt x="2308" y="0"/>
                  </a:moveTo>
                  <a:cubicBezTo>
                    <a:pt x="1580" y="0"/>
                    <a:pt x="863" y="267"/>
                    <a:pt x="434" y="855"/>
                  </a:cubicBezTo>
                  <a:cubicBezTo>
                    <a:pt x="92" y="1312"/>
                    <a:pt x="0" y="1905"/>
                    <a:pt x="46" y="2499"/>
                  </a:cubicBezTo>
                  <a:cubicBezTo>
                    <a:pt x="206" y="4097"/>
                    <a:pt x="1507" y="5306"/>
                    <a:pt x="2716" y="6379"/>
                  </a:cubicBezTo>
                  <a:cubicBezTo>
                    <a:pt x="4953" y="8319"/>
                    <a:pt x="7190" y="10282"/>
                    <a:pt x="9404" y="12245"/>
                  </a:cubicBezTo>
                  <a:cubicBezTo>
                    <a:pt x="9747" y="12542"/>
                    <a:pt x="10409" y="12976"/>
                    <a:pt x="11093" y="13249"/>
                  </a:cubicBezTo>
                  <a:cubicBezTo>
                    <a:pt x="11453" y="13400"/>
                    <a:pt x="11849" y="13486"/>
                    <a:pt x="12234" y="13486"/>
                  </a:cubicBezTo>
                  <a:cubicBezTo>
                    <a:pt x="12607" y="13486"/>
                    <a:pt x="12971" y="13406"/>
                    <a:pt x="13285" y="13227"/>
                  </a:cubicBezTo>
                  <a:cubicBezTo>
                    <a:pt x="13992" y="12839"/>
                    <a:pt x="14380" y="12017"/>
                    <a:pt x="14380" y="11218"/>
                  </a:cubicBezTo>
                  <a:cubicBezTo>
                    <a:pt x="14380" y="10419"/>
                    <a:pt x="14038" y="9643"/>
                    <a:pt x="13558" y="9004"/>
                  </a:cubicBezTo>
                  <a:cubicBezTo>
                    <a:pt x="13102" y="8365"/>
                    <a:pt x="12486" y="7817"/>
                    <a:pt x="11892" y="7292"/>
                  </a:cubicBezTo>
                  <a:cubicBezTo>
                    <a:pt x="9861" y="5489"/>
                    <a:pt x="7829" y="3663"/>
                    <a:pt x="5798" y="1860"/>
                  </a:cubicBezTo>
                  <a:cubicBezTo>
                    <a:pt x="5022" y="1175"/>
                    <a:pt x="4223" y="467"/>
                    <a:pt x="3241" y="148"/>
                  </a:cubicBezTo>
                  <a:cubicBezTo>
                    <a:pt x="2944" y="51"/>
                    <a:pt x="2625" y="0"/>
                    <a:pt x="230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50"/>
            <p:cNvSpPr/>
            <p:nvPr/>
          </p:nvSpPr>
          <p:spPr>
            <a:xfrm>
              <a:off x="3168208" y="4252428"/>
              <a:ext cx="225460" cy="223004"/>
            </a:xfrm>
            <a:custGeom>
              <a:avLst/>
              <a:gdLst/>
              <a:ahLst/>
              <a:cxnLst/>
              <a:rect l="l" t="t" r="r" b="b"/>
              <a:pathLst>
                <a:path w="8355" h="8264" extrusionOk="0">
                  <a:moveTo>
                    <a:pt x="3629" y="1"/>
                  </a:moveTo>
                  <a:cubicBezTo>
                    <a:pt x="2465" y="1370"/>
                    <a:pt x="1255" y="2717"/>
                    <a:pt x="0" y="4018"/>
                  </a:cubicBezTo>
                  <a:cubicBezTo>
                    <a:pt x="1621" y="5433"/>
                    <a:pt x="3218" y="6848"/>
                    <a:pt x="4839" y="8263"/>
                  </a:cubicBezTo>
                  <a:cubicBezTo>
                    <a:pt x="5957" y="6848"/>
                    <a:pt x="7144" y="5501"/>
                    <a:pt x="8354" y="4200"/>
                  </a:cubicBezTo>
                  <a:cubicBezTo>
                    <a:pt x="6779" y="2808"/>
                    <a:pt x="5204" y="1393"/>
                    <a:pt x="362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50"/>
            <p:cNvSpPr/>
            <p:nvPr/>
          </p:nvSpPr>
          <p:spPr>
            <a:xfrm>
              <a:off x="3202074" y="4297385"/>
              <a:ext cx="155865" cy="132469"/>
            </a:xfrm>
            <a:custGeom>
              <a:avLst/>
              <a:gdLst/>
              <a:ahLst/>
              <a:cxnLst/>
              <a:rect l="l" t="t" r="r" b="b"/>
              <a:pathLst>
                <a:path w="5776" h="4909" extrusionOk="0">
                  <a:moveTo>
                    <a:pt x="1941" y="1"/>
                  </a:moveTo>
                  <a:cubicBezTo>
                    <a:pt x="1872" y="1"/>
                    <a:pt x="1804" y="46"/>
                    <a:pt x="1826" y="115"/>
                  </a:cubicBezTo>
                  <a:cubicBezTo>
                    <a:pt x="1826" y="183"/>
                    <a:pt x="1872" y="252"/>
                    <a:pt x="1941" y="252"/>
                  </a:cubicBezTo>
                  <a:lnTo>
                    <a:pt x="2534" y="252"/>
                  </a:lnTo>
                  <a:cubicBezTo>
                    <a:pt x="2603" y="252"/>
                    <a:pt x="2648" y="183"/>
                    <a:pt x="2648" y="115"/>
                  </a:cubicBezTo>
                  <a:cubicBezTo>
                    <a:pt x="2648" y="46"/>
                    <a:pt x="2603" y="1"/>
                    <a:pt x="2534" y="1"/>
                  </a:cubicBezTo>
                  <a:close/>
                  <a:moveTo>
                    <a:pt x="2511" y="845"/>
                  </a:moveTo>
                  <a:cubicBezTo>
                    <a:pt x="2443" y="845"/>
                    <a:pt x="2374" y="914"/>
                    <a:pt x="2374" y="982"/>
                  </a:cubicBezTo>
                  <a:cubicBezTo>
                    <a:pt x="2374" y="1051"/>
                    <a:pt x="2443" y="1096"/>
                    <a:pt x="2511" y="1096"/>
                  </a:cubicBezTo>
                  <a:lnTo>
                    <a:pt x="3150" y="1096"/>
                  </a:lnTo>
                  <a:cubicBezTo>
                    <a:pt x="3219" y="1096"/>
                    <a:pt x="3264" y="1028"/>
                    <a:pt x="3264" y="960"/>
                  </a:cubicBezTo>
                  <a:cubicBezTo>
                    <a:pt x="3264" y="891"/>
                    <a:pt x="3219" y="845"/>
                    <a:pt x="3150" y="845"/>
                  </a:cubicBezTo>
                  <a:close/>
                  <a:moveTo>
                    <a:pt x="4474" y="1576"/>
                  </a:moveTo>
                  <a:lnTo>
                    <a:pt x="3789" y="1667"/>
                  </a:lnTo>
                  <a:cubicBezTo>
                    <a:pt x="3721" y="1667"/>
                    <a:pt x="3675" y="1736"/>
                    <a:pt x="3698" y="1804"/>
                  </a:cubicBezTo>
                  <a:cubicBezTo>
                    <a:pt x="3698" y="1873"/>
                    <a:pt x="3744" y="1918"/>
                    <a:pt x="3812" y="1918"/>
                  </a:cubicBezTo>
                  <a:lnTo>
                    <a:pt x="3835" y="1918"/>
                  </a:lnTo>
                  <a:lnTo>
                    <a:pt x="4497" y="1827"/>
                  </a:lnTo>
                  <a:cubicBezTo>
                    <a:pt x="4565" y="1827"/>
                    <a:pt x="4611" y="1758"/>
                    <a:pt x="4611" y="1690"/>
                  </a:cubicBezTo>
                  <a:cubicBezTo>
                    <a:pt x="4588" y="1621"/>
                    <a:pt x="4543" y="1576"/>
                    <a:pt x="4474" y="1576"/>
                  </a:cubicBezTo>
                  <a:close/>
                  <a:moveTo>
                    <a:pt x="2100" y="1690"/>
                  </a:moveTo>
                  <a:cubicBezTo>
                    <a:pt x="1849" y="1713"/>
                    <a:pt x="1621" y="1736"/>
                    <a:pt x="1393" y="1781"/>
                  </a:cubicBezTo>
                  <a:cubicBezTo>
                    <a:pt x="1324" y="1804"/>
                    <a:pt x="1279" y="1873"/>
                    <a:pt x="1301" y="1941"/>
                  </a:cubicBezTo>
                  <a:cubicBezTo>
                    <a:pt x="1301" y="2009"/>
                    <a:pt x="1370" y="2055"/>
                    <a:pt x="1416" y="2055"/>
                  </a:cubicBezTo>
                  <a:cubicBezTo>
                    <a:pt x="1416" y="2055"/>
                    <a:pt x="1438" y="2032"/>
                    <a:pt x="1438" y="2032"/>
                  </a:cubicBezTo>
                  <a:cubicBezTo>
                    <a:pt x="1667" y="1987"/>
                    <a:pt x="1895" y="1964"/>
                    <a:pt x="2100" y="1941"/>
                  </a:cubicBezTo>
                  <a:cubicBezTo>
                    <a:pt x="2169" y="1941"/>
                    <a:pt x="2237" y="1895"/>
                    <a:pt x="2237" y="1827"/>
                  </a:cubicBezTo>
                  <a:cubicBezTo>
                    <a:pt x="2214" y="1736"/>
                    <a:pt x="2169" y="1690"/>
                    <a:pt x="2100" y="1690"/>
                  </a:cubicBezTo>
                  <a:close/>
                  <a:moveTo>
                    <a:pt x="822" y="2032"/>
                  </a:moveTo>
                  <a:lnTo>
                    <a:pt x="115" y="2055"/>
                  </a:lnTo>
                  <a:cubicBezTo>
                    <a:pt x="46" y="2055"/>
                    <a:pt x="0" y="2101"/>
                    <a:pt x="0" y="2169"/>
                  </a:cubicBezTo>
                  <a:cubicBezTo>
                    <a:pt x="0" y="2238"/>
                    <a:pt x="46" y="2306"/>
                    <a:pt x="137" y="2306"/>
                  </a:cubicBezTo>
                  <a:lnTo>
                    <a:pt x="822" y="2283"/>
                  </a:lnTo>
                  <a:lnTo>
                    <a:pt x="822" y="2032"/>
                  </a:lnTo>
                  <a:close/>
                  <a:moveTo>
                    <a:pt x="1712" y="2740"/>
                  </a:moveTo>
                  <a:cubicBezTo>
                    <a:pt x="1644" y="2740"/>
                    <a:pt x="1575" y="2808"/>
                    <a:pt x="1575" y="2877"/>
                  </a:cubicBezTo>
                  <a:cubicBezTo>
                    <a:pt x="1575" y="2945"/>
                    <a:pt x="1621" y="2991"/>
                    <a:pt x="1690" y="2991"/>
                  </a:cubicBezTo>
                  <a:lnTo>
                    <a:pt x="2511" y="3037"/>
                  </a:lnTo>
                  <a:lnTo>
                    <a:pt x="2534" y="3037"/>
                  </a:lnTo>
                  <a:cubicBezTo>
                    <a:pt x="2603" y="3037"/>
                    <a:pt x="2648" y="2991"/>
                    <a:pt x="2648" y="2922"/>
                  </a:cubicBezTo>
                  <a:cubicBezTo>
                    <a:pt x="2648" y="2854"/>
                    <a:pt x="2603" y="2786"/>
                    <a:pt x="2534" y="2786"/>
                  </a:cubicBezTo>
                  <a:lnTo>
                    <a:pt x="1712" y="2740"/>
                  </a:lnTo>
                  <a:close/>
                  <a:moveTo>
                    <a:pt x="5651" y="2711"/>
                  </a:moveTo>
                  <a:cubicBezTo>
                    <a:pt x="5640" y="2711"/>
                    <a:pt x="5628" y="2713"/>
                    <a:pt x="5615" y="2717"/>
                  </a:cubicBezTo>
                  <a:cubicBezTo>
                    <a:pt x="5364" y="2763"/>
                    <a:pt x="5136" y="2786"/>
                    <a:pt x="4885" y="2808"/>
                  </a:cubicBezTo>
                  <a:cubicBezTo>
                    <a:pt x="4817" y="2808"/>
                    <a:pt x="4771" y="2877"/>
                    <a:pt x="4771" y="2945"/>
                  </a:cubicBezTo>
                  <a:cubicBezTo>
                    <a:pt x="4771" y="3014"/>
                    <a:pt x="4817" y="3059"/>
                    <a:pt x="4885" y="3059"/>
                  </a:cubicBezTo>
                  <a:lnTo>
                    <a:pt x="4908" y="3059"/>
                  </a:lnTo>
                  <a:cubicBezTo>
                    <a:pt x="5159" y="3037"/>
                    <a:pt x="5410" y="3014"/>
                    <a:pt x="5661" y="2968"/>
                  </a:cubicBezTo>
                  <a:cubicBezTo>
                    <a:pt x="5730" y="2945"/>
                    <a:pt x="5775" y="2877"/>
                    <a:pt x="5752" y="2808"/>
                  </a:cubicBezTo>
                  <a:cubicBezTo>
                    <a:pt x="5752" y="2752"/>
                    <a:pt x="5706" y="2711"/>
                    <a:pt x="5651" y="2711"/>
                  </a:cubicBezTo>
                  <a:close/>
                  <a:moveTo>
                    <a:pt x="4086" y="3265"/>
                  </a:moveTo>
                  <a:lnTo>
                    <a:pt x="3356" y="3311"/>
                  </a:lnTo>
                  <a:cubicBezTo>
                    <a:pt x="3287" y="3311"/>
                    <a:pt x="3219" y="3379"/>
                    <a:pt x="3242" y="3447"/>
                  </a:cubicBezTo>
                  <a:cubicBezTo>
                    <a:pt x="3242" y="3516"/>
                    <a:pt x="3287" y="3562"/>
                    <a:pt x="3356" y="3562"/>
                  </a:cubicBezTo>
                  <a:lnTo>
                    <a:pt x="4109" y="3516"/>
                  </a:lnTo>
                  <a:cubicBezTo>
                    <a:pt x="4177" y="3516"/>
                    <a:pt x="4223" y="3470"/>
                    <a:pt x="4223" y="3402"/>
                  </a:cubicBezTo>
                  <a:cubicBezTo>
                    <a:pt x="4223" y="3333"/>
                    <a:pt x="4155" y="3265"/>
                    <a:pt x="4086" y="3265"/>
                  </a:cubicBezTo>
                  <a:close/>
                  <a:moveTo>
                    <a:pt x="1758" y="3904"/>
                  </a:moveTo>
                  <a:cubicBezTo>
                    <a:pt x="1690" y="3904"/>
                    <a:pt x="1621" y="3972"/>
                    <a:pt x="1621" y="4041"/>
                  </a:cubicBezTo>
                  <a:cubicBezTo>
                    <a:pt x="1621" y="4109"/>
                    <a:pt x="1667" y="4178"/>
                    <a:pt x="1735" y="4178"/>
                  </a:cubicBezTo>
                  <a:lnTo>
                    <a:pt x="2625" y="4201"/>
                  </a:lnTo>
                  <a:cubicBezTo>
                    <a:pt x="2694" y="4201"/>
                    <a:pt x="2739" y="4132"/>
                    <a:pt x="2739" y="4064"/>
                  </a:cubicBezTo>
                  <a:cubicBezTo>
                    <a:pt x="2739" y="3995"/>
                    <a:pt x="2694" y="3950"/>
                    <a:pt x="2625" y="3950"/>
                  </a:cubicBezTo>
                  <a:lnTo>
                    <a:pt x="1758" y="3904"/>
                  </a:lnTo>
                  <a:close/>
                  <a:moveTo>
                    <a:pt x="4155" y="4634"/>
                  </a:moveTo>
                  <a:lnTo>
                    <a:pt x="3287" y="4657"/>
                  </a:lnTo>
                  <a:cubicBezTo>
                    <a:pt x="3219" y="4657"/>
                    <a:pt x="3150" y="4703"/>
                    <a:pt x="3150" y="4771"/>
                  </a:cubicBezTo>
                  <a:cubicBezTo>
                    <a:pt x="3150" y="4863"/>
                    <a:pt x="3219" y="4908"/>
                    <a:pt x="3287" y="4908"/>
                  </a:cubicBezTo>
                  <a:lnTo>
                    <a:pt x="4155" y="4885"/>
                  </a:lnTo>
                  <a:cubicBezTo>
                    <a:pt x="4223" y="4885"/>
                    <a:pt x="4292" y="4817"/>
                    <a:pt x="4292" y="4749"/>
                  </a:cubicBezTo>
                  <a:cubicBezTo>
                    <a:pt x="4292" y="4680"/>
                    <a:pt x="4223" y="4634"/>
                    <a:pt x="4155" y="4634"/>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6" name="Google Shape;1006;p50"/>
          <p:cNvGrpSpPr/>
          <p:nvPr/>
        </p:nvGrpSpPr>
        <p:grpSpPr>
          <a:xfrm>
            <a:off x="5961462" y="3657294"/>
            <a:ext cx="186655" cy="149254"/>
            <a:chOff x="2858987" y="3108507"/>
            <a:chExt cx="186655" cy="149254"/>
          </a:xfrm>
        </p:grpSpPr>
        <p:sp>
          <p:nvSpPr>
            <p:cNvPr id="1007" name="Google Shape;1007;p50"/>
            <p:cNvSpPr/>
            <p:nvPr/>
          </p:nvSpPr>
          <p:spPr>
            <a:xfrm>
              <a:off x="2870698" y="3108507"/>
              <a:ext cx="174944" cy="127045"/>
            </a:xfrm>
            <a:custGeom>
              <a:avLst/>
              <a:gdLst/>
              <a:ahLst/>
              <a:cxnLst/>
              <a:rect l="l" t="t" r="r" b="b"/>
              <a:pathLst>
                <a:path w="6483" h="4708" extrusionOk="0">
                  <a:moveTo>
                    <a:pt x="1852" y="0"/>
                  </a:moveTo>
                  <a:cubicBezTo>
                    <a:pt x="1698" y="0"/>
                    <a:pt x="1545" y="16"/>
                    <a:pt x="1393" y="51"/>
                  </a:cubicBezTo>
                  <a:cubicBezTo>
                    <a:pt x="799" y="165"/>
                    <a:pt x="251" y="644"/>
                    <a:pt x="206" y="1238"/>
                  </a:cubicBezTo>
                  <a:cubicBezTo>
                    <a:pt x="0" y="1512"/>
                    <a:pt x="137" y="2128"/>
                    <a:pt x="434" y="2584"/>
                  </a:cubicBezTo>
                  <a:cubicBezTo>
                    <a:pt x="754" y="3041"/>
                    <a:pt x="1233" y="3360"/>
                    <a:pt x="1712" y="3634"/>
                  </a:cubicBezTo>
                  <a:cubicBezTo>
                    <a:pt x="2648" y="4205"/>
                    <a:pt x="3698" y="4684"/>
                    <a:pt x="4817" y="4707"/>
                  </a:cubicBezTo>
                  <a:cubicBezTo>
                    <a:pt x="5273" y="4707"/>
                    <a:pt x="5775" y="4616"/>
                    <a:pt x="6072" y="4296"/>
                  </a:cubicBezTo>
                  <a:cubicBezTo>
                    <a:pt x="6414" y="3931"/>
                    <a:pt x="6483" y="3383"/>
                    <a:pt x="6323" y="2904"/>
                  </a:cubicBezTo>
                  <a:cubicBezTo>
                    <a:pt x="6140" y="2447"/>
                    <a:pt x="5821" y="2059"/>
                    <a:pt x="5456" y="1740"/>
                  </a:cubicBezTo>
                  <a:cubicBezTo>
                    <a:pt x="4771" y="1124"/>
                    <a:pt x="4018" y="644"/>
                    <a:pt x="3173" y="302"/>
                  </a:cubicBezTo>
                  <a:cubicBezTo>
                    <a:pt x="2749" y="132"/>
                    <a:pt x="2299" y="0"/>
                    <a:pt x="185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50"/>
            <p:cNvSpPr/>
            <p:nvPr/>
          </p:nvSpPr>
          <p:spPr>
            <a:xfrm>
              <a:off x="2858987" y="3135114"/>
              <a:ext cx="175564" cy="122647"/>
            </a:xfrm>
            <a:custGeom>
              <a:avLst/>
              <a:gdLst/>
              <a:ahLst/>
              <a:cxnLst/>
              <a:rect l="l" t="t" r="r" b="b"/>
              <a:pathLst>
                <a:path w="6506" h="4545" extrusionOk="0">
                  <a:moveTo>
                    <a:pt x="685" y="1"/>
                  </a:moveTo>
                  <a:lnTo>
                    <a:pt x="685" y="1"/>
                  </a:lnTo>
                  <a:cubicBezTo>
                    <a:pt x="1" y="754"/>
                    <a:pt x="206" y="2009"/>
                    <a:pt x="891" y="2785"/>
                  </a:cubicBezTo>
                  <a:cubicBezTo>
                    <a:pt x="1553" y="3538"/>
                    <a:pt x="2557" y="3927"/>
                    <a:pt x="3516" y="4246"/>
                  </a:cubicBezTo>
                  <a:cubicBezTo>
                    <a:pt x="3982" y="4395"/>
                    <a:pt x="4463" y="4544"/>
                    <a:pt x="4947" y="4544"/>
                  </a:cubicBezTo>
                  <a:cubicBezTo>
                    <a:pt x="5056" y="4544"/>
                    <a:pt x="5164" y="4537"/>
                    <a:pt x="5273" y="4520"/>
                  </a:cubicBezTo>
                  <a:cubicBezTo>
                    <a:pt x="5867" y="4429"/>
                    <a:pt x="6460" y="3972"/>
                    <a:pt x="6506" y="3379"/>
                  </a:cubicBezTo>
                  <a:cubicBezTo>
                    <a:pt x="6506" y="3356"/>
                    <a:pt x="6506" y="3333"/>
                    <a:pt x="6506" y="3333"/>
                  </a:cubicBezTo>
                  <a:cubicBezTo>
                    <a:pt x="6186" y="3630"/>
                    <a:pt x="5707" y="3721"/>
                    <a:pt x="5251" y="3721"/>
                  </a:cubicBezTo>
                  <a:cubicBezTo>
                    <a:pt x="4132" y="3698"/>
                    <a:pt x="3082" y="3219"/>
                    <a:pt x="2146" y="2648"/>
                  </a:cubicBezTo>
                  <a:cubicBezTo>
                    <a:pt x="1667" y="2374"/>
                    <a:pt x="1188" y="2055"/>
                    <a:pt x="868" y="1598"/>
                  </a:cubicBezTo>
                  <a:cubicBezTo>
                    <a:pt x="571" y="1142"/>
                    <a:pt x="434" y="526"/>
                    <a:pt x="640" y="252"/>
                  </a:cubicBezTo>
                  <a:cubicBezTo>
                    <a:pt x="640" y="160"/>
                    <a:pt x="663" y="92"/>
                    <a:pt x="6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50"/>
            <p:cNvSpPr/>
            <p:nvPr/>
          </p:nvSpPr>
          <p:spPr>
            <a:xfrm>
              <a:off x="2908261" y="3140052"/>
              <a:ext cx="104756" cy="65708"/>
            </a:xfrm>
            <a:custGeom>
              <a:avLst/>
              <a:gdLst/>
              <a:ahLst/>
              <a:cxnLst/>
              <a:rect l="l" t="t" r="r" b="b"/>
              <a:pathLst>
                <a:path w="3882" h="2435" extrusionOk="0">
                  <a:moveTo>
                    <a:pt x="1" y="0"/>
                  </a:moveTo>
                  <a:cubicBezTo>
                    <a:pt x="1119" y="799"/>
                    <a:pt x="2306" y="1552"/>
                    <a:pt x="3493" y="2306"/>
                  </a:cubicBezTo>
                  <a:cubicBezTo>
                    <a:pt x="3582" y="2377"/>
                    <a:pt x="3699" y="2434"/>
                    <a:pt x="3800" y="2434"/>
                  </a:cubicBezTo>
                  <a:cubicBezTo>
                    <a:pt x="3829" y="2434"/>
                    <a:pt x="3856" y="2430"/>
                    <a:pt x="3881" y="2420"/>
                  </a:cubicBezTo>
                  <a:cubicBezTo>
                    <a:pt x="3858" y="1940"/>
                    <a:pt x="3470" y="1575"/>
                    <a:pt x="3082" y="1301"/>
                  </a:cubicBezTo>
                  <a:cubicBezTo>
                    <a:pt x="2169" y="639"/>
                    <a:pt x="1119" y="183"/>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10" name="Google Shape;1010;p50"/>
          <p:cNvSpPr/>
          <p:nvPr/>
        </p:nvSpPr>
        <p:spPr>
          <a:xfrm>
            <a:off x="8821275" y="2017800"/>
            <a:ext cx="205140" cy="205140"/>
          </a:xfrm>
          <a:custGeom>
            <a:avLst/>
            <a:gdLst/>
            <a:ahLst/>
            <a:cxnLst/>
            <a:rect l="l" t="t" r="r" b="b"/>
            <a:pathLst>
              <a:path w="7602" h="7602" extrusionOk="0">
                <a:moveTo>
                  <a:pt x="2648" y="1"/>
                </a:moveTo>
                <a:cubicBezTo>
                  <a:pt x="2420" y="1"/>
                  <a:pt x="2237" y="183"/>
                  <a:pt x="2237" y="434"/>
                </a:cubicBezTo>
                <a:lnTo>
                  <a:pt x="2237" y="1804"/>
                </a:lnTo>
                <a:cubicBezTo>
                  <a:pt x="2237" y="2032"/>
                  <a:pt x="2032" y="2215"/>
                  <a:pt x="1804" y="2215"/>
                </a:cubicBezTo>
                <a:lnTo>
                  <a:pt x="434" y="2215"/>
                </a:lnTo>
                <a:cubicBezTo>
                  <a:pt x="206" y="2215"/>
                  <a:pt x="0" y="2420"/>
                  <a:pt x="0" y="2648"/>
                </a:cubicBezTo>
                <a:lnTo>
                  <a:pt x="0" y="4954"/>
                </a:lnTo>
                <a:cubicBezTo>
                  <a:pt x="0" y="5182"/>
                  <a:pt x="206" y="5387"/>
                  <a:pt x="434" y="5387"/>
                </a:cubicBezTo>
                <a:lnTo>
                  <a:pt x="1804" y="5387"/>
                </a:lnTo>
                <a:cubicBezTo>
                  <a:pt x="2032" y="5387"/>
                  <a:pt x="2237" y="5570"/>
                  <a:pt x="2237" y="5798"/>
                </a:cubicBezTo>
                <a:lnTo>
                  <a:pt x="2237" y="7168"/>
                </a:lnTo>
                <a:cubicBezTo>
                  <a:pt x="2237" y="7419"/>
                  <a:pt x="2420" y="7601"/>
                  <a:pt x="2648" y="7601"/>
                </a:cubicBezTo>
                <a:lnTo>
                  <a:pt x="4976" y="7601"/>
                </a:lnTo>
                <a:cubicBezTo>
                  <a:pt x="5205" y="7601"/>
                  <a:pt x="5387" y="7419"/>
                  <a:pt x="5387" y="7168"/>
                </a:cubicBezTo>
                <a:lnTo>
                  <a:pt x="5387" y="5798"/>
                </a:lnTo>
                <a:cubicBezTo>
                  <a:pt x="5387" y="5570"/>
                  <a:pt x="5570" y="5387"/>
                  <a:pt x="5798" y="5387"/>
                </a:cubicBezTo>
                <a:lnTo>
                  <a:pt x="7190" y="5387"/>
                </a:lnTo>
                <a:cubicBezTo>
                  <a:pt x="7419" y="5387"/>
                  <a:pt x="7601" y="5182"/>
                  <a:pt x="7601" y="4954"/>
                </a:cubicBezTo>
                <a:lnTo>
                  <a:pt x="7601" y="2648"/>
                </a:lnTo>
                <a:cubicBezTo>
                  <a:pt x="7601" y="2420"/>
                  <a:pt x="7419" y="2215"/>
                  <a:pt x="7190" y="2215"/>
                </a:cubicBezTo>
                <a:lnTo>
                  <a:pt x="5798" y="2215"/>
                </a:lnTo>
                <a:cubicBezTo>
                  <a:pt x="5570" y="2215"/>
                  <a:pt x="5387" y="2032"/>
                  <a:pt x="5387" y="1804"/>
                </a:cubicBezTo>
                <a:lnTo>
                  <a:pt x="5387" y="434"/>
                </a:lnTo>
                <a:cubicBezTo>
                  <a:pt x="5387" y="183"/>
                  <a:pt x="5205" y="1"/>
                  <a:pt x="497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50"/>
          <p:cNvSpPr/>
          <p:nvPr/>
        </p:nvSpPr>
        <p:spPr>
          <a:xfrm>
            <a:off x="597062" y="364689"/>
            <a:ext cx="204519" cy="204519"/>
          </a:xfrm>
          <a:custGeom>
            <a:avLst/>
            <a:gdLst/>
            <a:ahLst/>
            <a:cxnLst/>
            <a:rect l="l" t="t" r="r" b="b"/>
            <a:pathLst>
              <a:path w="7579" h="7579" extrusionOk="0">
                <a:moveTo>
                  <a:pt x="2625" y="1"/>
                </a:moveTo>
                <a:cubicBezTo>
                  <a:pt x="2397" y="1"/>
                  <a:pt x="2214" y="183"/>
                  <a:pt x="2214" y="412"/>
                </a:cubicBezTo>
                <a:lnTo>
                  <a:pt x="2214" y="1781"/>
                </a:lnTo>
                <a:cubicBezTo>
                  <a:pt x="2214" y="2032"/>
                  <a:pt x="2032" y="2215"/>
                  <a:pt x="1804" y="2215"/>
                </a:cubicBezTo>
                <a:lnTo>
                  <a:pt x="411" y="2215"/>
                </a:lnTo>
                <a:cubicBezTo>
                  <a:pt x="183" y="2215"/>
                  <a:pt x="0" y="2397"/>
                  <a:pt x="0" y="2626"/>
                </a:cubicBezTo>
                <a:lnTo>
                  <a:pt x="0" y="4954"/>
                </a:lnTo>
                <a:cubicBezTo>
                  <a:pt x="0" y="5182"/>
                  <a:pt x="183" y="5365"/>
                  <a:pt x="411" y="5365"/>
                </a:cubicBezTo>
                <a:lnTo>
                  <a:pt x="1804" y="5365"/>
                </a:lnTo>
                <a:cubicBezTo>
                  <a:pt x="2032" y="5365"/>
                  <a:pt x="2214" y="5547"/>
                  <a:pt x="2214" y="5775"/>
                </a:cubicBezTo>
                <a:lnTo>
                  <a:pt x="2214" y="7168"/>
                </a:lnTo>
                <a:cubicBezTo>
                  <a:pt x="2214" y="7396"/>
                  <a:pt x="2397" y="7579"/>
                  <a:pt x="2625" y="7579"/>
                </a:cubicBezTo>
                <a:lnTo>
                  <a:pt x="4953" y="7579"/>
                </a:lnTo>
                <a:cubicBezTo>
                  <a:pt x="5182" y="7579"/>
                  <a:pt x="5364" y="7396"/>
                  <a:pt x="5364" y="7168"/>
                </a:cubicBezTo>
                <a:lnTo>
                  <a:pt x="5364" y="5775"/>
                </a:lnTo>
                <a:cubicBezTo>
                  <a:pt x="5364" y="5547"/>
                  <a:pt x="5570" y="5365"/>
                  <a:pt x="5798" y="5365"/>
                </a:cubicBezTo>
                <a:lnTo>
                  <a:pt x="7168" y="5365"/>
                </a:lnTo>
                <a:cubicBezTo>
                  <a:pt x="7396" y="5365"/>
                  <a:pt x="7578" y="5182"/>
                  <a:pt x="7578" y="4954"/>
                </a:cubicBezTo>
                <a:lnTo>
                  <a:pt x="7578" y="2626"/>
                </a:lnTo>
                <a:cubicBezTo>
                  <a:pt x="7578" y="2397"/>
                  <a:pt x="7396" y="2215"/>
                  <a:pt x="7168" y="2215"/>
                </a:cubicBezTo>
                <a:lnTo>
                  <a:pt x="5798" y="2215"/>
                </a:lnTo>
                <a:cubicBezTo>
                  <a:pt x="5570" y="2215"/>
                  <a:pt x="5364" y="2032"/>
                  <a:pt x="5364" y="1781"/>
                </a:cubicBezTo>
                <a:lnTo>
                  <a:pt x="5364" y="412"/>
                </a:lnTo>
                <a:cubicBezTo>
                  <a:pt x="5364" y="183"/>
                  <a:pt x="5182" y="1"/>
                  <a:pt x="495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12" name="Google Shape;1012;p50"/>
          <p:cNvGrpSpPr/>
          <p:nvPr/>
        </p:nvGrpSpPr>
        <p:grpSpPr>
          <a:xfrm flipH="1">
            <a:off x="7316051" y="3215255"/>
            <a:ext cx="436105" cy="547391"/>
            <a:chOff x="3474326" y="3626268"/>
            <a:chExt cx="436105" cy="547391"/>
          </a:xfrm>
        </p:grpSpPr>
        <p:sp>
          <p:nvSpPr>
            <p:cNvPr id="1013" name="Google Shape;1013;p50"/>
            <p:cNvSpPr/>
            <p:nvPr/>
          </p:nvSpPr>
          <p:spPr>
            <a:xfrm>
              <a:off x="3474326" y="3626268"/>
              <a:ext cx="436105" cy="547391"/>
            </a:xfrm>
            <a:custGeom>
              <a:avLst/>
              <a:gdLst/>
              <a:ahLst/>
              <a:cxnLst/>
              <a:rect l="l" t="t" r="r" b="b"/>
              <a:pathLst>
                <a:path w="16161" h="20285" extrusionOk="0">
                  <a:moveTo>
                    <a:pt x="15014" y="0"/>
                  </a:moveTo>
                  <a:cubicBezTo>
                    <a:pt x="14698" y="0"/>
                    <a:pt x="14368" y="114"/>
                    <a:pt x="14106" y="288"/>
                  </a:cubicBezTo>
                  <a:cubicBezTo>
                    <a:pt x="13307" y="790"/>
                    <a:pt x="12897" y="1703"/>
                    <a:pt x="12508" y="2548"/>
                  </a:cubicBezTo>
                  <a:cubicBezTo>
                    <a:pt x="12394" y="2822"/>
                    <a:pt x="12257" y="3118"/>
                    <a:pt x="12029" y="3301"/>
                  </a:cubicBezTo>
                  <a:cubicBezTo>
                    <a:pt x="11755" y="3506"/>
                    <a:pt x="11390" y="3552"/>
                    <a:pt x="11070" y="3666"/>
                  </a:cubicBezTo>
                  <a:cubicBezTo>
                    <a:pt x="10591" y="3872"/>
                    <a:pt x="10203" y="4282"/>
                    <a:pt x="10066" y="4785"/>
                  </a:cubicBezTo>
                  <a:cubicBezTo>
                    <a:pt x="9952" y="5173"/>
                    <a:pt x="9975" y="5629"/>
                    <a:pt x="9792" y="5994"/>
                  </a:cubicBezTo>
                  <a:cubicBezTo>
                    <a:pt x="9541" y="6519"/>
                    <a:pt x="8971" y="6816"/>
                    <a:pt x="8400" y="6953"/>
                  </a:cubicBezTo>
                  <a:cubicBezTo>
                    <a:pt x="7852" y="7090"/>
                    <a:pt x="7259" y="7113"/>
                    <a:pt x="6734" y="7295"/>
                  </a:cubicBezTo>
                  <a:cubicBezTo>
                    <a:pt x="5547" y="7729"/>
                    <a:pt x="4816" y="8870"/>
                    <a:pt x="4177" y="9943"/>
                  </a:cubicBezTo>
                  <a:cubicBezTo>
                    <a:pt x="3104" y="11701"/>
                    <a:pt x="2054" y="13458"/>
                    <a:pt x="982" y="15216"/>
                  </a:cubicBezTo>
                  <a:cubicBezTo>
                    <a:pt x="685" y="15718"/>
                    <a:pt x="365" y="16220"/>
                    <a:pt x="183" y="16791"/>
                  </a:cubicBezTo>
                  <a:cubicBezTo>
                    <a:pt x="23" y="17339"/>
                    <a:pt x="0" y="17978"/>
                    <a:pt x="251" y="18503"/>
                  </a:cubicBezTo>
                  <a:cubicBezTo>
                    <a:pt x="457" y="18913"/>
                    <a:pt x="776" y="19233"/>
                    <a:pt x="1141" y="19507"/>
                  </a:cubicBezTo>
                  <a:cubicBezTo>
                    <a:pt x="1621" y="19872"/>
                    <a:pt x="2146" y="20192"/>
                    <a:pt x="2739" y="20260"/>
                  </a:cubicBezTo>
                  <a:cubicBezTo>
                    <a:pt x="2852" y="20277"/>
                    <a:pt x="2964" y="20285"/>
                    <a:pt x="3076" y="20285"/>
                  </a:cubicBezTo>
                  <a:cubicBezTo>
                    <a:pt x="3732" y="20285"/>
                    <a:pt x="4361" y="20011"/>
                    <a:pt x="4908" y="19621"/>
                  </a:cubicBezTo>
                  <a:cubicBezTo>
                    <a:pt x="5524" y="19165"/>
                    <a:pt x="6003" y="18548"/>
                    <a:pt x="6483" y="17955"/>
                  </a:cubicBezTo>
                  <a:cubicBezTo>
                    <a:pt x="7738" y="16403"/>
                    <a:pt x="8993" y="14851"/>
                    <a:pt x="10249" y="13298"/>
                  </a:cubicBezTo>
                  <a:cubicBezTo>
                    <a:pt x="10774" y="12637"/>
                    <a:pt x="11299" y="11975"/>
                    <a:pt x="11550" y="11176"/>
                  </a:cubicBezTo>
                  <a:cubicBezTo>
                    <a:pt x="11824" y="10171"/>
                    <a:pt x="11641" y="9121"/>
                    <a:pt x="11436" y="8094"/>
                  </a:cubicBezTo>
                  <a:cubicBezTo>
                    <a:pt x="12303" y="7775"/>
                    <a:pt x="13056" y="7067"/>
                    <a:pt x="13444" y="6200"/>
                  </a:cubicBezTo>
                  <a:cubicBezTo>
                    <a:pt x="13695" y="5584"/>
                    <a:pt x="13787" y="4899"/>
                    <a:pt x="14106" y="4305"/>
                  </a:cubicBezTo>
                  <a:cubicBezTo>
                    <a:pt x="14403" y="3712"/>
                    <a:pt x="14928" y="3255"/>
                    <a:pt x="15362" y="2730"/>
                  </a:cubicBezTo>
                  <a:cubicBezTo>
                    <a:pt x="15795" y="2205"/>
                    <a:pt x="16161" y="1543"/>
                    <a:pt x="16046" y="881"/>
                  </a:cubicBezTo>
                  <a:cubicBezTo>
                    <a:pt x="16001" y="653"/>
                    <a:pt x="15909" y="425"/>
                    <a:pt x="15727" y="265"/>
                  </a:cubicBezTo>
                  <a:cubicBezTo>
                    <a:pt x="15530" y="79"/>
                    <a:pt x="15277" y="0"/>
                    <a:pt x="1501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50"/>
            <p:cNvSpPr/>
            <p:nvPr/>
          </p:nvSpPr>
          <p:spPr>
            <a:xfrm>
              <a:off x="3495887" y="3856369"/>
              <a:ext cx="263023" cy="294352"/>
            </a:xfrm>
            <a:custGeom>
              <a:avLst/>
              <a:gdLst/>
              <a:ahLst/>
              <a:cxnLst/>
              <a:rect l="l" t="t" r="r" b="b"/>
              <a:pathLst>
                <a:path w="9747" h="10908" extrusionOk="0">
                  <a:moveTo>
                    <a:pt x="5318" y="1"/>
                  </a:moveTo>
                  <a:cubicBezTo>
                    <a:pt x="3561" y="2055"/>
                    <a:pt x="2054" y="4498"/>
                    <a:pt x="867" y="7054"/>
                  </a:cubicBezTo>
                  <a:cubicBezTo>
                    <a:pt x="411" y="8035"/>
                    <a:pt x="0" y="9245"/>
                    <a:pt x="616" y="10135"/>
                  </a:cubicBezTo>
                  <a:cubicBezTo>
                    <a:pt x="974" y="10665"/>
                    <a:pt x="1602" y="10908"/>
                    <a:pt x="2245" y="10908"/>
                  </a:cubicBezTo>
                  <a:cubicBezTo>
                    <a:pt x="2627" y="10908"/>
                    <a:pt x="3015" y="10822"/>
                    <a:pt x="3355" y="10660"/>
                  </a:cubicBezTo>
                  <a:cubicBezTo>
                    <a:pt x="4291" y="10250"/>
                    <a:pt x="4953" y="9405"/>
                    <a:pt x="5592" y="8606"/>
                  </a:cubicBezTo>
                  <a:cubicBezTo>
                    <a:pt x="6985" y="6871"/>
                    <a:pt x="8354" y="5114"/>
                    <a:pt x="9747" y="3356"/>
                  </a:cubicBezTo>
                  <a:cubicBezTo>
                    <a:pt x="8879" y="3105"/>
                    <a:pt x="7966" y="2854"/>
                    <a:pt x="7350" y="2192"/>
                  </a:cubicBezTo>
                  <a:cubicBezTo>
                    <a:pt x="6642" y="1462"/>
                    <a:pt x="6300" y="275"/>
                    <a:pt x="531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50"/>
            <p:cNvSpPr/>
            <p:nvPr/>
          </p:nvSpPr>
          <p:spPr>
            <a:xfrm>
              <a:off x="3731169" y="3626268"/>
              <a:ext cx="179261" cy="217823"/>
            </a:xfrm>
            <a:custGeom>
              <a:avLst/>
              <a:gdLst/>
              <a:ahLst/>
              <a:cxnLst/>
              <a:rect l="l" t="t" r="r" b="b"/>
              <a:pathLst>
                <a:path w="6643" h="8072" extrusionOk="0">
                  <a:moveTo>
                    <a:pt x="5496" y="0"/>
                  </a:moveTo>
                  <a:cubicBezTo>
                    <a:pt x="5180" y="0"/>
                    <a:pt x="4850" y="114"/>
                    <a:pt x="4588" y="288"/>
                  </a:cubicBezTo>
                  <a:cubicBezTo>
                    <a:pt x="3789" y="790"/>
                    <a:pt x="3379" y="1703"/>
                    <a:pt x="2990" y="2548"/>
                  </a:cubicBezTo>
                  <a:cubicBezTo>
                    <a:pt x="2876" y="2822"/>
                    <a:pt x="2739" y="3118"/>
                    <a:pt x="2511" y="3301"/>
                  </a:cubicBezTo>
                  <a:cubicBezTo>
                    <a:pt x="2237" y="3506"/>
                    <a:pt x="1872" y="3552"/>
                    <a:pt x="1552" y="3666"/>
                  </a:cubicBezTo>
                  <a:cubicBezTo>
                    <a:pt x="1073" y="3872"/>
                    <a:pt x="685" y="4282"/>
                    <a:pt x="548" y="4785"/>
                  </a:cubicBezTo>
                  <a:cubicBezTo>
                    <a:pt x="434" y="5173"/>
                    <a:pt x="457" y="5629"/>
                    <a:pt x="274" y="6017"/>
                  </a:cubicBezTo>
                  <a:cubicBezTo>
                    <a:pt x="206" y="6131"/>
                    <a:pt x="114" y="6268"/>
                    <a:pt x="0" y="6360"/>
                  </a:cubicBezTo>
                  <a:cubicBezTo>
                    <a:pt x="388" y="7113"/>
                    <a:pt x="1050" y="7706"/>
                    <a:pt x="1826" y="8003"/>
                  </a:cubicBezTo>
                  <a:cubicBezTo>
                    <a:pt x="1895" y="8026"/>
                    <a:pt x="1941" y="8049"/>
                    <a:pt x="1986" y="8071"/>
                  </a:cubicBezTo>
                  <a:cubicBezTo>
                    <a:pt x="2831" y="7729"/>
                    <a:pt x="3561" y="7044"/>
                    <a:pt x="3926" y="6200"/>
                  </a:cubicBezTo>
                  <a:cubicBezTo>
                    <a:pt x="4177" y="5584"/>
                    <a:pt x="4269" y="4899"/>
                    <a:pt x="4588" y="4305"/>
                  </a:cubicBezTo>
                  <a:cubicBezTo>
                    <a:pt x="4885" y="3712"/>
                    <a:pt x="5410" y="3255"/>
                    <a:pt x="5844" y="2730"/>
                  </a:cubicBezTo>
                  <a:cubicBezTo>
                    <a:pt x="6277" y="2205"/>
                    <a:pt x="6643" y="1543"/>
                    <a:pt x="6528" y="881"/>
                  </a:cubicBezTo>
                  <a:cubicBezTo>
                    <a:pt x="6483" y="653"/>
                    <a:pt x="6391" y="425"/>
                    <a:pt x="6209" y="265"/>
                  </a:cubicBezTo>
                  <a:cubicBezTo>
                    <a:pt x="6012" y="79"/>
                    <a:pt x="5759" y="0"/>
                    <a:pt x="549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16" name="Google Shape;1016;p50"/>
          <p:cNvGrpSpPr/>
          <p:nvPr/>
        </p:nvGrpSpPr>
        <p:grpSpPr>
          <a:xfrm>
            <a:off x="3716290" y="4256524"/>
            <a:ext cx="150927" cy="143533"/>
            <a:chOff x="3716290" y="4256524"/>
            <a:chExt cx="150927" cy="143533"/>
          </a:xfrm>
        </p:grpSpPr>
        <p:sp>
          <p:nvSpPr>
            <p:cNvPr id="1017" name="Google Shape;1017;p50"/>
            <p:cNvSpPr/>
            <p:nvPr/>
          </p:nvSpPr>
          <p:spPr>
            <a:xfrm>
              <a:off x="3723063" y="4256524"/>
              <a:ext cx="144154" cy="125102"/>
            </a:xfrm>
            <a:custGeom>
              <a:avLst/>
              <a:gdLst/>
              <a:ahLst/>
              <a:cxnLst/>
              <a:rect l="l" t="t" r="r" b="b"/>
              <a:pathLst>
                <a:path w="5342" h="4636" extrusionOk="0">
                  <a:moveTo>
                    <a:pt x="2617" y="1"/>
                  </a:moveTo>
                  <a:cubicBezTo>
                    <a:pt x="1907" y="1"/>
                    <a:pt x="1193" y="283"/>
                    <a:pt x="731" y="824"/>
                  </a:cubicBezTo>
                  <a:cubicBezTo>
                    <a:pt x="412" y="1189"/>
                    <a:pt x="1" y="2011"/>
                    <a:pt x="138" y="2810"/>
                  </a:cubicBezTo>
                  <a:cubicBezTo>
                    <a:pt x="252" y="3403"/>
                    <a:pt x="663" y="3905"/>
                    <a:pt x="1188" y="4202"/>
                  </a:cubicBezTo>
                  <a:cubicBezTo>
                    <a:pt x="1713" y="4499"/>
                    <a:pt x="2306" y="4613"/>
                    <a:pt x="2900" y="4636"/>
                  </a:cubicBezTo>
                  <a:cubicBezTo>
                    <a:pt x="3242" y="4636"/>
                    <a:pt x="3584" y="4613"/>
                    <a:pt x="3881" y="4476"/>
                  </a:cubicBezTo>
                  <a:cubicBezTo>
                    <a:pt x="4201" y="4339"/>
                    <a:pt x="4475" y="4065"/>
                    <a:pt x="4680" y="3768"/>
                  </a:cubicBezTo>
                  <a:cubicBezTo>
                    <a:pt x="5342" y="2741"/>
                    <a:pt x="5068" y="1212"/>
                    <a:pt x="4064" y="459"/>
                  </a:cubicBezTo>
                  <a:cubicBezTo>
                    <a:pt x="3650" y="151"/>
                    <a:pt x="3135" y="1"/>
                    <a:pt x="261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50"/>
            <p:cNvSpPr/>
            <p:nvPr/>
          </p:nvSpPr>
          <p:spPr>
            <a:xfrm>
              <a:off x="3752018" y="4279812"/>
              <a:ext cx="83195" cy="76610"/>
            </a:xfrm>
            <a:custGeom>
              <a:avLst/>
              <a:gdLst/>
              <a:ahLst/>
              <a:cxnLst/>
              <a:rect l="l" t="t" r="r" b="b"/>
              <a:pathLst>
                <a:path w="3083" h="2839" extrusionOk="0">
                  <a:moveTo>
                    <a:pt x="1286" y="1"/>
                  </a:moveTo>
                  <a:cubicBezTo>
                    <a:pt x="1219" y="1"/>
                    <a:pt x="1134" y="45"/>
                    <a:pt x="1096" y="121"/>
                  </a:cubicBezTo>
                  <a:cubicBezTo>
                    <a:pt x="1051" y="189"/>
                    <a:pt x="1028" y="280"/>
                    <a:pt x="1028" y="372"/>
                  </a:cubicBezTo>
                  <a:cubicBezTo>
                    <a:pt x="1005" y="668"/>
                    <a:pt x="1028" y="965"/>
                    <a:pt x="1073" y="1239"/>
                  </a:cubicBezTo>
                  <a:cubicBezTo>
                    <a:pt x="1073" y="1262"/>
                    <a:pt x="1073" y="1307"/>
                    <a:pt x="1073" y="1353"/>
                  </a:cubicBezTo>
                  <a:cubicBezTo>
                    <a:pt x="1005" y="1376"/>
                    <a:pt x="914" y="1376"/>
                    <a:pt x="822" y="1399"/>
                  </a:cubicBezTo>
                  <a:cubicBezTo>
                    <a:pt x="754" y="1422"/>
                    <a:pt x="503" y="1513"/>
                    <a:pt x="229" y="1604"/>
                  </a:cubicBezTo>
                  <a:cubicBezTo>
                    <a:pt x="138" y="1627"/>
                    <a:pt x="1" y="1741"/>
                    <a:pt x="69" y="1832"/>
                  </a:cubicBezTo>
                  <a:cubicBezTo>
                    <a:pt x="92" y="1878"/>
                    <a:pt x="160" y="1878"/>
                    <a:pt x="229" y="1878"/>
                  </a:cubicBezTo>
                  <a:cubicBezTo>
                    <a:pt x="548" y="1878"/>
                    <a:pt x="868" y="1855"/>
                    <a:pt x="1188" y="1810"/>
                  </a:cubicBezTo>
                  <a:cubicBezTo>
                    <a:pt x="1279" y="2084"/>
                    <a:pt x="1416" y="2403"/>
                    <a:pt x="1576" y="2700"/>
                  </a:cubicBezTo>
                  <a:cubicBezTo>
                    <a:pt x="1621" y="2745"/>
                    <a:pt x="1644" y="2814"/>
                    <a:pt x="1713" y="2837"/>
                  </a:cubicBezTo>
                  <a:cubicBezTo>
                    <a:pt x="1720" y="2838"/>
                    <a:pt x="1728" y="2839"/>
                    <a:pt x="1735" y="2839"/>
                  </a:cubicBezTo>
                  <a:cubicBezTo>
                    <a:pt x="1857" y="2839"/>
                    <a:pt x="1918" y="2669"/>
                    <a:pt x="1918" y="2540"/>
                  </a:cubicBezTo>
                  <a:cubicBezTo>
                    <a:pt x="1941" y="2243"/>
                    <a:pt x="1918" y="1969"/>
                    <a:pt x="1872" y="1673"/>
                  </a:cubicBezTo>
                  <a:cubicBezTo>
                    <a:pt x="2283" y="1581"/>
                    <a:pt x="2694" y="1467"/>
                    <a:pt x="3082" y="1307"/>
                  </a:cubicBezTo>
                  <a:cubicBezTo>
                    <a:pt x="3036" y="1170"/>
                    <a:pt x="2854" y="1148"/>
                    <a:pt x="2694" y="1148"/>
                  </a:cubicBezTo>
                  <a:cubicBezTo>
                    <a:pt x="2397" y="1148"/>
                    <a:pt x="2101" y="1170"/>
                    <a:pt x="1781" y="1216"/>
                  </a:cubicBezTo>
                  <a:cubicBezTo>
                    <a:pt x="1690" y="805"/>
                    <a:pt x="1530" y="394"/>
                    <a:pt x="1324" y="6"/>
                  </a:cubicBezTo>
                  <a:cubicBezTo>
                    <a:pt x="1313" y="2"/>
                    <a:pt x="1300" y="1"/>
                    <a:pt x="12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50"/>
            <p:cNvSpPr/>
            <p:nvPr/>
          </p:nvSpPr>
          <p:spPr>
            <a:xfrm>
              <a:off x="3716290" y="4291065"/>
              <a:ext cx="138001" cy="108992"/>
            </a:xfrm>
            <a:custGeom>
              <a:avLst/>
              <a:gdLst/>
              <a:ahLst/>
              <a:cxnLst/>
              <a:rect l="l" t="t" r="r" b="b"/>
              <a:pathLst>
                <a:path w="5114" h="4039" extrusionOk="0">
                  <a:moveTo>
                    <a:pt x="686" y="0"/>
                  </a:moveTo>
                  <a:lnTo>
                    <a:pt x="686" y="0"/>
                  </a:lnTo>
                  <a:cubicBezTo>
                    <a:pt x="1" y="959"/>
                    <a:pt x="115" y="2397"/>
                    <a:pt x="914" y="3241"/>
                  </a:cubicBezTo>
                  <a:cubicBezTo>
                    <a:pt x="1396" y="3764"/>
                    <a:pt x="2101" y="4039"/>
                    <a:pt x="2806" y="4039"/>
                  </a:cubicBezTo>
                  <a:cubicBezTo>
                    <a:pt x="3270" y="4039"/>
                    <a:pt x="3733" y="3920"/>
                    <a:pt x="4132" y="3675"/>
                  </a:cubicBezTo>
                  <a:cubicBezTo>
                    <a:pt x="4360" y="3538"/>
                    <a:pt x="4566" y="3356"/>
                    <a:pt x="4726" y="3150"/>
                  </a:cubicBezTo>
                  <a:cubicBezTo>
                    <a:pt x="4931" y="2876"/>
                    <a:pt x="5022" y="2580"/>
                    <a:pt x="5091" y="2260"/>
                  </a:cubicBezTo>
                  <a:cubicBezTo>
                    <a:pt x="5091" y="2214"/>
                    <a:pt x="5114" y="2169"/>
                    <a:pt x="5114" y="2123"/>
                  </a:cubicBezTo>
                  <a:lnTo>
                    <a:pt x="5114" y="2123"/>
                  </a:lnTo>
                  <a:cubicBezTo>
                    <a:pt x="5068" y="2237"/>
                    <a:pt x="4999" y="2374"/>
                    <a:pt x="4931" y="2488"/>
                  </a:cubicBezTo>
                  <a:cubicBezTo>
                    <a:pt x="4726" y="2785"/>
                    <a:pt x="4475" y="3059"/>
                    <a:pt x="4132" y="3196"/>
                  </a:cubicBezTo>
                  <a:cubicBezTo>
                    <a:pt x="3835" y="3333"/>
                    <a:pt x="3493" y="3356"/>
                    <a:pt x="3151" y="3356"/>
                  </a:cubicBezTo>
                  <a:cubicBezTo>
                    <a:pt x="2557" y="3333"/>
                    <a:pt x="1964" y="3219"/>
                    <a:pt x="1439" y="2922"/>
                  </a:cubicBezTo>
                  <a:cubicBezTo>
                    <a:pt x="914" y="2625"/>
                    <a:pt x="503" y="2123"/>
                    <a:pt x="389" y="1530"/>
                  </a:cubicBezTo>
                  <a:cubicBezTo>
                    <a:pt x="297" y="982"/>
                    <a:pt x="457" y="411"/>
                    <a:pt x="6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0" name="Google Shape;1020;p50"/>
          <p:cNvGrpSpPr/>
          <p:nvPr/>
        </p:nvGrpSpPr>
        <p:grpSpPr>
          <a:xfrm>
            <a:off x="8154826" y="3096390"/>
            <a:ext cx="1299652" cy="2651951"/>
            <a:chOff x="8154826" y="3096390"/>
            <a:chExt cx="1299652" cy="2651951"/>
          </a:xfrm>
        </p:grpSpPr>
        <p:sp>
          <p:nvSpPr>
            <p:cNvPr id="1021" name="Google Shape;1021;p50"/>
            <p:cNvSpPr/>
            <p:nvPr/>
          </p:nvSpPr>
          <p:spPr>
            <a:xfrm>
              <a:off x="8761530" y="3096390"/>
              <a:ext cx="692948" cy="785102"/>
            </a:xfrm>
            <a:custGeom>
              <a:avLst/>
              <a:gdLst/>
              <a:ahLst/>
              <a:cxnLst/>
              <a:rect l="l" t="t" r="r" b="b"/>
              <a:pathLst>
                <a:path w="25679" h="29094" extrusionOk="0">
                  <a:moveTo>
                    <a:pt x="15362" y="0"/>
                  </a:moveTo>
                  <a:cubicBezTo>
                    <a:pt x="14997" y="0"/>
                    <a:pt x="14631" y="16"/>
                    <a:pt x="14266" y="43"/>
                  </a:cubicBezTo>
                  <a:cubicBezTo>
                    <a:pt x="13581" y="112"/>
                    <a:pt x="12897" y="203"/>
                    <a:pt x="12280" y="500"/>
                  </a:cubicBezTo>
                  <a:cubicBezTo>
                    <a:pt x="11504" y="888"/>
                    <a:pt x="10911" y="1550"/>
                    <a:pt x="10409" y="2234"/>
                  </a:cubicBezTo>
                  <a:cubicBezTo>
                    <a:pt x="8080" y="5498"/>
                    <a:pt x="7533" y="9653"/>
                    <a:pt x="6254" y="13464"/>
                  </a:cubicBezTo>
                  <a:cubicBezTo>
                    <a:pt x="6232" y="13533"/>
                    <a:pt x="6186" y="13624"/>
                    <a:pt x="6140" y="13693"/>
                  </a:cubicBezTo>
                  <a:cubicBezTo>
                    <a:pt x="6088" y="13737"/>
                    <a:pt x="6021" y="13758"/>
                    <a:pt x="5951" y="13758"/>
                  </a:cubicBezTo>
                  <a:cubicBezTo>
                    <a:pt x="5806" y="13758"/>
                    <a:pt x="5647" y="13671"/>
                    <a:pt x="5570" y="13533"/>
                  </a:cubicBezTo>
                  <a:cubicBezTo>
                    <a:pt x="5456" y="13350"/>
                    <a:pt x="5478" y="13099"/>
                    <a:pt x="5501" y="12871"/>
                  </a:cubicBezTo>
                  <a:cubicBezTo>
                    <a:pt x="5752" y="10383"/>
                    <a:pt x="6277" y="7941"/>
                    <a:pt x="7053" y="5544"/>
                  </a:cubicBezTo>
                  <a:cubicBezTo>
                    <a:pt x="7259" y="4928"/>
                    <a:pt x="7464" y="4289"/>
                    <a:pt x="7487" y="3627"/>
                  </a:cubicBezTo>
                  <a:cubicBezTo>
                    <a:pt x="7510" y="2965"/>
                    <a:pt x="7282" y="2257"/>
                    <a:pt x="6734" y="1869"/>
                  </a:cubicBezTo>
                  <a:cubicBezTo>
                    <a:pt x="6438" y="1663"/>
                    <a:pt x="6097" y="1577"/>
                    <a:pt x="5742" y="1577"/>
                  </a:cubicBezTo>
                  <a:cubicBezTo>
                    <a:pt x="5195" y="1577"/>
                    <a:pt x="4617" y="1784"/>
                    <a:pt x="4132" y="2075"/>
                  </a:cubicBezTo>
                  <a:cubicBezTo>
                    <a:pt x="3196" y="2622"/>
                    <a:pt x="2443" y="3467"/>
                    <a:pt x="1872" y="4403"/>
                  </a:cubicBezTo>
                  <a:cubicBezTo>
                    <a:pt x="0" y="7461"/>
                    <a:pt x="137" y="11296"/>
                    <a:pt x="662" y="14834"/>
                  </a:cubicBezTo>
                  <a:cubicBezTo>
                    <a:pt x="1233" y="18509"/>
                    <a:pt x="2169" y="22138"/>
                    <a:pt x="3470" y="25608"/>
                  </a:cubicBezTo>
                  <a:cubicBezTo>
                    <a:pt x="3903" y="26772"/>
                    <a:pt x="4588" y="28164"/>
                    <a:pt x="5958" y="28735"/>
                  </a:cubicBezTo>
                  <a:cubicBezTo>
                    <a:pt x="6548" y="28997"/>
                    <a:pt x="7176" y="29093"/>
                    <a:pt x="7811" y="29093"/>
                  </a:cubicBezTo>
                  <a:cubicBezTo>
                    <a:pt x="8281" y="29093"/>
                    <a:pt x="8756" y="29041"/>
                    <a:pt x="9222" y="28963"/>
                  </a:cubicBezTo>
                  <a:cubicBezTo>
                    <a:pt x="13673" y="28255"/>
                    <a:pt x="17485" y="25379"/>
                    <a:pt x="20657" y="22161"/>
                  </a:cubicBezTo>
                  <a:cubicBezTo>
                    <a:pt x="22050" y="20746"/>
                    <a:pt x="23351" y="19216"/>
                    <a:pt x="24264" y="17459"/>
                  </a:cubicBezTo>
                  <a:cubicBezTo>
                    <a:pt x="25177" y="15701"/>
                    <a:pt x="25679" y="13670"/>
                    <a:pt x="25382" y="11730"/>
                  </a:cubicBezTo>
                  <a:cubicBezTo>
                    <a:pt x="25291" y="11182"/>
                    <a:pt x="25108" y="10611"/>
                    <a:pt x="24652" y="10337"/>
                  </a:cubicBezTo>
                  <a:cubicBezTo>
                    <a:pt x="24472" y="10236"/>
                    <a:pt x="24273" y="10190"/>
                    <a:pt x="24071" y="10190"/>
                  </a:cubicBezTo>
                  <a:cubicBezTo>
                    <a:pt x="23686" y="10190"/>
                    <a:pt x="23293" y="10356"/>
                    <a:pt x="23008" y="10611"/>
                  </a:cubicBezTo>
                  <a:cubicBezTo>
                    <a:pt x="22552" y="10999"/>
                    <a:pt x="22278" y="11524"/>
                    <a:pt x="22004" y="12049"/>
                  </a:cubicBezTo>
                  <a:cubicBezTo>
                    <a:pt x="20885" y="14241"/>
                    <a:pt x="19516" y="16295"/>
                    <a:pt x="17918" y="18166"/>
                  </a:cubicBezTo>
                  <a:cubicBezTo>
                    <a:pt x="19288" y="15222"/>
                    <a:pt x="20657" y="12255"/>
                    <a:pt x="21639" y="9173"/>
                  </a:cubicBezTo>
                  <a:cubicBezTo>
                    <a:pt x="22232" y="7347"/>
                    <a:pt x="22643" y="5316"/>
                    <a:pt x="21913" y="3558"/>
                  </a:cubicBezTo>
                  <a:cubicBezTo>
                    <a:pt x="21342" y="2166"/>
                    <a:pt x="20087" y="1116"/>
                    <a:pt x="18694" y="568"/>
                  </a:cubicBezTo>
                  <a:cubicBezTo>
                    <a:pt x="17639" y="153"/>
                    <a:pt x="16505" y="0"/>
                    <a:pt x="153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50"/>
            <p:cNvSpPr/>
            <p:nvPr/>
          </p:nvSpPr>
          <p:spPr>
            <a:xfrm>
              <a:off x="8154826" y="3623515"/>
              <a:ext cx="1186935" cy="2124826"/>
            </a:xfrm>
            <a:custGeom>
              <a:avLst/>
              <a:gdLst/>
              <a:ahLst/>
              <a:cxnLst/>
              <a:rect l="l" t="t" r="r" b="b"/>
              <a:pathLst>
                <a:path w="43985" h="78741" extrusionOk="0">
                  <a:moveTo>
                    <a:pt x="15204" y="1"/>
                  </a:moveTo>
                  <a:cubicBezTo>
                    <a:pt x="14564" y="1"/>
                    <a:pt x="13931" y="314"/>
                    <a:pt x="13467" y="755"/>
                  </a:cubicBezTo>
                  <a:cubicBezTo>
                    <a:pt x="12303" y="1805"/>
                    <a:pt x="11938" y="3517"/>
                    <a:pt x="12098" y="5092"/>
                  </a:cubicBezTo>
                  <a:cubicBezTo>
                    <a:pt x="12280" y="6644"/>
                    <a:pt x="12874" y="8105"/>
                    <a:pt x="13376" y="9611"/>
                  </a:cubicBezTo>
                  <a:cubicBezTo>
                    <a:pt x="15727" y="16824"/>
                    <a:pt x="15248" y="24653"/>
                    <a:pt x="13833" y="32140"/>
                  </a:cubicBezTo>
                  <a:cubicBezTo>
                    <a:pt x="12098" y="36226"/>
                    <a:pt x="10957" y="40585"/>
                    <a:pt x="10432" y="44991"/>
                  </a:cubicBezTo>
                  <a:cubicBezTo>
                    <a:pt x="9929" y="41224"/>
                    <a:pt x="8811" y="37435"/>
                    <a:pt x="8583" y="33601"/>
                  </a:cubicBezTo>
                  <a:cubicBezTo>
                    <a:pt x="8332" y="29538"/>
                    <a:pt x="9062" y="25407"/>
                    <a:pt x="8103" y="21458"/>
                  </a:cubicBezTo>
                  <a:cubicBezTo>
                    <a:pt x="7838" y="20331"/>
                    <a:pt x="7124" y="19034"/>
                    <a:pt x="6003" y="19034"/>
                  </a:cubicBezTo>
                  <a:cubicBezTo>
                    <a:pt x="5966" y="19034"/>
                    <a:pt x="5928" y="19035"/>
                    <a:pt x="5889" y="19038"/>
                  </a:cubicBezTo>
                  <a:cubicBezTo>
                    <a:pt x="5364" y="19084"/>
                    <a:pt x="4908" y="19426"/>
                    <a:pt x="4565" y="19814"/>
                  </a:cubicBezTo>
                  <a:cubicBezTo>
                    <a:pt x="3516" y="21001"/>
                    <a:pt x="3264" y="22645"/>
                    <a:pt x="3173" y="24197"/>
                  </a:cubicBezTo>
                  <a:cubicBezTo>
                    <a:pt x="2945" y="28465"/>
                    <a:pt x="3607" y="32756"/>
                    <a:pt x="5136" y="36751"/>
                  </a:cubicBezTo>
                  <a:cubicBezTo>
                    <a:pt x="6711" y="40836"/>
                    <a:pt x="9199" y="44671"/>
                    <a:pt x="10135" y="48871"/>
                  </a:cubicBezTo>
                  <a:cubicBezTo>
                    <a:pt x="9929" y="55947"/>
                    <a:pt x="11482" y="63182"/>
                    <a:pt x="14905" y="69254"/>
                  </a:cubicBezTo>
                  <a:cubicBezTo>
                    <a:pt x="11938" y="66560"/>
                    <a:pt x="9678" y="63228"/>
                    <a:pt x="8240" y="59553"/>
                  </a:cubicBezTo>
                  <a:cubicBezTo>
                    <a:pt x="6985" y="56358"/>
                    <a:pt x="6346" y="52934"/>
                    <a:pt x="4976" y="49784"/>
                  </a:cubicBezTo>
                  <a:cubicBezTo>
                    <a:pt x="4680" y="49168"/>
                    <a:pt x="4337" y="48506"/>
                    <a:pt x="3698" y="48232"/>
                  </a:cubicBezTo>
                  <a:cubicBezTo>
                    <a:pt x="3521" y="48163"/>
                    <a:pt x="3337" y="48132"/>
                    <a:pt x="3153" y="48132"/>
                  </a:cubicBezTo>
                  <a:cubicBezTo>
                    <a:pt x="2600" y="48132"/>
                    <a:pt x="2043" y="48414"/>
                    <a:pt x="1667" y="48825"/>
                  </a:cubicBezTo>
                  <a:cubicBezTo>
                    <a:pt x="1164" y="49396"/>
                    <a:pt x="936" y="50149"/>
                    <a:pt x="799" y="50880"/>
                  </a:cubicBezTo>
                  <a:cubicBezTo>
                    <a:pt x="0" y="55148"/>
                    <a:pt x="1781" y="59599"/>
                    <a:pt x="4702" y="62794"/>
                  </a:cubicBezTo>
                  <a:cubicBezTo>
                    <a:pt x="7510" y="65899"/>
                    <a:pt x="11253" y="67998"/>
                    <a:pt x="15111" y="69619"/>
                  </a:cubicBezTo>
                  <a:cubicBezTo>
                    <a:pt x="17051" y="72952"/>
                    <a:pt x="19539" y="75919"/>
                    <a:pt x="22620" y="78293"/>
                  </a:cubicBezTo>
                  <a:cubicBezTo>
                    <a:pt x="22926" y="78526"/>
                    <a:pt x="23344" y="78740"/>
                    <a:pt x="23701" y="78740"/>
                  </a:cubicBezTo>
                  <a:cubicBezTo>
                    <a:pt x="23903" y="78740"/>
                    <a:pt x="24086" y="78671"/>
                    <a:pt x="24218" y="78498"/>
                  </a:cubicBezTo>
                  <a:cubicBezTo>
                    <a:pt x="19288" y="74960"/>
                    <a:pt x="15818" y="69665"/>
                    <a:pt x="13673" y="63981"/>
                  </a:cubicBezTo>
                  <a:cubicBezTo>
                    <a:pt x="13330" y="63045"/>
                    <a:pt x="13011" y="62087"/>
                    <a:pt x="12737" y="61128"/>
                  </a:cubicBezTo>
                  <a:cubicBezTo>
                    <a:pt x="12303" y="55148"/>
                    <a:pt x="13764" y="49122"/>
                    <a:pt x="17416" y="44534"/>
                  </a:cubicBezTo>
                  <a:cubicBezTo>
                    <a:pt x="19813" y="41476"/>
                    <a:pt x="23077" y="39170"/>
                    <a:pt x="25451" y="36089"/>
                  </a:cubicBezTo>
                  <a:cubicBezTo>
                    <a:pt x="26090" y="35244"/>
                    <a:pt x="26683" y="34103"/>
                    <a:pt x="26135" y="33190"/>
                  </a:cubicBezTo>
                  <a:cubicBezTo>
                    <a:pt x="25784" y="32575"/>
                    <a:pt x="25085" y="32364"/>
                    <a:pt x="24346" y="32364"/>
                  </a:cubicBezTo>
                  <a:cubicBezTo>
                    <a:pt x="23933" y="32364"/>
                    <a:pt x="23507" y="32430"/>
                    <a:pt x="23122" y="32528"/>
                  </a:cubicBezTo>
                  <a:cubicBezTo>
                    <a:pt x="19105" y="33624"/>
                    <a:pt x="15978" y="36910"/>
                    <a:pt x="13969" y="40563"/>
                  </a:cubicBezTo>
                  <a:cubicBezTo>
                    <a:pt x="12372" y="43507"/>
                    <a:pt x="11390" y="46771"/>
                    <a:pt x="11048" y="50081"/>
                  </a:cubicBezTo>
                  <a:cubicBezTo>
                    <a:pt x="10934" y="43986"/>
                    <a:pt x="12098" y="37846"/>
                    <a:pt x="14494" y="32231"/>
                  </a:cubicBezTo>
                  <a:cubicBezTo>
                    <a:pt x="17895" y="28077"/>
                    <a:pt x="22529" y="24904"/>
                    <a:pt x="27665" y="23147"/>
                  </a:cubicBezTo>
                  <a:cubicBezTo>
                    <a:pt x="32595" y="21481"/>
                    <a:pt x="38096" y="21047"/>
                    <a:pt x="42319" y="18011"/>
                  </a:cubicBezTo>
                  <a:cubicBezTo>
                    <a:pt x="42844" y="17623"/>
                    <a:pt x="43368" y="17189"/>
                    <a:pt x="43665" y="16596"/>
                  </a:cubicBezTo>
                  <a:cubicBezTo>
                    <a:pt x="43962" y="16003"/>
                    <a:pt x="43985" y="15226"/>
                    <a:pt x="43551" y="14724"/>
                  </a:cubicBezTo>
                  <a:cubicBezTo>
                    <a:pt x="43277" y="14428"/>
                    <a:pt x="42889" y="14245"/>
                    <a:pt x="42524" y="14108"/>
                  </a:cubicBezTo>
                  <a:cubicBezTo>
                    <a:pt x="41374" y="13717"/>
                    <a:pt x="40169" y="13560"/>
                    <a:pt x="38953" y="13560"/>
                  </a:cubicBezTo>
                  <a:cubicBezTo>
                    <a:pt x="37827" y="13560"/>
                    <a:pt x="36693" y="13694"/>
                    <a:pt x="35585" y="13903"/>
                  </a:cubicBezTo>
                  <a:cubicBezTo>
                    <a:pt x="30153" y="14884"/>
                    <a:pt x="25085" y="17623"/>
                    <a:pt x="21114" y="21458"/>
                  </a:cubicBezTo>
                  <a:cubicBezTo>
                    <a:pt x="21548" y="20864"/>
                    <a:pt x="22004" y="20294"/>
                    <a:pt x="22461" y="19723"/>
                  </a:cubicBezTo>
                  <a:cubicBezTo>
                    <a:pt x="24241" y="17463"/>
                    <a:pt x="25998" y="15204"/>
                    <a:pt x="27779" y="12967"/>
                  </a:cubicBezTo>
                  <a:cubicBezTo>
                    <a:pt x="28190" y="12419"/>
                    <a:pt x="28646" y="11848"/>
                    <a:pt x="29194" y="11437"/>
                  </a:cubicBezTo>
                  <a:cubicBezTo>
                    <a:pt x="30175" y="10730"/>
                    <a:pt x="31431" y="10502"/>
                    <a:pt x="32572" y="10114"/>
                  </a:cubicBezTo>
                  <a:cubicBezTo>
                    <a:pt x="33736" y="9748"/>
                    <a:pt x="34946" y="9086"/>
                    <a:pt x="35357" y="7945"/>
                  </a:cubicBezTo>
                  <a:cubicBezTo>
                    <a:pt x="34923" y="7788"/>
                    <a:pt x="34458" y="7710"/>
                    <a:pt x="33993" y="7710"/>
                  </a:cubicBezTo>
                  <a:cubicBezTo>
                    <a:pt x="33309" y="7710"/>
                    <a:pt x="32622" y="7879"/>
                    <a:pt x="32024" y="8219"/>
                  </a:cubicBezTo>
                  <a:cubicBezTo>
                    <a:pt x="32892" y="7215"/>
                    <a:pt x="33531" y="6051"/>
                    <a:pt x="33896" y="4772"/>
                  </a:cubicBezTo>
                  <a:cubicBezTo>
                    <a:pt x="33987" y="4499"/>
                    <a:pt x="34033" y="4179"/>
                    <a:pt x="33873" y="3951"/>
                  </a:cubicBezTo>
                  <a:cubicBezTo>
                    <a:pt x="33753" y="3779"/>
                    <a:pt x="33580" y="3710"/>
                    <a:pt x="33389" y="3710"/>
                  </a:cubicBezTo>
                  <a:cubicBezTo>
                    <a:pt x="33073" y="3710"/>
                    <a:pt x="32705" y="3897"/>
                    <a:pt x="32435" y="4111"/>
                  </a:cubicBezTo>
                  <a:cubicBezTo>
                    <a:pt x="31522" y="4864"/>
                    <a:pt x="30746" y="5777"/>
                    <a:pt x="30153" y="6827"/>
                  </a:cubicBezTo>
                  <a:cubicBezTo>
                    <a:pt x="30563" y="5343"/>
                    <a:pt x="30700" y="3768"/>
                    <a:pt x="30495" y="2239"/>
                  </a:cubicBezTo>
                  <a:cubicBezTo>
                    <a:pt x="30449" y="1897"/>
                    <a:pt x="30335" y="1508"/>
                    <a:pt x="30016" y="1417"/>
                  </a:cubicBezTo>
                  <a:cubicBezTo>
                    <a:pt x="29975" y="1406"/>
                    <a:pt x="29935" y="1401"/>
                    <a:pt x="29896" y="1401"/>
                  </a:cubicBezTo>
                  <a:cubicBezTo>
                    <a:pt x="29605" y="1401"/>
                    <a:pt x="29352" y="1683"/>
                    <a:pt x="29171" y="1965"/>
                  </a:cubicBezTo>
                  <a:cubicBezTo>
                    <a:pt x="28190" y="3517"/>
                    <a:pt x="27596" y="5343"/>
                    <a:pt x="27505" y="7215"/>
                  </a:cubicBezTo>
                  <a:cubicBezTo>
                    <a:pt x="27414" y="6165"/>
                    <a:pt x="27003" y="5161"/>
                    <a:pt x="26364" y="4339"/>
                  </a:cubicBezTo>
                  <a:cubicBezTo>
                    <a:pt x="26139" y="4045"/>
                    <a:pt x="25783" y="3764"/>
                    <a:pt x="25455" y="3764"/>
                  </a:cubicBezTo>
                  <a:cubicBezTo>
                    <a:pt x="25350" y="3764"/>
                    <a:pt x="25248" y="3793"/>
                    <a:pt x="25154" y="3859"/>
                  </a:cubicBezTo>
                  <a:cubicBezTo>
                    <a:pt x="24834" y="4065"/>
                    <a:pt x="24834" y="4499"/>
                    <a:pt x="24880" y="4864"/>
                  </a:cubicBezTo>
                  <a:cubicBezTo>
                    <a:pt x="25108" y="7192"/>
                    <a:pt x="25930" y="9474"/>
                    <a:pt x="27528" y="11346"/>
                  </a:cubicBezTo>
                  <a:cubicBezTo>
                    <a:pt x="24720" y="15820"/>
                    <a:pt x="21068" y="19700"/>
                    <a:pt x="18124" y="24105"/>
                  </a:cubicBezTo>
                  <a:cubicBezTo>
                    <a:pt x="17256" y="25429"/>
                    <a:pt x="16435" y="26776"/>
                    <a:pt x="15704" y="28191"/>
                  </a:cubicBezTo>
                  <a:cubicBezTo>
                    <a:pt x="16982" y="24562"/>
                    <a:pt x="17918" y="20819"/>
                    <a:pt x="18512" y="17030"/>
                  </a:cubicBezTo>
                  <a:cubicBezTo>
                    <a:pt x="19196" y="12602"/>
                    <a:pt x="19402" y="8059"/>
                    <a:pt x="18420" y="3723"/>
                  </a:cubicBezTo>
                  <a:cubicBezTo>
                    <a:pt x="18010" y="2011"/>
                    <a:pt x="17028" y="25"/>
                    <a:pt x="15271" y="2"/>
                  </a:cubicBezTo>
                  <a:cubicBezTo>
                    <a:pt x="15248" y="1"/>
                    <a:pt x="15226" y="1"/>
                    <a:pt x="1520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3" name="Google Shape;1023;p50"/>
          <p:cNvGrpSpPr/>
          <p:nvPr/>
        </p:nvGrpSpPr>
        <p:grpSpPr>
          <a:xfrm>
            <a:off x="4017428" y="2426261"/>
            <a:ext cx="1109326" cy="2740462"/>
            <a:chOff x="1985590" y="3490398"/>
            <a:chExt cx="1109326" cy="2740462"/>
          </a:xfrm>
        </p:grpSpPr>
        <p:sp>
          <p:nvSpPr>
            <p:cNvPr id="1024" name="Google Shape;1024;p50"/>
            <p:cNvSpPr/>
            <p:nvPr/>
          </p:nvSpPr>
          <p:spPr>
            <a:xfrm>
              <a:off x="2299102" y="3490398"/>
              <a:ext cx="614745" cy="567414"/>
            </a:xfrm>
            <a:custGeom>
              <a:avLst/>
              <a:gdLst/>
              <a:ahLst/>
              <a:cxnLst/>
              <a:rect l="l" t="t" r="r" b="b"/>
              <a:pathLst>
                <a:path w="22781" h="21027" extrusionOk="0">
                  <a:moveTo>
                    <a:pt x="12014" y="1"/>
                  </a:moveTo>
                  <a:cubicBezTo>
                    <a:pt x="11821" y="1"/>
                    <a:pt x="11628" y="10"/>
                    <a:pt x="11436" y="28"/>
                  </a:cubicBezTo>
                  <a:cubicBezTo>
                    <a:pt x="9496" y="210"/>
                    <a:pt x="7715" y="1214"/>
                    <a:pt x="6186" y="2447"/>
                  </a:cubicBezTo>
                  <a:cubicBezTo>
                    <a:pt x="5410" y="3086"/>
                    <a:pt x="4657" y="3839"/>
                    <a:pt x="4337" y="4798"/>
                  </a:cubicBezTo>
                  <a:cubicBezTo>
                    <a:pt x="3858" y="6259"/>
                    <a:pt x="4520" y="7834"/>
                    <a:pt x="5159" y="9249"/>
                  </a:cubicBezTo>
                  <a:cubicBezTo>
                    <a:pt x="6026" y="11189"/>
                    <a:pt x="6917" y="13129"/>
                    <a:pt x="7807" y="15069"/>
                  </a:cubicBezTo>
                  <a:cubicBezTo>
                    <a:pt x="6483" y="13746"/>
                    <a:pt x="5182" y="12422"/>
                    <a:pt x="3881" y="11098"/>
                  </a:cubicBezTo>
                  <a:cubicBezTo>
                    <a:pt x="3289" y="10506"/>
                    <a:pt x="2600" y="9876"/>
                    <a:pt x="1795" y="9876"/>
                  </a:cubicBezTo>
                  <a:cubicBezTo>
                    <a:pt x="1730" y="9876"/>
                    <a:pt x="1664" y="9880"/>
                    <a:pt x="1598" y="9888"/>
                  </a:cubicBezTo>
                  <a:cubicBezTo>
                    <a:pt x="754" y="9979"/>
                    <a:pt x="137" y="10847"/>
                    <a:pt x="69" y="11691"/>
                  </a:cubicBezTo>
                  <a:cubicBezTo>
                    <a:pt x="1" y="12536"/>
                    <a:pt x="343" y="13380"/>
                    <a:pt x="754" y="14111"/>
                  </a:cubicBezTo>
                  <a:cubicBezTo>
                    <a:pt x="2899" y="18060"/>
                    <a:pt x="7168" y="20776"/>
                    <a:pt x="11664" y="21027"/>
                  </a:cubicBezTo>
                  <a:cubicBezTo>
                    <a:pt x="17485" y="20639"/>
                    <a:pt x="22506" y="15069"/>
                    <a:pt x="22735" y="8952"/>
                  </a:cubicBezTo>
                  <a:cubicBezTo>
                    <a:pt x="22780" y="7834"/>
                    <a:pt x="22643" y="6601"/>
                    <a:pt x="21890" y="5780"/>
                  </a:cubicBezTo>
                  <a:cubicBezTo>
                    <a:pt x="21485" y="5325"/>
                    <a:pt x="20848" y="5062"/>
                    <a:pt x="20247" y="5062"/>
                  </a:cubicBezTo>
                  <a:cubicBezTo>
                    <a:pt x="19731" y="5062"/>
                    <a:pt x="19241" y="5256"/>
                    <a:pt x="18946" y="5688"/>
                  </a:cubicBezTo>
                  <a:cubicBezTo>
                    <a:pt x="18558" y="6213"/>
                    <a:pt x="18580" y="6944"/>
                    <a:pt x="18580" y="7606"/>
                  </a:cubicBezTo>
                  <a:cubicBezTo>
                    <a:pt x="18535" y="9569"/>
                    <a:pt x="17964" y="11554"/>
                    <a:pt x="16960" y="13266"/>
                  </a:cubicBezTo>
                  <a:cubicBezTo>
                    <a:pt x="17097" y="11372"/>
                    <a:pt x="17211" y="9477"/>
                    <a:pt x="17348" y="7583"/>
                  </a:cubicBezTo>
                  <a:cubicBezTo>
                    <a:pt x="17462" y="5757"/>
                    <a:pt x="17553" y="3794"/>
                    <a:pt x="16572" y="2264"/>
                  </a:cubicBezTo>
                  <a:cubicBezTo>
                    <a:pt x="15604" y="761"/>
                    <a:pt x="13799" y="1"/>
                    <a:pt x="120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50"/>
            <p:cNvSpPr/>
            <p:nvPr/>
          </p:nvSpPr>
          <p:spPr>
            <a:xfrm>
              <a:off x="1985590" y="3902567"/>
              <a:ext cx="1109326" cy="2328293"/>
            </a:xfrm>
            <a:custGeom>
              <a:avLst/>
              <a:gdLst/>
              <a:ahLst/>
              <a:cxnLst/>
              <a:rect l="l" t="t" r="r" b="b"/>
              <a:pathLst>
                <a:path w="41109" h="86281" extrusionOk="0">
                  <a:moveTo>
                    <a:pt x="3600" y="39967"/>
                  </a:moveTo>
                  <a:cubicBezTo>
                    <a:pt x="2921" y="39967"/>
                    <a:pt x="2330" y="40561"/>
                    <a:pt x="1941" y="41155"/>
                  </a:cubicBezTo>
                  <a:cubicBezTo>
                    <a:pt x="320" y="43620"/>
                    <a:pt x="0" y="46747"/>
                    <a:pt x="183" y="49691"/>
                  </a:cubicBezTo>
                  <a:cubicBezTo>
                    <a:pt x="434" y="53983"/>
                    <a:pt x="1667" y="58228"/>
                    <a:pt x="3744" y="61994"/>
                  </a:cubicBezTo>
                  <a:cubicBezTo>
                    <a:pt x="5342" y="64916"/>
                    <a:pt x="7442" y="67541"/>
                    <a:pt x="9633" y="70074"/>
                  </a:cubicBezTo>
                  <a:cubicBezTo>
                    <a:pt x="8355" y="68294"/>
                    <a:pt x="7693" y="66514"/>
                    <a:pt x="7213" y="64802"/>
                  </a:cubicBezTo>
                  <a:cubicBezTo>
                    <a:pt x="5387" y="58479"/>
                    <a:pt x="4794" y="51791"/>
                    <a:pt x="5479" y="45241"/>
                  </a:cubicBezTo>
                  <a:cubicBezTo>
                    <a:pt x="5661" y="43551"/>
                    <a:pt x="5821" y="41611"/>
                    <a:pt x="4611" y="40424"/>
                  </a:cubicBezTo>
                  <a:cubicBezTo>
                    <a:pt x="4383" y="40219"/>
                    <a:pt x="4132" y="40036"/>
                    <a:pt x="3835" y="39991"/>
                  </a:cubicBezTo>
                  <a:cubicBezTo>
                    <a:pt x="3756" y="39974"/>
                    <a:pt x="3677" y="39967"/>
                    <a:pt x="3600" y="39967"/>
                  </a:cubicBezTo>
                  <a:close/>
                  <a:moveTo>
                    <a:pt x="27756" y="1"/>
                  </a:moveTo>
                  <a:cubicBezTo>
                    <a:pt x="26889" y="708"/>
                    <a:pt x="26250" y="1713"/>
                    <a:pt x="25976" y="2808"/>
                  </a:cubicBezTo>
                  <a:cubicBezTo>
                    <a:pt x="25907" y="1941"/>
                    <a:pt x="25770" y="982"/>
                    <a:pt x="25108" y="412"/>
                  </a:cubicBezTo>
                  <a:cubicBezTo>
                    <a:pt x="24881" y="216"/>
                    <a:pt x="24573" y="125"/>
                    <a:pt x="24268" y="125"/>
                  </a:cubicBezTo>
                  <a:cubicBezTo>
                    <a:pt x="23683" y="125"/>
                    <a:pt x="23107" y="458"/>
                    <a:pt x="23122" y="1028"/>
                  </a:cubicBezTo>
                  <a:cubicBezTo>
                    <a:pt x="23145" y="1827"/>
                    <a:pt x="24218" y="2375"/>
                    <a:pt x="24035" y="3151"/>
                  </a:cubicBezTo>
                  <a:cubicBezTo>
                    <a:pt x="24022" y="2561"/>
                    <a:pt x="23437" y="2227"/>
                    <a:pt x="22850" y="2227"/>
                  </a:cubicBezTo>
                  <a:cubicBezTo>
                    <a:pt x="22415" y="2227"/>
                    <a:pt x="21980" y="2410"/>
                    <a:pt x="21776" y="2808"/>
                  </a:cubicBezTo>
                  <a:cubicBezTo>
                    <a:pt x="21388" y="3630"/>
                    <a:pt x="22050" y="4657"/>
                    <a:pt x="22917" y="4885"/>
                  </a:cubicBezTo>
                  <a:cubicBezTo>
                    <a:pt x="22780" y="4870"/>
                    <a:pt x="22641" y="4860"/>
                    <a:pt x="22501" y="4860"/>
                  </a:cubicBezTo>
                  <a:cubicBezTo>
                    <a:pt x="22222" y="4860"/>
                    <a:pt x="21943" y="4901"/>
                    <a:pt x="21684" y="5022"/>
                  </a:cubicBezTo>
                  <a:cubicBezTo>
                    <a:pt x="21205" y="5251"/>
                    <a:pt x="20908" y="5958"/>
                    <a:pt x="21274" y="6369"/>
                  </a:cubicBezTo>
                  <a:cubicBezTo>
                    <a:pt x="21433" y="6529"/>
                    <a:pt x="21662" y="6597"/>
                    <a:pt x="21890" y="6666"/>
                  </a:cubicBezTo>
                  <a:cubicBezTo>
                    <a:pt x="22532" y="6835"/>
                    <a:pt x="23194" y="6941"/>
                    <a:pt x="23888" y="6941"/>
                  </a:cubicBezTo>
                  <a:cubicBezTo>
                    <a:pt x="24502" y="6941"/>
                    <a:pt x="25141" y="6859"/>
                    <a:pt x="25816" y="6666"/>
                  </a:cubicBezTo>
                  <a:lnTo>
                    <a:pt x="25816" y="6666"/>
                  </a:lnTo>
                  <a:cubicBezTo>
                    <a:pt x="26227" y="12783"/>
                    <a:pt x="25108" y="18832"/>
                    <a:pt x="23305" y="24721"/>
                  </a:cubicBezTo>
                  <a:cubicBezTo>
                    <a:pt x="23511" y="22164"/>
                    <a:pt x="23282" y="19471"/>
                    <a:pt x="22963" y="16846"/>
                  </a:cubicBezTo>
                  <a:cubicBezTo>
                    <a:pt x="22689" y="14586"/>
                    <a:pt x="22278" y="12190"/>
                    <a:pt x="20794" y="10455"/>
                  </a:cubicBezTo>
                  <a:cubicBezTo>
                    <a:pt x="20156" y="9694"/>
                    <a:pt x="19222" y="9062"/>
                    <a:pt x="18241" y="9062"/>
                  </a:cubicBezTo>
                  <a:cubicBezTo>
                    <a:pt x="18134" y="9062"/>
                    <a:pt x="18026" y="9070"/>
                    <a:pt x="17918" y="9085"/>
                  </a:cubicBezTo>
                  <a:cubicBezTo>
                    <a:pt x="16709" y="9268"/>
                    <a:pt x="15841" y="10478"/>
                    <a:pt x="15750" y="11710"/>
                  </a:cubicBezTo>
                  <a:cubicBezTo>
                    <a:pt x="15659" y="12920"/>
                    <a:pt x="16184" y="14130"/>
                    <a:pt x="16891" y="15111"/>
                  </a:cubicBezTo>
                  <a:cubicBezTo>
                    <a:pt x="17599" y="16115"/>
                    <a:pt x="18489" y="16983"/>
                    <a:pt x="19265" y="17919"/>
                  </a:cubicBezTo>
                  <a:cubicBezTo>
                    <a:pt x="21548" y="20795"/>
                    <a:pt x="22575" y="24584"/>
                    <a:pt x="22164" y="28213"/>
                  </a:cubicBezTo>
                  <a:cubicBezTo>
                    <a:pt x="21548" y="30039"/>
                    <a:pt x="20863" y="31842"/>
                    <a:pt x="20155" y="33622"/>
                  </a:cubicBezTo>
                  <a:cubicBezTo>
                    <a:pt x="17416" y="40607"/>
                    <a:pt x="14335" y="47523"/>
                    <a:pt x="12440" y="54759"/>
                  </a:cubicBezTo>
                  <a:cubicBezTo>
                    <a:pt x="11276" y="44350"/>
                    <a:pt x="18968" y="34079"/>
                    <a:pt x="16640" y="23899"/>
                  </a:cubicBezTo>
                  <a:cubicBezTo>
                    <a:pt x="16435" y="22963"/>
                    <a:pt x="16092" y="21982"/>
                    <a:pt x="15248" y="21525"/>
                  </a:cubicBezTo>
                  <a:cubicBezTo>
                    <a:pt x="14967" y="21367"/>
                    <a:pt x="14673" y="21296"/>
                    <a:pt x="14381" y="21296"/>
                  </a:cubicBezTo>
                  <a:cubicBezTo>
                    <a:pt x="13106" y="21296"/>
                    <a:pt x="11841" y="22644"/>
                    <a:pt x="11619" y="24036"/>
                  </a:cubicBezTo>
                  <a:cubicBezTo>
                    <a:pt x="11345" y="25748"/>
                    <a:pt x="11984" y="27437"/>
                    <a:pt x="12121" y="29172"/>
                  </a:cubicBezTo>
                  <a:cubicBezTo>
                    <a:pt x="12326" y="31796"/>
                    <a:pt x="11322" y="34353"/>
                    <a:pt x="10683" y="36909"/>
                  </a:cubicBezTo>
                  <a:cubicBezTo>
                    <a:pt x="9176" y="42935"/>
                    <a:pt x="9770" y="49486"/>
                    <a:pt x="12326" y="55147"/>
                  </a:cubicBezTo>
                  <a:cubicBezTo>
                    <a:pt x="11938" y="56699"/>
                    <a:pt x="11596" y="58274"/>
                    <a:pt x="11322" y="59872"/>
                  </a:cubicBezTo>
                  <a:cubicBezTo>
                    <a:pt x="10660" y="63706"/>
                    <a:pt x="10477" y="67678"/>
                    <a:pt x="10911" y="71558"/>
                  </a:cubicBezTo>
                  <a:cubicBezTo>
                    <a:pt x="10477" y="71056"/>
                    <a:pt x="10044" y="70577"/>
                    <a:pt x="9633" y="70074"/>
                  </a:cubicBezTo>
                  <a:lnTo>
                    <a:pt x="9633" y="70074"/>
                  </a:lnTo>
                  <a:cubicBezTo>
                    <a:pt x="9998" y="70599"/>
                    <a:pt x="10432" y="71124"/>
                    <a:pt x="10934" y="71649"/>
                  </a:cubicBezTo>
                  <a:cubicBezTo>
                    <a:pt x="11527" y="76990"/>
                    <a:pt x="13330" y="82103"/>
                    <a:pt x="16686" y="86280"/>
                  </a:cubicBezTo>
                  <a:cubicBezTo>
                    <a:pt x="17234" y="85664"/>
                    <a:pt x="16709" y="84705"/>
                    <a:pt x="16229" y="84021"/>
                  </a:cubicBezTo>
                  <a:cubicBezTo>
                    <a:pt x="11025" y="76694"/>
                    <a:pt x="10546" y="66879"/>
                    <a:pt x="12486" y="58091"/>
                  </a:cubicBezTo>
                  <a:cubicBezTo>
                    <a:pt x="13604" y="52955"/>
                    <a:pt x="15476" y="48025"/>
                    <a:pt x="17507" y="43163"/>
                  </a:cubicBezTo>
                  <a:cubicBezTo>
                    <a:pt x="24857" y="39626"/>
                    <a:pt x="30815" y="33645"/>
                    <a:pt x="34421" y="26455"/>
                  </a:cubicBezTo>
                  <a:cubicBezTo>
                    <a:pt x="34923" y="25428"/>
                    <a:pt x="35403" y="24355"/>
                    <a:pt x="35357" y="23214"/>
                  </a:cubicBezTo>
                  <a:cubicBezTo>
                    <a:pt x="35311" y="22073"/>
                    <a:pt x="34604" y="20886"/>
                    <a:pt x="33485" y="20658"/>
                  </a:cubicBezTo>
                  <a:cubicBezTo>
                    <a:pt x="33343" y="20628"/>
                    <a:pt x="33201" y="20614"/>
                    <a:pt x="33061" y="20614"/>
                  </a:cubicBezTo>
                  <a:cubicBezTo>
                    <a:pt x="32236" y="20614"/>
                    <a:pt x="31458" y="21096"/>
                    <a:pt x="30815" y="21662"/>
                  </a:cubicBezTo>
                  <a:cubicBezTo>
                    <a:pt x="28943" y="23328"/>
                    <a:pt x="27893" y="25725"/>
                    <a:pt x="26797" y="28007"/>
                  </a:cubicBezTo>
                  <a:cubicBezTo>
                    <a:pt x="24446" y="32801"/>
                    <a:pt x="21548" y="37366"/>
                    <a:pt x="18192" y="41520"/>
                  </a:cubicBezTo>
                  <a:cubicBezTo>
                    <a:pt x="19425" y="38621"/>
                    <a:pt x="20680" y="35745"/>
                    <a:pt x="21867" y="32824"/>
                  </a:cubicBezTo>
                  <a:cubicBezTo>
                    <a:pt x="23602" y="28464"/>
                    <a:pt x="25177" y="23945"/>
                    <a:pt x="26135" y="19357"/>
                  </a:cubicBezTo>
                  <a:cubicBezTo>
                    <a:pt x="29468" y="14084"/>
                    <a:pt x="35197" y="10432"/>
                    <a:pt x="39739" y="5867"/>
                  </a:cubicBezTo>
                  <a:cubicBezTo>
                    <a:pt x="40219" y="5388"/>
                    <a:pt x="40698" y="4863"/>
                    <a:pt x="40835" y="4201"/>
                  </a:cubicBezTo>
                  <a:cubicBezTo>
                    <a:pt x="41109" y="2877"/>
                    <a:pt x="39716" y="1667"/>
                    <a:pt x="38347" y="1621"/>
                  </a:cubicBezTo>
                  <a:cubicBezTo>
                    <a:pt x="38309" y="1620"/>
                    <a:pt x="38271" y="1620"/>
                    <a:pt x="38233" y="1620"/>
                  </a:cubicBezTo>
                  <a:cubicBezTo>
                    <a:pt x="36930" y="1620"/>
                    <a:pt x="35715" y="2376"/>
                    <a:pt x="34672" y="3196"/>
                  </a:cubicBezTo>
                  <a:cubicBezTo>
                    <a:pt x="31317" y="5821"/>
                    <a:pt x="28669" y="9314"/>
                    <a:pt x="27003" y="13240"/>
                  </a:cubicBezTo>
                  <a:cubicBezTo>
                    <a:pt x="27163" y="11025"/>
                    <a:pt x="27140" y="8811"/>
                    <a:pt x="26866" y="6597"/>
                  </a:cubicBezTo>
                  <a:cubicBezTo>
                    <a:pt x="28715" y="5730"/>
                    <a:pt x="30153" y="4018"/>
                    <a:pt x="30678" y="2055"/>
                  </a:cubicBezTo>
                  <a:cubicBezTo>
                    <a:pt x="30532" y="2031"/>
                    <a:pt x="30386" y="2019"/>
                    <a:pt x="30239" y="2019"/>
                  </a:cubicBezTo>
                  <a:cubicBezTo>
                    <a:pt x="29283" y="2019"/>
                    <a:pt x="28339" y="2522"/>
                    <a:pt x="27824" y="3333"/>
                  </a:cubicBezTo>
                  <a:cubicBezTo>
                    <a:pt x="28395" y="2329"/>
                    <a:pt x="28372" y="1005"/>
                    <a:pt x="2775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26" name="Google Shape;1026;p50"/>
          <p:cNvSpPr/>
          <p:nvPr/>
        </p:nvSpPr>
        <p:spPr>
          <a:xfrm>
            <a:off x="6322593" y="3878551"/>
            <a:ext cx="904213" cy="1339697"/>
          </a:xfrm>
          <a:custGeom>
            <a:avLst/>
            <a:gdLst/>
            <a:ahLst/>
            <a:cxnLst/>
            <a:rect l="l" t="t" r="r" b="b"/>
            <a:pathLst>
              <a:path w="33508" h="49646" extrusionOk="0">
                <a:moveTo>
                  <a:pt x="12973" y="0"/>
                </a:moveTo>
                <a:cubicBezTo>
                  <a:pt x="11302" y="0"/>
                  <a:pt x="9993" y="1496"/>
                  <a:pt x="9427" y="3059"/>
                </a:cubicBezTo>
                <a:cubicBezTo>
                  <a:pt x="8103" y="6574"/>
                  <a:pt x="9359" y="10729"/>
                  <a:pt x="11915" y="13468"/>
                </a:cubicBezTo>
                <a:cubicBezTo>
                  <a:pt x="13033" y="14654"/>
                  <a:pt x="14449" y="15796"/>
                  <a:pt x="14631" y="17416"/>
                </a:cubicBezTo>
                <a:cubicBezTo>
                  <a:pt x="14700" y="18078"/>
                  <a:pt x="14540" y="18740"/>
                  <a:pt x="14517" y="19402"/>
                </a:cubicBezTo>
                <a:cubicBezTo>
                  <a:pt x="14471" y="20794"/>
                  <a:pt x="14974" y="22232"/>
                  <a:pt x="15955" y="23282"/>
                </a:cubicBezTo>
                <a:cubicBezTo>
                  <a:pt x="17233" y="24675"/>
                  <a:pt x="19242" y="25382"/>
                  <a:pt x="20201" y="27026"/>
                </a:cubicBezTo>
                <a:cubicBezTo>
                  <a:pt x="21410" y="29103"/>
                  <a:pt x="20497" y="31910"/>
                  <a:pt x="21684" y="34010"/>
                </a:cubicBezTo>
                <a:cubicBezTo>
                  <a:pt x="23031" y="36407"/>
                  <a:pt x="26432" y="36749"/>
                  <a:pt x="28281" y="38781"/>
                </a:cubicBezTo>
                <a:cubicBezTo>
                  <a:pt x="29285" y="39831"/>
                  <a:pt x="29742" y="41269"/>
                  <a:pt x="30404" y="42570"/>
                </a:cubicBezTo>
                <a:cubicBezTo>
                  <a:pt x="31043" y="43871"/>
                  <a:pt x="32070" y="45172"/>
                  <a:pt x="33508" y="45400"/>
                </a:cubicBezTo>
                <a:cubicBezTo>
                  <a:pt x="32024" y="44487"/>
                  <a:pt x="31454" y="42501"/>
                  <a:pt x="31202" y="40744"/>
                </a:cubicBezTo>
                <a:cubicBezTo>
                  <a:pt x="30951" y="38986"/>
                  <a:pt x="30746" y="37046"/>
                  <a:pt x="29468" y="35814"/>
                </a:cubicBezTo>
                <a:cubicBezTo>
                  <a:pt x="28737" y="35106"/>
                  <a:pt x="27733" y="34764"/>
                  <a:pt x="26934" y="34147"/>
                </a:cubicBezTo>
                <a:cubicBezTo>
                  <a:pt x="26112" y="33485"/>
                  <a:pt x="25496" y="32549"/>
                  <a:pt x="25245" y="31522"/>
                </a:cubicBezTo>
                <a:cubicBezTo>
                  <a:pt x="24789" y="29582"/>
                  <a:pt x="25565" y="27437"/>
                  <a:pt x="24720" y="25656"/>
                </a:cubicBezTo>
                <a:cubicBezTo>
                  <a:pt x="23921" y="23967"/>
                  <a:pt x="21844" y="23054"/>
                  <a:pt x="21296" y="21251"/>
                </a:cubicBezTo>
                <a:cubicBezTo>
                  <a:pt x="20817" y="19745"/>
                  <a:pt x="21570" y="18124"/>
                  <a:pt x="21273" y="16572"/>
                </a:cubicBezTo>
                <a:cubicBezTo>
                  <a:pt x="20863" y="14312"/>
                  <a:pt x="18443" y="13011"/>
                  <a:pt x="17416" y="10934"/>
                </a:cubicBezTo>
                <a:cubicBezTo>
                  <a:pt x="16777" y="9656"/>
                  <a:pt x="16708" y="8195"/>
                  <a:pt x="16686" y="6757"/>
                </a:cubicBezTo>
                <a:cubicBezTo>
                  <a:pt x="16663" y="5319"/>
                  <a:pt x="16686" y="3858"/>
                  <a:pt x="16161" y="2534"/>
                </a:cubicBezTo>
                <a:cubicBezTo>
                  <a:pt x="15636" y="1188"/>
                  <a:pt x="14449" y="23"/>
                  <a:pt x="13011" y="1"/>
                </a:cubicBezTo>
                <a:cubicBezTo>
                  <a:pt x="12998" y="0"/>
                  <a:pt x="12985" y="0"/>
                  <a:pt x="12973" y="0"/>
                </a:cubicBezTo>
                <a:close/>
                <a:moveTo>
                  <a:pt x="4392" y="14708"/>
                </a:moveTo>
                <a:cubicBezTo>
                  <a:pt x="3463" y="14708"/>
                  <a:pt x="2560" y="14973"/>
                  <a:pt x="1826" y="15567"/>
                </a:cubicBezTo>
                <a:cubicBezTo>
                  <a:pt x="434" y="16686"/>
                  <a:pt x="0" y="18763"/>
                  <a:pt x="571" y="20452"/>
                </a:cubicBezTo>
                <a:cubicBezTo>
                  <a:pt x="1142" y="22141"/>
                  <a:pt x="2602" y="23442"/>
                  <a:pt x="4269" y="24127"/>
                </a:cubicBezTo>
                <a:cubicBezTo>
                  <a:pt x="5455" y="24629"/>
                  <a:pt x="6916" y="24926"/>
                  <a:pt x="7555" y="26067"/>
                </a:cubicBezTo>
                <a:cubicBezTo>
                  <a:pt x="8080" y="27026"/>
                  <a:pt x="7829" y="28236"/>
                  <a:pt x="8263" y="29263"/>
                </a:cubicBezTo>
                <a:cubicBezTo>
                  <a:pt x="9222" y="31454"/>
                  <a:pt x="12554" y="31203"/>
                  <a:pt x="14243" y="32892"/>
                </a:cubicBezTo>
                <a:cubicBezTo>
                  <a:pt x="15430" y="34102"/>
                  <a:pt x="15544" y="35996"/>
                  <a:pt x="16434" y="37434"/>
                </a:cubicBezTo>
                <a:cubicBezTo>
                  <a:pt x="17279" y="38804"/>
                  <a:pt x="18763" y="39648"/>
                  <a:pt x="20269" y="40242"/>
                </a:cubicBezTo>
                <a:cubicBezTo>
                  <a:pt x="21296" y="40652"/>
                  <a:pt x="22369" y="40972"/>
                  <a:pt x="23282" y="41565"/>
                </a:cubicBezTo>
                <a:cubicBezTo>
                  <a:pt x="25907" y="43186"/>
                  <a:pt x="27094" y="46678"/>
                  <a:pt x="29947" y="47865"/>
                </a:cubicBezTo>
                <a:cubicBezTo>
                  <a:pt x="27025" y="46176"/>
                  <a:pt x="27048" y="42068"/>
                  <a:pt x="24811" y="40082"/>
                </a:cubicBezTo>
                <a:cubicBezTo>
                  <a:pt x="23487" y="38895"/>
                  <a:pt x="21479" y="38621"/>
                  <a:pt x="20292" y="37320"/>
                </a:cubicBezTo>
                <a:cubicBezTo>
                  <a:pt x="18375" y="35243"/>
                  <a:pt x="19310" y="31568"/>
                  <a:pt x="17393" y="29491"/>
                </a:cubicBezTo>
                <a:cubicBezTo>
                  <a:pt x="16161" y="28167"/>
                  <a:pt x="14083" y="27893"/>
                  <a:pt x="12828" y="26592"/>
                </a:cubicBezTo>
                <a:cubicBezTo>
                  <a:pt x="11755" y="25474"/>
                  <a:pt x="11504" y="23853"/>
                  <a:pt x="11162" y="22347"/>
                </a:cubicBezTo>
                <a:cubicBezTo>
                  <a:pt x="10682" y="20087"/>
                  <a:pt x="9884" y="17759"/>
                  <a:pt x="8172" y="16207"/>
                </a:cubicBezTo>
                <a:cubicBezTo>
                  <a:pt x="7156" y="15272"/>
                  <a:pt x="5747" y="14708"/>
                  <a:pt x="4392" y="14708"/>
                </a:cubicBezTo>
                <a:close/>
                <a:moveTo>
                  <a:pt x="5136" y="34284"/>
                </a:moveTo>
                <a:cubicBezTo>
                  <a:pt x="2876" y="34307"/>
                  <a:pt x="1210" y="36955"/>
                  <a:pt x="1826" y="39123"/>
                </a:cubicBezTo>
                <a:cubicBezTo>
                  <a:pt x="2433" y="41257"/>
                  <a:pt x="4719" y="42639"/>
                  <a:pt x="6945" y="42639"/>
                </a:cubicBezTo>
                <a:cubicBezTo>
                  <a:pt x="6981" y="42639"/>
                  <a:pt x="7017" y="42639"/>
                  <a:pt x="7053" y="42638"/>
                </a:cubicBezTo>
                <a:cubicBezTo>
                  <a:pt x="7470" y="42623"/>
                  <a:pt x="7888" y="42566"/>
                  <a:pt x="8305" y="42566"/>
                </a:cubicBezTo>
                <a:cubicBezTo>
                  <a:pt x="8504" y="42566"/>
                  <a:pt x="8703" y="42579"/>
                  <a:pt x="8902" y="42615"/>
                </a:cubicBezTo>
                <a:cubicBezTo>
                  <a:pt x="10591" y="42889"/>
                  <a:pt x="11755" y="44647"/>
                  <a:pt x="13444" y="44966"/>
                </a:cubicBezTo>
                <a:cubicBezTo>
                  <a:pt x="13658" y="45009"/>
                  <a:pt x="13873" y="45027"/>
                  <a:pt x="14088" y="45027"/>
                </a:cubicBezTo>
                <a:cubicBezTo>
                  <a:pt x="15090" y="45027"/>
                  <a:pt x="16104" y="44644"/>
                  <a:pt x="17118" y="44644"/>
                </a:cubicBezTo>
                <a:cubicBezTo>
                  <a:pt x="17164" y="44644"/>
                  <a:pt x="17210" y="44645"/>
                  <a:pt x="17256" y="44647"/>
                </a:cubicBezTo>
                <a:cubicBezTo>
                  <a:pt x="20877" y="44738"/>
                  <a:pt x="23021" y="49646"/>
                  <a:pt x="26658" y="49646"/>
                </a:cubicBezTo>
                <a:cubicBezTo>
                  <a:pt x="26666" y="49646"/>
                  <a:pt x="26675" y="49646"/>
                  <a:pt x="26683" y="49646"/>
                </a:cubicBezTo>
                <a:cubicBezTo>
                  <a:pt x="25450" y="48550"/>
                  <a:pt x="24400" y="47363"/>
                  <a:pt x="23716" y="45994"/>
                </a:cubicBezTo>
                <a:cubicBezTo>
                  <a:pt x="23236" y="45058"/>
                  <a:pt x="22894" y="43939"/>
                  <a:pt x="21981" y="43414"/>
                </a:cubicBezTo>
                <a:cubicBezTo>
                  <a:pt x="21342" y="43026"/>
                  <a:pt x="20543" y="43003"/>
                  <a:pt x="19881" y="42684"/>
                </a:cubicBezTo>
                <a:cubicBezTo>
                  <a:pt x="18397" y="41999"/>
                  <a:pt x="17895" y="40036"/>
                  <a:pt x="16503" y="39169"/>
                </a:cubicBezTo>
                <a:cubicBezTo>
                  <a:pt x="15225" y="38393"/>
                  <a:pt x="13558" y="38712"/>
                  <a:pt x="12120" y="38279"/>
                </a:cubicBezTo>
                <a:cubicBezTo>
                  <a:pt x="9496" y="37480"/>
                  <a:pt x="7852" y="34284"/>
                  <a:pt x="5136" y="34284"/>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50"/>
          <p:cNvSpPr/>
          <p:nvPr/>
        </p:nvSpPr>
        <p:spPr>
          <a:xfrm rot="783234">
            <a:off x="-897830" y="4006315"/>
            <a:ext cx="1699397" cy="1359253"/>
          </a:xfrm>
          <a:custGeom>
            <a:avLst/>
            <a:gdLst/>
            <a:ahLst/>
            <a:cxnLst/>
            <a:rect l="l" t="t" r="r" b="b"/>
            <a:pathLst>
              <a:path w="62976" h="50371" extrusionOk="0">
                <a:moveTo>
                  <a:pt x="58341" y="1"/>
                </a:moveTo>
                <a:cubicBezTo>
                  <a:pt x="58190" y="1"/>
                  <a:pt x="58038" y="12"/>
                  <a:pt x="57886" y="34"/>
                </a:cubicBezTo>
                <a:cubicBezTo>
                  <a:pt x="56174" y="285"/>
                  <a:pt x="54964" y="1860"/>
                  <a:pt x="54371" y="3481"/>
                </a:cubicBezTo>
                <a:cubicBezTo>
                  <a:pt x="53503" y="5832"/>
                  <a:pt x="53595" y="8388"/>
                  <a:pt x="53435" y="10899"/>
                </a:cubicBezTo>
                <a:cubicBezTo>
                  <a:pt x="53275" y="13387"/>
                  <a:pt x="52750" y="16034"/>
                  <a:pt x="50992" y="17815"/>
                </a:cubicBezTo>
                <a:cubicBezTo>
                  <a:pt x="48984" y="19892"/>
                  <a:pt x="45857" y="20303"/>
                  <a:pt x="43255" y="21558"/>
                </a:cubicBezTo>
                <a:cubicBezTo>
                  <a:pt x="41109" y="22585"/>
                  <a:pt x="39283" y="24252"/>
                  <a:pt x="38051" y="26283"/>
                </a:cubicBezTo>
                <a:cubicBezTo>
                  <a:pt x="36270" y="29205"/>
                  <a:pt x="35745" y="32857"/>
                  <a:pt x="33600" y="35550"/>
                </a:cubicBezTo>
                <a:cubicBezTo>
                  <a:pt x="31751" y="37878"/>
                  <a:pt x="28829" y="39248"/>
                  <a:pt x="25862" y="39544"/>
                </a:cubicBezTo>
                <a:cubicBezTo>
                  <a:pt x="23762" y="39773"/>
                  <a:pt x="21616" y="39499"/>
                  <a:pt x="19539" y="39887"/>
                </a:cubicBezTo>
                <a:cubicBezTo>
                  <a:pt x="16047" y="40549"/>
                  <a:pt x="13194" y="42968"/>
                  <a:pt x="10341" y="45091"/>
                </a:cubicBezTo>
                <a:cubicBezTo>
                  <a:pt x="7671" y="47061"/>
                  <a:pt x="4608" y="48914"/>
                  <a:pt x="878" y="48914"/>
                </a:cubicBezTo>
                <a:cubicBezTo>
                  <a:pt x="589" y="48914"/>
                  <a:pt x="297" y="48903"/>
                  <a:pt x="1" y="48880"/>
                </a:cubicBezTo>
                <a:lnTo>
                  <a:pt x="1" y="48880"/>
                </a:lnTo>
                <a:cubicBezTo>
                  <a:pt x="1602" y="49874"/>
                  <a:pt x="3492" y="50371"/>
                  <a:pt x="5384" y="50371"/>
                </a:cubicBezTo>
                <a:cubicBezTo>
                  <a:pt x="7402" y="50371"/>
                  <a:pt x="9421" y="49806"/>
                  <a:pt x="11094" y="48675"/>
                </a:cubicBezTo>
                <a:cubicBezTo>
                  <a:pt x="12281" y="47853"/>
                  <a:pt x="13308" y="46803"/>
                  <a:pt x="14563" y="46072"/>
                </a:cubicBezTo>
                <a:cubicBezTo>
                  <a:pt x="16350" y="45060"/>
                  <a:pt x="18397" y="44844"/>
                  <a:pt x="20484" y="44844"/>
                </a:cubicBezTo>
                <a:cubicBezTo>
                  <a:pt x="21784" y="44844"/>
                  <a:pt x="23100" y="44928"/>
                  <a:pt x="24378" y="44954"/>
                </a:cubicBezTo>
                <a:cubicBezTo>
                  <a:pt x="24588" y="44958"/>
                  <a:pt x="24798" y="44959"/>
                  <a:pt x="25009" y="44959"/>
                </a:cubicBezTo>
                <a:cubicBezTo>
                  <a:pt x="28796" y="44959"/>
                  <a:pt x="32604" y="44364"/>
                  <a:pt x="36042" y="42786"/>
                </a:cubicBezTo>
                <a:cubicBezTo>
                  <a:pt x="39694" y="41119"/>
                  <a:pt x="42867" y="38312"/>
                  <a:pt x="44556" y="34705"/>
                </a:cubicBezTo>
                <a:cubicBezTo>
                  <a:pt x="45514" y="32674"/>
                  <a:pt x="46062" y="30323"/>
                  <a:pt x="47683" y="28771"/>
                </a:cubicBezTo>
                <a:cubicBezTo>
                  <a:pt x="49486" y="27059"/>
                  <a:pt x="52179" y="26739"/>
                  <a:pt x="54462" y="25712"/>
                </a:cubicBezTo>
                <a:cubicBezTo>
                  <a:pt x="57680" y="24252"/>
                  <a:pt x="60054" y="21261"/>
                  <a:pt x="61355" y="17975"/>
                </a:cubicBezTo>
                <a:cubicBezTo>
                  <a:pt x="62656" y="14688"/>
                  <a:pt x="62976" y="11081"/>
                  <a:pt x="62953" y="7543"/>
                </a:cubicBezTo>
                <a:cubicBezTo>
                  <a:pt x="62953" y="5832"/>
                  <a:pt x="62839" y="4051"/>
                  <a:pt x="62040" y="2522"/>
                </a:cubicBezTo>
                <a:cubicBezTo>
                  <a:pt x="61312" y="1129"/>
                  <a:pt x="59884" y="1"/>
                  <a:pt x="5834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50"/>
          <p:cNvSpPr/>
          <p:nvPr/>
        </p:nvSpPr>
        <p:spPr>
          <a:xfrm rot="1607863">
            <a:off x="-2808" y="3477367"/>
            <a:ext cx="449022" cy="1683379"/>
          </a:xfrm>
          <a:custGeom>
            <a:avLst/>
            <a:gdLst/>
            <a:ahLst/>
            <a:cxnLst/>
            <a:rect l="l" t="t" r="r" b="b"/>
            <a:pathLst>
              <a:path w="16641" h="62387" extrusionOk="0">
                <a:moveTo>
                  <a:pt x="5438" y="1"/>
                </a:moveTo>
                <a:cubicBezTo>
                  <a:pt x="5170" y="1"/>
                  <a:pt x="4901" y="24"/>
                  <a:pt x="4634" y="73"/>
                </a:cubicBezTo>
                <a:cubicBezTo>
                  <a:pt x="2831" y="415"/>
                  <a:pt x="1393" y="1853"/>
                  <a:pt x="708" y="3543"/>
                </a:cubicBezTo>
                <a:cubicBezTo>
                  <a:pt x="0" y="5232"/>
                  <a:pt x="0" y="7103"/>
                  <a:pt x="274" y="8906"/>
                </a:cubicBezTo>
                <a:cubicBezTo>
                  <a:pt x="959" y="13152"/>
                  <a:pt x="3173" y="16964"/>
                  <a:pt x="4839" y="20913"/>
                </a:cubicBezTo>
                <a:cubicBezTo>
                  <a:pt x="6483" y="24884"/>
                  <a:pt x="7579" y="29472"/>
                  <a:pt x="5912" y="33421"/>
                </a:cubicBezTo>
                <a:cubicBezTo>
                  <a:pt x="5136" y="35224"/>
                  <a:pt x="3858" y="36776"/>
                  <a:pt x="3196" y="38602"/>
                </a:cubicBezTo>
                <a:cubicBezTo>
                  <a:pt x="2078" y="41752"/>
                  <a:pt x="2945" y="45267"/>
                  <a:pt x="3972" y="48440"/>
                </a:cubicBezTo>
                <a:cubicBezTo>
                  <a:pt x="4520" y="50083"/>
                  <a:pt x="5091" y="51727"/>
                  <a:pt x="5227" y="53461"/>
                </a:cubicBezTo>
                <a:cubicBezTo>
                  <a:pt x="5433" y="56566"/>
                  <a:pt x="4109" y="59556"/>
                  <a:pt x="2831" y="62386"/>
                </a:cubicBezTo>
                <a:cubicBezTo>
                  <a:pt x="7738" y="57889"/>
                  <a:pt x="9975" y="51110"/>
                  <a:pt x="9359" y="44560"/>
                </a:cubicBezTo>
                <a:cubicBezTo>
                  <a:pt x="9199" y="42802"/>
                  <a:pt x="8834" y="40999"/>
                  <a:pt x="9222" y="39264"/>
                </a:cubicBezTo>
                <a:cubicBezTo>
                  <a:pt x="9633" y="37392"/>
                  <a:pt x="10843" y="35817"/>
                  <a:pt x="11824" y="34174"/>
                </a:cubicBezTo>
                <a:cubicBezTo>
                  <a:pt x="16640" y="26117"/>
                  <a:pt x="15887" y="15777"/>
                  <a:pt x="12577" y="7012"/>
                </a:cubicBezTo>
                <a:cubicBezTo>
                  <a:pt x="11915" y="5209"/>
                  <a:pt x="11116" y="3406"/>
                  <a:pt x="9793" y="2036"/>
                </a:cubicBezTo>
                <a:cubicBezTo>
                  <a:pt x="8658" y="842"/>
                  <a:pt x="7053" y="1"/>
                  <a:pt x="543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29" name="Google Shape;1029;p50"/>
          <p:cNvGrpSpPr/>
          <p:nvPr/>
        </p:nvGrpSpPr>
        <p:grpSpPr>
          <a:xfrm>
            <a:off x="-117729" y="1733810"/>
            <a:ext cx="874530" cy="1481072"/>
            <a:chOff x="-117729" y="1733810"/>
            <a:chExt cx="874530" cy="1481072"/>
          </a:xfrm>
        </p:grpSpPr>
        <p:sp>
          <p:nvSpPr>
            <p:cNvPr id="1030" name="Google Shape;1030;p50"/>
            <p:cNvSpPr/>
            <p:nvPr/>
          </p:nvSpPr>
          <p:spPr>
            <a:xfrm>
              <a:off x="21973" y="1733810"/>
              <a:ext cx="518652" cy="505591"/>
            </a:xfrm>
            <a:custGeom>
              <a:avLst/>
              <a:gdLst/>
              <a:ahLst/>
              <a:cxnLst/>
              <a:rect l="l" t="t" r="r" b="b"/>
              <a:pathLst>
                <a:path w="19220" h="18736" extrusionOk="0">
                  <a:moveTo>
                    <a:pt x="9145" y="0"/>
                  </a:moveTo>
                  <a:cubicBezTo>
                    <a:pt x="9095" y="0"/>
                    <a:pt x="9044" y="1"/>
                    <a:pt x="8994" y="2"/>
                  </a:cubicBezTo>
                  <a:cubicBezTo>
                    <a:pt x="7190" y="48"/>
                    <a:pt x="5410" y="824"/>
                    <a:pt x="4132" y="2079"/>
                  </a:cubicBezTo>
                  <a:cubicBezTo>
                    <a:pt x="3675" y="2536"/>
                    <a:pt x="3264" y="3084"/>
                    <a:pt x="3127" y="3723"/>
                  </a:cubicBezTo>
                  <a:cubicBezTo>
                    <a:pt x="2945" y="4476"/>
                    <a:pt x="3173" y="5275"/>
                    <a:pt x="3493" y="6005"/>
                  </a:cubicBezTo>
                  <a:cubicBezTo>
                    <a:pt x="4155" y="7466"/>
                    <a:pt x="5182" y="8744"/>
                    <a:pt x="5866" y="10182"/>
                  </a:cubicBezTo>
                  <a:cubicBezTo>
                    <a:pt x="4908" y="9406"/>
                    <a:pt x="3926" y="8630"/>
                    <a:pt x="2945" y="7854"/>
                  </a:cubicBezTo>
                  <a:cubicBezTo>
                    <a:pt x="2717" y="7671"/>
                    <a:pt x="2466" y="7489"/>
                    <a:pt x="2192" y="7420"/>
                  </a:cubicBezTo>
                  <a:cubicBezTo>
                    <a:pt x="2152" y="7416"/>
                    <a:pt x="2112" y="7413"/>
                    <a:pt x="2072" y="7413"/>
                  </a:cubicBezTo>
                  <a:cubicBezTo>
                    <a:pt x="1725" y="7413"/>
                    <a:pt x="1390" y="7586"/>
                    <a:pt x="1164" y="7831"/>
                  </a:cubicBezTo>
                  <a:cubicBezTo>
                    <a:pt x="913" y="8105"/>
                    <a:pt x="776" y="8470"/>
                    <a:pt x="662" y="8835"/>
                  </a:cubicBezTo>
                  <a:cubicBezTo>
                    <a:pt x="0" y="11323"/>
                    <a:pt x="1210" y="14062"/>
                    <a:pt x="3150" y="15752"/>
                  </a:cubicBezTo>
                  <a:cubicBezTo>
                    <a:pt x="5090" y="17441"/>
                    <a:pt x="7647" y="18239"/>
                    <a:pt x="10180" y="18673"/>
                  </a:cubicBezTo>
                  <a:cubicBezTo>
                    <a:pt x="10426" y="18715"/>
                    <a:pt x="10675" y="18735"/>
                    <a:pt x="10925" y="18735"/>
                  </a:cubicBezTo>
                  <a:cubicBezTo>
                    <a:pt x="12446" y="18735"/>
                    <a:pt x="14020" y="17997"/>
                    <a:pt x="15156" y="16938"/>
                  </a:cubicBezTo>
                  <a:cubicBezTo>
                    <a:pt x="16320" y="15866"/>
                    <a:pt x="16868" y="14291"/>
                    <a:pt x="17507" y="12853"/>
                  </a:cubicBezTo>
                  <a:cubicBezTo>
                    <a:pt x="18101" y="11483"/>
                    <a:pt x="18831" y="10159"/>
                    <a:pt x="19014" y="8676"/>
                  </a:cubicBezTo>
                  <a:cubicBezTo>
                    <a:pt x="19219" y="6987"/>
                    <a:pt x="18671" y="5275"/>
                    <a:pt x="18078" y="3677"/>
                  </a:cubicBezTo>
                  <a:cubicBezTo>
                    <a:pt x="17850" y="3015"/>
                    <a:pt x="17599" y="2376"/>
                    <a:pt x="17142" y="1874"/>
                  </a:cubicBezTo>
                  <a:cubicBezTo>
                    <a:pt x="16771" y="1485"/>
                    <a:pt x="16249" y="1205"/>
                    <a:pt x="15735" y="1205"/>
                  </a:cubicBezTo>
                  <a:cubicBezTo>
                    <a:pt x="15586" y="1205"/>
                    <a:pt x="15437" y="1229"/>
                    <a:pt x="15293" y="1280"/>
                  </a:cubicBezTo>
                  <a:cubicBezTo>
                    <a:pt x="14700" y="1509"/>
                    <a:pt x="14335" y="2102"/>
                    <a:pt x="14084" y="2695"/>
                  </a:cubicBezTo>
                  <a:cubicBezTo>
                    <a:pt x="13513" y="3997"/>
                    <a:pt x="13285" y="5412"/>
                    <a:pt x="13079" y="6804"/>
                  </a:cubicBezTo>
                  <a:cubicBezTo>
                    <a:pt x="13148" y="5571"/>
                    <a:pt x="13034" y="4339"/>
                    <a:pt x="12760" y="3129"/>
                  </a:cubicBezTo>
                  <a:cubicBezTo>
                    <a:pt x="12577" y="2262"/>
                    <a:pt x="12280" y="1372"/>
                    <a:pt x="11618" y="778"/>
                  </a:cubicBezTo>
                  <a:cubicBezTo>
                    <a:pt x="10949" y="195"/>
                    <a:pt x="10034" y="0"/>
                    <a:pt x="914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50"/>
            <p:cNvSpPr/>
            <p:nvPr/>
          </p:nvSpPr>
          <p:spPr>
            <a:xfrm>
              <a:off x="182722" y="1995375"/>
              <a:ext cx="268582" cy="236173"/>
            </a:xfrm>
            <a:custGeom>
              <a:avLst/>
              <a:gdLst/>
              <a:ahLst/>
              <a:cxnLst/>
              <a:rect l="l" t="t" r="r" b="b"/>
              <a:pathLst>
                <a:path w="9953" h="8752" extrusionOk="0">
                  <a:moveTo>
                    <a:pt x="6563" y="1"/>
                  </a:moveTo>
                  <a:cubicBezTo>
                    <a:pt x="6452" y="1"/>
                    <a:pt x="6342" y="4"/>
                    <a:pt x="6232" y="10"/>
                  </a:cubicBezTo>
                  <a:cubicBezTo>
                    <a:pt x="4406" y="78"/>
                    <a:pt x="2626" y="740"/>
                    <a:pt x="1211" y="1882"/>
                  </a:cubicBezTo>
                  <a:cubicBezTo>
                    <a:pt x="754" y="2270"/>
                    <a:pt x="298" y="2726"/>
                    <a:pt x="138" y="3297"/>
                  </a:cubicBezTo>
                  <a:cubicBezTo>
                    <a:pt x="1" y="3776"/>
                    <a:pt x="92" y="4278"/>
                    <a:pt x="229" y="4758"/>
                  </a:cubicBezTo>
                  <a:cubicBezTo>
                    <a:pt x="822" y="6835"/>
                    <a:pt x="2671" y="8569"/>
                    <a:pt x="4817" y="8752"/>
                  </a:cubicBezTo>
                  <a:cubicBezTo>
                    <a:pt x="5661" y="8250"/>
                    <a:pt x="6780" y="8318"/>
                    <a:pt x="7670" y="7930"/>
                  </a:cubicBezTo>
                  <a:cubicBezTo>
                    <a:pt x="8515" y="7588"/>
                    <a:pt x="9131" y="6880"/>
                    <a:pt x="9496" y="6059"/>
                  </a:cubicBezTo>
                  <a:cubicBezTo>
                    <a:pt x="9838" y="5237"/>
                    <a:pt x="9953" y="4324"/>
                    <a:pt x="9884" y="3434"/>
                  </a:cubicBezTo>
                  <a:cubicBezTo>
                    <a:pt x="9816" y="2361"/>
                    <a:pt x="9519" y="1242"/>
                    <a:pt x="8674" y="603"/>
                  </a:cubicBezTo>
                  <a:cubicBezTo>
                    <a:pt x="8078" y="146"/>
                    <a:pt x="7310" y="1"/>
                    <a:pt x="656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50"/>
            <p:cNvSpPr/>
            <p:nvPr/>
          </p:nvSpPr>
          <p:spPr>
            <a:xfrm>
              <a:off x="-117729" y="2086450"/>
              <a:ext cx="874530" cy="1128432"/>
            </a:xfrm>
            <a:custGeom>
              <a:avLst/>
              <a:gdLst/>
              <a:ahLst/>
              <a:cxnLst/>
              <a:rect l="l" t="t" r="r" b="b"/>
              <a:pathLst>
                <a:path w="32408" h="41817" extrusionOk="0">
                  <a:moveTo>
                    <a:pt x="30309" y="1"/>
                  </a:moveTo>
                  <a:cubicBezTo>
                    <a:pt x="29836" y="1"/>
                    <a:pt x="29342" y="124"/>
                    <a:pt x="28916" y="310"/>
                  </a:cubicBezTo>
                  <a:cubicBezTo>
                    <a:pt x="27090" y="1109"/>
                    <a:pt x="25720" y="2661"/>
                    <a:pt x="24556" y="4281"/>
                  </a:cubicBezTo>
                  <a:cubicBezTo>
                    <a:pt x="22662" y="6906"/>
                    <a:pt x="21132" y="9828"/>
                    <a:pt x="20037" y="12909"/>
                  </a:cubicBezTo>
                  <a:cubicBezTo>
                    <a:pt x="20196" y="11700"/>
                    <a:pt x="20219" y="10513"/>
                    <a:pt x="20082" y="9326"/>
                  </a:cubicBezTo>
                  <a:cubicBezTo>
                    <a:pt x="19991" y="8413"/>
                    <a:pt x="19786" y="7500"/>
                    <a:pt x="19786" y="6587"/>
                  </a:cubicBezTo>
                  <a:cubicBezTo>
                    <a:pt x="19808" y="5674"/>
                    <a:pt x="20082" y="4715"/>
                    <a:pt x="20744" y="4099"/>
                  </a:cubicBezTo>
                  <a:cubicBezTo>
                    <a:pt x="21109" y="3779"/>
                    <a:pt x="21543" y="3574"/>
                    <a:pt x="21931" y="3277"/>
                  </a:cubicBezTo>
                  <a:cubicBezTo>
                    <a:pt x="22296" y="2980"/>
                    <a:pt x="22616" y="2524"/>
                    <a:pt x="22547" y="2044"/>
                  </a:cubicBezTo>
                  <a:cubicBezTo>
                    <a:pt x="22468" y="1992"/>
                    <a:pt x="22387" y="1969"/>
                    <a:pt x="22306" y="1969"/>
                  </a:cubicBezTo>
                  <a:cubicBezTo>
                    <a:pt x="21776" y="1969"/>
                    <a:pt x="21200" y="2926"/>
                    <a:pt x="20693" y="2926"/>
                  </a:cubicBezTo>
                  <a:cubicBezTo>
                    <a:pt x="20601" y="2926"/>
                    <a:pt x="20511" y="2895"/>
                    <a:pt x="20425" y="2820"/>
                  </a:cubicBezTo>
                  <a:cubicBezTo>
                    <a:pt x="20356" y="2752"/>
                    <a:pt x="20288" y="2661"/>
                    <a:pt x="20219" y="2569"/>
                  </a:cubicBezTo>
                  <a:cubicBezTo>
                    <a:pt x="20134" y="2490"/>
                    <a:pt x="20035" y="2455"/>
                    <a:pt x="19933" y="2455"/>
                  </a:cubicBezTo>
                  <a:cubicBezTo>
                    <a:pt x="19624" y="2455"/>
                    <a:pt x="19278" y="2763"/>
                    <a:pt x="19124" y="3072"/>
                  </a:cubicBezTo>
                  <a:cubicBezTo>
                    <a:pt x="18918" y="3482"/>
                    <a:pt x="18758" y="4030"/>
                    <a:pt x="18325" y="4190"/>
                  </a:cubicBezTo>
                  <a:cubicBezTo>
                    <a:pt x="18233" y="4223"/>
                    <a:pt x="18137" y="4236"/>
                    <a:pt x="18038" y="4236"/>
                  </a:cubicBezTo>
                  <a:cubicBezTo>
                    <a:pt x="17577" y="4236"/>
                    <a:pt x="17054" y="3945"/>
                    <a:pt x="16652" y="3945"/>
                  </a:cubicBezTo>
                  <a:cubicBezTo>
                    <a:pt x="16473" y="3945"/>
                    <a:pt x="16318" y="4002"/>
                    <a:pt x="16202" y="4167"/>
                  </a:cubicBezTo>
                  <a:cubicBezTo>
                    <a:pt x="16065" y="4350"/>
                    <a:pt x="16065" y="4578"/>
                    <a:pt x="15997" y="4783"/>
                  </a:cubicBezTo>
                  <a:cubicBezTo>
                    <a:pt x="15791" y="5423"/>
                    <a:pt x="15015" y="5605"/>
                    <a:pt x="14353" y="5719"/>
                  </a:cubicBezTo>
                  <a:cubicBezTo>
                    <a:pt x="14473" y="6130"/>
                    <a:pt x="14901" y="6336"/>
                    <a:pt x="15339" y="6336"/>
                  </a:cubicBezTo>
                  <a:cubicBezTo>
                    <a:pt x="15484" y="6336"/>
                    <a:pt x="15631" y="6313"/>
                    <a:pt x="15768" y="6267"/>
                  </a:cubicBezTo>
                  <a:cubicBezTo>
                    <a:pt x="16293" y="6107"/>
                    <a:pt x="16727" y="5696"/>
                    <a:pt x="17229" y="5423"/>
                  </a:cubicBezTo>
                  <a:cubicBezTo>
                    <a:pt x="17506" y="5271"/>
                    <a:pt x="17832" y="5169"/>
                    <a:pt x="18138" y="5169"/>
                  </a:cubicBezTo>
                  <a:cubicBezTo>
                    <a:pt x="18386" y="5169"/>
                    <a:pt x="18620" y="5236"/>
                    <a:pt x="18804" y="5400"/>
                  </a:cubicBezTo>
                  <a:cubicBezTo>
                    <a:pt x="19101" y="5674"/>
                    <a:pt x="19192" y="6062"/>
                    <a:pt x="19238" y="6450"/>
                  </a:cubicBezTo>
                  <a:cubicBezTo>
                    <a:pt x="19991" y="11311"/>
                    <a:pt x="19146" y="16356"/>
                    <a:pt x="17298" y="20898"/>
                  </a:cubicBezTo>
                  <a:cubicBezTo>
                    <a:pt x="16750" y="22290"/>
                    <a:pt x="16088" y="23614"/>
                    <a:pt x="15380" y="24915"/>
                  </a:cubicBezTo>
                  <a:cubicBezTo>
                    <a:pt x="16430" y="21925"/>
                    <a:pt x="16955" y="18753"/>
                    <a:pt x="16932" y="15603"/>
                  </a:cubicBezTo>
                  <a:cubicBezTo>
                    <a:pt x="16932" y="13480"/>
                    <a:pt x="16613" y="11220"/>
                    <a:pt x="15152" y="9668"/>
                  </a:cubicBezTo>
                  <a:cubicBezTo>
                    <a:pt x="14855" y="9349"/>
                    <a:pt x="14490" y="9052"/>
                    <a:pt x="14056" y="8960"/>
                  </a:cubicBezTo>
                  <a:cubicBezTo>
                    <a:pt x="13940" y="8931"/>
                    <a:pt x="13823" y="8918"/>
                    <a:pt x="13707" y="8918"/>
                  </a:cubicBezTo>
                  <a:cubicBezTo>
                    <a:pt x="12825" y="8918"/>
                    <a:pt x="12001" y="9716"/>
                    <a:pt x="11820" y="10604"/>
                  </a:cubicBezTo>
                  <a:cubicBezTo>
                    <a:pt x="11614" y="11608"/>
                    <a:pt x="12025" y="12658"/>
                    <a:pt x="12596" y="13526"/>
                  </a:cubicBezTo>
                  <a:cubicBezTo>
                    <a:pt x="13166" y="14393"/>
                    <a:pt x="13897" y="15146"/>
                    <a:pt x="14422" y="16013"/>
                  </a:cubicBezTo>
                  <a:cubicBezTo>
                    <a:pt x="15449" y="17725"/>
                    <a:pt x="15677" y="19802"/>
                    <a:pt x="15449" y="21765"/>
                  </a:cubicBezTo>
                  <a:cubicBezTo>
                    <a:pt x="15221" y="23637"/>
                    <a:pt x="14627" y="25417"/>
                    <a:pt x="14034" y="27198"/>
                  </a:cubicBezTo>
                  <a:cubicBezTo>
                    <a:pt x="12664" y="29343"/>
                    <a:pt x="11089" y="31398"/>
                    <a:pt x="9446" y="33338"/>
                  </a:cubicBezTo>
                  <a:cubicBezTo>
                    <a:pt x="8829" y="34068"/>
                    <a:pt x="8190" y="34776"/>
                    <a:pt x="7551" y="35461"/>
                  </a:cubicBezTo>
                  <a:cubicBezTo>
                    <a:pt x="8213" y="34091"/>
                    <a:pt x="8601" y="32607"/>
                    <a:pt x="8966" y="31147"/>
                  </a:cubicBezTo>
                  <a:cubicBezTo>
                    <a:pt x="9811" y="27746"/>
                    <a:pt x="10678" y="24322"/>
                    <a:pt x="10838" y="20807"/>
                  </a:cubicBezTo>
                  <a:cubicBezTo>
                    <a:pt x="10907" y="19437"/>
                    <a:pt x="10838" y="17954"/>
                    <a:pt x="9994" y="16881"/>
                  </a:cubicBezTo>
                  <a:cubicBezTo>
                    <a:pt x="9879" y="16744"/>
                    <a:pt x="9742" y="16607"/>
                    <a:pt x="9583" y="16561"/>
                  </a:cubicBezTo>
                  <a:cubicBezTo>
                    <a:pt x="9538" y="16550"/>
                    <a:pt x="9494" y="16545"/>
                    <a:pt x="9450" y="16545"/>
                  </a:cubicBezTo>
                  <a:cubicBezTo>
                    <a:pt x="9228" y="16545"/>
                    <a:pt x="9024" y="16679"/>
                    <a:pt x="8852" y="16812"/>
                  </a:cubicBezTo>
                  <a:cubicBezTo>
                    <a:pt x="8031" y="17520"/>
                    <a:pt x="7483" y="18501"/>
                    <a:pt x="7118" y="19506"/>
                  </a:cubicBezTo>
                  <a:cubicBezTo>
                    <a:pt x="6113" y="22176"/>
                    <a:pt x="6159" y="25098"/>
                    <a:pt x="6433" y="27928"/>
                  </a:cubicBezTo>
                  <a:cubicBezTo>
                    <a:pt x="6684" y="30667"/>
                    <a:pt x="7095" y="33384"/>
                    <a:pt x="6912" y="36100"/>
                  </a:cubicBezTo>
                  <a:cubicBezTo>
                    <a:pt x="4972" y="38086"/>
                    <a:pt x="2804" y="39866"/>
                    <a:pt x="338" y="41144"/>
                  </a:cubicBezTo>
                  <a:cubicBezTo>
                    <a:pt x="315" y="41138"/>
                    <a:pt x="293" y="41135"/>
                    <a:pt x="273" y="41135"/>
                  </a:cubicBezTo>
                  <a:cubicBezTo>
                    <a:pt x="1" y="41135"/>
                    <a:pt x="41" y="41677"/>
                    <a:pt x="338" y="41783"/>
                  </a:cubicBezTo>
                  <a:cubicBezTo>
                    <a:pt x="402" y="41806"/>
                    <a:pt x="467" y="41816"/>
                    <a:pt x="532" y="41816"/>
                  </a:cubicBezTo>
                  <a:cubicBezTo>
                    <a:pt x="792" y="41816"/>
                    <a:pt x="1055" y="41655"/>
                    <a:pt x="1274" y="41509"/>
                  </a:cubicBezTo>
                  <a:cubicBezTo>
                    <a:pt x="3488" y="40026"/>
                    <a:pt x="5543" y="38337"/>
                    <a:pt x="7460" y="36465"/>
                  </a:cubicBezTo>
                  <a:cubicBezTo>
                    <a:pt x="7648" y="36470"/>
                    <a:pt x="7836" y="36472"/>
                    <a:pt x="8024" y="36472"/>
                  </a:cubicBezTo>
                  <a:cubicBezTo>
                    <a:pt x="12339" y="36472"/>
                    <a:pt x="16707" y="35223"/>
                    <a:pt x="20425" y="32927"/>
                  </a:cubicBezTo>
                  <a:cubicBezTo>
                    <a:pt x="21771" y="32082"/>
                    <a:pt x="23141" y="31010"/>
                    <a:pt x="23552" y="29480"/>
                  </a:cubicBezTo>
                  <a:cubicBezTo>
                    <a:pt x="23643" y="29184"/>
                    <a:pt x="23689" y="28841"/>
                    <a:pt x="23575" y="28545"/>
                  </a:cubicBezTo>
                  <a:cubicBezTo>
                    <a:pt x="23415" y="28111"/>
                    <a:pt x="22913" y="27837"/>
                    <a:pt x="22456" y="27814"/>
                  </a:cubicBezTo>
                  <a:cubicBezTo>
                    <a:pt x="22429" y="27813"/>
                    <a:pt x="22402" y="27812"/>
                    <a:pt x="22374" y="27812"/>
                  </a:cubicBezTo>
                  <a:cubicBezTo>
                    <a:pt x="21925" y="27812"/>
                    <a:pt x="21496" y="27986"/>
                    <a:pt x="21087" y="28179"/>
                  </a:cubicBezTo>
                  <a:cubicBezTo>
                    <a:pt x="19420" y="28955"/>
                    <a:pt x="18028" y="30211"/>
                    <a:pt x="16522" y="31261"/>
                  </a:cubicBezTo>
                  <a:cubicBezTo>
                    <a:pt x="14102" y="32950"/>
                    <a:pt x="11386" y="34160"/>
                    <a:pt x="8647" y="35278"/>
                  </a:cubicBezTo>
                  <a:cubicBezTo>
                    <a:pt x="10770" y="33041"/>
                    <a:pt x="12687" y="30599"/>
                    <a:pt x="14330" y="27997"/>
                  </a:cubicBezTo>
                  <a:cubicBezTo>
                    <a:pt x="14516" y="28096"/>
                    <a:pt x="14742" y="28134"/>
                    <a:pt x="14979" y="28134"/>
                  </a:cubicBezTo>
                  <a:cubicBezTo>
                    <a:pt x="15179" y="28134"/>
                    <a:pt x="15387" y="28107"/>
                    <a:pt x="15586" y="28065"/>
                  </a:cubicBezTo>
                  <a:cubicBezTo>
                    <a:pt x="18553" y="27563"/>
                    <a:pt x="21178" y="25874"/>
                    <a:pt x="23392" y="23843"/>
                  </a:cubicBezTo>
                  <a:cubicBezTo>
                    <a:pt x="25218" y="22176"/>
                    <a:pt x="26861" y="20168"/>
                    <a:pt x="27455" y="17771"/>
                  </a:cubicBezTo>
                  <a:cubicBezTo>
                    <a:pt x="27592" y="17109"/>
                    <a:pt x="27660" y="16333"/>
                    <a:pt x="27227" y="15808"/>
                  </a:cubicBezTo>
                  <a:cubicBezTo>
                    <a:pt x="26936" y="15457"/>
                    <a:pt x="26498" y="15299"/>
                    <a:pt x="26042" y="15299"/>
                  </a:cubicBezTo>
                  <a:cubicBezTo>
                    <a:pt x="25638" y="15299"/>
                    <a:pt x="25219" y="15423"/>
                    <a:pt x="24876" y="15648"/>
                  </a:cubicBezTo>
                  <a:cubicBezTo>
                    <a:pt x="24168" y="16128"/>
                    <a:pt x="23734" y="16927"/>
                    <a:pt x="23323" y="17680"/>
                  </a:cubicBezTo>
                  <a:cubicBezTo>
                    <a:pt x="22022" y="20099"/>
                    <a:pt x="20607" y="22519"/>
                    <a:pt x="18599" y="24390"/>
                  </a:cubicBezTo>
                  <a:cubicBezTo>
                    <a:pt x="17480" y="25417"/>
                    <a:pt x="16202" y="26285"/>
                    <a:pt x="14878" y="27084"/>
                  </a:cubicBezTo>
                  <a:cubicBezTo>
                    <a:pt x="16864" y="23706"/>
                    <a:pt x="18393" y="20099"/>
                    <a:pt x="19375" y="16310"/>
                  </a:cubicBezTo>
                  <a:cubicBezTo>
                    <a:pt x="19420" y="16105"/>
                    <a:pt x="19489" y="15922"/>
                    <a:pt x="19534" y="15717"/>
                  </a:cubicBezTo>
                  <a:cubicBezTo>
                    <a:pt x="21292" y="13731"/>
                    <a:pt x="23232" y="11791"/>
                    <a:pt x="25286" y="10033"/>
                  </a:cubicBezTo>
                  <a:cubicBezTo>
                    <a:pt x="27592" y="8070"/>
                    <a:pt x="30125" y="6199"/>
                    <a:pt x="31563" y="3551"/>
                  </a:cubicBezTo>
                  <a:cubicBezTo>
                    <a:pt x="32088" y="2592"/>
                    <a:pt x="32408" y="1291"/>
                    <a:pt x="31655" y="515"/>
                  </a:cubicBezTo>
                  <a:cubicBezTo>
                    <a:pt x="31310" y="146"/>
                    <a:pt x="30822" y="1"/>
                    <a:pt x="3030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3" name="Google Shape;1033;p50"/>
          <p:cNvSpPr/>
          <p:nvPr/>
        </p:nvSpPr>
        <p:spPr>
          <a:xfrm flipH="1">
            <a:off x="3198968" y="305926"/>
            <a:ext cx="174640" cy="113416"/>
          </a:xfrm>
          <a:custGeom>
            <a:avLst/>
            <a:gdLst/>
            <a:ahLst/>
            <a:cxnLst/>
            <a:rect l="l" t="t" r="r" b="b"/>
            <a:pathLst>
              <a:path w="8720" h="5663" extrusionOk="0">
                <a:moveTo>
                  <a:pt x="5592" y="207"/>
                </a:moveTo>
                <a:cubicBezTo>
                  <a:pt x="5958" y="207"/>
                  <a:pt x="6323" y="230"/>
                  <a:pt x="6688" y="298"/>
                </a:cubicBezTo>
                <a:cubicBezTo>
                  <a:pt x="7053" y="344"/>
                  <a:pt x="7487" y="435"/>
                  <a:pt x="7829" y="686"/>
                </a:cubicBezTo>
                <a:cubicBezTo>
                  <a:pt x="8035" y="823"/>
                  <a:pt x="8217" y="1097"/>
                  <a:pt x="8263" y="1371"/>
                </a:cubicBezTo>
                <a:cubicBezTo>
                  <a:pt x="5707" y="1417"/>
                  <a:pt x="3150" y="1599"/>
                  <a:pt x="617" y="1965"/>
                </a:cubicBezTo>
                <a:cubicBezTo>
                  <a:pt x="845" y="1736"/>
                  <a:pt x="1096" y="1554"/>
                  <a:pt x="1256" y="1440"/>
                </a:cubicBezTo>
                <a:cubicBezTo>
                  <a:pt x="2534" y="641"/>
                  <a:pt x="4086" y="207"/>
                  <a:pt x="5592" y="207"/>
                </a:cubicBezTo>
                <a:close/>
                <a:moveTo>
                  <a:pt x="8263" y="1577"/>
                </a:moveTo>
                <a:cubicBezTo>
                  <a:pt x="8263" y="1622"/>
                  <a:pt x="8263" y="1645"/>
                  <a:pt x="8240" y="1668"/>
                </a:cubicBezTo>
                <a:cubicBezTo>
                  <a:pt x="8172" y="1942"/>
                  <a:pt x="7943" y="2170"/>
                  <a:pt x="7738" y="2353"/>
                </a:cubicBezTo>
                <a:cubicBezTo>
                  <a:pt x="7213" y="2764"/>
                  <a:pt x="6711" y="3129"/>
                  <a:pt x="6414" y="3243"/>
                </a:cubicBezTo>
                <a:cubicBezTo>
                  <a:pt x="5119" y="3770"/>
                  <a:pt x="3698" y="4043"/>
                  <a:pt x="2292" y="4043"/>
                </a:cubicBezTo>
                <a:cubicBezTo>
                  <a:pt x="2236" y="4043"/>
                  <a:pt x="2179" y="4043"/>
                  <a:pt x="2123" y="4042"/>
                </a:cubicBezTo>
                <a:cubicBezTo>
                  <a:pt x="1735" y="4019"/>
                  <a:pt x="1324" y="3996"/>
                  <a:pt x="959" y="3836"/>
                </a:cubicBezTo>
                <a:cubicBezTo>
                  <a:pt x="571" y="3654"/>
                  <a:pt x="297" y="3334"/>
                  <a:pt x="229" y="2992"/>
                </a:cubicBezTo>
                <a:cubicBezTo>
                  <a:pt x="183" y="2695"/>
                  <a:pt x="274" y="2444"/>
                  <a:pt x="434" y="2193"/>
                </a:cubicBezTo>
                <a:cubicBezTo>
                  <a:pt x="3013" y="1828"/>
                  <a:pt x="5661" y="1622"/>
                  <a:pt x="8263" y="1577"/>
                </a:cubicBezTo>
                <a:close/>
                <a:moveTo>
                  <a:pt x="8377" y="1942"/>
                </a:moveTo>
                <a:cubicBezTo>
                  <a:pt x="8423" y="2353"/>
                  <a:pt x="8468" y="2764"/>
                  <a:pt x="8491" y="3174"/>
                </a:cubicBezTo>
                <a:cubicBezTo>
                  <a:pt x="8514" y="3311"/>
                  <a:pt x="8514" y="3425"/>
                  <a:pt x="8468" y="3540"/>
                </a:cubicBezTo>
                <a:cubicBezTo>
                  <a:pt x="8446" y="3631"/>
                  <a:pt x="8354" y="3722"/>
                  <a:pt x="8240" y="3813"/>
                </a:cubicBezTo>
                <a:cubicBezTo>
                  <a:pt x="8035" y="3996"/>
                  <a:pt x="7784" y="4179"/>
                  <a:pt x="7441" y="4361"/>
                </a:cubicBezTo>
                <a:cubicBezTo>
                  <a:pt x="6193" y="5075"/>
                  <a:pt x="4756" y="5461"/>
                  <a:pt x="3323" y="5461"/>
                </a:cubicBezTo>
                <a:cubicBezTo>
                  <a:pt x="3105" y="5461"/>
                  <a:pt x="2888" y="5452"/>
                  <a:pt x="2671" y="5434"/>
                </a:cubicBezTo>
                <a:cubicBezTo>
                  <a:pt x="2169" y="5388"/>
                  <a:pt x="1758" y="5320"/>
                  <a:pt x="1393" y="5206"/>
                </a:cubicBezTo>
                <a:cubicBezTo>
                  <a:pt x="936" y="5046"/>
                  <a:pt x="639" y="4863"/>
                  <a:pt x="480" y="4612"/>
                </a:cubicBezTo>
                <a:cubicBezTo>
                  <a:pt x="274" y="4293"/>
                  <a:pt x="251" y="3928"/>
                  <a:pt x="251" y="3540"/>
                </a:cubicBezTo>
                <a:lnTo>
                  <a:pt x="251" y="3540"/>
                </a:lnTo>
                <a:cubicBezTo>
                  <a:pt x="388" y="3745"/>
                  <a:pt x="594" y="3905"/>
                  <a:pt x="868" y="4019"/>
                </a:cubicBezTo>
                <a:cubicBezTo>
                  <a:pt x="1256" y="4202"/>
                  <a:pt x="1735" y="4247"/>
                  <a:pt x="2123" y="4247"/>
                </a:cubicBezTo>
                <a:lnTo>
                  <a:pt x="2374" y="4247"/>
                </a:lnTo>
                <a:cubicBezTo>
                  <a:pt x="3789" y="4247"/>
                  <a:pt x="5204" y="3973"/>
                  <a:pt x="6505" y="3425"/>
                </a:cubicBezTo>
                <a:cubicBezTo>
                  <a:pt x="6871" y="3289"/>
                  <a:pt x="7441" y="2855"/>
                  <a:pt x="7852" y="2512"/>
                </a:cubicBezTo>
                <a:cubicBezTo>
                  <a:pt x="8058" y="2353"/>
                  <a:pt x="8240" y="2170"/>
                  <a:pt x="8377" y="1942"/>
                </a:cubicBezTo>
                <a:close/>
                <a:moveTo>
                  <a:pt x="5642" y="0"/>
                </a:moveTo>
                <a:cubicBezTo>
                  <a:pt x="4073" y="0"/>
                  <a:pt x="2479" y="440"/>
                  <a:pt x="1142" y="1257"/>
                </a:cubicBezTo>
                <a:cubicBezTo>
                  <a:pt x="708" y="1531"/>
                  <a:pt x="23" y="2079"/>
                  <a:pt x="0" y="2786"/>
                </a:cubicBezTo>
                <a:cubicBezTo>
                  <a:pt x="0" y="2809"/>
                  <a:pt x="0" y="2832"/>
                  <a:pt x="0" y="2832"/>
                </a:cubicBezTo>
                <a:cubicBezTo>
                  <a:pt x="23" y="3037"/>
                  <a:pt x="23" y="3243"/>
                  <a:pt x="23" y="3448"/>
                </a:cubicBezTo>
                <a:cubicBezTo>
                  <a:pt x="46" y="3882"/>
                  <a:pt x="46" y="4338"/>
                  <a:pt x="297" y="4726"/>
                </a:cubicBezTo>
                <a:cubicBezTo>
                  <a:pt x="502" y="5023"/>
                  <a:pt x="822" y="5229"/>
                  <a:pt x="1324" y="5388"/>
                </a:cubicBezTo>
                <a:cubicBezTo>
                  <a:pt x="1712" y="5525"/>
                  <a:pt x="2146" y="5594"/>
                  <a:pt x="2648" y="5640"/>
                </a:cubicBezTo>
                <a:cubicBezTo>
                  <a:pt x="2876" y="5662"/>
                  <a:pt x="3082" y="5662"/>
                  <a:pt x="3310" y="5662"/>
                </a:cubicBezTo>
                <a:cubicBezTo>
                  <a:pt x="4794" y="5662"/>
                  <a:pt x="6277" y="5274"/>
                  <a:pt x="7555" y="4544"/>
                </a:cubicBezTo>
                <a:cubicBezTo>
                  <a:pt x="7898" y="4361"/>
                  <a:pt x="8149" y="4179"/>
                  <a:pt x="8377" y="3973"/>
                </a:cubicBezTo>
                <a:cubicBezTo>
                  <a:pt x="8514" y="3882"/>
                  <a:pt x="8628" y="3768"/>
                  <a:pt x="8674" y="3608"/>
                </a:cubicBezTo>
                <a:cubicBezTo>
                  <a:pt x="8720" y="3448"/>
                  <a:pt x="8720" y="3289"/>
                  <a:pt x="8720" y="3174"/>
                </a:cubicBezTo>
                <a:cubicBezTo>
                  <a:pt x="8651" y="2490"/>
                  <a:pt x="8583" y="1828"/>
                  <a:pt x="8468" y="1143"/>
                </a:cubicBezTo>
                <a:cubicBezTo>
                  <a:pt x="8468" y="1120"/>
                  <a:pt x="8423" y="1074"/>
                  <a:pt x="8400" y="1074"/>
                </a:cubicBezTo>
                <a:cubicBezTo>
                  <a:pt x="8286" y="846"/>
                  <a:pt x="8126" y="641"/>
                  <a:pt x="7943" y="504"/>
                </a:cubicBezTo>
                <a:cubicBezTo>
                  <a:pt x="7578" y="230"/>
                  <a:pt x="7099" y="139"/>
                  <a:pt x="6711" y="70"/>
                </a:cubicBezTo>
                <a:cubicBezTo>
                  <a:pt x="6358" y="23"/>
                  <a:pt x="6001" y="0"/>
                  <a:pt x="56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50"/>
          <p:cNvSpPr/>
          <p:nvPr/>
        </p:nvSpPr>
        <p:spPr>
          <a:xfrm flipH="1">
            <a:off x="5914460" y="364705"/>
            <a:ext cx="164586" cy="54655"/>
          </a:xfrm>
          <a:custGeom>
            <a:avLst/>
            <a:gdLst/>
            <a:ahLst/>
            <a:cxnLst/>
            <a:rect l="l" t="t" r="r" b="b"/>
            <a:pathLst>
              <a:path w="8218" h="2729" extrusionOk="0">
                <a:moveTo>
                  <a:pt x="3698" y="948"/>
                </a:moveTo>
                <a:cubicBezTo>
                  <a:pt x="3835" y="1017"/>
                  <a:pt x="3972" y="1131"/>
                  <a:pt x="4064" y="1245"/>
                </a:cubicBezTo>
                <a:cubicBezTo>
                  <a:pt x="4315" y="1496"/>
                  <a:pt x="4406" y="1839"/>
                  <a:pt x="4315" y="2113"/>
                </a:cubicBezTo>
                <a:cubicBezTo>
                  <a:pt x="4269" y="2272"/>
                  <a:pt x="4132" y="2409"/>
                  <a:pt x="3995" y="2478"/>
                </a:cubicBezTo>
                <a:cubicBezTo>
                  <a:pt x="3927" y="2501"/>
                  <a:pt x="3858" y="2512"/>
                  <a:pt x="3793" y="2512"/>
                </a:cubicBezTo>
                <a:cubicBezTo>
                  <a:pt x="3727" y="2512"/>
                  <a:pt x="3664" y="2501"/>
                  <a:pt x="3607" y="2478"/>
                </a:cubicBezTo>
                <a:cubicBezTo>
                  <a:pt x="3288" y="2341"/>
                  <a:pt x="3219" y="1861"/>
                  <a:pt x="3379" y="1473"/>
                </a:cubicBezTo>
                <a:cubicBezTo>
                  <a:pt x="3447" y="1291"/>
                  <a:pt x="3562" y="1108"/>
                  <a:pt x="3698" y="948"/>
                </a:cubicBezTo>
                <a:close/>
                <a:moveTo>
                  <a:pt x="5462" y="0"/>
                </a:moveTo>
                <a:cubicBezTo>
                  <a:pt x="5246" y="0"/>
                  <a:pt x="5022" y="24"/>
                  <a:pt x="4794" y="81"/>
                </a:cubicBezTo>
                <a:cubicBezTo>
                  <a:pt x="4360" y="172"/>
                  <a:pt x="3950" y="401"/>
                  <a:pt x="3653" y="697"/>
                </a:cubicBezTo>
                <a:cubicBezTo>
                  <a:pt x="3420" y="620"/>
                  <a:pt x="3177" y="574"/>
                  <a:pt x="2923" y="574"/>
                </a:cubicBezTo>
                <a:cubicBezTo>
                  <a:pt x="2804" y="574"/>
                  <a:pt x="2682" y="584"/>
                  <a:pt x="2557" y="606"/>
                </a:cubicBezTo>
                <a:cubicBezTo>
                  <a:pt x="1918" y="697"/>
                  <a:pt x="1347" y="1063"/>
                  <a:pt x="982" y="1336"/>
                </a:cubicBezTo>
                <a:cubicBezTo>
                  <a:pt x="617" y="1588"/>
                  <a:pt x="183" y="1976"/>
                  <a:pt x="1" y="2501"/>
                </a:cubicBezTo>
                <a:cubicBezTo>
                  <a:pt x="1" y="2546"/>
                  <a:pt x="24" y="2615"/>
                  <a:pt x="69" y="2615"/>
                </a:cubicBezTo>
                <a:cubicBezTo>
                  <a:pt x="86" y="2620"/>
                  <a:pt x="102" y="2623"/>
                  <a:pt x="116" y="2623"/>
                </a:cubicBezTo>
                <a:cubicBezTo>
                  <a:pt x="159" y="2623"/>
                  <a:pt x="189" y="2598"/>
                  <a:pt x="206" y="2546"/>
                </a:cubicBezTo>
                <a:cubicBezTo>
                  <a:pt x="366" y="2090"/>
                  <a:pt x="777" y="1747"/>
                  <a:pt x="1119" y="1496"/>
                </a:cubicBezTo>
                <a:cubicBezTo>
                  <a:pt x="1667" y="1108"/>
                  <a:pt x="2146" y="880"/>
                  <a:pt x="2603" y="811"/>
                </a:cubicBezTo>
                <a:cubicBezTo>
                  <a:pt x="2702" y="796"/>
                  <a:pt x="2803" y="789"/>
                  <a:pt x="2905" y="789"/>
                </a:cubicBezTo>
                <a:cubicBezTo>
                  <a:pt x="3108" y="789"/>
                  <a:pt x="3310" y="819"/>
                  <a:pt x="3493" y="880"/>
                </a:cubicBezTo>
                <a:cubicBezTo>
                  <a:pt x="3356" y="1040"/>
                  <a:pt x="3242" y="1222"/>
                  <a:pt x="3173" y="1405"/>
                </a:cubicBezTo>
                <a:cubicBezTo>
                  <a:pt x="2991" y="1861"/>
                  <a:pt x="3082" y="2478"/>
                  <a:pt x="3516" y="2683"/>
                </a:cubicBezTo>
                <a:cubicBezTo>
                  <a:pt x="3607" y="2706"/>
                  <a:pt x="3698" y="2729"/>
                  <a:pt x="3767" y="2729"/>
                </a:cubicBezTo>
                <a:cubicBezTo>
                  <a:pt x="3881" y="2729"/>
                  <a:pt x="3972" y="2706"/>
                  <a:pt x="4064" y="2660"/>
                </a:cubicBezTo>
                <a:cubicBezTo>
                  <a:pt x="4292" y="2569"/>
                  <a:pt x="4452" y="2386"/>
                  <a:pt x="4520" y="2181"/>
                </a:cubicBezTo>
                <a:cubicBezTo>
                  <a:pt x="4634" y="1839"/>
                  <a:pt x="4520" y="1405"/>
                  <a:pt x="4223" y="1085"/>
                </a:cubicBezTo>
                <a:cubicBezTo>
                  <a:pt x="4109" y="971"/>
                  <a:pt x="3995" y="880"/>
                  <a:pt x="3858" y="789"/>
                </a:cubicBezTo>
                <a:cubicBezTo>
                  <a:pt x="4109" y="560"/>
                  <a:pt x="4475" y="355"/>
                  <a:pt x="4840" y="286"/>
                </a:cubicBezTo>
                <a:cubicBezTo>
                  <a:pt x="5051" y="237"/>
                  <a:pt x="5259" y="216"/>
                  <a:pt x="5460" y="216"/>
                </a:cubicBezTo>
                <a:cubicBezTo>
                  <a:pt x="5995" y="216"/>
                  <a:pt x="6477" y="365"/>
                  <a:pt x="6826" y="515"/>
                </a:cubicBezTo>
                <a:cubicBezTo>
                  <a:pt x="7191" y="675"/>
                  <a:pt x="7875" y="1040"/>
                  <a:pt x="8012" y="1702"/>
                </a:cubicBezTo>
                <a:cubicBezTo>
                  <a:pt x="8012" y="1770"/>
                  <a:pt x="8081" y="1793"/>
                  <a:pt x="8127" y="1793"/>
                </a:cubicBezTo>
                <a:cubicBezTo>
                  <a:pt x="8195" y="1770"/>
                  <a:pt x="8218" y="1724"/>
                  <a:pt x="8218" y="1656"/>
                </a:cubicBezTo>
                <a:cubicBezTo>
                  <a:pt x="8058" y="903"/>
                  <a:pt x="7328" y="492"/>
                  <a:pt x="6894" y="309"/>
                </a:cubicBezTo>
                <a:cubicBezTo>
                  <a:pt x="6531" y="161"/>
                  <a:pt x="6025" y="0"/>
                  <a:pt x="54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50"/>
          <p:cNvSpPr/>
          <p:nvPr/>
        </p:nvSpPr>
        <p:spPr>
          <a:xfrm flipH="1">
            <a:off x="8154831" y="2548831"/>
            <a:ext cx="68096" cy="64973"/>
          </a:xfrm>
          <a:custGeom>
            <a:avLst/>
            <a:gdLst/>
            <a:ahLst/>
            <a:cxnLst/>
            <a:rect l="l" t="t" r="r" b="b"/>
            <a:pathLst>
              <a:path w="5319" h="5074" extrusionOk="0">
                <a:moveTo>
                  <a:pt x="3013" y="212"/>
                </a:moveTo>
                <a:cubicBezTo>
                  <a:pt x="3378" y="212"/>
                  <a:pt x="3675" y="281"/>
                  <a:pt x="3949" y="418"/>
                </a:cubicBezTo>
                <a:cubicBezTo>
                  <a:pt x="4565" y="714"/>
                  <a:pt x="5022" y="1422"/>
                  <a:pt x="5067" y="2198"/>
                </a:cubicBezTo>
                <a:cubicBezTo>
                  <a:pt x="5113" y="3020"/>
                  <a:pt x="4816" y="3773"/>
                  <a:pt x="4291" y="4184"/>
                </a:cubicBezTo>
                <a:cubicBezTo>
                  <a:pt x="3766" y="4617"/>
                  <a:pt x="3105" y="4846"/>
                  <a:pt x="2420" y="4846"/>
                </a:cubicBezTo>
                <a:cubicBezTo>
                  <a:pt x="2392" y="4847"/>
                  <a:pt x="2364" y="4847"/>
                  <a:pt x="2337" y="4847"/>
                </a:cubicBezTo>
                <a:cubicBezTo>
                  <a:pt x="1705" y="4847"/>
                  <a:pt x="1103" y="4599"/>
                  <a:pt x="754" y="4184"/>
                </a:cubicBezTo>
                <a:cubicBezTo>
                  <a:pt x="502" y="3864"/>
                  <a:pt x="343" y="3430"/>
                  <a:pt x="297" y="2905"/>
                </a:cubicBezTo>
                <a:cubicBezTo>
                  <a:pt x="229" y="2221"/>
                  <a:pt x="365" y="1604"/>
                  <a:pt x="708" y="1171"/>
                </a:cubicBezTo>
                <a:cubicBezTo>
                  <a:pt x="1027" y="783"/>
                  <a:pt x="1530" y="486"/>
                  <a:pt x="2191" y="326"/>
                </a:cubicBezTo>
                <a:cubicBezTo>
                  <a:pt x="2488" y="258"/>
                  <a:pt x="2762" y="212"/>
                  <a:pt x="3013" y="212"/>
                </a:cubicBezTo>
                <a:close/>
                <a:moveTo>
                  <a:pt x="3043" y="1"/>
                </a:moveTo>
                <a:cubicBezTo>
                  <a:pt x="2763" y="1"/>
                  <a:pt x="2463" y="42"/>
                  <a:pt x="2146" y="121"/>
                </a:cubicBezTo>
                <a:cubicBezTo>
                  <a:pt x="1415" y="303"/>
                  <a:pt x="890" y="600"/>
                  <a:pt x="548" y="1034"/>
                </a:cubicBezTo>
                <a:cubicBezTo>
                  <a:pt x="183" y="1513"/>
                  <a:pt x="0" y="2175"/>
                  <a:pt x="69" y="2928"/>
                </a:cubicBezTo>
                <a:cubicBezTo>
                  <a:pt x="137" y="3499"/>
                  <a:pt x="320" y="3978"/>
                  <a:pt x="594" y="4321"/>
                </a:cubicBezTo>
                <a:cubicBezTo>
                  <a:pt x="1005" y="4800"/>
                  <a:pt x="1667" y="5074"/>
                  <a:pt x="2397" y="5074"/>
                </a:cubicBezTo>
                <a:lnTo>
                  <a:pt x="2420" y="5074"/>
                </a:lnTo>
                <a:cubicBezTo>
                  <a:pt x="3150" y="5051"/>
                  <a:pt x="3858" y="4800"/>
                  <a:pt x="4428" y="4343"/>
                </a:cubicBezTo>
                <a:cubicBezTo>
                  <a:pt x="4999" y="3887"/>
                  <a:pt x="5319" y="3088"/>
                  <a:pt x="5273" y="2198"/>
                </a:cubicBezTo>
                <a:cubicBezTo>
                  <a:pt x="5227" y="1331"/>
                  <a:pt x="4725" y="554"/>
                  <a:pt x="4040" y="212"/>
                </a:cubicBezTo>
                <a:cubicBezTo>
                  <a:pt x="3743" y="70"/>
                  <a:pt x="3409" y="1"/>
                  <a:pt x="30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50"/>
          <p:cNvSpPr/>
          <p:nvPr/>
        </p:nvSpPr>
        <p:spPr>
          <a:xfrm flipH="1">
            <a:off x="1339431" y="790856"/>
            <a:ext cx="68096" cy="64973"/>
          </a:xfrm>
          <a:custGeom>
            <a:avLst/>
            <a:gdLst/>
            <a:ahLst/>
            <a:cxnLst/>
            <a:rect l="l" t="t" r="r" b="b"/>
            <a:pathLst>
              <a:path w="5319" h="5074" extrusionOk="0">
                <a:moveTo>
                  <a:pt x="3013" y="212"/>
                </a:moveTo>
                <a:cubicBezTo>
                  <a:pt x="3378" y="212"/>
                  <a:pt x="3675" y="281"/>
                  <a:pt x="3949" y="418"/>
                </a:cubicBezTo>
                <a:cubicBezTo>
                  <a:pt x="4565" y="714"/>
                  <a:pt x="5022" y="1422"/>
                  <a:pt x="5067" y="2198"/>
                </a:cubicBezTo>
                <a:cubicBezTo>
                  <a:pt x="5113" y="3020"/>
                  <a:pt x="4816" y="3773"/>
                  <a:pt x="4291" y="4184"/>
                </a:cubicBezTo>
                <a:cubicBezTo>
                  <a:pt x="3766" y="4617"/>
                  <a:pt x="3105" y="4846"/>
                  <a:pt x="2420" y="4846"/>
                </a:cubicBezTo>
                <a:cubicBezTo>
                  <a:pt x="2392" y="4847"/>
                  <a:pt x="2364" y="4847"/>
                  <a:pt x="2337" y="4847"/>
                </a:cubicBezTo>
                <a:cubicBezTo>
                  <a:pt x="1705" y="4847"/>
                  <a:pt x="1103" y="4599"/>
                  <a:pt x="754" y="4184"/>
                </a:cubicBezTo>
                <a:cubicBezTo>
                  <a:pt x="502" y="3864"/>
                  <a:pt x="343" y="3430"/>
                  <a:pt x="297" y="2905"/>
                </a:cubicBezTo>
                <a:cubicBezTo>
                  <a:pt x="229" y="2221"/>
                  <a:pt x="365" y="1604"/>
                  <a:pt x="708" y="1171"/>
                </a:cubicBezTo>
                <a:cubicBezTo>
                  <a:pt x="1027" y="783"/>
                  <a:pt x="1530" y="486"/>
                  <a:pt x="2191" y="326"/>
                </a:cubicBezTo>
                <a:cubicBezTo>
                  <a:pt x="2488" y="258"/>
                  <a:pt x="2762" y="212"/>
                  <a:pt x="3013" y="212"/>
                </a:cubicBezTo>
                <a:close/>
                <a:moveTo>
                  <a:pt x="3043" y="1"/>
                </a:moveTo>
                <a:cubicBezTo>
                  <a:pt x="2763" y="1"/>
                  <a:pt x="2463" y="42"/>
                  <a:pt x="2146" y="121"/>
                </a:cubicBezTo>
                <a:cubicBezTo>
                  <a:pt x="1415" y="303"/>
                  <a:pt x="890" y="600"/>
                  <a:pt x="548" y="1034"/>
                </a:cubicBezTo>
                <a:cubicBezTo>
                  <a:pt x="183" y="1513"/>
                  <a:pt x="0" y="2175"/>
                  <a:pt x="69" y="2928"/>
                </a:cubicBezTo>
                <a:cubicBezTo>
                  <a:pt x="137" y="3499"/>
                  <a:pt x="320" y="3978"/>
                  <a:pt x="594" y="4321"/>
                </a:cubicBezTo>
                <a:cubicBezTo>
                  <a:pt x="1005" y="4800"/>
                  <a:pt x="1667" y="5074"/>
                  <a:pt x="2397" y="5074"/>
                </a:cubicBezTo>
                <a:lnTo>
                  <a:pt x="2420" y="5074"/>
                </a:lnTo>
                <a:cubicBezTo>
                  <a:pt x="3150" y="5051"/>
                  <a:pt x="3858" y="4800"/>
                  <a:pt x="4428" y="4343"/>
                </a:cubicBezTo>
                <a:cubicBezTo>
                  <a:pt x="4999" y="3887"/>
                  <a:pt x="5319" y="3088"/>
                  <a:pt x="5273" y="2198"/>
                </a:cubicBezTo>
                <a:cubicBezTo>
                  <a:pt x="5227" y="1331"/>
                  <a:pt x="4725" y="554"/>
                  <a:pt x="4040" y="212"/>
                </a:cubicBezTo>
                <a:cubicBezTo>
                  <a:pt x="3743" y="70"/>
                  <a:pt x="3409" y="1"/>
                  <a:pt x="30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50"/>
          <p:cNvSpPr/>
          <p:nvPr/>
        </p:nvSpPr>
        <p:spPr>
          <a:xfrm rot="-2700000">
            <a:off x="8464830" y="648414"/>
            <a:ext cx="122997" cy="192036"/>
          </a:xfrm>
          <a:custGeom>
            <a:avLst/>
            <a:gdLst/>
            <a:ahLst/>
            <a:cxnLst/>
            <a:rect l="l" t="t" r="r" b="b"/>
            <a:pathLst>
              <a:path w="6141" h="9588" extrusionOk="0">
                <a:moveTo>
                  <a:pt x="5935" y="366"/>
                </a:moveTo>
                <a:lnTo>
                  <a:pt x="5935" y="366"/>
                </a:lnTo>
                <a:cubicBezTo>
                  <a:pt x="5821" y="3356"/>
                  <a:pt x="5547" y="6369"/>
                  <a:pt x="5090" y="9336"/>
                </a:cubicBezTo>
                <a:cubicBezTo>
                  <a:pt x="3424" y="8811"/>
                  <a:pt x="1826" y="8081"/>
                  <a:pt x="274" y="7373"/>
                </a:cubicBezTo>
                <a:cubicBezTo>
                  <a:pt x="1895" y="4840"/>
                  <a:pt x="3789" y="2489"/>
                  <a:pt x="5935" y="366"/>
                </a:cubicBezTo>
                <a:close/>
                <a:moveTo>
                  <a:pt x="6095" y="1"/>
                </a:moveTo>
                <a:cubicBezTo>
                  <a:pt x="6049" y="1"/>
                  <a:pt x="6003" y="1"/>
                  <a:pt x="5958" y="24"/>
                </a:cubicBezTo>
                <a:cubicBezTo>
                  <a:pt x="3721" y="2238"/>
                  <a:pt x="1712" y="4703"/>
                  <a:pt x="23" y="7350"/>
                </a:cubicBezTo>
                <a:cubicBezTo>
                  <a:pt x="0" y="7396"/>
                  <a:pt x="0" y="7419"/>
                  <a:pt x="23" y="7442"/>
                </a:cubicBezTo>
                <a:cubicBezTo>
                  <a:pt x="23" y="7465"/>
                  <a:pt x="46" y="7510"/>
                  <a:pt x="69" y="7510"/>
                </a:cubicBezTo>
                <a:cubicBezTo>
                  <a:pt x="1689" y="8264"/>
                  <a:pt x="3378" y="9040"/>
                  <a:pt x="5159" y="9565"/>
                </a:cubicBezTo>
                <a:cubicBezTo>
                  <a:pt x="5159" y="9587"/>
                  <a:pt x="5182" y="9587"/>
                  <a:pt x="5182" y="9587"/>
                </a:cubicBezTo>
                <a:cubicBezTo>
                  <a:pt x="5204" y="9587"/>
                  <a:pt x="5227" y="9565"/>
                  <a:pt x="5250" y="9565"/>
                </a:cubicBezTo>
                <a:cubicBezTo>
                  <a:pt x="5273" y="9542"/>
                  <a:pt x="5296" y="9519"/>
                  <a:pt x="5296" y="9496"/>
                </a:cubicBezTo>
                <a:cubicBezTo>
                  <a:pt x="5752" y="6392"/>
                  <a:pt x="6049" y="3242"/>
                  <a:pt x="6140" y="115"/>
                </a:cubicBezTo>
                <a:cubicBezTo>
                  <a:pt x="6140" y="69"/>
                  <a:pt x="6117" y="24"/>
                  <a:pt x="60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50"/>
          <p:cNvSpPr/>
          <p:nvPr/>
        </p:nvSpPr>
        <p:spPr>
          <a:xfrm flipH="1">
            <a:off x="3549635" y="4833305"/>
            <a:ext cx="164586" cy="54655"/>
          </a:xfrm>
          <a:custGeom>
            <a:avLst/>
            <a:gdLst/>
            <a:ahLst/>
            <a:cxnLst/>
            <a:rect l="l" t="t" r="r" b="b"/>
            <a:pathLst>
              <a:path w="8218" h="2729" extrusionOk="0">
                <a:moveTo>
                  <a:pt x="3698" y="948"/>
                </a:moveTo>
                <a:cubicBezTo>
                  <a:pt x="3835" y="1017"/>
                  <a:pt x="3972" y="1131"/>
                  <a:pt x="4064" y="1245"/>
                </a:cubicBezTo>
                <a:cubicBezTo>
                  <a:pt x="4315" y="1496"/>
                  <a:pt x="4406" y="1839"/>
                  <a:pt x="4315" y="2113"/>
                </a:cubicBezTo>
                <a:cubicBezTo>
                  <a:pt x="4269" y="2272"/>
                  <a:pt x="4132" y="2409"/>
                  <a:pt x="3995" y="2478"/>
                </a:cubicBezTo>
                <a:cubicBezTo>
                  <a:pt x="3927" y="2501"/>
                  <a:pt x="3858" y="2512"/>
                  <a:pt x="3793" y="2512"/>
                </a:cubicBezTo>
                <a:cubicBezTo>
                  <a:pt x="3727" y="2512"/>
                  <a:pt x="3664" y="2501"/>
                  <a:pt x="3607" y="2478"/>
                </a:cubicBezTo>
                <a:cubicBezTo>
                  <a:pt x="3288" y="2341"/>
                  <a:pt x="3219" y="1861"/>
                  <a:pt x="3379" y="1473"/>
                </a:cubicBezTo>
                <a:cubicBezTo>
                  <a:pt x="3447" y="1291"/>
                  <a:pt x="3562" y="1108"/>
                  <a:pt x="3698" y="948"/>
                </a:cubicBezTo>
                <a:close/>
                <a:moveTo>
                  <a:pt x="5462" y="0"/>
                </a:moveTo>
                <a:cubicBezTo>
                  <a:pt x="5246" y="0"/>
                  <a:pt x="5022" y="24"/>
                  <a:pt x="4794" y="81"/>
                </a:cubicBezTo>
                <a:cubicBezTo>
                  <a:pt x="4360" y="172"/>
                  <a:pt x="3950" y="401"/>
                  <a:pt x="3653" y="697"/>
                </a:cubicBezTo>
                <a:cubicBezTo>
                  <a:pt x="3420" y="620"/>
                  <a:pt x="3177" y="574"/>
                  <a:pt x="2923" y="574"/>
                </a:cubicBezTo>
                <a:cubicBezTo>
                  <a:pt x="2804" y="574"/>
                  <a:pt x="2682" y="584"/>
                  <a:pt x="2557" y="606"/>
                </a:cubicBezTo>
                <a:cubicBezTo>
                  <a:pt x="1918" y="697"/>
                  <a:pt x="1347" y="1063"/>
                  <a:pt x="982" y="1336"/>
                </a:cubicBezTo>
                <a:cubicBezTo>
                  <a:pt x="617" y="1588"/>
                  <a:pt x="183" y="1976"/>
                  <a:pt x="1" y="2501"/>
                </a:cubicBezTo>
                <a:cubicBezTo>
                  <a:pt x="1" y="2546"/>
                  <a:pt x="24" y="2615"/>
                  <a:pt x="69" y="2615"/>
                </a:cubicBezTo>
                <a:cubicBezTo>
                  <a:pt x="86" y="2620"/>
                  <a:pt x="102" y="2623"/>
                  <a:pt x="116" y="2623"/>
                </a:cubicBezTo>
                <a:cubicBezTo>
                  <a:pt x="159" y="2623"/>
                  <a:pt x="189" y="2598"/>
                  <a:pt x="206" y="2546"/>
                </a:cubicBezTo>
                <a:cubicBezTo>
                  <a:pt x="366" y="2090"/>
                  <a:pt x="777" y="1747"/>
                  <a:pt x="1119" y="1496"/>
                </a:cubicBezTo>
                <a:cubicBezTo>
                  <a:pt x="1667" y="1108"/>
                  <a:pt x="2146" y="880"/>
                  <a:pt x="2603" y="811"/>
                </a:cubicBezTo>
                <a:cubicBezTo>
                  <a:pt x="2702" y="796"/>
                  <a:pt x="2803" y="789"/>
                  <a:pt x="2905" y="789"/>
                </a:cubicBezTo>
                <a:cubicBezTo>
                  <a:pt x="3108" y="789"/>
                  <a:pt x="3310" y="819"/>
                  <a:pt x="3493" y="880"/>
                </a:cubicBezTo>
                <a:cubicBezTo>
                  <a:pt x="3356" y="1040"/>
                  <a:pt x="3242" y="1222"/>
                  <a:pt x="3173" y="1405"/>
                </a:cubicBezTo>
                <a:cubicBezTo>
                  <a:pt x="2991" y="1861"/>
                  <a:pt x="3082" y="2478"/>
                  <a:pt x="3516" y="2683"/>
                </a:cubicBezTo>
                <a:cubicBezTo>
                  <a:pt x="3607" y="2706"/>
                  <a:pt x="3698" y="2729"/>
                  <a:pt x="3767" y="2729"/>
                </a:cubicBezTo>
                <a:cubicBezTo>
                  <a:pt x="3881" y="2729"/>
                  <a:pt x="3972" y="2706"/>
                  <a:pt x="4064" y="2660"/>
                </a:cubicBezTo>
                <a:cubicBezTo>
                  <a:pt x="4292" y="2569"/>
                  <a:pt x="4452" y="2386"/>
                  <a:pt x="4520" y="2181"/>
                </a:cubicBezTo>
                <a:cubicBezTo>
                  <a:pt x="4634" y="1839"/>
                  <a:pt x="4520" y="1405"/>
                  <a:pt x="4223" y="1085"/>
                </a:cubicBezTo>
                <a:cubicBezTo>
                  <a:pt x="4109" y="971"/>
                  <a:pt x="3995" y="880"/>
                  <a:pt x="3858" y="789"/>
                </a:cubicBezTo>
                <a:cubicBezTo>
                  <a:pt x="4109" y="560"/>
                  <a:pt x="4475" y="355"/>
                  <a:pt x="4840" y="286"/>
                </a:cubicBezTo>
                <a:cubicBezTo>
                  <a:pt x="5051" y="237"/>
                  <a:pt x="5259" y="216"/>
                  <a:pt x="5460" y="216"/>
                </a:cubicBezTo>
                <a:cubicBezTo>
                  <a:pt x="5995" y="216"/>
                  <a:pt x="6477" y="365"/>
                  <a:pt x="6826" y="515"/>
                </a:cubicBezTo>
                <a:cubicBezTo>
                  <a:pt x="7191" y="675"/>
                  <a:pt x="7875" y="1040"/>
                  <a:pt x="8012" y="1702"/>
                </a:cubicBezTo>
                <a:cubicBezTo>
                  <a:pt x="8012" y="1770"/>
                  <a:pt x="8081" y="1793"/>
                  <a:pt x="8127" y="1793"/>
                </a:cubicBezTo>
                <a:cubicBezTo>
                  <a:pt x="8195" y="1770"/>
                  <a:pt x="8218" y="1724"/>
                  <a:pt x="8218" y="1656"/>
                </a:cubicBezTo>
                <a:cubicBezTo>
                  <a:pt x="8058" y="903"/>
                  <a:pt x="7328" y="492"/>
                  <a:pt x="6894" y="309"/>
                </a:cubicBezTo>
                <a:cubicBezTo>
                  <a:pt x="6531" y="161"/>
                  <a:pt x="6025" y="0"/>
                  <a:pt x="54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50"/>
          <p:cNvSpPr/>
          <p:nvPr/>
        </p:nvSpPr>
        <p:spPr>
          <a:xfrm>
            <a:off x="5932975" y="4843202"/>
            <a:ext cx="93021" cy="113426"/>
          </a:xfrm>
          <a:custGeom>
            <a:avLst/>
            <a:gdLst/>
            <a:ahLst/>
            <a:cxnLst/>
            <a:rect l="l" t="t" r="r" b="b"/>
            <a:pathLst>
              <a:path w="6141" h="9588" extrusionOk="0">
                <a:moveTo>
                  <a:pt x="5935" y="366"/>
                </a:moveTo>
                <a:lnTo>
                  <a:pt x="5935" y="366"/>
                </a:lnTo>
                <a:cubicBezTo>
                  <a:pt x="5821" y="3356"/>
                  <a:pt x="5547" y="6369"/>
                  <a:pt x="5090" y="9336"/>
                </a:cubicBezTo>
                <a:cubicBezTo>
                  <a:pt x="3424" y="8811"/>
                  <a:pt x="1826" y="8081"/>
                  <a:pt x="274" y="7373"/>
                </a:cubicBezTo>
                <a:cubicBezTo>
                  <a:pt x="1895" y="4840"/>
                  <a:pt x="3789" y="2489"/>
                  <a:pt x="5935" y="366"/>
                </a:cubicBezTo>
                <a:close/>
                <a:moveTo>
                  <a:pt x="6095" y="1"/>
                </a:moveTo>
                <a:cubicBezTo>
                  <a:pt x="6049" y="1"/>
                  <a:pt x="6003" y="1"/>
                  <a:pt x="5958" y="24"/>
                </a:cubicBezTo>
                <a:cubicBezTo>
                  <a:pt x="3721" y="2238"/>
                  <a:pt x="1712" y="4703"/>
                  <a:pt x="23" y="7350"/>
                </a:cubicBezTo>
                <a:cubicBezTo>
                  <a:pt x="0" y="7396"/>
                  <a:pt x="0" y="7419"/>
                  <a:pt x="23" y="7442"/>
                </a:cubicBezTo>
                <a:cubicBezTo>
                  <a:pt x="23" y="7465"/>
                  <a:pt x="46" y="7510"/>
                  <a:pt x="69" y="7510"/>
                </a:cubicBezTo>
                <a:cubicBezTo>
                  <a:pt x="1689" y="8264"/>
                  <a:pt x="3378" y="9040"/>
                  <a:pt x="5159" y="9565"/>
                </a:cubicBezTo>
                <a:cubicBezTo>
                  <a:pt x="5159" y="9587"/>
                  <a:pt x="5182" y="9587"/>
                  <a:pt x="5182" y="9587"/>
                </a:cubicBezTo>
                <a:cubicBezTo>
                  <a:pt x="5204" y="9587"/>
                  <a:pt x="5227" y="9565"/>
                  <a:pt x="5250" y="9565"/>
                </a:cubicBezTo>
                <a:cubicBezTo>
                  <a:pt x="5273" y="9542"/>
                  <a:pt x="5296" y="9519"/>
                  <a:pt x="5296" y="9496"/>
                </a:cubicBezTo>
                <a:cubicBezTo>
                  <a:pt x="5752" y="6392"/>
                  <a:pt x="6049" y="3242"/>
                  <a:pt x="6140" y="115"/>
                </a:cubicBezTo>
                <a:cubicBezTo>
                  <a:pt x="6140" y="69"/>
                  <a:pt x="6117" y="24"/>
                  <a:pt x="60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40" name="Google Shape;1040;p50"/>
          <p:cNvGrpSpPr/>
          <p:nvPr/>
        </p:nvGrpSpPr>
        <p:grpSpPr>
          <a:xfrm rot="2700000" flipH="1">
            <a:off x="4317482" y="3867977"/>
            <a:ext cx="874521" cy="1481058"/>
            <a:chOff x="-117729" y="1733810"/>
            <a:chExt cx="874530" cy="1481072"/>
          </a:xfrm>
        </p:grpSpPr>
        <p:sp>
          <p:nvSpPr>
            <p:cNvPr id="1041" name="Google Shape;1041;p50"/>
            <p:cNvSpPr/>
            <p:nvPr/>
          </p:nvSpPr>
          <p:spPr>
            <a:xfrm>
              <a:off x="21973" y="1733810"/>
              <a:ext cx="518652" cy="505591"/>
            </a:xfrm>
            <a:custGeom>
              <a:avLst/>
              <a:gdLst/>
              <a:ahLst/>
              <a:cxnLst/>
              <a:rect l="l" t="t" r="r" b="b"/>
              <a:pathLst>
                <a:path w="19220" h="18736" extrusionOk="0">
                  <a:moveTo>
                    <a:pt x="9145" y="0"/>
                  </a:moveTo>
                  <a:cubicBezTo>
                    <a:pt x="9095" y="0"/>
                    <a:pt x="9044" y="1"/>
                    <a:pt x="8994" y="2"/>
                  </a:cubicBezTo>
                  <a:cubicBezTo>
                    <a:pt x="7190" y="48"/>
                    <a:pt x="5410" y="824"/>
                    <a:pt x="4132" y="2079"/>
                  </a:cubicBezTo>
                  <a:cubicBezTo>
                    <a:pt x="3675" y="2536"/>
                    <a:pt x="3264" y="3084"/>
                    <a:pt x="3127" y="3723"/>
                  </a:cubicBezTo>
                  <a:cubicBezTo>
                    <a:pt x="2945" y="4476"/>
                    <a:pt x="3173" y="5275"/>
                    <a:pt x="3493" y="6005"/>
                  </a:cubicBezTo>
                  <a:cubicBezTo>
                    <a:pt x="4155" y="7466"/>
                    <a:pt x="5182" y="8744"/>
                    <a:pt x="5866" y="10182"/>
                  </a:cubicBezTo>
                  <a:cubicBezTo>
                    <a:pt x="4908" y="9406"/>
                    <a:pt x="3926" y="8630"/>
                    <a:pt x="2945" y="7854"/>
                  </a:cubicBezTo>
                  <a:cubicBezTo>
                    <a:pt x="2717" y="7671"/>
                    <a:pt x="2466" y="7489"/>
                    <a:pt x="2192" y="7420"/>
                  </a:cubicBezTo>
                  <a:cubicBezTo>
                    <a:pt x="2152" y="7416"/>
                    <a:pt x="2112" y="7413"/>
                    <a:pt x="2072" y="7413"/>
                  </a:cubicBezTo>
                  <a:cubicBezTo>
                    <a:pt x="1725" y="7413"/>
                    <a:pt x="1390" y="7586"/>
                    <a:pt x="1164" y="7831"/>
                  </a:cubicBezTo>
                  <a:cubicBezTo>
                    <a:pt x="913" y="8105"/>
                    <a:pt x="776" y="8470"/>
                    <a:pt x="662" y="8835"/>
                  </a:cubicBezTo>
                  <a:cubicBezTo>
                    <a:pt x="0" y="11323"/>
                    <a:pt x="1210" y="14062"/>
                    <a:pt x="3150" y="15752"/>
                  </a:cubicBezTo>
                  <a:cubicBezTo>
                    <a:pt x="5090" y="17441"/>
                    <a:pt x="7647" y="18239"/>
                    <a:pt x="10180" y="18673"/>
                  </a:cubicBezTo>
                  <a:cubicBezTo>
                    <a:pt x="10426" y="18715"/>
                    <a:pt x="10675" y="18735"/>
                    <a:pt x="10925" y="18735"/>
                  </a:cubicBezTo>
                  <a:cubicBezTo>
                    <a:pt x="12446" y="18735"/>
                    <a:pt x="14020" y="17997"/>
                    <a:pt x="15156" y="16938"/>
                  </a:cubicBezTo>
                  <a:cubicBezTo>
                    <a:pt x="16320" y="15866"/>
                    <a:pt x="16868" y="14291"/>
                    <a:pt x="17507" y="12853"/>
                  </a:cubicBezTo>
                  <a:cubicBezTo>
                    <a:pt x="18101" y="11483"/>
                    <a:pt x="18831" y="10159"/>
                    <a:pt x="19014" y="8676"/>
                  </a:cubicBezTo>
                  <a:cubicBezTo>
                    <a:pt x="19219" y="6987"/>
                    <a:pt x="18671" y="5275"/>
                    <a:pt x="18078" y="3677"/>
                  </a:cubicBezTo>
                  <a:cubicBezTo>
                    <a:pt x="17850" y="3015"/>
                    <a:pt x="17599" y="2376"/>
                    <a:pt x="17142" y="1874"/>
                  </a:cubicBezTo>
                  <a:cubicBezTo>
                    <a:pt x="16771" y="1485"/>
                    <a:pt x="16249" y="1205"/>
                    <a:pt x="15735" y="1205"/>
                  </a:cubicBezTo>
                  <a:cubicBezTo>
                    <a:pt x="15586" y="1205"/>
                    <a:pt x="15437" y="1229"/>
                    <a:pt x="15293" y="1280"/>
                  </a:cubicBezTo>
                  <a:cubicBezTo>
                    <a:pt x="14700" y="1509"/>
                    <a:pt x="14335" y="2102"/>
                    <a:pt x="14084" y="2695"/>
                  </a:cubicBezTo>
                  <a:cubicBezTo>
                    <a:pt x="13513" y="3997"/>
                    <a:pt x="13285" y="5412"/>
                    <a:pt x="13079" y="6804"/>
                  </a:cubicBezTo>
                  <a:cubicBezTo>
                    <a:pt x="13148" y="5571"/>
                    <a:pt x="13034" y="4339"/>
                    <a:pt x="12760" y="3129"/>
                  </a:cubicBezTo>
                  <a:cubicBezTo>
                    <a:pt x="12577" y="2262"/>
                    <a:pt x="12280" y="1372"/>
                    <a:pt x="11618" y="778"/>
                  </a:cubicBezTo>
                  <a:cubicBezTo>
                    <a:pt x="10949" y="195"/>
                    <a:pt x="10034" y="0"/>
                    <a:pt x="914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50"/>
            <p:cNvSpPr/>
            <p:nvPr/>
          </p:nvSpPr>
          <p:spPr>
            <a:xfrm>
              <a:off x="182722" y="1995375"/>
              <a:ext cx="268582" cy="236173"/>
            </a:xfrm>
            <a:custGeom>
              <a:avLst/>
              <a:gdLst/>
              <a:ahLst/>
              <a:cxnLst/>
              <a:rect l="l" t="t" r="r" b="b"/>
              <a:pathLst>
                <a:path w="9953" h="8752" extrusionOk="0">
                  <a:moveTo>
                    <a:pt x="6563" y="1"/>
                  </a:moveTo>
                  <a:cubicBezTo>
                    <a:pt x="6452" y="1"/>
                    <a:pt x="6342" y="4"/>
                    <a:pt x="6232" y="10"/>
                  </a:cubicBezTo>
                  <a:cubicBezTo>
                    <a:pt x="4406" y="78"/>
                    <a:pt x="2626" y="740"/>
                    <a:pt x="1211" y="1882"/>
                  </a:cubicBezTo>
                  <a:cubicBezTo>
                    <a:pt x="754" y="2270"/>
                    <a:pt x="298" y="2726"/>
                    <a:pt x="138" y="3297"/>
                  </a:cubicBezTo>
                  <a:cubicBezTo>
                    <a:pt x="1" y="3776"/>
                    <a:pt x="92" y="4278"/>
                    <a:pt x="229" y="4758"/>
                  </a:cubicBezTo>
                  <a:cubicBezTo>
                    <a:pt x="822" y="6835"/>
                    <a:pt x="2671" y="8569"/>
                    <a:pt x="4817" y="8752"/>
                  </a:cubicBezTo>
                  <a:cubicBezTo>
                    <a:pt x="5661" y="8250"/>
                    <a:pt x="6780" y="8318"/>
                    <a:pt x="7670" y="7930"/>
                  </a:cubicBezTo>
                  <a:cubicBezTo>
                    <a:pt x="8515" y="7588"/>
                    <a:pt x="9131" y="6880"/>
                    <a:pt x="9496" y="6059"/>
                  </a:cubicBezTo>
                  <a:cubicBezTo>
                    <a:pt x="9838" y="5237"/>
                    <a:pt x="9953" y="4324"/>
                    <a:pt x="9884" y="3434"/>
                  </a:cubicBezTo>
                  <a:cubicBezTo>
                    <a:pt x="9816" y="2361"/>
                    <a:pt x="9519" y="1242"/>
                    <a:pt x="8674" y="603"/>
                  </a:cubicBezTo>
                  <a:cubicBezTo>
                    <a:pt x="8078" y="146"/>
                    <a:pt x="7310" y="1"/>
                    <a:pt x="656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50"/>
            <p:cNvSpPr/>
            <p:nvPr/>
          </p:nvSpPr>
          <p:spPr>
            <a:xfrm>
              <a:off x="-117729" y="2086450"/>
              <a:ext cx="874530" cy="1128432"/>
            </a:xfrm>
            <a:custGeom>
              <a:avLst/>
              <a:gdLst/>
              <a:ahLst/>
              <a:cxnLst/>
              <a:rect l="l" t="t" r="r" b="b"/>
              <a:pathLst>
                <a:path w="32408" h="41817" extrusionOk="0">
                  <a:moveTo>
                    <a:pt x="30309" y="1"/>
                  </a:moveTo>
                  <a:cubicBezTo>
                    <a:pt x="29836" y="1"/>
                    <a:pt x="29342" y="124"/>
                    <a:pt x="28916" y="310"/>
                  </a:cubicBezTo>
                  <a:cubicBezTo>
                    <a:pt x="27090" y="1109"/>
                    <a:pt x="25720" y="2661"/>
                    <a:pt x="24556" y="4281"/>
                  </a:cubicBezTo>
                  <a:cubicBezTo>
                    <a:pt x="22662" y="6906"/>
                    <a:pt x="21132" y="9828"/>
                    <a:pt x="20037" y="12909"/>
                  </a:cubicBezTo>
                  <a:cubicBezTo>
                    <a:pt x="20196" y="11700"/>
                    <a:pt x="20219" y="10513"/>
                    <a:pt x="20082" y="9326"/>
                  </a:cubicBezTo>
                  <a:cubicBezTo>
                    <a:pt x="19991" y="8413"/>
                    <a:pt x="19786" y="7500"/>
                    <a:pt x="19786" y="6587"/>
                  </a:cubicBezTo>
                  <a:cubicBezTo>
                    <a:pt x="19808" y="5674"/>
                    <a:pt x="20082" y="4715"/>
                    <a:pt x="20744" y="4099"/>
                  </a:cubicBezTo>
                  <a:cubicBezTo>
                    <a:pt x="21109" y="3779"/>
                    <a:pt x="21543" y="3574"/>
                    <a:pt x="21931" y="3277"/>
                  </a:cubicBezTo>
                  <a:cubicBezTo>
                    <a:pt x="22296" y="2980"/>
                    <a:pt x="22616" y="2524"/>
                    <a:pt x="22547" y="2044"/>
                  </a:cubicBezTo>
                  <a:cubicBezTo>
                    <a:pt x="22468" y="1992"/>
                    <a:pt x="22387" y="1969"/>
                    <a:pt x="22306" y="1969"/>
                  </a:cubicBezTo>
                  <a:cubicBezTo>
                    <a:pt x="21776" y="1969"/>
                    <a:pt x="21200" y="2926"/>
                    <a:pt x="20693" y="2926"/>
                  </a:cubicBezTo>
                  <a:cubicBezTo>
                    <a:pt x="20601" y="2926"/>
                    <a:pt x="20511" y="2895"/>
                    <a:pt x="20425" y="2820"/>
                  </a:cubicBezTo>
                  <a:cubicBezTo>
                    <a:pt x="20356" y="2752"/>
                    <a:pt x="20288" y="2661"/>
                    <a:pt x="20219" y="2569"/>
                  </a:cubicBezTo>
                  <a:cubicBezTo>
                    <a:pt x="20134" y="2490"/>
                    <a:pt x="20035" y="2455"/>
                    <a:pt x="19933" y="2455"/>
                  </a:cubicBezTo>
                  <a:cubicBezTo>
                    <a:pt x="19624" y="2455"/>
                    <a:pt x="19278" y="2763"/>
                    <a:pt x="19124" y="3072"/>
                  </a:cubicBezTo>
                  <a:cubicBezTo>
                    <a:pt x="18918" y="3482"/>
                    <a:pt x="18758" y="4030"/>
                    <a:pt x="18325" y="4190"/>
                  </a:cubicBezTo>
                  <a:cubicBezTo>
                    <a:pt x="18233" y="4223"/>
                    <a:pt x="18137" y="4236"/>
                    <a:pt x="18038" y="4236"/>
                  </a:cubicBezTo>
                  <a:cubicBezTo>
                    <a:pt x="17577" y="4236"/>
                    <a:pt x="17054" y="3945"/>
                    <a:pt x="16652" y="3945"/>
                  </a:cubicBezTo>
                  <a:cubicBezTo>
                    <a:pt x="16473" y="3945"/>
                    <a:pt x="16318" y="4002"/>
                    <a:pt x="16202" y="4167"/>
                  </a:cubicBezTo>
                  <a:cubicBezTo>
                    <a:pt x="16065" y="4350"/>
                    <a:pt x="16065" y="4578"/>
                    <a:pt x="15997" y="4783"/>
                  </a:cubicBezTo>
                  <a:cubicBezTo>
                    <a:pt x="15791" y="5423"/>
                    <a:pt x="15015" y="5605"/>
                    <a:pt x="14353" y="5719"/>
                  </a:cubicBezTo>
                  <a:cubicBezTo>
                    <a:pt x="14473" y="6130"/>
                    <a:pt x="14901" y="6336"/>
                    <a:pt x="15339" y="6336"/>
                  </a:cubicBezTo>
                  <a:cubicBezTo>
                    <a:pt x="15484" y="6336"/>
                    <a:pt x="15631" y="6313"/>
                    <a:pt x="15768" y="6267"/>
                  </a:cubicBezTo>
                  <a:cubicBezTo>
                    <a:pt x="16293" y="6107"/>
                    <a:pt x="16727" y="5696"/>
                    <a:pt x="17229" y="5423"/>
                  </a:cubicBezTo>
                  <a:cubicBezTo>
                    <a:pt x="17506" y="5271"/>
                    <a:pt x="17832" y="5169"/>
                    <a:pt x="18138" y="5169"/>
                  </a:cubicBezTo>
                  <a:cubicBezTo>
                    <a:pt x="18386" y="5169"/>
                    <a:pt x="18620" y="5236"/>
                    <a:pt x="18804" y="5400"/>
                  </a:cubicBezTo>
                  <a:cubicBezTo>
                    <a:pt x="19101" y="5674"/>
                    <a:pt x="19192" y="6062"/>
                    <a:pt x="19238" y="6450"/>
                  </a:cubicBezTo>
                  <a:cubicBezTo>
                    <a:pt x="19991" y="11311"/>
                    <a:pt x="19146" y="16356"/>
                    <a:pt x="17298" y="20898"/>
                  </a:cubicBezTo>
                  <a:cubicBezTo>
                    <a:pt x="16750" y="22290"/>
                    <a:pt x="16088" y="23614"/>
                    <a:pt x="15380" y="24915"/>
                  </a:cubicBezTo>
                  <a:cubicBezTo>
                    <a:pt x="16430" y="21925"/>
                    <a:pt x="16955" y="18753"/>
                    <a:pt x="16932" y="15603"/>
                  </a:cubicBezTo>
                  <a:cubicBezTo>
                    <a:pt x="16932" y="13480"/>
                    <a:pt x="16613" y="11220"/>
                    <a:pt x="15152" y="9668"/>
                  </a:cubicBezTo>
                  <a:cubicBezTo>
                    <a:pt x="14855" y="9349"/>
                    <a:pt x="14490" y="9052"/>
                    <a:pt x="14056" y="8960"/>
                  </a:cubicBezTo>
                  <a:cubicBezTo>
                    <a:pt x="13940" y="8931"/>
                    <a:pt x="13823" y="8918"/>
                    <a:pt x="13707" y="8918"/>
                  </a:cubicBezTo>
                  <a:cubicBezTo>
                    <a:pt x="12825" y="8918"/>
                    <a:pt x="12001" y="9716"/>
                    <a:pt x="11820" y="10604"/>
                  </a:cubicBezTo>
                  <a:cubicBezTo>
                    <a:pt x="11614" y="11608"/>
                    <a:pt x="12025" y="12658"/>
                    <a:pt x="12596" y="13526"/>
                  </a:cubicBezTo>
                  <a:cubicBezTo>
                    <a:pt x="13166" y="14393"/>
                    <a:pt x="13897" y="15146"/>
                    <a:pt x="14422" y="16013"/>
                  </a:cubicBezTo>
                  <a:cubicBezTo>
                    <a:pt x="15449" y="17725"/>
                    <a:pt x="15677" y="19802"/>
                    <a:pt x="15449" y="21765"/>
                  </a:cubicBezTo>
                  <a:cubicBezTo>
                    <a:pt x="15221" y="23637"/>
                    <a:pt x="14627" y="25417"/>
                    <a:pt x="14034" y="27198"/>
                  </a:cubicBezTo>
                  <a:cubicBezTo>
                    <a:pt x="12664" y="29343"/>
                    <a:pt x="11089" y="31398"/>
                    <a:pt x="9446" y="33338"/>
                  </a:cubicBezTo>
                  <a:cubicBezTo>
                    <a:pt x="8829" y="34068"/>
                    <a:pt x="8190" y="34776"/>
                    <a:pt x="7551" y="35461"/>
                  </a:cubicBezTo>
                  <a:cubicBezTo>
                    <a:pt x="8213" y="34091"/>
                    <a:pt x="8601" y="32607"/>
                    <a:pt x="8966" y="31147"/>
                  </a:cubicBezTo>
                  <a:cubicBezTo>
                    <a:pt x="9811" y="27746"/>
                    <a:pt x="10678" y="24322"/>
                    <a:pt x="10838" y="20807"/>
                  </a:cubicBezTo>
                  <a:cubicBezTo>
                    <a:pt x="10907" y="19437"/>
                    <a:pt x="10838" y="17954"/>
                    <a:pt x="9994" y="16881"/>
                  </a:cubicBezTo>
                  <a:cubicBezTo>
                    <a:pt x="9879" y="16744"/>
                    <a:pt x="9742" y="16607"/>
                    <a:pt x="9583" y="16561"/>
                  </a:cubicBezTo>
                  <a:cubicBezTo>
                    <a:pt x="9538" y="16550"/>
                    <a:pt x="9494" y="16545"/>
                    <a:pt x="9450" y="16545"/>
                  </a:cubicBezTo>
                  <a:cubicBezTo>
                    <a:pt x="9228" y="16545"/>
                    <a:pt x="9024" y="16679"/>
                    <a:pt x="8852" y="16812"/>
                  </a:cubicBezTo>
                  <a:cubicBezTo>
                    <a:pt x="8031" y="17520"/>
                    <a:pt x="7483" y="18501"/>
                    <a:pt x="7118" y="19506"/>
                  </a:cubicBezTo>
                  <a:cubicBezTo>
                    <a:pt x="6113" y="22176"/>
                    <a:pt x="6159" y="25098"/>
                    <a:pt x="6433" y="27928"/>
                  </a:cubicBezTo>
                  <a:cubicBezTo>
                    <a:pt x="6684" y="30667"/>
                    <a:pt x="7095" y="33384"/>
                    <a:pt x="6912" y="36100"/>
                  </a:cubicBezTo>
                  <a:cubicBezTo>
                    <a:pt x="4972" y="38086"/>
                    <a:pt x="2804" y="39866"/>
                    <a:pt x="338" y="41144"/>
                  </a:cubicBezTo>
                  <a:cubicBezTo>
                    <a:pt x="315" y="41138"/>
                    <a:pt x="293" y="41135"/>
                    <a:pt x="273" y="41135"/>
                  </a:cubicBezTo>
                  <a:cubicBezTo>
                    <a:pt x="1" y="41135"/>
                    <a:pt x="41" y="41677"/>
                    <a:pt x="338" y="41783"/>
                  </a:cubicBezTo>
                  <a:cubicBezTo>
                    <a:pt x="402" y="41806"/>
                    <a:pt x="467" y="41816"/>
                    <a:pt x="532" y="41816"/>
                  </a:cubicBezTo>
                  <a:cubicBezTo>
                    <a:pt x="792" y="41816"/>
                    <a:pt x="1055" y="41655"/>
                    <a:pt x="1274" y="41509"/>
                  </a:cubicBezTo>
                  <a:cubicBezTo>
                    <a:pt x="3488" y="40026"/>
                    <a:pt x="5543" y="38337"/>
                    <a:pt x="7460" y="36465"/>
                  </a:cubicBezTo>
                  <a:cubicBezTo>
                    <a:pt x="7648" y="36470"/>
                    <a:pt x="7836" y="36472"/>
                    <a:pt x="8024" y="36472"/>
                  </a:cubicBezTo>
                  <a:cubicBezTo>
                    <a:pt x="12339" y="36472"/>
                    <a:pt x="16707" y="35223"/>
                    <a:pt x="20425" y="32927"/>
                  </a:cubicBezTo>
                  <a:cubicBezTo>
                    <a:pt x="21771" y="32082"/>
                    <a:pt x="23141" y="31010"/>
                    <a:pt x="23552" y="29480"/>
                  </a:cubicBezTo>
                  <a:cubicBezTo>
                    <a:pt x="23643" y="29184"/>
                    <a:pt x="23689" y="28841"/>
                    <a:pt x="23575" y="28545"/>
                  </a:cubicBezTo>
                  <a:cubicBezTo>
                    <a:pt x="23415" y="28111"/>
                    <a:pt x="22913" y="27837"/>
                    <a:pt x="22456" y="27814"/>
                  </a:cubicBezTo>
                  <a:cubicBezTo>
                    <a:pt x="22429" y="27813"/>
                    <a:pt x="22402" y="27812"/>
                    <a:pt x="22374" y="27812"/>
                  </a:cubicBezTo>
                  <a:cubicBezTo>
                    <a:pt x="21925" y="27812"/>
                    <a:pt x="21496" y="27986"/>
                    <a:pt x="21087" y="28179"/>
                  </a:cubicBezTo>
                  <a:cubicBezTo>
                    <a:pt x="19420" y="28955"/>
                    <a:pt x="18028" y="30211"/>
                    <a:pt x="16522" y="31261"/>
                  </a:cubicBezTo>
                  <a:cubicBezTo>
                    <a:pt x="14102" y="32950"/>
                    <a:pt x="11386" y="34160"/>
                    <a:pt x="8647" y="35278"/>
                  </a:cubicBezTo>
                  <a:cubicBezTo>
                    <a:pt x="10770" y="33041"/>
                    <a:pt x="12687" y="30599"/>
                    <a:pt x="14330" y="27997"/>
                  </a:cubicBezTo>
                  <a:cubicBezTo>
                    <a:pt x="14516" y="28096"/>
                    <a:pt x="14742" y="28134"/>
                    <a:pt x="14979" y="28134"/>
                  </a:cubicBezTo>
                  <a:cubicBezTo>
                    <a:pt x="15179" y="28134"/>
                    <a:pt x="15387" y="28107"/>
                    <a:pt x="15586" y="28065"/>
                  </a:cubicBezTo>
                  <a:cubicBezTo>
                    <a:pt x="18553" y="27563"/>
                    <a:pt x="21178" y="25874"/>
                    <a:pt x="23392" y="23843"/>
                  </a:cubicBezTo>
                  <a:cubicBezTo>
                    <a:pt x="25218" y="22176"/>
                    <a:pt x="26861" y="20168"/>
                    <a:pt x="27455" y="17771"/>
                  </a:cubicBezTo>
                  <a:cubicBezTo>
                    <a:pt x="27592" y="17109"/>
                    <a:pt x="27660" y="16333"/>
                    <a:pt x="27227" y="15808"/>
                  </a:cubicBezTo>
                  <a:cubicBezTo>
                    <a:pt x="26936" y="15457"/>
                    <a:pt x="26498" y="15299"/>
                    <a:pt x="26042" y="15299"/>
                  </a:cubicBezTo>
                  <a:cubicBezTo>
                    <a:pt x="25638" y="15299"/>
                    <a:pt x="25219" y="15423"/>
                    <a:pt x="24876" y="15648"/>
                  </a:cubicBezTo>
                  <a:cubicBezTo>
                    <a:pt x="24168" y="16128"/>
                    <a:pt x="23734" y="16927"/>
                    <a:pt x="23323" y="17680"/>
                  </a:cubicBezTo>
                  <a:cubicBezTo>
                    <a:pt x="22022" y="20099"/>
                    <a:pt x="20607" y="22519"/>
                    <a:pt x="18599" y="24390"/>
                  </a:cubicBezTo>
                  <a:cubicBezTo>
                    <a:pt x="17480" y="25417"/>
                    <a:pt x="16202" y="26285"/>
                    <a:pt x="14878" y="27084"/>
                  </a:cubicBezTo>
                  <a:cubicBezTo>
                    <a:pt x="16864" y="23706"/>
                    <a:pt x="18393" y="20099"/>
                    <a:pt x="19375" y="16310"/>
                  </a:cubicBezTo>
                  <a:cubicBezTo>
                    <a:pt x="19420" y="16105"/>
                    <a:pt x="19489" y="15922"/>
                    <a:pt x="19534" y="15717"/>
                  </a:cubicBezTo>
                  <a:cubicBezTo>
                    <a:pt x="21292" y="13731"/>
                    <a:pt x="23232" y="11791"/>
                    <a:pt x="25286" y="10033"/>
                  </a:cubicBezTo>
                  <a:cubicBezTo>
                    <a:pt x="27592" y="8070"/>
                    <a:pt x="30125" y="6199"/>
                    <a:pt x="31563" y="3551"/>
                  </a:cubicBezTo>
                  <a:cubicBezTo>
                    <a:pt x="32088" y="2592"/>
                    <a:pt x="32408" y="1291"/>
                    <a:pt x="31655" y="515"/>
                  </a:cubicBezTo>
                  <a:cubicBezTo>
                    <a:pt x="31310" y="146"/>
                    <a:pt x="30822" y="1"/>
                    <a:pt x="3030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44" name="Google Shape;1044;p50"/>
          <p:cNvSpPr/>
          <p:nvPr/>
        </p:nvSpPr>
        <p:spPr>
          <a:xfrm flipH="1">
            <a:off x="1917193" y="3878551"/>
            <a:ext cx="904213" cy="1339697"/>
          </a:xfrm>
          <a:custGeom>
            <a:avLst/>
            <a:gdLst/>
            <a:ahLst/>
            <a:cxnLst/>
            <a:rect l="l" t="t" r="r" b="b"/>
            <a:pathLst>
              <a:path w="33508" h="49646" extrusionOk="0">
                <a:moveTo>
                  <a:pt x="12973" y="0"/>
                </a:moveTo>
                <a:cubicBezTo>
                  <a:pt x="11302" y="0"/>
                  <a:pt x="9993" y="1496"/>
                  <a:pt x="9427" y="3059"/>
                </a:cubicBezTo>
                <a:cubicBezTo>
                  <a:pt x="8103" y="6574"/>
                  <a:pt x="9359" y="10729"/>
                  <a:pt x="11915" y="13468"/>
                </a:cubicBezTo>
                <a:cubicBezTo>
                  <a:pt x="13033" y="14654"/>
                  <a:pt x="14449" y="15796"/>
                  <a:pt x="14631" y="17416"/>
                </a:cubicBezTo>
                <a:cubicBezTo>
                  <a:pt x="14700" y="18078"/>
                  <a:pt x="14540" y="18740"/>
                  <a:pt x="14517" y="19402"/>
                </a:cubicBezTo>
                <a:cubicBezTo>
                  <a:pt x="14471" y="20794"/>
                  <a:pt x="14974" y="22232"/>
                  <a:pt x="15955" y="23282"/>
                </a:cubicBezTo>
                <a:cubicBezTo>
                  <a:pt x="17233" y="24675"/>
                  <a:pt x="19242" y="25382"/>
                  <a:pt x="20201" y="27026"/>
                </a:cubicBezTo>
                <a:cubicBezTo>
                  <a:pt x="21410" y="29103"/>
                  <a:pt x="20497" y="31910"/>
                  <a:pt x="21684" y="34010"/>
                </a:cubicBezTo>
                <a:cubicBezTo>
                  <a:pt x="23031" y="36407"/>
                  <a:pt x="26432" y="36749"/>
                  <a:pt x="28281" y="38781"/>
                </a:cubicBezTo>
                <a:cubicBezTo>
                  <a:pt x="29285" y="39831"/>
                  <a:pt x="29742" y="41269"/>
                  <a:pt x="30404" y="42570"/>
                </a:cubicBezTo>
                <a:cubicBezTo>
                  <a:pt x="31043" y="43871"/>
                  <a:pt x="32070" y="45172"/>
                  <a:pt x="33508" y="45400"/>
                </a:cubicBezTo>
                <a:cubicBezTo>
                  <a:pt x="32024" y="44487"/>
                  <a:pt x="31454" y="42501"/>
                  <a:pt x="31202" y="40744"/>
                </a:cubicBezTo>
                <a:cubicBezTo>
                  <a:pt x="30951" y="38986"/>
                  <a:pt x="30746" y="37046"/>
                  <a:pt x="29468" y="35814"/>
                </a:cubicBezTo>
                <a:cubicBezTo>
                  <a:pt x="28737" y="35106"/>
                  <a:pt x="27733" y="34764"/>
                  <a:pt x="26934" y="34147"/>
                </a:cubicBezTo>
                <a:cubicBezTo>
                  <a:pt x="26112" y="33485"/>
                  <a:pt x="25496" y="32549"/>
                  <a:pt x="25245" y="31522"/>
                </a:cubicBezTo>
                <a:cubicBezTo>
                  <a:pt x="24789" y="29582"/>
                  <a:pt x="25565" y="27437"/>
                  <a:pt x="24720" y="25656"/>
                </a:cubicBezTo>
                <a:cubicBezTo>
                  <a:pt x="23921" y="23967"/>
                  <a:pt x="21844" y="23054"/>
                  <a:pt x="21296" y="21251"/>
                </a:cubicBezTo>
                <a:cubicBezTo>
                  <a:pt x="20817" y="19745"/>
                  <a:pt x="21570" y="18124"/>
                  <a:pt x="21273" y="16572"/>
                </a:cubicBezTo>
                <a:cubicBezTo>
                  <a:pt x="20863" y="14312"/>
                  <a:pt x="18443" y="13011"/>
                  <a:pt x="17416" y="10934"/>
                </a:cubicBezTo>
                <a:cubicBezTo>
                  <a:pt x="16777" y="9656"/>
                  <a:pt x="16708" y="8195"/>
                  <a:pt x="16686" y="6757"/>
                </a:cubicBezTo>
                <a:cubicBezTo>
                  <a:pt x="16663" y="5319"/>
                  <a:pt x="16686" y="3858"/>
                  <a:pt x="16161" y="2534"/>
                </a:cubicBezTo>
                <a:cubicBezTo>
                  <a:pt x="15636" y="1188"/>
                  <a:pt x="14449" y="23"/>
                  <a:pt x="13011" y="1"/>
                </a:cubicBezTo>
                <a:cubicBezTo>
                  <a:pt x="12998" y="0"/>
                  <a:pt x="12985" y="0"/>
                  <a:pt x="12973" y="0"/>
                </a:cubicBezTo>
                <a:close/>
                <a:moveTo>
                  <a:pt x="4392" y="14708"/>
                </a:moveTo>
                <a:cubicBezTo>
                  <a:pt x="3463" y="14708"/>
                  <a:pt x="2560" y="14973"/>
                  <a:pt x="1826" y="15567"/>
                </a:cubicBezTo>
                <a:cubicBezTo>
                  <a:pt x="434" y="16686"/>
                  <a:pt x="0" y="18763"/>
                  <a:pt x="571" y="20452"/>
                </a:cubicBezTo>
                <a:cubicBezTo>
                  <a:pt x="1142" y="22141"/>
                  <a:pt x="2602" y="23442"/>
                  <a:pt x="4269" y="24127"/>
                </a:cubicBezTo>
                <a:cubicBezTo>
                  <a:pt x="5455" y="24629"/>
                  <a:pt x="6916" y="24926"/>
                  <a:pt x="7555" y="26067"/>
                </a:cubicBezTo>
                <a:cubicBezTo>
                  <a:pt x="8080" y="27026"/>
                  <a:pt x="7829" y="28236"/>
                  <a:pt x="8263" y="29263"/>
                </a:cubicBezTo>
                <a:cubicBezTo>
                  <a:pt x="9222" y="31454"/>
                  <a:pt x="12554" y="31203"/>
                  <a:pt x="14243" y="32892"/>
                </a:cubicBezTo>
                <a:cubicBezTo>
                  <a:pt x="15430" y="34102"/>
                  <a:pt x="15544" y="35996"/>
                  <a:pt x="16434" y="37434"/>
                </a:cubicBezTo>
                <a:cubicBezTo>
                  <a:pt x="17279" y="38804"/>
                  <a:pt x="18763" y="39648"/>
                  <a:pt x="20269" y="40242"/>
                </a:cubicBezTo>
                <a:cubicBezTo>
                  <a:pt x="21296" y="40652"/>
                  <a:pt x="22369" y="40972"/>
                  <a:pt x="23282" y="41565"/>
                </a:cubicBezTo>
                <a:cubicBezTo>
                  <a:pt x="25907" y="43186"/>
                  <a:pt x="27094" y="46678"/>
                  <a:pt x="29947" y="47865"/>
                </a:cubicBezTo>
                <a:cubicBezTo>
                  <a:pt x="27025" y="46176"/>
                  <a:pt x="27048" y="42068"/>
                  <a:pt x="24811" y="40082"/>
                </a:cubicBezTo>
                <a:cubicBezTo>
                  <a:pt x="23487" y="38895"/>
                  <a:pt x="21479" y="38621"/>
                  <a:pt x="20292" y="37320"/>
                </a:cubicBezTo>
                <a:cubicBezTo>
                  <a:pt x="18375" y="35243"/>
                  <a:pt x="19310" y="31568"/>
                  <a:pt x="17393" y="29491"/>
                </a:cubicBezTo>
                <a:cubicBezTo>
                  <a:pt x="16161" y="28167"/>
                  <a:pt x="14083" y="27893"/>
                  <a:pt x="12828" y="26592"/>
                </a:cubicBezTo>
                <a:cubicBezTo>
                  <a:pt x="11755" y="25474"/>
                  <a:pt x="11504" y="23853"/>
                  <a:pt x="11162" y="22347"/>
                </a:cubicBezTo>
                <a:cubicBezTo>
                  <a:pt x="10682" y="20087"/>
                  <a:pt x="9884" y="17759"/>
                  <a:pt x="8172" y="16207"/>
                </a:cubicBezTo>
                <a:cubicBezTo>
                  <a:pt x="7156" y="15272"/>
                  <a:pt x="5747" y="14708"/>
                  <a:pt x="4392" y="14708"/>
                </a:cubicBezTo>
                <a:close/>
                <a:moveTo>
                  <a:pt x="5136" y="34284"/>
                </a:moveTo>
                <a:cubicBezTo>
                  <a:pt x="2876" y="34307"/>
                  <a:pt x="1210" y="36955"/>
                  <a:pt x="1826" y="39123"/>
                </a:cubicBezTo>
                <a:cubicBezTo>
                  <a:pt x="2433" y="41257"/>
                  <a:pt x="4719" y="42639"/>
                  <a:pt x="6945" y="42639"/>
                </a:cubicBezTo>
                <a:cubicBezTo>
                  <a:pt x="6981" y="42639"/>
                  <a:pt x="7017" y="42639"/>
                  <a:pt x="7053" y="42638"/>
                </a:cubicBezTo>
                <a:cubicBezTo>
                  <a:pt x="7470" y="42623"/>
                  <a:pt x="7888" y="42566"/>
                  <a:pt x="8305" y="42566"/>
                </a:cubicBezTo>
                <a:cubicBezTo>
                  <a:pt x="8504" y="42566"/>
                  <a:pt x="8703" y="42579"/>
                  <a:pt x="8902" y="42615"/>
                </a:cubicBezTo>
                <a:cubicBezTo>
                  <a:pt x="10591" y="42889"/>
                  <a:pt x="11755" y="44647"/>
                  <a:pt x="13444" y="44966"/>
                </a:cubicBezTo>
                <a:cubicBezTo>
                  <a:pt x="13658" y="45009"/>
                  <a:pt x="13873" y="45027"/>
                  <a:pt x="14088" y="45027"/>
                </a:cubicBezTo>
                <a:cubicBezTo>
                  <a:pt x="15090" y="45027"/>
                  <a:pt x="16104" y="44644"/>
                  <a:pt x="17118" y="44644"/>
                </a:cubicBezTo>
                <a:cubicBezTo>
                  <a:pt x="17164" y="44644"/>
                  <a:pt x="17210" y="44645"/>
                  <a:pt x="17256" y="44647"/>
                </a:cubicBezTo>
                <a:cubicBezTo>
                  <a:pt x="20877" y="44738"/>
                  <a:pt x="23021" y="49646"/>
                  <a:pt x="26658" y="49646"/>
                </a:cubicBezTo>
                <a:cubicBezTo>
                  <a:pt x="26666" y="49646"/>
                  <a:pt x="26675" y="49646"/>
                  <a:pt x="26683" y="49646"/>
                </a:cubicBezTo>
                <a:cubicBezTo>
                  <a:pt x="25450" y="48550"/>
                  <a:pt x="24400" y="47363"/>
                  <a:pt x="23716" y="45994"/>
                </a:cubicBezTo>
                <a:cubicBezTo>
                  <a:pt x="23236" y="45058"/>
                  <a:pt x="22894" y="43939"/>
                  <a:pt x="21981" y="43414"/>
                </a:cubicBezTo>
                <a:cubicBezTo>
                  <a:pt x="21342" y="43026"/>
                  <a:pt x="20543" y="43003"/>
                  <a:pt x="19881" y="42684"/>
                </a:cubicBezTo>
                <a:cubicBezTo>
                  <a:pt x="18397" y="41999"/>
                  <a:pt x="17895" y="40036"/>
                  <a:pt x="16503" y="39169"/>
                </a:cubicBezTo>
                <a:cubicBezTo>
                  <a:pt x="15225" y="38393"/>
                  <a:pt x="13558" y="38712"/>
                  <a:pt x="12120" y="38279"/>
                </a:cubicBezTo>
                <a:cubicBezTo>
                  <a:pt x="9496" y="37480"/>
                  <a:pt x="7852" y="34284"/>
                  <a:pt x="5136" y="34284"/>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15"/>
        <p:cNvGrpSpPr/>
        <p:nvPr/>
      </p:nvGrpSpPr>
      <p:grpSpPr>
        <a:xfrm>
          <a:off x="0" y="0"/>
          <a:ext cx="0" cy="0"/>
          <a:chOff x="0" y="0"/>
          <a:chExt cx="0" cy="0"/>
        </a:xfrm>
      </p:grpSpPr>
      <p:sp>
        <p:nvSpPr>
          <p:cNvPr id="116" name="Google Shape;116;p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17" name="Google Shape;117;p7"/>
          <p:cNvSpPr txBox="1">
            <a:spLocks noGrp="1"/>
          </p:cNvSpPr>
          <p:nvPr>
            <p:ph type="body" idx="1"/>
          </p:nvPr>
        </p:nvSpPr>
        <p:spPr>
          <a:xfrm>
            <a:off x="720000" y="1784750"/>
            <a:ext cx="4695600" cy="2298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rgbClr val="434343"/>
              </a:buClr>
              <a:buSzPts val="1400"/>
              <a:buChar char="●"/>
              <a:defRPr sz="1400">
                <a:solidFill>
                  <a:srgbClr val="434343"/>
                </a:solidFill>
              </a:defRPr>
            </a:lvl1pPr>
            <a:lvl2pPr marL="914400" lvl="1" indent="-317500" rtl="0">
              <a:lnSpc>
                <a:spcPct val="115000"/>
              </a:lnSpc>
              <a:spcBef>
                <a:spcPts val="0"/>
              </a:spcBef>
              <a:spcAft>
                <a:spcPts val="0"/>
              </a:spcAft>
              <a:buClr>
                <a:srgbClr val="434343"/>
              </a:buClr>
              <a:buSzPts val="1400"/>
              <a:buChar char="○"/>
              <a:defRPr>
                <a:solidFill>
                  <a:srgbClr val="434343"/>
                </a:solidFill>
              </a:defRPr>
            </a:lvl2pPr>
            <a:lvl3pPr marL="1371600" lvl="2" indent="-317500" rtl="0">
              <a:lnSpc>
                <a:spcPct val="115000"/>
              </a:lnSpc>
              <a:spcBef>
                <a:spcPts val="0"/>
              </a:spcBef>
              <a:spcAft>
                <a:spcPts val="0"/>
              </a:spcAft>
              <a:buClr>
                <a:srgbClr val="434343"/>
              </a:buClr>
              <a:buSzPts val="1400"/>
              <a:buChar char="■"/>
              <a:defRPr>
                <a:solidFill>
                  <a:srgbClr val="434343"/>
                </a:solidFill>
              </a:defRPr>
            </a:lvl3pPr>
            <a:lvl4pPr marL="1828800" lvl="3" indent="-317500" rtl="0">
              <a:lnSpc>
                <a:spcPct val="115000"/>
              </a:lnSpc>
              <a:spcBef>
                <a:spcPts val="0"/>
              </a:spcBef>
              <a:spcAft>
                <a:spcPts val="0"/>
              </a:spcAft>
              <a:buClr>
                <a:srgbClr val="434343"/>
              </a:buClr>
              <a:buSzPts val="1400"/>
              <a:buChar char="●"/>
              <a:defRPr>
                <a:solidFill>
                  <a:srgbClr val="434343"/>
                </a:solidFill>
              </a:defRPr>
            </a:lvl4pPr>
            <a:lvl5pPr marL="2286000" lvl="4" indent="-317500" rtl="0">
              <a:lnSpc>
                <a:spcPct val="115000"/>
              </a:lnSpc>
              <a:spcBef>
                <a:spcPts val="0"/>
              </a:spcBef>
              <a:spcAft>
                <a:spcPts val="0"/>
              </a:spcAft>
              <a:buClr>
                <a:srgbClr val="434343"/>
              </a:buClr>
              <a:buSzPts val="1400"/>
              <a:buChar char="○"/>
              <a:defRPr>
                <a:solidFill>
                  <a:srgbClr val="434343"/>
                </a:solidFill>
              </a:defRPr>
            </a:lvl5pPr>
            <a:lvl6pPr marL="2743200" lvl="5" indent="-317500" rtl="0">
              <a:lnSpc>
                <a:spcPct val="115000"/>
              </a:lnSpc>
              <a:spcBef>
                <a:spcPts val="0"/>
              </a:spcBef>
              <a:spcAft>
                <a:spcPts val="0"/>
              </a:spcAft>
              <a:buClr>
                <a:srgbClr val="434343"/>
              </a:buClr>
              <a:buSzPts val="1400"/>
              <a:buChar char="■"/>
              <a:defRPr>
                <a:solidFill>
                  <a:srgbClr val="434343"/>
                </a:solidFill>
              </a:defRPr>
            </a:lvl6pPr>
            <a:lvl7pPr marL="3200400" lvl="6" indent="-317500" rtl="0">
              <a:lnSpc>
                <a:spcPct val="115000"/>
              </a:lnSpc>
              <a:spcBef>
                <a:spcPts val="0"/>
              </a:spcBef>
              <a:spcAft>
                <a:spcPts val="0"/>
              </a:spcAft>
              <a:buClr>
                <a:srgbClr val="434343"/>
              </a:buClr>
              <a:buSzPts val="1400"/>
              <a:buChar char="●"/>
              <a:defRPr>
                <a:solidFill>
                  <a:srgbClr val="434343"/>
                </a:solidFill>
              </a:defRPr>
            </a:lvl7pPr>
            <a:lvl8pPr marL="3657600" lvl="7" indent="-317500" rtl="0">
              <a:lnSpc>
                <a:spcPct val="115000"/>
              </a:lnSpc>
              <a:spcBef>
                <a:spcPts val="0"/>
              </a:spcBef>
              <a:spcAft>
                <a:spcPts val="0"/>
              </a:spcAft>
              <a:buClr>
                <a:srgbClr val="434343"/>
              </a:buClr>
              <a:buSzPts val="1400"/>
              <a:buChar char="○"/>
              <a:defRPr>
                <a:solidFill>
                  <a:srgbClr val="434343"/>
                </a:solidFill>
              </a:defRPr>
            </a:lvl8pPr>
            <a:lvl9pPr marL="4114800" lvl="8" indent="-317500" rtl="0">
              <a:lnSpc>
                <a:spcPct val="115000"/>
              </a:lnSpc>
              <a:spcBef>
                <a:spcPts val="0"/>
              </a:spcBef>
              <a:spcAft>
                <a:spcPts val="0"/>
              </a:spcAft>
              <a:buClr>
                <a:srgbClr val="434343"/>
              </a:buClr>
              <a:buSzPts val="1400"/>
              <a:buChar char="■"/>
              <a:defRPr>
                <a:solidFill>
                  <a:srgbClr val="434343"/>
                </a:solidFill>
              </a:defRPr>
            </a:lvl9pPr>
          </a:lstStyle>
          <a:p>
            <a:endParaRPr/>
          </a:p>
        </p:txBody>
      </p:sp>
      <p:sp>
        <p:nvSpPr>
          <p:cNvPr id="118" name="Google Shape;118;p7"/>
          <p:cNvSpPr/>
          <p:nvPr/>
        </p:nvSpPr>
        <p:spPr>
          <a:xfrm rot="-6816878" flipH="1">
            <a:off x="8367414" y="4581811"/>
            <a:ext cx="122986" cy="192019"/>
          </a:xfrm>
          <a:custGeom>
            <a:avLst/>
            <a:gdLst/>
            <a:ahLst/>
            <a:cxnLst/>
            <a:rect l="l" t="t" r="r" b="b"/>
            <a:pathLst>
              <a:path w="6141" h="9588" extrusionOk="0">
                <a:moveTo>
                  <a:pt x="5935" y="366"/>
                </a:moveTo>
                <a:lnTo>
                  <a:pt x="5935" y="366"/>
                </a:lnTo>
                <a:cubicBezTo>
                  <a:pt x="5821" y="3356"/>
                  <a:pt x="5547" y="6369"/>
                  <a:pt x="5090" y="9336"/>
                </a:cubicBezTo>
                <a:cubicBezTo>
                  <a:pt x="3424" y="8811"/>
                  <a:pt x="1826" y="8081"/>
                  <a:pt x="274" y="7373"/>
                </a:cubicBezTo>
                <a:cubicBezTo>
                  <a:pt x="1895" y="4840"/>
                  <a:pt x="3789" y="2489"/>
                  <a:pt x="5935" y="366"/>
                </a:cubicBezTo>
                <a:close/>
                <a:moveTo>
                  <a:pt x="6095" y="1"/>
                </a:moveTo>
                <a:cubicBezTo>
                  <a:pt x="6049" y="1"/>
                  <a:pt x="6003" y="1"/>
                  <a:pt x="5958" y="24"/>
                </a:cubicBezTo>
                <a:cubicBezTo>
                  <a:pt x="3721" y="2238"/>
                  <a:pt x="1712" y="4703"/>
                  <a:pt x="23" y="7350"/>
                </a:cubicBezTo>
                <a:cubicBezTo>
                  <a:pt x="0" y="7396"/>
                  <a:pt x="0" y="7419"/>
                  <a:pt x="23" y="7442"/>
                </a:cubicBezTo>
                <a:cubicBezTo>
                  <a:pt x="23" y="7465"/>
                  <a:pt x="46" y="7510"/>
                  <a:pt x="69" y="7510"/>
                </a:cubicBezTo>
                <a:cubicBezTo>
                  <a:pt x="1689" y="8264"/>
                  <a:pt x="3378" y="9040"/>
                  <a:pt x="5159" y="9565"/>
                </a:cubicBezTo>
                <a:cubicBezTo>
                  <a:pt x="5159" y="9587"/>
                  <a:pt x="5182" y="9587"/>
                  <a:pt x="5182" y="9587"/>
                </a:cubicBezTo>
                <a:cubicBezTo>
                  <a:pt x="5204" y="9587"/>
                  <a:pt x="5227" y="9565"/>
                  <a:pt x="5250" y="9565"/>
                </a:cubicBezTo>
                <a:cubicBezTo>
                  <a:pt x="5273" y="9542"/>
                  <a:pt x="5296" y="9519"/>
                  <a:pt x="5296" y="9496"/>
                </a:cubicBezTo>
                <a:cubicBezTo>
                  <a:pt x="5752" y="6392"/>
                  <a:pt x="6049" y="3242"/>
                  <a:pt x="6140" y="115"/>
                </a:cubicBezTo>
                <a:cubicBezTo>
                  <a:pt x="6140" y="69"/>
                  <a:pt x="6117" y="24"/>
                  <a:pt x="60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7"/>
          <p:cNvSpPr/>
          <p:nvPr/>
        </p:nvSpPr>
        <p:spPr>
          <a:xfrm rot="3524071" flipH="1">
            <a:off x="1303236" y="4648594"/>
            <a:ext cx="122996" cy="192036"/>
          </a:xfrm>
          <a:custGeom>
            <a:avLst/>
            <a:gdLst/>
            <a:ahLst/>
            <a:cxnLst/>
            <a:rect l="l" t="t" r="r" b="b"/>
            <a:pathLst>
              <a:path w="6141" h="9588" extrusionOk="0">
                <a:moveTo>
                  <a:pt x="5935" y="366"/>
                </a:moveTo>
                <a:lnTo>
                  <a:pt x="5935" y="366"/>
                </a:lnTo>
                <a:cubicBezTo>
                  <a:pt x="5821" y="3356"/>
                  <a:pt x="5547" y="6369"/>
                  <a:pt x="5090" y="9336"/>
                </a:cubicBezTo>
                <a:cubicBezTo>
                  <a:pt x="3424" y="8811"/>
                  <a:pt x="1826" y="8081"/>
                  <a:pt x="274" y="7373"/>
                </a:cubicBezTo>
                <a:cubicBezTo>
                  <a:pt x="1895" y="4840"/>
                  <a:pt x="3789" y="2489"/>
                  <a:pt x="5935" y="366"/>
                </a:cubicBezTo>
                <a:close/>
                <a:moveTo>
                  <a:pt x="6095" y="1"/>
                </a:moveTo>
                <a:cubicBezTo>
                  <a:pt x="6049" y="1"/>
                  <a:pt x="6003" y="1"/>
                  <a:pt x="5958" y="24"/>
                </a:cubicBezTo>
                <a:cubicBezTo>
                  <a:pt x="3721" y="2238"/>
                  <a:pt x="1712" y="4703"/>
                  <a:pt x="23" y="7350"/>
                </a:cubicBezTo>
                <a:cubicBezTo>
                  <a:pt x="0" y="7396"/>
                  <a:pt x="0" y="7419"/>
                  <a:pt x="23" y="7442"/>
                </a:cubicBezTo>
                <a:cubicBezTo>
                  <a:pt x="23" y="7465"/>
                  <a:pt x="46" y="7510"/>
                  <a:pt x="69" y="7510"/>
                </a:cubicBezTo>
                <a:cubicBezTo>
                  <a:pt x="1689" y="8264"/>
                  <a:pt x="3378" y="9040"/>
                  <a:pt x="5159" y="9565"/>
                </a:cubicBezTo>
                <a:cubicBezTo>
                  <a:pt x="5159" y="9587"/>
                  <a:pt x="5182" y="9587"/>
                  <a:pt x="5182" y="9587"/>
                </a:cubicBezTo>
                <a:cubicBezTo>
                  <a:pt x="5204" y="9587"/>
                  <a:pt x="5227" y="9565"/>
                  <a:pt x="5250" y="9565"/>
                </a:cubicBezTo>
                <a:cubicBezTo>
                  <a:pt x="5273" y="9542"/>
                  <a:pt x="5296" y="9519"/>
                  <a:pt x="5296" y="9496"/>
                </a:cubicBezTo>
                <a:cubicBezTo>
                  <a:pt x="5752" y="6392"/>
                  <a:pt x="6049" y="3242"/>
                  <a:pt x="6140" y="115"/>
                </a:cubicBezTo>
                <a:cubicBezTo>
                  <a:pt x="6140" y="69"/>
                  <a:pt x="6117" y="24"/>
                  <a:pt x="60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7"/>
          <p:cNvSpPr/>
          <p:nvPr/>
        </p:nvSpPr>
        <p:spPr>
          <a:xfrm>
            <a:off x="1523297" y="220730"/>
            <a:ext cx="164586" cy="54655"/>
          </a:xfrm>
          <a:custGeom>
            <a:avLst/>
            <a:gdLst/>
            <a:ahLst/>
            <a:cxnLst/>
            <a:rect l="l" t="t" r="r" b="b"/>
            <a:pathLst>
              <a:path w="8218" h="2729" extrusionOk="0">
                <a:moveTo>
                  <a:pt x="3698" y="948"/>
                </a:moveTo>
                <a:cubicBezTo>
                  <a:pt x="3835" y="1017"/>
                  <a:pt x="3972" y="1131"/>
                  <a:pt x="4064" y="1245"/>
                </a:cubicBezTo>
                <a:cubicBezTo>
                  <a:pt x="4315" y="1496"/>
                  <a:pt x="4406" y="1839"/>
                  <a:pt x="4315" y="2113"/>
                </a:cubicBezTo>
                <a:cubicBezTo>
                  <a:pt x="4269" y="2272"/>
                  <a:pt x="4132" y="2409"/>
                  <a:pt x="3995" y="2478"/>
                </a:cubicBezTo>
                <a:cubicBezTo>
                  <a:pt x="3927" y="2501"/>
                  <a:pt x="3858" y="2512"/>
                  <a:pt x="3793" y="2512"/>
                </a:cubicBezTo>
                <a:cubicBezTo>
                  <a:pt x="3727" y="2512"/>
                  <a:pt x="3664" y="2501"/>
                  <a:pt x="3607" y="2478"/>
                </a:cubicBezTo>
                <a:cubicBezTo>
                  <a:pt x="3288" y="2341"/>
                  <a:pt x="3219" y="1861"/>
                  <a:pt x="3379" y="1473"/>
                </a:cubicBezTo>
                <a:cubicBezTo>
                  <a:pt x="3447" y="1291"/>
                  <a:pt x="3562" y="1108"/>
                  <a:pt x="3698" y="948"/>
                </a:cubicBezTo>
                <a:close/>
                <a:moveTo>
                  <a:pt x="5462" y="0"/>
                </a:moveTo>
                <a:cubicBezTo>
                  <a:pt x="5246" y="0"/>
                  <a:pt x="5022" y="24"/>
                  <a:pt x="4794" y="81"/>
                </a:cubicBezTo>
                <a:cubicBezTo>
                  <a:pt x="4360" y="172"/>
                  <a:pt x="3950" y="401"/>
                  <a:pt x="3653" y="697"/>
                </a:cubicBezTo>
                <a:cubicBezTo>
                  <a:pt x="3420" y="620"/>
                  <a:pt x="3177" y="574"/>
                  <a:pt x="2923" y="574"/>
                </a:cubicBezTo>
                <a:cubicBezTo>
                  <a:pt x="2804" y="574"/>
                  <a:pt x="2682" y="584"/>
                  <a:pt x="2557" y="606"/>
                </a:cubicBezTo>
                <a:cubicBezTo>
                  <a:pt x="1918" y="697"/>
                  <a:pt x="1347" y="1063"/>
                  <a:pt x="982" y="1336"/>
                </a:cubicBezTo>
                <a:cubicBezTo>
                  <a:pt x="617" y="1588"/>
                  <a:pt x="183" y="1976"/>
                  <a:pt x="1" y="2501"/>
                </a:cubicBezTo>
                <a:cubicBezTo>
                  <a:pt x="1" y="2546"/>
                  <a:pt x="24" y="2615"/>
                  <a:pt x="69" y="2615"/>
                </a:cubicBezTo>
                <a:cubicBezTo>
                  <a:pt x="86" y="2620"/>
                  <a:pt x="102" y="2623"/>
                  <a:pt x="116" y="2623"/>
                </a:cubicBezTo>
                <a:cubicBezTo>
                  <a:pt x="159" y="2623"/>
                  <a:pt x="189" y="2598"/>
                  <a:pt x="206" y="2546"/>
                </a:cubicBezTo>
                <a:cubicBezTo>
                  <a:pt x="366" y="2090"/>
                  <a:pt x="777" y="1747"/>
                  <a:pt x="1119" y="1496"/>
                </a:cubicBezTo>
                <a:cubicBezTo>
                  <a:pt x="1667" y="1108"/>
                  <a:pt x="2146" y="880"/>
                  <a:pt x="2603" y="811"/>
                </a:cubicBezTo>
                <a:cubicBezTo>
                  <a:pt x="2702" y="796"/>
                  <a:pt x="2803" y="789"/>
                  <a:pt x="2905" y="789"/>
                </a:cubicBezTo>
                <a:cubicBezTo>
                  <a:pt x="3108" y="789"/>
                  <a:pt x="3310" y="819"/>
                  <a:pt x="3493" y="880"/>
                </a:cubicBezTo>
                <a:cubicBezTo>
                  <a:pt x="3356" y="1040"/>
                  <a:pt x="3242" y="1222"/>
                  <a:pt x="3173" y="1405"/>
                </a:cubicBezTo>
                <a:cubicBezTo>
                  <a:pt x="2991" y="1861"/>
                  <a:pt x="3082" y="2478"/>
                  <a:pt x="3516" y="2683"/>
                </a:cubicBezTo>
                <a:cubicBezTo>
                  <a:pt x="3607" y="2706"/>
                  <a:pt x="3698" y="2729"/>
                  <a:pt x="3767" y="2729"/>
                </a:cubicBezTo>
                <a:cubicBezTo>
                  <a:pt x="3881" y="2729"/>
                  <a:pt x="3972" y="2706"/>
                  <a:pt x="4064" y="2660"/>
                </a:cubicBezTo>
                <a:cubicBezTo>
                  <a:pt x="4292" y="2569"/>
                  <a:pt x="4452" y="2386"/>
                  <a:pt x="4520" y="2181"/>
                </a:cubicBezTo>
                <a:cubicBezTo>
                  <a:pt x="4634" y="1839"/>
                  <a:pt x="4520" y="1405"/>
                  <a:pt x="4223" y="1085"/>
                </a:cubicBezTo>
                <a:cubicBezTo>
                  <a:pt x="4109" y="971"/>
                  <a:pt x="3995" y="880"/>
                  <a:pt x="3858" y="789"/>
                </a:cubicBezTo>
                <a:cubicBezTo>
                  <a:pt x="4109" y="560"/>
                  <a:pt x="4475" y="355"/>
                  <a:pt x="4840" y="286"/>
                </a:cubicBezTo>
                <a:cubicBezTo>
                  <a:pt x="5051" y="237"/>
                  <a:pt x="5259" y="216"/>
                  <a:pt x="5460" y="216"/>
                </a:cubicBezTo>
                <a:cubicBezTo>
                  <a:pt x="5995" y="216"/>
                  <a:pt x="6477" y="365"/>
                  <a:pt x="6826" y="515"/>
                </a:cubicBezTo>
                <a:cubicBezTo>
                  <a:pt x="7191" y="675"/>
                  <a:pt x="7875" y="1040"/>
                  <a:pt x="8012" y="1702"/>
                </a:cubicBezTo>
                <a:cubicBezTo>
                  <a:pt x="8012" y="1770"/>
                  <a:pt x="8081" y="1793"/>
                  <a:pt x="8127" y="1793"/>
                </a:cubicBezTo>
                <a:cubicBezTo>
                  <a:pt x="8195" y="1770"/>
                  <a:pt x="8218" y="1724"/>
                  <a:pt x="8218" y="1656"/>
                </a:cubicBezTo>
                <a:cubicBezTo>
                  <a:pt x="8058" y="903"/>
                  <a:pt x="7328" y="492"/>
                  <a:pt x="6894" y="309"/>
                </a:cubicBezTo>
                <a:cubicBezTo>
                  <a:pt x="6531" y="161"/>
                  <a:pt x="6025" y="0"/>
                  <a:pt x="54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7"/>
          <p:cNvSpPr/>
          <p:nvPr/>
        </p:nvSpPr>
        <p:spPr>
          <a:xfrm>
            <a:off x="8731324" y="3334621"/>
            <a:ext cx="106526" cy="101620"/>
          </a:xfrm>
          <a:custGeom>
            <a:avLst/>
            <a:gdLst/>
            <a:ahLst/>
            <a:cxnLst/>
            <a:rect l="l" t="t" r="r" b="b"/>
            <a:pathLst>
              <a:path w="5319" h="5074" extrusionOk="0">
                <a:moveTo>
                  <a:pt x="3013" y="212"/>
                </a:moveTo>
                <a:cubicBezTo>
                  <a:pt x="3378" y="212"/>
                  <a:pt x="3675" y="281"/>
                  <a:pt x="3949" y="418"/>
                </a:cubicBezTo>
                <a:cubicBezTo>
                  <a:pt x="4565" y="714"/>
                  <a:pt x="5022" y="1422"/>
                  <a:pt x="5067" y="2198"/>
                </a:cubicBezTo>
                <a:cubicBezTo>
                  <a:pt x="5113" y="3020"/>
                  <a:pt x="4816" y="3773"/>
                  <a:pt x="4291" y="4184"/>
                </a:cubicBezTo>
                <a:cubicBezTo>
                  <a:pt x="3766" y="4617"/>
                  <a:pt x="3105" y="4846"/>
                  <a:pt x="2420" y="4846"/>
                </a:cubicBezTo>
                <a:cubicBezTo>
                  <a:pt x="2392" y="4847"/>
                  <a:pt x="2364" y="4847"/>
                  <a:pt x="2337" y="4847"/>
                </a:cubicBezTo>
                <a:cubicBezTo>
                  <a:pt x="1705" y="4847"/>
                  <a:pt x="1103" y="4599"/>
                  <a:pt x="754" y="4184"/>
                </a:cubicBezTo>
                <a:cubicBezTo>
                  <a:pt x="502" y="3864"/>
                  <a:pt x="343" y="3430"/>
                  <a:pt x="297" y="2905"/>
                </a:cubicBezTo>
                <a:cubicBezTo>
                  <a:pt x="229" y="2221"/>
                  <a:pt x="365" y="1604"/>
                  <a:pt x="708" y="1171"/>
                </a:cubicBezTo>
                <a:cubicBezTo>
                  <a:pt x="1027" y="783"/>
                  <a:pt x="1530" y="486"/>
                  <a:pt x="2191" y="326"/>
                </a:cubicBezTo>
                <a:cubicBezTo>
                  <a:pt x="2488" y="258"/>
                  <a:pt x="2762" y="212"/>
                  <a:pt x="3013" y="212"/>
                </a:cubicBezTo>
                <a:close/>
                <a:moveTo>
                  <a:pt x="3043" y="1"/>
                </a:moveTo>
                <a:cubicBezTo>
                  <a:pt x="2763" y="1"/>
                  <a:pt x="2463" y="42"/>
                  <a:pt x="2146" y="121"/>
                </a:cubicBezTo>
                <a:cubicBezTo>
                  <a:pt x="1415" y="303"/>
                  <a:pt x="890" y="600"/>
                  <a:pt x="548" y="1034"/>
                </a:cubicBezTo>
                <a:cubicBezTo>
                  <a:pt x="183" y="1513"/>
                  <a:pt x="0" y="2175"/>
                  <a:pt x="69" y="2928"/>
                </a:cubicBezTo>
                <a:cubicBezTo>
                  <a:pt x="137" y="3499"/>
                  <a:pt x="320" y="3978"/>
                  <a:pt x="594" y="4321"/>
                </a:cubicBezTo>
                <a:cubicBezTo>
                  <a:pt x="1005" y="4800"/>
                  <a:pt x="1667" y="5074"/>
                  <a:pt x="2397" y="5074"/>
                </a:cubicBezTo>
                <a:lnTo>
                  <a:pt x="2420" y="5074"/>
                </a:lnTo>
                <a:cubicBezTo>
                  <a:pt x="3150" y="5051"/>
                  <a:pt x="3858" y="4800"/>
                  <a:pt x="4428" y="4343"/>
                </a:cubicBezTo>
                <a:cubicBezTo>
                  <a:pt x="4999" y="3887"/>
                  <a:pt x="5319" y="3088"/>
                  <a:pt x="5273" y="2198"/>
                </a:cubicBezTo>
                <a:cubicBezTo>
                  <a:pt x="5227" y="1331"/>
                  <a:pt x="4725" y="554"/>
                  <a:pt x="4040" y="212"/>
                </a:cubicBezTo>
                <a:cubicBezTo>
                  <a:pt x="3743" y="70"/>
                  <a:pt x="3409" y="1"/>
                  <a:pt x="30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7"/>
          <p:cNvSpPr/>
          <p:nvPr/>
        </p:nvSpPr>
        <p:spPr>
          <a:xfrm rot="3523992">
            <a:off x="288466" y="4163846"/>
            <a:ext cx="68124" cy="64986"/>
          </a:xfrm>
          <a:custGeom>
            <a:avLst/>
            <a:gdLst/>
            <a:ahLst/>
            <a:cxnLst/>
            <a:rect l="l" t="t" r="r" b="b"/>
            <a:pathLst>
              <a:path w="5319" h="5074" extrusionOk="0">
                <a:moveTo>
                  <a:pt x="3013" y="212"/>
                </a:moveTo>
                <a:cubicBezTo>
                  <a:pt x="3378" y="212"/>
                  <a:pt x="3675" y="281"/>
                  <a:pt x="3949" y="418"/>
                </a:cubicBezTo>
                <a:cubicBezTo>
                  <a:pt x="4565" y="714"/>
                  <a:pt x="5022" y="1422"/>
                  <a:pt x="5067" y="2198"/>
                </a:cubicBezTo>
                <a:cubicBezTo>
                  <a:pt x="5113" y="3020"/>
                  <a:pt x="4816" y="3773"/>
                  <a:pt x="4291" y="4184"/>
                </a:cubicBezTo>
                <a:cubicBezTo>
                  <a:pt x="3766" y="4617"/>
                  <a:pt x="3105" y="4846"/>
                  <a:pt x="2420" y="4846"/>
                </a:cubicBezTo>
                <a:cubicBezTo>
                  <a:pt x="2392" y="4847"/>
                  <a:pt x="2364" y="4847"/>
                  <a:pt x="2337" y="4847"/>
                </a:cubicBezTo>
                <a:cubicBezTo>
                  <a:pt x="1705" y="4847"/>
                  <a:pt x="1103" y="4599"/>
                  <a:pt x="754" y="4184"/>
                </a:cubicBezTo>
                <a:cubicBezTo>
                  <a:pt x="502" y="3864"/>
                  <a:pt x="343" y="3430"/>
                  <a:pt x="297" y="2905"/>
                </a:cubicBezTo>
                <a:cubicBezTo>
                  <a:pt x="229" y="2221"/>
                  <a:pt x="365" y="1604"/>
                  <a:pt x="708" y="1171"/>
                </a:cubicBezTo>
                <a:cubicBezTo>
                  <a:pt x="1027" y="783"/>
                  <a:pt x="1530" y="486"/>
                  <a:pt x="2191" y="326"/>
                </a:cubicBezTo>
                <a:cubicBezTo>
                  <a:pt x="2488" y="258"/>
                  <a:pt x="2762" y="212"/>
                  <a:pt x="3013" y="212"/>
                </a:cubicBezTo>
                <a:close/>
                <a:moveTo>
                  <a:pt x="3043" y="1"/>
                </a:moveTo>
                <a:cubicBezTo>
                  <a:pt x="2763" y="1"/>
                  <a:pt x="2463" y="42"/>
                  <a:pt x="2146" y="121"/>
                </a:cubicBezTo>
                <a:cubicBezTo>
                  <a:pt x="1415" y="303"/>
                  <a:pt x="890" y="600"/>
                  <a:pt x="548" y="1034"/>
                </a:cubicBezTo>
                <a:cubicBezTo>
                  <a:pt x="183" y="1513"/>
                  <a:pt x="0" y="2175"/>
                  <a:pt x="69" y="2928"/>
                </a:cubicBezTo>
                <a:cubicBezTo>
                  <a:pt x="137" y="3499"/>
                  <a:pt x="320" y="3978"/>
                  <a:pt x="594" y="4321"/>
                </a:cubicBezTo>
                <a:cubicBezTo>
                  <a:pt x="1005" y="4800"/>
                  <a:pt x="1667" y="5074"/>
                  <a:pt x="2397" y="5074"/>
                </a:cubicBezTo>
                <a:lnTo>
                  <a:pt x="2420" y="5074"/>
                </a:lnTo>
                <a:cubicBezTo>
                  <a:pt x="3150" y="5051"/>
                  <a:pt x="3858" y="4800"/>
                  <a:pt x="4428" y="4343"/>
                </a:cubicBezTo>
                <a:cubicBezTo>
                  <a:pt x="4999" y="3887"/>
                  <a:pt x="5319" y="3088"/>
                  <a:pt x="5273" y="2198"/>
                </a:cubicBezTo>
                <a:cubicBezTo>
                  <a:pt x="5227" y="1331"/>
                  <a:pt x="4725" y="554"/>
                  <a:pt x="4040" y="212"/>
                </a:cubicBezTo>
                <a:cubicBezTo>
                  <a:pt x="3743" y="70"/>
                  <a:pt x="3409" y="1"/>
                  <a:pt x="30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7"/>
          <p:cNvSpPr/>
          <p:nvPr/>
        </p:nvSpPr>
        <p:spPr>
          <a:xfrm rot="-5735881" flipH="1">
            <a:off x="250999" y="2661952"/>
            <a:ext cx="143061" cy="117729"/>
          </a:xfrm>
          <a:custGeom>
            <a:avLst/>
            <a:gdLst/>
            <a:ahLst/>
            <a:cxnLst/>
            <a:rect l="l" t="t" r="r" b="b"/>
            <a:pathLst>
              <a:path w="6141" h="9588" extrusionOk="0">
                <a:moveTo>
                  <a:pt x="5935" y="366"/>
                </a:moveTo>
                <a:lnTo>
                  <a:pt x="5935" y="366"/>
                </a:lnTo>
                <a:cubicBezTo>
                  <a:pt x="5821" y="3356"/>
                  <a:pt x="5547" y="6369"/>
                  <a:pt x="5090" y="9336"/>
                </a:cubicBezTo>
                <a:cubicBezTo>
                  <a:pt x="3424" y="8811"/>
                  <a:pt x="1826" y="8081"/>
                  <a:pt x="274" y="7373"/>
                </a:cubicBezTo>
                <a:cubicBezTo>
                  <a:pt x="1895" y="4840"/>
                  <a:pt x="3789" y="2489"/>
                  <a:pt x="5935" y="366"/>
                </a:cubicBezTo>
                <a:close/>
                <a:moveTo>
                  <a:pt x="6095" y="1"/>
                </a:moveTo>
                <a:cubicBezTo>
                  <a:pt x="6049" y="1"/>
                  <a:pt x="6003" y="1"/>
                  <a:pt x="5958" y="24"/>
                </a:cubicBezTo>
                <a:cubicBezTo>
                  <a:pt x="3721" y="2238"/>
                  <a:pt x="1712" y="4703"/>
                  <a:pt x="23" y="7350"/>
                </a:cubicBezTo>
                <a:cubicBezTo>
                  <a:pt x="0" y="7396"/>
                  <a:pt x="0" y="7419"/>
                  <a:pt x="23" y="7442"/>
                </a:cubicBezTo>
                <a:cubicBezTo>
                  <a:pt x="23" y="7465"/>
                  <a:pt x="46" y="7510"/>
                  <a:pt x="69" y="7510"/>
                </a:cubicBezTo>
                <a:cubicBezTo>
                  <a:pt x="1689" y="8264"/>
                  <a:pt x="3378" y="9040"/>
                  <a:pt x="5159" y="9565"/>
                </a:cubicBezTo>
                <a:cubicBezTo>
                  <a:pt x="5159" y="9587"/>
                  <a:pt x="5182" y="9587"/>
                  <a:pt x="5182" y="9587"/>
                </a:cubicBezTo>
                <a:cubicBezTo>
                  <a:pt x="5204" y="9587"/>
                  <a:pt x="5227" y="9565"/>
                  <a:pt x="5250" y="9565"/>
                </a:cubicBezTo>
                <a:cubicBezTo>
                  <a:pt x="5273" y="9542"/>
                  <a:pt x="5296" y="9519"/>
                  <a:pt x="5296" y="9496"/>
                </a:cubicBezTo>
                <a:cubicBezTo>
                  <a:pt x="5752" y="6392"/>
                  <a:pt x="6049" y="3242"/>
                  <a:pt x="6140" y="115"/>
                </a:cubicBezTo>
                <a:cubicBezTo>
                  <a:pt x="6140" y="69"/>
                  <a:pt x="6117" y="24"/>
                  <a:pt x="60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7"/>
          <p:cNvSpPr/>
          <p:nvPr/>
        </p:nvSpPr>
        <p:spPr>
          <a:xfrm flipH="1">
            <a:off x="223267" y="2017800"/>
            <a:ext cx="205140" cy="205140"/>
          </a:xfrm>
          <a:custGeom>
            <a:avLst/>
            <a:gdLst/>
            <a:ahLst/>
            <a:cxnLst/>
            <a:rect l="l" t="t" r="r" b="b"/>
            <a:pathLst>
              <a:path w="7602" h="7602" extrusionOk="0">
                <a:moveTo>
                  <a:pt x="2648" y="1"/>
                </a:moveTo>
                <a:cubicBezTo>
                  <a:pt x="2420" y="1"/>
                  <a:pt x="2237" y="183"/>
                  <a:pt x="2237" y="434"/>
                </a:cubicBezTo>
                <a:lnTo>
                  <a:pt x="2237" y="1804"/>
                </a:lnTo>
                <a:cubicBezTo>
                  <a:pt x="2237" y="2032"/>
                  <a:pt x="2032" y="2215"/>
                  <a:pt x="1804" y="2215"/>
                </a:cubicBezTo>
                <a:lnTo>
                  <a:pt x="434" y="2215"/>
                </a:lnTo>
                <a:cubicBezTo>
                  <a:pt x="206" y="2215"/>
                  <a:pt x="0" y="2420"/>
                  <a:pt x="0" y="2648"/>
                </a:cubicBezTo>
                <a:lnTo>
                  <a:pt x="0" y="4954"/>
                </a:lnTo>
                <a:cubicBezTo>
                  <a:pt x="0" y="5182"/>
                  <a:pt x="206" y="5387"/>
                  <a:pt x="434" y="5387"/>
                </a:cubicBezTo>
                <a:lnTo>
                  <a:pt x="1804" y="5387"/>
                </a:lnTo>
                <a:cubicBezTo>
                  <a:pt x="2032" y="5387"/>
                  <a:pt x="2237" y="5570"/>
                  <a:pt x="2237" y="5798"/>
                </a:cubicBezTo>
                <a:lnTo>
                  <a:pt x="2237" y="7168"/>
                </a:lnTo>
                <a:cubicBezTo>
                  <a:pt x="2237" y="7419"/>
                  <a:pt x="2420" y="7601"/>
                  <a:pt x="2648" y="7601"/>
                </a:cubicBezTo>
                <a:lnTo>
                  <a:pt x="4976" y="7601"/>
                </a:lnTo>
                <a:cubicBezTo>
                  <a:pt x="5205" y="7601"/>
                  <a:pt x="5387" y="7419"/>
                  <a:pt x="5387" y="7168"/>
                </a:cubicBezTo>
                <a:lnTo>
                  <a:pt x="5387" y="5798"/>
                </a:lnTo>
                <a:cubicBezTo>
                  <a:pt x="5387" y="5570"/>
                  <a:pt x="5570" y="5387"/>
                  <a:pt x="5798" y="5387"/>
                </a:cubicBezTo>
                <a:lnTo>
                  <a:pt x="7190" y="5387"/>
                </a:lnTo>
                <a:cubicBezTo>
                  <a:pt x="7419" y="5387"/>
                  <a:pt x="7601" y="5182"/>
                  <a:pt x="7601" y="4954"/>
                </a:cubicBezTo>
                <a:lnTo>
                  <a:pt x="7601" y="2648"/>
                </a:lnTo>
                <a:cubicBezTo>
                  <a:pt x="7601" y="2420"/>
                  <a:pt x="7419" y="2215"/>
                  <a:pt x="7190" y="2215"/>
                </a:cubicBezTo>
                <a:lnTo>
                  <a:pt x="5798" y="2215"/>
                </a:lnTo>
                <a:cubicBezTo>
                  <a:pt x="5570" y="2215"/>
                  <a:pt x="5387" y="2032"/>
                  <a:pt x="5387" y="1804"/>
                </a:cubicBezTo>
                <a:lnTo>
                  <a:pt x="5387" y="434"/>
                </a:lnTo>
                <a:cubicBezTo>
                  <a:pt x="5387" y="183"/>
                  <a:pt x="5205" y="1"/>
                  <a:pt x="497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7"/>
          <p:cNvSpPr/>
          <p:nvPr/>
        </p:nvSpPr>
        <p:spPr>
          <a:xfrm rot="-570776" flipH="1">
            <a:off x="8346100" y="4253614"/>
            <a:ext cx="904250" cy="1339752"/>
          </a:xfrm>
          <a:custGeom>
            <a:avLst/>
            <a:gdLst/>
            <a:ahLst/>
            <a:cxnLst/>
            <a:rect l="l" t="t" r="r" b="b"/>
            <a:pathLst>
              <a:path w="33508" h="49646" extrusionOk="0">
                <a:moveTo>
                  <a:pt x="12973" y="0"/>
                </a:moveTo>
                <a:cubicBezTo>
                  <a:pt x="11302" y="0"/>
                  <a:pt x="9993" y="1496"/>
                  <a:pt x="9427" y="3059"/>
                </a:cubicBezTo>
                <a:cubicBezTo>
                  <a:pt x="8103" y="6574"/>
                  <a:pt x="9359" y="10729"/>
                  <a:pt x="11915" y="13468"/>
                </a:cubicBezTo>
                <a:cubicBezTo>
                  <a:pt x="13033" y="14654"/>
                  <a:pt x="14449" y="15796"/>
                  <a:pt x="14631" y="17416"/>
                </a:cubicBezTo>
                <a:cubicBezTo>
                  <a:pt x="14700" y="18078"/>
                  <a:pt x="14540" y="18740"/>
                  <a:pt x="14517" y="19402"/>
                </a:cubicBezTo>
                <a:cubicBezTo>
                  <a:pt x="14471" y="20794"/>
                  <a:pt x="14974" y="22232"/>
                  <a:pt x="15955" y="23282"/>
                </a:cubicBezTo>
                <a:cubicBezTo>
                  <a:pt x="17233" y="24675"/>
                  <a:pt x="19242" y="25382"/>
                  <a:pt x="20201" y="27026"/>
                </a:cubicBezTo>
                <a:cubicBezTo>
                  <a:pt x="21410" y="29103"/>
                  <a:pt x="20497" y="31910"/>
                  <a:pt x="21684" y="34010"/>
                </a:cubicBezTo>
                <a:cubicBezTo>
                  <a:pt x="23031" y="36407"/>
                  <a:pt x="26432" y="36749"/>
                  <a:pt x="28281" y="38781"/>
                </a:cubicBezTo>
                <a:cubicBezTo>
                  <a:pt x="29285" y="39831"/>
                  <a:pt x="29742" y="41269"/>
                  <a:pt x="30404" y="42570"/>
                </a:cubicBezTo>
                <a:cubicBezTo>
                  <a:pt x="31043" y="43871"/>
                  <a:pt x="32070" y="45172"/>
                  <a:pt x="33508" y="45400"/>
                </a:cubicBezTo>
                <a:cubicBezTo>
                  <a:pt x="32024" y="44487"/>
                  <a:pt x="31454" y="42501"/>
                  <a:pt x="31202" y="40744"/>
                </a:cubicBezTo>
                <a:cubicBezTo>
                  <a:pt x="30951" y="38986"/>
                  <a:pt x="30746" y="37046"/>
                  <a:pt x="29468" y="35814"/>
                </a:cubicBezTo>
                <a:cubicBezTo>
                  <a:pt x="28737" y="35106"/>
                  <a:pt x="27733" y="34764"/>
                  <a:pt x="26934" y="34147"/>
                </a:cubicBezTo>
                <a:cubicBezTo>
                  <a:pt x="26112" y="33485"/>
                  <a:pt x="25496" y="32549"/>
                  <a:pt x="25245" y="31522"/>
                </a:cubicBezTo>
                <a:cubicBezTo>
                  <a:pt x="24789" y="29582"/>
                  <a:pt x="25565" y="27437"/>
                  <a:pt x="24720" y="25656"/>
                </a:cubicBezTo>
                <a:cubicBezTo>
                  <a:pt x="23921" y="23967"/>
                  <a:pt x="21844" y="23054"/>
                  <a:pt x="21296" y="21251"/>
                </a:cubicBezTo>
                <a:cubicBezTo>
                  <a:pt x="20817" y="19745"/>
                  <a:pt x="21570" y="18124"/>
                  <a:pt x="21273" y="16572"/>
                </a:cubicBezTo>
                <a:cubicBezTo>
                  <a:pt x="20863" y="14312"/>
                  <a:pt x="18443" y="13011"/>
                  <a:pt x="17416" y="10934"/>
                </a:cubicBezTo>
                <a:cubicBezTo>
                  <a:pt x="16777" y="9656"/>
                  <a:pt x="16708" y="8195"/>
                  <a:pt x="16686" y="6757"/>
                </a:cubicBezTo>
                <a:cubicBezTo>
                  <a:pt x="16663" y="5319"/>
                  <a:pt x="16686" y="3858"/>
                  <a:pt x="16161" y="2534"/>
                </a:cubicBezTo>
                <a:cubicBezTo>
                  <a:pt x="15636" y="1188"/>
                  <a:pt x="14449" y="23"/>
                  <a:pt x="13011" y="1"/>
                </a:cubicBezTo>
                <a:cubicBezTo>
                  <a:pt x="12998" y="0"/>
                  <a:pt x="12985" y="0"/>
                  <a:pt x="12973" y="0"/>
                </a:cubicBezTo>
                <a:close/>
                <a:moveTo>
                  <a:pt x="4392" y="14708"/>
                </a:moveTo>
                <a:cubicBezTo>
                  <a:pt x="3463" y="14708"/>
                  <a:pt x="2560" y="14973"/>
                  <a:pt x="1826" y="15567"/>
                </a:cubicBezTo>
                <a:cubicBezTo>
                  <a:pt x="434" y="16686"/>
                  <a:pt x="0" y="18763"/>
                  <a:pt x="571" y="20452"/>
                </a:cubicBezTo>
                <a:cubicBezTo>
                  <a:pt x="1142" y="22141"/>
                  <a:pt x="2602" y="23442"/>
                  <a:pt x="4269" y="24127"/>
                </a:cubicBezTo>
                <a:cubicBezTo>
                  <a:pt x="5455" y="24629"/>
                  <a:pt x="6916" y="24926"/>
                  <a:pt x="7555" y="26067"/>
                </a:cubicBezTo>
                <a:cubicBezTo>
                  <a:pt x="8080" y="27026"/>
                  <a:pt x="7829" y="28236"/>
                  <a:pt x="8263" y="29263"/>
                </a:cubicBezTo>
                <a:cubicBezTo>
                  <a:pt x="9222" y="31454"/>
                  <a:pt x="12554" y="31203"/>
                  <a:pt x="14243" y="32892"/>
                </a:cubicBezTo>
                <a:cubicBezTo>
                  <a:pt x="15430" y="34102"/>
                  <a:pt x="15544" y="35996"/>
                  <a:pt x="16434" y="37434"/>
                </a:cubicBezTo>
                <a:cubicBezTo>
                  <a:pt x="17279" y="38804"/>
                  <a:pt x="18763" y="39648"/>
                  <a:pt x="20269" y="40242"/>
                </a:cubicBezTo>
                <a:cubicBezTo>
                  <a:pt x="21296" y="40652"/>
                  <a:pt x="22369" y="40972"/>
                  <a:pt x="23282" y="41565"/>
                </a:cubicBezTo>
                <a:cubicBezTo>
                  <a:pt x="25907" y="43186"/>
                  <a:pt x="27094" y="46678"/>
                  <a:pt x="29947" y="47865"/>
                </a:cubicBezTo>
                <a:cubicBezTo>
                  <a:pt x="27025" y="46176"/>
                  <a:pt x="27048" y="42068"/>
                  <a:pt x="24811" y="40082"/>
                </a:cubicBezTo>
                <a:cubicBezTo>
                  <a:pt x="23487" y="38895"/>
                  <a:pt x="21479" y="38621"/>
                  <a:pt x="20292" y="37320"/>
                </a:cubicBezTo>
                <a:cubicBezTo>
                  <a:pt x="18375" y="35243"/>
                  <a:pt x="19310" y="31568"/>
                  <a:pt x="17393" y="29491"/>
                </a:cubicBezTo>
                <a:cubicBezTo>
                  <a:pt x="16161" y="28167"/>
                  <a:pt x="14083" y="27893"/>
                  <a:pt x="12828" y="26592"/>
                </a:cubicBezTo>
                <a:cubicBezTo>
                  <a:pt x="11755" y="25474"/>
                  <a:pt x="11504" y="23853"/>
                  <a:pt x="11162" y="22347"/>
                </a:cubicBezTo>
                <a:cubicBezTo>
                  <a:pt x="10682" y="20087"/>
                  <a:pt x="9884" y="17759"/>
                  <a:pt x="8172" y="16207"/>
                </a:cubicBezTo>
                <a:cubicBezTo>
                  <a:pt x="7156" y="15272"/>
                  <a:pt x="5747" y="14708"/>
                  <a:pt x="4392" y="14708"/>
                </a:cubicBezTo>
                <a:close/>
                <a:moveTo>
                  <a:pt x="5136" y="34284"/>
                </a:moveTo>
                <a:cubicBezTo>
                  <a:pt x="2876" y="34307"/>
                  <a:pt x="1210" y="36955"/>
                  <a:pt x="1826" y="39123"/>
                </a:cubicBezTo>
                <a:cubicBezTo>
                  <a:pt x="2433" y="41257"/>
                  <a:pt x="4719" y="42639"/>
                  <a:pt x="6945" y="42639"/>
                </a:cubicBezTo>
                <a:cubicBezTo>
                  <a:pt x="6981" y="42639"/>
                  <a:pt x="7017" y="42639"/>
                  <a:pt x="7053" y="42638"/>
                </a:cubicBezTo>
                <a:cubicBezTo>
                  <a:pt x="7470" y="42623"/>
                  <a:pt x="7888" y="42566"/>
                  <a:pt x="8305" y="42566"/>
                </a:cubicBezTo>
                <a:cubicBezTo>
                  <a:pt x="8504" y="42566"/>
                  <a:pt x="8703" y="42579"/>
                  <a:pt x="8902" y="42615"/>
                </a:cubicBezTo>
                <a:cubicBezTo>
                  <a:pt x="10591" y="42889"/>
                  <a:pt x="11755" y="44647"/>
                  <a:pt x="13444" y="44966"/>
                </a:cubicBezTo>
                <a:cubicBezTo>
                  <a:pt x="13658" y="45009"/>
                  <a:pt x="13873" y="45027"/>
                  <a:pt x="14088" y="45027"/>
                </a:cubicBezTo>
                <a:cubicBezTo>
                  <a:pt x="15090" y="45027"/>
                  <a:pt x="16104" y="44644"/>
                  <a:pt x="17118" y="44644"/>
                </a:cubicBezTo>
                <a:cubicBezTo>
                  <a:pt x="17164" y="44644"/>
                  <a:pt x="17210" y="44645"/>
                  <a:pt x="17256" y="44647"/>
                </a:cubicBezTo>
                <a:cubicBezTo>
                  <a:pt x="20877" y="44738"/>
                  <a:pt x="23021" y="49646"/>
                  <a:pt x="26658" y="49646"/>
                </a:cubicBezTo>
                <a:cubicBezTo>
                  <a:pt x="26666" y="49646"/>
                  <a:pt x="26675" y="49646"/>
                  <a:pt x="26683" y="49646"/>
                </a:cubicBezTo>
                <a:cubicBezTo>
                  <a:pt x="25450" y="48550"/>
                  <a:pt x="24400" y="47363"/>
                  <a:pt x="23716" y="45994"/>
                </a:cubicBezTo>
                <a:cubicBezTo>
                  <a:pt x="23236" y="45058"/>
                  <a:pt x="22894" y="43939"/>
                  <a:pt x="21981" y="43414"/>
                </a:cubicBezTo>
                <a:cubicBezTo>
                  <a:pt x="21342" y="43026"/>
                  <a:pt x="20543" y="43003"/>
                  <a:pt x="19881" y="42684"/>
                </a:cubicBezTo>
                <a:cubicBezTo>
                  <a:pt x="18397" y="41999"/>
                  <a:pt x="17895" y="40036"/>
                  <a:pt x="16503" y="39169"/>
                </a:cubicBezTo>
                <a:cubicBezTo>
                  <a:pt x="15225" y="38393"/>
                  <a:pt x="13558" y="38712"/>
                  <a:pt x="12120" y="38279"/>
                </a:cubicBezTo>
                <a:cubicBezTo>
                  <a:pt x="9496" y="37480"/>
                  <a:pt x="7852" y="34284"/>
                  <a:pt x="5136" y="34284"/>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7"/>
          <p:cNvSpPr/>
          <p:nvPr/>
        </p:nvSpPr>
        <p:spPr>
          <a:xfrm rot="570776">
            <a:off x="-62100" y="4253614"/>
            <a:ext cx="904250" cy="1339752"/>
          </a:xfrm>
          <a:custGeom>
            <a:avLst/>
            <a:gdLst/>
            <a:ahLst/>
            <a:cxnLst/>
            <a:rect l="l" t="t" r="r" b="b"/>
            <a:pathLst>
              <a:path w="33508" h="49646" extrusionOk="0">
                <a:moveTo>
                  <a:pt x="12973" y="0"/>
                </a:moveTo>
                <a:cubicBezTo>
                  <a:pt x="11302" y="0"/>
                  <a:pt x="9993" y="1496"/>
                  <a:pt x="9427" y="3059"/>
                </a:cubicBezTo>
                <a:cubicBezTo>
                  <a:pt x="8103" y="6574"/>
                  <a:pt x="9359" y="10729"/>
                  <a:pt x="11915" y="13468"/>
                </a:cubicBezTo>
                <a:cubicBezTo>
                  <a:pt x="13033" y="14654"/>
                  <a:pt x="14449" y="15796"/>
                  <a:pt x="14631" y="17416"/>
                </a:cubicBezTo>
                <a:cubicBezTo>
                  <a:pt x="14700" y="18078"/>
                  <a:pt x="14540" y="18740"/>
                  <a:pt x="14517" y="19402"/>
                </a:cubicBezTo>
                <a:cubicBezTo>
                  <a:pt x="14471" y="20794"/>
                  <a:pt x="14974" y="22232"/>
                  <a:pt x="15955" y="23282"/>
                </a:cubicBezTo>
                <a:cubicBezTo>
                  <a:pt x="17233" y="24675"/>
                  <a:pt x="19242" y="25382"/>
                  <a:pt x="20201" y="27026"/>
                </a:cubicBezTo>
                <a:cubicBezTo>
                  <a:pt x="21410" y="29103"/>
                  <a:pt x="20497" y="31910"/>
                  <a:pt x="21684" y="34010"/>
                </a:cubicBezTo>
                <a:cubicBezTo>
                  <a:pt x="23031" y="36407"/>
                  <a:pt x="26432" y="36749"/>
                  <a:pt x="28281" y="38781"/>
                </a:cubicBezTo>
                <a:cubicBezTo>
                  <a:pt x="29285" y="39831"/>
                  <a:pt x="29742" y="41269"/>
                  <a:pt x="30404" y="42570"/>
                </a:cubicBezTo>
                <a:cubicBezTo>
                  <a:pt x="31043" y="43871"/>
                  <a:pt x="32070" y="45172"/>
                  <a:pt x="33508" y="45400"/>
                </a:cubicBezTo>
                <a:cubicBezTo>
                  <a:pt x="32024" y="44487"/>
                  <a:pt x="31454" y="42501"/>
                  <a:pt x="31202" y="40744"/>
                </a:cubicBezTo>
                <a:cubicBezTo>
                  <a:pt x="30951" y="38986"/>
                  <a:pt x="30746" y="37046"/>
                  <a:pt x="29468" y="35814"/>
                </a:cubicBezTo>
                <a:cubicBezTo>
                  <a:pt x="28737" y="35106"/>
                  <a:pt x="27733" y="34764"/>
                  <a:pt x="26934" y="34147"/>
                </a:cubicBezTo>
                <a:cubicBezTo>
                  <a:pt x="26112" y="33485"/>
                  <a:pt x="25496" y="32549"/>
                  <a:pt x="25245" y="31522"/>
                </a:cubicBezTo>
                <a:cubicBezTo>
                  <a:pt x="24789" y="29582"/>
                  <a:pt x="25565" y="27437"/>
                  <a:pt x="24720" y="25656"/>
                </a:cubicBezTo>
                <a:cubicBezTo>
                  <a:pt x="23921" y="23967"/>
                  <a:pt x="21844" y="23054"/>
                  <a:pt x="21296" y="21251"/>
                </a:cubicBezTo>
                <a:cubicBezTo>
                  <a:pt x="20817" y="19745"/>
                  <a:pt x="21570" y="18124"/>
                  <a:pt x="21273" y="16572"/>
                </a:cubicBezTo>
                <a:cubicBezTo>
                  <a:pt x="20863" y="14312"/>
                  <a:pt x="18443" y="13011"/>
                  <a:pt x="17416" y="10934"/>
                </a:cubicBezTo>
                <a:cubicBezTo>
                  <a:pt x="16777" y="9656"/>
                  <a:pt x="16708" y="8195"/>
                  <a:pt x="16686" y="6757"/>
                </a:cubicBezTo>
                <a:cubicBezTo>
                  <a:pt x="16663" y="5319"/>
                  <a:pt x="16686" y="3858"/>
                  <a:pt x="16161" y="2534"/>
                </a:cubicBezTo>
                <a:cubicBezTo>
                  <a:pt x="15636" y="1188"/>
                  <a:pt x="14449" y="23"/>
                  <a:pt x="13011" y="1"/>
                </a:cubicBezTo>
                <a:cubicBezTo>
                  <a:pt x="12998" y="0"/>
                  <a:pt x="12985" y="0"/>
                  <a:pt x="12973" y="0"/>
                </a:cubicBezTo>
                <a:close/>
                <a:moveTo>
                  <a:pt x="4392" y="14708"/>
                </a:moveTo>
                <a:cubicBezTo>
                  <a:pt x="3463" y="14708"/>
                  <a:pt x="2560" y="14973"/>
                  <a:pt x="1826" y="15567"/>
                </a:cubicBezTo>
                <a:cubicBezTo>
                  <a:pt x="434" y="16686"/>
                  <a:pt x="0" y="18763"/>
                  <a:pt x="571" y="20452"/>
                </a:cubicBezTo>
                <a:cubicBezTo>
                  <a:pt x="1142" y="22141"/>
                  <a:pt x="2602" y="23442"/>
                  <a:pt x="4269" y="24127"/>
                </a:cubicBezTo>
                <a:cubicBezTo>
                  <a:pt x="5455" y="24629"/>
                  <a:pt x="6916" y="24926"/>
                  <a:pt x="7555" y="26067"/>
                </a:cubicBezTo>
                <a:cubicBezTo>
                  <a:pt x="8080" y="27026"/>
                  <a:pt x="7829" y="28236"/>
                  <a:pt x="8263" y="29263"/>
                </a:cubicBezTo>
                <a:cubicBezTo>
                  <a:pt x="9222" y="31454"/>
                  <a:pt x="12554" y="31203"/>
                  <a:pt x="14243" y="32892"/>
                </a:cubicBezTo>
                <a:cubicBezTo>
                  <a:pt x="15430" y="34102"/>
                  <a:pt x="15544" y="35996"/>
                  <a:pt x="16434" y="37434"/>
                </a:cubicBezTo>
                <a:cubicBezTo>
                  <a:pt x="17279" y="38804"/>
                  <a:pt x="18763" y="39648"/>
                  <a:pt x="20269" y="40242"/>
                </a:cubicBezTo>
                <a:cubicBezTo>
                  <a:pt x="21296" y="40652"/>
                  <a:pt x="22369" y="40972"/>
                  <a:pt x="23282" y="41565"/>
                </a:cubicBezTo>
                <a:cubicBezTo>
                  <a:pt x="25907" y="43186"/>
                  <a:pt x="27094" y="46678"/>
                  <a:pt x="29947" y="47865"/>
                </a:cubicBezTo>
                <a:cubicBezTo>
                  <a:pt x="27025" y="46176"/>
                  <a:pt x="27048" y="42068"/>
                  <a:pt x="24811" y="40082"/>
                </a:cubicBezTo>
                <a:cubicBezTo>
                  <a:pt x="23487" y="38895"/>
                  <a:pt x="21479" y="38621"/>
                  <a:pt x="20292" y="37320"/>
                </a:cubicBezTo>
                <a:cubicBezTo>
                  <a:pt x="18375" y="35243"/>
                  <a:pt x="19310" y="31568"/>
                  <a:pt x="17393" y="29491"/>
                </a:cubicBezTo>
                <a:cubicBezTo>
                  <a:pt x="16161" y="28167"/>
                  <a:pt x="14083" y="27893"/>
                  <a:pt x="12828" y="26592"/>
                </a:cubicBezTo>
                <a:cubicBezTo>
                  <a:pt x="11755" y="25474"/>
                  <a:pt x="11504" y="23853"/>
                  <a:pt x="11162" y="22347"/>
                </a:cubicBezTo>
                <a:cubicBezTo>
                  <a:pt x="10682" y="20087"/>
                  <a:pt x="9884" y="17759"/>
                  <a:pt x="8172" y="16207"/>
                </a:cubicBezTo>
                <a:cubicBezTo>
                  <a:pt x="7156" y="15272"/>
                  <a:pt x="5747" y="14708"/>
                  <a:pt x="4392" y="14708"/>
                </a:cubicBezTo>
                <a:close/>
                <a:moveTo>
                  <a:pt x="5136" y="34284"/>
                </a:moveTo>
                <a:cubicBezTo>
                  <a:pt x="2876" y="34307"/>
                  <a:pt x="1210" y="36955"/>
                  <a:pt x="1826" y="39123"/>
                </a:cubicBezTo>
                <a:cubicBezTo>
                  <a:pt x="2433" y="41257"/>
                  <a:pt x="4719" y="42639"/>
                  <a:pt x="6945" y="42639"/>
                </a:cubicBezTo>
                <a:cubicBezTo>
                  <a:pt x="6981" y="42639"/>
                  <a:pt x="7017" y="42639"/>
                  <a:pt x="7053" y="42638"/>
                </a:cubicBezTo>
                <a:cubicBezTo>
                  <a:pt x="7470" y="42623"/>
                  <a:pt x="7888" y="42566"/>
                  <a:pt x="8305" y="42566"/>
                </a:cubicBezTo>
                <a:cubicBezTo>
                  <a:pt x="8504" y="42566"/>
                  <a:pt x="8703" y="42579"/>
                  <a:pt x="8902" y="42615"/>
                </a:cubicBezTo>
                <a:cubicBezTo>
                  <a:pt x="10591" y="42889"/>
                  <a:pt x="11755" y="44647"/>
                  <a:pt x="13444" y="44966"/>
                </a:cubicBezTo>
                <a:cubicBezTo>
                  <a:pt x="13658" y="45009"/>
                  <a:pt x="13873" y="45027"/>
                  <a:pt x="14088" y="45027"/>
                </a:cubicBezTo>
                <a:cubicBezTo>
                  <a:pt x="15090" y="45027"/>
                  <a:pt x="16104" y="44644"/>
                  <a:pt x="17118" y="44644"/>
                </a:cubicBezTo>
                <a:cubicBezTo>
                  <a:pt x="17164" y="44644"/>
                  <a:pt x="17210" y="44645"/>
                  <a:pt x="17256" y="44647"/>
                </a:cubicBezTo>
                <a:cubicBezTo>
                  <a:pt x="20877" y="44738"/>
                  <a:pt x="23021" y="49646"/>
                  <a:pt x="26658" y="49646"/>
                </a:cubicBezTo>
                <a:cubicBezTo>
                  <a:pt x="26666" y="49646"/>
                  <a:pt x="26675" y="49646"/>
                  <a:pt x="26683" y="49646"/>
                </a:cubicBezTo>
                <a:cubicBezTo>
                  <a:pt x="25450" y="48550"/>
                  <a:pt x="24400" y="47363"/>
                  <a:pt x="23716" y="45994"/>
                </a:cubicBezTo>
                <a:cubicBezTo>
                  <a:pt x="23236" y="45058"/>
                  <a:pt x="22894" y="43939"/>
                  <a:pt x="21981" y="43414"/>
                </a:cubicBezTo>
                <a:cubicBezTo>
                  <a:pt x="21342" y="43026"/>
                  <a:pt x="20543" y="43003"/>
                  <a:pt x="19881" y="42684"/>
                </a:cubicBezTo>
                <a:cubicBezTo>
                  <a:pt x="18397" y="41999"/>
                  <a:pt x="17895" y="40036"/>
                  <a:pt x="16503" y="39169"/>
                </a:cubicBezTo>
                <a:cubicBezTo>
                  <a:pt x="15225" y="38393"/>
                  <a:pt x="13558" y="38712"/>
                  <a:pt x="12120" y="38279"/>
                </a:cubicBezTo>
                <a:cubicBezTo>
                  <a:pt x="9496" y="37480"/>
                  <a:pt x="7852" y="34284"/>
                  <a:pt x="5136" y="34284"/>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7"/>
          <p:cNvSpPr/>
          <p:nvPr/>
        </p:nvSpPr>
        <p:spPr>
          <a:xfrm flipH="1">
            <a:off x="7093550" y="4768189"/>
            <a:ext cx="204519" cy="204519"/>
          </a:xfrm>
          <a:custGeom>
            <a:avLst/>
            <a:gdLst/>
            <a:ahLst/>
            <a:cxnLst/>
            <a:rect l="l" t="t" r="r" b="b"/>
            <a:pathLst>
              <a:path w="7579" h="7579" extrusionOk="0">
                <a:moveTo>
                  <a:pt x="2625" y="1"/>
                </a:moveTo>
                <a:cubicBezTo>
                  <a:pt x="2397" y="1"/>
                  <a:pt x="2214" y="183"/>
                  <a:pt x="2214" y="412"/>
                </a:cubicBezTo>
                <a:lnTo>
                  <a:pt x="2214" y="1781"/>
                </a:lnTo>
                <a:cubicBezTo>
                  <a:pt x="2214" y="2032"/>
                  <a:pt x="2032" y="2215"/>
                  <a:pt x="1804" y="2215"/>
                </a:cubicBezTo>
                <a:lnTo>
                  <a:pt x="411" y="2215"/>
                </a:lnTo>
                <a:cubicBezTo>
                  <a:pt x="183" y="2215"/>
                  <a:pt x="0" y="2397"/>
                  <a:pt x="0" y="2626"/>
                </a:cubicBezTo>
                <a:lnTo>
                  <a:pt x="0" y="4954"/>
                </a:lnTo>
                <a:cubicBezTo>
                  <a:pt x="0" y="5182"/>
                  <a:pt x="183" y="5365"/>
                  <a:pt x="411" y="5365"/>
                </a:cubicBezTo>
                <a:lnTo>
                  <a:pt x="1804" y="5365"/>
                </a:lnTo>
                <a:cubicBezTo>
                  <a:pt x="2032" y="5365"/>
                  <a:pt x="2214" y="5547"/>
                  <a:pt x="2214" y="5775"/>
                </a:cubicBezTo>
                <a:lnTo>
                  <a:pt x="2214" y="7168"/>
                </a:lnTo>
                <a:cubicBezTo>
                  <a:pt x="2214" y="7396"/>
                  <a:pt x="2397" y="7579"/>
                  <a:pt x="2625" y="7579"/>
                </a:cubicBezTo>
                <a:lnTo>
                  <a:pt x="4953" y="7579"/>
                </a:lnTo>
                <a:cubicBezTo>
                  <a:pt x="5182" y="7579"/>
                  <a:pt x="5364" y="7396"/>
                  <a:pt x="5364" y="7168"/>
                </a:cubicBezTo>
                <a:lnTo>
                  <a:pt x="5364" y="5775"/>
                </a:lnTo>
                <a:cubicBezTo>
                  <a:pt x="5364" y="5547"/>
                  <a:pt x="5570" y="5365"/>
                  <a:pt x="5798" y="5365"/>
                </a:cubicBezTo>
                <a:lnTo>
                  <a:pt x="7168" y="5365"/>
                </a:lnTo>
                <a:cubicBezTo>
                  <a:pt x="7396" y="5365"/>
                  <a:pt x="7578" y="5182"/>
                  <a:pt x="7578" y="4954"/>
                </a:cubicBezTo>
                <a:lnTo>
                  <a:pt x="7578" y="2626"/>
                </a:lnTo>
                <a:cubicBezTo>
                  <a:pt x="7578" y="2397"/>
                  <a:pt x="7396" y="2215"/>
                  <a:pt x="7168" y="2215"/>
                </a:cubicBezTo>
                <a:lnTo>
                  <a:pt x="5798" y="2215"/>
                </a:lnTo>
                <a:cubicBezTo>
                  <a:pt x="5570" y="2215"/>
                  <a:pt x="5364" y="2032"/>
                  <a:pt x="5364" y="1781"/>
                </a:cubicBezTo>
                <a:lnTo>
                  <a:pt x="5364" y="412"/>
                </a:lnTo>
                <a:cubicBezTo>
                  <a:pt x="5364" y="183"/>
                  <a:pt x="5182" y="1"/>
                  <a:pt x="495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7"/>
          <p:cNvSpPr>
            <a:spLocks noGrp="1"/>
          </p:cNvSpPr>
          <p:nvPr>
            <p:ph type="pic" idx="2"/>
          </p:nvPr>
        </p:nvSpPr>
        <p:spPr>
          <a:xfrm>
            <a:off x="5431536" y="1426464"/>
            <a:ext cx="2825400" cy="2825400"/>
          </a:xfrm>
          <a:prstGeom prst="ellipse">
            <a:avLst/>
          </a:prstGeom>
          <a:noFill/>
          <a:ln>
            <a:noFill/>
          </a:ln>
        </p:spPr>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29"/>
        <p:cNvGrpSpPr/>
        <p:nvPr/>
      </p:nvGrpSpPr>
      <p:grpSpPr>
        <a:xfrm>
          <a:off x="0" y="0"/>
          <a:ext cx="0" cy="0"/>
          <a:chOff x="0" y="0"/>
          <a:chExt cx="0" cy="0"/>
        </a:xfrm>
      </p:grpSpPr>
      <p:sp>
        <p:nvSpPr>
          <p:cNvPr id="130" name="Google Shape;130;p8"/>
          <p:cNvSpPr txBox="1">
            <a:spLocks noGrp="1"/>
          </p:cNvSpPr>
          <p:nvPr>
            <p:ph type="title"/>
          </p:nvPr>
        </p:nvSpPr>
        <p:spPr>
          <a:xfrm>
            <a:off x="1388100" y="1221400"/>
            <a:ext cx="6367800" cy="25293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6000"/>
              <a:buNone/>
              <a:defRPr sz="6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sp>
        <p:nvSpPr>
          <p:cNvPr id="131" name="Google Shape;131;p8"/>
          <p:cNvSpPr/>
          <p:nvPr/>
        </p:nvSpPr>
        <p:spPr>
          <a:xfrm>
            <a:off x="-13048" y="2051750"/>
            <a:ext cx="9170088" cy="3115067"/>
          </a:xfrm>
          <a:custGeom>
            <a:avLst/>
            <a:gdLst/>
            <a:ahLst/>
            <a:cxnLst/>
            <a:rect l="l" t="t" r="r" b="b"/>
            <a:pathLst>
              <a:path w="285317" h="115437" extrusionOk="0">
                <a:moveTo>
                  <a:pt x="1114" y="1"/>
                </a:moveTo>
                <a:cubicBezTo>
                  <a:pt x="743" y="1"/>
                  <a:pt x="371" y="4"/>
                  <a:pt x="0" y="10"/>
                </a:cubicBezTo>
                <a:lnTo>
                  <a:pt x="0" y="115437"/>
                </a:lnTo>
                <a:lnTo>
                  <a:pt x="285316" y="115437"/>
                </a:lnTo>
                <a:lnTo>
                  <a:pt x="285316" y="16649"/>
                </a:lnTo>
                <a:cubicBezTo>
                  <a:pt x="275981" y="17517"/>
                  <a:pt x="266737" y="22219"/>
                  <a:pt x="260505" y="29363"/>
                </a:cubicBezTo>
                <a:cubicBezTo>
                  <a:pt x="255233" y="35366"/>
                  <a:pt x="250873" y="43355"/>
                  <a:pt x="243067" y="45021"/>
                </a:cubicBezTo>
                <a:cubicBezTo>
                  <a:pt x="241949" y="45253"/>
                  <a:pt x="240817" y="45339"/>
                  <a:pt x="239680" y="45339"/>
                </a:cubicBezTo>
                <a:cubicBezTo>
                  <a:pt x="237914" y="45339"/>
                  <a:pt x="236134" y="45133"/>
                  <a:pt x="234370" y="44952"/>
                </a:cubicBezTo>
                <a:cubicBezTo>
                  <a:pt x="231734" y="44685"/>
                  <a:pt x="229019" y="44498"/>
                  <a:pt x="226316" y="44498"/>
                </a:cubicBezTo>
                <a:cubicBezTo>
                  <a:pt x="219329" y="44498"/>
                  <a:pt x="212416" y="45750"/>
                  <a:pt x="207117" y="50111"/>
                </a:cubicBezTo>
                <a:cubicBezTo>
                  <a:pt x="200087" y="55886"/>
                  <a:pt x="197850" y="65495"/>
                  <a:pt x="194997" y="74169"/>
                </a:cubicBezTo>
                <a:cubicBezTo>
                  <a:pt x="192166" y="82842"/>
                  <a:pt x="187168" y="92178"/>
                  <a:pt x="178288" y="94255"/>
                </a:cubicBezTo>
                <a:cubicBezTo>
                  <a:pt x="177041" y="94543"/>
                  <a:pt x="175796" y="94669"/>
                  <a:pt x="174551" y="94669"/>
                </a:cubicBezTo>
                <a:cubicBezTo>
                  <a:pt x="165708" y="94669"/>
                  <a:pt x="156917" y="88301"/>
                  <a:pt x="148045" y="88301"/>
                </a:cubicBezTo>
                <a:cubicBezTo>
                  <a:pt x="146875" y="88301"/>
                  <a:pt x="145703" y="88412"/>
                  <a:pt x="144530" y="88663"/>
                </a:cubicBezTo>
                <a:cubicBezTo>
                  <a:pt x="141060" y="89393"/>
                  <a:pt x="137956" y="91333"/>
                  <a:pt x="134646" y="92612"/>
                </a:cubicBezTo>
                <a:cubicBezTo>
                  <a:pt x="131720" y="93737"/>
                  <a:pt x="128631" y="94264"/>
                  <a:pt x="125532" y="94264"/>
                </a:cubicBezTo>
                <a:cubicBezTo>
                  <a:pt x="113985" y="94264"/>
                  <a:pt x="102305" y="86940"/>
                  <a:pt x="98400" y="75926"/>
                </a:cubicBezTo>
                <a:cubicBezTo>
                  <a:pt x="97190" y="72525"/>
                  <a:pt x="96642" y="68873"/>
                  <a:pt x="94930" y="65678"/>
                </a:cubicBezTo>
                <a:cubicBezTo>
                  <a:pt x="90993" y="58324"/>
                  <a:pt x="81998" y="55419"/>
                  <a:pt x="73534" y="55419"/>
                </a:cubicBezTo>
                <a:cubicBezTo>
                  <a:pt x="72724" y="55419"/>
                  <a:pt x="71919" y="55446"/>
                  <a:pt x="71124" y="55498"/>
                </a:cubicBezTo>
                <a:cubicBezTo>
                  <a:pt x="62016" y="56114"/>
                  <a:pt x="53160" y="59195"/>
                  <a:pt x="44030" y="59264"/>
                </a:cubicBezTo>
                <a:cubicBezTo>
                  <a:pt x="43906" y="59265"/>
                  <a:pt x="43782" y="59266"/>
                  <a:pt x="43658" y="59266"/>
                </a:cubicBezTo>
                <a:cubicBezTo>
                  <a:pt x="41834" y="59266"/>
                  <a:pt x="39970" y="59093"/>
                  <a:pt x="38347" y="58260"/>
                </a:cubicBezTo>
                <a:cubicBezTo>
                  <a:pt x="34261" y="56205"/>
                  <a:pt x="33120" y="50727"/>
                  <a:pt x="33964" y="46208"/>
                </a:cubicBezTo>
                <a:cubicBezTo>
                  <a:pt x="34809" y="41688"/>
                  <a:pt x="37091" y="37557"/>
                  <a:pt x="37958" y="33038"/>
                </a:cubicBezTo>
                <a:cubicBezTo>
                  <a:pt x="40241" y="21169"/>
                  <a:pt x="31864" y="9117"/>
                  <a:pt x="20908" y="3981"/>
                </a:cubicBezTo>
                <a:cubicBezTo>
                  <a:pt x="14632" y="1016"/>
                  <a:pt x="7904" y="1"/>
                  <a:pt x="1114" y="1"/>
                </a:cubicBezTo>
                <a:close/>
              </a:path>
            </a:pathLst>
          </a:custGeom>
          <a:solidFill>
            <a:schemeClr val="lt1">
              <a:alpha val="402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8"/>
          <p:cNvSpPr/>
          <p:nvPr/>
        </p:nvSpPr>
        <p:spPr>
          <a:xfrm>
            <a:off x="8821275" y="2017800"/>
            <a:ext cx="205140" cy="205140"/>
          </a:xfrm>
          <a:custGeom>
            <a:avLst/>
            <a:gdLst/>
            <a:ahLst/>
            <a:cxnLst/>
            <a:rect l="l" t="t" r="r" b="b"/>
            <a:pathLst>
              <a:path w="7602" h="7602" extrusionOk="0">
                <a:moveTo>
                  <a:pt x="2648" y="1"/>
                </a:moveTo>
                <a:cubicBezTo>
                  <a:pt x="2420" y="1"/>
                  <a:pt x="2237" y="183"/>
                  <a:pt x="2237" y="434"/>
                </a:cubicBezTo>
                <a:lnTo>
                  <a:pt x="2237" y="1804"/>
                </a:lnTo>
                <a:cubicBezTo>
                  <a:pt x="2237" y="2032"/>
                  <a:pt x="2032" y="2215"/>
                  <a:pt x="1804" y="2215"/>
                </a:cubicBezTo>
                <a:lnTo>
                  <a:pt x="434" y="2215"/>
                </a:lnTo>
                <a:cubicBezTo>
                  <a:pt x="206" y="2215"/>
                  <a:pt x="0" y="2420"/>
                  <a:pt x="0" y="2648"/>
                </a:cubicBezTo>
                <a:lnTo>
                  <a:pt x="0" y="4954"/>
                </a:lnTo>
                <a:cubicBezTo>
                  <a:pt x="0" y="5182"/>
                  <a:pt x="206" y="5387"/>
                  <a:pt x="434" y="5387"/>
                </a:cubicBezTo>
                <a:lnTo>
                  <a:pt x="1804" y="5387"/>
                </a:lnTo>
                <a:cubicBezTo>
                  <a:pt x="2032" y="5387"/>
                  <a:pt x="2237" y="5570"/>
                  <a:pt x="2237" y="5798"/>
                </a:cubicBezTo>
                <a:lnTo>
                  <a:pt x="2237" y="7168"/>
                </a:lnTo>
                <a:cubicBezTo>
                  <a:pt x="2237" y="7419"/>
                  <a:pt x="2420" y="7601"/>
                  <a:pt x="2648" y="7601"/>
                </a:cubicBezTo>
                <a:lnTo>
                  <a:pt x="4976" y="7601"/>
                </a:lnTo>
                <a:cubicBezTo>
                  <a:pt x="5205" y="7601"/>
                  <a:pt x="5387" y="7419"/>
                  <a:pt x="5387" y="7168"/>
                </a:cubicBezTo>
                <a:lnTo>
                  <a:pt x="5387" y="5798"/>
                </a:lnTo>
                <a:cubicBezTo>
                  <a:pt x="5387" y="5570"/>
                  <a:pt x="5570" y="5387"/>
                  <a:pt x="5798" y="5387"/>
                </a:cubicBezTo>
                <a:lnTo>
                  <a:pt x="7190" y="5387"/>
                </a:lnTo>
                <a:cubicBezTo>
                  <a:pt x="7419" y="5387"/>
                  <a:pt x="7601" y="5182"/>
                  <a:pt x="7601" y="4954"/>
                </a:cubicBezTo>
                <a:lnTo>
                  <a:pt x="7601" y="2648"/>
                </a:lnTo>
                <a:cubicBezTo>
                  <a:pt x="7601" y="2420"/>
                  <a:pt x="7419" y="2215"/>
                  <a:pt x="7190" y="2215"/>
                </a:cubicBezTo>
                <a:lnTo>
                  <a:pt x="5798" y="2215"/>
                </a:lnTo>
                <a:cubicBezTo>
                  <a:pt x="5570" y="2215"/>
                  <a:pt x="5387" y="2032"/>
                  <a:pt x="5387" y="1804"/>
                </a:cubicBezTo>
                <a:lnTo>
                  <a:pt x="5387" y="434"/>
                </a:lnTo>
                <a:cubicBezTo>
                  <a:pt x="5387" y="183"/>
                  <a:pt x="5205" y="1"/>
                  <a:pt x="497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8"/>
          <p:cNvSpPr/>
          <p:nvPr/>
        </p:nvSpPr>
        <p:spPr>
          <a:xfrm rot="783234">
            <a:off x="-897830" y="4006315"/>
            <a:ext cx="1699397" cy="1359253"/>
          </a:xfrm>
          <a:custGeom>
            <a:avLst/>
            <a:gdLst/>
            <a:ahLst/>
            <a:cxnLst/>
            <a:rect l="l" t="t" r="r" b="b"/>
            <a:pathLst>
              <a:path w="62976" h="50371" extrusionOk="0">
                <a:moveTo>
                  <a:pt x="58341" y="1"/>
                </a:moveTo>
                <a:cubicBezTo>
                  <a:pt x="58190" y="1"/>
                  <a:pt x="58038" y="12"/>
                  <a:pt x="57886" y="34"/>
                </a:cubicBezTo>
                <a:cubicBezTo>
                  <a:pt x="56174" y="285"/>
                  <a:pt x="54964" y="1860"/>
                  <a:pt x="54371" y="3481"/>
                </a:cubicBezTo>
                <a:cubicBezTo>
                  <a:pt x="53503" y="5832"/>
                  <a:pt x="53595" y="8388"/>
                  <a:pt x="53435" y="10899"/>
                </a:cubicBezTo>
                <a:cubicBezTo>
                  <a:pt x="53275" y="13387"/>
                  <a:pt x="52750" y="16034"/>
                  <a:pt x="50992" y="17815"/>
                </a:cubicBezTo>
                <a:cubicBezTo>
                  <a:pt x="48984" y="19892"/>
                  <a:pt x="45857" y="20303"/>
                  <a:pt x="43255" y="21558"/>
                </a:cubicBezTo>
                <a:cubicBezTo>
                  <a:pt x="41109" y="22585"/>
                  <a:pt x="39283" y="24252"/>
                  <a:pt x="38051" y="26283"/>
                </a:cubicBezTo>
                <a:cubicBezTo>
                  <a:pt x="36270" y="29205"/>
                  <a:pt x="35745" y="32857"/>
                  <a:pt x="33600" y="35550"/>
                </a:cubicBezTo>
                <a:cubicBezTo>
                  <a:pt x="31751" y="37878"/>
                  <a:pt x="28829" y="39248"/>
                  <a:pt x="25862" y="39544"/>
                </a:cubicBezTo>
                <a:cubicBezTo>
                  <a:pt x="23762" y="39773"/>
                  <a:pt x="21616" y="39499"/>
                  <a:pt x="19539" y="39887"/>
                </a:cubicBezTo>
                <a:cubicBezTo>
                  <a:pt x="16047" y="40549"/>
                  <a:pt x="13194" y="42968"/>
                  <a:pt x="10341" y="45091"/>
                </a:cubicBezTo>
                <a:cubicBezTo>
                  <a:pt x="7671" y="47061"/>
                  <a:pt x="4608" y="48914"/>
                  <a:pt x="878" y="48914"/>
                </a:cubicBezTo>
                <a:cubicBezTo>
                  <a:pt x="589" y="48914"/>
                  <a:pt x="297" y="48903"/>
                  <a:pt x="1" y="48880"/>
                </a:cubicBezTo>
                <a:lnTo>
                  <a:pt x="1" y="48880"/>
                </a:lnTo>
                <a:cubicBezTo>
                  <a:pt x="1602" y="49874"/>
                  <a:pt x="3492" y="50371"/>
                  <a:pt x="5384" y="50371"/>
                </a:cubicBezTo>
                <a:cubicBezTo>
                  <a:pt x="7402" y="50371"/>
                  <a:pt x="9421" y="49806"/>
                  <a:pt x="11094" y="48675"/>
                </a:cubicBezTo>
                <a:cubicBezTo>
                  <a:pt x="12281" y="47853"/>
                  <a:pt x="13308" y="46803"/>
                  <a:pt x="14563" y="46072"/>
                </a:cubicBezTo>
                <a:cubicBezTo>
                  <a:pt x="16350" y="45060"/>
                  <a:pt x="18397" y="44844"/>
                  <a:pt x="20484" y="44844"/>
                </a:cubicBezTo>
                <a:cubicBezTo>
                  <a:pt x="21784" y="44844"/>
                  <a:pt x="23100" y="44928"/>
                  <a:pt x="24378" y="44954"/>
                </a:cubicBezTo>
                <a:cubicBezTo>
                  <a:pt x="24588" y="44958"/>
                  <a:pt x="24798" y="44959"/>
                  <a:pt x="25009" y="44959"/>
                </a:cubicBezTo>
                <a:cubicBezTo>
                  <a:pt x="28796" y="44959"/>
                  <a:pt x="32604" y="44364"/>
                  <a:pt x="36042" y="42786"/>
                </a:cubicBezTo>
                <a:cubicBezTo>
                  <a:pt x="39694" y="41119"/>
                  <a:pt x="42867" y="38312"/>
                  <a:pt x="44556" y="34705"/>
                </a:cubicBezTo>
                <a:cubicBezTo>
                  <a:pt x="45514" y="32674"/>
                  <a:pt x="46062" y="30323"/>
                  <a:pt x="47683" y="28771"/>
                </a:cubicBezTo>
                <a:cubicBezTo>
                  <a:pt x="49486" y="27059"/>
                  <a:pt x="52179" y="26739"/>
                  <a:pt x="54462" y="25712"/>
                </a:cubicBezTo>
                <a:cubicBezTo>
                  <a:pt x="57680" y="24252"/>
                  <a:pt x="60054" y="21261"/>
                  <a:pt x="61355" y="17975"/>
                </a:cubicBezTo>
                <a:cubicBezTo>
                  <a:pt x="62656" y="14688"/>
                  <a:pt x="62976" y="11081"/>
                  <a:pt x="62953" y="7543"/>
                </a:cubicBezTo>
                <a:cubicBezTo>
                  <a:pt x="62953" y="5832"/>
                  <a:pt x="62839" y="4051"/>
                  <a:pt x="62040" y="2522"/>
                </a:cubicBezTo>
                <a:cubicBezTo>
                  <a:pt x="61312" y="1129"/>
                  <a:pt x="59884" y="1"/>
                  <a:pt x="5834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8"/>
          <p:cNvSpPr/>
          <p:nvPr/>
        </p:nvSpPr>
        <p:spPr>
          <a:xfrm rot="1607863">
            <a:off x="-2808" y="3477367"/>
            <a:ext cx="449022" cy="1683379"/>
          </a:xfrm>
          <a:custGeom>
            <a:avLst/>
            <a:gdLst/>
            <a:ahLst/>
            <a:cxnLst/>
            <a:rect l="l" t="t" r="r" b="b"/>
            <a:pathLst>
              <a:path w="16641" h="62387" extrusionOk="0">
                <a:moveTo>
                  <a:pt x="5438" y="1"/>
                </a:moveTo>
                <a:cubicBezTo>
                  <a:pt x="5170" y="1"/>
                  <a:pt x="4901" y="24"/>
                  <a:pt x="4634" y="73"/>
                </a:cubicBezTo>
                <a:cubicBezTo>
                  <a:pt x="2831" y="415"/>
                  <a:pt x="1393" y="1853"/>
                  <a:pt x="708" y="3543"/>
                </a:cubicBezTo>
                <a:cubicBezTo>
                  <a:pt x="0" y="5232"/>
                  <a:pt x="0" y="7103"/>
                  <a:pt x="274" y="8906"/>
                </a:cubicBezTo>
                <a:cubicBezTo>
                  <a:pt x="959" y="13152"/>
                  <a:pt x="3173" y="16964"/>
                  <a:pt x="4839" y="20913"/>
                </a:cubicBezTo>
                <a:cubicBezTo>
                  <a:pt x="6483" y="24884"/>
                  <a:pt x="7579" y="29472"/>
                  <a:pt x="5912" y="33421"/>
                </a:cubicBezTo>
                <a:cubicBezTo>
                  <a:pt x="5136" y="35224"/>
                  <a:pt x="3858" y="36776"/>
                  <a:pt x="3196" y="38602"/>
                </a:cubicBezTo>
                <a:cubicBezTo>
                  <a:pt x="2078" y="41752"/>
                  <a:pt x="2945" y="45267"/>
                  <a:pt x="3972" y="48440"/>
                </a:cubicBezTo>
                <a:cubicBezTo>
                  <a:pt x="4520" y="50083"/>
                  <a:pt x="5091" y="51727"/>
                  <a:pt x="5227" y="53461"/>
                </a:cubicBezTo>
                <a:cubicBezTo>
                  <a:pt x="5433" y="56566"/>
                  <a:pt x="4109" y="59556"/>
                  <a:pt x="2831" y="62386"/>
                </a:cubicBezTo>
                <a:cubicBezTo>
                  <a:pt x="7738" y="57889"/>
                  <a:pt x="9975" y="51110"/>
                  <a:pt x="9359" y="44560"/>
                </a:cubicBezTo>
                <a:cubicBezTo>
                  <a:pt x="9199" y="42802"/>
                  <a:pt x="8834" y="40999"/>
                  <a:pt x="9222" y="39264"/>
                </a:cubicBezTo>
                <a:cubicBezTo>
                  <a:pt x="9633" y="37392"/>
                  <a:pt x="10843" y="35817"/>
                  <a:pt x="11824" y="34174"/>
                </a:cubicBezTo>
                <a:cubicBezTo>
                  <a:pt x="16640" y="26117"/>
                  <a:pt x="15887" y="15777"/>
                  <a:pt x="12577" y="7012"/>
                </a:cubicBezTo>
                <a:cubicBezTo>
                  <a:pt x="11915" y="5209"/>
                  <a:pt x="11116" y="3406"/>
                  <a:pt x="9793" y="2036"/>
                </a:cubicBezTo>
                <a:cubicBezTo>
                  <a:pt x="8658" y="842"/>
                  <a:pt x="7053" y="1"/>
                  <a:pt x="543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5" name="Google Shape;135;p8"/>
          <p:cNvGrpSpPr/>
          <p:nvPr/>
        </p:nvGrpSpPr>
        <p:grpSpPr>
          <a:xfrm>
            <a:off x="-117729" y="1733810"/>
            <a:ext cx="874530" cy="1481072"/>
            <a:chOff x="-117729" y="1733810"/>
            <a:chExt cx="874530" cy="1481072"/>
          </a:xfrm>
        </p:grpSpPr>
        <p:sp>
          <p:nvSpPr>
            <p:cNvPr id="136" name="Google Shape;136;p8"/>
            <p:cNvSpPr/>
            <p:nvPr/>
          </p:nvSpPr>
          <p:spPr>
            <a:xfrm>
              <a:off x="21973" y="1733810"/>
              <a:ext cx="518652" cy="505591"/>
            </a:xfrm>
            <a:custGeom>
              <a:avLst/>
              <a:gdLst/>
              <a:ahLst/>
              <a:cxnLst/>
              <a:rect l="l" t="t" r="r" b="b"/>
              <a:pathLst>
                <a:path w="19220" h="18736" extrusionOk="0">
                  <a:moveTo>
                    <a:pt x="9145" y="0"/>
                  </a:moveTo>
                  <a:cubicBezTo>
                    <a:pt x="9095" y="0"/>
                    <a:pt x="9044" y="1"/>
                    <a:pt x="8994" y="2"/>
                  </a:cubicBezTo>
                  <a:cubicBezTo>
                    <a:pt x="7190" y="48"/>
                    <a:pt x="5410" y="824"/>
                    <a:pt x="4132" y="2079"/>
                  </a:cubicBezTo>
                  <a:cubicBezTo>
                    <a:pt x="3675" y="2536"/>
                    <a:pt x="3264" y="3084"/>
                    <a:pt x="3127" y="3723"/>
                  </a:cubicBezTo>
                  <a:cubicBezTo>
                    <a:pt x="2945" y="4476"/>
                    <a:pt x="3173" y="5275"/>
                    <a:pt x="3493" y="6005"/>
                  </a:cubicBezTo>
                  <a:cubicBezTo>
                    <a:pt x="4155" y="7466"/>
                    <a:pt x="5182" y="8744"/>
                    <a:pt x="5866" y="10182"/>
                  </a:cubicBezTo>
                  <a:cubicBezTo>
                    <a:pt x="4908" y="9406"/>
                    <a:pt x="3926" y="8630"/>
                    <a:pt x="2945" y="7854"/>
                  </a:cubicBezTo>
                  <a:cubicBezTo>
                    <a:pt x="2717" y="7671"/>
                    <a:pt x="2466" y="7489"/>
                    <a:pt x="2192" y="7420"/>
                  </a:cubicBezTo>
                  <a:cubicBezTo>
                    <a:pt x="2152" y="7416"/>
                    <a:pt x="2112" y="7413"/>
                    <a:pt x="2072" y="7413"/>
                  </a:cubicBezTo>
                  <a:cubicBezTo>
                    <a:pt x="1725" y="7413"/>
                    <a:pt x="1390" y="7586"/>
                    <a:pt x="1164" y="7831"/>
                  </a:cubicBezTo>
                  <a:cubicBezTo>
                    <a:pt x="913" y="8105"/>
                    <a:pt x="776" y="8470"/>
                    <a:pt x="662" y="8835"/>
                  </a:cubicBezTo>
                  <a:cubicBezTo>
                    <a:pt x="0" y="11323"/>
                    <a:pt x="1210" y="14062"/>
                    <a:pt x="3150" y="15752"/>
                  </a:cubicBezTo>
                  <a:cubicBezTo>
                    <a:pt x="5090" y="17441"/>
                    <a:pt x="7647" y="18239"/>
                    <a:pt x="10180" y="18673"/>
                  </a:cubicBezTo>
                  <a:cubicBezTo>
                    <a:pt x="10426" y="18715"/>
                    <a:pt x="10675" y="18735"/>
                    <a:pt x="10925" y="18735"/>
                  </a:cubicBezTo>
                  <a:cubicBezTo>
                    <a:pt x="12446" y="18735"/>
                    <a:pt x="14020" y="17997"/>
                    <a:pt x="15156" y="16938"/>
                  </a:cubicBezTo>
                  <a:cubicBezTo>
                    <a:pt x="16320" y="15866"/>
                    <a:pt x="16868" y="14291"/>
                    <a:pt x="17507" y="12853"/>
                  </a:cubicBezTo>
                  <a:cubicBezTo>
                    <a:pt x="18101" y="11483"/>
                    <a:pt x="18831" y="10159"/>
                    <a:pt x="19014" y="8676"/>
                  </a:cubicBezTo>
                  <a:cubicBezTo>
                    <a:pt x="19219" y="6987"/>
                    <a:pt x="18671" y="5275"/>
                    <a:pt x="18078" y="3677"/>
                  </a:cubicBezTo>
                  <a:cubicBezTo>
                    <a:pt x="17850" y="3015"/>
                    <a:pt x="17599" y="2376"/>
                    <a:pt x="17142" y="1874"/>
                  </a:cubicBezTo>
                  <a:cubicBezTo>
                    <a:pt x="16771" y="1485"/>
                    <a:pt x="16249" y="1205"/>
                    <a:pt x="15735" y="1205"/>
                  </a:cubicBezTo>
                  <a:cubicBezTo>
                    <a:pt x="15586" y="1205"/>
                    <a:pt x="15437" y="1229"/>
                    <a:pt x="15293" y="1280"/>
                  </a:cubicBezTo>
                  <a:cubicBezTo>
                    <a:pt x="14700" y="1509"/>
                    <a:pt x="14335" y="2102"/>
                    <a:pt x="14084" y="2695"/>
                  </a:cubicBezTo>
                  <a:cubicBezTo>
                    <a:pt x="13513" y="3997"/>
                    <a:pt x="13285" y="5412"/>
                    <a:pt x="13079" y="6804"/>
                  </a:cubicBezTo>
                  <a:cubicBezTo>
                    <a:pt x="13148" y="5571"/>
                    <a:pt x="13034" y="4339"/>
                    <a:pt x="12760" y="3129"/>
                  </a:cubicBezTo>
                  <a:cubicBezTo>
                    <a:pt x="12577" y="2262"/>
                    <a:pt x="12280" y="1372"/>
                    <a:pt x="11618" y="778"/>
                  </a:cubicBezTo>
                  <a:cubicBezTo>
                    <a:pt x="10949" y="195"/>
                    <a:pt x="10034" y="0"/>
                    <a:pt x="914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8"/>
            <p:cNvSpPr/>
            <p:nvPr/>
          </p:nvSpPr>
          <p:spPr>
            <a:xfrm>
              <a:off x="182722" y="1995375"/>
              <a:ext cx="268582" cy="236173"/>
            </a:xfrm>
            <a:custGeom>
              <a:avLst/>
              <a:gdLst/>
              <a:ahLst/>
              <a:cxnLst/>
              <a:rect l="l" t="t" r="r" b="b"/>
              <a:pathLst>
                <a:path w="9953" h="8752" extrusionOk="0">
                  <a:moveTo>
                    <a:pt x="6563" y="1"/>
                  </a:moveTo>
                  <a:cubicBezTo>
                    <a:pt x="6452" y="1"/>
                    <a:pt x="6342" y="4"/>
                    <a:pt x="6232" y="10"/>
                  </a:cubicBezTo>
                  <a:cubicBezTo>
                    <a:pt x="4406" y="78"/>
                    <a:pt x="2626" y="740"/>
                    <a:pt x="1211" y="1882"/>
                  </a:cubicBezTo>
                  <a:cubicBezTo>
                    <a:pt x="754" y="2270"/>
                    <a:pt x="298" y="2726"/>
                    <a:pt x="138" y="3297"/>
                  </a:cubicBezTo>
                  <a:cubicBezTo>
                    <a:pt x="1" y="3776"/>
                    <a:pt x="92" y="4278"/>
                    <a:pt x="229" y="4758"/>
                  </a:cubicBezTo>
                  <a:cubicBezTo>
                    <a:pt x="822" y="6835"/>
                    <a:pt x="2671" y="8569"/>
                    <a:pt x="4817" y="8752"/>
                  </a:cubicBezTo>
                  <a:cubicBezTo>
                    <a:pt x="5661" y="8250"/>
                    <a:pt x="6780" y="8318"/>
                    <a:pt x="7670" y="7930"/>
                  </a:cubicBezTo>
                  <a:cubicBezTo>
                    <a:pt x="8515" y="7588"/>
                    <a:pt x="9131" y="6880"/>
                    <a:pt x="9496" y="6059"/>
                  </a:cubicBezTo>
                  <a:cubicBezTo>
                    <a:pt x="9838" y="5237"/>
                    <a:pt x="9953" y="4324"/>
                    <a:pt x="9884" y="3434"/>
                  </a:cubicBezTo>
                  <a:cubicBezTo>
                    <a:pt x="9816" y="2361"/>
                    <a:pt x="9519" y="1242"/>
                    <a:pt x="8674" y="603"/>
                  </a:cubicBezTo>
                  <a:cubicBezTo>
                    <a:pt x="8078" y="146"/>
                    <a:pt x="7310" y="1"/>
                    <a:pt x="656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8"/>
            <p:cNvSpPr/>
            <p:nvPr/>
          </p:nvSpPr>
          <p:spPr>
            <a:xfrm>
              <a:off x="-117729" y="2086450"/>
              <a:ext cx="874530" cy="1128432"/>
            </a:xfrm>
            <a:custGeom>
              <a:avLst/>
              <a:gdLst/>
              <a:ahLst/>
              <a:cxnLst/>
              <a:rect l="l" t="t" r="r" b="b"/>
              <a:pathLst>
                <a:path w="32408" h="41817" extrusionOk="0">
                  <a:moveTo>
                    <a:pt x="30309" y="1"/>
                  </a:moveTo>
                  <a:cubicBezTo>
                    <a:pt x="29836" y="1"/>
                    <a:pt x="29342" y="124"/>
                    <a:pt x="28916" y="310"/>
                  </a:cubicBezTo>
                  <a:cubicBezTo>
                    <a:pt x="27090" y="1109"/>
                    <a:pt x="25720" y="2661"/>
                    <a:pt x="24556" y="4281"/>
                  </a:cubicBezTo>
                  <a:cubicBezTo>
                    <a:pt x="22662" y="6906"/>
                    <a:pt x="21132" y="9828"/>
                    <a:pt x="20037" y="12909"/>
                  </a:cubicBezTo>
                  <a:cubicBezTo>
                    <a:pt x="20196" y="11700"/>
                    <a:pt x="20219" y="10513"/>
                    <a:pt x="20082" y="9326"/>
                  </a:cubicBezTo>
                  <a:cubicBezTo>
                    <a:pt x="19991" y="8413"/>
                    <a:pt x="19786" y="7500"/>
                    <a:pt x="19786" y="6587"/>
                  </a:cubicBezTo>
                  <a:cubicBezTo>
                    <a:pt x="19808" y="5674"/>
                    <a:pt x="20082" y="4715"/>
                    <a:pt x="20744" y="4099"/>
                  </a:cubicBezTo>
                  <a:cubicBezTo>
                    <a:pt x="21109" y="3779"/>
                    <a:pt x="21543" y="3574"/>
                    <a:pt x="21931" y="3277"/>
                  </a:cubicBezTo>
                  <a:cubicBezTo>
                    <a:pt x="22296" y="2980"/>
                    <a:pt x="22616" y="2524"/>
                    <a:pt x="22547" y="2044"/>
                  </a:cubicBezTo>
                  <a:cubicBezTo>
                    <a:pt x="22468" y="1992"/>
                    <a:pt x="22387" y="1969"/>
                    <a:pt x="22306" y="1969"/>
                  </a:cubicBezTo>
                  <a:cubicBezTo>
                    <a:pt x="21776" y="1969"/>
                    <a:pt x="21200" y="2926"/>
                    <a:pt x="20693" y="2926"/>
                  </a:cubicBezTo>
                  <a:cubicBezTo>
                    <a:pt x="20601" y="2926"/>
                    <a:pt x="20511" y="2895"/>
                    <a:pt x="20425" y="2820"/>
                  </a:cubicBezTo>
                  <a:cubicBezTo>
                    <a:pt x="20356" y="2752"/>
                    <a:pt x="20288" y="2661"/>
                    <a:pt x="20219" y="2569"/>
                  </a:cubicBezTo>
                  <a:cubicBezTo>
                    <a:pt x="20134" y="2490"/>
                    <a:pt x="20035" y="2455"/>
                    <a:pt x="19933" y="2455"/>
                  </a:cubicBezTo>
                  <a:cubicBezTo>
                    <a:pt x="19624" y="2455"/>
                    <a:pt x="19278" y="2763"/>
                    <a:pt x="19124" y="3072"/>
                  </a:cubicBezTo>
                  <a:cubicBezTo>
                    <a:pt x="18918" y="3482"/>
                    <a:pt x="18758" y="4030"/>
                    <a:pt x="18325" y="4190"/>
                  </a:cubicBezTo>
                  <a:cubicBezTo>
                    <a:pt x="18233" y="4223"/>
                    <a:pt x="18137" y="4236"/>
                    <a:pt x="18038" y="4236"/>
                  </a:cubicBezTo>
                  <a:cubicBezTo>
                    <a:pt x="17577" y="4236"/>
                    <a:pt x="17054" y="3945"/>
                    <a:pt x="16652" y="3945"/>
                  </a:cubicBezTo>
                  <a:cubicBezTo>
                    <a:pt x="16473" y="3945"/>
                    <a:pt x="16318" y="4002"/>
                    <a:pt x="16202" y="4167"/>
                  </a:cubicBezTo>
                  <a:cubicBezTo>
                    <a:pt x="16065" y="4350"/>
                    <a:pt x="16065" y="4578"/>
                    <a:pt x="15997" y="4783"/>
                  </a:cubicBezTo>
                  <a:cubicBezTo>
                    <a:pt x="15791" y="5423"/>
                    <a:pt x="15015" y="5605"/>
                    <a:pt x="14353" y="5719"/>
                  </a:cubicBezTo>
                  <a:cubicBezTo>
                    <a:pt x="14473" y="6130"/>
                    <a:pt x="14901" y="6336"/>
                    <a:pt x="15339" y="6336"/>
                  </a:cubicBezTo>
                  <a:cubicBezTo>
                    <a:pt x="15484" y="6336"/>
                    <a:pt x="15631" y="6313"/>
                    <a:pt x="15768" y="6267"/>
                  </a:cubicBezTo>
                  <a:cubicBezTo>
                    <a:pt x="16293" y="6107"/>
                    <a:pt x="16727" y="5696"/>
                    <a:pt x="17229" y="5423"/>
                  </a:cubicBezTo>
                  <a:cubicBezTo>
                    <a:pt x="17506" y="5271"/>
                    <a:pt x="17832" y="5169"/>
                    <a:pt x="18138" y="5169"/>
                  </a:cubicBezTo>
                  <a:cubicBezTo>
                    <a:pt x="18386" y="5169"/>
                    <a:pt x="18620" y="5236"/>
                    <a:pt x="18804" y="5400"/>
                  </a:cubicBezTo>
                  <a:cubicBezTo>
                    <a:pt x="19101" y="5674"/>
                    <a:pt x="19192" y="6062"/>
                    <a:pt x="19238" y="6450"/>
                  </a:cubicBezTo>
                  <a:cubicBezTo>
                    <a:pt x="19991" y="11311"/>
                    <a:pt x="19146" y="16356"/>
                    <a:pt x="17298" y="20898"/>
                  </a:cubicBezTo>
                  <a:cubicBezTo>
                    <a:pt x="16750" y="22290"/>
                    <a:pt x="16088" y="23614"/>
                    <a:pt x="15380" y="24915"/>
                  </a:cubicBezTo>
                  <a:cubicBezTo>
                    <a:pt x="16430" y="21925"/>
                    <a:pt x="16955" y="18753"/>
                    <a:pt x="16932" y="15603"/>
                  </a:cubicBezTo>
                  <a:cubicBezTo>
                    <a:pt x="16932" y="13480"/>
                    <a:pt x="16613" y="11220"/>
                    <a:pt x="15152" y="9668"/>
                  </a:cubicBezTo>
                  <a:cubicBezTo>
                    <a:pt x="14855" y="9349"/>
                    <a:pt x="14490" y="9052"/>
                    <a:pt x="14056" y="8960"/>
                  </a:cubicBezTo>
                  <a:cubicBezTo>
                    <a:pt x="13940" y="8931"/>
                    <a:pt x="13823" y="8918"/>
                    <a:pt x="13707" y="8918"/>
                  </a:cubicBezTo>
                  <a:cubicBezTo>
                    <a:pt x="12825" y="8918"/>
                    <a:pt x="12001" y="9716"/>
                    <a:pt x="11820" y="10604"/>
                  </a:cubicBezTo>
                  <a:cubicBezTo>
                    <a:pt x="11614" y="11608"/>
                    <a:pt x="12025" y="12658"/>
                    <a:pt x="12596" y="13526"/>
                  </a:cubicBezTo>
                  <a:cubicBezTo>
                    <a:pt x="13166" y="14393"/>
                    <a:pt x="13897" y="15146"/>
                    <a:pt x="14422" y="16013"/>
                  </a:cubicBezTo>
                  <a:cubicBezTo>
                    <a:pt x="15449" y="17725"/>
                    <a:pt x="15677" y="19802"/>
                    <a:pt x="15449" y="21765"/>
                  </a:cubicBezTo>
                  <a:cubicBezTo>
                    <a:pt x="15221" y="23637"/>
                    <a:pt x="14627" y="25417"/>
                    <a:pt x="14034" y="27198"/>
                  </a:cubicBezTo>
                  <a:cubicBezTo>
                    <a:pt x="12664" y="29343"/>
                    <a:pt x="11089" y="31398"/>
                    <a:pt x="9446" y="33338"/>
                  </a:cubicBezTo>
                  <a:cubicBezTo>
                    <a:pt x="8829" y="34068"/>
                    <a:pt x="8190" y="34776"/>
                    <a:pt x="7551" y="35461"/>
                  </a:cubicBezTo>
                  <a:cubicBezTo>
                    <a:pt x="8213" y="34091"/>
                    <a:pt x="8601" y="32607"/>
                    <a:pt x="8966" y="31147"/>
                  </a:cubicBezTo>
                  <a:cubicBezTo>
                    <a:pt x="9811" y="27746"/>
                    <a:pt x="10678" y="24322"/>
                    <a:pt x="10838" y="20807"/>
                  </a:cubicBezTo>
                  <a:cubicBezTo>
                    <a:pt x="10907" y="19437"/>
                    <a:pt x="10838" y="17954"/>
                    <a:pt x="9994" y="16881"/>
                  </a:cubicBezTo>
                  <a:cubicBezTo>
                    <a:pt x="9879" y="16744"/>
                    <a:pt x="9742" y="16607"/>
                    <a:pt x="9583" y="16561"/>
                  </a:cubicBezTo>
                  <a:cubicBezTo>
                    <a:pt x="9538" y="16550"/>
                    <a:pt x="9494" y="16545"/>
                    <a:pt x="9450" y="16545"/>
                  </a:cubicBezTo>
                  <a:cubicBezTo>
                    <a:pt x="9228" y="16545"/>
                    <a:pt x="9024" y="16679"/>
                    <a:pt x="8852" y="16812"/>
                  </a:cubicBezTo>
                  <a:cubicBezTo>
                    <a:pt x="8031" y="17520"/>
                    <a:pt x="7483" y="18501"/>
                    <a:pt x="7118" y="19506"/>
                  </a:cubicBezTo>
                  <a:cubicBezTo>
                    <a:pt x="6113" y="22176"/>
                    <a:pt x="6159" y="25098"/>
                    <a:pt x="6433" y="27928"/>
                  </a:cubicBezTo>
                  <a:cubicBezTo>
                    <a:pt x="6684" y="30667"/>
                    <a:pt x="7095" y="33384"/>
                    <a:pt x="6912" y="36100"/>
                  </a:cubicBezTo>
                  <a:cubicBezTo>
                    <a:pt x="4972" y="38086"/>
                    <a:pt x="2804" y="39866"/>
                    <a:pt x="338" y="41144"/>
                  </a:cubicBezTo>
                  <a:cubicBezTo>
                    <a:pt x="315" y="41138"/>
                    <a:pt x="293" y="41135"/>
                    <a:pt x="273" y="41135"/>
                  </a:cubicBezTo>
                  <a:cubicBezTo>
                    <a:pt x="1" y="41135"/>
                    <a:pt x="41" y="41677"/>
                    <a:pt x="338" y="41783"/>
                  </a:cubicBezTo>
                  <a:cubicBezTo>
                    <a:pt x="402" y="41806"/>
                    <a:pt x="467" y="41816"/>
                    <a:pt x="532" y="41816"/>
                  </a:cubicBezTo>
                  <a:cubicBezTo>
                    <a:pt x="792" y="41816"/>
                    <a:pt x="1055" y="41655"/>
                    <a:pt x="1274" y="41509"/>
                  </a:cubicBezTo>
                  <a:cubicBezTo>
                    <a:pt x="3488" y="40026"/>
                    <a:pt x="5543" y="38337"/>
                    <a:pt x="7460" y="36465"/>
                  </a:cubicBezTo>
                  <a:cubicBezTo>
                    <a:pt x="7648" y="36470"/>
                    <a:pt x="7836" y="36472"/>
                    <a:pt x="8024" y="36472"/>
                  </a:cubicBezTo>
                  <a:cubicBezTo>
                    <a:pt x="12339" y="36472"/>
                    <a:pt x="16707" y="35223"/>
                    <a:pt x="20425" y="32927"/>
                  </a:cubicBezTo>
                  <a:cubicBezTo>
                    <a:pt x="21771" y="32082"/>
                    <a:pt x="23141" y="31010"/>
                    <a:pt x="23552" y="29480"/>
                  </a:cubicBezTo>
                  <a:cubicBezTo>
                    <a:pt x="23643" y="29184"/>
                    <a:pt x="23689" y="28841"/>
                    <a:pt x="23575" y="28545"/>
                  </a:cubicBezTo>
                  <a:cubicBezTo>
                    <a:pt x="23415" y="28111"/>
                    <a:pt x="22913" y="27837"/>
                    <a:pt x="22456" y="27814"/>
                  </a:cubicBezTo>
                  <a:cubicBezTo>
                    <a:pt x="22429" y="27813"/>
                    <a:pt x="22402" y="27812"/>
                    <a:pt x="22374" y="27812"/>
                  </a:cubicBezTo>
                  <a:cubicBezTo>
                    <a:pt x="21925" y="27812"/>
                    <a:pt x="21496" y="27986"/>
                    <a:pt x="21087" y="28179"/>
                  </a:cubicBezTo>
                  <a:cubicBezTo>
                    <a:pt x="19420" y="28955"/>
                    <a:pt x="18028" y="30211"/>
                    <a:pt x="16522" y="31261"/>
                  </a:cubicBezTo>
                  <a:cubicBezTo>
                    <a:pt x="14102" y="32950"/>
                    <a:pt x="11386" y="34160"/>
                    <a:pt x="8647" y="35278"/>
                  </a:cubicBezTo>
                  <a:cubicBezTo>
                    <a:pt x="10770" y="33041"/>
                    <a:pt x="12687" y="30599"/>
                    <a:pt x="14330" y="27997"/>
                  </a:cubicBezTo>
                  <a:cubicBezTo>
                    <a:pt x="14516" y="28096"/>
                    <a:pt x="14742" y="28134"/>
                    <a:pt x="14979" y="28134"/>
                  </a:cubicBezTo>
                  <a:cubicBezTo>
                    <a:pt x="15179" y="28134"/>
                    <a:pt x="15387" y="28107"/>
                    <a:pt x="15586" y="28065"/>
                  </a:cubicBezTo>
                  <a:cubicBezTo>
                    <a:pt x="18553" y="27563"/>
                    <a:pt x="21178" y="25874"/>
                    <a:pt x="23392" y="23843"/>
                  </a:cubicBezTo>
                  <a:cubicBezTo>
                    <a:pt x="25218" y="22176"/>
                    <a:pt x="26861" y="20168"/>
                    <a:pt x="27455" y="17771"/>
                  </a:cubicBezTo>
                  <a:cubicBezTo>
                    <a:pt x="27592" y="17109"/>
                    <a:pt x="27660" y="16333"/>
                    <a:pt x="27227" y="15808"/>
                  </a:cubicBezTo>
                  <a:cubicBezTo>
                    <a:pt x="26936" y="15457"/>
                    <a:pt x="26498" y="15299"/>
                    <a:pt x="26042" y="15299"/>
                  </a:cubicBezTo>
                  <a:cubicBezTo>
                    <a:pt x="25638" y="15299"/>
                    <a:pt x="25219" y="15423"/>
                    <a:pt x="24876" y="15648"/>
                  </a:cubicBezTo>
                  <a:cubicBezTo>
                    <a:pt x="24168" y="16128"/>
                    <a:pt x="23734" y="16927"/>
                    <a:pt x="23323" y="17680"/>
                  </a:cubicBezTo>
                  <a:cubicBezTo>
                    <a:pt x="22022" y="20099"/>
                    <a:pt x="20607" y="22519"/>
                    <a:pt x="18599" y="24390"/>
                  </a:cubicBezTo>
                  <a:cubicBezTo>
                    <a:pt x="17480" y="25417"/>
                    <a:pt x="16202" y="26285"/>
                    <a:pt x="14878" y="27084"/>
                  </a:cubicBezTo>
                  <a:cubicBezTo>
                    <a:pt x="16864" y="23706"/>
                    <a:pt x="18393" y="20099"/>
                    <a:pt x="19375" y="16310"/>
                  </a:cubicBezTo>
                  <a:cubicBezTo>
                    <a:pt x="19420" y="16105"/>
                    <a:pt x="19489" y="15922"/>
                    <a:pt x="19534" y="15717"/>
                  </a:cubicBezTo>
                  <a:cubicBezTo>
                    <a:pt x="21292" y="13731"/>
                    <a:pt x="23232" y="11791"/>
                    <a:pt x="25286" y="10033"/>
                  </a:cubicBezTo>
                  <a:cubicBezTo>
                    <a:pt x="27592" y="8070"/>
                    <a:pt x="30125" y="6199"/>
                    <a:pt x="31563" y="3551"/>
                  </a:cubicBezTo>
                  <a:cubicBezTo>
                    <a:pt x="32088" y="2592"/>
                    <a:pt x="32408" y="1291"/>
                    <a:pt x="31655" y="515"/>
                  </a:cubicBezTo>
                  <a:cubicBezTo>
                    <a:pt x="31310" y="146"/>
                    <a:pt x="30822" y="1"/>
                    <a:pt x="3030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9" name="Google Shape;139;p8"/>
          <p:cNvSpPr/>
          <p:nvPr/>
        </p:nvSpPr>
        <p:spPr>
          <a:xfrm flipH="1">
            <a:off x="3198968" y="305926"/>
            <a:ext cx="174640" cy="113416"/>
          </a:xfrm>
          <a:custGeom>
            <a:avLst/>
            <a:gdLst/>
            <a:ahLst/>
            <a:cxnLst/>
            <a:rect l="l" t="t" r="r" b="b"/>
            <a:pathLst>
              <a:path w="8720" h="5663" extrusionOk="0">
                <a:moveTo>
                  <a:pt x="5592" y="207"/>
                </a:moveTo>
                <a:cubicBezTo>
                  <a:pt x="5958" y="207"/>
                  <a:pt x="6323" y="230"/>
                  <a:pt x="6688" y="298"/>
                </a:cubicBezTo>
                <a:cubicBezTo>
                  <a:pt x="7053" y="344"/>
                  <a:pt x="7487" y="435"/>
                  <a:pt x="7829" y="686"/>
                </a:cubicBezTo>
                <a:cubicBezTo>
                  <a:pt x="8035" y="823"/>
                  <a:pt x="8217" y="1097"/>
                  <a:pt x="8263" y="1371"/>
                </a:cubicBezTo>
                <a:cubicBezTo>
                  <a:pt x="5707" y="1417"/>
                  <a:pt x="3150" y="1599"/>
                  <a:pt x="617" y="1965"/>
                </a:cubicBezTo>
                <a:cubicBezTo>
                  <a:pt x="845" y="1736"/>
                  <a:pt x="1096" y="1554"/>
                  <a:pt x="1256" y="1440"/>
                </a:cubicBezTo>
                <a:cubicBezTo>
                  <a:pt x="2534" y="641"/>
                  <a:pt x="4086" y="207"/>
                  <a:pt x="5592" y="207"/>
                </a:cubicBezTo>
                <a:close/>
                <a:moveTo>
                  <a:pt x="8263" y="1577"/>
                </a:moveTo>
                <a:cubicBezTo>
                  <a:pt x="8263" y="1622"/>
                  <a:pt x="8263" y="1645"/>
                  <a:pt x="8240" y="1668"/>
                </a:cubicBezTo>
                <a:cubicBezTo>
                  <a:pt x="8172" y="1942"/>
                  <a:pt x="7943" y="2170"/>
                  <a:pt x="7738" y="2353"/>
                </a:cubicBezTo>
                <a:cubicBezTo>
                  <a:pt x="7213" y="2764"/>
                  <a:pt x="6711" y="3129"/>
                  <a:pt x="6414" y="3243"/>
                </a:cubicBezTo>
                <a:cubicBezTo>
                  <a:pt x="5119" y="3770"/>
                  <a:pt x="3698" y="4043"/>
                  <a:pt x="2292" y="4043"/>
                </a:cubicBezTo>
                <a:cubicBezTo>
                  <a:pt x="2236" y="4043"/>
                  <a:pt x="2179" y="4043"/>
                  <a:pt x="2123" y="4042"/>
                </a:cubicBezTo>
                <a:cubicBezTo>
                  <a:pt x="1735" y="4019"/>
                  <a:pt x="1324" y="3996"/>
                  <a:pt x="959" y="3836"/>
                </a:cubicBezTo>
                <a:cubicBezTo>
                  <a:pt x="571" y="3654"/>
                  <a:pt x="297" y="3334"/>
                  <a:pt x="229" y="2992"/>
                </a:cubicBezTo>
                <a:cubicBezTo>
                  <a:pt x="183" y="2695"/>
                  <a:pt x="274" y="2444"/>
                  <a:pt x="434" y="2193"/>
                </a:cubicBezTo>
                <a:cubicBezTo>
                  <a:pt x="3013" y="1828"/>
                  <a:pt x="5661" y="1622"/>
                  <a:pt x="8263" y="1577"/>
                </a:cubicBezTo>
                <a:close/>
                <a:moveTo>
                  <a:pt x="8377" y="1942"/>
                </a:moveTo>
                <a:cubicBezTo>
                  <a:pt x="8423" y="2353"/>
                  <a:pt x="8468" y="2764"/>
                  <a:pt x="8491" y="3174"/>
                </a:cubicBezTo>
                <a:cubicBezTo>
                  <a:pt x="8514" y="3311"/>
                  <a:pt x="8514" y="3425"/>
                  <a:pt x="8468" y="3540"/>
                </a:cubicBezTo>
                <a:cubicBezTo>
                  <a:pt x="8446" y="3631"/>
                  <a:pt x="8354" y="3722"/>
                  <a:pt x="8240" y="3813"/>
                </a:cubicBezTo>
                <a:cubicBezTo>
                  <a:pt x="8035" y="3996"/>
                  <a:pt x="7784" y="4179"/>
                  <a:pt x="7441" y="4361"/>
                </a:cubicBezTo>
                <a:cubicBezTo>
                  <a:pt x="6193" y="5075"/>
                  <a:pt x="4756" y="5461"/>
                  <a:pt x="3323" y="5461"/>
                </a:cubicBezTo>
                <a:cubicBezTo>
                  <a:pt x="3105" y="5461"/>
                  <a:pt x="2888" y="5452"/>
                  <a:pt x="2671" y="5434"/>
                </a:cubicBezTo>
                <a:cubicBezTo>
                  <a:pt x="2169" y="5388"/>
                  <a:pt x="1758" y="5320"/>
                  <a:pt x="1393" y="5206"/>
                </a:cubicBezTo>
                <a:cubicBezTo>
                  <a:pt x="936" y="5046"/>
                  <a:pt x="639" y="4863"/>
                  <a:pt x="480" y="4612"/>
                </a:cubicBezTo>
                <a:cubicBezTo>
                  <a:pt x="274" y="4293"/>
                  <a:pt x="251" y="3928"/>
                  <a:pt x="251" y="3540"/>
                </a:cubicBezTo>
                <a:lnTo>
                  <a:pt x="251" y="3540"/>
                </a:lnTo>
                <a:cubicBezTo>
                  <a:pt x="388" y="3745"/>
                  <a:pt x="594" y="3905"/>
                  <a:pt x="868" y="4019"/>
                </a:cubicBezTo>
                <a:cubicBezTo>
                  <a:pt x="1256" y="4202"/>
                  <a:pt x="1735" y="4247"/>
                  <a:pt x="2123" y="4247"/>
                </a:cubicBezTo>
                <a:lnTo>
                  <a:pt x="2374" y="4247"/>
                </a:lnTo>
                <a:cubicBezTo>
                  <a:pt x="3789" y="4247"/>
                  <a:pt x="5204" y="3973"/>
                  <a:pt x="6505" y="3425"/>
                </a:cubicBezTo>
                <a:cubicBezTo>
                  <a:pt x="6871" y="3289"/>
                  <a:pt x="7441" y="2855"/>
                  <a:pt x="7852" y="2512"/>
                </a:cubicBezTo>
                <a:cubicBezTo>
                  <a:pt x="8058" y="2353"/>
                  <a:pt x="8240" y="2170"/>
                  <a:pt x="8377" y="1942"/>
                </a:cubicBezTo>
                <a:close/>
                <a:moveTo>
                  <a:pt x="5642" y="0"/>
                </a:moveTo>
                <a:cubicBezTo>
                  <a:pt x="4073" y="0"/>
                  <a:pt x="2479" y="440"/>
                  <a:pt x="1142" y="1257"/>
                </a:cubicBezTo>
                <a:cubicBezTo>
                  <a:pt x="708" y="1531"/>
                  <a:pt x="23" y="2079"/>
                  <a:pt x="0" y="2786"/>
                </a:cubicBezTo>
                <a:cubicBezTo>
                  <a:pt x="0" y="2809"/>
                  <a:pt x="0" y="2832"/>
                  <a:pt x="0" y="2832"/>
                </a:cubicBezTo>
                <a:cubicBezTo>
                  <a:pt x="23" y="3037"/>
                  <a:pt x="23" y="3243"/>
                  <a:pt x="23" y="3448"/>
                </a:cubicBezTo>
                <a:cubicBezTo>
                  <a:pt x="46" y="3882"/>
                  <a:pt x="46" y="4338"/>
                  <a:pt x="297" y="4726"/>
                </a:cubicBezTo>
                <a:cubicBezTo>
                  <a:pt x="502" y="5023"/>
                  <a:pt x="822" y="5229"/>
                  <a:pt x="1324" y="5388"/>
                </a:cubicBezTo>
                <a:cubicBezTo>
                  <a:pt x="1712" y="5525"/>
                  <a:pt x="2146" y="5594"/>
                  <a:pt x="2648" y="5640"/>
                </a:cubicBezTo>
                <a:cubicBezTo>
                  <a:pt x="2876" y="5662"/>
                  <a:pt x="3082" y="5662"/>
                  <a:pt x="3310" y="5662"/>
                </a:cubicBezTo>
                <a:cubicBezTo>
                  <a:pt x="4794" y="5662"/>
                  <a:pt x="6277" y="5274"/>
                  <a:pt x="7555" y="4544"/>
                </a:cubicBezTo>
                <a:cubicBezTo>
                  <a:pt x="7898" y="4361"/>
                  <a:pt x="8149" y="4179"/>
                  <a:pt x="8377" y="3973"/>
                </a:cubicBezTo>
                <a:cubicBezTo>
                  <a:pt x="8514" y="3882"/>
                  <a:pt x="8628" y="3768"/>
                  <a:pt x="8674" y="3608"/>
                </a:cubicBezTo>
                <a:cubicBezTo>
                  <a:pt x="8720" y="3448"/>
                  <a:pt x="8720" y="3289"/>
                  <a:pt x="8720" y="3174"/>
                </a:cubicBezTo>
                <a:cubicBezTo>
                  <a:pt x="8651" y="2490"/>
                  <a:pt x="8583" y="1828"/>
                  <a:pt x="8468" y="1143"/>
                </a:cubicBezTo>
                <a:cubicBezTo>
                  <a:pt x="8468" y="1120"/>
                  <a:pt x="8423" y="1074"/>
                  <a:pt x="8400" y="1074"/>
                </a:cubicBezTo>
                <a:cubicBezTo>
                  <a:pt x="8286" y="846"/>
                  <a:pt x="8126" y="641"/>
                  <a:pt x="7943" y="504"/>
                </a:cubicBezTo>
                <a:cubicBezTo>
                  <a:pt x="7578" y="230"/>
                  <a:pt x="7099" y="139"/>
                  <a:pt x="6711" y="70"/>
                </a:cubicBezTo>
                <a:cubicBezTo>
                  <a:pt x="6358" y="23"/>
                  <a:pt x="6001" y="0"/>
                  <a:pt x="56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8"/>
          <p:cNvSpPr/>
          <p:nvPr/>
        </p:nvSpPr>
        <p:spPr>
          <a:xfrm flipH="1">
            <a:off x="5914460" y="364705"/>
            <a:ext cx="164586" cy="54655"/>
          </a:xfrm>
          <a:custGeom>
            <a:avLst/>
            <a:gdLst/>
            <a:ahLst/>
            <a:cxnLst/>
            <a:rect l="l" t="t" r="r" b="b"/>
            <a:pathLst>
              <a:path w="8218" h="2729" extrusionOk="0">
                <a:moveTo>
                  <a:pt x="3698" y="948"/>
                </a:moveTo>
                <a:cubicBezTo>
                  <a:pt x="3835" y="1017"/>
                  <a:pt x="3972" y="1131"/>
                  <a:pt x="4064" y="1245"/>
                </a:cubicBezTo>
                <a:cubicBezTo>
                  <a:pt x="4315" y="1496"/>
                  <a:pt x="4406" y="1839"/>
                  <a:pt x="4315" y="2113"/>
                </a:cubicBezTo>
                <a:cubicBezTo>
                  <a:pt x="4269" y="2272"/>
                  <a:pt x="4132" y="2409"/>
                  <a:pt x="3995" y="2478"/>
                </a:cubicBezTo>
                <a:cubicBezTo>
                  <a:pt x="3927" y="2501"/>
                  <a:pt x="3858" y="2512"/>
                  <a:pt x="3793" y="2512"/>
                </a:cubicBezTo>
                <a:cubicBezTo>
                  <a:pt x="3727" y="2512"/>
                  <a:pt x="3664" y="2501"/>
                  <a:pt x="3607" y="2478"/>
                </a:cubicBezTo>
                <a:cubicBezTo>
                  <a:pt x="3288" y="2341"/>
                  <a:pt x="3219" y="1861"/>
                  <a:pt x="3379" y="1473"/>
                </a:cubicBezTo>
                <a:cubicBezTo>
                  <a:pt x="3447" y="1291"/>
                  <a:pt x="3562" y="1108"/>
                  <a:pt x="3698" y="948"/>
                </a:cubicBezTo>
                <a:close/>
                <a:moveTo>
                  <a:pt x="5462" y="0"/>
                </a:moveTo>
                <a:cubicBezTo>
                  <a:pt x="5246" y="0"/>
                  <a:pt x="5022" y="24"/>
                  <a:pt x="4794" y="81"/>
                </a:cubicBezTo>
                <a:cubicBezTo>
                  <a:pt x="4360" y="172"/>
                  <a:pt x="3950" y="401"/>
                  <a:pt x="3653" y="697"/>
                </a:cubicBezTo>
                <a:cubicBezTo>
                  <a:pt x="3420" y="620"/>
                  <a:pt x="3177" y="574"/>
                  <a:pt x="2923" y="574"/>
                </a:cubicBezTo>
                <a:cubicBezTo>
                  <a:pt x="2804" y="574"/>
                  <a:pt x="2682" y="584"/>
                  <a:pt x="2557" y="606"/>
                </a:cubicBezTo>
                <a:cubicBezTo>
                  <a:pt x="1918" y="697"/>
                  <a:pt x="1347" y="1063"/>
                  <a:pt x="982" y="1336"/>
                </a:cubicBezTo>
                <a:cubicBezTo>
                  <a:pt x="617" y="1588"/>
                  <a:pt x="183" y="1976"/>
                  <a:pt x="1" y="2501"/>
                </a:cubicBezTo>
                <a:cubicBezTo>
                  <a:pt x="1" y="2546"/>
                  <a:pt x="24" y="2615"/>
                  <a:pt x="69" y="2615"/>
                </a:cubicBezTo>
                <a:cubicBezTo>
                  <a:pt x="86" y="2620"/>
                  <a:pt x="102" y="2623"/>
                  <a:pt x="116" y="2623"/>
                </a:cubicBezTo>
                <a:cubicBezTo>
                  <a:pt x="159" y="2623"/>
                  <a:pt x="189" y="2598"/>
                  <a:pt x="206" y="2546"/>
                </a:cubicBezTo>
                <a:cubicBezTo>
                  <a:pt x="366" y="2090"/>
                  <a:pt x="777" y="1747"/>
                  <a:pt x="1119" y="1496"/>
                </a:cubicBezTo>
                <a:cubicBezTo>
                  <a:pt x="1667" y="1108"/>
                  <a:pt x="2146" y="880"/>
                  <a:pt x="2603" y="811"/>
                </a:cubicBezTo>
                <a:cubicBezTo>
                  <a:pt x="2702" y="796"/>
                  <a:pt x="2803" y="789"/>
                  <a:pt x="2905" y="789"/>
                </a:cubicBezTo>
                <a:cubicBezTo>
                  <a:pt x="3108" y="789"/>
                  <a:pt x="3310" y="819"/>
                  <a:pt x="3493" y="880"/>
                </a:cubicBezTo>
                <a:cubicBezTo>
                  <a:pt x="3356" y="1040"/>
                  <a:pt x="3242" y="1222"/>
                  <a:pt x="3173" y="1405"/>
                </a:cubicBezTo>
                <a:cubicBezTo>
                  <a:pt x="2991" y="1861"/>
                  <a:pt x="3082" y="2478"/>
                  <a:pt x="3516" y="2683"/>
                </a:cubicBezTo>
                <a:cubicBezTo>
                  <a:pt x="3607" y="2706"/>
                  <a:pt x="3698" y="2729"/>
                  <a:pt x="3767" y="2729"/>
                </a:cubicBezTo>
                <a:cubicBezTo>
                  <a:pt x="3881" y="2729"/>
                  <a:pt x="3972" y="2706"/>
                  <a:pt x="4064" y="2660"/>
                </a:cubicBezTo>
                <a:cubicBezTo>
                  <a:pt x="4292" y="2569"/>
                  <a:pt x="4452" y="2386"/>
                  <a:pt x="4520" y="2181"/>
                </a:cubicBezTo>
                <a:cubicBezTo>
                  <a:pt x="4634" y="1839"/>
                  <a:pt x="4520" y="1405"/>
                  <a:pt x="4223" y="1085"/>
                </a:cubicBezTo>
                <a:cubicBezTo>
                  <a:pt x="4109" y="971"/>
                  <a:pt x="3995" y="880"/>
                  <a:pt x="3858" y="789"/>
                </a:cubicBezTo>
                <a:cubicBezTo>
                  <a:pt x="4109" y="560"/>
                  <a:pt x="4475" y="355"/>
                  <a:pt x="4840" y="286"/>
                </a:cubicBezTo>
                <a:cubicBezTo>
                  <a:pt x="5051" y="237"/>
                  <a:pt x="5259" y="216"/>
                  <a:pt x="5460" y="216"/>
                </a:cubicBezTo>
                <a:cubicBezTo>
                  <a:pt x="5995" y="216"/>
                  <a:pt x="6477" y="365"/>
                  <a:pt x="6826" y="515"/>
                </a:cubicBezTo>
                <a:cubicBezTo>
                  <a:pt x="7191" y="675"/>
                  <a:pt x="7875" y="1040"/>
                  <a:pt x="8012" y="1702"/>
                </a:cubicBezTo>
                <a:cubicBezTo>
                  <a:pt x="8012" y="1770"/>
                  <a:pt x="8081" y="1793"/>
                  <a:pt x="8127" y="1793"/>
                </a:cubicBezTo>
                <a:cubicBezTo>
                  <a:pt x="8195" y="1770"/>
                  <a:pt x="8218" y="1724"/>
                  <a:pt x="8218" y="1656"/>
                </a:cubicBezTo>
                <a:cubicBezTo>
                  <a:pt x="8058" y="903"/>
                  <a:pt x="7328" y="492"/>
                  <a:pt x="6894" y="309"/>
                </a:cubicBezTo>
                <a:cubicBezTo>
                  <a:pt x="6531" y="161"/>
                  <a:pt x="6025" y="0"/>
                  <a:pt x="54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8"/>
          <p:cNvSpPr/>
          <p:nvPr/>
        </p:nvSpPr>
        <p:spPr>
          <a:xfrm rot="-2700000">
            <a:off x="8464830" y="648414"/>
            <a:ext cx="122997" cy="192036"/>
          </a:xfrm>
          <a:custGeom>
            <a:avLst/>
            <a:gdLst/>
            <a:ahLst/>
            <a:cxnLst/>
            <a:rect l="l" t="t" r="r" b="b"/>
            <a:pathLst>
              <a:path w="6141" h="9588" extrusionOk="0">
                <a:moveTo>
                  <a:pt x="5935" y="366"/>
                </a:moveTo>
                <a:lnTo>
                  <a:pt x="5935" y="366"/>
                </a:lnTo>
                <a:cubicBezTo>
                  <a:pt x="5821" y="3356"/>
                  <a:pt x="5547" y="6369"/>
                  <a:pt x="5090" y="9336"/>
                </a:cubicBezTo>
                <a:cubicBezTo>
                  <a:pt x="3424" y="8811"/>
                  <a:pt x="1826" y="8081"/>
                  <a:pt x="274" y="7373"/>
                </a:cubicBezTo>
                <a:cubicBezTo>
                  <a:pt x="1895" y="4840"/>
                  <a:pt x="3789" y="2489"/>
                  <a:pt x="5935" y="366"/>
                </a:cubicBezTo>
                <a:close/>
                <a:moveTo>
                  <a:pt x="6095" y="1"/>
                </a:moveTo>
                <a:cubicBezTo>
                  <a:pt x="6049" y="1"/>
                  <a:pt x="6003" y="1"/>
                  <a:pt x="5958" y="24"/>
                </a:cubicBezTo>
                <a:cubicBezTo>
                  <a:pt x="3721" y="2238"/>
                  <a:pt x="1712" y="4703"/>
                  <a:pt x="23" y="7350"/>
                </a:cubicBezTo>
                <a:cubicBezTo>
                  <a:pt x="0" y="7396"/>
                  <a:pt x="0" y="7419"/>
                  <a:pt x="23" y="7442"/>
                </a:cubicBezTo>
                <a:cubicBezTo>
                  <a:pt x="23" y="7465"/>
                  <a:pt x="46" y="7510"/>
                  <a:pt x="69" y="7510"/>
                </a:cubicBezTo>
                <a:cubicBezTo>
                  <a:pt x="1689" y="8264"/>
                  <a:pt x="3378" y="9040"/>
                  <a:pt x="5159" y="9565"/>
                </a:cubicBezTo>
                <a:cubicBezTo>
                  <a:pt x="5159" y="9587"/>
                  <a:pt x="5182" y="9587"/>
                  <a:pt x="5182" y="9587"/>
                </a:cubicBezTo>
                <a:cubicBezTo>
                  <a:pt x="5204" y="9587"/>
                  <a:pt x="5227" y="9565"/>
                  <a:pt x="5250" y="9565"/>
                </a:cubicBezTo>
                <a:cubicBezTo>
                  <a:pt x="5273" y="9542"/>
                  <a:pt x="5296" y="9519"/>
                  <a:pt x="5296" y="9496"/>
                </a:cubicBezTo>
                <a:cubicBezTo>
                  <a:pt x="5752" y="6392"/>
                  <a:pt x="6049" y="3242"/>
                  <a:pt x="6140" y="115"/>
                </a:cubicBezTo>
                <a:cubicBezTo>
                  <a:pt x="6140" y="69"/>
                  <a:pt x="6117" y="24"/>
                  <a:pt x="60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8"/>
          <p:cNvSpPr/>
          <p:nvPr/>
        </p:nvSpPr>
        <p:spPr>
          <a:xfrm flipH="1">
            <a:off x="3549635" y="4833305"/>
            <a:ext cx="164586" cy="54655"/>
          </a:xfrm>
          <a:custGeom>
            <a:avLst/>
            <a:gdLst/>
            <a:ahLst/>
            <a:cxnLst/>
            <a:rect l="l" t="t" r="r" b="b"/>
            <a:pathLst>
              <a:path w="8218" h="2729" extrusionOk="0">
                <a:moveTo>
                  <a:pt x="3698" y="948"/>
                </a:moveTo>
                <a:cubicBezTo>
                  <a:pt x="3835" y="1017"/>
                  <a:pt x="3972" y="1131"/>
                  <a:pt x="4064" y="1245"/>
                </a:cubicBezTo>
                <a:cubicBezTo>
                  <a:pt x="4315" y="1496"/>
                  <a:pt x="4406" y="1839"/>
                  <a:pt x="4315" y="2113"/>
                </a:cubicBezTo>
                <a:cubicBezTo>
                  <a:pt x="4269" y="2272"/>
                  <a:pt x="4132" y="2409"/>
                  <a:pt x="3995" y="2478"/>
                </a:cubicBezTo>
                <a:cubicBezTo>
                  <a:pt x="3927" y="2501"/>
                  <a:pt x="3858" y="2512"/>
                  <a:pt x="3793" y="2512"/>
                </a:cubicBezTo>
                <a:cubicBezTo>
                  <a:pt x="3727" y="2512"/>
                  <a:pt x="3664" y="2501"/>
                  <a:pt x="3607" y="2478"/>
                </a:cubicBezTo>
                <a:cubicBezTo>
                  <a:pt x="3288" y="2341"/>
                  <a:pt x="3219" y="1861"/>
                  <a:pt x="3379" y="1473"/>
                </a:cubicBezTo>
                <a:cubicBezTo>
                  <a:pt x="3447" y="1291"/>
                  <a:pt x="3562" y="1108"/>
                  <a:pt x="3698" y="948"/>
                </a:cubicBezTo>
                <a:close/>
                <a:moveTo>
                  <a:pt x="5462" y="0"/>
                </a:moveTo>
                <a:cubicBezTo>
                  <a:pt x="5246" y="0"/>
                  <a:pt x="5022" y="24"/>
                  <a:pt x="4794" y="81"/>
                </a:cubicBezTo>
                <a:cubicBezTo>
                  <a:pt x="4360" y="172"/>
                  <a:pt x="3950" y="401"/>
                  <a:pt x="3653" y="697"/>
                </a:cubicBezTo>
                <a:cubicBezTo>
                  <a:pt x="3420" y="620"/>
                  <a:pt x="3177" y="574"/>
                  <a:pt x="2923" y="574"/>
                </a:cubicBezTo>
                <a:cubicBezTo>
                  <a:pt x="2804" y="574"/>
                  <a:pt x="2682" y="584"/>
                  <a:pt x="2557" y="606"/>
                </a:cubicBezTo>
                <a:cubicBezTo>
                  <a:pt x="1918" y="697"/>
                  <a:pt x="1347" y="1063"/>
                  <a:pt x="982" y="1336"/>
                </a:cubicBezTo>
                <a:cubicBezTo>
                  <a:pt x="617" y="1588"/>
                  <a:pt x="183" y="1976"/>
                  <a:pt x="1" y="2501"/>
                </a:cubicBezTo>
                <a:cubicBezTo>
                  <a:pt x="1" y="2546"/>
                  <a:pt x="24" y="2615"/>
                  <a:pt x="69" y="2615"/>
                </a:cubicBezTo>
                <a:cubicBezTo>
                  <a:pt x="86" y="2620"/>
                  <a:pt x="102" y="2623"/>
                  <a:pt x="116" y="2623"/>
                </a:cubicBezTo>
                <a:cubicBezTo>
                  <a:pt x="159" y="2623"/>
                  <a:pt x="189" y="2598"/>
                  <a:pt x="206" y="2546"/>
                </a:cubicBezTo>
                <a:cubicBezTo>
                  <a:pt x="366" y="2090"/>
                  <a:pt x="777" y="1747"/>
                  <a:pt x="1119" y="1496"/>
                </a:cubicBezTo>
                <a:cubicBezTo>
                  <a:pt x="1667" y="1108"/>
                  <a:pt x="2146" y="880"/>
                  <a:pt x="2603" y="811"/>
                </a:cubicBezTo>
                <a:cubicBezTo>
                  <a:pt x="2702" y="796"/>
                  <a:pt x="2803" y="789"/>
                  <a:pt x="2905" y="789"/>
                </a:cubicBezTo>
                <a:cubicBezTo>
                  <a:pt x="3108" y="789"/>
                  <a:pt x="3310" y="819"/>
                  <a:pt x="3493" y="880"/>
                </a:cubicBezTo>
                <a:cubicBezTo>
                  <a:pt x="3356" y="1040"/>
                  <a:pt x="3242" y="1222"/>
                  <a:pt x="3173" y="1405"/>
                </a:cubicBezTo>
                <a:cubicBezTo>
                  <a:pt x="2991" y="1861"/>
                  <a:pt x="3082" y="2478"/>
                  <a:pt x="3516" y="2683"/>
                </a:cubicBezTo>
                <a:cubicBezTo>
                  <a:pt x="3607" y="2706"/>
                  <a:pt x="3698" y="2729"/>
                  <a:pt x="3767" y="2729"/>
                </a:cubicBezTo>
                <a:cubicBezTo>
                  <a:pt x="3881" y="2729"/>
                  <a:pt x="3972" y="2706"/>
                  <a:pt x="4064" y="2660"/>
                </a:cubicBezTo>
                <a:cubicBezTo>
                  <a:pt x="4292" y="2569"/>
                  <a:pt x="4452" y="2386"/>
                  <a:pt x="4520" y="2181"/>
                </a:cubicBezTo>
                <a:cubicBezTo>
                  <a:pt x="4634" y="1839"/>
                  <a:pt x="4520" y="1405"/>
                  <a:pt x="4223" y="1085"/>
                </a:cubicBezTo>
                <a:cubicBezTo>
                  <a:pt x="4109" y="971"/>
                  <a:pt x="3995" y="880"/>
                  <a:pt x="3858" y="789"/>
                </a:cubicBezTo>
                <a:cubicBezTo>
                  <a:pt x="4109" y="560"/>
                  <a:pt x="4475" y="355"/>
                  <a:pt x="4840" y="286"/>
                </a:cubicBezTo>
                <a:cubicBezTo>
                  <a:pt x="5051" y="237"/>
                  <a:pt x="5259" y="216"/>
                  <a:pt x="5460" y="216"/>
                </a:cubicBezTo>
                <a:cubicBezTo>
                  <a:pt x="5995" y="216"/>
                  <a:pt x="6477" y="365"/>
                  <a:pt x="6826" y="515"/>
                </a:cubicBezTo>
                <a:cubicBezTo>
                  <a:pt x="7191" y="675"/>
                  <a:pt x="7875" y="1040"/>
                  <a:pt x="8012" y="1702"/>
                </a:cubicBezTo>
                <a:cubicBezTo>
                  <a:pt x="8012" y="1770"/>
                  <a:pt x="8081" y="1793"/>
                  <a:pt x="8127" y="1793"/>
                </a:cubicBezTo>
                <a:cubicBezTo>
                  <a:pt x="8195" y="1770"/>
                  <a:pt x="8218" y="1724"/>
                  <a:pt x="8218" y="1656"/>
                </a:cubicBezTo>
                <a:cubicBezTo>
                  <a:pt x="8058" y="903"/>
                  <a:pt x="7328" y="492"/>
                  <a:pt x="6894" y="309"/>
                </a:cubicBezTo>
                <a:cubicBezTo>
                  <a:pt x="6531" y="161"/>
                  <a:pt x="6025" y="0"/>
                  <a:pt x="54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8"/>
          <p:cNvSpPr/>
          <p:nvPr/>
        </p:nvSpPr>
        <p:spPr>
          <a:xfrm>
            <a:off x="5932975" y="4843202"/>
            <a:ext cx="93021" cy="113426"/>
          </a:xfrm>
          <a:custGeom>
            <a:avLst/>
            <a:gdLst/>
            <a:ahLst/>
            <a:cxnLst/>
            <a:rect l="l" t="t" r="r" b="b"/>
            <a:pathLst>
              <a:path w="6141" h="9588" extrusionOk="0">
                <a:moveTo>
                  <a:pt x="5935" y="366"/>
                </a:moveTo>
                <a:lnTo>
                  <a:pt x="5935" y="366"/>
                </a:lnTo>
                <a:cubicBezTo>
                  <a:pt x="5821" y="3356"/>
                  <a:pt x="5547" y="6369"/>
                  <a:pt x="5090" y="9336"/>
                </a:cubicBezTo>
                <a:cubicBezTo>
                  <a:pt x="3424" y="8811"/>
                  <a:pt x="1826" y="8081"/>
                  <a:pt x="274" y="7373"/>
                </a:cubicBezTo>
                <a:cubicBezTo>
                  <a:pt x="1895" y="4840"/>
                  <a:pt x="3789" y="2489"/>
                  <a:pt x="5935" y="366"/>
                </a:cubicBezTo>
                <a:close/>
                <a:moveTo>
                  <a:pt x="6095" y="1"/>
                </a:moveTo>
                <a:cubicBezTo>
                  <a:pt x="6049" y="1"/>
                  <a:pt x="6003" y="1"/>
                  <a:pt x="5958" y="24"/>
                </a:cubicBezTo>
                <a:cubicBezTo>
                  <a:pt x="3721" y="2238"/>
                  <a:pt x="1712" y="4703"/>
                  <a:pt x="23" y="7350"/>
                </a:cubicBezTo>
                <a:cubicBezTo>
                  <a:pt x="0" y="7396"/>
                  <a:pt x="0" y="7419"/>
                  <a:pt x="23" y="7442"/>
                </a:cubicBezTo>
                <a:cubicBezTo>
                  <a:pt x="23" y="7465"/>
                  <a:pt x="46" y="7510"/>
                  <a:pt x="69" y="7510"/>
                </a:cubicBezTo>
                <a:cubicBezTo>
                  <a:pt x="1689" y="8264"/>
                  <a:pt x="3378" y="9040"/>
                  <a:pt x="5159" y="9565"/>
                </a:cubicBezTo>
                <a:cubicBezTo>
                  <a:pt x="5159" y="9587"/>
                  <a:pt x="5182" y="9587"/>
                  <a:pt x="5182" y="9587"/>
                </a:cubicBezTo>
                <a:cubicBezTo>
                  <a:pt x="5204" y="9587"/>
                  <a:pt x="5227" y="9565"/>
                  <a:pt x="5250" y="9565"/>
                </a:cubicBezTo>
                <a:cubicBezTo>
                  <a:pt x="5273" y="9542"/>
                  <a:pt x="5296" y="9519"/>
                  <a:pt x="5296" y="9496"/>
                </a:cubicBezTo>
                <a:cubicBezTo>
                  <a:pt x="5752" y="6392"/>
                  <a:pt x="6049" y="3242"/>
                  <a:pt x="6140" y="115"/>
                </a:cubicBezTo>
                <a:cubicBezTo>
                  <a:pt x="6140" y="69"/>
                  <a:pt x="6117" y="24"/>
                  <a:pt x="60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8"/>
          <p:cNvSpPr/>
          <p:nvPr/>
        </p:nvSpPr>
        <p:spPr>
          <a:xfrm>
            <a:off x="597062" y="364689"/>
            <a:ext cx="204519" cy="204519"/>
          </a:xfrm>
          <a:custGeom>
            <a:avLst/>
            <a:gdLst/>
            <a:ahLst/>
            <a:cxnLst/>
            <a:rect l="l" t="t" r="r" b="b"/>
            <a:pathLst>
              <a:path w="7579" h="7579" extrusionOk="0">
                <a:moveTo>
                  <a:pt x="2625" y="1"/>
                </a:moveTo>
                <a:cubicBezTo>
                  <a:pt x="2397" y="1"/>
                  <a:pt x="2214" y="183"/>
                  <a:pt x="2214" y="412"/>
                </a:cubicBezTo>
                <a:lnTo>
                  <a:pt x="2214" y="1781"/>
                </a:lnTo>
                <a:cubicBezTo>
                  <a:pt x="2214" y="2032"/>
                  <a:pt x="2032" y="2215"/>
                  <a:pt x="1804" y="2215"/>
                </a:cubicBezTo>
                <a:lnTo>
                  <a:pt x="411" y="2215"/>
                </a:lnTo>
                <a:cubicBezTo>
                  <a:pt x="183" y="2215"/>
                  <a:pt x="0" y="2397"/>
                  <a:pt x="0" y="2626"/>
                </a:cubicBezTo>
                <a:lnTo>
                  <a:pt x="0" y="4954"/>
                </a:lnTo>
                <a:cubicBezTo>
                  <a:pt x="0" y="5182"/>
                  <a:pt x="183" y="5365"/>
                  <a:pt x="411" y="5365"/>
                </a:cubicBezTo>
                <a:lnTo>
                  <a:pt x="1804" y="5365"/>
                </a:lnTo>
                <a:cubicBezTo>
                  <a:pt x="2032" y="5365"/>
                  <a:pt x="2214" y="5547"/>
                  <a:pt x="2214" y="5775"/>
                </a:cubicBezTo>
                <a:lnTo>
                  <a:pt x="2214" y="7168"/>
                </a:lnTo>
                <a:cubicBezTo>
                  <a:pt x="2214" y="7396"/>
                  <a:pt x="2397" y="7579"/>
                  <a:pt x="2625" y="7579"/>
                </a:cubicBezTo>
                <a:lnTo>
                  <a:pt x="4953" y="7579"/>
                </a:lnTo>
                <a:cubicBezTo>
                  <a:pt x="5182" y="7579"/>
                  <a:pt x="5364" y="7396"/>
                  <a:pt x="5364" y="7168"/>
                </a:cubicBezTo>
                <a:lnTo>
                  <a:pt x="5364" y="5775"/>
                </a:lnTo>
                <a:cubicBezTo>
                  <a:pt x="5364" y="5547"/>
                  <a:pt x="5570" y="5365"/>
                  <a:pt x="5798" y="5365"/>
                </a:cubicBezTo>
                <a:lnTo>
                  <a:pt x="7168" y="5365"/>
                </a:lnTo>
                <a:cubicBezTo>
                  <a:pt x="7396" y="5365"/>
                  <a:pt x="7578" y="5182"/>
                  <a:pt x="7578" y="4954"/>
                </a:cubicBezTo>
                <a:lnTo>
                  <a:pt x="7578" y="2626"/>
                </a:lnTo>
                <a:cubicBezTo>
                  <a:pt x="7578" y="2397"/>
                  <a:pt x="7396" y="2215"/>
                  <a:pt x="7168" y="2215"/>
                </a:cubicBezTo>
                <a:lnTo>
                  <a:pt x="5798" y="2215"/>
                </a:lnTo>
                <a:cubicBezTo>
                  <a:pt x="5570" y="2215"/>
                  <a:pt x="5364" y="2032"/>
                  <a:pt x="5364" y="1781"/>
                </a:cubicBezTo>
                <a:lnTo>
                  <a:pt x="5364" y="412"/>
                </a:lnTo>
                <a:cubicBezTo>
                  <a:pt x="5364" y="183"/>
                  <a:pt x="5182" y="1"/>
                  <a:pt x="495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5" name="Google Shape;145;p8"/>
          <p:cNvGrpSpPr/>
          <p:nvPr/>
        </p:nvGrpSpPr>
        <p:grpSpPr>
          <a:xfrm>
            <a:off x="8154826" y="3096390"/>
            <a:ext cx="1299652" cy="2651951"/>
            <a:chOff x="8154826" y="3096390"/>
            <a:chExt cx="1299652" cy="2651951"/>
          </a:xfrm>
        </p:grpSpPr>
        <p:sp>
          <p:nvSpPr>
            <p:cNvPr id="146" name="Google Shape;146;p8"/>
            <p:cNvSpPr/>
            <p:nvPr/>
          </p:nvSpPr>
          <p:spPr>
            <a:xfrm>
              <a:off x="8761530" y="3096390"/>
              <a:ext cx="692948" cy="785102"/>
            </a:xfrm>
            <a:custGeom>
              <a:avLst/>
              <a:gdLst/>
              <a:ahLst/>
              <a:cxnLst/>
              <a:rect l="l" t="t" r="r" b="b"/>
              <a:pathLst>
                <a:path w="25679" h="29094" extrusionOk="0">
                  <a:moveTo>
                    <a:pt x="15362" y="0"/>
                  </a:moveTo>
                  <a:cubicBezTo>
                    <a:pt x="14997" y="0"/>
                    <a:pt x="14631" y="16"/>
                    <a:pt x="14266" y="43"/>
                  </a:cubicBezTo>
                  <a:cubicBezTo>
                    <a:pt x="13581" y="112"/>
                    <a:pt x="12897" y="203"/>
                    <a:pt x="12280" y="500"/>
                  </a:cubicBezTo>
                  <a:cubicBezTo>
                    <a:pt x="11504" y="888"/>
                    <a:pt x="10911" y="1550"/>
                    <a:pt x="10409" y="2234"/>
                  </a:cubicBezTo>
                  <a:cubicBezTo>
                    <a:pt x="8080" y="5498"/>
                    <a:pt x="7533" y="9653"/>
                    <a:pt x="6254" y="13464"/>
                  </a:cubicBezTo>
                  <a:cubicBezTo>
                    <a:pt x="6232" y="13533"/>
                    <a:pt x="6186" y="13624"/>
                    <a:pt x="6140" y="13693"/>
                  </a:cubicBezTo>
                  <a:cubicBezTo>
                    <a:pt x="6088" y="13737"/>
                    <a:pt x="6021" y="13758"/>
                    <a:pt x="5951" y="13758"/>
                  </a:cubicBezTo>
                  <a:cubicBezTo>
                    <a:pt x="5806" y="13758"/>
                    <a:pt x="5647" y="13671"/>
                    <a:pt x="5570" y="13533"/>
                  </a:cubicBezTo>
                  <a:cubicBezTo>
                    <a:pt x="5456" y="13350"/>
                    <a:pt x="5478" y="13099"/>
                    <a:pt x="5501" y="12871"/>
                  </a:cubicBezTo>
                  <a:cubicBezTo>
                    <a:pt x="5752" y="10383"/>
                    <a:pt x="6277" y="7941"/>
                    <a:pt x="7053" y="5544"/>
                  </a:cubicBezTo>
                  <a:cubicBezTo>
                    <a:pt x="7259" y="4928"/>
                    <a:pt x="7464" y="4289"/>
                    <a:pt x="7487" y="3627"/>
                  </a:cubicBezTo>
                  <a:cubicBezTo>
                    <a:pt x="7510" y="2965"/>
                    <a:pt x="7282" y="2257"/>
                    <a:pt x="6734" y="1869"/>
                  </a:cubicBezTo>
                  <a:cubicBezTo>
                    <a:pt x="6438" y="1663"/>
                    <a:pt x="6097" y="1577"/>
                    <a:pt x="5742" y="1577"/>
                  </a:cubicBezTo>
                  <a:cubicBezTo>
                    <a:pt x="5195" y="1577"/>
                    <a:pt x="4617" y="1784"/>
                    <a:pt x="4132" y="2075"/>
                  </a:cubicBezTo>
                  <a:cubicBezTo>
                    <a:pt x="3196" y="2622"/>
                    <a:pt x="2443" y="3467"/>
                    <a:pt x="1872" y="4403"/>
                  </a:cubicBezTo>
                  <a:cubicBezTo>
                    <a:pt x="0" y="7461"/>
                    <a:pt x="137" y="11296"/>
                    <a:pt x="662" y="14834"/>
                  </a:cubicBezTo>
                  <a:cubicBezTo>
                    <a:pt x="1233" y="18509"/>
                    <a:pt x="2169" y="22138"/>
                    <a:pt x="3470" y="25608"/>
                  </a:cubicBezTo>
                  <a:cubicBezTo>
                    <a:pt x="3903" y="26772"/>
                    <a:pt x="4588" y="28164"/>
                    <a:pt x="5958" y="28735"/>
                  </a:cubicBezTo>
                  <a:cubicBezTo>
                    <a:pt x="6548" y="28997"/>
                    <a:pt x="7176" y="29093"/>
                    <a:pt x="7811" y="29093"/>
                  </a:cubicBezTo>
                  <a:cubicBezTo>
                    <a:pt x="8281" y="29093"/>
                    <a:pt x="8756" y="29041"/>
                    <a:pt x="9222" y="28963"/>
                  </a:cubicBezTo>
                  <a:cubicBezTo>
                    <a:pt x="13673" y="28255"/>
                    <a:pt x="17485" y="25379"/>
                    <a:pt x="20657" y="22161"/>
                  </a:cubicBezTo>
                  <a:cubicBezTo>
                    <a:pt x="22050" y="20746"/>
                    <a:pt x="23351" y="19216"/>
                    <a:pt x="24264" y="17459"/>
                  </a:cubicBezTo>
                  <a:cubicBezTo>
                    <a:pt x="25177" y="15701"/>
                    <a:pt x="25679" y="13670"/>
                    <a:pt x="25382" y="11730"/>
                  </a:cubicBezTo>
                  <a:cubicBezTo>
                    <a:pt x="25291" y="11182"/>
                    <a:pt x="25108" y="10611"/>
                    <a:pt x="24652" y="10337"/>
                  </a:cubicBezTo>
                  <a:cubicBezTo>
                    <a:pt x="24472" y="10236"/>
                    <a:pt x="24273" y="10190"/>
                    <a:pt x="24071" y="10190"/>
                  </a:cubicBezTo>
                  <a:cubicBezTo>
                    <a:pt x="23686" y="10190"/>
                    <a:pt x="23293" y="10356"/>
                    <a:pt x="23008" y="10611"/>
                  </a:cubicBezTo>
                  <a:cubicBezTo>
                    <a:pt x="22552" y="10999"/>
                    <a:pt x="22278" y="11524"/>
                    <a:pt x="22004" y="12049"/>
                  </a:cubicBezTo>
                  <a:cubicBezTo>
                    <a:pt x="20885" y="14241"/>
                    <a:pt x="19516" y="16295"/>
                    <a:pt x="17918" y="18166"/>
                  </a:cubicBezTo>
                  <a:cubicBezTo>
                    <a:pt x="19288" y="15222"/>
                    <a:pt x="20657" y="12255"/>
                    <a:pt x="21639" y="9173"/>
                  </a:cubicBezTo>
                  <a:cubicBezTo>
                    <a:pt x="22232" y="7347"/>
                    <a:pt x="22643" y="5316"/>
                    <a:pt x="21913" y="3558"/>
                  </a:cubicBezTo>
                  <a:cubicBezTo>
                    <a:pt x="21342" y="2166"/>
                    <a:pt x="20087" y="1116"/>
                    <a:pt x="18694" y="568"/>
                  </a:cubicBezTo>
                  <a:cubicBezTo>
                    <a:pt x="17639" y="153"/>
                    <a:pt x="16505" y="0"/>
                    <a:pt x="153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8"/>
            <p:cNvSpPr/>
            <p:nvPr/>
          </p:nvSpPr>
          <p:spPr>
            <a:xfrm>
              <a:off x="8154826" y="3623515"/>
              <a:ext cx="1186935" cy="2124826"/>
            </a:xfrm>
            <a:custGeom>
              <a:avLst/>
              <a:gdLst/>
              <a:ahLst/>
              <a:cxnLst/>
              <a:rect l="l" t="t" r="r" b="b"/>
              <a:pathLst>
                <a:path w="43985" h="78741" extrusionOk="0">
                  <a:moveTo>
                    <a:pt x="15204" y="1"/>
                  </a:moveTo>
                  <a:cubicBezTo>
                    <a:pt x="14564" y="1"/>
                    <a:pt x="13931" y="314"/>
                    <a:pt x="13467" y="755"/>
                  </a:cubicBezTo>
                  <a:cubicBezTo>
                    <a:pt x="12303" y="1805"/>
                    <a:pt x="11938" y="3517"/>
                    <a:pt x="12098" y="5092"/>
                  </a:cubicBezTo>
                  <a:cubicBezTo>
                    <a:pt x="12280" y="6644"/>
                    <a:pt x="12874" y="8105"/>
                    <a:pt x="13376" y="9611"/>
                  </a:cubicBezTo>
                  <a:cubicBezTo>
                    <a:pt x="15727" y="16824"/>
                    <a:pt x="15248" y="24653"/>
                    <a:pt x="13833" y="32140"/>
                  </a:cubicBezTo>
                  <a:cubicBezTo>
                    <a:pt x="12098" y="36226"/>
                    <a:pt x="10957" y="40585"/>
                    <a:pt x="10432" y="44991"/>
                  </a:cubicBezTo>
                  <a:cubicBezTo>
                    <a:pt x="9929" y="41224"/>
                    <a:pt x="8811" y="37435"/>
                    <a:pt x="8583" y="33601"/>
                  </a:cubicBezTo>
                  <a:cubicBezTo>
                    <a:pt x="8332" y="29538"/>
                    <a:pt x="9062" y="25407"/>
                    <a:pt x="8103" y="21458"/>
                  </a:cubicBezTo>
                  <a:cubicBezTo>
                    <a:pt x="7838" y="20331"/>
                    <a:pt x="7124" y="19034"/>
                    <a:pt x="6003" y="19034"/>
                  </a:cubicBezTo>
                  <a:cubicBezTo>
                    <a:pt x="5966" y="19034"/>
                    <a:pt x="5928" y="19035"/>
                    <a:pt x="5889" y="19038"/>
                  </a:cubicBezTo>
                  <a:cubicBezTo>
                    <a:pt x="5364" y="19084"/>
                    <a:pt x="4908" y="19426"/>
                    <a:pt x="4565" y="19814"/>
                  </a:cubicBezTo>
                  <a:cubicBezTo>
                    <a:pt x="3516" y="21001"/>
                    <a:pt x="3264" y="22645"/>
                    <a:pt x="3173" y="24197"/>
                  </a:cubicBezTo>
                  <a:cubicBezTo>
                    <a:pt x="2945" y="28465"/>
                    <a:pt x="3607" y="32756"/>
                    <a:pt x="5136" y="36751"/>
                  </a:cubicBezTo>
                  <a:cubicBezTo>
                    <a:pt x="6711" y="40836"/>
                    <a:pt x="9199" y="44671"/>
                    <a:pt x="10135" y="48871"/>
                  </a:cubicBezTo>
                  <a:cubicBezTo>
                    <a:pt x="9929" y="55947"/>
                    <a:pt x="11482" y="63182"/>
                    <a:pt x="14905" y="69254"/>
                  </a:cubicBezTo>
                  <a:cubicBezTo>
                    <a:pt x="11938" y="66560"/>
                    <a:pt x="9678" y="63228"/>
                    <a:pt x="8240" y="59553"/>
                  </a:cubicBezTo>
                  <a:cubicBezTo>
                    <a:pt x="6985" y="56358"/>
                    <a:pt x="6346" y="52934"/>
                    <a:pt x="4976" y="49784"/>
                  </a:cubicBezTo>
                  <a:cubicBezTo>
                    <a:pt x="4680" y="49168"/>
                    <a:pt x="4337" y="48506"/>
                    <a:pt x="3698" y="48232"/>
                  </a:cubicBezTo>
                  <a:cubicBezTo>
                    <a:pt x="3521" y="48163"/>
                    <a:pt x="3337" y="48132"/>
                    <a:pt x="3153" y="48132"/>
                  </a:cubicBezTo>
                  <a:cubicBezTo>
                    <a:pt x="2600" y="48132"/>
                    <a:pt x="2043" y="48414"/>
                    <a:pt x="1667" y="48825"/>
                  </a:cubicBezTo>
                  <a:cubicBezTo>
                    <a:pt x="1164" y="49396"/>
                    <a:pt x="936" y="50149"/>
                    <a:pt x="799" y="50880"/>
                  </a:cubicBezTo>
                  <a:cubicBezTo>
                    <a:pt x="0" y="55148"/>
                    <a:pt x="1781" y="59599"/>
                    <a:pt x="4702" y="62794"/>
                  </a:cubicBezTo>
                  <a:cubicBezTo>
                    <a:pt x="7510" y="65899"/>
                    <a:pt x="11253" y="67998"/>
                    <a:pt x="15111" y="69619"/>
                  </a:cubicBezTo>
                  <a:cubicBezTo>
                    <a:pt x="17051" y="72952"/>
                    <a:pt x="19539" y="75919"/>
                    <a:pt x="22620" y="78293"/>
                  </a:cubicBezTo>
                  <a:cubicBezTo>
                    <a:pt x="22926" y="78526"/>
                    <a:pt x="23344" y="78740"/>
                    <a:pt x="23701" y="78740"/>
                  </a:cubicBezTo>
                  <a:cubicBezTo>
                    <a:pt x="23903" y="78740"/>
                    <a:pt x="24086" y="78671"/>
                    <a:pt x="24218" y="78498"/>
                  </a:cubicBezTo>
                  <a:cubicBezTo>
                    <a:pt x="19288" y="74960"/>
                    <a:pt x="15818" y="69665"/>
                    <a:pt x="13673" y="63981"/>
                  </a:cubicBezTo>
                  <a:cubicBezTo>
                    <a:pt x="13330" y="63045"/>
                    <a:pt x="13011" y="62087"/>
                    <a:pt x="12737" y="61128"/>
                  </a:cubicBezTo>
                  <a:cubicBezTo>
                    <a:pt x="12303" y="55148"/>
                    <a:pt x="13764" y="49122"/>
                    <a:pt x="17416" y="44534"/>
                  </a:cubicBezTo>
                  <a:cubicBezTo>
                    <a:pt x="19813" y="41476"/>
                    <a:pt x="23077" y="39170"/>
                    <a:pt x="25451" y="36089"/>
                  </a:cubicBezTo>
                  <a:cubicBezTo>
                    <a:pt x="26090" y="35244"/>
                    <a:pt x="26683" y="34103"/>
                    <a:pt x="26135" y="33190"/>
                  </a:cubicBezTo>
                  <a:cubicBezTo>
                    <a:pt x="25784" y="32575"/>
                    <a:pt x="25085" y="32364"/>
                    <a:pt x="24346" y="32364"/>
                  </a:cubicBezTo>
                  <a:cubicBezTo>
                    <a:pt x="23933" y="32364"/>
                    <a:pt x="23507" y="32430"/>
                    <a:pt x="23122" y="32528"/>
                  </a:cubicBezTo>
                  <a:cubicBezTo>
                    <a:pt x="19105" y="33624"/>
                    <a:pt x="15978" y="36910"/>
                    <a:pt x="13969" y="40563"/>
                  </a:cubicBezTo>
                  <a:cubicBezTo>
                    <a:pt x="12372" y="43507"/>
                    <a:pt x="11390" y="46771"/>
                    <a:pt x="11048" y="50081"/>
                  </a:cubicBezTo>
                  <a:cubicBezTo>
                    <a:pt x="10934" y="43986"/>
                    <a:pt x="12098" y="37846"/>
                    <a:pt x="14494" y="32231"/>
                  </a:cubicBezTo>
                  <a:cubicBezTo>
                    <a:pt x="17895" y="28077"/>
                    <a:pt x="22529" y="24904"/>
                    <a:pt x="27665" y="23147"/>
                  </a:cubicBezTo>
                  <a:cubicBezTo>
                    <a:pt x="32595" y="21481"/>
                    <a:pt x="38096" y="21047"/>
                    <a:pt x="42319" y="18011"/>
                  </a:cubicBezTo>
                  <a:cubicBezTo>
                    <a:pt x="42844" y="17623"/>
                    <a:pt x="43368" y="17189"/>
                    <a:pt x="43665" y="16596"/>
                  </a:cubicBezTo>
                  <a:cubicBezTo>
                    <a:pt x="43962" y="16003"/>
                    <a:pt x="43985" y="15226"/>
                    <a:pt x="43551" y="14724"/>
                  </a:cubicBezTo>
                  <a:cubicBezTo>
                    <a:pt x="43277" y="14428"/>
                    <a:pt x="42889" y="14245"/>
                    <a:pt x="42524" y="14108"/>
                  </a:cubicBezTo>
                  <a:cubicBezTo>
                    <a:pt x="41374" y="13717"/>
                    <a:pt x="40169" y="13560"/>
                    <a:pt x="38953" y="13560"/>
                  </a:cubicBezTo>
                  <a:cubicBezTo>
                    <a:pt x="37827" y="13560"/>
                    <a:pt x="36693" y="13694"/>
                    <a:pt x="35585" y="13903"/>
                  </a:cubicBezTo>
                  <a:cubicBezTo>
                    <a:pt x="30153" y="14884"/>
                    <a:pt x="25085" y="17623"/>
                    <a:pt x="21114" y="21458"/>
                  </a:cubicBezTo>
                  <a:cubicBezTo>
                    <a:pt x="21548" y="20864"/>
                    <a:pt x="22004" y="20294"/>
                    <a:pt x="22461" y="19723"/>
                  </a:cubicBezTo>
                  <a:cubicBezTo>
                    <a:pt x="24241" y="17463"/>
                    <a:pt x="25998" y="15204"/>
                    <a:pt x="27779" y="12967"/>
                  </a:cubicBezTo>
                  <a:cubicBezTo>
                    <a:pt x="28190" y="12419"/>
                    <a:pt x="28646" y="11848"/>
                    <a:pt x="29194" y="11437"/>
                  </a:cubicBezTo>
                  <a:cubicBezTo>
                    <a:pt x="30175" y="10730"/>
                    <a:pt x="31431" y="10502"/>
                    <a:pt x="32572" y="10114"/>
                  </a:cubicBezTo>
                  <a:cubicBezTo>
                    <a:pt x="33736" y="9748"/>
                    <a:pt x="34946" y="9086"/>
                    <a:pt x="35357" y="7945"/>
                  </a:cubicBezTo>
                  <a:cubicBezTo>
                    <a:pt x="34923" y="7788"/>
                    <a:pt x="34458" y="7710"/>
                    <a:pt x="33993" y="7710"/>
                  </a:cubicBezTo>
                  <a:cubicBezTo>
                    <a:pt x="33309" y="7710"/>
                    <a:pt x="32622" y="7879"/>
                    <a:pt x="32024" y="8219"/>
                  </a:cubicBezTo>
                  <a:cubicBezTo>
                    <a:pt x="32892" y="7215"/>
                    <a:pt x="33531" y="6051"/>
                    <a:pt x="33896" y="4772"/>
                  </a:cubicBezTo>
                  <a:cubicBezTo>
                    <a:pt x="33987" y="4499"/>
                    <a:pt x="34033" y="4179"/>
                    <a:pt x="33873" y="3951"/>
                  </a:cubicBezTo>
                  <a:cubicBezTo>
                    <a:pt x="33753" y="3779"/>
                    <a:pt x="33580" y="3710"/>
                    <a:pt x="33389" y="3710"/>
                  </a:cubicBezTo>
                  <a:cubicBezTo>
                    <a:pt x="33073" y="3710"/>
                    <a:pt x="32705" y="3897"/>
                    <a:pt x="32435" y="4111"/>
                  </a:cubicBezTo>
                  <a:cubicBezTo>
                    <a:pt x="31522" y="4864"/>
                    <a:pt x="30746" y="5777"/>
                    <a:pt x="30153" y="6827"/>
                  </a:cubicBezTo>
                  <a:cubicBezTo>
                    <a:pt x="30563" y="5343"/>
                    <a:pt x="30700" y="3768"/>
                    <a:pt x="30495" y="2239"/>
                  </a:cubicBezTo>
                  <a:cubicBezTo>
                    <a:pt x="30449" y="1897"/>
                    <a:pt x="30335" y="1508"/>
                    <a:pt x="30016" y="1417"/>
                  </a:cubicBezTo>
                  <a:cubicBezTo>
                    <a:pt x="29975" y="1406"/>
                    <a:pt x="29935" y="1401"/>
                    <a:pt x="29896" y="1401"/>
                  </a:cubicBezTo>
                  <a:cubicBezTo>
                    <a:pt x="29605" y="1401"/>
                    <a:pt x="29352" y="1683"/>
                    <a:pt x="29171" y="1965"/>
                  </a:cubicBezTo>
                  <a:cubicBezTo>
                    <a:pt x="28190" y="3517"/>
                    <a:pt x="27596" y="5343"/>
                    <a:pt x="27505" y="7215"/>
                  </a:cubicBezTo>
                  <a:cubicBezTo>
                    <a:pt x="27414" y="6165"/>
                    <a:pt x="27003" y="5161"/>
                    <a:pt x="26364" y="4339"/>
                  </a:cubicBezTo>
                  <a:cubicBezTo>
                    <a:pt x="26139" y="4045"/>
                    <a:pt x="25783" y="3764"/>
                    <a:pt x="25455" y="3764"/>
                  </a:cubicBezTo>
                  <a:cubicBezTo>
                    <a:pt x="25350" y="3764"/>
                    <a:pt x="25248" y="3793"/>
                    <a:pt x="25154" y="3859"/>
                  </a:cubicBezTo>
                  <a:cubicBezTo>
                    <a:pt x="24834" y="4065"/>
                    <a:pt x="24834" y="4499"/>
                    <a:pt x="24880" y="4864"/>
                  </a:cubicBezTo>
                  <a:cubicBezTo>
                    <a:pt x="25108" y="7192"/>
                    <a:pt x="25930" y="9474"/>
                    <a:pt x="27528" y="11346"/>
                  </a:cubicBezTo>
                  <a:cubicBezTo>
                    <a:pt x="24720" y="15820"/>
                    <a:pt x="21068" y="19700"/>
                    <a:pt x="18124" y="24105"/>
                  </a:cubicBezTo>
                  <a:cubicBezTo>
                    <a:pt x="17256" y="25429"/>
                    <a:pt x="16435" y="26776"/>
                    <a:pt x="15704" y="28191"/>
                  </a:cubicBezTo>
                  <a:cubicBezTo>
                    <a:pt x="16982" y="24562"/>
                    <a:pt x="17918" y="20819"/>
                    <a:pt x="18512" y="17030"/>
                  </a:cubicBezTo>
                  <a:cubicBezTo>
                    <a:pt x="19196" y="12602"/>
                    <a:pt x="19402" y="8059"/>
                    <a:pt x="18420" y="3723"/>
                  </a:cubicBezTo>
                  <a:cubicBezTo>
                    <a:pt x="18010" y="2011"/>
                    <a:pt x="17028" y="25"/>
                    <a:pt x="15271" y="2"/>
                  </a:cubicBezTo>
                  <a:cubicBezTo>
                    <a:pt x="15248" y="1"/>
                    <a:pt x="15226" y="1"/>
                    <a:pt x="1520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191"/>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1">
  <p:cSld name="SECTION_HEADER_1">
    <p:spTree>
      <p:nvGrpSpPr>
        <p:cNvPr id="1" name="Shape 265"/>
        <p:cNvGrpSpPr/>
        <p:nvPr/>
      </p:nvGrpSpPr>
      <p:grpSpPr>
        <a:xfrm>
          <a:off x="0" y="0"/>
          <a:ext cx="0" cy="0"/>
          <a:chOff x="0" y="0"/>
          <a:chExt cx="0" cy="0"/>
        </a:xfrm>
      </p:grpSpPr>
      <p:sp>
        <p:nvSpPr>
          <p:cNvPr id="266" name="Google Shape;266;p15"/>
          <p:cNvSpPr/>
          <p:nvPr/>
        </p:nvSpPr>
        <p:spPr>
          <a:xfrm rot="10800000" flipH="1">
            <a:off x="0" y="-340"/>
            <a:ext cx="9144000" cy="3115751"/>
          </a:xfrm>
          <a:custGeom>
            <a:avLst/>
            <a:gdLst/>
            <a:ahLst/>
            <a:cxnLst/>
            <a:rect l="l" t="t" r="r" b="b"/>
            <a:pathLst>
              <a:path w="285317" h="115437" extrusionOk="0">
                <a:moveTo>
                  <a:pt x="1114" y="1"/>
                </a:moveTo>
                <a:cubicBezTo>
                  <a:pt x="743" y="1"/>
                  <a:pt x="371" y="4"/>
                  <a:pt x="0" y="10"/>
                </a:cubicBezTo>
                <a:lnTo>
                  <a:pt x="0" y="115437"/>
                </a:lnTo>
                <a:lnTo>
                  <a:pt x="285316" y="115437"/>
                </a:lnTo>
                <a:lnTo>
                  <a:pt x="285316" y="16649"/>
                </a:lnTo>
                <a:cubicBezTo>
                  <a:pt x="275981" y="17517"/>
                  <a:pt x="266737" y="22219"/>
                  <a:pt x="260505" y="29363"/>
                </a:cubicBezTo>
                <a:cubicBezTo>
                  <a:pt x="255233" y="35366"/>
                  <a:pt x="250873" y="43355"/>
                  <a:pt x="243067" y="45021"/>
                </a:cubicBezTo>
                <a:cubicBezTo>
                  <a:pt x="241949" y="45253"/>
                  <a:pt x="240817" y="45339"/>
                  <a:pt x="239680" y="45339"/>
                </a:cubicBezTo>
                <a:cubicBezTo>
                  <a:pt x="237914" y="45339"/>
                  <a:pt x="236134" y="45133"/>
                  <a:pt x="234370" y="44952"/>
                </a:cubicBezTo>
                <a:cubicBezTo>
                  <a:pt x="231734" y="44685"/>
                  <a:pt x="229019" y="44498"/>
                  <a:pt x="226316" y="44498"/>
                </a:cubicBezTo>
                <a:cubicBezTo>
                  <a:pt x="219329" y="44498"/>
                  <a:pt x="212416" y="45750"/>
                  <a:pt x="207117" y="50111"/>
                </a:cubicBezTo>
                <a:cubicBezTo>
                  <a:pt x="200087" y="55886"/>
                  <a:pt x="197850" y="65495"/>
                  <a:pt x="194997" y="74169"/>
                </a:cubicBezTo>
                <a:cubicBezTo>
                  <a:pt x="192166" y="82842"/>
                  <a:pt x="187168" y="92178"/>
                  <a:pt x="178288" y="94255"/>
                </a:cubicBezTo>
                <a:cubicBezTo>
                  <a:pt x="177041" y="94543"/>
                  <a:pt x="175796" y="94669"/>
                  <a:pt x="174551" y="94669"/>
                </a:cubicBezTo>
                <a:cubicBezTo>
                  <a:pt x="165708" y="94669"/>
                  <a:pt x="156917" y="88301"/>
                  <a:pt x="148045" y="88301"/>
                </a:cubicBezTo>
                <a:cubicBezTo>
                  <a:pt x="146875" y="88301"/>
                  <a:pt x="145703" y="88412"/>
                  <a:pt x="144530" y="88663"/>
                </a:cubicBezTo>
                <a:cubicBezTo>
                  <a:pt x="141060" y="89393"/>
                  <a:pt x="137956" y="91333"/>
                  <a:pt x="134646" y="92612"/>
                </a:cubicBezTo>
                <a:cubicBezTo>
                  <a:pt x="131720" y="93737"/>
                  <a:pt x="128631" y="94264"/>
                  <a:pt x="125532" y="94264"/>
                </a:cubicBezTo>
                <a:cubicBezTo>
                  <a:pt x="113985" y="94264"/>
                  <a:pt x="102305" y="86940"/>
                  <a:pt x="98400" y="75926"/>
                </a:cubicBezTo>
                <a:cubicBezTo>
                  <a:pt x="97190" y="72525"/>
                  <a:pt x="96642" y="68873"/>
                  <a:pt x="94930" y="65678"/>
                </a:cubicBezTo>
                <a:cubicBezTo>
                  <a:pt x="90993" y="58324"/>
                  <a:pt x="81998" y="55419"/>
                  <a:pt x="73534" y="55419"/>
                </a:cubicBezTo>
                <a:cubicBezTo>
                  <a:pt x="72724" y="55419"/>
                  <a:pt x="71919" y="55446"/>
                  <a:pt x="71124" y="55498"/>
                </a:cubicBezTo>
                <a:cubicBezTo>
                  <a:pt x="62016" y="56114"/>
                  <a:pt x="53160" y="59195"/>
                  <a:pt x="44030" y="59264"/>
                </a:cubicBezTo>
                <a:cubicBezTo>
                  <a:pt x="43906" y="59265"/>
                  <a:pt x="43782" y="59266"/>
                  <a:pt x="43658" y="59266"/>
                </a:cubicBezTo>
                <a:cubicBezTo>
                  <a:pt x="41834" y="59266"/>
                  <a:pt x="39970" y="59093"/>
                  <a:pt x="38347" y="58260"/>
                </a:cubicBezTo>
                <a:cubicBezTo>
                  <a:pt x="34261" y="56205"/>
                  <a:pt x="33120" y="50727"/>
                  <a:pt x="33964" y="46208"/>
                </a:cubicBezTo>
                <a:cubicBezTo>
                  <a:pt x="34809" y="41688"/>
                  <a:pt x="37091" y="37557"/>
                  <a:pt x="37958" y="33038"/>
                </a:cubicBezTo>
                <a:cubicBezTo>
                  <a:pt x="40241" y="21169"/>
                  <a:pt x="31864" y="9117"/>
                  <a:pt x="20908" y="3981"/>
                </a:cubicBezTo>
                <a:cubicBezTo>
                  <a:pt x="14632" y="1016"/>
                  <a:pt x="7904" y="1"/>
                  <a:pt x="1114" y="1"/>
                </a:cubicBezTo>
                <a:close/>
              </a:path>
            </a:pathLst>
          </a:custGeom>
          <a:solidFill>
            <a:schemeClr val="lt1">
              <a:alpha val="402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7" name="Google Shape;267;p15"/>
          <p:cNvSpPr txBox="1">
            <a:spLocks noGrp="1"/>
          </p:cNvSpPr>
          <p:nvPr>
            <p:ph type="title"/>
          </p:nvPr>
        </p:nvSpPr>
        <p:spPr>
          <a:xfrm>
            <a:off x="1658400" y="3330250"/>
            <a:ext cx="5827200" cy="826200"/>
          </a:xfrm>
          <a:prstGeom prst="rect">
            <a:avLst/>
          </a:prstGeom>
        </p:spPr>
        <p:txBody>
          <a:bodyPr spcFirstLastPara="1" wrap="square" lIns="91425" tIns="91425" rIns="91425" bIns="91425" anchor="b" anchorCtr="0">
            <a:noAutofit/>
          </a:bodyPr>
          <a:lstStyle>
            <a:lvl1pPr lvl="0" rtl="0">
              <a:spcBef>
                <a:spcPts val="0"/>
              </a:spcBef>
              <a:spcAft>
                <a:spcPts val="0"/>
              </a:spcAft>
              <a:buSzPts val="3600"/>
              <a:buNone/>
              <a:defRPr sz="5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268" name="Google Shape;268;p15"/>
          <p:cNvSpPr txBox="1">
            <a:spLocks noGrp="1"/>
          </p:cNvSpPr>
          <p:nvPr>
            <p:ph type="title" idx="2" hasCustomPrompt="1"/>
          </p:nvPr>
        </p:nvSpPr>
        <p:spPr>
          <a:xfrm>
            <a:off x="3906150" y="2237405"/>
            <a:ext cx="1331700" cy="826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6000">
                <a:solidFill>
                  <a:schemeClr val="accent4"/>
                </a:solidFill>
              </a:defRPr>
            </a:lvl1pPr>
            <a:lvl2pPr lvl="1" algn="ctr" rtl="0">
              <a:spcBef>
                <a:spcPts val="0"/>
              </a:spcBef>
              <a:spcAft>
                <a:spcPts val="0"/>
              </a:spcAft>
              <a:buSzPts val="6000"/>
              <a:buFont typeface="Archivo Black"/>
              <a:buNone/>
              <a:defRPr sz="6000">
                <a:latin typeface="Archivo Black"/>
                <a:ea typeface="Archivo Black"/>
                <a:cs typeface="Archivo Black"/>
                <a:sym typeface="Archivo Black"/>
              </a:defRPr>
            </a:lvl2pPr>
            <a:lvl3pPr lvl="2" algn="ctr" rtl="0">
              <a:spcBef>
                <a:spcPts val="0"/>
              </a:spcBef>
              <a:spcAft>
                <a:spcPts val="0"/>
              </a:spcAft>
              <a:buSzPts val="6000"/>
              <a:buFont typeface="Archivo Black"/>
              <a:buNone/>
              <a:defRPr sz="6000">
                <a:latin typeface="Archivo Black"/>
                <a:ea typeface="Archivo Black"/>
                <a:cs typeface="Archivo Black"/>
                <a:sym typeface="Archivo Black"/>
              </a:defRPr>
            </a:lvl3pPr>
            <a:lvl4pPr lvl="3" algn="ctr" rtl="0">
              <a:spcBef>
                <a:spcPts val="0"/>
              </a:spcBef>
              <a:spcAft>
                <a:spcPts val="0"/>
              </a:spcAft>
              <a:buSzPts val="6000"/>
              <a:buFont typeface="Archivo Black"/>
              <a:buNone/>
              <a:defRPr sz="6000">
                <a:latin typeface="Archivo Black"/>
                <a:ea typeface="Archivo Black"/>
                <a:cs typeface="Archivo Black"/>
                <a:sym typeface="Archivo Black"/>
              </a:defRPr>
            </a:lvl4pPr>
            <a:lvl5pPr lvl="4" algn="ctr" rtl="0">
              <a:spcBef>
                <a:spcPts val="0"/>
              </a:spcBef>
              <a:spcAft>
                <a:spcPts val="0"/>
              </a:spcAft>
              <a:buSzPts val="6000"/>
              <a:buFont typeface="Archivo Black"/>
              <a:buNone/>
              <a:defRPr sz="6000">
                <a:latin typeface="Archivo Black"/>
                <a:ea typeface="Archivo Black"/>
                <a:cs typeface="Archivo Black"/>
                <a:sym typeface="Archivo Black"/>
              </a:defRPr>
            </a:lvl5pPr>
            <a:lvl6pPr lvl="5" algn="ctr" rtl="0">
              <a:spcBef>
                <a:spcPts val="0"/>
              </a:spcBef>
              <a:spcAft>
                <a:spcPts val="0"/>
              </a:spcAft>
              <a:buSzPts val="6000"/>
              <a:buFont typeface="Archivo Black"/>
              <a:buNone/>
              <a:defRPr sz="6000">
                <a:latin typeface="Archivo Black"/>
                <a:ea typeface="Archivo Black"/>
                <a:cs typeface="Archivo Black"/>
                <a:sym typeface="Archivo Black"/>
              </a:defRPr>
            </a:lvl6pPr>
            <a:lvl7pPr lvl="6" algn="ctr" rtl="0">
              <a:spcBef>
                <a:spcPts val="0"/>
              </a:spcBef>
              <a:spcAft>
                <a:spcPts val="0"/>
              </a:spcAft>
              <a:buSzPts val="6000"/>
              <a:buFont typeface="Archivo Black"/>
              <a:buNone/>
              <a:defRPr sz="6000">
                <a:latin typeface="Archivo Black"/>
                <a:ea typeface="Archivo Black"/>
                <a:cs typeface="Archivo Black"/>
                <a:sym typeface="Archivo Black"/>
              </a:defRPr>
            </a:lvl7pPr>
            <a:lvl8pPr lvl="7" algn="ctr" rtl="0">
              <a:spcBef>
                <a:spcPts val="0"/>
              </a:spcBef>
              <a:spcAft>
                <a:spcPts val="0"/>
              </a:spcAft>
              <a:buSzPts val="6000"/>
              <a:buFont typeface="Archivo Black"/>
              <a:buNone/>
              <a:defRPr sz="6000">
                <a:latin typeface="Archivo Black"/>
                <a:ea typeface="Archivo Black"/>
                <a:cs typeface="Archivo Black"/>
                <a:sym typeface="Archivo Black"/>
              </a:defRPr>
            </a:lvl8pPr>
            <a:lvl9pPr lvl="8" algn="ctr" rtl="0">
              <a:spcBef>
                <a:spcPts val="0"/>
              </a:spcBef>
              <a:spcAft>
                <a:spcPts val="0"/>
              </a:spcAft>
              <a:buSzPts val="6000"/>
              <a:buFont typeface="Archivo Black"/>
              <a:buNone/>
              <a:defRPr sz="6000">
                <a:latin typeface="Archivo Black"/>
                <a:ea typeface="Archivo Black"/>
                <a:cs typeface="Archivo Black"/>
                <a:sym typeface="Archivo Black"/>
              </a:defRPr>
            </a:lvl9pPr>
          </a:lstStyle>
          <a:p>
            <a:r>
              <a:t>xx%</a:t>
            </a:r>
          </a:p>
        </p:txBody>
      </p:sp>
      <p:sp>
        <p:nvSpPr>
          <p:cNvPr id="269" name="Google Shape;269;p15"/>
          <p:cNvSpPr txBox="1">
            <a:spLocks noGrp="1"/>
          </p:cNvSpPr>
          <p:nvPr>
            <p:ph type="subTitle" idx="1"/>
          </p:nvPr>
        </p:nvSpPr>
        <p:spPr>
          <a:xfrm>
            <a:off x="1658400" y="4148350"/>
            <a:ext cx="5827200" cy="396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270" name="Google Shape;270;p15"/>
          <p:cNvGrpSpPr/>
          <p:nvPr/>
        </p:nvGrpSpPr>
        <p:grpSpPr>
          <a:xfrm rot="-2987543">
            <a:off x="8666517" y="177345"/>
            <a:ext cx="268724" cy="214878"/>
            <a:chOff x="2858987" y="3108507"/>
            <a:chExt cx="186655" cy="149254"/>
          </a:xfrm>
        </p:grpSpPr>
        <p:sp>
          <p:nvSpPr>
            <p:cNvPr id="271" name="Google Shape;271;p15"/>
            <p:cNvSpPr/>
            <p:nvPr/>
          </p:nvSpPr>
          <p:spPr>
            <a:xfrm>
              <a:off x="2870698" y="3108507"/>
              <a:ext cx="174944" cy="127045"/>
            </a:xfrm>
            <a:custGeom>
              <a:avLst/>
              <a:gdLst/>
              <a:ahLst/>
              <a:cxnLst/>
              <a:rect l="l" t="t" r="r" b="b"/>
              <a:pathLst>
                <a:path w="6483" h="4708" extrusionOk="0">
                  <a:moveTo>
                    <a:pt x="1852" y="0"/>
                  </a:moveTo>
                  <a:cubicBezTo>
                    <a:pt x="1698" y="0"/>
                    <a:pt x="1545" y="16"/>
                    <a:pt x="1393" y="51"/>
                  </a:cubicBezTo>
                  <a:cubicBezTo>
                    <a:pt x="799" y="165"/>
                    <a:pt x="251" y="644"/>
                    <a:pt x="206" y="1238"/>
                  </a:cubicBezTo>
                  <a:cubicBezTo>
                    <a:pt x="0" y="1512"/>
                    <a:pt x="137" y="2128"/>
                    <a:pt x="434" y="2584"/>
                  </a:cubicBezTo>
                  <a:cubicBezTo>
                    <a:pt x="754" y="3041"/>
                    <a:pt x="1233" y="3360"/>
                    <a:pt x="1712" y="3634"/>
                  </a:cubicBezTo>
                  <a:cubicBezTo>
                    <a:pt x="2648" y="4205"/>
                    <a:pt x="3698" y="4684"/>
                    <a:pt x="4817" y="4707"/>
                  </a:cubicBezTo>
                  <a:cubicBezTo>
                    <a:pt x="5273" y="4707"/>
                    <a:pt x="5775" y="4616"/>
                    <a:pt x="6072" y="4296"/>
                  </a:cubicBezTo>
                  <a:cubicBezTo>
                    <a:pt x="6414" y="3931"/>
                    <a:pt x="6483" y="3383"/>
                    <a:pt x="6323" y="2904"/>
                  </a:cubicBezTo>
                  <a:cubicBezTo>
                    <a:pt x="6140" y="2447"/>
                    <a:pt x="5821" y="2059"/>
                    <a:pt x="5456" y="1740"/>
                  </a:cubicBezTo>
                  <a:cubicBezTo>
                    <a:pt x="4771" y="1124"/>
                    <a:pt x="4018" y="644"/>
                    <a:pt x="3173" y="302"/>
                  </a:cubicBezTo>
                  <a:cubicBezTo>
                    <a:pt x="2749" y="132"/>
                    <a:pt x="2299" y="0"/>
                    <a:pt x="185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15"/>
            <p:cNvSpPr/>
            <p:nvPr/>
          </p:nvSpPr>
          <p:spPr>
            <a:xfrm>
              <a:off x="2858987" y="3135114"/>
              <a:ext cx="175564" cy="122647"/>
            </a:xfrm>
            <a:custGeom>
              <a:avLst/>
              <a:gdLst/>
              <a:ahLst/>
              <a:cxnLst/>
              <a:rect l="l" t="t" r="r" b="b"/>
              <a:pathLst>
                <a:path w="6506" h="4545" extrusionOk="0">
                  <a:moveTo>
                    <a:pt x="685" y="1"/>
                  </a:moveTo>
                  <a:lnTo>
                    <a:pt x="685" y="1"/>
                  </a:lnTo>
                  <a:cubicBezTo>
                    <a:pt x="1" y="754"/>
                    <a:pt x="206" y="2009"/>
                    <a:pt x="891" y="2785"/>
                  </a:cubicBezTo>
                  <a:cubicBezTo>
                    <a:pt x="1553" y="3538"/>
                    <a:pt x="2557" y="3927"/>
                    <a:pt x="3516" y="4246"/>
                  </a:cubicBezTo>
                  <a:cubicBezTo>
                    <a:pt x="3982" y="4395"/>
                    <a:pt x="4463" y="4544"/>
                    <a:pt x="4947" y="4544"/>
                  </a:cubicBezTo>
                  <a:cubicBezTo>
                    <a:pt x="5056" y="4544"/>
                    <a:pt x="5164" y="4537"/>
                    <a:pt x="5273" y="4520"/>
                  </a:cubicBezTo>
                  <a:cubicBezTo>
                    <a:pt x="5867" y="4429"/>
                    <a:pt x="6460" y="3972"/>
                    <a:pt x="6506" y="3379"/>
                  </a:cubicBezTo>
                  <a:cubicBezTo>
                    <a:pt x="6506" y="3356"/>
                    <a:pt x="6506" y="3333"/>
                    <a:pt x="6506" y="3333"/>
                  </a:cubicBezTo>
                  <a:cubicBezTo>
                    <a:pt x="6186" y="3630"/>
                    <a:pt x="5707" y="3721"/>
                    <a:pt x="5251" y="3721"/>
                  </a:cubicBezTo>
                  <a:cubicBezTo>
                    <a:pt x="4132" y="3698"/>
                    <a:pt x="3082" y="3219"/>
                    <a:pt x="2146" y="2648"/>
                  </a:cubicBezTo>
                  <a:cubicBezTo>
                    <a:pt x="1667" y="2374"/>
                    <a:pt x="1188" y="2055"/>
                    <a:pt x="868" y="1598"/>
                  </a:cubicBezTo>
                  <a:cubicBezTo>
                    <a:pt x="571" y="1142"/>
                    <a:pt x="434" y="526"/>
                    <a:pt x="640" y="252"/>
                  </a:cubicBezTo>
                  <a:cubicBezTo>
                    <a:pt x="640" y="160"/>
                    <a:pt x="663" y="92"/>
                    <a:pt x="6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15"/>
            <p:cNvSpPr/>
            <p:nvPr/>
          </p:nvSpPr>
          <p:spPr>
            <a:xfrm>
              <a:off x="2908261" y="3140052"/>
              <a:ext cx="104756" cy="65708"/>
            </a:xfrm>
            <a:custGeom>
              <a:avLst/>
              <a:gdLst/>
              <a:ahLst/>
              <a:cxnLst/>
              <a:rect l="l" t="t" r="r" b="b"/>
              <a:pathLst>
                <a:path w="3882" h="2435" extrusionOk="0">
                  <a:moveTo>
                    <a:pt x="1" y="0"/>
                  </a:moveTo>
                  <a:cubicBezTo>
                    <a:pt x="1119" y="799"/>
                    <a:pt x="2306" y="1552"/>
                    <a:pt x="3493" y="2306"/>
                  </a:cubicBezTo>
                  <a:cubicBezTo>
                    <a:pt x="3582" y="2377"/>
                    <a:pt x="3699" y="2434"/>
                    <a:pt x="3800" y="2434"/>
                  </a:cubicBezTo>
                  <a:cubicBezTo>
                    <a:pt x="3829" y="2434"/>
                    <a:pt x="3856" y="2430"/>
                    <a:pt x="3881" y="2420"/>
                  </a:cubicBezTo>
                  <a:cubicBezTo>
                    <a:pt x="3858" y="1940"/>
                    <a:pt x="3470" y="1575"/>
                    <a:pt x="3082" y="1301"/>
                  </a:cubicBezTo>
                  <a:cubicBezTo>
                    <a:pt x="2169" y="639"/>
                    <a:pt x="1119" y="183"/>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4" name="Google Shape;274;p15"/>
          <p:cNvSpPr/>
          <p:nvPr/>
        </p:nvSpPr>
        <p:spPr>
          <a:xfrm rot="10800000">
            <a:off x="7190450" y="213925"/>
            <a:ext cx="260825" cy="141725"/>
          </a:xfrm>
          <a:custGeom>
            <a:avLst/>
            <a:gdLst/>
            <a:ahLst/>
            <a:cxnLst/>
            <a:rect l="l" t="t" r="r" b="b"/>
            <a:pathLst>
              <a:path w="10433" h="5669" extrusionOk="0">
                <a:moveTo>
                  <a:pt x="3622" y="2187"/>
                </a:moveTo>
                <a:cubicBezTo>
                  <a:pt x="4122" y="2187"/>
                  <a:pt x="4610" y="2289"/>
                  <a:pt x="5046" y="2496"/>
                </a:cubicBezTo>
                <a:cubicBezTo>
                  <a:pt x="5440" y="2683"/>
                  <a:pt x="5699" y="2904"/>
                  <a:pt x="5838" y="3172"/>
                </a:cubicBezTo>
                <a:cubicBezTo>
                  <a:pt x="5979" y="3446"/>
                  <a:pt x="6004" y="3802"/>
                  <a:pt x="5906" y="4173"/>
                </a:cubicBezTo>
                <a:cubicBezTo>
                  <a:pt x="5763" y="4715"/>
                  <a:pt x="5399" y="5162"/>
                  <a:pt x="4936" y="5368"/>
                </a:cubicBezTo>
                <a:cubicBezTo>
                  <a:pt x="4751" y="5450"/>
                  <a:pt x="4550" y="5490"/>
                  <a:pt x="4352" y="5490"/>
                </a:cubicBezTo>
                <a:cubicBezTo>
                  <a:pt x="4022" y="5490"/>
                  <a:pt x="3699" y="5380"/>
                  <a:pt x="3467" y="5171"/>
                </a:cubicBezTo>
                <a:cubicBezTo>
                  <a:pt x="3041" y="4788"/>
                  <a:pt x="2893" y="4104"/>
                  <a:pt x="3069" y="3341"/>
                </a:cubicBezTo>
                <a:cubicBezTo>
                  <a:pt x="3163" y="2932"/>
                  <a:pt x="3330" y="2544"/>
                  <a:pt x="3556" y="2188"/>
                </a:cubicBezTo>
                <a:cubicBezTo>
                  <a:pt x="3578" y="2187"/>
                  <a:pt x="3600" y="2187"/>
                  <a:pt x="3622" y="2187"/>
                </a:cubicBezTo>
                <a:close/>
                <a:moveTo>
                  <a:pt x="7372" y="1"/>
                </a:moveTo>
                <a:cubicBezTo>
                  <a:pt x="6895" y="1"/>
                  <a:pt x="6425" y="64"/>
                  <a:pt x="5976" y="193"/>
                </a:cubicBezTo>
                <a:cubicBezTo>
                  <a:pt x="4925" y="494"/>
                  <a:pt x="4027" y="1159"/>
                  <a:pt x="3458" y="2012"/>
                </a:cubicBezTo>
                <a:cubicBezTo>
                  <a:pt x="3026" y="2032"/>
                  <a:pt x="2588" y="2124"/>
                  <a:pt x="2163" y="2290"/>
                </a:cubicBezTo>
                <a:cubicBezTo>
                  <a:pt x="1166" y="2679"/>
                  <a:pt x="383" y="3422"/>
                  <a:pt x="19" y="4328"/>
                </a:cubicBezTo>
                <a:cubicBezTo>
                  <a:pt x="0" y="4373"/>
                  <a:pt x="22" y="4425"/>
                  <a:pt x="67" y="4444"/>
                </a:cubicBezTo>
                <a:cubicBezTo>
                  <a:pt x="78" y="4448"/>
                  <a:pt x="90" y="4450"/>
                  <a:pt x="101" y="4450"/>
                </a:cubicBezTo>
                <a:cubicBezTo>
                  <a:pt x="136" y="4450"/>
                  <a:pt x="169" y="4429"/>
                  <a:pt x="183" y="4394"/>
                </a:cubicBezTo>
                <a:cubicBezTo>
                  <a:pt x="530" y="3534"/>
                  <a:pt x="1276" y="2828"/>
                  <a:pt x="2228" y="2456"/>
                </a:cubicBezTo>
                <a:cubicBezTo>
                  <a:pt x="2594" y="2313"/>
                  <a:pt x="2969" y="2227"/>
                  <a:pt x="3341" y="2198"/>
                </a:cubicBezTo>
                <a:lnTo>
                  <a:pt x="3341" y="2198"/>
                </a:lnTo>
                <a:cubicBezTo>
                  <a:pt x="3136" y="2543"/>
                  <a:pt x="2985" y="2913"/>
                  <a:pt x="2896" y="3300"/>
                </a:cubicBezTo>
                <a:cubicBezTo>
                  <a:pt x="2705" y="4128"/>
                  <a:pt x="2874" y="4876"/>
                  <a:pt x="3348" y="5303"/>
                </a:cubicBezTo>
                <a:cubicBezTo>
                  <a:pt x="3612" y="5542"/>
                  <a:pt x="3980" y="5667"/>
                  <a:pt x="4353" y="5667"/>
                </a:cubicBezTo>
                <a:lnTo>
                  <a:pt x="4353" y="5668"/>
                </a:lnTo>
                <a:cubicBezTo>
                  <a:pt x="4576" y="5668"/>
                  <a:pt x="4801" y="5623"/>
                  <a:pt x="5009" y="5532"/>
                </a:cubicBezTo>
                <a:cubicBezTo>
                  <a:pt x="5521" y="5303"/>
                  <a:pt x="5921" y="4812"/>
                  <a:pt x="6078" y="4220"/>
                </a:cubicBezTo>
                <a:cubicBezTo>
                  <a:pt x="6188" y="3805"/>
                  <a:pt x="6158" y="3403"/>
                  <a:pt x="5996" y="3090"/>
                </a:cubicBezTo>
                <a:cubicBezTo>
                  <a:pt x="5839" y="2786"/>
                  <a:pt x="5553" y="2539"/>
                  <a:pt x="5123" y="2335"/>
                </a:cubicBezTo>
                <a:cubicBezTo>
                  <a:pt x="4678" y="2125"/>
                  <a:pt x="4185" y="2016"/>
                  <a:pt x="3676" y="2009"/>
                </a:cubicBezTo>
                <a:cubicBezTo>
                  <a:pt x="4224" y="1239"/>
                  <a:pt x="5056" y="641"/>
                  <a:pt x="6025" y="364"/>
                </a:cubicBezTo>
                <a:cubicBezTo>
                  <a:pt x="6458" y="240"/>
                  <a:pt x="6912" y="179"/>
                  <a:pt x="7373" y="179"/>
                </a:cubicBezTo>
                <a:cubicBezTo>
                  <a:pt x="8352" y="179"/>
                  <a:pt x="9365" y="454"/>
                  <a:pt x="10286" y="986"/>
                </a:cubicBezTo>
                <a:cubicBezTo>
                  <a:pt x="10300" y="994"/>
                  <a:pt x="10315" y="998"/>
                  <a:pt x="10330" y="998"/>
                </a:cubicBezTo>
                <a:cubicBezTo>
                  <a:pt x="10360" y="998"/>
                  <a:pt x="10391" y="982"/>
                  <a:pt x="10408" y="953"/>
                </a:cubicBezTo>
                <a:cubicBezTo>
                  <a:pt x="10432" y="912"/>
                  <a:pt x="10417" y="857"/>
                  <a:pt x="10374" y="832"/>
                </a:cubicBezTo>
                <a:cubicBezTo>
                  <a:pt x="9426" y="284"/>
                  <a:pt x="8382" y="1"/>
                  <a:pt x="73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15"/>
          <p:cNvSpPr/>
          <p:nvPr/>
        </p:nvSpPr>
        <p:spPr>
          <a:xfrm rot="-8100000">
            <a:off x="149177" y="3495052"/>
            <a:ext cx="260822" cy="141724"/>
          </a:xfrm>
          <a:custGeom>
            <a:avLst/>
            <a:gdLst/>
            <a:ahLst/>
            <a:cxnLst/>
            <a:rect l="l" t="t" r="r" b="b"/>
            <a:pathLst>
              <a:path w="10433" h="5669" extrusionOk="0">
                <a:moveTo>
                  <a:pt x="3622" y="2187"/>
                </a:moveTo>
                <a:cubicBezTo>
                  <a:pt x="4122" y="2187"/>
                  <a:pt x="4610" y="2289"/>
                  <a:pt x="5046" y="2496"/>
                </a:cubicBezTo>
                <a:cubicBezTo>
                  <a:pt x="5440" y="2683"/>
                  <a:pt x="5699" y="2904"/>
                  <a:pt x="5838" y="3172"/>
                </a:cubicBezTo>
                <a:cubicBezTo>
                  <a:pt x="5979" y="3446"/>
                  <a:pt x="6004" y="3802"/>
                  <a:pt x="5906" y="4173"/>
                </a:cubicBezTo>
                <a:cubicBezTo>
                  <a:pt x="5763" y="4715"/>
                  <a:pt x="5399" y="5162"/>
                  <a:pt x="4936" y="5368"/>
                </a:cubicBezTo>
                <a:cubicBezTo>
                  <a:pt x="4751" y="5450"/>
                  <a:pt x="4550" y="5490"/>
                  <a:pt x="4352" y="5490"/>
                </a:cubicBezTo>
                <a:cubicBezTo>
                  <a:pt x="4022" y="5490"/>
                  <a:pt x="3699" y="5380"/>
                  <a:pt x="3467" y="5171"/>
                </a:cubicBezTo>
                <a:cubicBezTo>
                  <a:pt x="3041" y="4788"/>
                  <a:pt x="2893" y="4104"/>
                  <a:pt x="3069" y="3341"/>
                </a:cubicBezTo>
                <a:cubicBezTo>
                  <a:pt x="3163" y="2932"/>
                  <a:pt x="3330" y="2544"/>
                  <a:pt x="3556" y="2188"/>
                </a:cubicBezTo>
                <a:cubicBezTo>
                  <a:pt x="3578" y="2187"/>
                  <a:pt x="3600" y="2187"/>
                  <a:pt x="3622" y="2187"/>
                </a:cubicBezTo>
                <a:close/>
                <a:moveTo>
                  <a:pt x="7372" y="1"/>
                </a:moveTo>
                <a:cubicBezTo>
                  <a:pt x="6895" y="1"/>
                  <a:pt x="6425" y="64"/>
                  <a:pt x="5976" y="193"/>
                </a:cubicBezTo>
                <a:cubicBezTo>
                  <a:pt x="4925" y="494"/>
                  <a:pt x="4027" y="1159"/>
                  <a:pt x="3458" y="2012"/>
                </a:cubicBezTo>
                <a:cubicBezTo>
                  <a:pt x="3026" y="2032"/>
                  <a:pt x="2588" y="2124"/>
                  <a:pt x="2163" y="2290"/>
                </a:cubicBezTo>
                <a:cubicBezTo>
                  <a:pt x="1166" y="2679"/>
                  <a:pt x="383" y="3422"/>
                  <a:pt x="19" y="4328"/>
                </a:cubicBezTo>
                <a:cubicBezTo>
                  <a:pt x="0" y="4373"/>
                  <a:pt x="22" y="4425"/>
                  <a:pt x="67" y="4444"/>
                </a:cubicBezTo>
                <a:cubicBezTo>
                  <a:pt x="78" y="4448"/>
                  <a:pt x="90" y="4450"/>
                  <a:pt x="101" y="4450"/>
                </a:cubicBezTo>
                <a:cubicBezTo>
                  <a:pt x="136" y="4450"/>
                  <a:pt x="169" y="4429"/>
                  <a:pt x="183" y="4394"/>
                </a:cubicBezTo>
                <a:cubicBezTo>
                  <a:pt x="530" y="3534"/>
                  <a:pt x="1276" y="2828"/>
                  <a:pt x="2228" y="2456"/>
                </a:cubicBezTo>
                <a:cubicBezTo>
                  <a:pt x="2594" y="2313"/>
                  <a:pt x="2969" y="2227"/>
                  <a:pt x="3341" y="2198"/>
                </a:cubicBezTo>
                <a:lnTo>
                  <a:pt x="3341" y="2198"/>
                </a:lnTo>
                <a:cubicBezTo>
                  <a:pt x="3136" y="2543"/>
                  <a:pt x="2985" y="2913"/>
                  <a:pt x="2896" y="3300"/>
                </a:cubicBezTo>
                <a:cubicBezTo>
                  <a:pt x="2705" y="4128"/>
                  <a:pt x="2874" y="4876"/>
                  <a:pt x="3348" y="5303"/>
                </a:cubicBezTo>
                <a:cubicBezTo>
                  <a:pt x="3612" y="5542"/>
                  <a:pt x="3980" y="5667"/>
                  <a:pt x="4353" y="5667"/>
                </a:cubicBezTo>
                <a:lnTo>
                  <a:pt x="4353" y="5668"/>
                </a:lnTo>
                <a:cubicBezTo>
                  <a:pt x="4576" y="5668"/>
                  <a:pt x="4801" y="5623"/>
                  <a:pt x="5009" y="5532"/>
                </a:cubicBezTo>
                <a:cubicBezTo>
                  <a:pt x="5521" y="5303"/>
                  <a:pt x="5921" y="4812"/>
                  <a:pt x="6078" y="4220"/>
                </a:cubicBezTo>
                <a:cubicBezTo>
                  <a:pt x="6188" y="3805"/>
                  <a:pt x="6158" y="3403"/>
                  <a:pt x="5996" y="3090"/>
                </a:cubicBezTo>
                <a:cubicBezTo>
                  <a:pt x="5839" y="2786"/>
                  <a:pt x="5553" y="2539"/>
                  <a:pt x="5123" y="2335"/>
                </a:cubicBezTo>
                <a:cubicBezTo>
                  <a:pt x="4678" y="2125"/>
                  <a:pt x="4185" y="2016"/>
                  <a:pt x="3676" y="2009"/>
                </a:cubicBezTo>
                <a:cubicBezTo>
                  <a:pt x="4224" y="1239"/>
                  <a:pt x="5056" y="641"/>
                  <a:pt x="6025" y="364"/>
                </a:cubicBezTo>
                <a:cubicBezTo>
                  <a:pt x="6458" y="240"/>
                  <a:pt x="6912" y="179"/>
                  <a:pt x="7373" y="179"/>
                </a:cubicBezTo>
                <a:cubicBezTo>
                  <a:pt x="8352" y="179"/>
                  <a:pt x="9365" y="454"/>
                  <a:pt x="10286" y="986"/>
                </a:cubicBezTo>
                <a:cubicBezTo>
                  <a:pt x="10300" y="994"/>
                  <a:pt x="10315" y="998"/>
                  <a:pt x="10330" y="998"/>
                </a:cubicBezTo>
                <a:cubicBezTo>
                  <a:pt x="10360" y="998"/>
                  <a:pt x="10391" y="982"/>
                  <a:pt x="10408" y="953"/>
                </a:cubicBezTo>
                <a:cubicBezTo>
                  <a:pt x="10432" y="912"/>
                  <a:pt x="10417" y="857"/>
                  <a:pt x="10374" y="832"/>
                </a:cubicBezTo>
                <a:cubicBezTo>
                  <a:pt x="9426" y="284"/>
                  <a:pt x="8382" y="1"/>
                  <a:pt x="73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15"/>
          <p:cNvSpPr/>
          <p:nvPr/>
        </p:nvSpPr>
        <p:spPr>
          <a:xfrm rot="-10474309" flipH="1">
            <a:off x="3279522" y="112492"/>
            <a:ext cx="150932" cy="184027"/>
          </a:xfrm>
          <a:custGeom>
            <a:avLst/>
            <a:gdLst/>
            <a:ahLst/>
            <a:cxnLst/>
            <a:rect l="l" t="t" r="r" b="b"/>
            <a:pathLst>
              <a:path w="6141" h="9588" extrusionOk="0">
                <a:moveTo>
                  <a:pt x="5935" y="366"/>
                </a:moveTo>
                <a:lnTo>
                  <a:pt x="5935" y="366"/>
                </a:lnTo>
                <a:cubicBezTo>
                  <a:pt x="5821" y="3356"/>
                  <a:pt x="5547" y="6369"/>
                  <a:pt x="5090" y="9336"/>
                </a:cubicBezTo>
                <a:cubicBezTo>
                  <a:pt x="3424" y="8811"/>
                  <a:pt x="1826" y="8081"/>
                  <a:pt x="274" y="7373"/>
                </a:cubicBezTo>
                <a:cubicBezTo>
                  <a:pt x="1895" y="4840"/>
                  <a:pt x="3789" y="2489"/>
                  <a:pt x="5935" y="366"/>
                </a:cubicBezTo>
                <a:close/>
                <a:moveTo>
                  <a:pt x="6095" y="1"/>
                </a:moveTo>
                <a:cubicBezTo>
                  <a:pt x="6049" y="1"/>
                  <a:pt x="6003" y="1"/>
                  <a:pt x="5958" y="24"/>
                </a:cubicBezTo>
                <a:cubicBezTo>
                  <a:pt x="3721" y="2238"/>
                  <a:pt x="1712" y="4703"/>
                  <a:pt x="23" y="7350"/>
                </a:cubicBezTo>
                <a:cubicBezTo>
                  <a:pt x="0" y="7396"/>
                  <a:pt x="0" y="7419"/>
                  <a:pt x="23" y="7442"/>
                </a:cubicBezTo>
                <a:cubicBezTo>
                  <a:pt x="23" y="7465"/>
                  <a:pt x="46" y="7510"/>
                  <a:pt x="69" y="7510"/>
                </a:cubicBezTo>
                <a:cubicBezTo>
                  <a:pt x="1689" y="8264"/>
                  <a:pt x="3378" y="9040"/>
                  <a:pt x="5159" y="9565"/>
                </a:cubicBezTo>
                <a:cubicBezTo>
                  <a:pt x="5159" y="9587"/>
                  <a:pt x="5182" y="9587"/>
                  <a:pt x="5182" y="9587"/>
                </a:cubicBezTo>
                <a:cubicBezTo>
                  <a:pt x="5204" y="9587"/>
                  <a:pt x="5227" y="9565"/>
                  <a:pt x="5250" y="9565"/>
                </a:cubicBezTo>
                <a:cubicBezTo>
                  <a:pt x="5273" y="9542"/>
                  <a:pt x="5296" y="9519"/>
                  <a:pt x="5296" y="9496"/>
                </a:cubicBezTo>
                <a:cubicBezTo>
                  <a:pt x="5752" y="6392"/>
                  <a:pt x="6049" y="3242"/>
                  <a:pt x="6140" y="115"/>
                </a:cubicBezTo>
                <a:cubicBezTo>
                  <a:pt x="6140" y="69"/>
                  <a:pt x="6117" y="24"/>
                  <a:pt x="60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15"/>
          <p:cNvSpPr/>
          <p:nvPr/>
        </p:nvSpPr>
        <p:spPr>
          <a:xfrm>
            <a:off x="3504825" y="4801925"/>
            <a:ext cx="111775" cy="105400"/>
          </a:xfrm>
          <a:custGeom>
            <a:avLst/>
            <a:gdLst/>
            <a:ahLst/>
            <a:cxnLst/>
            <a:rect l="l" t="t" r="r" b="b"/>
            <a:pathLst>
              <a:path w="4471" h="4216" extrusionOk="0">
                <a:moveTo>
                  <a:pt x="2432" y="1"/>
                </a:moveTo>
                <a:cubicBezTo>
                  <a:pt x="2379" y="1"/>
                  <a:pt x="2332" y="37"/>
                  <a:pt x="2320" y="92"/>
                </a:cubicBezTo>
                <a:lnTo>
                  <a:pt x="1960" y="1746"/>
                </a:lnTo>
                <a:cubicBezTo>
                  <a:pt x="1364" y="1561"/>
                  <a:pt x="761" y="1402"/>
                  <a:pt x="152" y="1271"/>
                </a:cubicBezTo>
                <a:cubicBezTo>
                  <a:pt x="143" y="1269"/>
                  <a:pt x="135" y="1268"/>
                  <a:pt x="126" y="1268"/>
                </a:cubicBezTo>
                <a:cubicBezTo>
                  <a:pt x="73" y="1268"/>
                  <a:pt x="26" y="1305"/>
                  <a:pt x="15" y="1359"/>
                </a:cubicBezTo>
                <a:cubicBezTo>
                  <a:pt x="1" y="1422"/>
                  <a:pt x="40" y="1482"/>
                  <a:pt x="103" y="1496"/>
                </a:cubicBezTo>
                <a:cubicBezTo>
                  <a:pt x="712" y="1627"/>
                  <a:pt x="1315" y="1787"/>
                  <a:pt x="1911" y="1972"/>
                </a:cubicBezTo>
                <a:lnTo>
                  <a:pt x="1454" y="4076"/>
                </a:lnTo>
                <a:cubicBezTo>
                  <a:pt x="1440" y="4137"/>
                  <a:pt x="1481" y="4199"/>
                  <a:pt x="1543" y="4213"/>
                </a:cubicBezTo>
                <a:cubicBezTo>
                  <a:pt x="1551" y="4215"/>
                  <a:pt x="1559" y="4215"/>
                  <a:pt x="1567" y="4215"/>
                </a:cubicBezTo>
                <a:cubicBezTo>
                  <a:pt x="1620" y="4215"/>
                  <a:pt x="1668" y="4178"/>
                  <a:pt x="1681" y="4125"/>
                </a:cubicBezTo>
                <a:lnTo>
                  <a:pt x="2132" y="2041"/>
                </a:lnTo>
                <a:cubicBezTo>
                  <a:pt x="2867" y="2278"/>
                  <a:pt x="3589" y="2554"/>
                  <a:pt x="4292" y="2870"/>
                </a:cubicBezTo>
                <a:cubicBezTo>
                  <a:pt x="4307" y="2876"/>
                  <a:pt x="4323" y="2880"/>
                  <a:pt x="4338" y="2880"/>
                </a:cubicBezTo>
                <a:cubicBezTo>
                  <a:pt x="4382" y="2880"/>
                  <a:pt x="4425" y="2854"/>
                  <a:pt x="4443" y="2812"/>
                </a:cubicBezTo>
                <a:cubicBezTo>
                  <a:pt x="4470" y="2754"/>
                  <a:pt x="4443" y="2685"/>
                  <a:pt x="4385" y="2660"/>
                </a:cubicBezTo>
                <a:cubicBezTo>
                  <a:pt x="3669" y="2337"/>
                  <a:pt x="2931" y="2056"/>
                  <a:pt x="2182" y="1815"/>
                </a:cubicBezTo>
                <a:lnTo>
                  <a:pt x="2546" y="140"/>
                </a:lnTo>
                <a:cubicBezTo>
                  <a:pt x="2559" y="78"/>
                  <a:pt x="2519" y="16"/>
                  <a:pt x="2457" y="3"/>
                </a:cubicBezTo>
                <a:cubicBezTo>
                  <a:pt x="2448" y="1"/>
                  <a:pt x="2440" y="1"/>
                  <a:pt x="243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15"/>
          <p:cNvSpPr/>
          <p:nvPr/>
        </p:nvSpPr>
        <p:spPr>
          <a:xfrm>
            <a:off x="5185399" y="228076"/>
            <a:ext cx="174640" cy="113416"/>
          </a:xfrm>
          <a:custGeom>
            <a:avLst/>
            <a:gdLst/>
            <a:ahLst/>
            <a:cxnLst/>
            <a:rect l="l" t="t" r="r" b="b"/>
            <a:pathLst>
              <a:path w="8720" h="5663" extrusionOk="0">
                <a:moveTo>
                  <a:pt x="5592" y="207"/>
                </a:moveTo>
                <a:cubicBezTo>
                  <a:pt x="5958" y="207"/>
                  <a:pt x="6323" y="230"/>
                  <a:pt x="6688" y="298"/>
                </a:cubicBezTo>
                <a:cubicBezTo>
                  <a:pt x="7053" y="344"/>
                  <a:pt x="7487" y="435"/>
                  <a:pt x="7829" y="686"/>
                </a:cubicBezTo>
                <a:cubicBezTo>
                  <a:pt x="8035" y="823"/>
                  <a:pt x="8217" y="1097"/>
                  <a:pt x="8263" y="1371"/>
                </a:cubicBezTo>
                <a:cubicBezTo>
                  <a:pt x="5707" y="1417"/>
                  <a:pt x="3150" y="1599"/>
                  <a:pt x="617" y="1965"/>
                </a:cubicBezTo>
                <a:cubicBezTo>
                  <a:pt x="845" y="1736"/>
                  <a:pt x="1096" y="1554"/>
                  <a:pt x="1256" y="1440"/>
                </a:cubicBezTo>
                <a:cubicBezTo>
                  <a:pt x="2534" y="641"/>
                  <a:pt x="4086" y="207"/>
                  <a:pt x="5592" y="207"/>
                </a:cubicBezTo>
                <a:close/>
                <a:moveTo>
                  <a:pt x="8263" y="1577"/>
                </a:moveTo>
                <a:cubicBezTo>
                  <a:pt x="8263" y="1622"/>
                  <a:pt x="8263" y="1645"/>
                  <a:pt x="8240" y="1668"/>
                </a:cubicBezTo>
                <a:cubicBezTo>
                  <a:pt x="8172" y="1942"/>
                  <a:pt x="7943" y="2170"/>
                  <a:pt x="7738" y="2353"/>
                </a:cubicBezTo>
                <a:cubicBezTo>
                  <a:pt x="7213" y="2764"/>
                  <a:pt x="6711" y="3129"/>
                  <a:pt x="6414" y="3243"/>
                </a:cubicBezTo>
                <a:cubicBezTo>
                  <a:pt x="5119" y="3770"/>
                  <a:pt x="3698" y="4043"/>
                  <a:pt x="2292" y="4043"/>
                </a:cubicBezTo>
                <a:cubicBezTo>
                  <a:pt x="2236" y="4043"/>
                  <a:pt x="2179" y="4043"/>
                  <a:pt x="2123" y="4042"/>
                </a:cubicBezTo>
                <a:cubicBezTo>
                  <a:pt x="1735" y="4019"/>
                  <a:pt x="1324" y="3996"/>
                  <a:pt x="959" y="3836"/>
                </a:cubicBezTo>
                <a:cubicBezTo>
                  <a:pt x="571" y="3654"/>
                  <a:pt x="297" y="3334"/>
                  <a:pt x="229" y="2992"/>
                </a:cubicBezTo>
                <a:cubicBezTo>
                  <a:pt x="183" y="2695"/>
                  <a:pt x="274" y="2444"/>
                  <a:pt x="434" y="2193"/>
                </a:cubicBezTo>
                <a:cubicBezTo>
                  <a:pt x="3013" y="1828"/>
                  <a:pt x="5661" y="1622"/>
                  <a:pt x="8263" y="1577"/>
                </a:cubicBezTo>
                <a:close/>
                <a:moveTo>
                  <a:pt x="8377" y="1942"/>
                </a:moveTo>
                <a:cubicBezTo>
                  <a:pt x="8423" y="2353"/>
                  <a:pt x="8468" y="2764"/>
                  <a:pt x="8491" y="3174"/>
                </a:cubicBezTo>
                <a:cubicBezTo>
                  <a:pt x="8514" y="3311"/>
                  <a:pt x="8514" y="3425"/>
                  <a:pt x="8468" y="3540"/>
                </a:cubicBezTo>
                <a:cubicBezTo>
                  <a:pt x="8446" y="3631"/>
                  <a:pt x="8354" y="3722"/>
                  <a:pt x="8240" y="3813"/>
                </a:cubicBezTo>
                <a:cubicBezTo>
                  <a:pt x="8035" y="3996"/>
                  <a:pt x="7784" y="4179"/>
                  <a:pt x="7441" y="4361"/>
                </a:cubicBezTo>
                <a:cubicBezTo>
                  <a:pt x="6193" y="5075"/>
                  <a:pt x="4756" y="5461"/>
                  <a:pt x="3323" y="5461"/>
                </a:cubicBezTo>
                <a:cubicBezTo>
                  <a:pt x="3105" y="5461"/>
                  <a:pt x="2888" y="5452"/>
                  <a:pt x="2671" y="5434"/>
                </a:cubicBezTo>
                <a:cubicBezTo>
                  <a:pt x="2169" y="5388"/>
                  <a:pt x="1758" y="5320"/>
                  <a:pt x="1393" y="5206"/>
                </a:cubicBezTo>
                <a:cubicBezTo>
                  <a:pt x="936" y="5046"/>
                  <a:pt x="639" y="4863"/>
                  <a:pt x="480" y="4612"/>
                </a:cubicBezTo>
                <a:cubicBezTo>
                  <a:pt x="274" y="4293"/>
                  <a:pt x="251" y="3928"/>
                  <a:pt x="251" y="3540"/>
                </a:cubicBezTo>
                <a:lnTo>
                  <a:pt x="251" y="3540"/>
                </a:lnTo>
                <a:cubicBezTo>
                  <a:pt x="388" y="3745"/>
                  <a:pt x="594" y="3905"/>
                  <a:pt x="868" y="4019"/>
                </a:cubicBezTo>
                <a:cubicBezTo>
                  <a:pt x="1256" y="4202"/>
                  <a:pt x="1735" y="4247"/>
                  <a:pt x="2123" y="4247"/>
                </a:cubicBezTo>
                <a:lnTo>
                  <a:pt x="2374" y="4247"/>
                </a:lnTo>
                <a:cubicBezTo>
                  <a:pt x="3789" y="4247"/>
                  <a:pt x="5204" y="3973"/>
                  <a:pt x="6505" y="3425"/>
                </a:cubicBezTo>
                <a:cubicBezTo>
                  <a:pt x="6871" y="3289"/>
                  <a:pt x="7441" y="2855"/>
                  <a:pt x="7852" y="2512"/>
                </a:cubicBezTo>
                <a:cubicBezTo>
                  <a:pt x="8058" y="2353"/>
                  <a:pt x="8240" y="2170"/>
                  <a:pt x="8377" y="1942"/>
                </a:cubicBezTo>
                <a:close/>
                <a:moveTo>
                  <a:pt x="5642" y="0"/>
                </a:moveTo>
                <a:cubicBezTo>
                  <a:pt x="4073" y="0"/>
                  <a:pt x="2479" y="440"/>
                  <a:pt x="1142" y="1257"/>
                </a:cubicBezTo>
                <a:cubicBezTo>
                  <a:pt x="708" y="1531"/>
                  <a:pt x="23" y="2079"/>
                  <a:pt x="0" y="2786"/>
                </a:cubicBezTo>
                <a:cubicBezTo>
                  <a:pt x="0" y="2809"/>
                  <a:pt x="0" y="2832"/>
                  <a:pt x="0" y="2832"/>
                </a:cubicBezTo>
                <a:cubicBezTo>
                  <a:pt x="23" y="3037"/>
                  <a:pt x="23" y="3243"/>
                  <a:pt x="23" y="3448"/>
                </a:cubicBezTo>
                <a:cubicBezTo>
                  <a:pt x="46" y="3882"/>
                  <a:pt x="46" y="4338"/>
                  <a:pt x="297" y="4726"/>
                </a:cubicBezTo>
                <a:cubicBezTo>
                  <a:pt x="502" y="5023"/>
                  <a:pt x="822" y="5229"/>
                  <a:pt x="1324" y="5388"/>
                </a:cubicBezTo>
                <a:cubicBezTo>
                  <a:pt x="1712" y="5525"/>
                  <a:pt x="2146" y="5594"/>
                  <a:pt x="2648" y="5640"/>
                </a:cubicBezTo>
                <a:cubicBezTo>
                  <a:pt x="2876" y="5662"/>
                  <a:pt x="3082" y="5662"/>
                  <a:pt x="3310" y="5662"/>
                </a:cubicBezTo>
                <a:cubicBezTo>
                  <a:pt x="4794" y="5662"/>
                  <a:pt x="6277" y="5274"/>
                  <a:pt x="7555" y="4544"/>
                </a:cubicBezTo>
                <a:cubicBezTo>
                  <a:pt x="7898" y="4361"/>
                  <a:pt x="8149" y="4179"/>
                  <a:pt x="8377" y="3973"/>
                </a:cubicBezTo>
                <a:cubicBezTo>
                  <a:pt x="8514" y="3882"/>
                  <a:pt x="8628" y="3768"/>
                  <a:pt x="8674" y="3608"/>
                </a:cubicBezTo>
                <a:cubicBezTo>
                  <a:pt x="8720" y="3448"/>
                  <a:pt x="8720" y="3289"/>
                  <a:pt x="8720" y="3174"/>
                </a:cubicBezTo>
                <a:cubicBezTo>
                  <a:pt x="8651" y="2490"/>
                  <a:pt x="8583" y="1828"/>
                  <a:pt x="8468" y="1143"/>
                </a:cubicBezTo>
                <a:cubicBezTo>
                  <a:pt x="8468" y="1120"/>
                  <a:pt x="8423" y="1074"/>
                  <a:pt x="8400" y="1074"/>
                </a:cubicBezTo>
                <a:cubicBezTo>
                  <a:pt x="8286" y="846"/>
                  <a:pt x="8126" y="641"/>
                  <a:pt x="7943" y="504"/>
                </a:cubicBezTo>
                <a:cubicBezTo>
                  <a:pt x="7578" y="230"/>
                  <a:pt x="7099" y="139"/>
                  <a:pt x="6711" y="70"/>
                </a:cubicBezTo>
                <a:cubicBezTo>
                  <a:pt x="6358" y="23"/>
                  <a:pt x="6001" y="0"/>
                  <a:pt x="56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15"/>
          <p:cNvSpPr/>
          <p:nvPr/>
        </p:nvSpPr>
        <p:spPr>
          <a:xfrm rot="-4138929" flipH="1">
            <a:off x="6544870" y="4813353"/>
            <a:ext cx="150932" cy="184040"/>
          </a:xfrm>
          <a:custGeom>
            <a:avLst/>
            <a:gdLst/>
            <a:ahLst/>
            <a:cxnLst/>
            <a:rect l="l" t="t" r="r" b="b"/>
            <a:pathLst>
              <a:path w="6141" h="9588" extrusionOk="0">
                <a:moveTo>
                  <a:pt x="5935" y="366"/>
                </a:moveTo>
                <a:lnTo>
                  <a:pt x="5935" y="366"/>
                </a:lnTo>
                <a:cubicBezTo>
                  <a:pt x="5821" y="3356"/>
                  <a:pt x="5547" y="6369"/>
                  <a:pt x="5090" y="9336"/>
                </a:cubicBezTo>
                <a:cubicBezTo>
                  <a:pt x="3424" y="8811"/>
                  <a:pt x="1826" y="8081"/>
                  <a:pt x="274" y="7373"/>
                </a:cubicBezTo>
                <a:cubicBezTo>
                  <a:pt x="1895" y="4840"/>
                  <a:pt x="3789" y="2489"/>
                  <a:pt x="5935" y="366"/>
                </a:cubicBezTo>
                <a:close/>
                <a:moveTo>
                  <a:pt x="6095" y="1"/>
                </a:moveTo>
                <a:cubicBezTo>
                  <a:pt x="6049" y="1"/>
                  <a:pt x="6003" y="1"/>
                  <a:pt x="5958" y="24"/>
                </a:cubicBezTo>
                <a:cubicBezTo>
                  <a:pt x="3721" y="2238"/>
                  <a:pt x="1712" y="4703"/>
                  <a:pt x="23" y="7350"/>
                </a:cubicBezTo>
                <a:cubicBezTo>
                  <a:pt x="0" y="7396"/>
                  <a:pt x="0" y="7419"/>
                  <a:pt x="23" y="7442"/>
                </a:cubicBezTo>
                <a:cubicBezTo>
                  <a:pt x="23" y="7465"/>
                  <a:pt x="46" y="7510"/>
                  <a:pt x="69" y="7510"/>
                </a:cubicBezTo>
                <a:cubicBezTo>
                  <a:pt x="1689" y="8264"/>
                  <a:pt x="3378" y="9040"/>
                  <a:pt x="5159" y="9565"/>
                </a:cubicBezTo>
                <a:cubicBezTo>
                  <a:pt x="5159" y="9587"/>
                  <a:pt x="5182" y="9587"/>
                  <a:pt x="5182" y="9587"/>
                </a:cubicBezTo>
                <a:cubicBezTo>
                  <a:pt x="5204" y="9587"/>
                  <a:pt x="5227" y="9565"/>
                  <a:pt x="5250" y="9565"/>
                </a:cubicBezTo>
                <a:cubicBezTo>
                  <a:pt x="5273" y="9542"/>
                  <a:pt x="5296" y="9519"/>
                  <a:pt x="5296" y="9496"/>
                </a:cubicBezTo>
                <a:cubicBezTo>
                  <a:pt x="5752" y="6392"/>
                  <a:pt x="6049" y="3242"/>
                  <a:pt x="6140" y="115"/>
                </a:cubicBezTo>
                <a:cubicBezTo>
                  <a:pt x="6140" y="69"/>
                  <a:pt x="6117" y="24"/>
                  <a:pt x="60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ext 2">
  <p:cSld name="CUSTOM_1_1">
    <p:spTree>
      <p:nvGrpSpPr>
        <p:cNvPr id="1" name="Shape 403"/>
        <p:cNvGrpSpPr/>
        <p:nvPr/>
      </p:nvGrpSpPr>
      <p:grpSpPr>
        <a:xfrm>
          <a:off x="0" y="0"/>
          <a:ext cx="0" cy="0"/>
          <a:chOff x="0" y="0"/>
          <a:chExt cx="0" cy="0"/>
        </a:xfrm>
      </p:grpSpPr>
      <p:sp>
        <p:nvSpPr>
          <p:cNvPr id="404" name="Google Shape;404;p23"/>
          <p:cNvSpPr txBox="1">
            <a:spLocks noGrp="1"/>
          </p:cNvSpPr>
          <p:nvPr>
            <p:ph type="subTitle" idx="1"/>
          </p:nvPr>
        </p:nvSpPr>
        <p:spPr>
          <a:xfrm>
            <a:off x="955350" y="2617479"/>
            <a:ext cx="3046800" cy="967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05" name="Google Shape;405;p23"/>
          <p:cNvSpPr txBox="1">
            <a:spLocks noGrp="1"/>
          </p:cNvSpPr>
          <p:nvPr>
            <p:ph type="title"/>
          </p:nvPr>
        </p:nvSpPr>
        <p:spPr>
          <a:xfrm>
            <a:off x="955250" y="1558816"/>
            <a:ext cx="3046800" cy="928800"/>
          </a:xfrm>
          <a:prstGeom prst="rect">
            <a:avLst/>
          </a:prstGeom>
        </p:spPr>
        <p:txBody>
          <a:bodyPr spcFirstLastPara="1" wrap="square" lIns="91425" tIns="91425" rIns="91425" bIns="91425" anchor="b" anchorCtr="0">
            <a:noAutofit/>
          </a:bodyPr>
          <a:lstStyle>
            <a:lvl1pPr lvl="0" algn="l"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406" name="Google Shape;406;p23"/>
          <p:cNvSpPr/>
          <p:nvPr/>
        </p:nvSpPr>
        <p:spPr>
          <a:xfrm>
            <a:off x="309251" y="710769"/>
            <a:ext cx="122989" cy="192024"/>
          </a:xfrm>
          <a:custGeom>
            <a:avLst/>
            <a:gdLst/>
            <a:ahLst/>
            <a:cxnLst/>
            <a:rect l="l" t="t" r="r" b="b"/>
            <a:pathLst>
              <a:path w="6141" h="9588" extrusionOk="0">
                <a:moveTo>
                  <a:pt x="5935" y="366"/>
                </a:moveTo>
                <a:lnTo>
                  <a:pt x="5935" y="366"/>
                </a:lnTo>
                <a:cubicBezTo>
                  <a:pt x="5821" y="3356"/>
                  <a:pt x="5547" y="6369"/>
                  <a:pt x="5090" y="9336"/>
                </a:cubicBezTo>
                <a:cubicBezTo>
                  <a:pt x="3424" y="8811"/>
                  <a:pt x="1826" y="8081"/>
                  <a:pt x="274" y="7373"/>
                </a:cubicBezTo>
                <a:cubicBezTo>
                  <a:pt x="1895" y="4840"/>
                  <a:pt x="3789" y="2489"/>
                  <a:pt x="5935" y="366"/>
                </a:cubicBezTo>
                <a:close/>
                <a:moveTo>
                  <a:pt x="6095" y="1"/>
                </a:moveTo>
                <a:cubicBezTo>
                  <a:pt x="6049" y="1"/>
                  <a:pt x="6003" y="1"/>
                  <a:pt x="5958" y="24"/>
                </a:cubicBezTo>
                <a:cubicBezTo>
                  <a:pt x="3721" y="2238"/>
                  <a:pt x="1712" y="4703"/>
                  <a:pt x="23" y="7350"/>
                </a:cubicBezTo>
                <a:cubicBezTo>
                  <a:pt x="0" y="7396"/>
                  <a:pt x="0" y="7419"/>
                  <a:pt x="23" y="7442"/>
                </a:cubicBezTo>
                <a:cubicBezTo>
                  <a:pt x="23" y="7465"/>
                  <a:pt x="46" y="7510"/>
                  <a:pt x="69" y="7510"/>
                </a:cubicBezTo>
                <a:cubicBezTo>
                  <a:pt x="1689" y="8264"/>
                  <a:pt x="3378" y="9040"/>
                  <a:pt x="5159" y="9565"/>
                </a:cubicBezTo>
                <a:cubicBezTo>
                  <a:pt x="5159" y="9587"/>
                  <a:pt x="5182" y="9587"/>
                  <a:pt x="5182" y="9587"/>
                </a:cubicBezTo>
                <a:cubicBezTo>
                  <a:pt x="5204" y="9587"/>
                  <a:pt x="5227" y="9565"/>
                  <a:pt x="5250" y="9565"/>
                </a:cubicBezTo>
                <a:cubicBezTo>
                  <a:pt x="5273" y="9542"/>
                  <a:pt x="5296" y="9519"/>
                  <a:pt x="5296" y="9496"/>
                </a:cubicBezTo>
                <a:cubicBezTo>
                  <a:pt x="5752" y="6392"/>
                  <a:pt x="6049" y="3242"/>
                  <a:pt x="6140" y="115"/>
                </a:cubicBezTo>
                <a:cubicBezTo>
                  <a:pt x="6140" y="69"/>
                  <a:pt x="6117" y="24"/>
                  <a:pt x="60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23"/>
          <p:cNvSpPr/>
          <p:nvPr/>
        </p:nvSpPr>
        <p:spPr>
          <a:xfrm flipH="1">
            <a:off x="5914460" y="364705"/>
            <a:ext cx="164586" cy="54655"/>
          </a:xfrm>
          <a:custGeom>
            <a:avLst/>
            <a:gdLst/>
            <a:ahLst/>
            <a:cxnLst/>
            <a:rect l="l" t="t" r="r" b="b"/>
            <a:pathLst>
              <a:path w="8218" h="2729" extrusionOk="0">
                <a:moveTo>
                  <a:pt x="3698" y="948"/>
                </a:moveTo>
                <a:cubicBezTo>
                  <a:pt x="3835" y="1017"/>
                  <a:pt x="3972" y="1131"/>
                  <a:pt x="4064" y="1245"/>
                </a:cubicBezTo>
                <a:cubicBezTo>
                  <a:pt x="4315" y="1496"/>
                  <a:pt x="4406" y="1839"/>
                  <a:pt x="4315" y="2113"/>
                </a:cubicBezTo>
                <a:cubicBezTo>
                  <a:pt x="4269" y="2272"/>
                  <a:pt x="4132" y="2409"/>
                  <a:pt x="3995" y="2478"/>
                </a:cubicBezTo>
                <a:cubicBezTo>
                  <a:pt x="3927" y="2501"/>
                  <a:pt x="3858" y="2512"/>
                  <a:pt x="3793" y="2512"/>
                </a:cubicBezTo>
                <a:cubicBezTo>
                  <a:pt x="3727" y="2512"/>
                  <a:pt x="3664" y="2501"/>
                  <a:pt x="3607" y="2478"/>
                </a:cubicBezTo>
                <a:cubicBezTo>
                  <a:pt x="3288" y="2341"/>
                  <a:pt x="3219" y="1861"/>
                  <a:pt x="3379" y="1473"/>
                </a:cubicBezTo>
                <a:cubicBezTo>
                  <a:pt x="3447" y="1291"/>
                  <a:pt x="3562" y="1108"/>
                  <a:pt x="3698" y="948"/>
                </a:cubicBezTo>
                <a:close/>
                <a:moveTo>
                  <a:pt x="5462" y="0"/>
                </a:moveTo>
                <a:cubicBezTo>
                  <a:pt x="5246" y="0"/>
                  <a:pt x="5022" y="24"/>
                  <a:pt x="4794" y="81"/>
                </a:cubicBezTo>
                <a:cubicBezTo>
                  <a:pt x="4360" y="172"/>
                  <a:pt x="3950" y="401"/>
                  <a:pt x="3653" y="697"/>
                </a:cubicBezTo>
                <a:cubicBezTo>
                  <a:pt x="3420" y="620"/>
                  <a:pt x="3177" y="574"/>
                  <a:pt x="2923" y="574"/>
                </a:cubicBezTo>
                <a:cubicBezTo>
                  <a:pt x="2804" y="574"/>
                  <a:pt x="2682" y="584"/>
                  <a:pt x="2557" y="606"/>
                </a:cubicBezTo>
                <a:cubicBezTo>
                  <a:pt x="1918" y="697"/>
                  <a:pt x="1347" y="1063"/>
                  <a:pt x="982" y="1336"/>
                </a:cubicBezTo>
                <a:cubicBezTo>
                  <a:pt x="617" y="1588"/>
                  <a:pt x="183" y="1976"/>
                  <a:pt x="1" y="2501"/>
                </a:cubicBezTo>
                <a:cubicBezTo>
                  <a:pt x="1" y="2546"/>
                  <a:pt x="24" y="2615"/>
                  <a:pt x="69" y="2615"/>
                </a:cubicBezTo>
                <a:cubicBezTo>
                  <a:pt x="86" y="2620"/>
                  <a:pt x="102" y="2623"/>
                  <a:pt x="116" y="2623"/>
                </a:cubicBezTo>
                <a:cubicBezTo>
                  <a:pt x="159" y="2623"/>
                  <a:pt x="189" y="2598"/>
                  <a:pt x="206" y="2546"/>
                </a:cubicBezTo>
                <a:cubicBezTo>
                  <a:pt x="366" y="2090"/>
                  <a:pt x="777" y="1747"/>
                  <a:pt x="1119" y="1496"/>
                </a:cubicBezTo>
                <a:cubicBezTo>
                  <a:pt x="1667" y="1108"/>
                  <a:pt x="2146" y="880"/>
                  <a:pt x="2603" y="811"/>
                </a:cubicBezTo>
                <a:cubicBezTo>
                  <a:pt x="2702" y="796"/>
                  <a:pt x="2803" y="789"/>
                  <a:pt x="2905" y="789"/>
                </a:cubicBezTo>
                <a:cubicBezTo>
                  <a:pt x="3108" y="789"/>
                  <a:pt x="3310" y="819"/>
                  <a:pt x="3493" y="880"/>
                </a:cubicBezTo>
                <a:cubicBezTo>
                  <a:pt x="3356" y="1040"/>
                  <a:pt x="3242" y="1222"/>
                  <a:pt x="3173" y="1405"/>
                </a:cubicBezTo>
                <a:cubicBezTo>
                  <a:pt x="2991" y="1861"/>
                  <a:pt x="3082" y="2478"/>
                  <a:pt x="3516" y="2683"/>
                </a:cubicBezTo>
                <a:cubicBezTo>
                  <a:pt x="3607" y="2706"/>
                  <a:pt x="3698" y="2729"/>
                  <a:pt x="3767" y="2729"/>
                </a:cubicBezTo>
                <a:cubicBezTo>
                  <a:pt x="3881" y="2729"/>
                  <a:pt x="3972" y="2706"/>
                  <a:pt x="4064" y="2660"/>
                </a:cubicBezTo>
                <a:cubicBezTo>
                  <a:pt x="4292" y="2569"/>
                  <a:pt x="4452" y="2386"/>
                  <a:pt x="4520" y="2181"/>
                </a:cubicBezTo>
                <a:cubicBezTo>
                  <a:pt x="4634" y="1839"/>
                  <a:pt x="4520" y="1405"/>
                  <a:pt x="4223" y="1085"/>
                </a:cubicBezTo>
                <a:cubicBezTo>
                  <a:pt x="4109" y="971"/>
                  <a:pt x="3995" y="880"/>
                  <a:pt x="3858" y="789"/>
                </a:cubicBezTo>
                <a:cubicBezTo>
                  <a:pt x="4109" y="560"/>
                  <a:pt x="4475" y="355"/>
                  <a:pt x="4840" y="286"/>
                </a:cubicBezTo>
                <a:cubicBezTo>
                  <a:pt x="5051" y="237"/>
                  <a:pt x="5259" y="216"/>
                  <a:pt x="5460" y="216"/>
                </a:cubicBezTo>
                <a:cubicBezTo>
                  <a:pt x="5995" y="216"/>
                  <a:pt x="6477" y="365"/>
                  <a:pt x="6826" y="515"/>
                </a:cubicBezTo>
                <a:cubicBezTo>
                  <a:pt x="7191" y="675"/>
                  <a:pt x="7875" y="1040"/>
                  <a:pt x="8012" y="1702"/>
                </a:cubicBezTo>
                <a:cubicBezTo>
                  <a:pt x="8012" y="1770"/>
                  <a:pt x="8081" y="1793"/>
                  <a:pt x="8127" y="1793"/>
                </a:cubicBezTo>
                <a:cubicBezTo>
                  <a:pt x="8195" y="1770"/>
                  <a:pt x="8218" y="1724"/>
                  <a:pt x="8218" y="1656"/>
                </a:cubicBezTo>
                <a:cubicBezTo>
                  <a:pt x="8058" y="903"/>
                  <a:pt x="7328" y="492"/>
                  <a:pt x="6894" y="309"/>
                </a:cubicBezTo>
                <a:cubicBezTo>
                  <a:pt x="6531" y="161"/>
                  <a:pt x="6025" y="0"/>
                  <a:pt x="54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23"/>
          <p:cNvSpPr/>
          <p:nvPr/>
        </p:nvSpPr>
        <p:spPr>
          <a:xfrm flipH="1">
            <a:off x="4246038" y="4746665"/>
            <a:ext cx="68123" cy="64985"/>
          </a:xfrm>
          <a:custGeom>
            <a:avLst/>
            <a:gdLst/>
            <a:ahLst/>
            <a:cxnLst/>
            <a:rect l="l" t="t" r="r" b="b"/>
            <a:pathLst>
              <a:path w="5319" h="5074" extrusionOk="0">
                <a:moveTo>
                  <a:pt x="3013" y="212"/>
                </a:moveTo>
                <a:cubicBezTo>
                  <a:pt x="3378" y="212"/>
                  <a:pt x="3675" y="281"/>
                  <a:pt x="3949" y="418"/>
                </a:cubicBezTo>
                <a:cubicBezTo>
                  <a:pt x="4565" y="714"/>
                  <a:pt x="5022" y="1422"/>
                  <a:pt x="5067" y="2198"/>
                </a:cubicBezTo>
                <a:cubicBezTo>
                  <a:pt x="5113" y="3020"/>
                  <a:pt x="4816" y="3773"/>
                  <a:pt x="4291" y="4184"/>
                </a:cubicBezTo>
                <a:cubicBezTo>
                  <a:pt x="3766" y="4617"/>
                  <a:pt x="3105" y="4846"/>
                  <a:pt x="2420" y="4846"/>
                </a:cubicBezTo>
                <a:cubicBezTo>
                  <a:pt x="2392" y="4847"/>
                  <a:pt x="2364" y="4847"/>
                  <a:pt x="2337" y="4847"/>
                </a:cubicBezTo>
                <a:cubicBezTo>
                  <a:pt x="1705" y="4847"/>
                  <a:pt x="1103" y="4599"/>
                  <a:pt x="754" y="4184"/>
                </a:cubicBezTo>
                <a:cubicBezTo>
                  <a:pt x="502" y="3864"/>
                  <a:pt x="343" y="3430"/>
                  <a:pt x="297" y="2905"/>
                </a:cubicBezTo>
                <a:cubicBezTo>
                  <a:pt x="229" y="2221"/>
                  <a:pt x="365" y="1604"/>
                  <a:pt x="708" y="1171"/>
                </a:cubicBezTo>
                <a:cubicBezTo>
                  <a:pt x="1027" y="783"/>
                  <a:pt x="1530" y="486"/>
                  <a:pt x="2191" y="326"/>
                </a:cubicBezTo>
                <a:cubicBezTo>
                  <a:pt x="2488" y="258"/>
                  <a:pt x="2762" y="212"/>
                  <a:pt x="3013" y="212"/>
                </a:cubicBezTo>
                <a:close/>
                <a:moveTo>
                  <a:pt x="3043" y="1"/>
                </a:moveTo>
                <a:cubicBezTo>
                  <a:pt x="2763" y="1"/>
                  <a:pt x="2463" y="42"/>
                  <a:pt x="2146" y="121"/>
                </a:cubicBezTo>
                <a:cubicBezTo>
                  <a:pt x="1415" y="303"/>
                  <a:pt x="890" y="600"/>
                  <a:pt x="548" y="1034"/>
                </a:cubicBezTo>
                <a:cubicBezTo>
                  <a:pt x="183" y="1513"/>
                  <a:pt x="0" y="2175"/>
                  <a:pt x="69" y="2928"/>
                </a:cubicBezTo>
                <a:cubicBezTo>
                  <a:pt x="137" y="3499"/>
                  <a:pt x="320" y="3978"/>
                  <a:pt x="594" y="4321"/>
                </a:cubicBezTo>
                <a:cubicBezTo>
                  <a:pt x="1005" y="4800"/>
                  <a:pt x="1667" y="5074"/>
                  <a:pt x="2397" y="5074"/>
                </a:cubicBezTo>
                <a:lnTo>
                  <a:pt x="2420" y="5074"/>
                </a:lnTo>
                <a:cubicBezTo>
                  <a:pt x="3150" y="5051"/>
                  <a:pt x="3858" y="4800"/>
                  <a:pt x="4428" y="4343"/>
                </a:cubicBezTo>
                <a:cubicBezTo>
                  <a:pt x="4999" y="3887"/>
                  <a:pt x="5319" y="3088"/>
                  <a:pt x="5273" y="2198"/>
                </a:cubicBezTo>
                <a:cubicBezTo>
                  <a:pt x="5227" y="1331"/>
                  <a:pt x="4725" y="554"/>
                  <a:pt x="4040" y="212"/>
                </a:cubicBezTo>
                <a:cubicBezTo>
                  <a:pt x="3743" y="70"/>
                  <a:pt x="3409" y="1"/>
                  <a:pt x="30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23"/>
          <p:cNvSpPr/>
          <p:nvPr/>
        </p:nvSpPr>
        <p:spPr>
          <a:xfrm rot="5735881">
            <a:off x="7022084" y="4811589"/>
            <a:ext cx="143061" cy="117729"/>
          </a:xfrm>
          <a:custGeom>
            <a:avLst/>
            <a:gdLst/>
            <a:ahLst/>
            <a:cxnLst/>
            <a:rect l="l" t="t" r="r" b="b"/>
            <a:pathLst>
              <a:path w="6141" h="9588" extrusionOk="0">
                <a:moveTo>
                  <a:pt x="5935" y="366"/>
                </a:moveTo>
                <a:lnTo>
                  <a:pt x="5935" y="366"/>
                </a:lnTo>
                <a:cubicBezTo>
                  <a:pt x="5821" y="3356"/>
                  <a:pt x="5547" y="6369"/>
                  <a:pt x="5090" y="9336"/>
                </a:cubicBezTo>
                <a:cubicBezTo>
                  <a:pt x="3424" y="8811"/>
                  <a:pt x="1826" y="8081"/>
                  <a:pt x="274" y="7373"/>
                </a:cubicBezTo>
                <a:cubicBezTo>
                  <a:pt x="1895" y="4840"/>
                  <a:pt x="3789" y="2489"/>
                  <a:pt x="5935" y="366"/>
                </a:cubicBezTo>
                <a:close/>
                <a:moveTo>
                  <a:pt x="6095" y="1"/>
                </a:moveTo>
                <a:cubicBezTo>
                  <a:pt x="6049" y="1"/>
                  <a:pt x="6003" y="1"/>
                  <a:pt x="5958" y="24"/>
                </a:cubicBezTo>
                <a:cubicBezTo>
                  <a:pt x="3721" y="2238"/>
                  <a:pt x="1712" y="4703"/>
                  <a:pt x="23" y="7350"/>
                </a:cubicBezTo>
                <a:cubicBezTo>
                  <a:pt x="0" y="7396"/>
                  <a:pt x="0" y="7419"/>
                  <a:pt x="23" y="7442"/>
                </a:cubicBezTo>
                <a:cubicBezTo>
                  <a:pt x="23" y="7465"/>
                  <a:pt x="46" y="7510"/>
                  <a:pt x="69" y="7510"/>
                </a:cubicBezTo>
                <a:cubicBezTo>
                  <a:pt x="1689" y="8264"/>
                  <a:pt x="3378" y="9040"/>
                  <a:pt x="5159" y="9565"/>
                </a:cubicBezTo>
                <a:cubicBezTo>
                  <a:pt x="5159" y="9587"/>
                  <a:pt x="5182" y="9587"/>
                  <a:pt x="5182" y="9587"/>
                </a:cubicBezTo>
                <a:cubicBezTo>
                  <a:pt x="5204" y="9587"/>
                  <a:pt x="5227" y="9565"/>
                  <a:pt x="5250" y="9565"/>
                </a:cubicBezTo>
                <a:cubicBezTo>
                  <a:pt x="5273" y="9542"/>
                  <a:pt x="5296" y="9519"/>
                  <a:pt x="5296" y="9496"/>
                </a:cubicBezTo>
                <a:cubicBezTo>
                  <a:pt x="5752" y="6392"/>
                  <a:pt x="6049" y="3242"/>
                  <a:pt x="6140" y="115"/>
                </a:cubicBezTo>
                <a:cubicBezTo>
                  <a:pt x="6140" y="69"/>
                  <a:pt x="6117" y="24"/>
                  <a:pt x="60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23"/>
          <p:cNvSpPr/>
          <p:nvPr/>
        </p:nvSpPr>
        <p:spPr>
          <a:xfrm flipH="1">
            <a:off x="8644681" y="2578906"/>
            <a:ext cx="68096" cy="64973"/>
          </a:xfrm>
          <a:custGeom>
            <a:avLst/>
            <a:gdLst/>
            <a:ahLst/>
            <a:cxnLst/>
            <a:rect l="l" t="t" r="r" b="b"/>
            <a:pathLst>
              <a:path w="5319" h="5074" extrusionOk="0">
                <a:moveTo>
                  <a:pt x="3013" y="212"/>
                </a:moveTo>
                <a:cubicBezTo>
                  <a:pt x="3378" y="212"/>
                  <a:pt x="3675" y="281"/>
                  <a:pt x="3949" y="418"/>
                </a:cubicBezTo>
                <a:cubicBezTo>
                  <a:pt x="4565" y="714"/>
                  <a:pt x="5022" y="1422"/>
                  <a:pt x="5067" y="2198"/>
                </a:cubicBezTo>
                <a:cubicBezTo>
                  <a:pt x="5113" y="3020"/>
                  <a:pt x="4816" y="3773"/>
                  <a:pt x="4291" y="4184"/>
                </a:cubicBezTo>
                <a:cubicBezTo>
                  <a:pt x="3766" y="4617"/>
                  <a:pt x="3105" y="4846"/>
                  <a:pt x="2420" y="4846"/>
                </a:cubicBezTo>
                <a:cubicBezTo>
                  <a:pt x="2392" y="4847"/>
                  <a:pt x="2364" y="4847"/>
                  <a:pt x="2337" y="4847"/>
                </a:cubicBezTo>
                <a:cubicBezTo>
                  <a:pt x="1705" y="4847"/>
                  <a:pt x="1103" y="4599"/>
                  <a:pt x="754" y="4184"/>
                </a:cubicBezTo>
                <a:cubicBezTo>
                  <a:pt x="502" y="3864"/>
                  <a:pt x="343" y="3430"/>
                  <a:pt x="297" y="2905"/>
                </a:cubicBezTo>
                <a:cubicBezTo>
                  <a:pt x="229" y="2221"/>
                  <a:pt x="365" y="1604"/>
                  <a:pt x="708" y="1171"/>
                </a:cubicBezTo>
                <a:cubicBezTo>
                  <a:pt x="1027" y="783"/>
                  <a:pt x="1530" y="486"/>
                  <a:pt x="2191" y="326"/>
                </a:cubicBezTo>
                <a:cubicBezTo>
                  <a:pt x="2488" y="258"/>
                  <a:pt x="2762" y="212"/>
                  <a:pt x="3013" y="212"/>
                </a:cubicBezTo>
                <a:close/>
                <a:moveTo>
                  <a:pt x="3043" y="1"/>
                </a:moveTo>
                <a:cubicBezTo>
                  <a:pt x="2763" y="1"/>
                  <a:pt x="2463" y="42"/>
                  <a:pt x="2146" y="121"/>
                </a:cubicBezTo>
                <a:cubicBezTo>
                  <a:pt x="1415" y="303"/>
                  <a:pt x="890" y="600"/>
                  <a:pt x="548" y="1034"/>
                </a:cubicBezTo>
                <a:cubicBezTo>
                  <a:pt x="183" y="1513"/>
                  <a:pt x="0" y="2175"/>
                  <a:pt x="69" y="2928"/>
                </a:cubicBezTo>
                <a:cubicBezTo>
                  <a:pt x="137" y="3499"/>
                  <a:pt x="320" y="3978"/>
                  <a:pt x="594" y="4321"/>
                </a:cubicBezTo>
                <a:cubicBezTo>
                  <a:pt x="1005" y="4800"/>
                  <a:pt x="1667" y="5074"/>
                  <a:pt x="2397" y="5074"/>
                </a:cubicBezTo>
                <a:lnTo>
                  <a:pt x="2420" y="5074"/>
                </a:lnTo>
                <a:cubicBezTo>
                  <a:pt x="3150" y="5051"/>
                  <a:pt x="3858" y="4800"/>
                  <a:pt x="4428" y="4343"/>
                </a:cubicBezTo>
                <a:cubicBezTo>
                  <a:pt x="4999" y="3887"/>
                  <a:pt x="5319" y="3088"/>
                  <a:pt x="5273" y="2198"/>
                </a:cubicBezTo>
                <a:cubicBezTo>
                  <a:pt x="5227" y="1331"/>
                  <a:pt x="4725" y="554"/>
                  <a:pt x="4040" y="212"/>
                </a:cubicBezTo>
                <a:cubicBezTo>
                  <a:pt x="3743" y="70"/>
                  <a:pt x="3409" y="1"/>
                  <a:pt x="30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23"/>
          <p:cNvSpPr/>
          <p:nvPr/>
        </p:nvSpPr>
        <p:spPr>
          <a:xfrm>
            <a:off x="948512" y="289764"/>
            <a:ext cx="204519" cy="204519"/>
          </a:xfrm>
          <a:custGeom>
            <a:avLst/>
            <a:gdLst/>
            <a:ahLst/>
            <a:cxnLst/>
            <a:rect l="l" t="t" r="r" b="b"/>
            <a:pathLst>
              <a:path w="7579" h="7579" extrusionOk="0">
                <a:moveTo>
                  <a:pt x="2625" y="1"/>
                </a:moveTo>
                <a:cubicBezTo>
                  <a:pt x="2397" y="1"/>
                  <a:pt x="2214" y="183"/>
                  <a:pt x="2214" y="412"/>
                </a:cubicBezTo>
                <a:lnTo>
                  <a:pt x="2214" y="1781"/>
                </a:lnTo>
                <a:cubicBezTo>
                  <a:pt x="2214" y="2032"/>
                  <a:pt x="2032" y="2215"/>
                  <a:pt x="1804" y="2215"/>
                </a:cubicBezTo>
                <a:lnTo>
                  <a:pt x="411" y="2215"/>
                </a:lnTo>
                <a:cubicBezTo>
                  <a:pt x="183" y="2215"/>
                  <a:pt x="0" y="2397"/>
                  <a:pt x="0" y="2626"/>
                </a:cubicBezTo>
                <a:lnTo>
                  <a:pt x="0" y="4954"/>
                </a:lnTo>
                <a:cubicBezTo>
                  <a:pt x="0" y="5182"/>
                  <a:pt x="183" y="5365"/>
                  <a:pt x="411" y="5365"/>
                </a:cubicBezTo>
                <a:lnTo>
                  <a:pt x="1804" y="5365"/>
                </a:lnTo>
                <a:cubicBezTo>
                  <a:pt x="2032" y="5365"/>
                  <a:pt x="2214" y="5547"/>
                  <a:pt x="2214" y="5775"/>
                </a:cubicBezTo>
                <a:lnTo>
                  <a:pt x="2214" y="7168"/>
                </a:lnTo>
                <a:cubicBezTo>
                  <a:pt x="2214" y="7396"/>
                  <a:pt x="2397" y="7579"/>
                  <a:pt x="2625" y="7579"/>
                </a:cubicBezTo>
                <a:lnTo>
                  <a:pt x="4953" y="7579"/>
                </a:lnTo>
                <a:cubicBezTo>
                  <a:pt x="5182" y="7579"/>
                  <a:pt x="5364" y="7396"/>
                  <a:pt x="5364" y="7168"/>
                </a:cubicBezTo>
                <a:lnTo>
                  <a:pt x="5364" y="5775"/>
                </a:lnTo>
                <a:cubicBezTo>
                  <a:pt x="5364" y="5547"/>
                  <a:pt x="5570" y="5365"/>
                  <a:pt x="5798" y="5365"/>
                </a:cubicBezTo>
                <a:lnTo>
                  <a:pt x="7168" y="5365"/>
                </a:lnTo>
                <a:cubicBezTo>
                  <a:pt x="7396" y="5365"/>
                  <a:pt x="7578" y="5182"/>
                  <a:pt x="7578" y="4954"/>
                </a:cubicBezTo>
                <a:lnTo>
                  <a:pt x="7578" y="2626"/>
                </a:lnTo>
                <a:cubicBezTo>
                  <a:pt x="7578" y="2397"/>
                  <a:pt x="7396" y="2215"/>
                  <a:pt x="7168" y="2215"/>
                </a:cubicBezTo>
                <a:lnTo>
                  <a:pt x="5798" y="2215"/>
                </a:lnTo>
                <a:cubicBezTo>
                  <a:pt x="5570" y="2215"/>
                  <a:pt x="5364" y="2032"/>
                  <a:pt x="5364" y="1781"/>
                </a:cubicBezTo>
                <a:lnTo>
                  <a:pt x="5364" y="412"/>
                </a:lnTo>
                <a:cubicBezTo>
                  <a:pt x="5364" y="183"/>
                  <a:pt x="5182" y="1"/>
                  <a:pt x="495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2" name="Google Shape;412;p23"/>
          <p:cNvGrpSpPr/>
          <p:nvPr/>
        </p:nvGrpSpPr>
        <p:grpSpPr>
          <a:xfrm rot="-1177958">
            <a:off x="-217610" y="3527714"/>
            <a:ext cx="1299698" cy="2652046"/>
            <a:chOff x="8154826" y="3096390"/>
            <a:chExt cx="1299652" cy="2651951"/>
          </a:xfrm>
        </p:grpSpPr>
        <p:sp>
          <p:nvSpPr>
            <p:cNvPr id="413" name="Google Shape;413;p23"/>
            <p:cNvSpPr/>
            <p:nvPr/>
          </p:nvSpPr>
          <p:spPr>
            <a:xfrm>
              <a:off x="8761530" y="3096390"/>
              <a:ext cx="692948" cy="785102"/>
            </a:xfrm>
            <a:custGeom>
              <a:avLst/>
              <a:gdLst/>
              <a:ahLst/>
              <a:cxnLst/>
              <a:rect l="l" t="t" r="r" b="b"/>
              <a:pathLst>
                <a:path w="25679" h="29094" extrusionOk="0">
                  <a:moveTo>
                    <a:pt x="15362" y="0"/>
                  </a:moveTo>
                  <a:cubicBezTo>
                    <a:pt x="14997" y="0"/>
                    <a:pt x="14631" y="16"/>
                    <a:pt x="14266" y="43"/>
                  </a:cubicBezTo>
                  <a:cubicBezTo>
                    <a:pt x="13581" y="112"/>
                    <a:pt x="12897" y="203"/>
                    <a:pt x="12280" y="500"/>
                  </a:cubicBezTo>
                  <a:cubicBezTo>
                    <a:pt x="11504" y="888"/>
                    <a:pt x="10911" y="1550"/>
                    <a:pt x="10409" y="2234"/>
                  </a:cubicBezTo>
                  <a:cubicBezTo>
                    <a:pt x="8080" y="5498"/>
                    <a:pt x="7533" y="9653"/>
                    <a:pt x="6254" y="13464"/>
                  </a:cubicBezTo>
                  <a:cubicBezTo>
                    <a:pt x="6232" y="13533"/>
                    <a:pt x="6186" y="13624"/>
                    <a:pt x="6140" y="13693"/>
                  </a:cubicBezTo>
                  <a:cubicBezTo>
                    <a:pt x="6088" y="13737"/>
                    <a:pt x="6021" y="13758"/>
                    <a:pt x="5951" y="13758"/>
                  </a:cubicBezTo>
                  <a:cubicBezTo>
                    <a:pt x="5806" y="13758"/>
                    <a:pt x="5647" y="13671"/>
                    <a:pt x="5570" y="13533"/>
                  </a:cubicBezTo>
                  <a:cubicBezTo>
                    <a:pt x="5456" y="13350"/>
                    <a:pt x="5478" y="13099"/>
                    <a:pt x="5501" y="12871"/>
                  </a:cubicBezTo>
                  <a:cubicBezTo>
                    <a:pt x="5752" y="10383"/>
                    <a:pt x="6277" y="7941"/>
                    <a:pt x="7053" y="5544"/>
                  </a:cubicBezTo>
                  <a:cubicBezTo>
                    <a:pt x="7259" y="4928"/>
                    <a:pt x="7464" y="4289"/>
                    <a:pt x="7487" y="3627"/>
                  </a:cubicBezTo>
                  <a:cubicBezTo>
                    <a:pt x="7510" y="2965"/>
                    <a:pt x="7282" y="2257"/>
                    <a:pt x="6734" y="1869"/>
                  </a:cubicBezTo>
                  <a:cubicBezTo>
                    <a:pt x="6438" y="1663"/>
                    <a:pt x="6097" y="1577"/>
                    <a:pt x="5742" y="1577"/>
                  </a:cubicBezTo>
                  <a:cubicBezTo>
                    <a:pt x="5195" y="1577"/>
                    <a:pt x="4617" y="1784"/>
                    <a:pt x="4132" y="2075"/>
                  </a:cubicBezTo>
                  <a:cubicBezTo>
                    <a:pt x="3196" y="2622"/>
                    <a:pt x="2443" y="3467"/>
                    <a:pt x="1872" y="4403"/>
                  </a:cubicBezTo>
                  <a:cubicBezTo>
                    <a:pt x="0" y="7461"/>
                    <a:pt x="137" y="11296"/>
                    <a:pt x="662" y="14834"/>
                  </a:cubicBezTo>
                  <a:cubicBezTo>
                    <a:pt x="1233" y="18509"/>
                    <a:pt x="2169" y="22138"/>
                    <a:pt x="3470" y="25608"/>
                  </a:cubicBezTo>
                  <a:cubicBezTo>
                    <a:pt x="3903" y="26772"/>
                    <a:pt x="4588" y="28164"/>
                    <a:pt x="5958" y="28735"/>
                  </a:cubicBezTo>
                  <a:cubicBezTo>
                    <a:pt x="6548" y="28997"/>
                    <a:pt x="7176" y="29093"/>
                    <a:pt x="7811" y="29093"/>
                  </a:cubicBezTo>
                  <a:cubicBezTo>
                    <a:pt x="8281" y="29093"/>
                    <a:pt x="8756" y="29041"/>
                    <a:pt x="9222" y="28963"/>
                  </a:cubicBezTo>
                  <a:cubicBezTo>
                    <a:pt x="13673" y="28255"/>
                    <a:pt x="17485" y="25379"/>
                    <a:pt x="20657" y="22161"/>
                  </a:cubicBezTo>
                  <a:cubicBezTo>
                    <a:pt x="22050" y="20746"/>
                    <a:pt x="23351" y="19216"/>
                    <a:pt x="24264" y="17459"/>
                  </a:cubicBezTo>
                  <a:cubicBezTo>
                    <a:pt x="25177" y="15701"/>
                    <a:pt x="25679" y="13670"/>
                    <a:pt x="25382" y="11730"/>
                  </a:cubicBezTo>
                  <a:cubicBezTo>
                    <a:pt x="25291" y="11182"/>
                    <a:pt x="25108" y="10611"/>
                    <a:pt x="24652" y="10337"/>
                  </a:cubicBezTo>
                  <a:cubicBezTo>
                    <a:pt x="24472" y="10236"/>
                    <a:pt x="24273" y="10190"/>
                    <a:pt x="24071" y="10190"/>
                  </a:cubicBezTo>
                  <a:cubicBezTo>
                    <a:pt x="23686" y="10190"/>
                    <a:pt x="23293" y="10356"/>
                    <a:pt x="23008" y="10611"/>
                  </a:cubicBezTo>
                  <a:cubicBezTo>
                    <a:pt x="22552" y="10999"/>
                    <a:pt x="22278" y="11524"/>
                    <a:pt x="22004" y="12049"/>
                  </a:cubicBezTo>
                  <a:cubicBezTo>
                    <a:pt x="20885" y="14241"/>
                    <a:pt x="19516" y="16295"/>
                    <a:pt x="17918" y="18166"/>
                  </a:cubicBezTo>
                  <a:cubicBezTo>
                    <a:pt x="19288" y="15222"/>
                    <a:pt x="20657" y="12255"/>
                    <a:pt x="21639" y="9173"/>
                  </a:cubicBezTo>
                  <a:cubicBezTo>
                    <a:pt x="22232" y="7347"/>
                    <a:pt x="22643" y="5316"/>
                    <a:pt x="21913" y="3558"/>
                  </a:cubicBezTo>
                  <a:cubicBezTo>
                    <a:pt x="21342" y="2166"/>
                    <a:pt x="20087" y="1116"/>
                    <a:pt x="18694" y="568"/>
                  </a:cubicBezTo>
                  <a:cubicBezTo>
                    <a:pt x="17639" y="153"/>
                    <a:pt x="16505" y="0"/>
                    <a:pt x="153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23"/>
            <p:cNvSpPr/>
            <p:nvPr/>
          </p:nvSpPr>
          <p:spPr>
            <a:xfrm>
              <a:off x="8154826" y="3623515"/>
              <a:ext cx="1186935" cy="2124826"/>
            </a:xfrm>
            <a:custGeom>
              <a:avLst/>
              <a:gdLst/>
              <a:ahLst/>
              <a:cxnLst/>
              <a:rect l="l" t="t" r="r" b="b"/>
              <a:pathLst>
                <a:path w="43985" h="78741" extrusionOk="0">
                  <a:moveTo>
                    <a:pt x="15204" y="1"/>
                  </a:moveTo>
                  <a:cubicBezTo>
                    <a:pt x="14564" y="1"/>
                    <a:pt x="13931" y="314"/>
                    <a:pt x="13467" y="755"/>
                  </a:cubicBezTo>
                  <a:cubicBezTo>
                    <a:pt x="12303" y="1805"/>
                    <a:pt x="11938" y="3517"/>
                    <a:pt x="12098" y="5092"/>
                  </a:cubicBezTo>
                  <a:cubicBezTo>
                    <a:pt x="12280" y="6644"/>
                    <a:pt x="12874" y="8105"/>
                    <a:pt x="13376" y="9611"/>
                  </a:cubicBezTo>
                  <a:cubicBezTo>
                    <a:pt x="15727" y="16824"/>
                    <a:pt x="15248" y="24653"/>
                    <a:pt x="13833" y="32140"/>
                  </a:cubicBezTo>
                  <a:cubicBezTo>
                    <a:pt x="12098" y="36226"/>
                    <a:pt x="10957" y="40585"/>
                    <a:pt x="10432" y="44991"/>
                  </a:cubicBezTo>
                  <a:cubicBezTo>
                    <a:pt x="9929" y="41224"/>
                    <a:pt x="8811" y="37435"/>
                    <a:pt x="8583" y="33601"/>
                  </a:cubicBezTo>
                  <a:cubicBezTo>
                    <a:pt x="8332" y="29538"/>
                    <a:pt x="9062" y="25407"/>
                    <a:pt x="8103" y="21458"/>
                  </a:cubicBezTo>
                  <a:cubicBezTo>
                    <a:pt x="7838" y="20331"/>
                    <a:pt x="7124" y="19034"/>
                    <a:pt x="6003" y="19034"/>
                  </a:cubicBezTo>
                  <a:cubicBezTo>
                    <a:pt x="5966" y="19034"/>
                    <a:pt x="5928" y="19035"/>
                    <a:pt x="5889" y="19038"/>
                  </a:cubicBezTo>
                  <a:cubicBezTo>
                    <a:pt x="5364" y="19084"/>
                    <a:pt x="4908" y="19426"/>
                    <a:pt x="4565" y="19814"/>
                  </a:cubicBezTo>
                  <a:cubicBezTo>
                    <a:pt x="3516" y="21001"/>
                    <a:pt x="3264" y="22645"/>
                    <a:pt x="3173" y="24197"/>
                  </a:cubicBezTo>
                  <a:cubicBezTo>
                    <a:pt x="2945" y="28465"/>
                    <a:pt x="3607" y="32756"/>
                    <a:pt x="5136" y="36751"/>
                  </a:cubicBezTo>
                  <a:cubicBezTo>
                    <a:pt x="6711" y="40836"/>
                    <a:pt x="9199" y="44671"/>
                    <a:pt x="10135" y="48871"/>
                  </a:cubicBezTo>
                  <a:cubicBezTo>
                    <a:pt x="9929" y="55947"/>
                    <a:pt x="11482" y="63182"/>
                    <a:pt x="14905" y="69254"/>
                  </a:cubicBezTo>
                  <a:cubicBezTo>
                    <a:pt x="11938" y="66560"/>
                    <a:pt x="9678" y="63228"/>
                    <a:pt x="8240" y="59553"/>
                  </a:cubicBezTo>
                  <a:cubicBezTo>
                    <a:pt x="6985" y="56358"/>
                    <a:pt x="6346" y="52934"/>
                    <a:pt x="4976" y="49784"/>
                  </a:cubicBezTo>
                  <a:cubicBezTo>
                    <a:pt x="4680" y="49168"/>
                    <a:pt x="4337" y="48506"/>
                    <a:pt x="3698" y="48232"/>
                  </a:cubicBezTo>
                  <a:cubicBezTo>
                    <a:pt x="3521" y="48163"/>
                    <a:pt x="3337" y="48132"/>
                    <a:pt x="3153" y="48132"/>
                  </a:cubicBezTo>
                  <a:cubicBezTo>
                    <a:pt x="2600" y="48132"/>
                    <a:pt x="2043" y="48414"/>
                    <a:pt x="1667" y="48825"/>
                  </a:cubicBezTo>
                  <a:cubicBezTo>
                    <a:pt x="1164" y="49396"/>
                    <a:pt x="936" y="50149"/>
                    <a:pt x="799" y="50880"/>
                  </a:cubicBezTo>
                  <a:cubicBezTo>
                    <a:pt x="0" y="55148"/>
                    <a:pt x="1781" y="59599"/>
                    <a:pt x="4702" y="62794"/>
                  </a:cubicBezTo>
                  <a:cubicBezTo>
                    <a:pt x="7510" y="65899"/>
                    <a:pt x="11253" y="67998"/>
                    <a:pt x="15111" y="69619"/>
                  </a:cubicBezTo>
                  <a:cubicBezTo>
                    <a:pt x="17051" y="72952"/>
                    <a:pt x="19539" y="75919"/>
                    <a:pt x="22620" y="78293"/>
                  </a:cubicBezTo>
                  <a:cubicBezTo>
                    <a:pt x="22926" y="78526"/>
                    <a:pt x="23344" y="78740"/>
                    <a:pt x="23701" y="78740"/>
                  </a:cubicBezTo>
                  <a:cubicBezTo>
                    <a:pt x="23903" y="78740"/>
                    <a:pt x="24086" y="78671"/>
                    <a:pt x="24218" y="78498"/>
                  </a:cubicBezTo>
                  <a:cubicBezTo>
                    <a:pt x="19288" y="74960"/>
                    <a:pt x="15818" y="69665"/>
                    <a:pt x="13673" y="63981"/>
                  </a:cubicBezTo>
                  <a:cubicBezTo>
                    <a:pt x="13330" y="63045"/>
                    <a:pt x="13011" y="62087"/>
                    <a:pt x="12737" y="61128"/>
                  </a:cubicBezTo>
                  <a:cubicBezTo>
                    <a:pt x="12303" y="55148"/>
                    <a:pt x="13764" y="49122"/>
                    <a:pt x="17416" y="44534"/>
                  </a:cubicBezTo>
                  <a:cubicBezTo>
                    <a:pt x="19813" y="41476"/>
                    <a:pt x="23077" y="39170"/>
                    <a:pt x="25451" y="36089"/>
                  </a:cubicBezTo>
                  <a:cubicBezTo>
                    <a:pt x="26090" y="35244"/>
                    <a:pt x="26683" y="34103"/>
                    <a:pt x="26135" y="33190"/>
                  </a:cubicBezTo>
                  <a:cubicBezTo>
                    <a:pt x="25784" y="32575"/>
                    <a:pt x="25085" y="32364"/>
                    <a:pt x="24346" y="32364"/>
                  </a:cubicBezTo>
                  <a:cubicBezTo>
                    <a:pt x="23933" y="32364"/>
                    <a:pt x="23507" y="32430"/>
                    <a:pt x="23122" y="32528"/>
                  </a:cubicBezTo>
                  <a:cubicBezTo>
                    <a:pt x="19105" y="33624"/>
                    <a:pt x="15978" y="36910"/>
                    <a:pt x="13969" y="40563"/>
                  </a:cubicBezTo>
                  <a:cubicBezTo>
                    <a:pt x="12372" y="43507"/>
                    <a:pt x="11390" y="46771"/>
                    <a:pt x="11048" y="50081"/>
                  </a:cubicBezTo>
                  <a:cubicBezTo>
                    <a:pt x="10934" y="43986"/>
                    <a:pt x="12098" y="37846"/>
                    <a:pt x="14494" y="32231"/>
                  </a:cubicBezTo>
                  <a:cubicBezTo>
                    <a:pt x="17895" y="28077"/>
                    <a:pt x="22529" y="24904"/>
                    <a:pt x="27665" y="23147"/>
                  </a:cubicBezTo>
                  <a:cubicBezTo>
                    <a:pt x="32595" y="21481"/>
                    <a:pt x="38096" y="21047"/>
                    <a:pt x="42319" y="18011"/>
                  </a:cubicBezTo>
                  <a:cubicBezTo>
                    <a:pt x="42844" y="17623"/>
                    <a:pt x="43368" y="17189"/>
                    <a:pt x="43665" y="16596"/>
                  </a:cubicBezTo>
                  <a:cubicBezTo>
                    <a:pt x="43962" y="16003"/>
                    <a:pt x="43985" y="15226"/>
                    <a:pt x="43551" y="14724"/>
                  </a:cubicBezTo>
                  <a:cubicBezTo>
                    <a:pt x="43277" y="14428"/>
                    <a:pt x="42889" y="14245"/>
                    <a:pt x="42524" y="14108"/>
                  </a:cubicBezTo>
                  <a:cubicBezTo>
                    <a:pt x="41374" y="13717"/>
                    <a:pt x="40169" y="13560"/>
                    <a:pt x="38953" y="13560"/>
                  </a:cubicBezTo>
                  <a:cubicBezTo>
                    <a:pt x="37827" y="13560"/>
                    <a:pt x="36693" y="13694"/>
                    <a:pt x="35585" y="13903"/>
                  </a:cubicBezTo>
                  <a:cubicBezTo>
                    <a:pt x="30153" y="14884"/>
                    <a:pt x="25085" y="17623"/>
                    <a:pt x="21114" y="21458"/>
                  </a:cubicBezTo>
                  <a:cubicBezTo>
                    <a:pt x="21548" y="20864"/>
                    <a:pt x="22004" y="20294"/>
                    <a:pt x="22461" y="19723"/>
                  </a:cubicBezTo>
                  <a:cubicBezTo>
                    <a:pt x="24241" y="17463"/>
                    <a:pt x="25998" y="15204"/>
                    <a:pt x="27779" y="12967"/>
                  </a:cubicBezTo>
                  <a:cubicBezTo>
                    <a:pt x="28190" y="12419"/>
                    <a:pt x="28646" y="11848"/>
                    <a:pt x="29194" y="11437"/>
                  </a:cubicBezTo>
                  <a:cubicBezTo>
                    <a:pt x="30175" y="10730"/>
                    <a:pt x="31431" y="10502"/>
                    <a:pt x="32572" y="10114"/>
                  </a:cubicBezTo>
                  <a:cubicBezTo>
                    <a:pt x="33736" y="9748"/>
                    <a:pt x="34946" y="9086"/>
                    <a:pt x="35357" y="7945"/>
                  </a:cubicBezTo>
                  <a:cubicBezTo>
                    <a:pt x="34923" y="7788"/>
                    <a:pt x="34458" y="7710"/>
                    <a:pt x="33993" y="7710"/>
                  </a:cubicBezTo>
                  <a:cubicBezTo>
                    <a:pt x="33309" y="7710"/>
                    <a:pt x="32622" y="7879"/>
                    <a:pt x="32024" y="8219"/>
                  </a:cubicBezTo>
                  <a:cubicBezTo>
                    <a:pt x="32892" y="7215"/>
                    <a:pt x="33531" y="6051"/>
                    <a:pt x="33896" y="4772"/>
                  </a:cubicBezTo>
                  <a:cubicBezTo>
                    <a:pt x="33987" y="4499"/>
                    <a:pt x="34033" y="4179"/>
                    <a:pt x="33873" y="3951"/>
                  </a:cubicBezTo>
                  <a:cubicBezTo>
                    <a:pt x="33753" y="3779"/>
                    <a:pt x="33580" y="3710"/>
                    <a:pt x="33389" y="3710"/>
                  </a:cubicBezTo>
                  <a:cubicBezTo>
                    <a:pt x="33073" y="3710"/>
                    <a:pt x="32705" y="3897"/>
                    <a:pt x="32435" y="4111"/>
                  </a:cubicBezTo>
                  <a:cubicBezTo>
                    <a:pt x="31522" y="4864"/>
                    <a:pt x="30746" y="5777"/>
                    <a:pt x="30153" y="6827"/>
                  </a:cubicBezTo>
                  <a:cubicBezTo>
                    <a:pt x="30563" y="5343"/>
                    <a:pt x="30700" y="3768"/>
                    <a:pt x="30495" y="2239"/>
                  </a:cubicBezTo>
                  <a:cubicBezTo>
                    <a:pt x="30449" y="1897"/>
                    <a:pt x="30335" y="1508"/>
                    <a:pt x="30016" y="1417"/>
                  </a:cubicBezTo>
                  <a:cubicBezTo>
                    <a:pt x="29975" y="1406"/>
                    <a:pt x="29935" y="1401"/>
                    <a:pt x="29896" y="1401"/>
                  </a:cubicBezTo>
                  <a:cubicBezTo>
                    <a:pt x="29605" y="1401"/>
                    <a:pt x="29352" y="1683"/>
                    <a:pt x="29171" y="1965"/>
                  </a:cubicBezTo>
                  <a:cubicBezTo>
                    <a:pt x="28190" y="3517"/>
                    <a:pt x="27596" y="5343"/>
                    <a:pt x="27505" y="7215"/>
                  </a:cubicBezTo>
                  <a:cubicBezTo>
                    <a:pt x="27414" y="6165"/>
                    <a:pt x="27003" y="5161"/>
                    <a:pt x="26364" y="4339"/>
                  </a:cubicBezTo>
                  <a:cubicBezTo>
                    <a:pt x="26139" y="4045"/>
                    <a:pt x="25783" y="3764"/>
                    <a:pt x="25455" y="3764"/>
                  </a:cubicBezTo>
                  <a:cubicBezTo>
                    <a:pt x="25350" y="3764"/>
                    <a:pt x="25248" y="3793"/>
                    <a:pt x="25154" y="3859"/>
                  </a:cubicBezTo>
                  <a:cubicBezTo>
                    <a:pt x="24834" y="4065"/>
                    <a:pt x="24834" y="4499"/>
                    <a:pt x="24880" y="4864"/>
                  </a:cubicBezTo>
                  <a:cubicBezTo>
                    <a:pt x="25108" y="7192"/>
                    <a:pt x="25930" y="9474"/>
                    <a:pt x="27528" y="11346"/>
                  </a:cubicBezTo>
                  <a:cubicBezTo>
                    <a:pt x="24720" y="15820"/>
                    <a:pt x="21068" y="19700"/>
                    <a:pt x="18124" y="24105"/>
                  </a:cubicBezTo>
                  <a:cubicBezTo>
                    <a:pt x="17256" y="25429"/>
                    <a:pt x="16435" y="26776"/>
                    <a:pt x="15704" y="28191"/>
                  </a:cubicBezTo>
                  <a:cubicBezTo>
                    <a:pt x="16982" y="24562"/>
                    <a:pt x="17918" y="20819"/>
                    <a:pt x="18512" y="17030"/>
                  </a:cubicBezTo>
                  <a:cubicBezTo>
                    <a:pt x="19196" y="12602"/>
                    <a:pt x="19402" y="8059"/>
                    <a:pt x="18420" y="3723"/>
                  </a:cubicBezTo>
                  <a:cubicBezTo>
                    <a:pt x="18010" y="2011"/>
                    <a:pt x="17028" y="25"/>
                    <a:pt x="15271" y="2"/>
                  </a:cubicBezTo>
                  <a:cubicBezTo>
                    <a:pt x="15248" y="1"/>
                    <a:pt x="15226" y="1"/>
                    <a:pt x="1520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15" name="Google Shape;415;p23"/>
          <p:cNvSpPr/>
          <p:nvPr/>
        </p:nvSpPr>
        <p:spPr>
          <a:xfrm rot="-570776" flipH="1">
            <a:off x="396736" y="4451047"/>
            <a:ext cx="904250" cy="1339752"/>
          </a:xfrm>
          <a:custGeom>
            <a:avLst/>
            <a:gdLst/>
            <a:ahLst/>
            <a:cxnLst/>
            <a:rect l="l" t="t" r="r" b="b"/>
            <a:pathLst>
              <a:path w="33508" h="49646" extrusionOk="0">
                <a:moveTo>
                  <a:pt x="12973" y="0"/>
                </a:moveTo>
                <a:cubicBezTo>
                  <a:pt x="11302" y="0"/>
                  <a:pt x="9993" y="1496"/>
                  <a:pt x="9427" y="3059"/>
                </a:cubicBezTo>
                <a:cubicBezTo>
                  <a:pt x="8103" y="6574"/>
                  <a:pt x="9359" y="10729"/>
                  <a:pt x="11915" y="13468"/>
                </a:cubicBezTo>
                <a:cubicBezTo>
                  <a:pt x="13033" y="14654"/>
                  <a:pt x="14449" y="15796"/>
                  <a:pt x="14631" y="17416"/>
                </a:cubicBezTo>
                <a:cubicBezTo>
                  <a:pt x="14700" y="18078"/>
                  <a:pt x="14540" y="18740"/>
                  <a:pt x="14517" y="19402"/>
                </a:cubicBezTo>
                <a:cubicBezTo>
                  <a:pt x="14471" y="20794"/>
                  <a:pt x="14974" y="22232"/>
                  <a:pt x="15955" y="23282"/>
                </a:cubicBezTo>
                <a:cubicBezTo>
                  <a:pt x="17233" y="24675"/>
                  <a:pt x="19242" y="25382"/>
                  <a:pt x="20201" y="27026"/>
                </a:cubicBezTo>
                <a:cubicBezTo>
                  <a:pt x="21410" y="29103"/>
                  <a:pt x="20497" y="31910"/>
                  <a:pt x="21684" y="34010"/>
                </a:cubicBezTo>
                <a:cubicBezTo>
                  <a:pt x="23031" y="36407"/>
                  <a:pt x="26432" y="36749"/>
                  <a:pt x="28281" y="38781"/>
                </a:cubicBezTo>
                <a:cubicBezTo>
                  <a:pt x="29285" y="39831"/>
                  <a:pt x="29742" y="41269"/>
                  <a:pt x="30404" y="42570"/>
                </a:cubicBezTo>
                <a:cubicBezTo>
                  <a:pt x="31043" y="43871"/>
                  <a:pt x="32070" y="45172"/>
                  <a:pt x="33508" y="45400"/>
                </a:cubicBezTo>
                <a:cubicBezTo>
                  <a:pt x="32024" y="44487"/>
                  <a:pt x="31454" y="42501"/>
                  <a:pt x="31202" y="40744"/>
                </a:cubicBezTo>
                <a:cubicBezTo>
                  <a:pt x="30951" y="38986"/>
                  <a:pt x="30746" y="37046"/>
                  <a:pt x="29468" y="35814"/>
                </a:cubicBezTo>
                <a:cubicBezTo>
                  <a:pt x="28737" y="35106"/>
                  <a:pt x="27733" y="34764"/>
                  <a:pt x="26934" y="34147"/>
                </a:cubicBezTo>
                <a:cubicBezTo>
                  <a:pt x="26112" y="33485"/>
                  <a:pt x="25496" y="32549"/>
                  <a:pt x="25245" y="31522"/>
                </a:cubicBezTo>
                <a:cubicBezTo>
                  <a:pt x="24789" y="29582"/>
                  <a:pt x="25565" y="27437"/>
                  <a:pt x="24720" y="25656"/>
                </a:cubicBezTo>
                <a:cubicBezTo>
                  <a:pt x="23921" y="23967"/>
                  <a:pt x="21844" y="23054"/>
                  <a:pt x="21296" y="21251"/>
                </a:cubicBezTo>
                <a:cubicBezTo>
                  <a:pt x="20817" y="19745"/>
                  <a:pt x="21570" y="18124"/>
                  <a:pt x="21273" y="16572"/>
                </a:cubicBezTo>
                <a:cubicBezTo>
                  <a:pt x="20863" y="14312"/>
                  <a:pt x="18443" y="13011"/>
                  <a:pt x="17416" y="10934"/>
                </a:cubicBezTo>
                <a:cubicBezTo>
                  <a:pt x="16777" y="9656"/>
                  <a:pt x="16708" y="8195"/>
                  <a:pt x="16686" y="6757"/>
                </a:cubicBezTo>
                <a:cubicBezTo>
                  <a:pt x="16663" y="5319"/>
                  <a:pt x="16686" y="3858"/>
                  <a:pt x="16161" y="2534"/>
                </a:cubicBezTo>
                <a:cubicBezTo>
                  <a:pt x="15636" y="1188"/>
                  <a:pt x="14449" y="23"/>
                  <a:pt x="13011" y="1"/>
                </a:cubicBezTo>
                <a:cubicBezTo>
                  <a:pt x="12998" y="0"/>
                  <a:pt x="12985" y="0"/>
                  <a:pt x="12973" y="0"/>
                </a:cubicBezTo>
                <a:close/>
                <a:moveTo>
                  <a:pt x="4392" y="14708"/>
                </a:moveTo>
                <a:cubicBezTo>
                  <a:pt x="3463" y="14708"/>
                  <a:pt x="2560" y="14973"/>
                  <a:pt x="1826" y="15567"/>
                </a:cubicBezTo>
                <a:cubicBezTo>
                  <a:pt x="434" y="16686"/>
                  <a:pt x="0" y="18763"/>
                  <a:pt x="571" y="20452"/>
                </a:cubicBezTo>
                <a:cubicBezTo>
                  <a:pt x="1142" y="22141"/>
                  <a:pt x="2602" y="23442"/>
                  <a:pt x="4269" y="24127"/>
                </a:cubicBezTo>
                <a:cubicBezTo>
                  <a:pt x="5455" y="24629"/>
                  <a:pt x="6916" y="24926"/>
                  <a:pt x="7555" y="26067"/>
                </a:cubicBezTo>
                <a:cubicBezTo>
                  <a:pt x="8080" y="27026"/>
                  <a:pt x="7829" y="28236"/>
                  <a:pt x="8263" y="29263"/>
                </a:cubicBezTo>
                <a:cubicBezTo>
                  <a:pt x="9222" y="31454"/>
                  <a:pt x="12554" y="31203"/>
                  <a:pt x="14243" y="32892"/>
                </a:cubicBezTo>
                <a:cubicBezTo>
                  <a:pt x="15430" y="34102"/>
                  <a:pt x="15544" y="35996"/>
                  <a:pt x="16434" y="37434"/>
                </a:cubicBezTo>
                <a:cubicBezTo>
                  <a:pt x="17279" y="38804"/>
                  <a:pt x="18763" y="39648"/>
                  <a:pt x="20269" y="40242"/>
                </a:cubicBezTo>
                <a:cubicBezTo>
                  <a:pt x="21296" y="40652"/>
                  <a:pt x="22369" y="40972"/>
                  <a:pt x="23282" y="41565"/>
                </a:cubicBezTo>
                <a:cubicBezTo>
                  <a:pt x="25907" y="43186"/>
                  <a:pt x="27094" y="46678"/>
                  <a:pt x="29947" y="47865"/>
                </a:cubicBezTo>
                <a:cubicBezTo>
                  <a:pt x="27025" y="46176"/>
                  <a:pt x="27048" y="42068"/>
                  <a:pt x="24811" y="40082"/>
                </a:cubicBezTo>
                <a:cubicBezTo>
                  <a:pt x="23487" y="38895"/>
                  <a:pt x="21479" y="38621"/>
                  <a:pt x="20292" y="37320"/>
                </a:cubicBezTo>
                <a:cubicBezTo>
                  <a:pt x="18375" y="35243"/>
                  <a:pt x="19310" y="31568"/>
                  <a:pt x="17393" y="29491"/>
                </a:cubicBezTo>
                <a:cubicBezTo>
                  <a:pt x="16161" y="28167"/>
                  <a:pt x="14083" y="27893"/>
                  <a:pt x="12828" y="26592"/>
                </a:cubicBezTo>
                <a:cubicBezTo>
                  <a:pt x="11755" y="25474"/>
                  <a:pt x="11504" y="23853"/>
                  <a:pt x="11162" y="22347"/>
                </a:cubicBezTo>
                <a:cubicBezTo>
                  <a:pt x="10682" y="20087"/>
                  <a:pt x="9884" y="17759"/>
                  <a:pt x="8172" y="16207"/>
                </a:cubicBezTo>
                <a:cubicBezTo>
                  <a:pt x="7156" y="15272"/>
                  <a:pt x="5747" y="14708"/>
                  <a:pt x="4392" y="14708"/>
                </a:cubicBezTo>
                <a:close/>
                <a:moveTo>
                  <a:pt x="5136" y="34284"/>
                </a:moveTo>
                <a:cubicBezTo>
                  <a:pt x="2876" y="34307"/>
                  <a:pt x="1210" y="36955"/>
                  <a:pt x="1826" y="39123"/>
                </a:cubicBezTo>
                <a:cubicBezTo>
                  <a:pt x="2433" y="41257"/>
                  <a:pt x="4719" y="42639"/>
                  <a:pt x="6945" y="42639"/>
                </a:cubicBezTo>
                <a:cubicBezTo>
                  <a:pt x="6981" y="42639"/>
                  <a:pt x="7017" y="42639"/>
                  <a:pt x="7053" y="42638"/>
                </a:cubicBezTo>
                <a:cubicBezTo>
                  <a:pt x="7470" y="42623"/>
                  <a:pt x="7888" y="42566"/>
                  <a:pt x="8305" y="42566"/>
                </a:cubicBezTo>
                <a:cubicBezTo>
                  <a:pt x="8504" y="42566"/>
                  <a:pt x="8703" y="42579"/>
                  <a:pt x="8902" y="42615"/>
                </a:cubicBezTo>
                <a:cubicBezTo>
                  <a:pt x="10591" y="42889"/>
                  <a:pt x="11755" y="44647"/>
                  <a:pt x="13444" y="44966"/>
                </a:cubicBezTo>
                <a:cubicBezTo>
                  <a:pt x="13658" y="45009"/>
                  <a:pt x="13873" y="45027"/>
                  <a:pt x="14088" y="45027"/>
                </a:cubicBezTo>
                <a:cubicBezTo>
                  <a:pt x="15090" y="45027"/>
                  <a:pt x="16104" y="44644"/>
                  <a:pt x="17118" y="44644"/>
                </a:cubicBezTo>
                <a:cubicBezTo>
                  <a:pt x="17164" y="44644"/>
                  <a:pt x="17210" y="44645"/>
                  <a:pt x="17256" y="44647"/>
                </a:cubicBezTo>
                <a:cubicBezTo>
                  <a:pt x="20877" y="44738"/>
                  <a:pt x="23021" y="49646"/>
                  <a:pt x="26658" y="49646"/>
                </a:cubicBezTo>
                <a:cubicBezTo>
                  <a:pt x="26666" y="49646"/>
                  <a:pt x="26675" y="49646"/>
                  <a:pt x="26683" y="49646"/>
                </a:cubicBezTo>
                <a:cubicBezTo>
                  <a:pt x="25450" y="48550"/>
                  <a:pt x="24400" y="47363"/>
                  <a:pt x="23716" y="45994"/>
                </a:cubicBezTo>
                <a:cubicBezTo>
                  <a:pt x="23236" y="45058"/>
                  <a:pt x="22894" y="43939"/>
                  <a:pt x="21981" y="43414"/>
                </a:cubicBezTo>
                <a:cubicBezTo>
                  <a:pt x="21342" y="43026"/>
                  <a:pt x="20543" y="43003"/>
                  <a:pt x="19881" y="42684"/>
                </a:cubicBezTo>
                <a:cubicBezTo>
                  <a:pt x="18397" y="41999"/>
                  <a:pt x="17895" y="40036"/>
                  <a:pt x="16503" y="39169"/>
                </a:cubicBezTo>
                <a:cubicBezTo>
                  <a:pt x="15225" y="38393"/>
                  <a:pt x="13558" y="38712"/>
                  <a:pt x="12120" y="38279"/>
                </a:cubicBezTo>
                <a:cubicBezTo>
                  <a:pt x="9496" y="37480"/>
                  <a:pt x="7852" y="34284"/>
                  <a:pt x="5136" y="34284"/>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ext 6">
  <p:cSld name="ONE_COLUMN_TEXT_1_1">
    <p:spTree>
      <p:nvGrpSpPr>
        <p:cNvPr id="1" name="Shape 473"/>
        <p:cNvGrpSpPr/>
        <p:nvPr/>
      </p:nvGrpSpPr>
      <p:grpSpPr>
        <a:xfrm>
          <a:off x="0" y="0"/>
          <a:ext cx="0" cy="0"/>
          <a:chOff x="0" y="0"/>
          <a:chExt cx="0" cy="0"/>
        </a:xfrm>
      </p:grpSpPr>
      <p:sp>
        <p:nvSpPr>
          <p:cNvPr id="474" name="Google Shape;474;p27"/>
          <p:cNvSpPr txBox="1">
            <a:spLocks noGrp="1"/>
          </p:cNvSpPr>
          <p:nvPr>
            <p:ph type="title"/>
          </p:nvPr>
        </p:nvSpPr>
        <p:spPr>
          <a:xfrm>
            <a:off x="720000" y="445025"/>
            <a:ext cx="7704000" cy="9936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475" name="Google Shape;475;p27"/>
          <p:cNvSpPr txBox="1">
            <a:spLocks noGrp="1"/>
          </p:cNvSpPr>
          <p:nvPr>
            <p:ph type="body" idx="1"/>
          </p:nvPr>
        </p:nvSpPr>
        <p:spPr>
          <a:xfrm>
            <a:off x="5242800" y="1709525"/>
            <a:ext cx="3181200" cy="26736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rgbClr val="434343"/>
              </a:buClr>
              <a:buSzPts val="1400"/>
              <a:buChar char="●"/>
              <a:defRPr sz="1400">
                <a:solidFill>
                  <a:srgbClr val="434343"/>
                </a:solidFill>
              </a:defRPr>
            </a:lvl1pPr>
            <a:lvl2pPr marL="914400" lvl="1" indent="-317500" rtl="0">
              <a:lnSpc>
                <a:spcPct val="115000"/>
              </a:lnSpc>
              <a:spcBef>
                <a:spcPts val="0"/>
              </a:spcBef>
              <a:spcAft>
                <a:spcPts val="0"/>
              </a:spcAft>
              <a:buClr>
                <a:srgbClr val="434343"/>
              </a:buClr>
              <a:buSzPts val="1400"/>
              <a:buChar char="○"/>
              <a:defRPr>
                <a:solidFill>
                  <a:srgbClr val="434343"/>
                </a:solidFill>
              </a:defRPr>
            </a:lvl2pPr>
            <a:lvl3pPr marL="1371600" lvl="2" indent="-317500" rtl="0">
              <a:lnSpc>
                <a:spcPct val="115000"/>
              </a:lnSpc>
              <a:spcBef>
                <a:spcPts val="0"/>
              </a:spcBef>
              <a:spcAft>
                <a:spcPts val="0"/>
              </a:spcAft>
              <a:buClr>
                <a:srgbClr val="434343"/>
              </a:buClr>
              <a:buSzPts val="1400"/>
              <a:buChar char="■"/>
              <a:defRPr>
                <a:solidFill>
                  <a:srgbClr val="434343"/>
                </a:solidFill>
              </a:defRPr>
            </a:lvl3pPr>
            <a:lvl4pPr marL="1828800" lvl="3" indent="-317500" rtl="0">
              <a:lnSpc>
                <a:spcPct val="115000"/>
              </a:lnSpc>
              <a:spcBef>
                <a:spcPts val="0"/>
              </a:spcBef>
              <a:spcAft>
                <a:spcPts val="0"/>
              </a:spcAft>
              <a:buClr>
                <a:srgbClr val="434343"/>
              </a:buClr>
              <a:buSzPts val="1400"/>
              <a:buChar char="●"/>
              <a:defRPr>
                <a:solidFill>
                  <a:srgbClr val="434343"/>
                </a:solidFill>
              </a:defRPr>
            </a:lvl4pPr>
            <a:lvl5pPr marL="2286000" lvl="4" indent="-317500" rtl="0">
              <a:lnSpc>
                <a:spcPct val="115000"/>
              </a:lnSpc>
              <a:spcBef>
                <a:spcPts val="0"/>
              </a:spcBef>
              <a:spcAft>
                <a:spcPts val="0"/>
              </a:spcAft>
              <a:buClr>
                <a:srgbClr val="434343"/>
              </a:buClr>
              <a:buSzPts val="1400"/>
              <a:buChar char="○"/>
              <a:defRPr>
                <a:solidFill>
                  <a:srgbClr val="434343"/>
                </a:solidFill>
              </a:defRPr>
            </a:lvl5pPr>
            <a:lvl6pPr marL="2743200" lvl="5" indent="-317500" rtl="0">
              <a:lnSpc>
                <a:spcPct val="115000"/>
              </a:lnSpc>
              <a:spcBef>
                <a:spcPts val="0"/>
              </a:spcBef>
              <a:spcAft>
                <a:spcPts val="0"/>
              </a:spcAft>
              <a:buClr>
                <a:srgbClr val="434343"/>
              </a:buClr>
              <a:buSzPts val="1400"/>
              <a:buChar char="■"/>
              <a:defRPr>
                <a:solidFill>
                  <a:srgbClr val="434343"/>
                </a:solidFill>
              </a:defRPr>
            </a:lvl6pPr>
            <a:lvl7pPr marL="3200400" lvl="6" indent="-317500" rtl="0">
              <a:lnSpc>
                <a:spcPct val="115000"/>
              </a:lnSpc>
              <a:spcBef>
                <a:spcPts val="0"/>
              </a:spcBef>
              <a:spcAft>
                <a:spcPts val="0"/>
              </a:spcAft>
              <a:buClr>
                <a:srgbClr val="434343"/>
              </a:buClr>
              <a:buSzPts val="1400"/>
              <a:buChar char="●"/>
              <a:defRPr>
                <a:solidFill>
                  <a:srgbClr val="434343"/>
                </a:solidFill>
              </a:defRPr>
            </a:lvl7pPr>
            <a:lvl8pPr marL="3657600" lvl="7" indent="-317500" rtl="0">
              <a:lnSpc>
                <a:spcPct val="115000"/>
              </a:lnSpc>
              <a:spcBef>
                <a:spcPts val="0"/>
              </a:spcBef>
              <a:spcAft>
                <a:spcPts val="0"/>
              </a:spcAft>
              <a:buClr>
                <a:srgbClr val="434343"/>
              </a:buClr>
              <a:buSzPts val="1400"/>
              <a:buChar char="○"/>
              <a:defRPr>
                <a:solidFill>
                  <a:srgbClr val="434343"/>
                </a:solidFill>
              </a:defRPr>
            </a:lvl8pPr>
            <a:lvl9pPr marL="4114800" lvl="8" indent="-317500" rtl="0">
              <a:lnSpc>
                <a:spcPct val="115000"/>
              </a:lnSpc>
              <a:spcBef>
                <a:spcPts val="0"/>
              </a:spcBef>
              <a:spcAft>
                <a:spcPts val="0"/>
              </a:spcAft>
              <a:buClr>
                <a:srgbClr val="434343"/>
              </a:buClr>
              <a:buSzPts val="1400"/>
              <a:buChar char="■"/>
              <a:defRPr>
                <a:solidFill>
                  <a:srgbClr val="434343"/>
                </a:solidFill>
              </a:defRPr>
            </a:lvl9pPr>
          </a:lstStyle>
          <a:p>
            <a:endParaRPr/>
          </a:p>
        </p:txBody>
      </p:sp>
      <p:sp>
        <p:nvSpPr>
          <p:cNvPr id="476" name="Google Shape;476;p27"/>
          <p:cNvSpPr/>
          <p:nvPr/>
        </p:nvSpPr>
        <p:spPr>
          <a:xfrm rot="-6816878" flipH="1">
            <a:off x="8367414" y="4581811"/>
            <a:ext cx="122986" cy="192019"/>
          </a:xfrm>
          <a:custGeom>
            <a:avLst/>
            <a:gdLst/>
            <a:ahLst/>
            <a:cxnLst/>
            <a:rect l="l" t="t" r="r" b="b"/>
            <a:pathLst>
              <a:path w="6141" h="9588" extrusionOk="0">
                <a:moveTo>
                  <a:pt x="5935" y="366"/>
                </a:moveTo>
                <a:lnTo>
                  <a:pt x="5935" y="366"/>
                </a:lnTo>
                <a:cubicBezTo>
                  <a:pt x="5821" y="3356"/>
                  <a:pt x="5547" y="6369"/>
                  <a:pt x="5090" y="9336"/>
                </a:cubicBezTo>
                <a:cubicBezTo>
                  <a:pt x="3424" y="8811"/>
                  <a:pt x="1826" y="8081"/>
                  <a:pt x="274" y="7373"/>
                </a:cubicBezTo>
                <a:cubicBezTo>
                  <a:pt x="1895" y="4840"/>
                  <a:pt x="3789" y="2489"/>
                  <a:pt x="5935" y="366"/>
                </a:cubicBezTo>
                <a:close/>
                <a:moveTo>
                  <a:pt x="6095" y="1"/>
                </a:moveTo>
                <a:cubicBezTo>
                  <a:pt x="6049" y="1"/>
                  <a:pt x="6003" y="1"/>
                  <a:pt x="5958" y="24"/>
                </a:cubicBezTo>
                <a:cubicBezTo>
                  <a:pt x="3721" y="2238"/>
                  <a:pt x="1712" y="4703"/>
                  <a:pt x="23" y="7350"/>
                </a:cubicBezTo>
                <a:cubicBezTo>
                  <a:pt x="0" y="7396"/>
                  <a:pt x="0" y="7419"/>
                  <a:pt x="23" y="7442"/>
                </a:cubicBezTo>
                <a:cubicBezTo>
                  <a:pt x="23" y="7465"/>
                  <a:pt x="46" y="7510"/>
                  <a:pt x="69" y="7510"/>
                </a:cubicBezTo>
                <a:cubicBezTo>
                  <a:pt x="1689" y="8264"/>
                  <a:pt x="3378" y="9040"/>
                  <a:pt x="5159" y="9565"/>
                </a:cubicBezTo>
                <a:cubicBezTo>
                  <a:pt x="5159" y="9587"/>
                  <a:pt x="5182" y="9587"/>
                  <a:pt x="5182" y="9587"/>
                </a:cubicBezTo>
                <a:cubicBezTo>
                  <a:pt x="5204" y="9587"/>
                  <a:pt x="5227" y="9565"/>
                  <a:pt x="5250" y="9565"/>
                </a:cubicBezTo>
                <a:cubicBezTo>
                  <a:pt x="5273" y="9542"/>
                  <a:pt x="5296" y="9519"/>
                  <a:pt x="5296" y="9496"/>
                </a:cubicBezTo>
                <a:cubicBezTo>
                  <a:pt x="5752" y="6392"/>
                  <a:pt x="6049" y="3242"/>
                  <a:pt x="6140" y="115"/>
                </a:cubicBezTo>
                <a:cubicBezTo>
                  <a:pt x="6140" y="69"/>
                  <a:pt x="6117" y="24"/>
                  <a:pt x="60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27"/>
          <p:cNvSpPr/>
          <p:nvPr/>
        </p:nvSpPr>
        <p:spPr>
          <a:xfrm rot="3524071" flipH="1">
            <a:off x="1303236" y="4648594"/>
            <a:ext cx="122996" cy="192036"/>
          </a:xfrm>
          <a:custGeom>
            <a:avLst/>
            <a:gdLst/>
            <a:ahLst/>
            <a:cxnLst/>
            <a:rect l="l" t="t" r="r" b="b"/>
            <a:pathLst>
              <a:path w="6141" h="9588" extrusionOk="0">
                <a:moveTo>
                  <a:pt x="5935" y="366"/>
                </a:moveTo>
                <a:lnTo>
                  <a:pt x="5935" y="366"/>
                </a:lnTo>
                <a:cubicBezTo>
                  <a:pt x="5821" y="3356"/>
                  <a:pt x="5547" y="6369"/>
                  <a:pt x="5090" y="9336"/>
                </a:cubicBezTo>
                <a:cubicBezTo>
                  <a:pt x="3424" y="8811"/>
                  <a:pt x="1826" y="8081"/>
                  <a:pt x="274" y="7373"/>
                </a:cubicBezTo>
                <a:cubicBezTo>
                  <a:pt x="1895" y="4840"/>
                  <a:pt x="3789" y="2489"/>
                  <a:pt x="5935" y="366"/>
                </a:cubicBezTo>
                <a:close/>
                <a:moveTo>
                  <a:pt x="6095" y="1"/>
                </a:moveTo>
                <a:cubicBezTo>
                  <a:pt x="6049" y="1"/>
                  <a:pt x="6003" y="1"/>
                  <a:pt x="5958" y="24"/>
                </a:cubicBezTo>
                <a:cubicBezTo>
                  <a:pt x="3721" y="2238"/>
                  <a:pt x="1712" y="4703"/>
                  <a:pt x="23" y="7350"/>
                </a:cubicBezTo>
                <a:cubicBezTo>
                  <a:pt x="0" y="7396"/>
                  <a:pt x="0" y="7419"/>
                  <a:pt x="23" y="7442"/>
                </a:cubicBezTo>
                <a:cubicBezTo>
                  <a:pt x="23" y="7465"/>
                  <a:pt x="46" y="7510"/>
                  <a:pt x="69" y="7510"/>
                </a:cubicBezTo>
                <a:cubicBezTo>
                  <a:pt x="1689" y="8264"/>
                  <a:pt x="3378" y="9040"/>
                  <a:pt x="5159" y="9565"/>
                </a:cubicBezTo>
                <a:cubicBezTo>
                  <a:pt x="5159" y="9587"/>
                  <a:pt x="5182" y="9587"/>
                  <a:pt x="5182" y="9587"/>
                </a:cubicBezTo>
                <a:cubicBezTo>
                  <a:pt x="5204" y="9587"/>
                  <a:pt x="5227" y="9565"/>
                  <a:pt x="5250" y="9565"/>
                </a:cubicBezTo>
                <a:cubicBezTo>
                  <a:pt x="5273" y="9542"/>
                  <a:pt x="5296" y="9519"/>
                  <a:pt x="5296" y="9496"/>
                </a:cubicBezTo>
                <a:cubicBezTo>
                  <a:pt x="5752" y="6392"/>
                  <a:pt x="6049" y="3242"/>
                  <a:pt x="6140" y="115"/>
                </a:cubicBezTo>
                <a:cubicBezTo>
                  <a:pt x="6140" y="69"/>
                  <a:pt x="6117" y="24"/>
                  <a:pt x="60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27"/>
          <p:cNvSpPr/>
          <p:nvPr/>
        </p:nvSpPr>
        <p:spPr>
          <a:xfrm>
            <a:off x="140974" y="170837"/>
            <a:ext cx="164586" cy="54655"/>
          </a:xfrm>
          <a:custGeom>
            <a:avLst/>
            <a:gdLst/>
            <a:ahLst/>
            <a:cxnLst/>
            <a:rect l="l" t="t" r="r" b="b"/>
            <a:pathLst>
              <a:path w="8218" h="2729" extrusionOk="0">
                <a:moveTo>
                  <a:pt x="3698" y="948"/>
                </a:moveTo>
                <a:cubicBezTo>
                  <a:pt x="3835" y="1017"/>
                  <a:pt x="3972" y="1131"/>
                  <a:pt x="4064" y="1245"/>
                </a:cubicBezTo>
                <a:cubicBezTo>
                  <a:pt x="4315" y="1496"/>
                  <a:pt x="4406" y="1839"/>
                  <a:pt x="4315" y="2113"/>
                </a:cubicBezTo>
                <a:cubicBezTo>
                  <a:pt x="4269" y="2272"/>
                  <a:pt x="4132" y="2409"/>
                  <a:pt x="3995" y="2478"/>
                </a:cubicBezTo>
                <a:cubicBezTo>
                  <a:pt x="3927" y="2501"/>
                  <a:pt x="3858" y="2512"/>
                  <a:pt x="3793" y="2512"/>
                </a:cubicBezTo>
                <a:cubicBezTo>
                  <a:pt x="3727" y="2512"/>
                  <a:pt x="3664" y="2501"/>
                  <a:pt x="3607" y="2478"/>
                </a:cubicBezTo>
                <a:cubicBezTo>
                  <a:pt x="3288" y="2341"/>
                  <a:pt x="3219" y="1861"/>
                  <a:pt x="3379" y="1473"/>
                </a:cubicBezTo>
                <a:cubicBezTo>
                  <a:pt x="3447" y="1291"/>
                  <a:pt x="3562" y="1108"/>
                  <a:pt x="3698" y="948"/>
                </a:cubicBezTo>
                <a:close/>
                <a:moveTo>
                  <a:pt x="5462" y="0"/>
                </a:moveTo>
                <a:cubicBezTo>
                  <a:pt x="5246" y="0"/>
                  <a:pt x="5022" y="24"/>
                  <a:pt x="4794" y="81"/>
                </a:cubicBezTo>
                <a:cubicBezTo>
                  <a:pt x="4360" y="172"/>
                  <a:pt x="3950" y="401"/>
                  <a:pt x="3653" y="697"/>
                </a:cubicBezTo>
                <a:cubicBezTo>
                  <a:pt x="3420" y="620"/>
                  <a:pt x="3177" y="574"/>
                  <a:pt x="2923" y="574"/>
                </a:cubicBezTo>
                <a:cubicBezTo>
                  <a:pt x="2804" y="574"/>
                  <a:pt x="2682" y="584"/>
                  <a:pt x="2557" y="606"/>
                </a:cubicBezTo>
                <a:cubicBezTo>
                  <a:pt x="1918" y="697"/>
                  <a:pt x="1347" y="1063"/>
                  <a:pt x="982" y="1336"/>
                </a:cubicBezTo>
                <a:cubicBezTo>
                  <a:pt x="617" y="1588"/>
                  <a:pt x="183" y="1976"/>
                  <a:pt x="1" y="2501"/>
                </a:cubicBezTo>
                <a:cubicBezTo>
                  <a:pt x="1" y="2546"/>
                  <a:pt x="24" y="2615"/>
                  <a:pt x="69" y="2615"/>
                </a:cubicBezTo>
                <a:cubicBezTo>
                  <a:pt x="86" y="2620"/>
                  <a:pt x="102" y="2623"/>
                  <a:pt x="116" y="2623"/>
                </a:cubicBezTo>
                <a:cubicBezTo>
                  <a:pt x="159" y="2623"/>
                  <a:pt x="189" y="2598"/>
                  <a:pt x="206" y="2546"/>
                </a:cubicBezTo>
                <a:cubicBezTo>
                  <a:pt x="366" y="2090"/>
                  <a:pt x="777" y="1747"/>
                  <a:pt x="1119" y="1496"/>
                </a:cubicBezTo>
                <a:cubicBezTo>
                  <a:pt x="1667" y="1108"/>
                  <a:pt x="2146" y="880"/>
                  <a:pt x="2603" y="811"/>
                </a:cubicBezTo>
                <a:cubicBezTo>
                  <a:pt x="2702" y="796"/>
                  <a:pt x="2803" y="789"/>
                  <a:pt x="2905" y="789"/>
                </a:cubicBezTo>
                <a:cubicBezTo>
                  <a:pt x="3108" y="789"/>
                  <a:pt x="3310" y="819"/>
                  <a:pt x="3493" y="880"/>
                </a:cubicBezTo>
                <a:cubicBezTo>
                  <a:pt x="3356" y="1040"/>
                  <a:pt x="3242" y="1222"/>
                  <a:pt x="3173" y="1405"/>
                </a:cubicBezTo>
                <a:cubicBezTo>
                  <a:pt x="2991" y="1861"/>
                  <a:pt x="3082" y="2478"/>
                  <a:pt x="3516" y="2683"/>
                </a:cubicBezTo>
                <a:cubicBezTo>
                  <a:pt x="3607" y="2706"/>
                  <a:pt x="3698" y="2729"/>
                  <a:pt x="3767" y="2729"/>
                </a:cubicBezTo>
                <a:cubicBezTo>
                  <a:pt x="3881" y="2729"/>
                  <a:pt x="3972" y="2706"/>
                  <a:pt x="4064" y="2660"/>
                </a:cubicBezTo>
                <a:cubicBezTo>
                  <a:pt x="4292" y="2569"/>
                  <a:pt x="4452" y="2386"/>
                  <a:pt x="4520" y="2181"/>
                </a:cubicBezTo>
                <a:cubicBezTo>
                  <a:pt x="4634" y="1839"/>
                  <a:pt x="4520" y="1405"/>
                  <a:pt x="4223" y="1085"/>
                </a:cubicBezTo>
                <a:cubicBezTo>
                  <a:pt x="4109" y="971"/>
                  <a:pt x="3995" y="880"/>
                  <a:pt x="3858" y="789"/>
                </a:cubicBezTo>
                <a:cubicBezTo>
                  <a:pt x="4109" y="560"/>
                  <a:pt x="4475" y="355"/>
                  <a:pt x="4840" y="286"/>
                </a:cubicBezTo>
                <a:cubicBezTo>
                  <a:pt x="5051" y="237"/>
                  <a:pt x="5259" y="216"/>
                  <a:pt x="5460" y="216"/>
                </a:cubicBezTo>
                <a:cubicBezTo>
                  <a:pt x="5995" y="216"/>
                  <a:pt x="6477" y="365"/>
                  <a:pt x="6826" y="515"/>
                </a:cubicBezTo>
                <a:cubicBezTo>
                  <a:pt x="7191" y="675"/>
                  <a:pt x="7875" y="1040"/>
                  <a:pt x="8012" y="1702"/>
                </a:cubicBezTo>
                <a:cubicBezTo>
                  <a:pt x="8012" y="1770"/>
                  <a:pt x="8081" y="1793"/>
                  <a:pt x="8127" y="1793"/>
                </a:cubicBezTo>
                <a:cubicBezTo>
                  <a:pt x="8195" y="1770"/>
                  <a:pt x="8218" y="1724"/>
                  <a:pt x="8218" y="1656"/>
                </a:cubicBezTo>
                <a:cubicBezTo>
                  <a:pt x="8058" y="903"/>
                  <a:pt x="7328" y="492"/>
                  <a:pt x="6894" y="309"/>
                </a:cubicBezTo>
                <a:cubicBezTo>
                  <a:pt x="6531" y="161"/>
                  <a:pt x="6025" y="0"/>
                  <a:pt x="54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27"/>
          <p:cNvSpPr/>
          <p:nvPr/>
        </p:nvSpPr>
        <p:spPr>
          <a:xfrm>
            <a:off x="8731324" y="3334621"/>
            <a:ext cx="106526" cy="101620"/>
          </a:xfrm>
          <a:custGeom>
            <a:avLst/>
            <a:gdLst/>
            <a:ahLst/>
            <a:cxnLst/>
            <a:rect l="l" t="t" r="r" b="b"/>
            <a:pathLst>
              <a:path w="5319" h="5074" extrusionOk="0">
                <a:moveTo>
                  <a:pt x="3013" y="212"/>
                </a:moveTo>
                <a:cubicBezTo>
                  <a:pt x="3378" y="212"/>
                  <a:pt x="3675" y="281"/>
                  <a:pt x="3949" y="418"/>
                </a:cubicBezTo>
                <a:cubicBezTo>
                  <a:pt x="4565" y="714"/>
                  <a:pt x="5022" y="1422"/>
                  <a:pt x="5067" y="2198"/>
                </a:cubicBezTo>
                <a:cubicBezTo>
                  <a:pt x="5113" y="3020"/>
                  <a:pt x="4816" y="3773"/>
                  <a:pt x="4291" y="4184"/>
                </a:cubicBezTo>
                <a:cubicBezTo>
                  <a:pt x="3766" y="4617"/>
                  <a:pt x="3105" y="4846"/>
                  <a:pt x="2420" y="4846"/>
                </a:cubicBezTo>
                <a:cubicBezTo>
                  <a:pt x="2392" y="4847"/>
                  <a:pt x="2364" y="4847"/>
                  <a:pt x="2337" y="4847"/>
                </a:cubicBezTo>
                <a:cubicBezTo>
                  <a:pt x="1705" y="4847"/>
                  <a:pt x="1103" y="4599"/>
                  <a:pt x="754" y="4184"/>
                </a:cubicBezTo>
                <a:cubicBezTo>
                  <a:pt x="502" y="3864"/>
                  <a:pt x="343" y="3430"/>
                  <a:pt x="297" y="2905"/>
                </a:cubicBezTo>
                <a:cubicBezTo>
                  <a:pt x="229" y="2221"/>
                  <a:pt x="365" y="1604"/>
                  <a:pt x="708" y="1171"/>
                </a:cubicBezTo>
                <a:cubicBezTo>
                  <a:pt x="1027" y="783"/>
                  <a:pt x="1530" y="486"/>
                  <a:pt x="2191" y="326"/>
                </a:cubicBezTo>
                <a:cubicBezTo>
                  <a:pt x="2488" y="258"/>
                  <a:pt x="2762" y="212"/>
                  <a:pt x="3013" y="212"/>
                </a:cubicBezTo>
                <a:close/>
                <a:moveTo>
                  <a:pt x="3043" y="1"/>
                </a:moveTo>
                <a:cubicBezTo>
                  <a:pt x="2763" y="1"/>
                  <a:pt x="2463" y="42"/>
                  <a:pt x="2146" y="121"/>
                </a:cubicBezTo>
                <a:cubicBezTo>
                  <a:pt x="1415" y="303"/>
                  <a:pt x="890" y="600"/>
                  <a:pt x="548" y="1034"/>
                </a:cubicBezTo>
                <a:cubicBezTo>
                  <a:pt x="183" y="1513"/>
                  <a:pt x="0" y="2175"/>
                  <a:pt x="69" y="2928"/>
                </a:cubicBezTo>
                <a:cubicBezTo>
                  <a:pt x="137" y="3499"/>
                  <a:pt x="320" y="3978"/>
                  <a:pt x="594" y="4321"/>
                </a:cubicBezTo>
                <a:cubicBezTo>
                  <a:pt x="1005" y="4800"/>
                  <a:pt x="1667" y="5074"/>
                  <a:pt x="2397" y="5074"/>
                </a:cubicBezTo>
                <a:lnTo>
                  <a:pt x="2420" y="5074"/>
                </a:lnTo>
                <a:cubicBezTo>
                  <a:pt x="3150" y="5051"/>
                  <a:pt x="3858" y="4800"/>
                  <a:pt x="4428" y="4343"/>
                </a:cubicBezTo>
                <a:cubicBezTo>
                  <a:pt x="4999" y="3887"/>
                  <a:pt x="5319" y="3088"/>
                  <a:pt x="5273" y="2198"/>
                </a:cubicBezTo>
                <a:cubicBezTo>
                  <a:pt x="5227" y="1331"/>
                  <a:pt x="4725" y="554"/>
                  <a:pt x="4040" y="212"/>
                </a:cubicBezTo>
                <a:cubicBezTo>
                  <a:pt x="3743" y="70"/>
                  <a:pt x="3409" y="1"/>
                  <a:pt x="30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27"/>
          <p:cNvSpPr/>
          <p:nvPr/>
        </p:nvSpPr>
        <p:spPr>
          <a:xfrm rot="3523992">
            <a:off x="288466" y="4163846"/>
            <a:ext cx="68124" cy="64986"/>
          </a:xfrm>
          <a:custGeom>
            <a:avLst/>
            <a:gdLst/>
            <a:ahLst/>
            <a:cxnLst/>
            <a:rect l="l" t="t" r="r" b="b"/>
            <a:pathLst>
              <a:path w="5319" h="5074" extrusionOk="0">
                <a:moveTo>
                  <a:pt x="3013" y="212"/>
                </a:moveTo>
                <a:cubicBezTo>
                  <a:pt x="3378" y="212"/>
                  <a:pt x="3675" y="281"/>
                  <a:pt x="3949" y="418"/>
                </a:cubicBezTo>
                <a:cubicBezTo>
                  <a:pt x="4565" y="714"/>
                  <a:pt x="5022" y="1422"/>
                  <a:pt x="5067" y="2198"/>
                </a:cubicBezTo>
                <a:cubicBezTo>
                  <a:pt x="5113" y="3020"/>
                  <a:pt x="4816" y="3773"/>
                  <a:pt x="4291" y="4184"/>
                </a:cubicBezTo>
                <a:cubicBezTo>
                  <a:pt x="3766" y="4617"/>
                  <a:pt x="3105" y="4846"/>
                  <a:pt x="2420" y="4846"/>
                </a:cubicBezTo>
                <a:cubicBezTo>
                  <a:pt x="2392" y="4847"/>
                  <a:pt x="2364" y="4847"/>
                  <a:pt x="2337" y="4847"/>
                </a:cubicBezTo>
                <a:cubicBezTo>
                  <a:pt x="1705" y="4847"/>
                  <a:pt x="1103" y="4599"/>
                  <a:pt x="754" y="4184"/>
                </a:cubicBezTo>
                <a:cubicBezTo>
                  <a:pt x="502" y="3864"/>
                  <a:pt x="343" y="3430"/>
                  <a:pt x="297" y="2905"/>
                </a:cubicBezTo>
                <a:cubicBezTo>
                  <a:pt x="229" y="2221"/>
                  <a:pt x="365" y="1604"/>
                  <a:pt x="708" y="1171"/>
                </a:cubicBezTo>
                <a:cubicBezTo>
                  <a:pt x="1027" y="783"/>
                  <a:pt x="1530" y="486"/>
                  <a:pt x="2191" y="326"/>
                </a:cubicBezTo>
                <a:cubicBezTo>
                  <a:pt x="2488" y="258"/>
                  <a:pt x="2762" y="212"/>
                  <a:pt x="3013" y="212"/>
                </a:cubicBezTo>
                <a:close/>
                <a:moveTo>
                  <a:pt x="3043" y="1"/>
                </a:moveTo>
                <a:cubicBezTo>
                  <a:pt x="2763" y="1"/>
                  <a:pt x="2463" y="42"/>
                  <a:pt x="2146" y="121"/>
                </a:cubicBezTo>
                <a:cubicBezTo>
                  <a:pt x="1415" y="303"/>
                  <a:pt x="890" y="600"/>
                  <a:pt x="548" y="1034"/>
                </a:cubicBezTo>
                <a:cubicBezTo>
                  <a:pt x="183" y="1513"/>
                  <a:pt x="0" y="2175"/>
                  <a:pt x="69" y="2928"/>
                </a:cubicBezTo>
                <a:cubicBezTo>
                  <a:pt x="137" y="3499"/>
                  <a:pt x="320" y="3978"/>
                  <a:pt x="594" y="4321"/>
                </a:cubicBezTo>
                <a:cubicBezTo>
                  <a:pt x="1005" y="4800"/>
                  <a:pt x="1667" y="5074"/>
                  <a:pt x="2397" y="5074"/>
                </a:cubicBezTo>
                <a:lnTo>
                  <a:pt x="2420" y="5074"/>
                </a:lnTo>
                <a:cubicBezTo>
                  <a:pt x="3150" y="5051"/>
                  <a:pt x="3858" y="4800"/>
                  <a:pt x="4428" y="4343"/>
                </a:cubicBezTo>
                <a:cubicBezTo>
                  <a:pt x="4999" y="3887"/>
                  <a:pt x="5319" y="3088"/>
                  <a:pt x="5273" y="2198"/>
                </a:cubicBezTo>
                <a:cubicBezTo>
                  <a:pt x="5227" y="1331"/>
                  <a:pt x="4725" y="554"/>
                  <a:pt x="4040" y="212"/>
                </a:cubicBezTo>
                <a:cubicBezTo>
                  <a:pt x="3743" y="70"/>
                  <a:pt x="3409" y="1"/>
                  <a:pt x="30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27"/>
          <p:cNvSpPr/>
          <p:nvPr/>
        </p:nvSpPr>
        <p:spPr>
          <a:xfrm rot="-5735881" flipH="1">
            <a:off x="250999" y="2661952"/>
            <a:ext cx="143061" cy="117729"/>
          </a:xfrm>
          <a:custGeom>
            <a:avLst/>
            <a:gdLst/>
            <a:ahLst/>
            <a:cxnLst/>
            <a:rect l="l" t="t" r="r" b="b"/>
            <a:pathLst>
              <a:path w="6141" h="9588" extrusionOk="0">
                <a:moveTo>
                  <a:pt x="5935" y="366"/>
                </a:moveTo>
                <a:lnTo>
                  <a:pt x="5935" y="366"/>
                </a:lnTo>
                <a:cubicBezTo>
                  <a:pt x="5821" y="3356"/>
                  <a:pt x="5547" y="6369"/>
                  <a:pt x="5090" y="9336"/>
                </a:cubicBezTo>
                <a:cubicBezTo>
                  <a:pt x="3424" y="8811"/>
                  <a:pt x="1826" y="8081"/>
                  <a:pt x="274" y="7373"/>
                </a:cubicBezTo>
                <a:cubicBezTo>
                  <a:pt x="1895" y="4840"/>
                  <a:pt x="3789" y="2489"/>
                  <a:pt x="5935" y="366"/>
                </a:cubicBezTo>
                <a:close/>
                <a:moveTo>
                  <a:pt x="6095" y="1"/>
                </a:moveTo>
                <a:cubicBezTo>
                  <a:pt x="6049" y="1"/>
                  <a:pt x="6003" y="1"/>
                  <a:pt x="5958" y="24"/>
                </a:cubicBezTo>
                <a:cubicBezTo>
                  <a:pt x="3721" y="2238"/>
                  <a:pt x="1712" y="4703"/>
                  <a:pt x="23" y="7350"/>
                </a:cubicBezTo>
                <a:cubicBezTo>
                  <a:pt x="0" y="7396"/>
                  <a:pt x="0" y="7419"/>
                  <a:pt x="23" y="7442"/>
                </a:cubicBezTo>
                <a:cubicBezTo>
                  <a:pt x="23" y="7465"/>
                  <a:pt x="46" y="7510"/>
                  <a:pt x="69" y="7510"/>
                </a:cubicBezTo>
                <a:cubicBezTo>
                  <a:pt x="1689" y="8264"/>
                  <a:pt x="3378" y="9040"/>
                  <a:pt x="5159" y="9565"/>
                </a:cubicBezTo>
                <a:cubicBezTo>
                  <a:pt x="5159" y="9587"/>
                  <a:pt x="5182" y="9587"/>
                  <a:pt x="5182" y="9587"/>
                </a:cubicBezTo>
                <a:cubicBezTo>
                  <a:pt x="5204" y="9587"/>
                  <a:pt x="5227" y="9565"/>
                  <a:pt x="5250" y="9565"/>
                </a:cubicBezTo>
                <a:cubicBezTo>
                  <a:pt x="5273" y="9542"/>
                  <a:pt x="5296" y="9519"/>
                  <a:pt x="5296" y="9496"/>
                </a:cubicBezTo>
                <a:cubicBezTo>
                  <a:pt x="5752" y="6392"/>
                  <a:pt x="6049" y="3242"/>
                  <a:pt x="6140" y="115"/>
                </a:cubicBezTo>
                <a:cubicBezTo>
                  <a:pt x="6140" y="69"/>
                  <a:pt x="6117" y="24"/>
                  <a:pt x="60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27"/>
          <p:cNvSpPr/>
          <p:nvPr/>
        </p:nvSpPr>
        <p:spPr>
          <a:xfrm flipH="1">
            <a:off x="223267" y="2017800"/>
            <a:ext cx="205140" cy="205140"/>
          </a:xfrm>
          <a:custGeom>
            <a:avLst/>
            <a:gdLst/>
            <a:ahLst/>
            <a:cxnLst/>
            <a:rect l="l" t="t" r="r" b="b"/>
            <a:pathLst>
              <a:path w="7602" h="7602" extrusionOk="0">
                <a:moveTo>
                  <a:pt x="2648" y="1"/>
                </a:moveTo>
                <a:cubicBezTo>
                  <a:pt x="2420" y="1"/>
                  <a:pt x="2237" y="183"/>
                  <a:pt x="2237" y="434"/>
                </a:cubicBezTo>
                <a:lnTo>
                  <a:pt x="2237" y="1804"/>
                </a:lnTo>
                <a:cubicBezTo>
                  <a:pt x="2237" y="2032"/>
                  <a:pt x="2032" y="2215"/>
                  <a:pt x="1804" y="2215"/>
                </a:cubicBezTo>
                <a:lnTo>
                  <a:pt x="434" y="2215"/>
                </a:lnTo>
                <a:cubicBezTo>
                  <a:pt x="206" y="2215"/>
                  <a:pt x="0" y="2420"/>
                  <a:pt x="0" y="2648"/>
                </a:cubicBezTo>
                <a:lnTo>
                  <a:pt x="0" y="4954"/>
                </a:lnTo>
                <a:cubicBezTo>
                  <a:pt x="0" y="5182"/>
                  <a:pt x="206" y="5387"/>
                  <a:pt x="434" y="5387"/>
                </a:cubicBezTo>
                <a:lnTo>
                  <a:pt x="1804" y="5387"/>
                </a:lnTo>
                <a:cubicBezTo>
                  <a:pt x="2032" y="5387"/>
                  <a:pt x="2237" y="5570"/>
                  <a:pt x="2237" y="5798"/>
                </a:cubicBezTo>
                <a:lnTo>
                  <a:pt x="2237" y="7168"/>
                </a:lnTo>
                <a:cubicBezTo>
                  <a:pt x="2237" y="7419"/>
                  <a:pt x="2420" y="7601"/>
                  <a:pt x="2648" y="7601"/>
                </a:cubicBezTo>
                <a:lnTo>
                  <a:pt x="4976" y="7601"/>
                </a:lnTo>
                <a:cubicBezTo>
                  <a:pt x="5205" y="7601"/>
                  <a:pt x="5387" y="7419"/>
                  <a:pt x="5387" y="7168"/>
                </a:cubicBezTo>
                <a:lnTo>
                  <a:pt x="5387" y="5798"/>
                </a:lnTo>
                <a:cubicBezTo>
                  <a:pt x="5387" y="5570"/>
                  <a:pt x="5570" y="5387"/>
                  <a:pt x="5798" y="5387"/>
                </a:cubicBezTo>
                <a:lnTo>
                  <a:pt x="7190" y="5387"/>
                </a:lnTo>
                <a:cubicBezTo>
                  <a:pt x="7419" y="5387"/>
                  <a:pt x="7601" y="5182"/>
                  <a:pt x="7601" y="4954"/>
                </a:cubicBezTo>
                <a:lnTo>
                  <a:pt x="7601" y="2648"/>
                </a:lnTo>
                <a:cubicBezTo>
                  <a:pt x="7601" y="2420"/>
                  <a:pt x="7419" y="2215"/>
                  <a:pt x="7190" y="2215"/>
                </a:cubicBezTo>
                <a:lnTo>
                  <a:pt x="5798" y="2215"/>
                </a:lnTo>
                <a:cubicBezTo>
                  <a:pt x="5570" y="2215"/>
                  <a:pt x="5387" y="2032"/>
                  <a:pt x="5387" y="1804"/>
                </a:cubicBezTo>
                <a:lnTo>
                  <a:pt x="5387" y="434"/>
                </a:lnTo>
                <a:cubicBezTo>
                  <a:pt x="5387" y="183"/>
                  <a:pt x="5205" y="1"/>
                  <a:pt x="497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27"/>
          <p:cNvSpPr/>
          <p:nvPr/>
        </p:nvSpPr>
        <p:spPr>
          <a:xfrm rot="-570776" flipH="1">
            <a:off x="8346100" y="4253614"/>
            <a:ext cx="904250" cy="1339752"/>
          </a:xfrm>
          <a:custGeom>
            <a:avLst/>
            <a:gdLst/>
            <a:ahLst/>
            <a:cxnLst/>
            <a:rect l="l" t="t" r="r" b="b"/>
            <a:pathLst>
              <a:path w="33508" h="49646" extrusionOk="0">
                <a:moveTo>
                  <a:pt x="12973" y="0"/>
                </a:moveTo>
                <a:cubicBezTo>
                  <a:pt x="11302" y="0"/>
                  <a:pt x="9993" y="1496"/>
                  <a:pt x="9427" y="3059"/>
                </a:cubicBezTo>
                <a:cubicBezTo>
                  <a:pt x="8103" y="6574"/>
                  <a:pt x="9359" y="10729"/>
                  <a:pt x="11915" y="13468"/>
                </a:cubicBezTo>
                <a:cubicBezTo>
                  <a:pt x="13033" y="14654"/>
                  <a:pt x="14449" y="15796"/>
                  <a:pt x="14631" y="17416"/>
                </a:cubicBezTo>
                <a:cubicBezTo>
                  <a:pt x="14700" y="18078"/>
                  <a:pt x="14540" y="18740"/>
                  <a:pt x="14517" y="19402"/>
                </a:cubicBezTo>
                <a:cubicBezTo>
                  <a:pt x="14471" y="20794"/>
                  <a:pt x="14974" y="22232"/>
                  <a:pt x="15955" y="23282"/>
                </a:cubicBezTo>
                <a:cubicBezTo>
                  <a:pt x="17233" y="24675"/>
                  <a:pt x="19242" y="25382"/>
                  <a:pt x="20201" y="27026"/>
                </a:cubicBezTo>
                <a:cubicBezTo>
                  <a:pt x="21410" y="29103"/>
                  <a:pt x="20497" y="31910"/>
                  <a:pt x="21684" y="34010"/>
                </a:cubicBezTo>
                <a:cubicBezTo>
                  <a:pt x="23031" y="36407"/>
                  <a:pt x="26432" y="36749"/>
                  <a:pt x="28281" y="38781"/>
                </a:cubicBezTo>
                <a:cubicBezTo>
                  <a:pt x="29285" y="39831"/>
                  <a:pt x="29742" y="41269"/>
                  <a:pt x="30404" y="42570"/>
                </a:cubicBezTo>
                <a:cubicBezTo>
                  <a:pt x="31043" y="43871"/>
                  <a:pt x="32070" y="45172"/>
                  <a:pt x="33508" y="45400"/>
                </a:cubicBezTo>
                <a:cubicBezTo>
                  <a:pt x="32024" y="44487"/>
                  <a:pt x="31454" y="42501"/>
                  <a:pt x="31202" y="40744"/>
                </a:cubicBezTo>
                <a:cubicBezTo>
                  <a:pt x="30951" y="38986"/>
                  <a:pt x="30746" y="37046"/>
                  <a:pt x="29468" y="35814"/>
                </a:cubicBezTo>
                <a:cubicBezTo>
                  <a:pt x="28737" y="35106"/>
                  <a:pt x="27733" y="34764"/>
                  <a:pt x="26934" y="34147"/>
                </a:cubicBezTo>
                <a:cubicBezTo>
                  <a:pt x="26112" y="33485"/>
                  <a:pt x="25496" y="32549"/>
                  <a:pt x="25245" y="31522"/>
                </a:cubicBezTo>
                <a:cubicBezTo>
                  <a:pt x="24789" y="29582"/>
                  <a:pt x="25565" y="27437"/>
                  <a:pt x="24720" y="25656"/>
                </a:cubicBezTo>
                <a:cubicBezTo>
                  <a:pt x="23921" y="23967"/>
                  <a:pt x="21844" y="23054"/>
                  <a:pt x="21296" y="21251"/>
                </a:cubicBezTo>
                <a:cubicBezTo>
                  <a:pt x="20817" y="19745"/>
                  <a:pt x="21570" y="18124"/>
                  <a:pt x="21273" y="16572"/>
                </a:cubicBezTo>
                <a:cubicBezTo>
                  <a:pt x="20863" y="14312"/>
                  <a:pt x="18443" y="13011"/>
                  <a:pt x="17416" y="10934"/>
                </a:cubicBezTo>
                <a:cubicBezTo>
                  <a:pt x="16777" y="9656"/>
                  <a:pt x="16708" y="8195"/>
                  <a:pt x="16686" y="6757"/>
                </a:cubicBezTo>
                <a:cubicBezTo>
                  <a:pt x="16663" y="5319"/>
                  <a:pt x="16686" y="3858"/>
                  <a:pt x="16161" y="2534"/>
                </a:cubicBezTo>
                <a:cubicBezTo>
                  <a:pt x="15636" y="1188"/>
                  <a:pt x="14449" y="23"/>
                  <a:pt x="13011" y="1"/>
                </a:cubicBezTo>
                <a:cubicBezTo>
                  <a:pt x="12998" y="0"/>
                  <a:pt x="12985" y="0"/>
                  <a:pt x="12973" y="0"/>
                </a:cubicBezTo>
                <a:close/>
                <a:moveTo>
                  <a:pt x="4392" y="14708"/>
                </a:moveTo>
                <a:cubicBezTo>
                  <a:pt x="3463" y="14708"/>
                  <a:pt x="2560" y="14973"/>
                  <a:pt x="1826" y="15567"/>
                </a:cubicBezTo>
                <a:cubicBezTo>
                  <a:pt x="434" y="16686"/>
                  <a:pt x="0" y="18763"/>
                  <a:pt x="571" y="20452"/>
                </a:cubicBezTo>
                <a:cubicBezTo>
                  <a:pt x="1142" y="22141"/>
                  <a:pt x="2602" y="23442"/>
                  <a:pt x="4269" y="24127"/>
                </a:cubicBezTo>
                <a:cubicBezTo>
                  <a:pt x="5455" y="24629"/>
                  <a:pt x="6916" y="24926"/>
                  <a:pt x="7555" y="26067"/>
                </a:cubicBezTo>
                <a:cubicBezTo>
                  <a:pt x="8080" y="27026"/>
                  <a:pt x="7829" y="28236"/>
                  <a:pt x="8263" y="29263"/>
                </a:cubicBezTo>
                <a:cubicBezTo>
                  <a:pt x="9222" y="31454"/>
                  <a:pt x="12554" y="31203"/>
                  <a:pt x="14243" y="32892"/>
                </a:cubicBezTo>
                <a:cubicBezTo>
                  <a:pt x="15430" y="34102"/>
                  <a:pt x="15544" y="35996"/>
                  <a:pt x="16434" y="37434"/>
                </a:cubicBezTo>
                <a:cubicBezTo>
                  <a:pt x="17279" y="38804"/>
                  <a:pt x="18763" y="39648"/>
                  <a:pt x="20269" y="40242"/>
                </a:cubicBezTo>
                <a:cubicBezTo>
                  <a:pt x="21296" y="40652"/>
                  <a:pt x="22369" y="40972"/>
                  <a:pt x="23282" y="41565"/>
                </a:cubicBezTo>
                <a:cubicBezTo>
                  <a:pt x="25907" y="43186"/>
                  <a:pt x="27094" y="46678"/>
                  <a:pt x="29947" y="47865"/>
                </a:cubicBezTo>
                <a:cubicBezTo>
                  <a:pt x="27025" y="46176"/>
                  <a:pt x="27048" y="42068"/>
                  <a:pt x="24811" y="40082"/>
                </a:cubicBezTo>
                <a:cubicBezTo>
                  <a:pt x="23487" y="38895"/>
                  <a:pt x="21479" y="38621"/>
                  <a:pt x="20292" y="37320"/>
                </a:cubicBezTo>
                <a:cubicBezTo>
                  <a:pt x="18375" y="35243"/>
                  <a:pt x="19310" y="31568"/>
                  <a:pt x="17393" y="29491"/>
                </a:cubicBezTo>
                <a:cubicBezTo>
                  <a:pt x="16161" y="28167"/>
                  <a:pt x="14083" y="27893"/>
                  <a:pt x="12828" y="26592"/>
                </a:cubicBezTo>
                <a:cubicBezTo>
                  <a:pt x="11755" y="25474"/>
                  <a:pt x="11504" y="23853"/>
                  <a:pt x="11162" y="22347"/>
                </a:cubicBezTo>
                <a:cubicBezTo>
                  <a:pt x="10682" y="20087"/>
                  <a:pt x="9884" y="17759"/>
                  <a:pt x="8172" y="16207"/>
                </a:cubicBezTo>
                <a:cubicBezTo>
                  <a:pt x="7156" y="15272"/>
                  <a:pt x="5747" y="14708"/>
                  <a:pt x="4392" y="14708"/>
                </a:cubicBezTo>
                <a:close/>
                <a:moveTo>
                  <a:pt x="5136" y="34284"/>
                </a:moveTo>
                <a:cubicBezTo>
                  <a:pt x="2876" y="34307"/>
                  <a:pt x="1210" y="36955"/>
                  <a:pt x="1826" y="39123"/>
                </a:cubicBezTo>
                <a:cubicBezTo>
                  <a:pt x="2433" y="41257"/>
                  <a:pt x="4719" y="42639"/>
                  <a:pt x="6945" y="42639"/>
                </a:cubicBezTo>
                <a:cubicBezTo>
                  <a:pt x="6981" y="42639"/>
                  <a:pt x="7017" y="42639"/>
                  <a:pt x="7053" y="42638"/>
                </a:cubicBezTo>
                <a:cubicBezTo>
                  <a:pt x="7470" y="42623"/>
                  <a:pt x="7888" y="42566"/>
                  <a:pt x="8305" y="42566"/>
                </a:cubicBezTo>
                <a:cubicBezTo>
                  <a:pt x="8504" y="42566"/>
                  <a:pt x="8703" y="42579"/>
                  <a:pt x="8902" y="42615"/>
                </a:cubicBezTo>
                <a:cubicBezTo>
                  <a:pt x="10591" y="42889"/>
                  <a:pt x="11755" y="44647"/>
                  <a:pt x="13444" y="44966"/>
                </a:cubicBezTo>
                <a:cubicBezTo>
                  <a:pt x="13658" y="45009"/>
                  <a:pt x="13873" y="45027"/>
                  <a:pt x="14088" y="45027"/>
                </a:cubicBezTo>
                <a:cubicBezTo>
                  <a:pt x="15090" y="45027"/>
                  <a:pt x="16104" y="44644"/>
                  <a:pt x="17118" y="44644"/>
                </a:cubicBezTo>
                <a:cubicBezTo>
                  <a:pt x="17164" y="44644"/>
                  <a:pt x="17210" y="44645"/>
                  <a:pt x="17256" y="44647"/>
                </a:cubicBezTo>
                <a:cubicBezTo>
                  <a:pt x="20877" y="44738"/>
                  <a:pt x="23021" y="49646"/>
                  <a:pt x="26658" y="49646"/>
                </a:cubicBezTo>
                <a:cubicBezTo>
                  <a:pt x="26666" y="49646"/>
                  <a:pt x="26675" y="49646"/>
                  <a:pt x="26683" y="49646"/>
                </a:cubicBezTo>
                <a:cubicBezTo>
                  <a:pt x="25450" y="48550"/>
                  <a:pt x="24400" y="47363"/>
                  <a:pt x="23716" y="45994"/>
                </a:cubicBezTo>
                <a:cubicBezTo>
                  <a:pt x="23236" y="45058"/>
                  <a:pt x="22894" y="43939"/>
                  <a:pt x="21981" y="43414"/>
                </a:cubicBezTo>
                <a:cubicBezTo>
                  <a:pt x="21342" y="43026"/>
                  <a:pt x="20543" y="43003"/>
                  <a:pt x="19881" y="42684"/>
                </a:cubicBezTo>
                <a:cubicBezTo>
                  <a:pt x="18397" y="41999"/>
                  <a:pt x="17895" y="40036"/>
                  <a:pt x="16503" y="39169"/>
                </a:cubicBezTo>
                <a:cubicBezTo>
                  <a:pt x="15225" y="38393"/>
                  <a:pt x="13558" y="38712"/>
                  <a:pt x="12120" y="38279"/>
                </a:cubicBezTo>
                <a:cubicBezTo>
                  <a:pt x="9496" y="37480"/>
                  <a:pt x="7852" y="34284"/>
                  <a:pt x="5136" y="34284"/>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27"/>
          <p:cNvSpPr/>
          <p:nvPr/>
        </p:nvSpPr>
        <p:spPr>
          <a:xfrm rot="570776">
            <a:off x="-62100" y="4253614"/>
            <a:ext cx="904250" cy="1339752"/>
          </a:xfrm>
          <a:custGeom>
            <a:avLst/>
            <a:gdLst/>
            <a:ahLst/>
            <a:cxnLst/>
            <a:rect l="l" t="t" r="r" b="b"/>
            <a:pathLst>
              <a:path w="33508" h="49646" extrusionOk="0">
                <a:moveTo>
                  <a:pt x="12973" y="0"/>
                </a:moveTo>
                <a:cubicBezTo>
                  <a:pt x="11302" y="0"/>
                  <a:pt x="9993" y="1496"/>
                  <a:pt x="9427" y="3059"/>
                </a:cubicBezTo>
                <a:cubicBezTo>
                  <a:pt x="8103" y="6574"/>
                  <a:pt x="9359" y="10729"/>
                  <a:pt x="11915" y="13468"/>
                </a:cubicBezTo>
                <a:cubicBezTo>
                  <a:pt x="13033" y="14654"/>
                  <a:pt x="14449" y="15796"/>
                  <a:pt x="14631" y="17416"/>
                </a:cubicBezTo>
                <a:cubicBezTo>
                  <a:pt x="14700" y="18078"/>
                  <a:pt x="14540" y="18740"/>
                  <a:pt x="14517" y="19402"/>
                </a:cubicBezTo>
                <a:cubicBezTo>
                  <a:pt x="14471" y="20794"/>
                  <a:pt x="14974" y="22232"/>
                  <a:pt x="15955" y="23282"/>
                </a:cubicBezTo>
                <a:cubicBezTo>
                  <a:pt x="17233" y="24675"/>
                  <a:pt x="19242" y="25382"/>
                  <a:pt x="20201" y="27026"/>
                </a:cubicBezTo>
                <a:cubicBezTo>
                  <a:pt x="21410" y="29103"/>
                  <a:pt x="20497" y="31910"/>
                  <a:pt x="21684" y="34010"/>
                </a:cubicBezTo>
                <a:cubicBezTo>
                  <a:pt x="23031" y="36407"/>
                  <a:pt x="26432" y="36749"/>
                  <a:pt x="28281" y="38781"/>
                </a:cubicBezTo>
                <a:cubicBezTo>
                  <a:pt x="29285" y="39831"/>
                  <a:pt x="29742" y="41269"/>
                  <a:pt x="30404" y="42570"/>
                </a:cubicBezTo>
                <a:cubicBezTo>
                  <a:pt x="31043" y="43871"/>
                  <a:pt x="32070" y="45172"/>
                  <a:pt x="33508" y="45400"/>
                </a:cubicBezTo>
                <a:cubicBezTo>
                  <a:pt x="32024" y="44487"/>
                  <a:pt x="31454" y="42501"/>
                  <a:pt x="31202" y="40744"/>
                </a:cubicBezTo>
                <a:cubicBezTo>
                  <a:pt x="30951" y="38986"/>
                  <a:pt x="30746" y="37046"/>
                  <a:pt x="29468" y="35814"/>
                </a:cubicBezTo>
                <a:cubicBezTo>
                  <a:pt x="28737" y="35106"/>
                  <a:pt x="27733" y="34764"/>
                  <a:pt x="26934" y="34147"/>
                </a:cubicBezTo>
                <a:cubicBezTo>
                  <a:pt x="26112" y="33485"/>
                  <a:pt x="25496" y="32549"/>
                  <a:pt x="25245" y="31522"/>
                </a:cubicBezTo>
                <a:cubicBezTo>
                  <a:pt x="24789" y="29582"/>
                  <a:pt x="25565" y="27437"/>
                  <a:pt x="24720" y="25656"/>
                </a:cubicBezTo>
                <a:cubicBezTo>
                  <a:pt x="23921" y="23967"/>
                  <a:pt x="21844" y="23054"/>
                  <a:pt x="21296" y="21251"/>
                </a:cubicBezTo>
                <a:cubicBezTo>
                  <a:pt x="20817" y="19745"/>
                  <a:pt x="21570" y="18124"/>
                  <a:pt x="21273" y="16572"/>
                </a:cubicBezTo>
                <a:cubicBezTo>
                  <a:pt x="20863" y="14312"/>
                  <a:pt x="18443" y="13011"/>
                  <a:pt x="17416" y="10934"/>
                </a:cubicBezTo>
                <a:cubicBezTo>
                  <a:pt x="16777" y="9656"/>
                  <a:pt x="16708" y="8195"/>
                  <a:pt x="16686" y="6757"/>
                </a:cubicBezTo>
                <a:cubicBezTo>
                  <a:pt x="16663" y="5319"/>
                  <a:pt x="16686" y="3858"/>
                  <a:pt x="16161" y="2534"/>
                </a:cubicBezTo>
                <a:cubicBezTo>
                  <a:pt x="15636" y="1188"/>
                  <a:pt x="14449" y="23"/>
                  <a:pt x="13011" y="1"/>
                </a:cubicBezTo>
                <a:cubicBezTo>
                  <a:pt x="12998" y="0"/>
                  <a:pt x="12985" y="0"/>
                  <a:pt x="12973" y="0"/>
                </a:cubicBezTo>
                <a:close/>
                <a:moveTo>
                  <a:pt x="4392" y="14708"/>
                </a:moveTo>
                <a:cubicBezTo>
                  <a:pt x="3463" y="14708"/>
                  <a:pt x="2560" y="14973"/>
                  <a:pt x="1826" y="15567"/>
                </a:cubicBezTo>
                <a:cubicBezTo>
                  <a:pt x="434" y="16686"/>
                  <a:pt x="0" y="18763"/>
                  <a:pt x="571" y="20452"/>
                </a:cubicBezTo>
                <a:cubicBezTo>
                  <a:pt x="1142" y="22141"/>
                  <a:pt x="2602" y="23442"/>
                  <a:pt x="4269" y="24127"/>
                </a:cubicBezTo>
                <a:cubicBezTo>
                  <a:pt x="5455" y="24629"/>
                  <a:pt x="6916" y="24926"/>
                  <a:pt x="7555" y="26067"/>
                </a:cubicBezTo>
                <a:cubicBezTo>
                  <a:pt x="8080" y="27026"/>
                  <a:pt x="7829" y="28236"/>
                  <a:pt x="8263" y="29263"/>
                </a:cubicBezTo>
                <a:cubicBezTo>
                  <a:pt x="9222" y="31454"/>
                  <a:pt x="12554" y="31203"/>
                  <a:pt x="14243" y="32892"/>
                </a:cubicBezTo>
                <a:cubicBezTo>
                  <a:pt x="15430" y="34102"/>
                  <a:pt x="15544" y="35996"/>
                  <a:pt x="16434" y="37434"/>
                </a:cubicBezTo>
                <a:cubicBezTo>
                  <a:pt x="17279" y="38804"/>
                  <a:pt x="18763" y="39648"/>
                  <a:pt x="20269" y="40242"/>
                </a:cubicBezTo>
                <a:cubicBezTo>
                  <a:pt x="21296" y="40652"/>
                  <a:pt x="22369" y="40972"/>
                  <a:pt x="23282" y="41565"/>
                </a:cubicBezTo>
                <a:cubicBezTo>
                  <a:pt x="25907" y="43186"/>
                  <a:pt x="27094" y="46678"/>
                  <a:pt x="29947" y="47865"/>
                </a:cubicBezTo>
                <a:cubicBezTo>
                  <a:pt x="27025" y="46176"/>
                  <a:pt x="27048" y="42068"/>
                  <a:pt x="24811" y="40082"/>
                </a:cubicBezTo>
                <a:cubicBezTo>
                  <a:pt x="23487" y="38895"/>
                  <a:pt x="21479" y="38621"/>
                  <a:pt x="20292" y="37320"/>
                </a:cubicBezTo>
                <a:cubicBezTo>
                  <a:pt x="18375" y="35243"/>
                  <a:pt x="19310" y="31568"/>
                  <a:pt x="17393" y="29491"/>
                </a:cubicBezTo>
                <a:cubicBezTo>
                  <a:pt x="16161" y="28167"/>
                  <a:pt x="14083" y="27893"/>
                  <a:pt x="12828" y="26592"/>
                </a:cubicBezTo>
                <a:cubicBezTo>
                  <a:pt x="11755" y="25474"/>
                  <a:pt x="11504" y="23853"/>
                  <a:pt x="11162" y="22347"/>
                </a:cubicBezTo>
                <a:cubicBezTo>
                  <a:pt x="10682" y="20087"/>
                  <a:pt x="9884" y="17759"/>
                  <a:pt x="8172" y="16207"/>
                </a:cubicBezTo>
                <a:cubicBezTo>
                  <a:pt x="7156" y="15272"/>
                  <a:pt x="5747" y="14708"/>
                  <a:pt x="4392" y="14708"/>
                </a:cubicBezTo>
                <a:close/>
                <a:moveTo>
                  <a:pt x="5136" y="34284"/>
                </a:moveTo>
                <a:cubicBezTo>
                  <a:pt x="2876" y="34307"/>
                  <a:pt x="1210" y="36955"/>
                  <a:pt x="1826" y="39123"/>
                </a:cubicBezTo>
                <a:cubicBezTo>
                  <a:pt x="2433" y="41257"/>
                  <a:pt x="4719" y="42639"/>
                  <a:pt x="6945" y="42639"/>
                </a:cubicBezTo>
                <a:cubicBezTo>
                  <a:pt x="6981" y="42639"/>
                  <a:pt x="7017" y="42639"/>
                  <a:pt x="7053" y="42638"/>
                </a:cubicBezTo>
                <a:cubicBezTo>
                  <a:pt x="7470" y="42623"/>
                  <a:pt x="7888" y="42566"/>
                  <a:pt x="8305" y="42566"/>
                </a:cubicBezTo>
                <a:cubicBezTo>
                  <a:pt x="8504" y="42566"/>
                  <a:pt x="8703" y="42579"/>
                  <a:pt x="8902" y="42615"/>
                </a:cubicBezTo>
                <a:cubicBezTo>
                  <a:pt x="10591" y="42889"/>
                  <a:pt x="11755" y="44647"/>
                  <a:pt x="13444" y="44966"/>
                </a:cubicBezTo>
                <a:cubicBezTo>
                  <a:pt x="13658" y="45009"/>
                  <a:pt x="13873" y="45027"/>
                  <a:pt x="14088" y="45027"/>
                </a:cubicBezTo>
                <a:cubicBezTo>
                  <a:pt x="15090" y="45027"/>
                  <a:pt x="16104" y="44644"/>
                  <a:pt x="17118" y="44644"/>
                </a:cubicBezTo>
                <a:cubicBezTo>
                  <a:pt x="17164" y="44644"/>
                  <a:pt x="17210" y="44645"/>
                  <a:pt x="17256" y="44647"/>
                </a:cubicBezTo>
                <a:cubicBezTo>
                  <a:pt x="20877" y="44738"/>
                  <a:pt x="23021" y="49646"/>
                  <a:pt x="26658" y="49646"/>
                </a:cubicBezTo>
                <a:cubicBezTo>
                  <a:pt x="26666" y="49646"/>
                  <a:pt x="26675" y="49646"/>
                  <a:pt x="26683" y="49646"/>
                </a:cubicBezTo>
                <a:cubicBezTo>
                  <a:pt x="25450" y="48550"/>
                  <a:pt x="24400" y="47363"/>
                  <a:pt x="23716" y="45994"/>
                </a:cubicBezTo>
                <a:cubicBezTo>
                  <a:pt x="23236" y="45058"/>
                  <a:pt x="22894" y="43939"/>
                  <a:pt x="21981" y="43414"/>
                </a:cubicBezTo>
                <a:cubicBezTo>
                  <a:pt x="21342" y="43026"/>
                  <a:pt x="20543" y="43003"/>
                  <a:pt x="19881" y="42684"/>
                </a:cubicBezTo>
                <a:cubicBezTo>
                  <a:pt x="18397" y="41999"/>
                  <a:pt x="17895" y="40036"/>
                  <a:pt x="16503" y="39169"/>
                </a:cubicBezTo>
                <a:cubicBezTo>
                  <a:pt x="15225" y="38393"/>
                  <a:pt x="13558" y="38712"/>
                  <a:pt x="12120" y="38279"/>
                </a:cubicBezTo>
                <a:cubicBezTo>
                  <a:pt x="9496" y="37480"/>
                  <a:pt x="7852" y="34284"/>
                  <a:pt x="5136" y="34284"/>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27"/>
          <p:cNvSpPr/>
          <p:nvPr/>
        </p:nvSpPr>
        <p:spPr>
          <a:xfrm flipH="1">
            <a:off x="7093550" y="4768189"/>
            <a:ext cx="204519" cy="204519"/>
          </a:xfrm>
          <a:custGeom>
            <a:avLst/>
            <a:gdLst/>
            <a:ahLst/>
            <a:cxnLst/>
            <a:rect l="l" t="t" r="r" b="b"/>
            <a:pathLst>
              <a:path w="7579" h="7579" extrusionOk="0">
                <a:moveTo>
                  <a:pt x="2625" y="1"/>
                </a:moveTo>
                <a:cubicBezTo>
                  <a:pt x="2397" y="1"/>
                  <a:pt x="2214" y="183"/>
                  <a:pt x="2214" y="412"/>
                </a:cubicBezTo>
                <a:lnTo>
                  <a:pt x="2214" y="1781"/>
                </a:lnTo>
                <a:cubicBezTo>
                  <a:pt x="2214" y="2032"/>
                  <a:pt x="2032" y="2215"/>
                  <a:pt x="1804" y="2215"/>
                </a:cubicBezTo>
                <a:lnTo>
                  <a:pt x="411" y="2215"/>
                </a:lnTo>
                <a:cubicBezTo>
                  <a:pt x="183" y="2215"/>
                  <a:pt x="0" y="2397"/>
                  <a:pt x="0" y="2626"/>
                </a:cubicBezTo>
                <a:lnTo>
                  <a:pt x="0" y="4954"/>
                </a:lnTo>
                <a:cubicBezTo>
                  <a:pt x="0" y="5182"/>
                  <a:pt x="183" y="5365"/>
                  <a:pt x="411" y="5365"/>
                </a:cubicBezTo>
                <a:lnTo>
                  <a:pt x="1804" y="5365"/>
                </a:lnTo>
                <a:cubicBezTo>
                  <a:pt x="2032" y="5365"/>
                  <a:pt x="2214" y="5547"/>
                  <a:pt x="2214" y="5775"/>
                </a:cubicBezTo>
                <a:lnTo>
                  <a:pt x="2214" y="7168"/>
                </a:lnTo>
                <a:cubicBezTo>
                  <a:pt x="2214" y="7396"/>
                  <a:pt x="2397" y="7579"/>
                  <a:pt x="2625" y="7579"/>
                </a:cubicBezTo>
                <a:lnTo>
                  <a:pt x="4953" y="7579"/>
                </a:lnTo>
                <a:cubicBezTo>
                  <a:pt x="5182" y="7579"/>
                  <a:pt x="5364" y="7396"/>
                  <a:pt x="5364" y="7168"/>
                </a:cubicBezTo>
                <a:lnTo>
                  <a:pt x="5364" y="5775"/>
                </a:lnTo>
                <a:cubicBezTo>
                  <a:pt x="5364" y="5547"/>
                  <a:pt x="5570" y="5365"/>
                  <a:pt x="5798" y="5365"/>
                </a:cubicBezTo>
                <a:lnTo>
                  <a:pt x="7168" y="5365"/>
                </a:lnTo>
                <a:cubicBezTo>
                  <a:pt x="7396" y="5365"/>
                  <a:pt x="7578" y="5182"/>
                  <a:pt x="7578" y="4954"/>
                </a:cubicBezTo>
                <a:lnTo>
                  <a:pt x="7578" y="2626"/>
                </a:lnTo>
                <a:cubicBezTo>
                  <a:pt x="7578" y="2397"/>
                  <a:pt x="7396" y="2215"/>
                  <a:pt x="7168" y="2215"/>
                </a:cubicBezTo>
                <a:lnTo>
                  <a:pt x="5798" y="2215"/>
                </a:lnTo>
                <a:cubicBezTo>
                  <a:pt x="5570" y="2215"/>
                  <a:pt x="5364" y="2032"/>
                  <a:pt x="5364" y="1781"/>
                </a:cubicBezTo>
                <a:lnTo>
                  <a:pt x="5364" y="412"/>
                </a:lnTo>
                <a:cubicBezTo>
                  <a:pt x="5364" y="183"/>
                  <a:pt x="5182" y="1"/>
                  <a:pt x="495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ext 7">
  <p:cSld name="TITLE_AND_BODY_1_1">
    <p:spTree>
      <p:nvGrpSpPr>
        <p:cNvPr id="1" name="Shape 486"/>
        <p:cNvGrpSpPr/>
        <p:nvPr/>
      </p:nvGrpSpPr>
      <p:grpSpPr>
        <a:xfrm>
          <a:off x="0" y="0"/>
          <a:ext cx="0" cy="0"/>
          <a:chOff x="0" y="0"/>
          <a:chExt cx="0" cy="0"/>
        </a:xfrm>
      </p:grpSpPr>
      <p:sp>
        <p:nvSpPr>
          <p:cNvPr id="487" name="Google Shape;487;p2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488" name="Google Shape;488;p28"/>
          <p:cNvSpPr txBox="1">
            <a:spLocks noGrp="1"/>
          </p:cNvSpPr>
          <p:nvPr>
            <p:ph type="body" idx="1"/>
          </p:nvPr>
        </p:nvSpPr>
        <p:spPr>
          <a:xfrm>
            <a:off x="720000" y="1000075"/>
            <a:ext cx="7704000" cy="3599400"/>
          </a:xfrm>
          <a:prstGeom prst="rect">
            <a:avLst/>
          </a:prstGeom>
          <a:noFill/>
        </p:spPr>
        <p:txBody>
          <a:bodyPr spcFirstLastPara="1" wrap="square" lIns="91425" tIns="91425" rIns="91425" bIns="91425" anchor="t" anchorCtr="0">
            <a:noAutofit/>
          </a:bodyPr>
          <a:lstStyle>
            <a:lvl1pPr marL="457200" lvl="0" indent="-317500" rtl="0">
              <a:spcBef>
                <a:spcPts val="0"/>
              </a:spcBef>
              <a:spcAft>
                <a:spcPts val="0"/>
              </a:spcAft>
              <a:buClr>
                <a:srgbClr val="434343"/>
              </a:buClr>
              <a:buSzPts val="1400"/>
              <a:buChar char="●"/>
              <a:defRPr sz="1400"/>
            </a:lvl1pPr>
            <a:lvl2pPr marL="914400" lvl="1" indent="-317500" rtl="0">
              <a:lnSpc>
                <a:spcPct val="115000"/>
              </a:lnSpc>
              <a:spcBef>
                <a:spcPts val="1000"/>
              </a:spcBef>
              <a:spcAft>
                <a:spcPts val="0"/>
              </a:spcAft>
              <a:buClr>
                <a:srgbClr val="434343"/>
              </a:buClr>
              <a:buSzPts val="1400"/>
              <a:buChar char="○"/>
              <a:defRPr>
                <a:solidFill>
                  <a:srgbClr val="434343"/>
                </a:solidFill>
              </a:defRPr>
            </a:lvl2pPr>
            <a:lvl3pPr marL="1371600" lvl="2" indent="-317500" rtl="0">
              <a:lnSpc>
                <a:spcPct val="115000"/>
              </a:lnSpc>
              <a:spcBef>
                <a:spcPts val="0"/>
              </a:spcBef>
              <a:spcAft>
                <a:spcPts val="0"/>
              </a:spcAft>
              <a:buClr>
                <a:srgbClr val="434343"/>
              </a:buClr>
              <a:buSzPts val="1400"/>
              <a:buChar char="■"/>
              <a:defRPr>
                <a:solidFill>
                  <a:srgbClr val="434343"/>
                </a:solidFill>
              </a:defRPr>
            </a:lvl3pPr>
            <a:lvl4pPr marL="1828800" lvl="3" indent="-317500" rtl="0">
              <a:lnSpc>
                <a:spcPct val="115000"/>
              </a:lnSpc>
              <a:spcBef>
                <a:spcPts val="0"/>
              </a:spcBef>
              <a:spcAft>
                <a:spcPts val="0"/>
              </a:spcAft>
              <a:buClr>
                <a:srgbClr val="434343"/>
              </a:buClr>
              <a:buSzPts val="1400"/>
              <a:buChar char="●"/>
              <a:defRPr>
                <a:solidFill>
                  <a:srgbClr val="434343"/>
                </a:solidFill>
              </a:defRPr>
            </a:lvl4pPr>
            <a:lvl5pPr marL="2286000" lvl="4" indent="-317500" rtl="0">
              <a:lnSpc>
                <a:spcPct val="115000"/>
              </a:lnSpc>
              <a:spcBef>
                <a:spcPts val="0"/>
              </a:spcBef>
              <a:spcAft>
                <a:spcPts val="0"/>
              </a:spcAft>
              <a:buClr>
                <a:srgbClr val="434343"/>
              </a:buClr>
              <a:buSzPts val="1400"/>
              <a:buChar char="○"/>
              <a:defRPr>
                <a:solidFill>
                  <a:srgbClr val="434343"/>
                </a:solidFill>
              </a:defRPr>
            </a:lvl5pPr>
            <a:lvl6pPr marL="2743200" lvl="5" indent="-317500" rtl="0">
              <a:lnSpc>
                <a:spcPct val="115000"/>
              </a:lnSpc>
              <a:spcBef>
                <a:spcPts val="0"/>
              </a:spcBef>
              <a:spcAft>
                <a:spcPts val="0"/>
              </a:spcAft>
              <a:buClr>
                <a:srgbClr val="434343"/>
              </a:buClr>
              <a:buSzPts val="1400"/>
              <a:buChar char="■"/>
              <a:defRPr>
                <a:solidFill>
                  <a:srgbClr val="434343"/>
                </a:solidFill>
              </a:defRPr>
            </a:lvl6pPr>
            <a:lvl7pPr marL="3200400" lvl="6" indent="-317500" rtl="0">
              <a:lnSpc>
                <a:spcPct val="115000"/>
              </a:lnSpc>
              <a:spcBef>
                <a:spcPts val="0"/>
              </a:spcBef>
              <a:spcAft>
                <a:spcPts val="0"/>
              </a:spcAft>
              <a:buClr>
                <a:srgbClr val="434343"/>
              </a:buClr>
              <a:buSzPts val="1400"/>
              <a:buChar char="●"/>
              <a:defRPr>
                <a:solidFill>
                  <a:srgbClr val="434343"/>
                </a:solidFill>
              </a:defRPr>
            </a:lvl7pPr>
            <a:lvl8pPr marL="3657600" lvl="7" indent="-317500" rtl="0">
              <a:lnSpc>
                <a:spcPct val="115000"/>
              </a:lnSpc>
              <a:spcBef>
                <a:spcPts val="0"/>
              </a:spcBef>
              <a:spcAft>
                <a:spcPts val="0"/>
              </a:spcAft>
              <a:buClr>
                <a:srgbClr val="434343"/>
              </a:buClr>
              <a:buSzPts val="1400"/>
              <a:buChar char="○"/>
              <a:defRPr>
                <a:solidFill>
                  <a:srgbClr val="434343"/>
                </a:solidFill>
              </a:defRPr>
            </a:lvl8pPr>
            <a:lvl9pPr marL="4114800" lvl="8" indent="-317500" rtl="0">
              <a:lnSpc>
                <a:spcPct val="115000"/>
              </a:lnSpc>
              <a:spcBef>
                <a:spcPts val="0"/>
              </a:spcBef>
              <a:spcAft>
                <a:spcPts val="0"/>
              </a:spcAft>
              <a:buClr>
                <a:srgbClr val="434343"/>
              </a:buClr>
              <a:buSzPts val="1400"/>
              <a:buChar char="■"/>
              <a:defRPr>
                <a:solidFill>
                  <a:srgbClr val="434343"/>
                </a:solidFill>
              </a:defRPr>
            </a:lvl9pPr>
          </a:lstStyle>
          <a:p>
            <a:endParaRPr/>
          </a:p>
        </p:txBody>
      </p:sp>
      <p:grpSp>
        <p:nvGrpSpPr>
          <p:cNvPr id="489" name="Google Shape;489;p28"/>
          <p:cNvGrpSpPr/>
          <p:nvPr/>
        </p:nvGrpSpPr>
        <p:grpSpPr>
          <a:xfrm>
            <a:off x="8110321" y="782267"/>
            <a:ext cx="637156" cy="696384"/>
            <a:chOff x="849771" y="662017"/>
            <a:chExt cx="637156" cy="696384"/>
          </a:xfrm>
        </p:grpSpPr>
        <p:sp>
          <p:nvSpPr>
            <p:cNvPr id="490" name="Google Shape;490;p28"/>
            <p:cNvSpPr/>
            <p:nvPr/>
          </p:nvSpPr>
          <p:spPr>
            <a:xfrm>
              <a:off x="849771" y="788329"/>
              <a:ext cx="576393" cy="570073"/>
            </a:xfrm>
            <a:custGeom>
              <a:avLst/>
              <a:gdLst/>
              <a:ahLst/>
              <a:cxnLst/>
              <a:rect l="l" t="t" r="r" b="b"/>
              <a:pathLst>
                <a:path w="19699" h="19483" extrusionOk="0">
                  <a:moveTo>
                    <a:pt x="12988" y="0"/>
                  </a:moveTo>
                  <a:cubicBezTo>
                    <a:pt x="12287" y="539"/>
                    <a:pt x="11418" y="753"/>
                    <a:pt x="10545" y="753"/>
                  </a:cubicBezTo>
                  <a:cubicBezTo>
                    <a:pt x="10308" y="753"/>
                    <a:pt x="10072" y="737"/>
                    <a:pt x="9838" y="708"/>
                  </a:cubicBezTo>
                  <a:cubicBezTo>
                    <a:pt x="9413" y="645"/>
                    <a:pt x="8955" y="549"/>
                    <a:pt x="8522" y="549"/>
                  </a:cubicBezTo>
                  <a:cubicBezTo>
                    <a:pt x="8163" y="549"/>
                    <a:pt x="7822" y="615"/>
                    <a:pt x="7532" y="822"/>
                  </a:cubicBezTo>
                  <a:cubicBezTo>
                    <a:pt x="7373" y="959"/>
                    <a:pt x="7236" y="1119"/>
                    <a:pt x="7099" y="1301"/>
                  </a:cubicBezTo>
                  <a:cubicBezTo>
                    <a:pt x="4337" y="4771"/>
                    <a:pt x="2009" y="8582"/>
                    <a:pt x="206" y="12645"/>
                  </a:cubicBezTo>
                  <a:cubicBezTo>
                    <a:pt x="0" y="13216"/>
                    <a:pt x="206" y="13787"/>
                    <a:pt x="479" y="14266"/>
                  </a:cubicBezTo>
                  <a:cubicBezTo>
                    <a:pt x="1461" y="15978"/>
                    <a:pt x="3150" y="17142"/>
                    <a:pt x="4908" y="18032"/>
                  </a:cubicBezTo>
                  <a:cubicBezTo>
                    <a:pt x="6494" y="18836"/>
                    <a:pt x="8217" y="19483"/>
                    <a:pt x="9986" y="19483"/>
                  </a:cubicBezTo>
                  <a:cubicBezTo>
                    <a:pt x="10127" y="19483"/>
                    <a:pt x="10268" y="19478"/>
                    <a:pt x="10408" y="19470"/>
                  </a:cubicBezTo>
                  <a:cubicBezTo>
                    <a:pt x="11139" y="19447"/>
                    <a:pt x="11892" y="19287"/>
                    <a:pt x="12463" y="18831"/>
                  </a:cubicBezTo>
                  <a:cubicBezTo>
                    <a:pt x="12919" y="18489"/>
                    <a:pt x="13216" y="17986"/>
                    <a:pt x="13536" y="17507"/>
                  </a:cubicBezTo>
                  <a:cubicBezTo>
                    <a:pt x="15635" y="14129"/>
                    <a:pt x="17735" y="10751"/>
                    <a:pt x="19516" y="7167"/>
                  </a:cubicBezTo>
                  <a:cubicBezTo>
                    <a:pt x="19698" y="6346"/>
                    <a:pt x="19539" y="5866"/>
                    <a:pt x="19288" y="5478"/>
                  </a:cubicBezTo>
                  <a:cubicBezTo>
                    <a:pt x="19036" y="5090"/>
                    <a:pt x="18671" y="4771"/>
                    <a:pt x="18420" y="4405"/>
                  </a:cubicBezTo>
                  <a:cubicBezTo>
                    <a:pt x="18009" y="3858"/>
                    <a:pt x="17781" y="3196"/>
                    <a:pt x="17735" y="2511"/>
                  </a:cubicBezTo>
                  <a:cubicBezTo>
                    <a:pt x="16092" y="1780"/>
                    <a:pt x="14494" y="959"/>
                    <a:pt x="129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28"/>
            <p:cNvSpPr/>
            <p:nvPr/>
          </p:nvSpPr>
          <p:spPr>
            <a:xfrm>
              <a:off x="921222" y="935912"/>
              <a:ext cx="384710" cy="367476"/>
            </a:xfrm>
            <a:custGeom>
              <a:avLst/>
              <a:gdLst/>
              <a:ahLst/>
              <a:cxnLst/>
              <a:rect l="l" t="t" r="r" b="b"/>
              <a:pathLst>
                <a:path w="13148" h="12559" extrusionOk="0">
                  <a:moveTo>
                    <a:pt x="4246" y="0"/>
                  </a:moveTo>
                  <a:cubicBezTo>
                    <a:pt x="3036" y="1849"/>
                    <a:pt x="1849" y="3721"/>
                    <a:pt x="662" y="5593"/>
                  </a:cubicBezTo>
                  <a:cubicBezTo>
                    <a:pt x="480" y="5889"/>
                    <a:pt x="274" y="6186"/>
                    <a:pt x="183" y="6529"/>
                  </a:cubicBezTo>
                  <a:cubicBezTo>
                    <a:pt x="0" y="7099"/>
                    <a:pt x="69" y="7738"/>
                    <a:pt x="274" y="8332"/>
                  </a:cubicBezTo>
                  <a:cubicBezTo>
                    <a:pt x="685" y="9473"/>
                    <a:pt x="1530" y="10432"/>
                    <a:pt x="2557" y="11116"/>
                  </a:cubicBezTo>
                  <a:cubicBezTo>
                    <a:pt x="3584" y="11778"/>
                    <a:pt x="4771" y="12166"/>
                    <a:pt x="5958" y="12417"/>
                  </a:cubicBezTo>
                  <a:cubicBezTo>
                    <a:pt x="6344" y="12497"/>
                    <a:pt x="6753" y="12559"/>
                    <a:pt x="7148" y="12559"/>
                  </a:cubicBezTo>
                  <a:cubicBezTo>
                    <a:pt x="7664" y="12559"/>
                    <a:pt x="8160" y="12453"/>
                    <a:pt x="8560" y="12144"/>
                  </a:cubicBezTo>
                  <a:cubicBezTo>
                    <a:pt x="8879" y="11915"/>
                    <a:pt x="9108" y="11550"/>
                    <a:pt x="9336" y="11208"/>
                  </a:cubicBezTo>
                  <a:cubicBezTo>
                    <a:pt x="10591" y="9268"/>
                    <a:pt x="11824" y="7327"/>
                    <a:pt x="12988" y="5342"/>
                  </a:cubicBezTo>
                  <a:cubicBezTo>
                    <a:pt x="13057" y="5227"/>
                    <a:pt x="13125" y="5113"/>
                    <a:pt x="13125" y="4976"/>
                  </a:cubicBezTo>
                  <a:cubicBezTo>
                    <a:pt x="13148" y="4862"/>
                    <a:pt x="13102" y="4748"/>
                    <a:pt x="13057" y="4634"/>
                  </a:cubicBezTo>
                  <a:cubicBezTo>
                    <a:pt x="12783" y="3995"/>
                    <a:pt x="12189" y="3561"/>
                    <a:pt x="11596" y="3196"/>
                  </a:cubicBezTo>
                  <a:cubicBezTo>
                    <a:pt x="9313" y="1712"/>
                    <a:pt x="6825" y="457"/>
                    <a:pt x="424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28"/>
            <p:cNvSpPr/>
            <p:nvPr/>
          </p:nvSpPr>
          <p:spPr>
            <a:xfrm>
              <a:off x="1162317" y="662017"/>
              <a:ext cx="324610" cy="227848"/>
            </a:xfrm>
            <a:custGeom>
              <a:avLst/>
              <a:gdLst/>
              <a:ahLst/>
              <a:cxnLst/>
              <a:rect l="l" t="t" r="r" b="b"/>
              <a:pathLst>
                <a:path w="11094" h="7787" extrusionOk="0">
                  <a:moveTo>
                    <a:pt x="2001" y="0"/>
                  </a:moveTo>
                  <a:cubicBezTo>
                    <a:pt x="1958" y="0"/>
                    <a:pt x="1915" y="1"/>
                    <a:pt x="1872" y="3"/>
                  </a:cubicBezTo>
                  <a:cubicBezTo>
                    <a:pt x="1644" y="26"/>
                    <a:pt x="1438" y="72"/>
                    <a:pt x="1256" y="209"/>
                  </a:cubicBezTo>
                  <a:cubicBezTo>
                    <a:pt x="1073" y="346"/>
                    <a:pt x="982" y="528"/>
                    <a:pt x="868" y="688"/>
                  </a:cubicBezTo>
                  <a:cubicBezTo>
                    <a:pt x="571" y="1236"/>
                    <a:pt x="297" y="1806"/>
                    <a:pt x="69" y="2400"/>
                  </a:cubicBezTo>
                  <a:cubicBezTo>
                    <a:pt x="46" y="2491"/>
                    <a:pt x="0" y="2605"/>
                    <a:pt x="0" y="2697"/>
                  </a:cubicBezTo>
                  <a:cubicBezTo>
                    <a:pt x="23" y="2856"/>
                    <a:pt x="115" y="2970"/>
                    <a:pt x="206" y="3085"/>
                  </a:cubicBezTo>
                  <a:cubicBezTo>
                    <a:pt x="754" y="3746"/>
                    <a:pt x="1461" y="4249"/>
                    <a:pt x="2169" y="4728"/>
                  </a:cubicBezTo>
                  <a:cubicBezTo>
                    <a:pt x="4246" y="6097"/>
                    <a:pt x="6551" y="7125"/>
                    <a:pt x="8948" y="7787"/>
                  </a:cubicBezTo>
                  <a:cubicBezTo>
                    <a:pt x="9907" y="7330"/>
                    <a:pt x="10591" y="6440"/>
                    <a:pt x="11002" y="5436"/>
                  </a:cubicBezTo>
                  <a:cubicBezTo>
                    <a:pt x="11048" y="5321"/>
                    <a:pt x="11093" y="5162"/>
                    <a:pt x="11071" y="5025"/>
                  </a:cubicBezTo>
                  <a:cubicBezTo>
                    <a:pt x="11048" y="4865"/>
                    <a:pt x="10911" y="4705"/>
                    <a:pt x="10774" y="4591"/>
                  </a:cubicBezTo>
                  <a:cubicBezTo>
                    <a:pt x="8674" y="2605"/>
                    <a:pt x="6118" y="1099"/>
                    <a:pt x="3333" y="254"/>
                  </a:cubicBezTo>
                  <a:cubicBezTo>
                    <a:pt x="2895" y="108"/>
                    <a:pt x="2456" y="0"/>
                    <a:pt x="200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28"/>
            <p:cNvSpPr/>
            <p:nvPr/>
          </p:nvSpPr>
          <p:spPr>
            <a:xfrm>
              <a:off x="1216417" y="693207"/>
              <a:ext cx="221089" cy="119176"/>
            </a:xfrm>
            <a:custGeom>
              <a:avLst/>
              <a:gdLst/>
              <a:ahLst/>
              <a:cxnLst/>
              <a:rect l="l" t="t" r="r" b="b"/>
              <a:pathLst>
                <a:path w="7556" h="4073" extrusionOk="0">
                  <a:moveTo>
                    <a:pt x="109" y="1"/>
                  </a:moveTo>
                  <a:cubicBezTo>
                    <a:pt x="95" y="1"/>
                    <a:pt x="81" y="4"/>
                    <a:pt x="69" y="10"/>
                  </a:cubicBezTo>
                  <a:cubicBezTo>
                    <a:pt x="23" y="56"/>
                    <a:pt x="0" y="124"/>
                    <a:pt x="46" y="170"/>
                  </a:cubicBezTo>
                  <a:cubicBezTo>
                    <a:pt x="594" y="1037"/>
                    <a:pt x="1552" y="1562"/>
                    <a:pt x="2420" y="1996"/>
                  </a:cubicBezTo>
                  <a:cubicBezTo>
                    <a:pt x="4017" y="2795"/>
                    <a:pt x="5707" y="3502"/>
                    <a:pt x="7418" y="4073"/>
                  </a:cubicBezTo>
                  <a:lnTo>
                    <a:pt x="7441" y="4073"/>
                  </a:lnTo>
                  <a:cubicBezTo>
                    <a:pt x="7487" y="4073"/>
                    <a:pt x="7533" y="4050"/>
                    <a:pt x="7555" y="4004"/>
                  </a:cubicBezTo>
                  <a:cubicBezTo>
                    <a:pt x="7555" y="3936"/>
                    <a:pt x="7533" y="3890"/>
                    <a:pt x="7487" y="3867"/>
                  </a:cubicBezTo>
                  <a:cubicBezTo>
                    <a:pt x="5775" y="3297"/>
                    <a:pt x="4109" y="2612"/>
                    <a:pt x="2511" y="1813"/>
                  </a:cubicBezTo>
                  <a:cubicBezTo>
                    <a:pt x="1666" y="1402"/>
                    <a:pt x="753" y="877"/>
                    <a:pt x="206" y="56"/>
                  </a:cubicBezTo>
                  <a:cubicBezTo>
                    <a:pt x="189" y="22"/>
                    <a:pt x="148" y="1"/>
                    <a:pt x="1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8"/>
            <p:cNvSpPr/>
            <p:nvPr/>
          </p:nvSpPr>
          <p:spPr>
            <a:xfrm>
              <a:off x="1034748" y="929416"/>
              <a:ext cx="275190" cy="161866"/>
            </a:xfrm>
            <a:custGeom>
              <a:avLst/>
              <a:gdLst/>
              <a:ahLst/>
              <a:cxnLst/>
              <a:rect l="l" t="t" r="r" b="b"/>
              <a:pathLst>
                <a:path w="9405" h="5532" extrusionOk="0">
                  <a:moveTo>
                    <a:pt x="928" y="1"/>
                  </a:moveTo>
                  <a:cubicBezTo>
                    <a:pt x="832" y="1"/>
                    <a:pt x="736" y="6"/>
                    <a:pt x="640" y="17"/>
                  </a:cubicBezTo>
                  <a:cubicBezTo>
                    <a:pt x="480" y="40"/>
                    <a:pt x="275" y="131"/>
                    <a:pt x="206" y="291"/>
                  </a:cubicBezTo>
                  <a:cubicBezTo>
                    <a:pt x="1" y="930"/>
                    <a:pt x="480" y="1569"/>
                    <a:pt x="982" y="2003"/>
                  </a:cubicBezTo>
                  <a:cubicBezTo>
                    <a:pt x="2626" y="3509"/>
                    <a:pt x="4634" y="4605"/>
                    <a:pt x="6803" y="5176"/>
                  </a:cubicBezTo>
                  <a:cubicBezTo>
                    <a:pt x="7259" y="5290"/>
                    <a:pt x="7716" y="5381"/>
                    <a:pt x="8195" y="5472"/>
                  </a:cubicBezTo>
                  <a:cubicBezTo>
                    <a:pt x="8334" y="5507"/>
                    <a:pt x="8488" y="5532"/>
                    <a:pt x="8640" y="5532"/>
                  </a:cubicBezTo>
                  <a:cubicBezTo>
                    <a:pt x="8888" y="5532"/>
                    <a:pt x="9126" y="5465"/>
                    <a:pt x="9268" y="5267"/>
                  </a:cubicBezTo>
                  <a:cubicBezTo>
                    <a:pt x="9405" y="5084"/>
                    <a:pt x="9382" y="4810"/>
                    <a:pt x="9291" y="4582"/>
                  </a:cubicBezTo>
                  <a:cubicBezTo>
                    <a:pt x="9177" y="4377"/>
                    <a:pt x="9017" y="4217"/>
                    <a:pt x="8834" y="4057"/>
                  </a:cubicBezTo>
                  <a:cubicBezTo>
                    <a:pt x="6985" y="2345"/>
                    <a:pt x="4794" y="1067"/>
                    <a:pt x="2397" y="291"/>
                  </a:cubicBezTo>
                  <a:cubicBezTo>
                    <a:pt x="1919" y="138"/>
                    <a:pt x="1425" y="1"/>
                    <a:pt x="928" y="1"/>
                  </a:cubicBezTo>
                  <a:close/>
                </a:path>
              </a:pathLst>
            </a:custGeom>
            <a:solidFill>
              <a:schemeClr val="lt1">
                <a:alpha val="432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5" name="Google Shape;495;p28"/>
          <p:cNvSpPr/>
          <p:nvPr/>
        </p:nvSpPr>
        <p:spPr>
          <a:xfrm rot="-6816878" flipH="1">
            <a:off x="540997" y="4282636"/>
            <a:ext cx="122986" cy="192019"/>
          </a:xfrm>
          <a:custGeom>
            <a:avLst/>
            <a:gdLst/>
            <a:ahLst/>
            <a:cxnLst/>
            <a:rect l="l" t="t" r="r" b="b"/>
            <a:pathLst>
              <a:path w="6141" h="9588" extrusionOk="0">
                <a:moveTo>
                  <a:pt x="5935" y="366"/>
                </a:moveTo>
                <a:lnTo>
                  <a:pt x="5935" y="366"/>
                </a:lnTo>
                <a:cubicBezTo>
                  <a:pt x="5821" y="3356"/>
                  <a:pt x="5547" y="6369"/>
                  <a:pt x="5090" y="9336"/>
                </a:cubicBezTo>
                <a:cubicBezTo>
                  <a:pt x="3424" y="8811"/>
                  <a:pt x="1826" y="8081"/>
                  <a:pt x="274" y="7373"/>
                </a:cubicBezTo>
                <a:cubicBezTo>
                  <a:pt x="1895" y="4840"/>
                  <a:pt x="3789" y="2489"/>
                  <a:pt x="5935" y="366"/>
                </a:cubicBezTo>
                <a:close/>
                <a:moveTo>
                  <a:pt x="6095" y="1"/>
                </a:moveTo>
                <a:cubicBezTo>
                  <a:pt x="6049" y="1"/>
                  <a:pt x="6003" y="1"/>
                  <a:pt x="5958" y="24"/>
                </a:cubicBezTo>
                <a:cubicBezTo>
                  <a:pt x="3721" y="2238"/>
                  <a:pt x="1712" y="4703"/>
                  <a:pt x="23" y="7350"/>
                </a:cubicBezTo>
                <a:cubicBezTo>
                  <a:pt x="0" y="7396"/>
                  <a:pt x="0" y="7419"/>
                  <a:pt x="23" y="7442"/>
                </a:cubicBezTo>
                <a:cubicBezTo>
                  <a:pt x="23" y="7465"/>
                  <a:pt x="46" y="7510"/>
                  <a:pt x="69" y="7510"/>
                </a:cubicBezTo>
                <a:cubicBezTo>
                  <a:pt x="1689" y="8264"/>
                  <a:pt x="3378" y="9040"/>
                  <a:pt x="5159" y="9565"/>
                </a:cubicBezTo>
                <a:cubicBezTo>
                  <a:pt x="5159" y="9587"/>
                  <a:pt x="5182" y="9587"/>
                  <a:pt x="5182" y="9587"/>
                </a:cubicBezTo>
                <a:cubicBezTo>
                  <a:pt x="5204" y="9587"/>
                  <a:pt x="5227" y="9565"/>
                  <a:pt x="5250" y="9565"/>
                </a:cubicBezTo>
                <a:cubicBezTo>
                  <a:pt x="5273" y="9542"/>
                  <a:pt x="5296" y="9519"/>
                  <a:pt x="5296" y="9496"/>
                </a:cubicBezTo>
                <a:cubicBezTo>
                  <a:pt x="5752" y="6392"/>
                  <a:pt x="6049" y="3242"/>
                  <a:pt x="6140" y="115"/>
                </a:cubicBezTo>
                <a:cubicBezTo>
                  <a:pt x="6140" y="69"/>
                  <a:pt x="6117" y="24"/>
                  <a:pt x="60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28"/>
          <p:cNvSpPr/>
          <p:nvPr/>
        </p:nvSpPr>
        <p:spPr>
          <a:xfrm>
            <a:off x="627781" y="335313"/>
            <a:ext cx="174640" cy="113416"/>
          </a:xfrm>
          <a:custGeom>
            <a:avLst/>
            <a:gdLst/>
            <a:ahLst/>
            <a:cxnLst/>
            <a:rect l="l" t="t" r="r" b="b"/>
            <a:pathLst>
              <a:path w="8720" h="5663" extrusionOk="0">
                <a:moveTo>
                  <a:pt x="5592" y="207"/>
                </a:moveTo>
                <a:cubicBezTo>
                  <a:pt x="5958" y="207"/>
                  <a:pt x="6323" y="230"/>
                  <a:pt x="6688" y="298"/>
                </a:cubicBezTo>
                <a:cubicBezTo>
                  <a:pt x="7053" y="344"/>
                  <a:pt x="7487" y="435"/>
                  <a:pt x="7829" y="686"/>
                </a:cubicBezTo>
                <a:cubicBezTo>
                  <a:pt x="8035" y="823"/>
                  <a:pt x="8217" y="1097"/>
                  <a:pt x="8263" y="1371"/>
                </a:cubicBezTo>
                <a:cubicBezTo>
                  <a:pt x="5707" y="1417"/>
                  <a:pt x="3150" y="1599"/>
                  <a:pt x="617" y="1965"/>
                </a:cubicBezTo>
                <a:cubicBezTo>
                  <a:pt x="845" y="1736"/>
                  <a:pt x="1096" y="1554"/>
                  <a:pt x="1256" y="1440"/>
                </a:cubicBezTo>
                <a:cubicBezTo>
                  <a:pt x="2534" y="641"/>
                  <a:pt x="4086" y="207"/>
                  <a:pt x="5592" y="207"/>
                </a:cubicBezTo>
                <a:close/>
                <a:moveTo>
                  <a:pt x="8263" y="1577"/>
                </a:moveTo>
                <a:cubicBezTo>
                  <a:pt x="8263" y="1622"/>
                  <a:pt x="8263" y="1645"/>
                  <a:pt x="8240" y="1668"/>
                </a:cubicBezTo>
                <a:cubicBezTo>
                  <a:pt x="8172" y="1942"/>
                  <a:pt x="7943" y="2170"/>
                  <a:pt x="7738" y="2353"/>
                </a:cubicBezTo>
                <a:cubicBezTo>
                  <a:pt x="7213" y="2764"/>
                  <a:pt x="6711" y="3129"/>
                  <a:pt x="6414" y="3243"/>
                </a:cubicBezTo>
                <a:cubicBezTo>
                  <a:pt x="5119" y="3770"/>
                  <a:pt x="3698" y="4043"/>
                  <a:pt x="2292" y="4043"/>
                </a:cubicBezTo>
                <a:cubicBezTo>
                  <a:pt x="2236" y="4043"/>
                  <a:pt x="2179" y="4043"/>
                  <a:pt x="2123" y="4042"/>
                </a:cubicBezTo>
                <a:cubicBezTo>
                  <a:pt x="1735" y="4019"/>
                  <a:pt x="1324" y="3996"/>
                  <a:pt x="959" y="3836"/>
                </a:cubicBezTo>
                <a:cubicBezTo>
                  <a:pt x="571" y="3654"/>
                  <a:pt x="297" y="3334"/>
                  <a:pt x="229" y="2992"/>
                </a:cubicBezTo>
                <a:cubicBezTo>
                  <a:pt x="183" y="2695"/>
                  <a:pt x="274" y="2444"/>
                  <a:pt x="434" y="2193"/>
                </a:cubicBezTo>
                <a:cubicBezTo>
                  <a:pt x="3013" y="1828"/>
                  <a:pt x="5661" y="1622"/>
                  <a:pt x="8263" y="1577"/>
                </a:cubicBezTo>
                <a:close/>
                <a:moveTo>
                  <a:pt x="8377" y="1942"/>
                </a:moveTo>
                <a:cubicBezTo>
                  <a:pt x="8423" y="2353"/>
                  <a:pt x="8468" y="2764"/>
                  <a:pt x="8491" y="3174"/>
                </a:cubicBezTo>
                <a:cubicBezTo>
                  <a:pt x="8514" y="3311"/>
                  <a:pt x="8514" y="3425"/>
                  <a:pt x="8468" y="3540"/>
                </a:cubicBezTo>
                <a:cubicBezTo>
                  <a:pt x="8446" y="3631"/>
                  <a:pt x="8354" y="3722"/>
                  <a:pt x="8240" y="3813"/>
                </a:cubicBezTo>
                <a:cubicBezTo>
                  <a:pt x="8035" y="3996"/>
                  <a:pt x="7784" y="4179"/>
                  <a:pt x="7441" y="4361"/>
                </a:cubicBezTo>
                <a:cubicBezTo>
                  <a:pt x="6193" y="5075"/>
                  <a:pt x="4756" y="5461"/>
                  <a:pt x="3323" y="5461"/>
                </a:cubicBezTo>
                <a:cubicBezTo>
                  <a:pt x="3105" y="5461"/>
                  <a:pt x="2888" y="5452"/>
                  <a:pt x="2671" y="5434"/>
                </a:cubicBezTo>
                <a:cubicBezTo>
                  <a:pt x="2169" y="5388"/>
                  <a:pt x="1758" y="5320"/>
                  <a:pt x="1393" y="5206"/>
                </a:cubicBezTo>
                <a:cubicBezTo>
                  <a:pt x="936" y="5046"/>
                  <a:pt x="639" y="4863"/>
                  <a:pt x="480" y="4612"/>
                </a:cubicBezTo>
                <a:cubicBezTo>
                  <a:pt x="274" y="4293"/>
                  <a:pt x="251" y="3928"/>
                  <a:pt x="251" y="3540"/>
                </a:cubicBezTo>
                <a:lnTo>
                  <a:pt x="251" y="3540"/>
                </a:lnTo>
                <a:cubicBezTo>
                  <a:pt x="388" y="3745"/>
                  <a:pt x="594" y="3905"/>
                  <a:pt x="868" y="4019"/>
                </a:cubicBezTo>
                <a:cubicBezTo>
                  <a:pt x="1256" y="4202"/>
                  <a:pt x="1735" y="4247"/>
                  <a:pt x="2123" y="4247"/>
                </a:cubicBezTo>
                <a:lnTo>
                  <a:pt x="2374" y="4247"/>
                </a:lnTo>
                <a:cubicBezTo>
                  <a:pt x="3789" y="4247"/>
                  <a:pt x="5204" y="3973"/>
                  <a:pt x="6505" y="3425"/>
                </a:cubicBezTo>
                <a:cubicBezTo>
                  <a:pt x="6871" y="3289"/>
                  <a:pt x="7441" y="2855"/>
                  <a:pt x="7852" y="2512"/>
                </a:cubicBezTo>
                <a:cubicBezTo>
                  <a:pt x="8058" y="2353"/>
                  <a:pt x="8240" y="2170"/>
                  <a:pt x="8377" y="1942"/>
                </a:cubicBezTo>
                <a:close/>
                <a:moveTo>
                  <a:pt x="5642" y="0"/>
                </a:moveTo>
                <a:cubicBezTo>
                  <a:pt x="4073" y="0"/>
                  <a:pt x="2479" y="440"/>
                  <a:pt x="1142" y="1257"/>
                </a:cubicBezTo>
                <a:cubicBezTo>
                  <a:pt x="708" y="1531"/>
                  <a:pt x="23" y="2079"/>
                  <a:pt x="0" y="2786"/>
                </a:cubicBezTo>
                <a:cubicBezTo>
                  <a:pt x="0" y="2809"/>
                  <a:pt x="0" y="2832"/>
                  <a:pt x="0" y="2832"/>
                </a:cubicBezTo>
                <a:cubicBezTo>
                  <a:pt x="23" y="3037"/>
                  <a:pt x="23" y="3243"/>
                  <a:pt x="23" y="3448"/>
                </a:cubicBezTo>
                <a:cubicBezTo>
                  <a:pt x="46" y="3882"/>
                  <a:pt x="46" y="4338"/>
                  <a:pt x="297" y="4726"/>
                </a:cubicBezTo>
                <a:cubicBezTo>
                  <a:pt x="502" y="5023"/>
                  <a:pt x="822" y="5229"/>
                  <a:pt x="1324" y="5388"/>
                </a:cubicBezTo>
                <a:cubicBezTo>
                  <a:pt x="1712" y="5525"/>
                  <a:pt x="2146" y="5594"/>
                  <a:pt x="2648" y="5640"/>
                </a:cubicBezTo>
                <a:cubicBezTo>
                  <a:pt x="2876" y="5662"/>
                  <a:pt x="3082" y="5662"/>
                  <a:pt x="3310" y="5662"/>
                </a:cubicBezTo>
                <a:cubicBezTo>
                  <a:pt x="4794" y="5662"/>
                  <a:pt x="6277" y="5274"/>
                  <a:pt x="7555" y="4544"/>
                </a:cubicBezTo>
                <a:cubicBezTo>
                  <a:pt x="7898" y="4361"/>
                  <a:pt x="8149" y="4179"/>
                  <a:pt x="8377" y="3973"/>
                </a:cubicBezTo>
                <a:cubicBezTo>
                  <a:pt x="8514" y="3882"/>
                  <a:pt x="8628" y="3768"/>
                  <a:pt x="8674" y="3608"/>
                </a:cubicBezTo>
                <a:cubicBezTo>
                  <a:pt x="8720" y="3448"/>
                  <a:pt x="8720" y="3289"/>
                  <a:pt x="8720" y="3174"/>
                </a:cubicBezTo>
                <a:cubicBezTo>
                  <a:pt x="8651" y="2490"/>
                  <a:pt x="8583" y="1828"/>
                  <a:pt x="8468" y="1143"/>
                </a:cubicBezTo>
                <a:cubicBezTo>
                  <a:pt x="8468" y="1120"/>
                  <a:pt x="8423" y="1074"/>
                  <a:pt x="8400" y="1074"/>
                </a:cubicBezTo>
                <a:cubicBezTo>
                  <a:pt x="8286" y="846"/>
                  <a:pt x="8126" y="641"/>
                  <a:pt x="7943" y="504"/>
                </a:cubicBezTo>
                <a:cubicBezTo>
                  <a:pt x="7578" y="230"/>
                  <a:pt x="7099" y="139"/>
                  <a:pt x="6711" y="70"/>
                </a:cubicBezTo>
                <a:cubicBezTo>
                  <a:pt x="6358" y="23"/>
                  <a:pt x="6001" y="0"/>
                  <a:pt x="56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28"/>
          <p:cNvSpPr/>
          <p:nvPr/>
        </p:nvSpPr>
        <p:spPr>
          <a:xfrm>
            <a:off x="6560881" y="4965629"/>
            <a:ext cx="106526" cy="101620"/>
          </a:xfrm>
          <a:custGeom>
            <a:avLst/>
            <a:gdLst/>
            <a:ahLst/>
            <a:cxnLst/>
            <a:rect l="l" t="t" r="r" b="b"/>
            <a:pathLst>
              <a:path w="5319" h="5074" extrusionOk="0">
                <a:moveTo>
                  <a:pt x="3013" y="212"/>
                </a:moveTo>
                <a:cubicBezTo>
                  <a:pt x="3378" y="212"/>
                  <a:pt x="3675" y="281"/>
                  <a:pt x="3949" y="418"/>
                </a:cubicBezTo>
                <a:cubicBezTo>
                  <a:pt x="4565" y="714"/>
                  <a:pt x="5022" y="1422"/>
                  <a:pt x="5067" y="2198"/>
                </a:cubicBezTo>
                <a:cubicBezTo>
                  <a:pt x="5113" y="3020"/>
                  <a:pt x="4816" y="3773"/>
                  <a:pt x="4291" y="4184"/>
                </a:cubicBezTo>
                <a:cubicBezTo>
                  <a:pt x="3766" y="4617"/>
                  <a:pt x="3105" y="4846"/>
                  <a:pt x="2420" y="4846"/>
                </a:cubicBezTo>
                <a:cubicBezTo>
                  <a:pt x="2392" y="4847"/>
                  <a:pt x="2364" y="4847"/>
                  <a:pt x="2337" y="4847"/>
                </a:cubicBezTo>
                <a:cubicBezTo>
                  <a:pt x="1705" y="4847"/>
                  <a:pt x="1103" y="4599"/>
                  <a:pt x="754" y="4184"/>
                </a:cubicBezTo>
                <a:cubicBezTo>
                  <a:pt x="502" y="3864"/>
                  <a:pt x="343" y="3430"/>
                  <a:pt x="297" y="2905"/>
                </a:cubicBezTo>
                <a:cubicBezTo>
                  <a:pt x="229" y="2221"/>
                  <a:pt x="365" y="1604"/>
                  <a:pt x="708" y="1171"/>
                </a:cubicBezTo>
                <a:cubicBezTo>
                  <a:pt x="1027" y="783"/>
                  <a:pt x="1530" y="486"/>
                  <a:pt x="2191" y="326"/>
                </a:cubicBezTo>
                <a:cubicBezTo>
                  <a:pt x="2488" y="258"/>
                  <a:pt x="2762" y="212"/>
                  <a:pt x="3013" y="212"/>
                </a:cubicBezTo>
                <a:close/>
                <a:moveTo>
                  <a:pt x="3043" y="1"/>
                </a:moveTo>
                <a:cubicBezTo>
                  <a:pt x="2763" y="1"/>
                  <a:pt x="2463" y="42"/>
                  <a:pt x="2146" y="121"/>
                </a:cubicBezTo>
                <a:cubicBezTo>
                  <a:pt x="1415" y="303"/>
                  <a:pt x="890" y="600"/>
                  <a:pt x="548" y="1034"/>
                </a:cubicBezTo>
                <a:cubicBezTo>
                  <a:pt x="183" y="1513"/>
                  <a:pt x="0" y="2175"/>
                  <a:pt x="69" y="2928"/>
                </a:cubicBezTo>
                <a:cubicBezTo>
                  <a:pt x="137" y="3499"/>
                  <a:pt x="320" y="3978"/>
                  <a:pt x="594" y="4321"/>
                </a:cubicBezTo>
                <a:cubicBezTo>
                  <a:pt x="1005" y="4800"/>
                  <a:pt x="1667" y="5074"/>
                  <a:pt x="2397" y="5074"/>
                </a:cubicBezTo>
                <a:lnTo>
                  <a:pt x="2420" y="5074"/>
                </a:lnTo>
                <a:cubicBezTo>
                  <a:pt x="3150" y="5051"/>
                  <a:pt x="3858" y="4800"/>
                  <a:pt x="4428" y="4343"/>
                </a:cubicBezTo>
                <a:cubicBezTo>
                  <a:pt x="4999" y="3887"/>
                  <a:pt x="5319" y="3088"/>
                  <a:pt x="5273" y="2198"/>
                </a:cubicBezTo>
                <a:cubicBezTo>
                  <a:pt x="5227" y="1331"/>
                  <a:pt x="4725" y="554"/>
                  <a:pt x="4040" y="212"/>
                </a:cubicBezTo>
                <a:cubicBezTo>
                  <a:pt x="3743" y="70"/>
                  <a:pt x="3409" y="1"/>
                  <a:pt x="30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28"/>
          <p:cNvSpPr/>
          <p:nvPr/>
        </p:nvSpPr>
        <p:spPr>
          <a:xfrm>
            <a:off x="3615878" y="4837952"/>
            <a:ext cx="68123" cy="64985"/>
          </a:xfrm>
          <a:custGeom>
            <a:avLst/>
            <a:gdLst/>
            <a:ahLst/>
            <a:cxnLst/>
            <a:rect l="l" t="t" r="r" b="b"/>
            <a:pathLst>
              <a:path w="5319" h="5074" extrusionOk="0">
                <a:moveTo>
                  <a:pt x="3013" y="212"/>
                </a:moveTo>
                <a:cubicBezTo>
                  <a:pt x="3378" y="212"/>
                  <a:pt x="3675" y="281"/>
                  <a:pt x="3949" y="418"/>
                </a:cubicBezTo>
                <a:cubicBezTo>
                  <a:pt x="4565" y="714"/>
                  <a:pt x="5022" y="1422"/>
                  <a:pt x="5067" y="2198"/>
                </a:cubicBezTo>
                <a:cubicBezTo>
                  <a:pt x="5113" y="3020"/>
                  <a:pt x="4816" y="3773"/>
                  <a:pt x="4291" y="4184"/>
                </a:cubicBezTo>
                <a:cubicBezTo>
                  <a:pt x="3766" y="4617"/>
                  <a:pt x="3105" y="4846"/>
                  <a:pt x="2420" y="4846"/>
                </a:cubicBezTo>
                <a:cubicBezTo>
                  <a:pt x="2392" y="4847"/>
                  <a:pt x="2364" y="4847"/>
                  <a:pt x="2337" y="4847"/>
                </a:cubicBezTo>
                <a:cubicBezTo>
                  <a:pt x="1705" y="4847"/>
                  <a:pt x="1103" y="4599"/>
                  <a:pt x="754" y="4184"/>
                </a:cubicBezTo>
                <a:cubicBezTo>
                  <a:pt x="502" y="3864"/>
                  <a:pt x="343" y="3430"/>
                  <a:pt x="297" y="2905"/>
                </a:cubicBezTo>
                <a:cubicBezTo>
                  <a:pt x="229" y="2221"/>
                  <a:pt x="365" y="1604"/>
                  <a:pt x="708" y="1171"/>
                </a:cubicBezTo>
                <a:cubicBezTo>
                  <a:pt x="1027" y="783"/>
                  <a:pt x="1530" y="486"/>
                  <a:pt x="2191" y="326"/>
                </a:cubicBezTo>
                <a:cubicBezTo>
                  <a:pt x="2488" y="258"/>
                  <a:pt x="2762" y="212"/>
                  <a:pt x="3013" y="212"/>
                </a:cubicBezTo>
                <a:close/>
                <a:moveTo>
                  <a:pt x="3043" y="1"/>
                </a:moveTo>
                <a:cubicBezTo>
                  <a:pt x="2763" y="1"/>
                  <a:pt x="2463" y="42"/>
                  <a:pt x="2146" y="121"/>
                </a:cubicBezTo>
                <a:cubicBezTo>
                  <a:pt x="1415" y="303"/>
                  <a:pt x="890" y="600"/>
                  <a:pt x="548" y="1034"/>
                </a:cubicBezTo>
                <a:cubicBezTo>
                  <a:pt x="183" y="1513"/>
                  <a:pt x="0" y="2175"/>
                  <a:pt x="69" y="2928"/>
                </a:cubicBezTo>
                <a:cubicBezTo>
                  <a:pt x="137" y="3499"/>
                  <a:pt x="320" y="3978"/>
                  <a:pt x="594" y="4321"/>
                </a:cubicBezTo>
                <a:cubicBezTo>
                  <a:pt x="1005" y="4800"/>
                  <a:pt x="1667" y="5074"/>
                  <a:pt x="2397" y="5074"/>
                </a:cubicBezTo>
                <a:lnTo>
                  <a:pt x="2420" y="5074"/>
                </a:lnTo>
                <a:cubicBezTo>
                  <a:pt x="3150" y="5051"/>
                  <a:pt x="3858" y="4800"/>
                  <a:pt x="4428" y="4343"/>
                </a:cubicBezTo>
                <a:cubicBezTo>
                  <a:pt x="4999" y="3887"/>
                  <a:pt x="5319" y="3088"/>
                  <a:pt x="5273" y="2198"/>
                </a:cubicBezTo>
                <a:cubicBezTo>
                  <a:pt x="5227" y="1331"/>
                  <a:pt x="4725" y="554"/>
                  <a:pt x="4040" y="212"/>
                </a:cubicBezTo>
                <a:cubicBezTo>
                  <a:pt x="3743" y="70"/>
                  <a:pt x="3409" y="1"/>
                  <a:pt x="30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28"/>
          <p:cNvSpPr/>
          <p:nvPr/>
        </p:nvSpPr>
        <p:spPr>
          <a:xfrm>
            <a:off x="7395953" y="260865"/>
            <a:ext cx="68123" cy="64985"/>
          </a:xfrm>
          <a:custGeom>
            <a:avLst/>
            <a:gdLst/>
            <a:ahLst/>
            <a:cxnLst/>
            <a:rect l="l" t="t" r="r" b="b"/>
            <a:pathLst>
              <a:path w="5319" h="5074" extrusionOk="0">
                <a:moveTo>
                  <a:pt x="3013" y="212"/>
                </a:moveTo>
                <a:cubicBezTo>
                  <a:pt x="3378" y="212"/>
                  <a:pt x="3675" y="281"/>
                  <a:pt x="3949" y="418"/>
                </a:cubicBezTo>
                <a:cubicBezTo>
                  <a:pt x="4565" y="714"/>
                  <a:pt x="5022" y="1422"/>
                  <a:pt x="5067" y="2198"/>
                </a:cubicBezTo>
                <a:cubicBezTo>
                  <a:pt x="5113" y="3020"/>
                  <a:pt x="4816" y="3773"/>
                  <a:pt x="4291" y="4184"/>
                </a:cubicBezTo>
                <a:cubicBezTo>
                  <a:pt x="3766" y="4617"/>
                  <a:pt x="3105" y="4846"/>
                  <a:pt x="2420" y="4846"/>
                </a:cubicBezTo>
                <a:cubicBezTo>
                  <a:pt x="2392" y="4847"/>
                  <a:pt x="2364" y="4847"/>
                  <a:pt x="2337" y="4847"/>
                </a:cubicBezTo>
                <a:cubicBezTo>
                  <a:pt x="1705" y="4847"/>
                  <a:pt x="1103" y="4599"/>
                  <a:pt x="754" y="4184"/>
                </a:cubicBezTo>
                <a:cubicBezTo>
                  <a:pt x="502" y="3864"/>
                  <a:pt x="343" y="3430"/>
                  <a:pt x="297" y="2905"/>
                </a:cubicBezTo>
                <a:cubicBezTo>
                  <a:pt x="229" y="2221"/>
                  <a:pt x="365" y="1604"/>
                  <a:pt x="708" y="1171"/>
                </a:cubicBezTo>
                <a:cubicBezTo>
                  <a:pt x="1027" y="783"/>
                  <a:pt x="1530" y="486"/>
                  <a:pt x="2191" y="326"/>
                </a:cubicBezTo>
                <a:cubicBezTo>
                  <a:pt x="2488" y="258"/>
                  <a:pt x="2762" y="212"/>
                  <a:pt x="3013" y="212"/>
                </a:cubicBezTo>
                <a:close/>
                <a:moveTo>
                  <a:pt x="3043" y="1"/>
                </a:moveTo>
                <a:cubicBezTo>
                  <a:pt x="2763" y="1"/>
                  <a:pt x="2463" y="42"/>
                  <a:pt x="2146" y="121"/>
                </a:cubicBezTo>
                <a:cubicBezTo>
                  <a:pt x="1415" y="303"/>
                  <a:pt x="890" y="600"/>
                  <a:pt x="548" y="1034"/>
                </a:cubicBezTo>
                <a:cubicBezTo>
                  <a:pt x="183" y="1513"/>
                  <a:pt x="0" y="2175"/>
                  <a:pt x="69" y="2928"/>
                </a:cubicBezTo>
                <a:cubicBezTo>
                  <a:pt x="137" y="3499"/>
                  <a:pt x="320" y="3978"/>
                  <a:pt x="594" y="4321"/>
                </a:cubicBezTo>
                <a:cubicBezTo>
                  <a:pt x="1005" y="4800"/>
                  <a:pt x="1667" y="5074"/>
                  <a:pt x="2397" y="5074"/>
                </a:cubicBezTo>
                <a:lnTo>
                  <a:pt x="2420" y="5074"/>
                </a:lnTo>
                <a:cubicBezTo>
                  <a:pt x="3150" y="5051"/>
                  <a:pt x="3858" y="4800"/>
                  <a:pt x="4428" y="4343"/>
                </a:cubicBezTo>
                <a:cubicBezTo>
                  <a:pt x="4999" y="3887"/>
                  <a:pt x="5319" y="3088"/>
                  <a:pt x="5273" y="2198"/>
                </a:cubicBezTo>
                <a:cubicBezTo>
                  <a:pt x="5227" y="1331"/>
                  <a:pt x="4725" y="554"/>
                  <a:pt x="4040" y="212"/>
                </a:cubicBezTo>
                <a:cubicBezTo>
                  <a:pt x="3743" y="70"/>
                  <a:pt x="3409" y="1"/>
                  <a:pt x="30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28"/>
          <p:cNvSpPr/>
          <p:nvPr/>
        </p:nvSpPr>
        <p:spPr>
          <a:xfrm>
            <a:off x="4489705" y="4147767"/>
            <a:ext cx="164586" cy="54655"/>
          </a:xfrm>
          <a:custGeom>
            <a:avLst/>
            <a:gdLst/>
            <a:ahLst/>
            <a:cxnLst/>
            <a:rect l="l" t="t" r="r" b="b"/>
            <a:pathLst>
              <a:path w="8218" h="2729" extrusionOk="0">
                <a:moveTo>
                  <a:pt x="3698" y="948"/>
                </a:moveTo>
                <a:cubicBezTo>
                  <a:pt x="3835" y="1017"/>
                  <a:pt x="3972" y="1131"/>
                  <a:pt x="4064" y="1245"/>
                </a:cubicBezTo>
                <a:cubicBezTo>
                  <a:pt x="4315" y="1496"/>
                  <a:pt x="4406" y="1839"/>
                  <a:pt x="4315" y="2113"/>
                </a:cubicBezTo>
                <a:cubicBezTo>
                  <a:pt x="4269" y="2272"/>
                  <a:pt x="4132" y="2409"/>
                  <a:pt x="3995" y="2478"/>
                </a:cubicBezTo>
                <a:cubicBezTo>
                  <a:pt x="3927" y="2501"/>
                  <a:pt x="3858" y="2512"/>
                  <a:pt x="3793" y="2512"/>
                </a:cubicBezTo>
                <a:cubicBezTo>
                  <a:pt x="3727" y="2512"/>
                  <a:pt x="3664" y="2501"/>
                  <a:pt x="3607" y="2478"/>
                </a:cubicBezTo>
                <a:cubicBezTo>
                  <a:pt x="3288" y="2341"/>
                  <a:pt x="3219" y="1861"/>
                  <a:pt x="3379" y="1473"/>
                </a:cubicBezTo>
                <a:cubicBezTo>
                  <a:pt x="3447" y="1291"/>
                  <a:pt x="3562" y="1108"/>
                  <a:pt x="3698" y="948"/>
                </a:cubicBezTo>
                <a:close/>
                <a:moveTo>
                  <a:pt x="5462" y="0"/>
                </a:moveTo>
                <a:cubicBezTo>
                  <a:pt x="5246" y="0"/>
                  <a:pt x="5022" y="24"/>
                  <a:pt x="4794" y="81"/>
                </a:cubicBezTo>
                <a:cubicBezTo>
                  <a:pt x="4360" y="172"/>
                  <a:pt x="3950" y="401"/>
                  <a:pt x="3653" y="697"/>
                </a:cubicBezTo>
                <a:cubicBezTo>
                  <a:pt x="3420" y="620"/>
                  <a:pt x="3177" y="574"/>
                  <a:pt x="2923" y="574"/>
                </a:cubicBezTo>
                <a:cubicBezTo>
                  <a:pt x="2804" y="574"/>
                  <a:pt x="2682" y="584"/>
                  <a:pt x="2557" y="606"/>
                </a:cubicBezTo>
                <a:cubicBezTo>
                  <a:pt x="1918" y="697"/>
                  <a:pt x="1347" y="1063"/>
                  <a:pt x="982" y="1336"/>
                </a:cubicBezTo>
                <a:cubicBezTo>
                  <a:pt x="617" y="1588"/>
                  <a:pt x="183" y="1976"/>
                  <a:pt x="1" y="2501"/>
                </a:cubicBezTo>
                <a:cubicBezTo>
                  <a:pt x="1" y="2546"/>
                  <a:pt x="24" y="2615"/>
                  <a:pt x="69" y="2615"/>
                </a:cubicBezTo>
                <a:cubicBezTo>
                  <a:pt x="86" y="2620"/>
                  <a:pt x="102" y="2623"/>
                  <a:pt x="116" y="2623"/>
                </a:cubicBezTo>
                <a:cubicBezTo>
                  <a:pt x="159" y="2623"/>
                  <a:pt x="189" y="2598"/>
                  <a:pt x="206" y="2546"/>
                </a:cubicBezTo>
                <a:cubicBezTo>
                  <a:pt x="366" y="2090"/>
                  <a:pt x="777" y="1747"/>
                  <a:pt x="1119" y="1496"/>
                </a:cubicBezTo>
                <a:cubicBezTo>
                  <a:pt x="1667" y="1108"/>
                  <a:pt x="2146" y="880"/>
                  <a:pt x="2603" y="811"/>
                </a:cubicBezTo>
                <a:cubicBezTo>
                  <a:pt x="2702" y="796"/>
                  <a:pt x="2803" y="789"/>
                  <a:pt x="2905" y="789"/>
                </a:cubicBezTo>
                <a:cubicBezTo>
                  <a:pt x="3108" y="789"/>
                  <a:pt x="3310" y="819"/>
                  <a:pt x="3493" y="880"/>
                </a:cubicBezTo>
                <a:cubicBezTo>
                  <a:pt x="3356" y="1040"/>
                  <a:pt x="3242" y="1222"/>
                  <a:pt x="3173" y="1405"/>
                </a:cubicBezTo>
                <a:cubicBezTo>
                  <a:pt x="2991" y="1861"/>
                  <a:pt x="3082" y="2478"/>
                  <a:pt x="3516" y="2683"/>
                </a:cubicBezTo>
                <a:cubicBezTo>
                  <a:pt x="3607" y="2706"/>
                  <a:pt x="3698" y="2729"/>
                  <a:pt x="3767" y="2729"/>
                </a:cubicBezTo>
                <a:cubicBezTo>
                  <a:pt x="3881" y="2729"/>
                  <a:pt x="3972" y="2706"/>
                  <a:pt x="4064" y="2660"/>
                </a:cubicBezTo>
                <a:cubicBezTo>
                  <a:pt x="4292" y="2569"/>
                  <a:pt x="4452" y="2386"/>
                  <a:pt x="4520" y="2181"/>
                </a:cubicBezTo>
                <a:cubicBezTo>
                  <a:pt x="4634" y="1839"/>
                  <a:pt x="4520" y="1405"/>
                  <a:pt x="4223" y="1085"/>
                </a:cubicBezTo>
                <a:cubicBezTo>
                  <a:pt x="4109" y="971"/>
                  <a:pt x="3995" y="880"/>
                  <a:pt x="3858" y="789"/>
                </a:cubicBezTo>
                <a:cubicBezTo>
                  <a:pt x="4109" y="560"/>
                  <a:pt x="4475" y="355"/>
                  <a:pt x="4840" y="286"/>
                </a:cubicBezTo>
                <a:cubicBezTo>
                  <a:pt x="5051" y="237"/>
                  <a:pt x="5259" y="216"/>
                  <a:pt x="5460" y="216"/>
                </a:cubicBezTo>
                <a:cubicBezTo>
                  <a:pt x="5995" y="216"/>
                  <a:pt x="6477" y="365"/>
                  <a:pt x="6826" y="515"/>
                </a:cubicBezTo>
                <a:cubicBezTo>
                  <a:pt x="7191" y="675"/>
                  <a:pt x="7875" y="1040"/>
                  <a:pt x="8012" y="1702"/>
                </a:cubicBezTo>
                <a:cubicBezTo>
                  <a:pt x="8012" y="1770"/>
                  <a:pt x="8081" y="1793"/>
                  <a:pt x="8127" y="1793"/>
                </a:cubicBezTo>
                <a:cubicBezTo>
                  <a:pt x="8195" y="1770"/>
                  <a:pt x="8218" y="1724"/>
                  <a:pt x="8218" y="1656"/>
                </a:cubicBezTo>
                <a:cubicBezTo>
                  <a:pt x="8058" y="903"/>
                  <a:pt x="7328" y="492"/>
                  <a:pt x="6894" y="309"/>
                </a:cubicBezTo>
                <a:cubicBezTo>
                  <a:pt x="6531" y="161"/>
                  <a:pt x="6025" y="0"/>
                  <a:pt x="54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28"/>
          <p:cNvSpPr/>
          <p:nvPr/>
        </p:nvSpPr>
        <p:spPr>
          <a:xfrm rot="-5735881" flipH="1">
            <a:off x="8422919" y="4767152"/>
            <a:ext cx="143061" cy="117729"/>
          </a:xfrm>
          <a:custGeom>
            <a:avLst/>
            <a:gdLst/>
            <a:ahLst/>
            <a:cxnLst/>
            <a:rect l="l" t="t" r="r" b="b"/>
            <a:pathLst>
              <a:path w="6141" h="9588" extrusionOk="0">
                <a:moveTo>
                  <a:pt x="5935" y="366"/>
                </a:moveTo>
                <a:lnTo>
                  <a:pt x="5935" y="366"/>
                </a:lnTo>
                <a:cubicBezTo>
                  <a:pt x="5821" y="3356"/>
                  <a:pt x="5547" y="6369"/>
                  <a:pt x="5090" y="9336"/>
                </a:cubicBezTo>
                <a:cubicBezTo>
                  <a:pt x="3424" y="8811"/>
                  <a:pt x="1826" y="8081"/>
                  <a:pt x="274" y="7373"/>
                </a:cubicBezTo>
                <a:cubicBezTo>
                  <a:pt x="1895" y="4840"/>
                  <a:pt x="3789" y="2489"/>
                  <a:pt x="5935" y="366"/>
                </a:cubicBezTo>
                <a:close/>
                <a:moveTo>
                  <a:pt x="6095" y="1"/>
                </a:moveTo>
                <a:cubicBezTo>
                  <a:pt x="6049" y="1"/>
                  <a:pt x="6003" y="1"/>
                  <a:pt x="5958" y="24"/>
                </a:cubicBezTo>
                <a:cubicBezTo>
                  <a:pt x="3721" y="2238"/>
                  <a:pt x="1712" y="4703"/>
                  <a:pt x="23" y="7350"/>
                </a:cubicBezTo>
                <a:cubicBezTo>
                  <a:pt x="0" y="7396"/>
                  <a:pt x="0" y="7419"/>
                  <a:pt x="23" y="7442"/>
                </a:cubicBezTo>
                <a:cubicBezTo>
                  <a:pt x="23" y="7465"/>
                  <a:pt x="46" y="7510"/>
                  <a:pt x="69" y="7510"/>
                </a:cubicBezTo>
                <a:cubicBezTo>
                  <a:pt x="1689" y="8264"/>
                  <a:pt x="3378" y="9040"/>
                  <a:pt x="5159" y="9565"/>
                </a:cubicBezTo>
                <a:cubicBezTo>
                  <a:pt x="5159" y="9587"/>
                  <a:pt x="5182" y="9587"/>
                  <a:pt x="5182" y="9587"/>
                </a:cubicBezTo>
                <a:cubicBezTo>
                  <a:pt x="5204" y="9587"/>
                  <a:pt x="5227" y="9565"/>
                  <a:pt x="5250" y="9565"/>
                </a:cubicBezTo>
                <a:cubicBezTo>
                  <a:pt x="5273" y="9542"/>
                  <a:pt x="5296" y="9519"/>
                  <a:pt x="5296" y="9496"/>
                </a:cubicBezTo>
                <a:cubicBezTo>
                  <a:pt x="5752" y="6392"/>
                  <a:pt x="6049" y="3242"/>
                  <a:pt x="6140" y="115"/>
                </a:cubicBezTo>
                <a:cubicBezTo>
                  <a:pt x="6140" y="69"/>
                  <a:pt x="6117" y="24"/>
                  <a:pt x="60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28"/>
          <p:cNvSpPr/>
          <p:nvPr/>
        </p:nvSpPr>
        <p:spPr>
          <a:xfrm>
            <a:off x="355986" y="2578906"/>
            <a:ext cx="68096" cy="64973"/>
          </a:xfrm>
          <a:custGeom>
            <a:avLst/>
            <a:gdLst/>
            <a:ahLst/>
            <a:cxnLst/>
            <a:rect l="l" t="t" r="r" b="b"/>
            <a:pathLst>
              <a:path w="5319" h="5074" extrusionOk="0">
                <a:moveTo>
                  <a:pt x="3013" y="212"/>
                </a:moveTo>
                <a:cubicBezTo>
                  <a:pt x="3378" y="212"/>
                  <a:pt x="3675" y="281"/>
                  <a:pt x="3949" y="418"/>
                </a:cubicBezTo>
                <a:cubicBezTo>
                  <a:pt x="4565" y="714"/>
                  <a:pt x="5022" y="1422"/>
                  <a:pt x="5067" y="2198"/>
                </a:cubicBezTo>
                <a:cubicBezTo>
                  <a:pt x="5113" y="3020"/>
                  <a:pt x="4816" y="3773"/>
                  <a:pt x="4291" y="4184"/>
                </a:cubicBezTo>
                <a:cubicBezTo>
                  <a:pt x="3766" y="4617"/>
                  <a:pt x="3105" y="4846"/>
                  <a:pt x="2420" y="4846"/>
                </a:cubicBezTo>
                <a:cubicBezTo>
                  <a:pt x="2392" y="4847"/>
                  <a:pt x="2364" y="4847"/>
                  <a:pt x="2337" y="4847"/>
                </a:cubicBezTo>
                <a:cubicBezTo>
                  <a:pt x="1705" y="4847"/>
                  <a:pt x="1103" y="4599"/>
                  <a:pt x="754" y="4184"/>
                </a:cubicBezTo>
                <a:cubicBezTo>
                  <a:pt x="502" y="3864"/>
                  <a:pt x="343" y="3430"/>
                  <a:pt x="297" y="2905"/>
                </a:cubicBezTo>
                <a:cubicBezTo>
                  <a:pt x="229" y="2221"/>
                  <a:pt x="365" y="1604"/>
                  <a:pt x="708" y="1171"/>
                </a:cubicBezTo>
                <a:cubicBezTo>
                  <a:pt x="1027" y="783"/>
                  <a:pt x="1530" y="486"/>
                  <a:pt x="2191" y="326"/>
                </a:cubicBezTo>
                <a:cubicBezTo>
                  <a:pt x="2488" y="258"/>
                  <a:pt x="2762" y="212"/>
                  <a:pt x="3013" y="212"/>
                </a:cubicBezTo>
                <a:close/>
                <a:moveTo>
                  <a:pt x="3043" y="1"/>
                </a:moveTo>
                <a:cubicBezTo>
                  <a:pt x="2763" y="1"/>
                  <a:pt x="2463" y="42"/>
                  <a:pt x="2146" y="121"/>
                </a:cubicBezTo>
                <a:cubicBezTo>
                  <a:pt x="1415" y="303"/>
                  <a:pt x="890" y="600"/>
                  <a:pt x="548" y="1034"/>
                </a:cubicBezTo>
                <a:cubicBezTo>
                  <a:pt x="183" y="1513"/>
                  <a:pt x="0" y="2175"/>
                  <a:pt x="69" y="2928"/>
                </a:cubicBezTo>
                <a:cubicBezTo>
                  <a:pt x="137" y="3499"/>
                  <a:pt x="320" y="3978"/>
                  <a:pt x="594" y="4321"/>
                </a:cubicBezTo>
                <a:cubicBezTo>
                  <a:pt x="1005" y="4800"/>
                  <a:pt x="1667" y="5074"/>
                  <a:pt x="2397" y="5074"/>
                </a:cubicBezTo>
                <a:lnTo>
                  <a:pt x="2420" y="5074"/>
                </a:lnTo>
                <a:cubicBezTo>
                  <a:pt x="3150" y="5051"/>
                  <a:pt x="3858" y="4800"/>
                  <a:pt x="4428" y="4343"/>
                </a:cubicBezTo>
                <a:cubicBezTo>
                  <a:pt x="4999" y="3887"/>
                  <a:pt x="5319" y="3088"/>
                  <a:pt x="5273" y="2198"/>
                </a:cubicBezTo>
                <a:cubicBezTo>
                  <a:pt x="5227" y="1331"/>
                  <a:pt x="4725" y="554"/>
                  <a:pt x="4040" y="212"/>
                </a:cubicBezTo>
                <a:cubicBezTo>
                  <a:pt x="3743" y="70"/>
                  <a:pt x="3409" y="1"/>
                  <a:pt x="30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28"/>
          <p:cNvSpPr/>
          <p:nvPr/>
        </p:nvSpPr>
        <p:spPr>
          <a:xfrm rot="-1531528">
            <a:off x="8645969" y="2554671"/>
            <a:ext cx="174638" cy="113415"/>
          </a:xfrm>
          <a:custGeom>
            <a:avLst/>
            <a:gdLst/>
            <a:ahLst/>
            <a:cxnLst/>
            <a:rect l="l" t="t" r="r" b="b"/>
            <a:pathLst>
              <a:path w="8720" h="5663" extrusionOk="0">
                <a:moveTo>
                  <a:pt x="5592" y="207"/>
                </a:moveTo>
                <a:cubicBezTo>
                  <a:pt x="5958" y="207"/>
                  <a:pt x="6323" y="230"/>
                  <a:pt x="6688" y="298"/>
                </a:cubicBezTo>
                <a:cubicBezTo>
                  <a:pt x="7053" y="344"/>
                  <a:pt x="7487" y="435"/>
                  <a:pt x="7829" y="686"/>
                </a:cubicBezTo>
                <a:cubicBezTo>
                  <a:pt x="8035" y="823"/>
                  <a:pt x="8217" y="1097"/>
                  <a:pt x="8263" y="1371"/>
                </a:cubicBezTo>
                <a:cubicBezTo>
                  <a:pt x="5707" y="1417"/>
                  <a:pt x="3150" y="1599"/>
                  <a:pt x="617" y="1965"/>
                </a:cubicBezTo>
                <a:cubicBezTo>
                  <a:pt x="845" y="1736"/>
                  <a:pt x="1096" y="1554"/>
                  <a:pt x="1256" y="1440"/>
                </a:cubicBezTo>
                <a:cubicBezTo>
                  <a:pt x="2534" y="641"/>
                  <a:pt x="4086" y="207"/>
                  <a:pt x="5592" y="207"/>
                </a:cubicBezTo>
                <a:close/>
                <a:moveTo>
                  <a:pt x="8263" y="1577"/>
                </a:moveTo>
                <a:cubicBezTo>
                  <a:pt x="8263" y="1622"/>
                  <a:pt x="8263" y="1645"/>
                  <a:pt x="8240" y="1668"/>
                </a:cubicBezTo>
                <a:cubicBezTo>
                  <a:pt x="8172" y="1942"/>
                  <a:pt x="7943" y="2170"/>
                  <a:pt x="7738" y="2353"/>
                </a:cubicBezTo>
                <a:cubicBezTo>
                  <a:pt x="7213" y="2764"/>
                  <a:pt x="6711" y="3129"/>
                  <a:pt x="6414" y="3243"/>
                </a:cubicBezTo>
                <a:cubicBezTo>
                  <a:pt x="5119" y="3770"/>
                  <a:pt x="3698" y="4043"/>
                  <a:pt x="2292" y="4043"/>
                </a:cubicBezTo>
                <a:cubicBezTo>
                  <a:pt x="2236" y="4043"/>
                  <a:pt x="2179" y="4043"/>
                  <a:pt x="2123" y="4042"/>
                </a:cubicBezTo>
                <a:cubicBezTo>
                  <a:pt x="1735" y="4019"/>
                  <a:pt x="1324" y="3996"/>
                  <a:pt x="959" y="3836"/>
                </a:cubicBezTo>
                <a:cubicBezTo>
                  <a:pt x="571" y="3654"/>
                  <a:pt x="297" y="3334"/>
                  <a:pt x="229" y="2992"/>
                </a:cubicBezTo>
                <a:cubicBezTo>
                  <a:pt x="183" y="2695"/>
                  <a:pt x="274" y="2444"/>
                  <a:pt x="434" y="2193"/>
                </a:cubicBezTo>
                <a:cubicBezTo>
                  <a:pt x="3013" y="1828"/>
                  <a:pt x="5661" y="1622"/>
                  <a:pt x="8263" y="1577"/>
                </a:cubicBezTo>
                <a:close/>
                <a:moveTo>
                  <a:pt x="8377" y="1942"/>
                </a:moveTo>
                <a:cubicBezTo>
                  <a:pt x="8423" y="2353"/>
                  <a:pt x="8468" y="2764"/>
                  <a:pt x="8491" y="3174"/>
                </a:cubicBezTo>
                <a:cubicBezTo>
                  <a:pt x="8514" y="3311"/>
                  <a:pt x="8514" y="3425"/>
                  <a:pt x="8468" y="3540"/>
                </a:cubicBezTo>
                <a:cubicBezTo>
                  <a:pt x="8446" y="3631"/>
                  <a:pt x="8354" y="3722"/>
                  <a:pt x="8240" y="3813"/>
                </a:cubicBezTo>
                <a:cubicBezTo>
                  <a:pt x="8035" y="3996"/>
                  <a:pt x="7784" y="4179"/>
                  <a:pt x="7441" y="4361"/>
                </a:cubicBezTo>
                <a:cubicBezTo>
                  <a:pt x="6193" y="5075"/>
                  <a:pt x="4756" y="5461"/>
                  <a:pt x="3323" y="5461"/>
                </a:cubicBezTo>
                <a:cubicBezTo>
                  <a:pt x="3105" y="5461"/>
                  <a:pt x="2888" y="5452"/>
                  <a:pt x="2671" y="5434"/>
                </a:cubicBezTo>
                <a:cubicBezTo>
                  <a:pt x="2169" y="5388"/>
                  <a:pt x="1758" y="5320"/>
                  <a:pt x="1393" y="5206"/>
                </a:cubicBezTo>
                <a:cubicBezTo>
                  <a:pt x="936" y="5046"/>
                  <a:pt x="639" y="4863"/>
                  <a:pt x="480" y="4612"/>
                </a:cubicBezTo>
                <a:cubicBezTo>
                  <a:pt x="274" y="4293"/>
                  <a:pt x="251" y="3928"/>
                  <a:pt x="251" y="3540"/>
                </a:cubicBezTo>
                <a:lnTo>
                  <a:pt x="251" y="3540"/>
                </a:lnTo>
                <a:cubicBezTo>
                  <a:pt x="388" y="3745"/>
                  <a:pt x="594" y="3905"/>
                  <a:pt x="868" y="4019"/>
                </a:cubicBezTo>
                <a:cubicBezTo>
                  <a:pt x="1256" y="4202"/>
                  <a:pt x="1735" y="4247"/>
                  <a:pt x="2123" y="4247"/>
                </a:cubicBezTo>
                <a:lnTo>
                  <a:pt x="2374" y="4247"/>
                </a:lnTo>
                <a:cubicBezTo>
                  <a:pt x="3789" y="4247"/>
                  <a:pt x="5204" y="3973"/>
                  <a:pt x="6505" y="3425"/>
                </a:cubicBezTo>
                <a:cubicBezTo>
                  <a:pt x="6871" y="3289"/>
                  <a:pt x="7441" y="2855"/>
                  <a:pt x="7852" y="2512"/>
                </a:cubicBezTo>
                <a:cubicBezTo>
                  <a:pt x="8058" y="2353"/>
                  <a:pt x="8240" y="2170"/>
                  <a:pt x="8377" y="1942"/>
                </a:cubicBezTo>
                <a:close/>
                <a:moveTo>
                  <a:pt x="5642" y="0"/>
                </a:moveTo>
                <a:cubicBezTo>
                  <a:pt x="4073" y="0"/>
                  <a:pt x="2479" y="440"/>
                  <a:pt x="1142" y="1257"/>
                </a:cubicBezTo>
                <a:cubicBezTo>
                  <a:pt x="708" y="1531"/>
                  <a:pt x="23" y="2079"/>
                  <a:pt x="0" y="2786"/>
                </a:cubicBezTo>
                <a:cubicBezTo>
                  <a:pt x="0" y="2809"/>
                  <a:pt x="0" y="2832"/>
                  <a:pt x="0" y="2832"/>
                </a:cubicBezTo>
                <a:cubicBezTo>
                  <a:pt x="23" y="3037"/>
                  <a:pt x="23" y="3243"/>
                  <a:pt x="23" y="3448"/>
                </a:cubicBezTo>
                <a:cubicBezTo>
                  <a:pt x="46" y="3882"/>
                  <a:pt x="46" y="4338"/>
                  <a:pt x="297" y="4726"/>
                </a:cubicBezTo>
                <a:cubicBezTo>
                  <a:pt x="502" y="5023"/>
                  <a:pt x="822" y="5229"/>
                  <a:pt x="1324" y="5388"/>
                </a:cubicBezTo>
                <a:cubicBezTo>
                  <a:pt x="1712" y="5525"/>
                  <a:pt x="2146" y="5594"/>
                  <a:pt x="2648" y="5640"/>
                </a:cubicBezTo>
                <a:cubicBezTo>
                  <a:pt x="2876" y="5662"/>
                  <a:pt x="3082" y="5662"/>
                  <a:pt x="3310" y="5662"/>
                </a:cubicBezTo>
                <a:cubicBezTo>
                  <a:pt x="4794" y="5662"/>
                  <a:pt x="6277" y="5274"/>
                  <a:pt x="7555" y="4544"/>
                </a:cubicBezTo>
                <a:cubicBezTo>
                  <a:pt x="7898" y="4361"/>
                  <a:pt x="8149" y="4179"/>
                  <a:pt x="8377" y="3973"/>
                </a:cubicBezTo>
                <a:cubicBezTo>
                  <a:pt x="8514" y="3882"/>
                  <a:pt x="8628" y="3768"/>
                  <a:pt x="8674" y="3608"/>
                </a:cubicBezTo>
                <a:cubicBezTo>
                  <a:pt x="8720" y="3448"/>
                  <a:pt x="8720" y="3289"/>
                  <a:pt x="8720" y="3174"/>
                </a:cubicBezTo>
                <a:cubicBezTo>
                  <a:pt x="8651" y="2490"/>
                  <a:pt x="8583" y="1828"/>
                  <a:pt x="8468" y="1143"/>
                </a:cubicBezTo>
                <a:cubicBezTo>
                  <a:pt x="8468" y="1120"/>
                  <a:pt x="8423" y="1074"/>
                  <a:pt x="8400" y="1074"/>
                </a:cubicBezTo>
                <a:cubicBezTo>
                  <a:pt x="8286" y="846"/>
                  <a:pt x="8126" y="641"/>
                  <a:pt x="7943" y="504"/>
                </a:cubicBezTo>
                <a:cubicBezTo>
                  <a:pt x="7578" y="230"/>
                  <a:pt x="7099" y="139"/>
                  <a:pt x="6711" y="70"/>
                </a:cubicBezTo>
                <a:cubicBezTo>
                  <a:pt x="6358" y="23"/>
                  <a:pt x="6001" y="0"/>
                  <a:pt x="56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28"/>
          <p:cNvSpPr/>
          <p:nvPr/>
        </p:nvSpPr>
        <p:spPr>
          <a:xfrm>
            <a:off x="8821275" y="2017800"/>
            <a:ext cx="205140" cy="205140"/>
          </a:xfrm>
          <a:custGeom>
            <a:avLst/>
            <a:gdLst/>
            <a:ahLst/>
            <a:cxnLst/>
            <a:rect l="l" t="t" r="r" b="b"/>
            <a:pathLst>
              <a:path w="7602" h="7602" extrusionOk="0">
                <a:moveTo>
                  <a:pt x="2648" y="1"/>
                </a:moveTo>
                <a:cubicBezTo>
                  <a:pt x="2420" y="1"/>
                  <a:pt x="2237" y="183"/>
                  <a:pt x="2237" y="434"/>
                </a:cubicBezTo>
                <a:lnTo>
                  <a:pt x="2237" y="1804"/>
                </a:lnTo>
                <a:cubicBezTo>
                  <a:pt x="2237" y="2032"/>
                  <a:pt x="2032" y="2215"/>
                  <a:pt x="1804" y="2215"/>
                </a:cubicBezTo>
                <a:lnTo>
                  <a:pt x="434" y="2215"/>
                </a:lnTo>
                <a:cubicBezTo>
                  <a:pt x="206" y="2215"/>
                  <a:pt x="0" y="2420"/>
                  <a:pt x="0" y="2648"/>
                </a:cubicBezTo>
                <a:lnTo>
                  <a:pt x="0" y="4954"/>
                </a:lnTo>
                <a:cubicBezTo>
                  <a:pt x="0" y="5182"/>
                  <a:pt x="206" y="5387"/>
                  <a:pt x="434" y="5387"/>
                </a:cubicBezTo>
                <a:lnTo>
                  <a:pt x="1804" y="5387"/>
                </a:lnTo>
                <a:cubicBezTo>
                  <a:pt x="2032" y="5387"/>
                  <a:pt x="2237" y="5570"/>
                  <a:pt x="2237" y="5798"/>
                </a:cubicBezTo>
                <a:lnTo>
                  <a:pt x="2237" y="7168"/>
                </a:lnTo>
                <a:cubicBezTo>
                  <a:pt x="2237" y="7419"/>
                  <a:pt x="2420" y="7601"/>
                  <a:pt x="2648" y="7601"/>
                </a:cubicBezTo>
                <a:lnTo>
                  <a:pt x="4976" y="7601"/>
                </a:lnTo>
                <a:cubicBezTo>
                  <a:pt x="5205" y="7601"/>
                  <a:pt x="5387" y="7419"/>
                  <a:pt x="5387" y="7168"/>
                </a:cubicBezTo>
                <a:lnTo>
                  <a:pt x="5387" y="5798"/>
                </a:lnTo>
                <a:cubicBezTo>
                  <a:pt x="5387" y="5570"/>
                  <a:pt x="5570" y="5387"/>
                  <a:pt x="5798" y="5387"/>
                </a:cubicBezTo>
                <a:lnTo>
                  <a:pt x="7190" y="5387"/>
                </a:lnTo>
                <a:cubicBezTo>
                  <a:pt x="7419" y="5387"/>
                  <a:pt x="7601" y="5182"/>
                  <a:pt x="7601" y="4954"/>
                </a:cubicBezTo>
                <a:lnTo>
                  <a:pt x="7601" y="2648"/>
                </a:lnTo>
                <a:cubicBezTo>
                  <a:pt x="7601" y="2420"/>
                  <a:pt x="7419" y="2215"/>
                  <a:pt x="7190" y="2215"/>
                </a:cubicBezTo>
                <a:lnTo>
                  <a:pt x="5798" y="2215"/>
                </a:lnTo>
                <a:cubicBezTo>
                  <a:pt x="5570" y="2215"/>
                  <a:pt x="5387" y="2032"/>
                  <a:pt x="5387" y="1804"/>
                </a:cubicBezTo>
                <a:lnTo>
                  <a:pt x="5387" y="434"/>
                </a:lnTo>
                <a:cubicBezTo>
                  <a:pt x="5387" y="183"/>
                  <a:pt x="5205" y="1"/>
                  <a:pt x="497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28"/>
          <p:cNvSpPr/>
          <p:nvPr/>
        </p:nvSpPr>
        <p:spPr>
          <a:xfrm>
            <a:off x="1951612" y="4768189"/>
            <a:ext cx="204519" cy="204519"/>
          </a:xfrm>
          <a:custGeom>
            <a:avLst/>
            <a:gdLst/>
            <a:ahLst/>
            <a:cxnLst/>
            <a:rect l="l" t="t" r="r" b="b"/>
            <a:pathLst>
              <a:path w="7579" h="7579" extrusionOk="0">
                <a:moveTo>
                  <a:pt x="2625" y="1"/>
                </a:moveTo>
                <a:cubicBezTo>
                  <a:pt x="2397" y="1"/>
                  <a:pt x="2214" y="183"/>
                  <a:pt x="2214" y="412"/>
                </a:cubicBezTo>
                <a:lnTo>
                  <a:pt x="2214" y="1781"/>
                </a:lnTo>
                <a:cubicBezTo>
                  <a:pt x="2214" y="2032"/>
                  <a:pt x="2032" y="2215"/>
                  <a:pt x="1804" y="2215"/>
                </a:cubicBezTo>
                <a:lnTo>
                  <a:pt x="411" y="2215"/>
                </a:lnTo>
                <a:cubicBezTo>
                  <a:pt x="183" y="2215"/>
                  <a:pt x="0" y="2397"/>
                  <a:pt x="0" y="2626"/>
                </a:cubicBezTo>
                <a:lnTo>
                  <a:pt x="0" y="4954"/>
                </a:lnTo>
                <a:cubicBezTo>
                  <a:pt x="0" y="5182"/>
                  <a:pt x="183" y="5365"/>
                  <a:pt x="411" y="5365"/>
                </a:cubicBezTo>
                <a:lnTo>
                  <a:pt x="1804" y="5365"/>
                </a:lnTo>
                <a:cubicBezTo>
                  <a:pt x="2032" y="5365"/>
                  <a:pt x="2214" y="5547"/>
                  <a:pt x="2214" y="5775"/>
                </a:cubicBezTo>
                <a:lnTo>
                  <a:pt x="2214" y="7168"/>
                </a:lnTo>
                <a:cubicBezTo>
                  <a:pt x="2214" y="7396"/>
                  <a:pt x="2397" y="7579"/>
                  <a:pt x="2625" y="7579"/>
                </a:cubicBezTo>
                <a:lnTo>
                  <a:pt x="4953" y="7579"/>
                </a:lnTo>
                <a:cubicBezTo>
                  <a:pt x="5182" y="7579"/>
                  <a:pt x="5364" y="7396"/>
                  <a:pt x="5364" y="7168"/>
                </a:cubicBezTo>
                <a:lnTo>
                  <a:pt x="5364" y="5775"/>
                </a:lnTo>
                <a:cubicBezTo>
                  <a:pt x="5364" y="5547"/>
                  <a:pt x="5570" y="5365"/>
                  <a:pt x="5798" y="5365"/>
                </a:cubicBezTo>
                <a:lnTo>
                  <a:pt x="7168" y="5365"/>
                </a:lnTo>
                <a:cubicBezTo>
                  <a:pt x="7396" y="5365"/>
                  <a:pt x="7578" y="5182"/>
                  <a:pt x="7578" y="4954"/>
                </a:cubicBezTo>
                <a:lnTo>
                  <a:pt x="7578" y="2626"/>
                </a:lnTo>
                <a:cubicBezTo>
                  <a:pt x="7578" y="2397"/>
                  <a:pt x="7396" y="2215"/>
                  <a:pt x="7168" y="2215"/>
                </a:cubicBezTo>
                <a:lnTo>
                  <a:pt x="5798" y="2215"/>
                </a:lnTo>
                <a:cubicBezTo>
                  <a:pt x="5570" y="2215"/>
                  <a:pt x="5364" y="2032"/>
                  <a:pt x="5364" y="1781"/>
                </a:cubicBezTo>
                <a:lnTo>
                  <a:pt x="5364" y="412"/>
                </a:lnTo>
                <a:cubicBezTo>
                  <a:pt x="5364" y="183"/>
                  <a:pt x="5182" y="1"/>
                  <a:pt x="495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28"/>
          <p:cNvSpPr/>
          <p:nvPr/>
        </p:nvSpPr>
        <p:spPr>
          <a:xfrm rot="-570776" flipH="1">
            <a:off x="8346100" y="4253614"/>
            <a:ext cx="904250" cy="1339752"/>
          </a:xfrm>
          <a:custGeom>
            <a:avLst/>
            <a:gdLst/>
            <a:ahLst/>
            <a:cxnLst/>
            <a:rect l="l" t="t" r="r" b="b"/>
            <a:pathLst>
              <a:path w="33508" h="49646" extrusionOk="0">
                <a:moveTo>
                  <a:pt x="12973" y="0"/>
                </a:moveTo>
                <a:cubicBezTo>
                  <a:pt x="11302" y="0"/>
                  <a:pt x="9993" y="1496"/>
                  <a:pt x="9427" y="3059"/>
                </a:cubicBezTo>
                <a:cubicBezTo>
                  <a:pt x="8103" y="6574"/>
                  <a:pt x="9359" y="10729"/>
                  <a:pt x="11915" y="13468"/>
                </a:cubicBezTo>
                <a:cubicBezTo>
                  <a:pt x="13033" y="14654"/>
                  <a:pt x="14449" y="15796"/>
                  <a:pt x="14631" y="17416"/>
                </a:cubicBezTo>
                <a:cubicBezTo>
                  <a:pt x="14700" y="18078"/>
                  <a:pt x="14540" y="18740"/>
                  <a:pt x="14517" y="19402"/>
                </a:cubicBezTo>
                <a:cubicBezTo>
                  <a:pt x="14471" y="20794"/>
                  <a:pt x="14974" y="22232"/>
                  <a:pt x="15955" y="23282"/>
                </a:cubicBezTo>
                <a:cubicBezTo>
                  <a:pt x="17233" y="24675"/>
                  <a:pt x="19242" y="25382"/>
                  <a:pt x="20201" y="27026"/>
                </a:cubicBezTo>
                <a:cubicBezTo>
                  <a:pt x="21410" y="29103"/>
                  <a:pt x="20497" y="31910"/>
                  <a:pt x="21684" y="34010"/>
                </a:cubicBezTo>
                <a:cubicBezTo>
                  <a:pt x="23031" y="36407"/>
                  <a:pt x="26432" y="36749"/>
                  <a:pt x="28281" y="38781"/>
                </a:cubicBezTo>
                <a:cubicBezTo>
                  <a:pt x="29285" y="39831"/>
                  <a:pt x="29742" y="41269"/>
                  <a:pt x="30404" y="42570"/>
                </a:cubicBezTo>
                <a:cubicBezTo>
                  <a:pt x="31043" y="43871"/>
                  <a:pt x="32070" y="45172"/>
                  <a:pt x="33508" y="45400"/>
                </a:cubicBezTo>
                <a:cubicBezTo>
                  <a:pt x="32024" y="44487"/>
                  <a:pt x="31454" y="42501"/>
                  <a:pt x="31202" y="40744"/>
                </a:cubicBezTo>
                <a:cubicBezTo>
                  <a:pt x="30951" y="38986"/>
                  <a:pt x="30746" y="37046"/>
                  <a:pt x="29468" y="35814"/>
                </a:cubicBezTo>
                <a:cubicBezTo>
                  <a:pt x="28737" y="35106"/>
                  <a:pt x="27733" y="34764"/>
                  <a:pt x="26934" y="34147"/>
                </a:cubicBezTo>
                <a:cubicBezTo>
                  <a:pt x="26112" y="33485"/>
                  <a:pt x="25496" y="32549"/>
                  <a:pt x="25245" y="31522"/>
                </a:cubicBezTo>
                <a:cubicBezTo>
                  <a:pt x="24789" y="29582"/>
                  <a:pt x="25565" y="27437"/>
                  <a:pt x="24720" y="25656"/>
                </a:cubicBezTo>
                <a:cubicBezTo>
                  <a:pt x="23921" y="23967"/>
                  <a:pt x="21844" y="23054"/>
                  <a:pt x="21296" y="21251"/>
                </a:cubicBezTo>
                <a:cubicBezTo>
                  <a:pt x="20817" y="19745"/>
                  <a:pt x="21570" y="18124"/>
                  <a:pt x="21273" y="16572"/>
                </a:cubicBezTo>
                <a:cubicBezTo>
                  <a:pt x="20863" y="14312"/>
                  <a:pt x="18443" y="13011"/>
                  <a:pt x="17416" y="10934"/>
                </a:cubicBezTo>
                <a:cubicBezTo>
                  <a:pt x="16777" y="9656"/>
                  <a:pt x="16708" y="8195"/>
                  <a:pt x="16686" y="6757"/>
                </a:cubicBezTo>
                <a:cubicBezTo>
                  <a:pt x="16663" y="5319"/>
                  <a:pt x="16686" y="3858"/>
                  <a:pt x="16161" y="2534"/>
                </a:cubicBezTo>
                <a:cubicBezTo>
                  <a:pt x="15636" y="1188"/>
                  <a:pt x="14449" y="23"/>
                  <a:pt x="13011" y="1"/>
                </a:cubicBezTo>
                <a:cubicBezTo>
                  <a:pt x="12998" y="0"/>
                  <a:pt x="12985" y="0"/>
                  <a:pt x="12973" y="0"/>
                </a:cubicBezTo>
                <a:close/>
                <a:moveTo>
                  <a:pt x="4392" y="14708"/>
                </a:moveTo>
                <a:cubicBezTo>
                  <a:pt x="3463" y="14708"/>
                  <a:pt x="2560" y="14973"/>
                  <a:pt x="1826" y="15567"/>
                </a:cubicBezTo>
                <a:cubicBezTo>
                  <a:pt x="434" y="16686"/>
                  <a:pt x="0" y="18763"/>
                  <a:pt x="571" y="20452"/>
                </a:cubicBezTo>
                <a:cubicBezTo>
                  <a:pt x="1142" y="22141"/>
                  <a:pt x="2602" y="23442"/>
                  <a:pt x="4269" y="24127"/>
                </a:cubicBezTo>
                <a:cubicBezTo>
                  <a:pt x="5455" y="24629"/>
                  <a:pt x="6916" y="24926"/>
                  <a:pt x="7555" y="26067"/>
                </a:cubicBezTo>
                <a:cubicBezTo>
                  <a:pt x="8080" y="27026"/>
                  <a:pt x="7829" y="28236"/>
                  <a:pt x="8263" y="29263"/>
                </a:cubicBezTo>
                <a:cubicBezTo>
                  <a:pt x="9222" y="31454"/>
                  <a:pt x="12554" y="31203"/>
                  <a:pt x="14243" y="32892"/>
                </a:cubicBezTo>
                <a:cubicBezTo>
                  <a:pt x="15430" y="34102"/>
                  <a:pt x="15544" y="35996"/>
                  <a:pt x="16434" y="37434"/>
                </a:cubicBezTo>
                <a:cubicBezTo>
                  <a:pt x="17279" y="38804"/>
                  <a:pt x="18763" y="39648"/>
                  <a:pt x="20269" y="40242"/>
                </a:cubicBezTo>
                <a:cubicBezTo>
                  <a:pt x="21296" y="40652"/>
                  <a:pt x="22369" y="40972"/>
                  <a:pt x="23282" y="41565"/>
                </a:cubicBezTo>
                <a:cubicBezTo>
                  <a:pt x="25907" y="43186"/>
                  <a:pt x="27094" y="46678"/>
                  <a:pt x="29947" y="47865"/>
                </a:cubicBezTo>
                <a:cubicBezTo>
                  <a:pt x="27025" y="46176"/>
                  <a:pt x="27048" y="42068"/>
                  <a:pt x="24811" y="40082"/>
                </a:cubicBezTo>
                <a:cubicBezTo>
                  <a:pt x="23487" y="38895"/>
                  <a:pt x="21479" y="38621"/>
                  <a:pt x="20292" y="37320"/>
                </a:cubicBezTo>
                <a:cubicBezTo>
                  <a:pt x="18375" y="35243"/>
                  <a:pt x="19310" y="31568"/>
                  <a:pt x="17393" y="29491"/>
                </a:cubicBezTo>
                <a:cubicBezTo>
                  <a:pt x="16161" y="28167"/>
                  <a:pt x="14083" y="27893"/>
                  <a:pt x="12828" y="26592"/>
                </a:cubicBezTo>
                <a:cubicBezTo>
                  <a:pt x="11755" y="25474"/>
                  <a:pt x="11504" y="23853"/>
                  <a:pt x="11162" y="22347"/>
                </a:cubicBezTo>
                <a:cubicBezTo>
                  <a:pt x="10682" y="20087"/>
                  <a:pt x="9884" y="17759"/>
                  <a:pt x="8172" y="16207"/>
                </a:cubicBezTo>
                <a:cubicBezTo>
                  <a:pt x="7156" y="15272"/>
                  <a:pt x="5747" y="14708"/>
                  <a:pt x="4392" y="14708"/>
                </a:cubicBezTo>
                <a:close/>
                <a:moveTo>
                  <a:pt x="5136" y="34284"/>
                </a:moveTo>
                <a:cubicBezTo>
                  <a:pt x="2876" y="34307"/>
                  <a:pt x="1210" y="36955"/>
                  <a:pt x="1826" y="39123"/>
                </a:cubicBezTo>
                <a:cubicBezTo>
                  <a:pt x="2433" y="41257"/>
                  <a:pt x="4719" y="42639"/>
                  <a:pt x="6945" y="42639"/>
                </a:cubicBezTo>
                <a:cubicBezTo>
                  <a:pt x="6981" y="42639"/>
                  <a:pt x="7017" y="42639"/>
                  <a:pt x="7053" y="42638"/>
                </a:cubicBezTo>
                <a:cubicBezTo>
                  <a:pt x="7470" y="42623"/>
                  <a:pt x="7888" y="42566"/>
                  <a:pt x="8305" y="42566"/>
                </a:cubicBezTo>
                <a:cubicBezTo>
                  <a:pt x="8504" y="42566"/>
                  <a:pt x="8703" y="42579"/>
                  <a:pt x="8902" y="42615"/>
                </a:cubicBezTo>
                <a:cubicBezTo>
                  <a:pt x="10591" y="42889"/>
                  <a:pt x="11755" y="44647"/>
                  <a:pt x="13444" y="44966"/>
                </a:cubicBezTo>
                <a:cubicBezTo>
                  <a:pt x="13658" y="45009"/>
                  <a:pt x="13873" y="45027"/>
                  <a:pt x="14088" y="45027"/>
                </a:cubicBezTo>
                <a:cubicBezTo>
                  <a:pt x="15090" y="45027"/>
                  <a:pt x="16104" y="44644"/>
                  <a:pt x="17118" y="44644"/>
                </a:cubicBezTo>
                <a:cubicBezTo>
                  <a:pt x="17164" y="44644"/>
                  <a:pt x="17210" y="44645"/>
                  <a:pt x="17256" y="44647"/>
                </a:cubicBezTo>
                <a:cubicBezTo>
                  <a:pt x="20877" y="44738"/>
                  <a:pt x="23021" y="49646"/>
                  <a:pt x="26658" y="49646"/>
                </a:cubicBezTo>
                <a:cubicBezTo>
                  <a:pt x="26666" y="49646"/>
                  <a:pt x="26675" y="49646"/>
                  <a:pt x="26683" y="49646"/>
                </a:cubicBezTo>
                <a:cubicBezTo>
                  <a:pt x="25450" y="48550"/>
                  <a:pt x="24400" y="47363"/>
                  <a:pt x="23716" y="45994"/>
                </a:cubicBezTo>
                <a:cubicBezTo>
                  <a:pt x="23236" y="45058"/>
                  <a:pt x="22894" y="43939"/>
                  <a:pt x="21981" y="43414"/>
                </a:cubicBezTo>
                <a:cubicBezTo>
                  <a:pt x="21342" y="43026"/>
                  <a:pt x="20543" y="43003"/>
                  <a:pt x="19881" y="42684"/>
                </a:cubicBezTo>
                <a:cubicBezTo>
                  <a:pt x="18397" y="41999"/>
                  <a:pt x="17895" y="40036"/>
                  <a:pt x="16503" y="39169"/>
                </a:cubicBezTo>
                <a:cubicBezTo>
                  <a:pt x="15225" y="38393"/>
                  <a:pt x="13558" y="38712"/>
                  <a:pt x="12120" y="38279"/>
                </a:cubicBezTo>
                <a:cubicBezTo>
                  <a:pt x="9496" y="37480"/>
                  <a:pt x="7852" y="34284"/>
                  <a:pt x="5136" y="34284"/>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28"/>
          <p:cNvSpPr/>
          <p:nvPr/>
        </p:nvSpPr>
        <p:spPr>
          <a:xfrm rot="570776">
            <a:off x="-62100" y="4253614"/>
            <a:ext cx="904250" cy="1339752"/>
          </a:xfrm>
          <a:custGeom>
            <a:avLst/>
            <a:gdLst/>
            <a:ahLst/>
            <a:cxnLst/>
            <a:rect l="l" t="t" r="r" b="b"/>
            <a:pathLst>
              <a:path w="33508" h="49646" extrusionOk="0">
                <a:moveTo>
                  <a:pt x="12973" y="0"/>
                </a:moveTo>
                <a:cubicBezTo>
                  <a:pt x="11302" y="0"/>
                  <a:pt x="9993" y="1496"/>
                  <a:pt x="9427" y="3059"/>
                </a:cubicBezTo>
                <a:cubicBezTo>
                  <a:pt x="8103" y="6574"/>
                  <a:pt x="9359" y="10729"/>
                  <a:pt x="11915" y="13468"/>
                </a:cubicBezTo>
                <a:cubicBezTo>
                  <a:pt x="13033" y="14654"/>
                  <a:pt x="14449" y="15796"/>
                  <a:pt x="14631" y="17416"/>
                </a:cubicBezTo>
                <a:cubicBezTo>
                  <a:pt x="14700" y="18078"/>
                  <a:pt x="14540" y="18740"/>
                  <a:pt x="14517" y="19402"/>
                </a:cubicBezTo>
                <a:cubicBezTo>
                  <a:pt x="14471" y="20794"/>
                  <a:pt x="14974" y="22232"/>
                  <a:pt x="15955" y="23282"/>
                </a:cubicBezTo>
                <a:cubicBezTo>
                  <a:pt x="17233" y="24675"/>
                  <a:pt x="19242" y="25382"/>
                  <a:pt x="20201" y="27026"/>
                </a:cubicBezTo>
                <a:cubicBezTo>
                  <a:pt x="21410" y="29103"/>
                  <a:pt x="20497" y="31910"/>
                  <a:pt x="21684" y="34010"/>
                </a:cubicBezTo>
                <a:cubicBezTo>
                  <a:pt x="23031" y="36407"/>
                  <a:pt x="26432" y="36749"/>
                  <a:pt x="28281" y="38781"/>
                </a:cubicBezTo>
                <a:cubicBezTo>
                  <a:pt x="29285" y="39831"/>
                  <a:pt x="29742" y="41269"/>
                  <a:pt x="30404" y="42570"/>
                </a:cubicBezTo>
                <a:cubicBezTo>
                  <a:pt x="31043" y="43871"/>
                  <a:pt x="32070" y="45172"/>
                  <a:pt x="33508" y="45400"/>
                </a:cubicBezTo>
                <a:cubicBezTo>
                  <a:pt x="32024" y="44487"/>
                  <a:pt x="31454" y="42501"/>
                  <a:pt x="31202" y="40744"/>
                </a:cubicBezTo>
                <a:cubicBezTo>
                  <a:pt x="30951" y="38986"/>
                  <a:pt x="30746" y="37046"/>
                  <a:pt x="29468" y="35814"/>
                </a:cubicBezTo>
                <a:cubicBezTo>
                  <a:pt x="28737" y="35106"/>
                  <a:pt x="27733" y="34764"/>
                  <a:pt x="26934" y="34147"/>
                </a:cubicBezTo>
                <a:cubicBezTo>
                  <a:pt x="26112" y="33485"/>
                  <a:pt x="25496" y="32549"/>
                  <a:pt x="25245" y="31522"/>
                </a:cubicBezTo>
                <a:cubicBezTo>
                  <a:pt x="24789" y="29582"/>
                  <a:pt x="25565" y="27437"/>
                  <a:pt x="24720" y="25656"/>
                </a:cubicBezTo>
                <a:cubicBezTo>
                  <a:pt x="23921" y="23967"/>
                  <a:pt x="21844" y="23054"/>
                  <a:pt x="21296" y="21251"/>
                </a:cubicBezTo>
                <a:cubicBezTo>
                  <a:pt x="20817" y="19745"/>
                  <a:pt x="21570" y="18124"/>
                  <a:pt x="21273" y="16572"/>
                </a:cubicBezTo>
                <a:cubicBezTo>
                  <a:pt x="20863" y="14312"/>
                  <a:pt x="18443" y="13011"/>
                  <a:pt x="17416" y="10934"/>
                </a:cubicBezTo>
                <a:cubicBezTo>
                  <a:pt x="16777" y="9656"/>
                  <a:pt x="16708" y="8195"/>
                  <a:pt x="16686" y="6757"/>
                </a:cubicBezTo>
                <a:cubicBezTo>
                  <a:pt x="16663" y="5319"/>
                  <a:pt x="16686" y="3858"/>
                  <a:pt x="16161" y="2534"/>
                </a:cubicBezTo>
                <a:cubicBezTo>
                  <a:pt x="15636" y="1188"/>
                  <a:pt x="14449" y="23"/>
                  <a:pt x="13011" y="1"/>
                </a:cubicBezTo>
                <a:cubicBezTo>
                  <a:pt x="12998" y="0"/>
                  <a:pt x="12985" y="0"/>
                  <a:pt x="12973" y="0"/>
                </a:cubicBezTo>
                <a:close/>
                <a:moveTo>
                  <a:pt x="4392" y="14708"/>
                </a:moveTo>
                <a:cubicBezTo>
                  <a:pt x="3463" y="14708"/>
                  <a:pt x="2560" y="14973"/>
                  <a:pt x="1826" y="15567"/>
                </a:cubicBezTo>
                <a:cubicBezTo>
                  <a:pt x="434" y="16686"/>
                  <a:pt x="0" y="18763"/>
                  <a:pt x="571" y="20452"/>
                </a:cubicBezTo>
                <a:cubicBezTo>
                  <a:pt x="1142" y="22141"/>
                  <a:pt x="2602" y="23442"/>
                  <a:pt x="4269" y="24127"/>
                </a:cubicBezTo>
                <a:cubicBezTo>
                  <a:pt x="5455" y="24629"/>
                  <a:pt x="6916" y="24926"/>
                  <a:pt x="7555" y="26067"/>
                </a:cubicBezTo>
                <a:cubicBezTo>
                  <a:pt x="8080" y="27026"/>
                  <a:pt x="7829" y="28236"/>
                  <a:pt x="8263" y="29263"/>
                </a:cubicBezTo>
                <a:cubicBezTo>
                  <a:pt x="9222" y="31454"/>
                  <a:pt x="12554" y="31203"/>
                  <a:pt x="14243" y="32892"/>
                </a:cubicBezTo>
                <a:cubicBezTo>
                  <a:pt x="15430" y="34102"/>
                  <a:pt x="15544" y="35996"/>
                  <a:pt x="16434" y="37434"/>
                </a:cubicBezTo>
                <a:cubicBezTo>
                  <a:pt x="17279" y="38804"/>
                  <a:pt x="18763" y="39648"/>
                  <a:pt x="20269" y="40242"/>
                </a:cubicBezTo>
                <a:cubicBezTo>
                  <a:pt x="21296" y="40652"/>
                  <a:pt x="22369" y="40972"/>
                  <a:pt x="23282" y="41565"/>
                </a:cubicBezTo>
                <a:cubicBezTo>
                  <a:pt x="25907" y="43186"/>
                  <a:pt x="27094" y="46678"/>
                  <a:pt x="29947" y="47865"/>
                </a:cubicBezTo>
                <a:cubicBezTo>
                  <a:pt x="27025" y="46176"/>
                  <a:pt x="27048" y="42068"/>
                  <a:pt x="24811" y="40082"/>
                </a:cubicBezTo>
                <a:cubicBezTo>
                  <a:pt x="23487" y="38895"/>
                  <a:pt x="21479" y="38621"/>
                  <a:pt x="20292" y="37320"/>
                </a:cubicBezTo>
                <a:cubicBezTo>
                  <a:pt x="18375" y="35243"/>
                  <a:pt x="19310" y="31568"/>
                  <a:pt x="17393" y="29491"/>
                </a:cubicBezTo>
                <a:cubicBezTo>
                  <a:pt x="16161" y="28167"/>
                  <a:pt x="14083" y="27893"/>
                  <a:pt x="12828" y="26592"/>
                </a:cubicBezTo>
                <a:cubicBezTo>
                  <a:pt x="11755" y="25474"/>
                  <a:pt x="11504" y="23853"/>
                  <a:pt x="11162" y="22347"/>
                </a:cubicBezTo>
                <a:cubicBezTo>
                  <a:pt x="10682" y="20087"/>
                  <a:pt x="9884" y="17759"/>
                  <a:pt x="8172" y="16207"/>
                </a:cubicBezTo>
                <a:cubicBezTo>
                  <a:pt x="7156" y="15272"/>
                  <a:pt x="5747" y="14708"/>
                  <a:pt x="4392" y="14708"/>
                </a:cubicBezTo>
                <a:close/>
                <a:moveTo>
                  <a:pt x="5136" y="34284"/>
                </a:moveTo>
                <a:cubicBezTo>
                  <a:pt x="2876" y="34307"/>
                  <a:pt x="1210" y="36955"/>
                  <a:pt x="1826" y="39123"/>
                </a:cubicBezTo>
                <a:cubicBezTo>
                  <a:pt x="2433" y="41257"/>
                  <a:pt x="4719" y="42639"/>
                  <a:pt x="6945" y="42639"/>
                </a:cubicBezTo>
                <a:cubicBezTo>
                  <a:pt x="6981" y="42639"/>
                  <a:pt x="7017" y="42639"/>
                  <a:pt x="7053" y="42638"/>
                </a:cubicBezTo>
                <a:cubicBezTo>
                  <a:pt x="7470" y="42623"/>
                  <a:pt x="7888" y="42566"/>
                  <a:pt x="8305" y="42566"/>
                </a:cubicBezTo>
                <a:cubicBezTo>
                  <a:pt x="8504" y="42566"/>
                  <a:pt x="8703" y="42579"/>
                  <a:pt x="8902" y="42615"/>
                </a:cubicBezTo>
                <a:cubicBezTo>
                  <a:pt x="10591" y="42889"/>
                  <a:pt x="11755" y="44647"/>
                  <a:pt x="13444" y="44966"/>
                </a:cubicBezTo>
                <a:cubicBezTo>
                  <a:pt x="13658" y="45009"/>
                  <a:pt x="13873" y="45027"/>
                  <a:pt x="14088" y="45027"/>
                </a:cubicBezTo>
                <a:cubicBezTo>
                  <a:pt x="15090" y="45027"/>
                  <a:pt x="16104" y="44644"/>
                  <a:pt x="17118" y="44644"/>
                </a:cubicBezTo>
                <a:cubicBezTo>
                  <a:pt x="17164" y="44644"/>
                  <a:pt x="17210" y="44645"/>
                  <a:pt x="17256" y="44647"/>
                </a:cubicBezTo>
                <a:cubicBezTo>
                  <a:pt x="20877" y="44738"/>
                  <a:pt x="23021" y="49646"/>
                  <a:pt x="26658" y="49646"/>
                </a:cubicBezTo>
                <a:cubicBezTo>
                  <a:pt x="26666" y="49646"/>
                  <a:pt x="26675" y="49646"/>
                  <a:pt x="26683" y="49646"/>
                </a:cubicBezTo>
                <a:cubicBezTo>
                  <a:pt x="25450" y="48550"/>
                  <a:pt x="24400" y="47363"/>
                  <a:pt x="23716" y="45994"/>
                </a:cubicBezTo>
                <a:cubicBezTo>
                  <a:pt x="23236" y="45058"/>
                  <a:pt x="22894" y="43939"/>
                  <a:pt x="21981" y="43414"/>
                </a:cubicBezTo>
                <a:cubicBezTo>
                  <a:pt x="21342" y="43026"/>
                  <a:pt x="20543" y="43003"/>
                  <a:pt x="19881" y="42684"/>
                </a:cubicBezTo>
                <a:cubicBezTo>
                  <a:pt x="18397" y="41999"/>
                  <a:pt x="17895" y="40036"/>
                  <a:pt x="16503" y="39169"/>
                </a:cubicBezTo>
                <a:cubicBezTo>
                  <a:pt x="15225" y="38393"/>
                  <a:pt x="13558" y="38712"/>
                  <a:pt x="12120" y="38279"/>
                </a:cubicBezTo>
                <a:cubicBezTo>
                  <a:pt x="9496" y="37480"/>
                  <a:pt x="7852" y="34284"/>
                  <a:pt x="5136" y="34284"/>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08" name="Google Shape;508;p28"/>
          <p:cNvGrpSpPr/>
          <p:nvPr/>
        </p:nvGrpSpPr>
        <p:grpSpPr>
          <a:xfrm rot="-1130991" flipH="1">
            <a:off x="4134722" y="4303983"/>
            <a:ext cx="874559" cy="1481121"/>
            <a:chOff x="-117729" y="1733810"/>
            <a:chExt cx="874530" cy="1481072"/>
          </a:xfrm>
        </p:grpSpPr>
        <p:sp>
          <p:nvSpPr>
            <p:cNvPr id="509" name="Google Shape;509;p28"/>
            <p:cNvSpPr/>
            <p:nvPr/>
          </p:nvSpPr>
          <p:spPr>
            <a:xfrm>
              <a:off x="21973" y="1733810"/>
              <a:ext cx="518652" cy="505591"/>
            </a:xfrm>
            <a:custGeom>
              <a:avLst/>
              <a:gdLst/>
              <a:ahLst/>
              <a:cxnLst/>
              <a:rect l="l" t="t" r="r" b="b"/>
              <a:pathLst>
                <a:path w="19220" h="18736" extrusionOk="0">
                  <a:moveTo>
                    <a:pt x="9145" y="0"/>
                  </a:moveTo>
                  <a:cubicBezTo>
                    <a:pt x="9095" y="0"/>
                    <a:pt x="9044" y="1"/>
                    <a:pt x="8994" y="2"/>
                  </a:cubicBezTo>
                  <a:cubicBezTo>
                    <a:pt x="7190" y="48"/>
                    <a:pt x="5410" y="824"/>
                    <a:pt x="4132" y="2079"/>
                  </a:cubicBezTo>
                  <a:cubicBezTo>
                    <a:pt x="3675" y="2536"/>
                    <a:pt x="3264" y="3084"/>
                    <a:pt x="3127" y="3723"/>
                  </a:cubicBezTo>
                  <a:cubicBezTo>
                    <a:pt x="2945" y="4476"/>
                    <a:pt x="3173" y="5275"/>
                    <a:pt x="3493" y="6005"/>
                  </a:cubicBezTo>
                  <a:cubicBezTo>
                    <a:pt x="4155" y="7466"/>
                    <a:pt x="5182" y="8744"/>
                    <a:pt x="5866" y="10182"/>
                  </a:cubicBezTo>
                  <a:cubicBezTo>
                    <a:pt x="4908" y="9406"/>
                    <a:pt x="3926" y="8630"/>
                    <a:pt x="2945" y="7854"/>
                  </a:cubicBezTo>
                  <a:cubicBezTo>
                    <a:pt x="2717" y="7671"/>
                    <a:pt x="2466" y="7489"/>
                    <a:pt x="2192" y="7420"/>
                  </a:cubicBezTo>
                  <a:cubicBezTo>
                    <a:pt x="2152" y="7416"/>
                    <a:pt x="2112" y="7413"/>
                    <a:pt x="2072" y="7413"/>
                  </a:cubicBezTo>
                  <a:cubicBezTo>
                    <a:pt x="1725" y="7413"/>
                    <a:pt x="1390" y="7586"/>
                    <a:pt x="1164" y="7831"/>
                  </a:cubicBezTo>
                  <a:cubicBezTo>
                    <a:pt x="913" y="8105"/>
                    <a:pt x="776" y="8470"/>
                    <a:pt x="662" y="8835"/>
                  </a:cubicBezTo>
                  <a:cubicBezTo>
                    <a:pt x="0" y="11323"/>
                    <a:pt x="1210" y="14062"/>
                    <a:pt x="3150" y="15752"/>
                  </a:cubicBezTo>
                  <a:cubicBezTo>
                    <a:pt x="5090" y="17441"/>
                    <a:pt x="7647" y="18239"/>
                    <a:pt x="10180" y="18673"/>
                  </a:cubicBezTo>
                  <a:cubicBezTo>
                    <a:pt x="10426" y="18715"/>
                    <a:pt x="10675" y="18735"/>
                    <a:pt x="10925" y="18735"/>
                  </a:cubicBezTo>
                  <a:cubicBezTo>
                    <a:pt x="12446" y="18735"/>
                    <a:pt x="14020" y="17997"/>
                    <a:pt x="15156" y="16938"/>
                  </a:cubicBezTo>
                  <a:cubicBezTo>
                    <a:pt x="16320" y="15866"/>
                    <a:pt x="16868" y="14291"/>
                    <a:pt x="17507" y="12853"/>
                  </a:cubicBezTo>
                  <a:cubicBezTo>
                    <a:pt x="18101" y="11483"/>
                    <a:pt x="18831" y="10159"/>
                    <a:pt x="19014" y="8676"/>
                  </a:cubicBezTo>
                  <a:cubicBezTo>
                    <a:pt x="19219" y="6987"/>
                    <a:pt x="18671" y="5275"/>
                    <a:pt x="18078" y="3677"/>
                  </a:cubicBezTo>
                  <a:cubicBezTo>
                    <a:pt x="17850" y="3015"/>
                    <a:pt x="17599" y="2376"/>
                    <a:pt x="17142" y="1874"/>
                  </a:cubicBezTo>
                  <a:cubicBezTo>
                    <a:pt x="16771" y="1485"/>
                    <a:pt x="16249" y="1205"/>
                    <a:pt x="15735" y="1205"/>
                  </a:cubicBezTo>
                  <a:cubicBezTo>
                    <a:pt x="15586" y="1205"/>
                    <a:pt x="15437" y="1229"/>
                    <a:pt x="15293" y="1280"/>
                  </a:cubicBezTo>
                  <a:cubicBezTo>
                    <a:pt x="14700" y="1509"/>
                    <a:pt x="14335" y="2102"/>
                    <a:pt x="14084" y="2695"/>
                  </a:cubicBezTo>
                  <a:cubicBezTo>
                    <a:pt x="13513" y="3997"/>
                    <a:pt x="13285" y="5412"/>
                    <a:pt x="13079" y="6804"/>
                  </a:cubicBezTo>
                  <a:cubicBezTo>
                    <a:pt x="13148" y="5571"/>
                    <a:pt x="13034" y="4339"/>
                    <a:pt x="12760" y="3129"/>
                  </a:cubicBezTo>
                  <a:cubicBezTo>
                    <a:pt x="12577" y="2262"/>
                    <a:pt x="12280" y="1372"/>
                    <a:pt x="11618" y="778"/>
                  </a:cubicBezTo>
                  <a:cubicBezTo>
                    <a:pt x="10949" y="195"/>
                    <a:pt x="10034" y="0"/>
                    <a:pt x="914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28"/>
            <p:cNvSpPr/>
            <p:nvPr/>
          </p:nvSpPr>
          <p:spPr>
            <a:xfrm>
              <a:off x="182722" y="1995375"/>
              <a:ext cx="268582" cy="236173"/>
            </a:xfrm>
            <a:custGeom>
              <a:avLst/>
              <a:gdLst/>
              <a:ahLst/>
              <a:cxnLst/>
              <a:rect l="l" t="t" r="r" b="b"/>
              <a:pathLst>
                <a:path w="9953" h="8752" extrusionOk="0">
                  <a:moveTo>
                    <a:pt x="6563" y="1"/>
                  </a:moveTo>
                  <a:cubicBezTo>
                    <a:pt x="6452" y="1"/>
                    <a:pt x="6342" y="4"/>
                    <a:pt x="6232" y="10"/>
                  </a:cubicBezTo>
                  <a:cubicBezTo>
                    <a:pt x="4406" y="78"/>
                    <a:pt x="2626" y="740"/>
                    <a:pt x="1211" y="1882"/>
                  </a:cubicBezTo>
                  <a:cubicBezTo>
                    <a:pt x="754" y="2270"/>
                    <a:pt x="298" y="2726"/>
                    <a:pt x="138" y="3297"/>
                  </a:cubicBezTo>
                  <a:cubicBezTo>
                    <a:pt x="1" y="3776"/>
                    <a:pt x="92" y="4278"/>
                    <a:pt x="229" y="4758"/>
                  </a:cubicBezTo>
                  <a:cubicBezTo>
                    <a:pt x="822" y="6835"/>
                    <a:pt x="2671" y="8569"/>
                    <a:pt x="4817" y="8752"/>
                  </a:cubicBezTo>
                  <a:cubicBezTo>
                    <a:pt x="5661" y="8250"/>
                    <a:pt x="6780" y="8318"/>
                    <a:pt x="7670" y="7930"/>
                  </a:cubicBezTo>
                  <a:cubicBezTo>
                    <a:pt x="8515" y="7588"/>
                    <a:pt x="9131" y="6880"/>
                    <a:pt x="9496" y="6059"/>
                  </a:cubicBezTo>
                  <a:cubicBezTo>
                    <a:pt x="9838" y="5237"/>
                    <a:pt x="9953" y="4324"/>
                    <a:pt x="9884" y="3434"/>
                  </a:cubicBezTo>
                  <a:cubicBezTo>
                    <a:pt x="9816" y="2361"/>
                    <a:pt x="9519" y="1242"/>
                    <a:pt x="8674" y="603"/>
                  </a:cubicBezTo>
                  <a:cubicBezTo>
                    <a:pt x="8078" y="146"/>
                    <a:pt x="7310" y="1"/>
                    <a:pt x="656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28"/>
            <p:cNvSpPr/>
            <p:nvPr/>
          </p:nvSpPr>
          <p:spPr>
            <a:xfrm>
              <a:off x="-117729" y="2086450"/>
              <a:ext cx="874530" cy="1128432"/>
            </a:xfrm>
            <a:custGeom>
              <a:avLst/>
              <a:gdLst/>
              <a:ahLst/>
              <a:cxnLst/>
              <a:rect l="l" t="t" r="r" b="b"/>
              <a:pathLst>
                <a:path w="32408" h="41817" extrusionOk="0">
                  <a:moveTo>
                    <a:pt x="30309" y="1"/>
                  </a:moveTo>
                  <a:cubicBezTo>
                    <a:pt x="29836" y="1"/>
                    <a:pt x="29342" y="124"/>
                    <a:pt x="28916" y="310"/>
                  </a:cubicBezTo>
                  <a:cubicBezTo>
                    <a:pt x="27090" y="1109"/>
                    <a:pt x="25720" y="2661"/>
                    <a:pt x="24556" y="4281"/>
                  </a:cubicBezTo>
                  <a:cubicBezTo>
                    <a:pt x="22662" y="6906"/>
                    <a:pt x="21132" y="9828"/>
                    <a:pt x="20037" y="12909"/>
                  </a:cubicBezTo>
                  <a:cubicBezTo>
                    <a:pt x="20196" y="11700"/>
                    <a:pt x="20219" y="10513"/>
                    <a:pt x="20082" y="9326"/>
                  </a:cubicBezTo>
                  <a:cubicBezTo>
                    <a:pt x="19991" y="8413"/>
                    <a:pt x="19786" y="7500"/>
                    <a:pt x="19786" y="6587"/>
                  </a:cubicBezTo>
                  <a:cubicBezTo>
                    <a:pt x="19808" y="5674"/>
                    <a:pt x="20082" y="4715"/>
                    <a:pt x="20744" y="4099"/>
                  </a:cubicBezTo>
                  <a:cubicBezTo>
                    <a:pt x="21109" y="3779"/>
                    <a:pt x="21543" y="3574"/>
                    <a:pt x="21931" y="3277"/>
                  </a:cubicBezTo>
                  <a:cubicBezTo>
                    <a:pt x="22296" y="2980"/>
                    <a:pt x="22616" y="2524"/>
                    <a:pt x="22547" y="2044"/>
                  </a:cubicBezTo>
                  <a:cubicBezTo>
                    <a:pt x="22468" y="1992"/>
                    <a:pt x="22387" y="1969"/>
                    <a:pt x="22306" y="1969"/>
                  </a:cubicBezTo>
                  <a:cubicBezTo>
                    <a:pt x="21776" y="1969"/>
                    <a:pt x="21200" y="2926"/>
                    <a:pt x="20693" y="2926"/>
                  </a:cubicBezTo>
                  <a:cubicBezTo>
                    <a:pt x="20601" y="2926"/>
                    <a:pt x="20511" y="2895"/>
                    <a:pt x="20425" y="2820"/>
                  </a:cubicBezTo>
                  <a:cubicBezTo>
                    <a:pt x="20356" y="2752"/>
                    <a:pt x="20288" y="2661"/>
                    <a:pt x="20219" y="2569"/>
                  </a:cubicBezTo>
                  <a:cubicBezTo>
                    <a:pt x="20134" y="2490"/>
                    <a:pt x="20035" y="2455"/>
                    <a:pt x="19933" y="2455"/>
                  </a:cubicBezTo>
                  <a:cubicBezTo>
                    <a:pt x="19624" y="2455"/>
                    <a:pt x="19278" y="2763"/>
                    <a:pt x="19124" y="3072"/>
                  </a:cubicBezTo>
                  <a:cubicBezTo>
                    <a:pt x="18918" y="3482"/>
                    <a:pt x="18758" y="4030"/>
                    <a:pt x="18325" y="4190"/>
                  </a:cubicBezTo>
                  <a:cubicBezTo>
                    <a:pt x="18233" y="4223"/>
                    <a:pt x="18137" y="4236"/>
                    <a:pt x="18038" y="4236"/>
                  </a:cubicBezTo>
                  <a:cubicBezTo>
                    <a:pt x="17577" y="4236"/>
                    <a:pt x="17054" y="3945"/>
                    <a:pt x="16652" y="3945"/>
                  </a:cubicBezTo>
                  <a:cubicBezTo>
                    <a:pt x="16473" y="3945"/>
                    <a:pt x="16318" y="4002"/>
                    <a:pt x="16202" y="4167"/>
                  </a:cubicBezTo>
                  <a:cubicBezTo>
                    <a:pt x="16065" y="4350"/>
                    <a:pt x="16065" y="4578"/>
                    <a:pt x="15997" y="4783"/>
                  </a:cubicBezTo>
                  <a:cubicBezTo>
                    <a:pt x="15791" y="5423"/>
                    <a:pt x="15015" y="5605"/>
                    <a:pt x="14353" y="5719"/>
                  </a:cubicBezTo>
                  <a:cubicBezTo>
                    <a:pt x="14473" y="6130"/>
                    <a:pt x="14901" y="6336"/>
                    <a:pt x="15339" y="6336"/>
                  </a:cubicBezTo>
                  <a:cubicBezTo>
                    <a:pt x="15484" y="6336"/>
                    <a:pt x="15631" y="6313"/>
                    <a:pt x="15768" y="6267"/>
                  </a:cubicBezTo>
                  <a:cubicBezTo>
                    <a:pt x="16293" y="6107"/>
                    <a:pt x="16727" y="5696"/>
                    <a:pt x="17229" y="5423"/>
                  </a:cubicBezTo>
                  <a:cubicBezTo>
                    <a:pt x="17506" y="5271"/>
                    <a:pt x="17832" y="5169"/>
                    <a:pt x="18138" y="5169"/>
                  </a:cubicBezTo>
                  <a:cubicBezTo>
                    <a:pt x="18386" y="5169"/>
                    <a:pt x="18620" y="5236"/>
                    <a:pt x="18804" y="5400"/>
                  </a:cubicBezTo>
                  <a:cubicBezTo>
                    <a:pt x="19101" y="5674"/>
                    <a:pt x="19192" y="6062"/>
                    <a:pt x="19238" y="6450"/>
                  </a:cubicBezTo>
                  <a:cubicBezTo>
                    <a:pt x="19991" y="11311"/>
                    <a:pt x="19146" y="16356"/>
                    <a:pt x="17298" y="20898"/>
                  </a:cubicBezTo>
                  <a:cubicBezTo>
                    <a:pt x="16750" y="22290"/>
                    <a:pt x="16088" y="23614"/>
                    <a:pt x="15380" y="24915"/>
                  </a:cubicBezTo>
                  <a:cubicBezTo>
                    <a:pt x="16430" y="21925"/>
                    <a:pt x="16955" y="18753"/>
                    <a:pt x="16932" y="15603"/>
                  </a:cubicBezTo>
                  <a:cubicBezTo>
                    <a:pt x="16932" y="13480"/>
                    <a:pt x="16613" y="11220"/>
                    <a:pt x="15152" y="9668"/>
                  </a:cubicBezTo>
                  <a:cubicBezTo>
                    <a:pt x="14855" y="9349"/>
                    <a:pt x="14490" y="9052"/>
                    <a:pt x="14056" y="8960"/>
                  </a:cubicBezTo>
                  <a:cubicBezTo>
                    <a:pt x="13940" y="8931"/>
                    <a:pt x="13823" y="8918"/>
                    <a:pt x="13707" y="8918"/>
                  </a:cubicBezTo>
                  <a:cubicBezTo>
                    <a:pt x="12825" y="8918"/>
                    <a:pt x="12001" y="9716"/>
                    <a:pt x="11820" y="10604"/>
                  </a:cubicBezTo>
                  <a:cubicBezTo>
                    <a:pt x="11614" y="11608"/>
                    <a:pt x="12025" y="12658"/>
                    <a:pt x="12596" y="13526"/>
                  </a:cubicBezTo>
                  <a:cubicBezTo>
                    <a:pt x="13166" y="14393"/>
                    <a:pt x="13897" y="15146"/>
                    <a:pt x="14422" y="16013"/>
                  </a:cubicBezTo>
                  <a:cubicBezTo>
                    <a:pt x="15449" y="17725"/>
                    <a:pt x="15677" y="19802"/>
                    <a:pt x="15449" y="21765"/>
                  </a:cubicBezTo>
                  <a:cubicBezTo>
                    <a:pt x="15221" y="23637"/>
                    <a:pt x="14627" y="25417"/>
                    <a:pt x="14034" y="27198"/>
                  </a:cubicBezTo>
                  <a:cubicBezTo>
                    <a:pt x="12664" y="29343"/>
                    <a:pt x="11089" y="31398"/>
                    <a:pt x="9446" y="33338"/>
                  </a:cubicBezTo>
                  <a:cubicBezTo>
                    <a:pt x="8829" y="34068"/>
                    <a:pt x="8190" y="34776"/>
                    <a:pt x="7551" y="35461"/>
                  </a:cubicBezTo>
                  <a:cubicBezTo>
                    <a:pt x="8213" y="34091"/>
                    <a:pt x="8601" y="32607"/>
                    <a:pt x="8966" y="31147"/>
                  </a:cubicBezTo>
                  <a:cubicBezTo>
                    <a:pt x="9811" y="27746"/>
                    <a:pt x="10678" y="24322"/>
                    <a:pt x="10838" y="20807"/>
                  </a:cubicBezTo>
                  <a:cubicBezTo>
                    <a:pt x="10907" y="19437"/>
                    <a:pt x="10838" y="17954"/>
                    <a:pt x="9994" y="16881"/>
                  </a:cubicBezTo>
                  <a:cubicBezTo>
                    <a:pt x="9879" y="16744"/>
                    <a:pt x="9742" y="16607"/>
                    <a:pt x="9583" y="16561"/>
                  </a:cubicBezTo>
                  <a:cubicBezTo>
                    <a:pt x="9538" y="16550"/>
                    <a:pt x="9494" y="16545"/>
                    <a:pt x="9450" y="16545"/>
                  </a:cubicBezTo>
                  <a:cubicBezTo>
                    <a:pt x="9228" y="16545"/>
                    <a:pt x="9024" y="16679"/>
                    <a:pt x="8852" y="16812"/>
                  </a:cubicBezTo>
                  <a:cubicBezTo>
                    <a:pt x="8031" y="17520"/>
                    <a:pt x="7483" y="18501"/>
                    <a:pt x="7118" y="19506"/>
                  </a:cubicBezTo>
                  <a:cubicBezTo>
                    <a:pt x="6113" y="22176"/>
                    <a:pt x="6159" y="25098"/>
                    <a:pt x="6433" y="27928"/>
                  </a:cubicBezTo>
                  <a:cubicBezTo>
                    <a:pt x="6684" y="30667"/>
                    <a:pt x="7095" y="33384"/>
                    <a:pt x="6912" y="36100"/>
                  </a:cubicBezTo>
                  <a:cubicBezTo>
                    <a:pt x="4972" y="38086"/>
                    <a:pt x="2804" y="39866"/>
                    <a:pt x="338" y="41144"/>
                  </a:cubicBezTo>
                  <a:cubicBezTo>
                    <a:pt x="315" y="41138"/>
                    <a:pt x="293" y="41135"/>
                    <a:pt x="273" y="41135"/>
                  </a:cubicBezTo>
                  <a:cubicBezTo>
                    <a:pt x="1" y="41135"/>
                    <a:pt x="41" y="41677"/>
                    <a:pt x="338" y="41783"/>
                  </a:cubicBezTo>
                  <a:cubicBezTo>
                    <a:pt x="402" y="41806"/>
                    <a:pt x="467" y="41816"/>
                    <a:pt x="532" y="41816"/>
                  </a:cubicBezTo>
                  <a:cubicBezTo>
                    <a:pt x="792" y="41816"/>
                    <a:pt x="1055" y="41655"/>
                    <a:pt x="1274" y="41509"/>
                  </a:cubicBezTo>
                  <a:cubicBezTo>
                    <a:pt x="3488" y="40026"/>
                    <a:pt x="5543" y="38337"/>
                    <a:pt x="7460" y="36465"/>
                  </a:cubicBezTo>
                  <a:cubicBezTo>
                    <a:pt x="7648" y="36470"/>
                    <a:pt x="7836" y="36472"/>
                    <a:pt x="8024" y="36472"/>
                  </a:cubicBezTo>
                  <a:cubicBezTo>
                    <a:pt x="12339" y="36472"/>
                    <a:pt x="16707" y="35223"/>
                    <a:pt x="20425" y="32927"/>
                  </a:cubicBezTo>
                  <a:cubicBezTo>
                    <a:pt x="21771" y="32082"/>
                    <a:pt x="23141" y="31010"/>
                    <a:pt x="23552" y="29480"/>
                  </a:cubicBezTo>
                  <a:cubicBezTo>
                    <a:pt x="23643" y="29184"/>
                    <a:pt x="23689" y="28841"/>
                    <a:pt x="23575" y="28545"/>
                  </a:cubicBezTo>
                  <a:cubicBezTo>
                    <a:pt x="23415" y="28111"/>
                    <a:pt x="22913" y="27837"/>
                    <a:pt x="22456" y="27814"/>
                  </a:cubicBezTo>
                  <a:cubicBezTo>
                    <a:pt x="22429" y="27813"/>
                    <a:pt x="22402" y="27812"/>
                    <a:pt x="22374" y="27812"/>
                  </a:cubicBezTo>
                  <a:cubicBezTo>
                    <a:pt x="21925" y="27812"/>
                    <a:pt x="21496" y="27986"/>
                    <a:pt x="21087" y="28179"/>
                  </a:cubicBezTo>
                  <a:cubicBezTo>
                    <a:pt x="19420" y="28955"/>
                    <a:pt x="18028" y="30211"/>
                    <a:pt x="16522" y="31261"/>
                  </a:cubicBezTo>
                  <a:cubicBezTo>
                    <a:pt x="14102" y="32950"/>
                    <a:pt x="11386" y="34160"/>
                    <a:pt x="8647" y="35278"/>
                  </a:cubicBezTo>
                  <a:cubicBezTo>
                    <a:pt x="10770" y="33041"/>
                    <a:pt x="12687" y="30599"/>
                    <a:pt x="14330" y="27997"/>
                  </a:cubicBezTo>
                  <a:cubicBezTo>
                    <a:pt x="14516" y="28096"/>
                    <a:pt x="14742" y="28134"/>
                    <a:pt x="14979" y="28134"/>
                  </a:cubicBezTo>
                  <a:cubicBezTo>
                    <a:pt x="15179" y="28134"/>
                    <a:pt x="15387" y="28107"/>
                    <a:pt x="15586" y="28065"/>
                  </a:cubicBezTo>
                  <a:cubicBezTo>
                    <a:pt x="18553" y="27563"/>
                    <a:pt x="21178" y="25874"/>
                    <a:pt x="23392" y="23843"/>
                  </a:cubicBezTo>
                  <a:cubicBezTo>
                    <a:pt x="25218" y="22176"/>
                    <a:pt x="26861" y="20168"/>
                    <a:pt x="27455" y="17771"/>
                  </a:cubicBezTo>
                  <a:cubicBezTo>
                    <a:pt x="27592" y="17109"/>
                    <a:pt x="27660" y="16333"/>
                    <a:pt x="27227" y="15808"/>
                  </a:cubicBezTo>
                  <a:cubicBezTo>
                    <a:pt x="26936" y="15457"/>
                    <a:pt x="26498" y="15299"/>
                    <a:pt x="26042" y="15299"/>
                  </a:cubicBezTo>
                  <a:cubicBezTo>
                    <a:pt x="25638" y="15299"/>
                    <a:pt x="25219" y="15423"/>
                    <a:pt x="24876" y="15648"/>
                  </a:cubicBezTo>
                  <a:cubicBezTo>
                    <a:pt x="24168" y="16128"/>
                    <a:pt x="23734" y="16927"/>
                    <a:pt x="23323" y="17680"/>
                  </a:cubicBezTo>
                  <a:cubicBezTo>
                    <a:pt x="22022" y="20099"/>
                    <a:pt x="20607" y="22519"/>
                    <a:pt x="18599" y="24390"/>
                  </a:cubicBezTo>
                  <a:cubicBezTo>
                    <a:pt x="17480" y="25417"/>
                    <a:pt x="16202" y="26285"/>
                    <a:pt x="14878" y="27084"/>
                  </a:cubicBezTo>
                  <a:cubicBezTo>
                    <a:pt x="16864" y="23706"/>
                    <a:pt x="18393" y="20099"/>
                    <a:pt x="19375" y="16310"/>
                  </a:cubicBezTo>
                  <a:cubicBezTo>
                    <a:pt x="19420" y="16105"/>
                    <a:pt x="19489" y="15922"/>
                    <a:pt x="19534" y="15717"/>
                  </a:cubicBezTo>
                  <a:cubicBezTo>
                    <a:pt x="21292" y="13731"/>
                    <a:pt x="23232" y="11791"/>
                    <a:pt x="25286" y="10033"/>
                  </a:cubicBezTo>
                  <a:cubicBezTo>
                    <a:pt x="27592" y="8070"/>
                    <a:pt x="30125" y="6199"/>
                    <a:pt x="31563" y="3551"/>
                  </a:cubicBezTo>
                  <a:cubicBezTo>
                    <a:pt x="32088" y="2592"/>
                    <a:pt x="32408" y="1291"/>
                    <a:pt x="31655" y="515"/>
                  </a:cubicBezTo>
                  <a:cubicBezTo>
                    <a:pt x="31310" y="146"/>
                    <a:pt x="30822" y="1"/>
                    <a:pt x="3030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2" name="Google Shape;512;p28"/>
          <p:cNvGrpSpPr/>
          <p:nvPr/>
        </p:nvGrpSpPr>
        <p:grpSpPr>
          <a:xfrm rot="-1703417">
            <a:off x="523237" y="933608"/>
            <a:ext cx="199308" cy="251696"/>
            <a:chOff x="3311031" y="3025663"/>
            <a:chExt cx="308584" cy="389695"/>
          </a:xfrm>
        </p:grpSpPr>
        <p:sp>
          <p:nvSpPr>
            <p:cNvPr id="513" name="Google Shape;513;p28"/>
            <p:cNvSpPr/>
            <p:nvPr/>
          </p:nvSpPr>
          <p:spPr>
            <a:xfrm flipH="1">
              <a:off x="3311031" y="3025663"/>
              <a:ext cx="308584" cy="389695"/>
            </a:xfrm>
            <a:custGeom>
              <a:avLst/>
              <a:gdLst/>
              <a:ahLst/>
              <a:cxnLst/>
              <a:rect l="l" t="t" r="r" b="b"/>
              <a:pathLst>
                <a:path w="15408" h="19458" extrusionOk="0">
                  <a:moveTo>
                    <a:pt x="11748" y="0"/>
                  </a:moveTo>
                  <a:cubicBezTo>
                    <a:pt x="11325" y="0"/>
                    <a:pt x="10903" y="69"/>
                    <a:pt x="10501" y="209"/>
                  </a:cubicBezTo>
                  <a:cubicBezTo>
                    <a:pt x="8789" y="802"/>
                    <a:pt x="7716" y="2445"/>
                    <a:pt x="6757" y="3998"/>
                  </a:cubicBezTo>
                  <a:cubicBezTo>
                    <a:pt x="4771" y="7239"/>
                    <a:pt x="2786" y="10503"/>
                    <a:pt x="777" y="13744"/>
                  </a:cubicBezTo>
                  <a:cubicBezTo>
                    <a:pt x="1" y="15022"/>
                    <a:pt x="161" y="17008"/>
                    <a:pt x="1279" y="18263"/>
                  </a:cubicBezTo>
                  <a:cubicBezTo>
                    <a:pt x="1958" y="19027"/>
                    <a:pt x="2996" y="19458"/>
                    <a:pt x="4019" y="19458"/>
                  </a:cubicBezTo>
                  <a:cubicBezTo>
                    <a:pt x="4647" y="19458"/>
                    <a:pt x="5269" y="19295"/>
                    <a:pt x="5799" y="18948"/>
                  </a:cubicBezTo>
                  <a:cubicBezTo>
                    <a:pt x="6278" y="18629"/>
                    <a:pt x="6666" y="18218"/>
                    <a:pt x="7031" y="17761"/>
                  </a:cubicBezTo>
                  <a:cubicBezTo>
                    <a:pt x="7579" y="17099"/>
                    <a:pt x="8058" y="16392"/>
                    <a:pt x="8538" y="15661"/>
                  </a:cubicBezTo>
                  <a:cubicBezTo>
                    <a:pt x="10683" y="12443"/>
                    <a:pt x="12852" y="9225"/>
                    <a:pt x="14586" y="5755"/>
                  </a:cubicBezTo>
                  <a:cubicBezTo>
                    <a:pt x="14906" y="5116"/>
                    <a:pt x="15225" y="4431"/>
                    <a:pt x="15294" y="3701"/>
                  </a:cubicBezTo>
                  <a:cubicBezTo>
                    <a:pt x="15408" y="2537"/>
                    <a:pt x="14837" y="1327"/>
                    <a:pt x="13879" y="642"/>
                  </a:cubicBezTo>
                  <a:cubicBezTo>
                    <a:pt x="13250" y="218"/>
                    <a:pt x="12500" y="0"/>
                    <a:pt x="117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28"/>
            <p:cNvSpPr/>
            <p:nvPr/>
          </p:nvSpPr>
          <p:spPr>
            <a:xfrm flipH="1">
              <a:off x="3311033" y="3038519"/>
              <a:ext cx="285712" cy="376837"/>
            </a:xfrm>
            <a:custGeom>
              <a:avLst/>
              <a:gdLst/>
              <a:ahLst/>
              <a:cxnLst/>
              <a:rect l="l" t="t" r="r" b="b"/>
              <a:pathLst>
                <a:path w="14266" h="18816" extrusionOk="0">
                  <a:moveTo>
                    <a:pt x="12737" y="0"/>
                  </a:moveTo>
                  <a:cubicBezTo>
                    <a:pt x="12737" y="0"/>
                    <a:pt x="13262" y="2306"/>
                    <a:pt x="11641" y="4816"/>
                  </a:cubicBezTo>
                  <a:cubicBezTo>
                    <a:pt x="10020" y="7327"/>
                    <a:pt x="5181" y="15156"/>
                    <a:pt x="3903" y="16571"/>
                  </a:cubicBezTo>
                  <a:cubicBezTo>
                    <a:pt x="3155" y="17401"/>
                    <a:pt x="1970" y="17599"/>
                    <a:pt x="1100" y="17599"/>
                  </a:cubicBezTo>
                  <a:cubicBezTo>
                    <a:pt x="510" y="17599"/>
                    <a:pt x="65" y="17508"/>
                    <a:pt x="0" y="17462"/>
                  </a:cubicBezTo>
                  <a:lnTo>
                    <a:pt x="0" y="17462"/>
                  </a:lnTo>
                  <a:cubicBezTo>
                    <a:pt x="46" y="17507"/>
                    <a:pt x="91" y="17553"/>
                    <a:pt x="137" y="17621"/>
                  </a:cubicBezTo>
                  <a:cubicBezTo>
                    <a:pt x="816" y="18385"/>
                    <a:pt x="1854" y="18816"/>
                    <a:pt x="2877" y="18816"/>
                  </a:cubicBezTo>
                  <a:cubicBezTo>
                    <a:pt x="3505" y="18816"/>
                    <a:pt x="4127" y="18653"/>
                    <a:pt x="4657" y="18306"/>
                  </a:cubicBezTo>
                  <a:cubicBezTo>
                    <a:pt x="5136" y="17987"/>
                    <a:pt x="5524" y="17576"/>
                    <a:pt x="5889" y="17119"/>
                  </a:cubicBezTo>
                  <a:cubicBezTo>
                    <a:pt x="6414" y="16457"/>
                    <a:pt x="6916" y="15750"/>
                    <a:pt x="7396" y="15019"/>
                  </a:cubicBezTo>
                  <a:cubicBezTo>
                    <a:pt x="9541" y="11801"/>
                    <a:pt x="11710" y="8583"/>
                    <a:pt x="13444" y="5113"/>
                  </a:cubicBezTo>
                  <a:cubicBezTo>
                    <a:pt x="13764" y="4474"/>
                    <a:pt x="14083" y="3789"/>
                    <a:pt x="14152" y="3059"/>
                  </a:cubicBezTo>
                  <a:cubicBezTo>
                    <a:pt x="14266" y="1895"/>
                    <a:pt x="13695" y="685"/>
                    <a:pt x="12737" y="0"/>
                  </a:cubicBezTo>
                  <a:close/>
                </a:path>
              </a:pathLst>
            </a:custGeom>
            <a:solidFill>
              <a:schemeClr val="dk1">
                <a:alpha val="297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28"/>
            <p:cNvSpPr/>
            <p:nvPr/>
          </p:nvSpPr>
          <p:spPr>
            <a:xfrm flipH="1">
              <a:off x="3397429" y="3183403"/>
              <a:ext cx="222185" cy="231938"/>
            </a:xfrm>
            <a:custGeom>
              <a:avLst/>
              <a:gdLst/>
              <a:ahLst/>
              <a:cxnLst/>
              <a:rect l="l" t="t" r="r" b="b"/>
              <a:pathLst>
                <a:path w="11094" h="11581" extrusionOk="0">
                  <a:moveTo>
                    <a:pt x="4383" y="1"/>
                  </a:moveTo>
                  <a:cubicBezTo>
                    <a:pt x="3174" y="1964"/>
                    <a:pt x="1987" y="3927"/>
                    <a:pt x="777" y="5867"/>
                  </a:cubicBezTo>
                  <a:cubicBezTo>
                    <a:pt x="1" y="7145"/>
                    <a:pt x="161" y="9131"/>
                    <a:pt x="1279" y="10386"/>
                  </a:cubicBezTo>
                  <a:cubicBezTo>
                    <a:pt x="1958" y="11150"/>
                    <a:pt x="2996" y="11581"/>
                    <a:pt x="4019" y="11581"/>
                  </a:cubicBezTo>
                  <a:cubicBezTo>
                    <a:pt x="4647" y="11581"/>
                    <a:pt x="5269" y="11418"/>
                    <a:pt x="5799" y="11071"/>
                  </a:cubicBezTo>
                  <a:cubicBezTo>
                    <a:pt x="6278" y="10752"/>
                    <a:pt x="6666" y="10341"/>
                    <a:pt x="7031" y="9884"/>
                  </a:cubicBezTo>
                  <a:cubicBezTo>
                    <a:pt x="7579" y="9222"/>
                    <a:pt x="8058" y="8515"/>
                    <a:pt x="8538" y="7784"/>
                  </a:cubicBezTo>
                  <a:cubicBezTo>
                    <a:pt x="9382" y="6506"/>
                    <a:pt x="10249" y="5228"/>
                    <a:pt x="11094" y="3927"/>
                  </a:cubicBezTo>
                  <a:lnTo>
                    <a:pt x="11094" y="3927"/>
                  </a:lnTo>
                  <a:cubicBezTo>
                    <a:pt x="10803" y="3978"/>
                    <a:pt x="10510" y="4002"/>
                    <a:pt x="10218" y="4002"/>
                  </a:cubicBezTo>
                  <a:cubicBezTo>
                    <a:pt x="9207" y="4002"/>
                    <a:pt x="8203" y="3718"/>
                    <a:pt x="7282" y="3311"/>
                  </a:cubicBezTo>
                  <a:cubicBezTo>
                    <a:pt x="6575" y="2991"/>
                    <a:pt x="5890" y="2603"/>
                    <a:pt x="5365" y="2055"/>
                  </a:cubicBezTo>
                  <a:cubicBezTo>
                    <a:pt x="4817" y="1507"/>
                    <a:pt x="4429" y="777"/>
                    <a:pt x="440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28"/>
            <p:cNvSpPr/>
            <p:nvPr/>
          </p:nvSpPr>
          <p:spPr>
            <a:xfrm flipH="1">
              <a:off x="3397432" y="3259740"/>
              <a:ext cx="199314" cy="155594"/>
            </a:xfrm>
            <a:custGeom>
              <a:avLst/>
              <a:gdLst/>
              <a:ahLst/>
              <a:cxnLst/>
              <a:rect l="l" t="t" r="r" b="b"/>
              <a:pathLst>
                <a:path w="9952" h="7769" extrusionOk="0">
                  <a:moveTo>
                    <a:pt x="7669" y="1"/>
                  </a:moveTo>
                  <a:cubicBezTo>
                    <a:pt x="6095" y="2489"/>
                    <a:pt x="4542" y="4817"/>
                    <a:pt x="3903" y="5524"/>
                  </a:cubicBezTo>
                  <a:cubicBezTo>
                    <a:pt x="3155" y="6354"/>
                    <a:pt x="1970" y="6552"/>
                    <a:pt x="1100" y="6552"/>
                  </a:cubicBezTo>
                  <a:cubicBezTo>
                    <a:pt x="510" y="6552"/>
                    <a:pt x="65" y="6461"/>
                    <a:pt x="0" y="6415"/>
                  </a:cubicBezTo>
                  <a:lnTo>
                    <a:pt x="0" y="6415"/>
                  </a:lnTo>
                  <a:cubicBezTo>
                    <a:pt x="46" y="6460"/>
                    <a:pt x="91" y="6506"/>
                    <a:pt x="137" y="6574"/>
                  </a:cubicBezTo>
                  <a:cubicBezTo>
                    <a:pt x="816" y="7338"/>
                    <a:pt x="1854" y="7769"/>
                    <a:pt x="2877" y="7769"/>
                  </a:cubicBezTo>
                  <a:cubicBezTo>
                    <a:pt x="3505" y="7769"/>
                    <a:pt x="4127" y="7606"/>
                    <a:pt x="4657" y="7259"/>
                  </a:cubicBezTo>
                  <a:cubicBezTo>
                    <a:pt x="5136" y="6940"/>
                    <a:pt x="5524" y="6529"/>
                    <a:pt x="5889" y="6072"/>
                  </a:cubicBezTo>
                  <a:cubicBezTo>
                    <a:pt x="6437" y="5410"/>
                    <a:pt x="6916" y="4703"/>
                    <a:pt x="7396" y="3972"/>
                  </a:cubicBezTo>
                  <a:cubicBezTo>
                    <a:pt x="8240" y="2694"/>
                    <a:pt x="9107" y="1416"/>
                    <a:pt x="9952" y="115"/>
                  </a:cubicBezTo>
                  <a:lnTo>
                    <a:pt x="9952" y="115"/>
                  </a:lnTo>
                  <a:cubicBezTo>
                    <a:pt x="9679" y="164"/>
                    <a:pt x="9403" y="187"/>
                    <a:pt x="9126" y="187"/>
                  </a:cubicBezTo>
                  <a:cubicBezTo>
                    <a:pt x="8639" y="187"/>
                    <a:pt x="8150" y="117"/>
                    <a:pt x="76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7" name="Google Shape;517;p28"/>
          <p:cNvGrpSpPr/>
          <p:nvPr/>
        </p:nvGrpSpPr>
        <p:grpSpPr>
          <a:xfrm>
            <a:off x="8596540" y="1478649"/>
            <a:ext cx="150927" cy="143533"/>
            <a:chOff x="3716290" y="4256524"/>
            <a:chExt cx="150927" cy="143533"/>
          </a:xfrm>
        </p:grpSpPr>
        <p:sp>
          <p:nvSpPr>
            <p:cNvPr id="518" name="Google Shape;518;p28"/>
            <p:cNvSpPr/>
            <p:nvPr/>
          </p:nvSpPr>
          <p:spPr>
            <a:xfrm>
              <a:off x="3723063" y="4256524"/>
              <a:ext cx="144154" cy="125102"/>
            </a:xfrm>
            <a:custGeom>
              <a:avLst/>
              <a:gdLst/>
              <a:ahLst/>
              <a:cxnLst/>
              <a:rect l="l" t="t" r="r" b="b"/>
              <a:pathLst>
                <a:path w="5342" h="4636" extrusionOk="0">
                  <a:moveTo>
                    <a:pt x="2617" y="1"/>
                  </a:moveTo>
                  <a:cubicBezTo>
                    <a:pt x="1907" y="1"/>
                    <a:pt x="1193" y="283"/>
                    <a:pt x="731" y="824"/>
                  </a:cubicBezTo>
                  <a:cubicBezTo>
                    <a:pt x="412" y="1189"/>
                    <a:pt x="1" y="2011"/>
                    <a:pt x="138" y="2810"/>
                  </a:cubicBezTo>
                  <a:cubicBezTo>
                    <a:pt x="252" y="3403"/>
                    <a:pt x="663" y="3905"/>
                    <a:pt x="1188" y="4202"/>
                  </a:cubicBezTo>
                  <a:cubicBezTo>
                    <a:pt x="1713" y="4499"/>
                    <a:pt x="2306" y="4613"/>
                    <a:pt x="2900" y="4636"/>
                  </a:cubicBezTo>
                  <a:cubicBezTo>
                    <a:pt x="3242" y="4636"/>
                    <a:pt x="3584" y="4613"/>
                    <a:pt x="3881" y="4476"/>
                  </a:cubicBezTo>
                  <a:cubicBezTo>
                    <a:pt x="4201" y="4339"/>
                    <a:pt x="4475" y="4065"/>
                    <a:pt x="4680" y="3768"/>
                  </a:cubicBezTo>
                  <a:cubicBezTo>
                    <a:pt x="5342" y="2741"/>
                    <a:pt x="5068" y="1212"/>
                    <a:pt x="4064" y="459"/>
                  </a:cubicBezTo>
                  <a:cubicBezTo>
                    <a:pt x="3650" y="151"/>
                    <a:pt x="3135" y="1"/>
                    <a:pt x="261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28"/>
            <p:cNvSpPr/>
            <p:nvPr/>
          </p:nvSpPr>
          <p:spPr>
            <a:xfrm>
              <a:off x="3752018" y="4279812"/>
              <a:ext cx="83195" cy="76610"/>
            </a:xfrm>
            <a:custGeom>
              <a:avLst/>
              <a:gdLst/>
              <a:ahLst/>
              <a:cxnLst/>
              <a:rect l="l" t="t" r="r" b="b"/>
              <a:pathLst>
                <a:path w="3083" h="2839" extrusionOk="0">
                  <a:moveTo>
                    <a:pt x="1286" y="1"/>
                  </a:moveTo>
                  <a:cubicBezTo>
                    <a:pt x="1219" y="1"/>
                    <a:pt x="1134" y="45"/>
                    <a:pt x="1096" y="121"/>
                  </a:cubicBezTo>
                  <a:cubicBezTo>
                    <a:pt x="1051" y="189"/>
                    <a:pt x="1028" y="280"/>
                    <a:pt x="1028" y="372"/>
                  </a:cubicBezTo>
                  <a:cubicBezTo>
                    <a:pt x="1005" y="668"/>
                    <a:pt x="1028" y="965"/>
                    <a:pt x="1073" y="1239"/>
                  </a:cubicBezTo>
                  <a:cubicBezTo>
                    <a:pt x="1073" y="1262"/>
                    <a:pt x="1073" y="1307"/>
                    <a:pt x="1073" y="1353"/>
                  </a:cubicBezTo>
                  <a:cubicBezTo>
                    <a:pt x="1005" y="1376"/>
                    <a:pt x="914" y="1376"/>
                    <a:pt x="822" y="1399"/>
                  </a:cubicBezTo>
                  <a:cubicBezTo>
                    <a:pt x="754" y="1422"/>
                    <a:pt x="503" y="1513"/>
                    <a:pt x="229" y="1604"/>
                  </a:cubicBezTo>
                  <a:cubicBezTo>
                    <a:pt x="138" y="1627"/>
                    <a:pt x="1" y="1741"/>
                    <a:pt x="69" y="1832"/>
                  </a:cubicBezTo>
                  <a:cubicBezTo>
                    <a:pt x="92" y="1878"/>
                    <a:pt x="160" y="1878"/>
                    <a:pt x="229" y="1878"/>
                  </a:cubicBezTo>
                  <a:cubicBezTo>
                    <a:pt x="548" y="1878"/>
                    <a:pt x="868" y="1855"/>
                    <a:pt x="1188" y="1810"/>
                  </a:cubicBezTo>
                  <a:cubicBezTo>
                    <a:pt x="1279" y="2084"/>
                    <a:pt x="1416" y="2403"/>
                    <a:pt x="1576" y="2700"/>
                  </a:cubicBezTo>
                  <a:cubicBezTo>
                    <a:pt x="1621" y="2745"/>
                    <a:pt x="1644" y="2814"/>
                    <a:pt x="1713" y="2837"/>
                  </a:cubicBezTo>
                  <a:cubicBezTo>
                    <a:pt x="1720" y="2838"/>
                    <a:pt x="1728" y="2839"/>
                    <a:pt x="1735" y="2839"/>
                  </a:cubicBezTo>
                  <a:cubicBezTo>
                    <a:pt x="1857" y="2839"/>
                    <a:pt x="1918" y="2669"/>
                    <a:pt x="1918" y="2540"/>
                  </a:cubicBezTo>
                  <a:cubicBezTo>
                    <a:pt x="1941" y="2243"/>
                    <a:pt x="1918" y="1969"/>
                    <a:pt x="1872" y="1673"/>
                  </a:cubicBezTo>
                  <a:cubicBezTo>
                    <a:pt x="2283" y="1581"/>
                    <a:pt x="2694" y="1467"/>
                    <a:pt x="3082" y="1307"/>
                  </a:cubicBezTo>
                  <a:cubicBezTo>
                    <a:pt x="3036" y="1170"/>
                    <a:pt x="2854" y="1148"/>
                    <a:pt x="2694" y="1148"/>
                  </a:cubicBezTo>
                  <a:cubicBezTo>
                    <a:pt x="2397" y="1148"/>
                    <a:pt x="2101" y="1170"/>
                    <a:pt x="1781" y="1216"/>
                  </a:cubicBezTo>
                  <a:cubicBezTo>
                    <a:pt x="1690" y="805"/>
                    <a:pt x="1530" y="394"/>
                    <a:pt x="1324" y="6"/>
                  </a:cubicBezTo>
                  <a:cubicBezTo>
                    <a:pt x="1313" y="2"/>
                    <a:pt x="1300" y="1"/>
                    <a:pt x="12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28"/>
            <p:cNvSpPr/>
            <p:nvPr/>
          </p:nvSpPr>
          <p:spPr>
            <a:xfrm>
              <a:off x="3716290" y="4291065"/>
              <a:ext cx="138001" cy="108992"/>
            </a:xfrm>
            <a:custGeom>
              <a:avLst/>
              <a:gdLst/>
              <a:ahLst/>
              <a:cxnLst/>
              <a:rect l="l" t="t" r="r" b="b"/>
              <a:pathLst>
                <a:path w="5114" h="4039" extrusionOk="0">
                  <a:moveTo>
                    <a:pt x="686" y="0"/>
                  </a:moveTo>
                  <a:lnTo>
                    <a:pt x="686" y="0"/>
                  </a:lnTo>
                  <a:cubicBezTo>
                    <a:pt x="1" y="959"/>
                    <a:pt x="115" y="2397"/>
                    <a:pt x="914" y="3241"/>
                  </a:cubicBezTo>
                  <a:cubicBezTo>
                    <a:pt x="1396" y="3764"/>
                    <a:pt x="2101" y="4039"/>
                    <a:pt x="2806" y="4039"/>
                  </a:cubicBezTo>
                  <a:cubicBezTo>
                    <a:pt x="3270" y="4039"/>
                    <a:pt x="3733" y="3920"/>
                    <a:pt x="4132" y="3675"/>
                  </a:cubicBezTo>
                  <a:cubicBezTo>
                    <a:pt x="4360" y="3538"/>
                    <a:pt x="4566" y="3356"/>
                    <a:pt x="4726" y="3150"/>
                  </a:cubicBezTo>
                  <a:cubicBezTo>
                    <a:pt x="4931" y="2876"/>
                    <a:pt x="5022" y="2580"/>
                    <a:pt x="5091" y="2260"/>
                  </a:cubicBezTo>
                  <a:cubicBezTo>
                    <a:pt x="5091" y="2214"/>
                    <a:pt x="5114" y="2169"/>
                    <a:pt x="5114" y="2123"/>
                  </a:cubicBezTo>
                  <a:lnTo>
                    <a:pt x="5114" y="2123"/>
                  </a:lnTo>
                  <a:cubicBezTo>
                    <a:pt x="5068" y="2237"/>
                    <a:pt x="4999" y="2374"/>
                    <a:pt x="4931" y="2488"/>
                  </a:cubicBezTo>
                  <a:cubicBezTo>
                    <a:pt x="4726" y="2785"/>
                    <a:pt x="4475" y="3059"/>
                    <a:pt x="4132" y="3196"/>
                  </a:cubicBezTo>
                  <a:cubicBezTo>
                    <a:pt x="3835" y="3333"/>
                    <a:pt x="3493" y="3356"/>
                    <a:pt x="3151" y="3356"/>
                  </a:cubicBezTo>
                  <a:cubicBezTo>
                    <a:pt x="2557" y="3333"/>
                    <a:pt x="1964" y="3219"/>
                    <a:pt x="1439" y="2922"/>
                  </a:cubicBezTo>
                  <a:cubicBezTo>
                    <a:pt x="914" y="2625"/>
                    <a:pt x="503" y="2123"/>
                    <a:pt x="389" y="1530"/>
                  </a:cubicBezTo>
                  <a:cubicBezTo>
                    <a:pt x="297" y="982"/>
                    <a:pt x="457" y="411"/>
                    <a:pt x="6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967"/>
        <p:cNvGrpSpPr/>
        <p:nvPr/>
      </p:nvGrpSpPr>
      <p:grpSpPr>
        <a:xfrm>
          <a:off x="0" y="0"/>
          <a:ext cx="0" cy="0"/>
          <a:chOff x="0" y="0"/>
          <a:chExt cx="0" cy="0"/>
        </a:xfrm>
      </p:grpSpPr>
      <p:grpSp>
        <p:nvGrpSpPr>
          <p:cNvPr id="968" name="Google Shape;968;p49"/>
          <p:cNvGrpSpPr/>
          <p:nvPr/>
        </p:nvGrpSpPr>
        <p:grpSpPr>
          <a:xfrm>
            <a:off x="8110321" y="782267"/>
            <a:ext cx="637156" cy="696384"/>
            <a:chOff x="849771" y="662017"/>
            <a:chExt cx="637156" cy="696384"/>
          </a:xfrm>
        </p:grpSpPr>
        <p:sp>
          <p:nvSpPr>
            <p:cNvPr id="969" name="Google Shape;969;p49"/>
            <p:cNvSpPr/>
            <p:nvPr/>
          </p:nvSpPr>
          <p:spPr>
            <a:xfrm>
              <a:off x="849771" y="788329"/>
              <a:ext cx="576393" cy="570073"/>
            </a:xfrm>
            <a:custGeom>
              <a:avLst/>
              <a:gdLst/>
              <a:ahLst/>
              <a:cxnLst/>
              <a:rect l="l" t="t" r="r" b="b"/>
              <a:pathLst>
                <a:path w="19699" h="19483" extrusionOk="0">
                  <a:moveTo>
                    <a:pt x="12988" y="0"/>
                  </a:moveTo>
                  <a:cubicBezTo>
                    <a:pt x="12287" y="539"/>
                    <a:pt x="11418" y="753"/>
                    <a:pt x="10545" y="753"/>
                  </a:cubicBezTo>
                  <a:cubicBezTo>
                    <a:pt x="10308" y="753"/>
                    <a:pt x="10072" y="737"/>
                    <a:pt x="9838" y="708"/>
                  </a:cubicBezTo>
                  <a:cubicBezTo>
                    <a:pt x="9413" y="645"/>
                    <a:pt x="8955" y="549"/>
                    <a:pt x="8522" y="549"/>
                  </a:cubicBezTo>
                  <a:cubicBezTo>
                    <a:pt x="8163" y="549"/>
                    <a:pt x="7822" y="615"/>
                    <a:pt x="7532" y="822"/>
                  </a:cubicBezTo>
                  <a:cubicBezTo>
                    <a:pt x="7373" y="959"/>
                    <a:pt x="7236" y="1119"/>
                    <a:pt x="7099" y="1301"/>
                  </a:cubicBezTo>
                  <a:cubicBezTo>
                    <a:pt x="4337" y="4771"/>
                    <a:pt x="2009" y="8582"/>
                    <a:pt x="206" y="12645"/>
                  </a:cubicBezTo>
                  <a:cubicBezTo>
                    <a:pt x="0" y="13216"/>
                    <a:pt x="206" y="13787"/>
                    <a:pt x="479" y="14266"/>
                  </a:cubicBezTo>
                  <a:cubicBezTo>
                    <a:pt x="1461" y="15978"/>
                    <a:pt x="3150" y="17142"/>
                    <a:pt x="4908" y="18032"/>
                  </a:cubicBezTo>
                  <a:cubicBezTo>
                    <a:pt x="6494" y="18836"/>
                    <a:pt x="8217" y="19483"/>
                    <a:pt x="9986" y="19483"/>
                  </a:cubicBezTo>
                  <a:cubicBezTo>
                    <a:pt x="10127" y="19483"/>
                    <a:pt x="10268" y="19478"/>
                    <a:pt x="10408" y="19470"/>
                  </a:cubicBezTo>
                  <a:cubicBezTo>
                    <a:pt x="11139" y="19447"/>
                    <a:pt x="11892" y="19287"/>
                    <a:pt x="12463" y="18831"/>
                  </a:cubicBezTo>
                  <a:cubicBezTo>
                    <a:pt x="12919" y="18489"/>
                    <a:pt x="13216" y="17986"/>
                    <a:pt x="13536" y="17507"/>
                  </a:cubicBezTo>
                  <a:cubicBezTo>
                    <a:pt x="15635" y="14129"/>
                    <a:pt x="17735" y="10751"/>
                    <a:pt x="19516" y="7167"/>
                  </a:cubicBezTo>
                  <a:cubicBezTo>
                    <a:pt x="19698" y="6346"/>
                    <a:pt x="19539" y="5866"/>
                    <a:pt x="19288" y="5478"/>
                  </a:cubicBezTo>
                  <a:cubicBezTo>
                    <a:pt x="19036" y="5090"/>
                    <a:pt x="18671" y="4771"/>
                    <a:pt x="18420" y="4405"/>
                  </a:cubicBezTo>
                  <a:cubicBezTo>
                    <a:pt x="18009" y="3858"/>
                    <a:pt x="17781" y="3196"/>
                    <a:pt x="17735" y="2511"/>
                  </a:cubicBezTo>
                  <a:cubicBezTo>
                    <a:pt x="16092" y="1780"/>
                    <a:pt x="14494" y="959"/>
                    <a:pt x="129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49"/>
            <p:cNvSpPr/>
            <p:nvPr/>
          </p:nvSpPr>
          <p:spPr>
            <a:xfrm>
              <a:off x="921222" y="935912"/>
              <a:ext cx="384710" cy="367476"/>
            </a:xfrm>
            <a:custGeom>
              <a:avLst/>
              <a:gdLst/>
              <a:ahLst/>
              <a:cxnLst/>
              <a:rect l="l" t="t" r="r" b="b"/>
              <a:pathLst>
                <a:path w="13148" h="12559" extrusionOk="0">
                  <a:moveTo>
                    <a:pt x="4246" y="0"/>
                  </a:moveTo>
                  <a:cubicBezTo>
                    <a:pt x="3036" y="1849"/>
                    <a:pt x="1849" y="3721"/>
                    <a:pt x="662" y="5593"/>
                  </a:cubicBezTo>
                  <a:cubicBezTo>
                    <a:pt x="480" y="5889"/>
                    <a:pt x="274" y="6186"/>
                    <a:pt x="183" y="6529"/>
                  </a:cubicBezTo>
                  <a:cubicBezTo>
                    <a:pt x="0" y="7099"/>
                    <a:pt x="69" y="7738"/>
                    <a:pt x="274" y="8332"/>
                  </a:cubicBezTo>
                  <a:cubicBezTo>
                    <a:pt x="685" y="9473"/>
                    <a:pt x="1530" y="10432"/>
                    <a:pt x="2557" y="11116"/>
                  </a:cubicBezTo>
                  <a:cubicBezTo>
                    <a:pt x="3584" y="11778"/>
                    <a:pt x="4771" y="12166"/>
                    <a:pt x="5958" y="12417"/>
                  </a:cubicBezTo>
                  <a:cubicBezTo>
                    <a:pt x="6344" y="12497"/>
                    <a:pt x="6753" y="12559"/>
                    <a:pt x="7148" y="12559"/>
                  </a:cubicBezTo>
                  <a:cubicBezTo>
                    <a:pt x="7664" y="12559"/>
                    <a:pt x="8160" y="12453"/>
                    <a:pt x="8560" y="12144"/>
                  </a:cubicBezTo>
                  <a:cubicBezTo>
                    <a:pt x="8879" y="11915"/>
                    <a:pt x="9108" y="11550"/>
                    <a:pt x="9336" y="11208"/>
                  </a:cubicBezTo>
                  <a:cubicBezTo>
                    <a:pt x="10591" y="9268"/>
                    <a:pt x="11824" y="7327"/>
                    <a:pt x="12988" y="5342"/>
                  </a:cubicBezTo>
                  <a:cubicBezTo>
                    <a:pt x="13057" y="5227"/>
                    <a:pt x="13125" y="5113"/>
                    <a:pt x="13125" y="4976"/>
                  </a:cubicBezTo>
                  <a:cubicBezTo>
                    <a:pt x="13148" y="4862"/>
                    <a:pt x="13102" y="4748"/>
                    <a:pt x="13057" y="4634"/>
                  </a:cubicBezTo>
                  <a:cubicBezTo>
                    <a:pt x="12783" y="3995"/>
                    <a:pt x="12189" y="3561"/>
                    <a:pt x="11596" y="3196"/>
                  </a:cubicBezTo>
                  <a:cubicBezTo>
                    <a:pt x="9313" y="1712"/>
                    <a:pt x="6825" y="457"/>
                    <a:pt x="424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49"/>
            <p:cNvSpPr/>
            <p:nvPr/>
          </p:nvSpPr>
          <p:spPr>
            <a:xfrm>
              <a:off x="1162317" y="662017"/>
              <a:ext cx="324610" cy="227848"/>
            </a:xfrm>
            <a:custGeom>
              <a:avLst/>
              <a:gdLst/>
              <a:ahLst/>
              <a:cxnLst/>
              <a:rect l="l" t="t" r="r" b="b"/>
              <a:pathLst>
                <a:path w="11094" h="7787" extrusionOk="0">
                  <a:moveTo>
                    <a:pt x="2001" y="0"/>
                  </a:moveTo>
                  <a:cubicBezTo>
                    <a:pt x="1958" y="0"/>
                    <a:pt x="1915" y="1"/>
                    <a:pt x="1872" y="3"/>
                  </a:cubicBezTo>
                  <a:cubicBezTo>
                    <a:pt x="1644" y="26"/>
                    <a:pt x="1438" y="72"/>
                    <a:pt x="1256" y="209"/>
                  </a:cubicBezTo>
                  <a:cubicBezTo>
                    <a:pt x="1073" y="346"/>
                    <a:pt x="982" y="528"/>
                    <a:pt x="868" y="688"/>
                  </a:cubicBezTo>
                  <a:cubicBezTo>
                    <a:pt x="571" y="1236"/>
                    <a:pt x="297" y="1806"/>
                    <a:pt x="69" y="2400"/>
                  </a:cubicBezTo>
                  <a:cubicBezTo>
                    <a:pt x="46" y="2491"/>
                    <a:pt x="0" y="2605"/>
                    <a:pt x="0" y="2697"/>
                  </a:cubicBezTo>
                  <a:cubicBezTo>
                    <a:pt x="23" y="2856"/>
                    <a:pt x="115" y="2970"/>
                    <a:pt x="206" y="3085"/>
                  </a:cubicBezTo>
                  <a:cubicBezTo>
                    <a:pt x="754" y="3746"/>
                    <a:pt x="1461" y="4249"/>
                    <a:pt x="2169" y="4728"/>
                  </a:cubicBezTo>
                  <a:cubicBezTo>
                    <a:pt x="4246" y="6097"/>
                    <a:pt x="6551" y="7125"/>
                    <a:pt x="8948" y="7787"/>
                  </a:cubicBezTo>
                  <a:cubicBezTo>
                    <a:pt x="9907" y="7330"/>
                    <a:pt x="10591" y="6440"/>
                    <a:pt x="11002" y="5436"/>
                  </a:cubicBezTo>
                  <a:cubicBezTo>
                    <a:pt x="11048" y="5321"/>
                    <a:pt x="11093" y="5162"/>
                    <a:pt x="11071" y="5025"/>
                  </a:cubicBezTo>
                  <a:cubicBezTo>
                    <a:pt x="11048" y="4865"/>
                    <a:pt x="10911" y="4705"/>
                    <a:pt x="10774" y="4591"/>
                  </a:cubicBezTo>
                  <a:cubicBezTo>
                    <a:pt x="8674" y="2605"/>
                    <a:pt x="6118" y="1099"/>
                    <a:pt x="3333" y="254"/>
                  </a:cubicBezTo>
                  <a:cubicBezTo>
                    <a:pt x="2895" y="108"/>
                    <a:pt x="2456" y="0"/>
                    <a:pt x="200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49"/>
            <p:cNvSpPr/>
            <p:nvPr/>
          </p:nvSpPr>
          <p:spPr>
            <a:xfrm>
              <a:off x="1216417" y="693207"/>
              <a:ext cx="221089" cy="119176"/>
            </a:xfrm>
            <a:custGeom>
              <a:avLst/>
              <a:gdLst/>
              <a:ahLst/>
              <a:cxnLst/>
              <a:rect l="l" t="t" r="r" b="b"/>
              <a:pathLst>
                <a:path w="7556" h="4073" extrusionOk="0">
                  <a:moveTo>
                    <a:pt x="109" y="1"/>
                  </a:moveTo>
                  <a:cubicBezTo>
                    <a:pt x="95" y="1"/>
                    <a:pt x="81" y="4"/>
                    <a:pt x="69" y="10"/>
                  </a:cubicBezTo>
                  <a:cubicBezTo>
                    <a:pt x="23" y="56"/>
                    <a:pt x="0" y="124"/>
                    <a:pt x="46" y="170"/>
                  </a:cubicBezTo>
                  <a:cubicBezTo>
                    <a:pt x="594" y="1037"/>
                    <a:pt x="1552" y="1562"/>
                    <a:pt x="2420" y="1996"/>
                  </a:cubicBezTo>
                  <a:cubicBezTo>
                    <a:pt x="4017" y="2795"/>
                    <a:pt x="5707" y="3502"/>
                    <a:pt x="7418" y="4073"/>
                  </a:cubicBezTo>
                  <a:lnTo>
                    <a:pt x="7441" y="4073"/>
                  </a:lnTo>
                  <a:cubicBezTo>
                    <a:pt x="7487" y="4073"/>
                    <a:pt x="7533" y="4050"/>
                    <a:pt x="7555" y="4004"/>
                  </a:cubicBezTo>
                  <a:cubicBezTo>
                    <a:pt x="7555" y="3936"/>
                    <a:pt x="7533" y="3890"/>
                    <a:pt x="7487" y="3867"/>
                  </a:cubicBezTo>
                  <a:cubicBezTo>
                    <a:pt x="5775" y="3297"/>
                    <a:pt x="4109" y="2612"/>
                    <a:pt x="2511" y="1813"/>
                  </a:cubicBezTo>
                  <a:cubicBezTo>
                    <a:pt x="1666" y="1402"/>
                    <a:pt x="753" y="877"/>
                    <a:pt x="206" y="56"/>
                  </a:cubicBezTo>
                  <a:cubicBezTo>
                    <a:pt x="189" y="22"/>
                    <a:pt x="148" y="1"/>
                    <a:pt x="1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49"/>
            <p:cNvSpPr/>
            <p:nvPr/>
          </p:nvSpPr>
          <p:spPr>
            <a:xfrm>
              <a:off x="1034748" y="929416"/>
              <a:ext cx="275190" cy="161866"/>
            </a:xfrm>
            <a:custGeom>
              <a:avLst/>
              <a:gdLst/>
              <a:ahLst/>
              <a:cxnLst/>
              <a:rect l="l" t="t" r="r" b="b"/>
              <a:pathLst>
                <a:path w="9405" h="5532" extrusionOk="0">
                  <a:moveTo>
                    <a:pt x="928" y="1"/>
                  </a:moveTo>
                  <a:cubicBezTo>
                    <a:pt x="832" y="1"/>
                    <a:pt x="736" y="6"/>
                    <a:pt x="640" y="17"/>
                  </a:cubicBezTo>
                  <a:cubicBezTo>
                    <a:pt x="480" y="40"/>
                    <a:pt x="275" y="131"/>
                    <a:pt x="206" y="291"/>
                  </a:cubicBezTo>
                  <a:cubicBezTo>
                    <a:pt x="1" y="930"/>
                    <a:pt x="480" y="1569"/>
                    <a:pt x="982" y="2003"/>
                  </a:cubicBezTo>
                  <a:cubicBezTo>
                    <a:pt x="2626" y="3509"/>
                    <a:pt x="4634" y="4605"/>
                    <a:pt x="6803" y="5176"/>
                  </a:cubicBezTo>
                  <a:cubicBezTo>
                    <a:pt x="7259" y="5290"/>
                    <a:pt x="7716" y="5381"/>
                    <a:pt x="8195" y="5472"/>
                  </a:cubicBezTo>
                  <a:cubicBezTo>
                    <a:pt x="8334" y="5507"/>
                    <a:pt x="8488" y="5532"/>
                    <a:pt x="8640" y="5532"/>
                  </a:cubicBezTo>
                  <a:cubicBezTo>
                    <a:pt x="8888" y="5532"/>
                    <a:pt x="9126" y="5465"/>
                    <a:pt x="9268" y="5267"/>
                  </a:cubicBezTo>
                  <a:cubicBezTo>
                    <a:pt x="9405" y="5084"/>
                    <a:pt x="9382" y="4810"/>
                    <a:pt x="9291" y="4582"/>
                  </a:cubicBezTo>
                  <a:cubicBezTo>
                    <a:pt x="9177" y="4377"/>
                    <a:pt x="9017" y="4217"/>
                    <a:pt x="8834" y="4057"/>
                  </a:cubicBezTo>
                  <a:cubicBezTo>
                    <a:pt x="6985" y="2345"/>
                    <a:pt x="4794" y="1067"/>
                    <a:pt x="2397" y="291"/>
                  </a:cubicBezTo>
                  <a:cubicBezTo>
                    <a:pt x="1919" y="138"/>
                    <a:pt x="1425" y="1"/>
                    <a:pt x="928" y="1"/>
                  </a:cubicBezTo>
                  <a:close/>
                </a:path>
              </a:pathLst>
            </a:custGeom>
            <a:solidFill>
              <a:schemeClr val="lt1">
                <a:alpha val="432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74" name="Google Shape;974;p49"/>
          <p:cNvSpPr/>
          <p:nvPr/>
        </p:nvSpPr>
        <p:spPr>
          <a:xfrm rot="-6816878" flipH="1">
            <a:off x="540997" y="4282636"/>
            <a:ext cx="122986" cy="192019"/>
          </a:xfrm>
          <a:custGeom>
            <a:avLst/>
            <a:gdLst/>
            <a:ahLst/>
            <a:cxnLst/>
            <a:rect l="l" t="t" r="r" b="b"/>
            <a:pathLst>
              <a:path w="6141" h="9588" extrusionOk="0">
                <a:moveTo>
                  <a:pt x="5935" y="366"/>
                </a:moveTo>
                <a:lnTo>
                  <a:pt x="5935" y="366"/>
                </a:lnTo>
                <a:cubicBezTo>
                  <a:pt x="5821" y="3356"/>
                  <a:pt x="5547" y="6369"/>
                  <a:pt x="5090" y="9336"/>
                </a:cubicBezTo>
                <a:cubicBezTo>
                  <a:pt x="3424" y="8811"/>
                  <a:pt x="1826" y="8081"/>
                  <a:pt x="274" y="7373"/>
                </a:cubicBezTo>
                <a:cubicBezTo>
                  <a:pt x="1895" y="4840"/>
                  <a:pt x="3789" y="2489"/>
                  <a:pt x="5935" y="366"/>
                </a:cubicBezTo>
                <a:close/>
                <a:moveTo>
                  <a:pt x="6095" y="1"/>
                </a:moveTo>
                <a:cubicBezTo>
                  <a:pt x="6049" y="1"/>
                  <a:pt x="6003" y="1"/>
                  <a:pt x="5958" y="24"/>
                </a:cubicBezTo>
                <a:cubicBezTo>
                  <a:pt x="3721" y="2238"/>
                  <a:pt x="1712" y="4703"/>
                  <a:pt x="23" y="7350"/>
                </a:cubicBezTo>
                <a:cubicBezTo>
                  <a:pt x="0" y="7396"/>
                  <a:pt x="0" y="7419"/>
                  <a:pt x="23" y="7442"/>
                </a:cubicBezTo>
                <a:cubicBezTo>
                  <a:pt x="23" y="7465"/>
                  <a:pt x="46" y="7510"/>
                  <a:pt x="69" y="7510"/>
                </a:cubicBezTo>
                <a:cubicBezTo>
                  <a:pt x="1689" y="8264"/>
                  <a:pt x="3378" y="9040"/>
                  <a:pt x="5159" y="9565"/>
                </a:cubicBezTo>
                <a:cubicBezTo>
                  <a:pt x="5159" y="9587"/>
                  <a:pt x="5182" y="9587"/>
                  <a:pt x="5182" y="9587"/>
                </a:cubicBezTo>
                <a:cubicBezTo>
                  <a:pt x="5204" y="9587"/>
                  <a:pt x="5227" y="9565"/>
                  <a:pt x="5250" y="9565"/>
                </a:cubicBezTo>
                <a:cubicBezTo>
                  <a:pt x="5273" y="9542"/>
                  <a:pt x="5296" y="9519"/>
                  <a:pt x="5296" y="9496"/>
                </a:cubicBezTo>
                <a:cubicBezTo>
                  <a:pt x="5752" y="6392"/>
                  <a:pt x="6049" y="3242"/>
                  <a:pt x="6140" y="115"/>
                </a:cubicBezTo>
                <a:cubicBezTo>
                  <a:pt x="6140" y="69"/>
                  <a:pt x="6117" y="24"/>
                  <a:pt x="60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49"/>
          <p:cNvSpPr/>
          <p:nvPr/>
        </p:nvSpPr>
        <p:spPr>
          <a:xfrm>
            <a:off x="627781" y="335313"/>
            <a:ext cx="174640" cy="113416"/>
          </a:xfrm>
          <a:custGeom>
            <a:avLst/>
            <a:gdLst/>
            <a:ahLst/>
            <a:cxnLst/>
            <a:rect l="l" t="t" r="r" b="b"/>
            <a:pathLst>
              <a:path w="8720" h="5663" extrusionOk="0">
                <a:moveTo>
                  <a:pt x="5592" y="207"/>
                </a:moveTo>
                <a:cubicBezTo>
                  <a:pt x="5958" y="207"/>
                  <a:pt x="6323" y="230"/>
                  <a:pt x="6688" y="298"/>
                </a:cubicBezTo>
                <a:cubicBezTo>
                  <a:pt x="7053" y="344"/>
                  <a:pt x="7487" y="435"/>
                  <a:pt x="7829" y="686"/>
                </a:cubicBezTo>
                <a:cubicBezTo>
                  <a:pt x="8035" y="823"/>
                  <a:pt x="8217" y="1097"/>
                  <a:pt x="8263" y="1371"/>
                </a:cubicBezTo>
                <a:cubicBezTo>
                  <a:pt x="5707" y="1417"/>
                  <a:pt x="3150" y="1599"/>
                  <a:pt x="617" y="1965"/>
                </a:cubicBezTo>
                <a:cubicBezTo>
                  <a:pt x="845" y="1736"/>
                  <a:pt x="1096" y="1554"/>
                  <a:pt x="1256" y="1440"/>
                </a:cubicBezTo>
                <a:cubicBezTo>
                  <a:pt x="2534" y="641"/>
                  <a:pt x="4086" y="207"/>
                  <a:pt x="5592" y="207"/>
                </a:cubicBezTo>
                <a:close/>
                <a:moveTo>
                  <a:pt x="8263" y="1577"/>
                </a:moveTo>
                <a:cubicBezTo>
                  <a:pt x="8263" y="1622"/>
                  <a:pt x="8263" y="1645"/>
                  <a:pt x="8240" y="1668"/>
                </a:cubicBezTo>
                <a:cubicBezTo>
                  <a:pt x="8172" y="1942"/>
                  <a:pt x="7943" y="2170"/>
                  <a:pt x="7738" y="2353"/>
                </a:cubicBezTo>
                <a:cubicBezTo>
                  <a:pt x="7213" y="2764"/>
                  <a:pt x="6711" y="3129"/>
                  <a:pt x="6414" y="3243"/>
                </a:cubicBezTo>
                <a:cubicBezTo>
                  <a:pt x="5119" y="3770"/>
                  <a:pt x="3698" y="4043"/>
                  <a:pt x="2292" y="4043"/>
                </a:cubicBezTo>
                <a:cubicBezTo>
                  <a:pt x="2236" y="4043"/>
                  <a:pt x="2179" y="4043"/>
                  <a:pt x="2123" y="4042"/>
                </a:cubicBezTo>
                <a:cubicBezTo>
                  <a:pt x="1735" y="4019"/>
                  <a:pt x="1324" y="3996"/>
                  <a:pt x="959" y="3836"/>
                </a:cubicBezTo>
                <a:cubicBezTo>
                  <a:pt x="571" y="3654"/>
                  <a:pt x="297" y="3334"/>
                  <a:pt x="229" y="2992"/>
                </a:cubicBezTo>
                <a:cubicBezTo>
                  <a:pt x="183" y="2695"/>
                  <a:pt x="274" y="2444"/>
                  <a:pt x="434" y="2193"/>
                </a:cubicBezTo>
                <a:cubicBezTo>
                  <a:pt x="3013" y="1828"/>
                  <a:pt x="5661" y="1622"/>
                  <a:pt x="8263" y="1577"/>
                </a:cubicBezTo>
                <a:close/>
                <a:moveTo>
                  <a:pt x="8377" y="1942"/>
                </a:moveTo>
                <a:cubicBezTo>
                  <a:pt x="8423" y="2353"/>
                  <a:pt x="8468" y="2764"/>
                  <a:pt x="8491" y="3174"/>
                </a:cubicBezTo>
                <a:cubicBezTo>
                  <a:pt x="8514" y="3311"/>
                  <a:pt x="8514" y="3425"/>
                  <a:pt x="8468" y="3540"/>
                </a:cubicBezTo>
                <a:cubicBezTo>
                  <a:pt x="8446" y="3631"/>
                  <a:pt x="8354" y="3722"/>
                  <a:pt x="8240" y="3813"/>
                </a:cubicBezTo>
                <a:cubicBezTo>
                  <a:pt x="8035" y="3996"/>
                  <a:pt x="7784" y="4179"/>
                  <a:pt x="7441" y="4361"/>
                </a:cubicBezTo>
                <a:cubicBezTo>
                  <a:pt x="6193" y="5075"/>
                  <a:pt x="4756" y="5461"/>
                  <a:pt x="3323" y="5461"/>
                </a:cubicBezTo>
                <a:cubicBezTo>
                  <a:pt x="3105" y="5461"/>
                  <a:pt x="2888" y="5452"/>
                  <a:pt x="2671" y="5434"/>
                </a:cubicBezTo>
                <a:cubicBezTo>
                  <a:pt x="2169" y="5388"/>
                  <a:pt x="1758" y="5320"/>
                  <a:pt x="1393" y="5206"/>
                </a:cubicBezTo>
                <a:cubicBezTo>
                  <a:pt x="936" y="5046"/>
                  <a:pt x="639" y="4863"/>
                  <a:pt x="480" y="4612"/>
                </a:cubicBezTo>
                <a:cubicBezTo>
                  <a:pt x="274" y="4293"/>
                  <a:pt x="251" y="3928"/>
                  <a:pt x="251" y="3540"/>
                </a:cubicBezTo>
                <a:lnTo>
                  <a:pt x="251" y="3540"/>
                </a:lnTo>
                <a:cubicBezTo>
                  <a:pt x="388" y="3745"/>
                  <a:pt x="594" y="3905"/>
                  <a:pt x="868" y="4019"/>
                </a:cubicBezTo>
                <a:cubicBezTo>
                  <a:pt x="1256" y="4202"/>
                  <a:pt x="1735" y="4247"/>
                  <a:pt x="2123" y="4247"/>
                </a:cubicBezTo>
                <a:lnTo>
                  <a:pt x="2374" y="4247"/>
                </a:lnTo>
                <a:cubicBezTo>
                  <a:pt x="3789" y="4247"/>
                  <a:pt x="5204" y="3973"/>
                  <a:pt x="6505" y="3425"/>
                </a:cubicBezTo>
                <a:cubicBezTo>
                  <a:pt x="6871" y="3289"/>
                  <a:pt x="7441" y="2855"/>
                  <a:pt x="7852" y="2512"/>
                </a:cubicBezTo>
                <a:cubicBezTo>
                  <a:pt x="8058" y="2353"/>
                  <a:pt x="8240" y="2170"/>
                  <a:pt x="8377" y="1942"/>
                </a:cubicBezTo>
                <a:close/>
                <a:moveTo>
                  <a:pt x="5642" y="0"/>
                </a:moveTo>
                <a:cubicBezTo>
                  <a:pt x="4073" y="0"/>
                  <a:pt x="2479" y="440"/>
                  <a:pt x="1142" y="1257"/>
                </a:cubicBezTo>
                <a:cubicBezTo>
                  <a:pt x="708" y="1531"/>
                  <a:pt x="23" y="2079"/>
                  <a:pt x="0" y="2786"/>
                </a:cubicBezTo>
                <a:cubicBezTo>
                  <a:pt x="0" y="2809"/>
                  <a:pt x="0" y="2832"/>
                  <a:pt x="0" y="2832"/>
                </a:cubicBezTo>
                <a:cubicBezTo>
                  <a:pt x="23" y="3037"/>
                  <a:pt x="23" y="3243"/>
                  <a:pt x="23" y="3448"/>
                </a:cubicBezTo>
                <a:cubicBezTo>
                  <a:pt x="46" y="3882"/>
                  <a:pt x="46" y="4338"/>
                  <a:pt x="297" y="4726"/>
                </a:cubicBezTo>
                <a:cubicBezTo>
                  <a:pt x="502" y="5023"/>
                  <a:pt x="822" y="5229"/>
                  <a:pt x="1324" y="5388"/>
                </a:cubicBezTo>
                <a:cubicBezTo>
                  <a:pt x="1712" y="5525"/>
                  <a:pt x="2146" y="5594"/>
                  <a:pt x="2648" y="5640"/>
                </a:cubicBezTo>
                <a:cubicBezTo>
                  <a:pt x="2876" y="5662"/>
                  <a:pt x="3082" y="5662"/>
                  <a:pt x="3310" y="5662"/>
                </a:cubicBezTo>
                <a:cubicBezTo>
                  <a:pt x="4794" y="5662"/>
                  <a:pt x="6277" y="5274"/>
                  <a:pt x="7555" y="4544"/>
                </a:cubicBezTo>
                <a:cubicBezTo>
                  <a:pt x="7898" y="4361"/>
                  <a:pt x="8149" y="4179"/>
                  <a:pt x="8377" y="3973"/>
                </a:cubicBezTo>
                <a:cubicBezTo>
                  <a:pt x="8514" y="3882"/>
                  <a:pt x="8628" y="3768"/>
                  <a:pt x="8674" y="3608"/>
                </a:cubicBezTo>
                <a:cubicBezTo>
                  <a:pt x="8720" y="3448"/>
                  <a:pt x="8720" y="3289"/>
                  <a:pt x="8720" y="3174"/>
                </a:cubicBezTo>
                <a:cubicBezTo>
                  <a:pt x="8651" y="2490"/>
                  <a:pt x="8583" y="1828"/>
                  <a:pt x="8468" y="1143"/>
                </a:cubicBezTo>
                <a:cubicBezTo>
                  <a:pt x="8468" y="1120"/>
                  <a:pt x="8423" y="1074"/>
                  <a:pt x="8400" y="1074"/>
                </a:cubicBezTo>
                <a:cubicBezTo>
                  <a:pt x="8286" y="846"/>
                  <a:pt x="8126" y="641"/>
                  <a:pt x="7943" y="504"/>
                </a:cubicBezTo>
                <a:cubicBezTo>
                  <a:pt x="7578" y="230"/>
                  <a:pt x="7099" y="139"/>
                  <a:pt x="6711" y="70"/>
                </a:cubicBezTo>
                <a:cubicBezTo>
                  <a:pt x="6358" y="23"/>
                  <a:pt x="6001" y="0"/>
                  <a:pt x="56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49"/>
          <p:cNvSpPr/>
          <p:nvPr/>
        </p:nvSpPr>
        <p:spPr>
          <a:xfrm>
            <a:off x="6560881" y="4965629"/>
            <a:ext cx="106526" cy="101620"/>
          </a:xfrm>
          <a:custGeom>
            <a:avLst/>
            <a:gdLst/>
            <a:ahLst/>
            <a:cxnLst/>
            <a:rect l="l" t="t" r="r" b="b"/>
            <a:pathLst>
              <a:path w="5319" h="5074" extrusionOk="0">
                <a:moveTo>
                  <a:pt x="3013" y="212"/>
                </a:moveTo>
                <a:cubicBezTo>
                  <a:pt x="3378" y="212"/>
                  <a:pt x="3675" y="281"/>
                  <a:pt x="3949" y="418"/>
                </a:cubicBezTo>
                <a:cubicBezTo>
                  <a:pt x="4565" y="714"/>
                  <a:pt x="5022" y="1422"/>
                  <a:pt x="5067" y="2198"/>
                </a:cubicBezTo>
                <a:cubicBezTo>
                  <a:pt x="5113" y="3020"/>
                  <a:pt x="4816" y="3773"/>
                  <a:pt x="4291" y="4184"/>
                </a:cubicBezTo>
                <a:cubicBezTo>
                  <a:pt x="3766" y="4617"/>
                  <a:pt x="3105" y="4846"/>
                  <a:pt x="2420" y="4846"/>
                </a:cubicBezTo>
                <a:cubicBezTo>
                  <a:pt x="2392" y="4847"/>
                  <a:pt x="2364" y="4847"/>
                  <a:pt x="2337" y="4847"/>
                </a:cubicBezTo>
                <a:cubicBezTo>
                  <a:pt x="1705" y="4847"/>
                  <a:pt x="1103" y="4599"/>
                  <a:pt x="754" y="4184"/>
                </a:cubicBezTo>
                <a:cubicBezTo>
                  <a:pt x="502" y="3864"/>
                  <a:pt x="343" y="3430"/>
                  <a:pt x="297" y="2905"/>
                </a:cubicBezTo>
                <a:cubicBezTo>
                  <a:pt x="229" y="2221"/>
                  <a:pt x="365" y="1604"/>
                  <a:pt x="708" y="1171"/>
                </a:cubicBezTo>
                <a:cubicBezTo>
                  <a:pt x="1027" y="783"/>
                  <a:pt x="1530" y="486"/>
                  <a:pt x="2191" y="326"/>
                </a:cubicBezTo>
                <a:cubicBezTo>
                  <a:pt x="2488" y="258"/>
                  <a:pt x="2762" y="212"/>
                  <a:pt x="3013" y="212"/>
                </a:cubicBezTo>
                <a:close/>
                <a:moveTo>
                  <a:pt x="3043" y="1"/>
                </a:moveTo>
                <a:cubicBezTo>
                  <a:pt x="2763" y="1"/>
                  <a:pt x="2463" y="42"/>
                  <a:pt x="2146" y="121"/>
                </a:cubicBezTo>
                <a:cubicBezTo>
                  <a:pt x="1415" y="303"/>
                  <a:pt x="890" y="600"/>
                  <a:pt x="548" y="1034"/>
                </a:cubicBezTo>
                <a:cubicBezTo>
                  <a:pt x="183" y="1513"/>
                  <a:pt x="0" y="2175"/>
                  <a:pt x="69" y="2928"/>
                </a:cubicBezTo>
                <a:cubicBezTo>
                  <a:pt x="137" y="3499"/>
                  <a:pt x="320" y="3978"/>
                  <a:pt x="594" y="4321"/>
                </a:cubicBezTo>
                <a:cubicBezTo>
                  <a:pt x="1005" y="4800"/>
                  <a:pt x="1667" y="5074"/>
                  <a:pt x="2397" y="5074"/>
                </a:cubicBezTo>
                <a:lnTo>
                  <a:pt x="2420" y="5074"/>
                </a:lnTo>
                <a:cubicBezTo>
                  <a:pt x="3150" y="5051"/>
                  <a:pt x="3858" y="4800"/>
                  <a:pt x="4428" y="4343"/>
                </a:cubicBezTo>
                <a:cubicBezTo>
                  <a:pt x="4999" y="3887"/>
                  <a:pt x="5319" y="3088"/>
                  <a:pt x="5273" y="2198"/>
                </a:cubicBezTo>
                <a:cubicBezTo>
                  <a:pt x="5227" y="1331"/>
                  <a:pt x="4725" y="554"/>
                  <a:pt x="4040" y="212"/>
                </a:cubicBezTo>
                <a:cubicBezTo>
                  <a:pt x="3743" y="70"/>
                  <a:pt x="3409" y="1"/>
                  <a:pt x="30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49"/>
          <p:cNvSpPr/>
          <p:nvPr/>
        </p:nvSpPr>
        <p:spPr>
          <a:xfrm>
            <a:off x="3615878" y="4837952"/>
            <a:ext cx="68123" cy="64985"/>
          </a:xfrm>
          <a:custGeom>
            <a:avLst/>
            <a:gdLst/>
            <a:ahLst/>
            <a:cxnLst/>
            <a:rect l="l" t="t" r="r" b="b"/>
            <a:pathLst>
              <a:path w="5319" h="5074" extrusionOk="0">
                <a:moveTo>
                  <a:pt x="3013" y="212"/>
                </a:moveTo>
                <a:cubicBezTo>
                  <a:pt x="3378" y="212"/>
                  <a:pt x="3675" y="281"/>
                  <a:pt x="3949" y="418"/>
                </a:cubicBezTo>
                <a:cubicBezTo>
                  <a:pt x="4565" y="714"/>
                  <a:pt x="5022" y="1422"/>
                  <a:pt x="5067" y="2198"/>
                </a:cubicBezTo>
                <a:cubicBezTo>
                  <a:pt x="5113" y="3020"/>
                  <a:pt x="4816" y="3773"/>
                  <a:pt x="4291" y="4184"/>
                </a:cubicBezTo>
                <a:cubicBezTo>
                  <a:pt x="3766" y="4617"/>
                  <a:pt x="3105" y="4846"/>
                  <a:pt x="2420" y="4846"/>
                </a:cubicBezTo>
                <a:cubicBezTo>
                  <a:pt x="2392" y="4847"/>
                  <a:pt x="2364" y="4847"/>
                  <a:pt x="2337" y="4847"/>
                </a:cubicBezTo>
                <a:cubicBezTo>
                  <a:pt x="1705" y="4847"/>
                  <a:pt x="1103" y="4599"/>
                  <a:pt x="754" y="4184"/>
                </a:cubicBezTo>
                <a:cubicBezTo>
                  <a:pt x="502" y="3864"/>
                  <a:pt x="343" y="3430"/>
                  <a:pt x="297" y="2905"/>
                </a:cubicBezTo>
                <a:cubicBezTo>
                  <a:pt x="229" y="2221"/>
                  <a:pt x="365" y="1604"/>
                  <a:pt x="708" y="1171"/>
                </a:cubicBezTo>
                <a:cubicBezTo>
                  <a:pt x="1027" y="783"/>
                  <a:pt x="1530" y="486"/>
                  <a:pt x="2191" y="326"/>
                </a:cubicBezTo>
                <a:cubicBezTo>
                  <a:pt x="2488" y="258"/>
                  <a:pt x="2762" y="212"/>
                  <a:pt x="3013" y="212"/>
                </a:cubicBezTo>
                <a:close/>
                <a:moveTo>
                  <a:pt x="3043" y="1"/>
                </a:moveTo>
                <a:cubicBezTo>
                  <a:pt x="2763" y="1"/>
                  <a:pt x="2463" y="42"/>
                  <a:pt x="2146" y="121"/>
                </a:cubicBezTo>
                <a:cubicBezTo>
                  <a:pt x="1415" y="303"/>
                  <a:pt x="890" y="600"/>
                  <a:pt x="548" y="1034"/>
                </a:cubicBezTo>
                <a:cubicBezTo>
                  <a:pt x="183" y="1513"/>
                  <a:pt x="0" y="2175"/>
                  <a:pt x="69" y="2928"/>
                </a:cubicBezTo>
                <a:cubicBezTo>
                  <a:pt x="137" y="3499"/>
                  <a:pt x="320" y="3978"/>
                  <a:pt x="594" y="4321"/>
                </a:cubicBezTo>
                <a:cubicBezTo>
                  <a:pt x="1005" y="4800"/>
                  <a:pt x="1667" y="5074"/>
                  <a:pt x="2397" y="5074"/>
                </a:cubicBezTo>
                <a:lnTo>
                  <a:pt x="2420" y="5074"/>
                </a:lnTo>
                <a:cubicBezTo>
                  <a:pt x="3150" y="5051"/>
                  <a:pt x="3858" y="4800"/>
                  <a:pt x="4428" y="4343"/>
                </a:cubicBezTo>
                <a:cubicBezTo>
                  <a:pt x="4999" y="3887"/>
                  <a:pt x="5319" y="3088"/>
                  <a:pt x="5273" y="2198"/>
                </a:cubicBezTo>
                <a:cubicBezTo>
                  <a:pt x="5227" y="1331"/>
                  <a:pt x="4725" y="554"/>
                  <a:pt x="4040" y="212"/>
                </a:cubicBezTo>
                <a:cubicBezTo>
                  <a:pt x="3743" y="70"/>
                  <a:pt x="3409" y="1"/>
                  <a:pt x="30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49"/>
          <p:cNvSpPr/>
          <p:nvPr/>
        </p:nvSpPr>
        <p:spPr>
          <a:xfrm>
            <a:off x="7395953" y="260865"/>
            <a:ext cx="68123" cy="64985"/>
          </a:xfrm>
          <a:custGeom>
            <a:avLst/>
            <a:gdLst/>
            <a:ahLst/>
            <a:cxnLst/>
            <a:rect l="l" t="t" r="r" b="b"/>
            <a:pathLst>
              <a:path w="5319" h="5074" extrusionOk="0">
                <a:moveTo>
                  <a:pt x="3013" y="212"/>
                </a:moveTo>
                <a:cubicBezTo>
                  <a:pt x="3378" y="212"/>
                  <a:pt x="3675" y="281"/>
                  <a:pt x="3949" y="418"/>
                </a:cubicBezTo>
                <a:cubicBezTo>
                  <a:pt x="4565" y="714"/>
                  <a:pt x="5022" y="1422"/>
                  <a:pt x="5067" y="2198"/>
                </a:cubicBezTo>
                <a:cubicBezTo>
                  <a:pt x="5113" y="3020"/>
                  <a:pt x="4816" y="3773"/>
                  <a:pt x="4291" y="4184"/>
                </a:cubicBezTo>
                <a:cubicBezTo>
                  <a:pt x="3766" y="4617"/>
                  <a:pt x="3105" y="4846"/>
                  <a:pt x="2420" y="4846"/>
                </a:cubicBezTo>
                <a:cubicBezTo>
                  <a:pt x="2392" y="4847"/>
                  <a:pt x="2364" y="4847"/>
                  <a:pt x="2337" y="4847"/>
                </a:cubicBezTo>
                <a:cubicBezTo>
                  <a:pt x="1705" y="4847"/>
                  <a:pt x="1103" y="4599"/>
                  <a:pt x="754" y="4184"/>
                </a:cubicBezTo>
                <a:cubicBezTo>
                  <a:pt x="502" y="3864"/>
                  <a:pt x="343" y="3430"/>
                  <a:pt x="297" y="2905"/>
                </a:cubicBezTo>
                <a:cubicBezTo>
                  <a:pt x="229" y="2221"/>
                  <a:pt x="365" y="1604"/>
                  <a:pt x="708" y="1171"/>
                </a:cubicBezTo>
                <a:cubicBezTo>
                  <a:pt x="1027" y="783"/>
                  <a:pt x="1530" y="486"/>
                  <a:pt x="2191" y="326"/>
                </a:cubicBezTo>
                <a:cubicBezTo>
                  <a:pt x="2488" y="258"/>
                  <a:pt x="2762" y="212"/>
                  <a:pt x="3013" y="212"/>
                </a:cubicBezTo>
                <a:close/>
                <a:moveTo>
                  <a:pt x="3043" y="1"/>
                </a:moveTo>
                <a:cubicBezTo>
                  <a:pt x="2763" y="1"/>
                  <a:pt x="2463" y="42"/>
                  <a:pt x="2146" y="121"/>
                </a:cubicBezTo>
                <a:cubicBezTo>
                  <a:pt x="1415" y="303"/>
                  <a:pt x="890" y="600"/>
                  <a:pt x="548" y="1034"/>
                </a:cubicBezTo>
                <a:cubicBezTo>
                  <a:pt x="183" y="1513"/>
                  <a:pt x="0" y="2175"/>
                  <a:pt x="69" y="2928"/>
                </a:cubicBezTo>
                <a:cubicBezTo>
                  <a:pt x="137" y="3499"/>
                  <a:pt x="320" y="3978"/>
                  <a:pt x="594" y="4321"/>
                </a:cubicBezTo>
                <a:cubicBezTo>
                  <a:pt x="1005" y="4800"/>
                  <a:pt x="1667" y="5074"/>
                  <a:pt x="2397" y="5074"/>
                </a:cubicBezTo>
                <a:lnTo>
                  <a:pt x="2420" y="5074"/>
                </a:lnTo>
                <a:cubicBezTo>
                  <a:pt x="3150" y="5051"/>
                  <a:pt x="3858" y="4800"/>
                  <a:pt x="4428" y="4343"/>
                </a:cubicBezTo>
                <a:cubicBezTo>
                  <a:pt x="4999" y="3887"/>
                  <a:pt x="5319" y="3088"/>
                  <a:pt x="5273" y="2198"/>
                </a:cubicBezTo>
                <a:cubicBezTo>
                  <a:pt x="5227" y="1331"/>
                  <a:pt x="4725" y="554"/>
                  <a:pt x="4040" y="212"/>
                </a:cubicBezTo>
                <a:cubicBezTo>
                  <a:pt x="3743" y="70"/>
                  <a:pt x="3409" y="1"/>
                  <a:pt x="30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49"/>
          <p:cNvSpPr/>
          <p:nvPr/>
        </p:nvSpPr>
        <p:spPr>
          <a:xfrm>
            <a:off x="4489705" y="4147767"/>
            <a:ext cx="164586" cy="54655"/>
          </a:xfrm>
          <a:custGeom>
            <a:avLst/>
            <a:gdLst/>
            <a:ahLst/>
            <a:cxnLst/>
            <a:rect l="l" t="t" r="r" b="b"/>
            <a:pathLst>
              <a:path w="8218" h="2729" extrusionOk="0">
                <a:moveTo>
                  <a:pt x="3698" y="948"/>
                </a:moveTo>
                <a:cubicBezTo>
                  <a:pt x="3835" y="1017"/>
                  <a:pt x="3972" y="1131"/>
                  <a:pt x="4064" y="1245"/>
                </a:cubicBezTo>
                <a:cubicBezTo>
                  <a:pt x="4315" y="1496"/>
                  <a:pt x="4406" y="1839"/>
                  <a:pt x="4315" y="2113"/>
                </a:cubicBezTo>
                <a:cubicBezTo>
                  <a:pt x="4269" y="2272"/>
                  <a:pt x="4132" y="2409"/>
                  <a:pt x="3995" y="2478"/>
                </a:cubicBezTo>
                <a:cubicBezTo>
                  <a:pt x="3927" y="2501"/>
                  <a:pt x="3858" y="2512"/>
                  <a:pt x="3793" y="2512"/>
                </a:cubicBezTo>
                <a:cubicBezTo>
                  <a:pt x="3727" y="2512"/>
                  <a:pt x="3664" y="2501"/>
                  <a:pt x="3607" y="2478"/>
                </a:cubicBezTo>
                <a:cubicBezTo>
                  <a:pt x="3288" y="2341"/>
                  <a:pt x="3219" y="1861"/>
                  <a:pt x="3379" y="1473"/>
                </a:cubicBezTo>
                <a:cubicBezTo>
                  <a:pt x="3447" y="1291"/>
                  <a:pt x="3562" y="1108"/>
                  <a:pt x="3698" y="948"/>
                </a:cubicBezTo>
                <a:close/>
                <a:moveTo>
                  <a:pt x="5462" y="0"/>
                </a:moveTo>
                <a:cubicBezTo>
                  <a:pt x="5246" y="0"/>
                  <a:pt x="5022" y="24"/>
                  <a:pt x="4794" y="81"/>
                </a:cubicBezTo>
                <a:cubicBezTo>
                  <a:pt x="4360" y="172"/>
                  <a:pt x="3950" y="401"/>
                  <a:pt x="3653" y="697"/>
                </a:cubicBezTo>
                <a:cubicBezTo>
                  <a:pt x="3420" y="620"/>
                  <a:pt x="3177" y="574"/>
                  <a:pt x="2923" y="574"/>
                </a:cubicBezTo>
                <a:cubicBezTo>
                  <a:pt x="2804" y="574"/>
                  <a:pt x="2682" y="584"/>
                  <a:pt x="2557" y="606"/>
                </a:cubicBezTo>
                <a:cubicBezTo>
                  <a:pt x="1918" y="697"/>
                  <a:pt x="1347" y="1063"/>
                  <a:pt x="982" y="1336"/>
                </a:cubicBezTo>
                <a:cubicBezTo>
                  <a:pt x="617" y="1588"/>
                  <a:pt x="183" y="1976"/>
                  <a:pt x="1" y="2501"/>
                </a:cubicBezTo>
                <a:cubicBezTo>
                  <a:pt x="1" y="2546"/>
                  <a:pt x="24" y="2615"/>
                  <a:pt x="69" y="2615"/>
                </a:cubicBezTo>
                <a:cubicBezTo>
                  <a:pt x="86" y="2620"/>
                  <a:pt x="102" y="2623"/>
                  <a:pt x="116" y="2623"/>
                </a:cubicBezTo>
                <a:cubicBezTo>
                  <a:pt x="159" y="2623"/>
                  <a:pt x="189" y="2598"/>
                  <a:pt x="206" y="2546"/>
                </a:cubicBezTo>
                <a:cubicBezTo>
                  <a:pt x="366" y="2090"/>
                  <a:pt x="777" y="1747"/>
                  <a:pt x="1119" y="1496"/>
                </a:cubicBezTo>
                <a:cubicBezTo>
                  <a:pt x="1667" y="1108"/>
                  <a:pt x="2146" y="880"/>
                  <a:pt x="2603" y="811"/>
                </a:cubicBezTo>
                <a:cubicBezTo>
                  <a:pt x="2702" y="796"/>
                  <a:pt x="2803" y="789"/>
                  <a:pt x="2905" y="789"/>
                </a:cubicBezTo>
                <a:cubicBezTo>
                  <a:pt x="3108" y="789"/>
                  <a:pt x="3310" y="819"/>
                  <a:pt x="3493" y="880"/>
                </a:cubicBezTo>
                <a:cubicBezTo>
                  <a:pt x="3356" y="1040"/>
                  <a:pt x="3242" y="1222"/>
                  <a:pt x="3173" y="1405"/>
                </a:cubicBezTo>
                <a:cubicBezTo>
                  <a:pt x="2991" y="1861"/>
                  <a:pt x="3082" y="2478"/>
                  <a:pt x="3516" y="2683"/>
                </a:cubicBezTo>
                <a:cubicBezTo>
                  <a:pt x="3607" y="2706"/>
                  <a:pt x="3698" y="2729"/>
                  <a:pt x="3767" y="2729"/>
                </a:cubicBezTo>
                <a:cubicBezTo>
                  <a:pt x="3881" y="2729"/>
                  <a:pt x="3972" y="2706"/>
                  <a:pt x="4064" y="2660"/>
                </a:cubicBezTo>
                <a:cubicBezTo>
                  <a:pt x="4292" y="2569"/>
                  <a:pt x="4452" y="2386"/>
                  <a:pt x="4520" y="2181"/>
                </a:cubicBezTo>
                <a:cubicBezTo>
                  <a:pt x="4634" y="1839"/>
                  <a:pt x="4520" y="1405"/>
                  <a:pt x="4223" y="1085"/>
                </a:cubicBezTo>
                <a:cubicBezTo>
                  <a:pt x="4109" y="971"/>
                  <a:pt x="3995" y="880"/>
                  <a:pt x="3858" y="789"/>
                </a:cubicBezTo>
                <a:cubicBezTo>
                  <a:pt x="4109" y="560"/>
                  <a:pt x="4475" y="355"/>
                  <a:pt x="4840" y="286"/>
                </a:cubicBezTo>
                <a:cubicBezTo>
                  <a:pt x="5051" y="237"/>
                  <a:pt x="5259" y="216"/>
                  <a:pt x="5460" y="216"/>
                </a:cubicBezTo>
                <a:cubicBezTo>
                  <a:pt x="5995" y="216"/>
                  <a:pt x="6477" y="365"/>
                  <a:pt x="6826" y="515"/>
                </a:cubicBezTo>
                <a:cubicBezTo>
                  <a:pt x="7191" y="675"/>
                  <a:pt x="7875" y="1040"/>
                  <a:pt x="8012" y="1702"/>
                </a:cubicBezTo>
                <a:cubicBezTo>
                  <a:pt x="8012" y="1770"/>
                  <a:pt x="8081" y="1793"/>
                  <a:pt x="8127" y="1793"/>
                </a:cubicBezTo>
                <a:cubicBezTo>
                  <a:pt x="8195" y="1770"/>
                  <a:pt x="8218" y="1724"/>
                  <a:pt x="8218" y="1656"/>
                </a:cubicBezTo>
                <a:cubicBezTo>
                  <a:pt x="8058" y="903"/>
                  <a:pt x="7328" y="492"/>
                  <a:pt x="6894" y="309"/>
                </a:cubicBezTo>
                <a:cubicBezTo>
                  <a:pt x="6531" y="161"/>
                  <a:pt x="6025" y="0"/>
                  <a:pt x="54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49"/>
          <p:cNvSpPr/>
          <p:nvPr/>
        </p:nvSpPr>
        <p:spPr>
          <a:xfrm rot="-5735881" flipH="1">
            <a:off x="8422919" y="4767152"/>
            <a:ext cx="143061" cy="117729"/>
          </a:xfrm>
          <a:custGeom>
            <a:avLst/>
            <a:gdLst/>
            <a:ahLst/>
            <a:cxnLst/>
            <a:rect l="l" t="t" r="r" b="b"/>
            <a:pathLst>
              <a:path w="6141" h="9588" extrusionOk="0">
                <a:moveTo>
                  <a:pt x="5935" y="366"/>
                </a:moveTo>
                <a:lnTo>
                  <a:pt x="5935" y="366"/>
                </a:lnTo>
                <a:cubicBezTo>
                  <a:pt x="5821" y="3356"/>
                  <a:pt x="5547" y="6369"/>
                  <a:pt x="5090" y="9336"/>
                </a:cubicBezTo>
                <a:cubicBezTo>
                  <a:pt x="3424" y="8811"/>
                  <a:pt x="1826" y="8081"/>
                  <a:pt x="274" y="7373"/>
                </a:cubicBezTo>
                <a:cubicBezTo>
                  <a:pt x="1895" y="4840"/>
                  <a:pt x="3789" y="2489"/>
                  <a:pt x="5935" y="366"/>
                </a:cubicBezTo>
                <a:close/>
                <a:moveTo>
                  <a:pt x="6095" y="1"/>
                </a:moveTo>
                <a:cubicBezTo>
                  <a:pt x="6049" y="1"/>
                  <a:pt x="6003" y="1"/>
                  <a:pt x="5958" y="24"/>
                </a:cubicBezTo>
                <a:cubicBezTo>
                  <a:pt x="3721" y="2238"/>
                  <a:pt x="1712" y="4703"/>
                  <a:pt x="23" y="7350"/>
                </a:cubicBezTo>
                <a:cubicBezTo>
                  <a:pt x="0" y="7396"/>
                  <a:pt x="0" y="7419"/>
                  <a:pt x="23" y="7442"/>
                </a:cubicBezTo>
                <a:cubicBezTo>
                  <a:pt x="23" y="7465"/>
                  <a:pt x="46" y="7510"/>
                  <a:pt x="69" y="7510"/>
                </a:cubicBezTo>
                <a:cubicBezTo>
                  <a:pt x="1689" y="8264"/>
                  <a:pt x="3378" y="9040"/>
                  <a:pt x="5159" y="9565"/>
                </a:cubicBezTo>
                <a:cubicBezTo>
                  <a:pt x="5159" y="9587"/>
                  <a:pt x="5182" y="9587"/>
                  <a:pt x="5182" y="9587"/>
                </a:cubicBezTo>
                <a:cubicBezTo>
                  <a:pt x="5204" y="9587"/>
                  <a:pt x="5227" y="9565"/>
                  <a:pt x="5250" y="9565"/>
                </a:cubicBezTo>
                <a:cubicBezTo>
                  <a:pt x="5273" y="9542"/>
                  <a:pt x="5296" y="9519"/>
                  <a:pt x="5296" y="9496"/>
                </a:cubicBezTo>
                <a:cubicBezTo>
                  <a:pt x="5752" y="6392"/>
                  <a:pt x="6049" y="3242"/>
                  <a:pt x="6140" y="115"/>
                </a:cubicBezTo>
                <a:cubicBezTo>
                  <a:pt x="6140" y="69"/>
                  <a:pt x="6117" y="24"/>
                  <a:pt x="60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49"/>
          <p:cNvSpPr/>
          <p:nvPr/>
        </p:nvSpPr>
        <p:spPr>
          <a:xfrm>
            <a:off x="355986" y="2578906"/>
            <a:ext cx="68096" cy="64973"/>
          </a:xfrm>
          <a:custGeom>
            <a:avLst/>
            <a:gdLst/>
            <a:ahLst/>
            <a:cxnLst/>
            <a:rect l="l" t="t" r="r" b="b"/>
            <a:pathLst>
              <a:path w="5319" h="5074" extrusionOk="0">
                <a:moveTo>
                  <a:pt x="3013" y="212"/>
                </a:moveTo>
                <a:cubicBezTo>
                  <a:pt x="3378" y="212"/>
                  <a:pt x="3675" y="281"/>
                  <a:pt x="3949" y="418"/>
                </a:cubicBezTo>
                <a:cubicBezTo>
                  <a:pt x="4565" y="714"/>
                  <a:pt x="5022" y="1422"/>
                  <a:pt x="5067" y="2198"/>
                </a:cubicBezTo>
                <a:cubicBezTo>
                  <a:pt x="5113" y="3020"/>
                  <a:pt x="4816" y="3773"/>
                  <a:pt x="4291" y="4184"/>
                </a:cubicBezTo>
                <a:cubicBezTo>
                  <a:pt x="3766" y="4617"/>
                  <a:pt x="3105" y="4846"/>
                  <a:pt x="2420" y="4846"/>
                </a:cubicBezTo>
                <a:cubicBezTo>
                  <a:pt x="2392" y="4847"/>
                  <a:pt x="2364" y="4847"/>
                  <a:pt x="2337" y="4847"/>
                </a:cubicBezTo>
                <a:cubicBezTo>
                  <a:pt x="1705" y="4847"/>
                  <a:pt x="1103" y="4599"/>
                  <a:pt x="754" y="4184"/>
                </a:cubicBezTo>
                <a:cubicBezTo>
                  <a:pt x="502" y="3864"/>
                  <a:pt x="343" y="3430"/>
                  <a:pt x="297" y="2905"/>
                </a:cubicBezTo>
                <a:cubicBezTo>
                  <a:pt x="229" y="2221"/>
                  <a:pt x="365" y="1604"/>
                  <a:pt x="708" y="1171"/>
                </a:cubicBezTo>
                <a:cubicBezTo>
                  <a:pt x="1027" y="783"/>
                  <a:pt x="1530" y="486"/>
                  <a:pt x="2191" y="326"/>
                </a:cubicBezTo>
                <a:cubicBezTo>
                  <a:pt x="2488" y="258"/>
                  <a:pt x="2762" y="212"/>
                  <a:pt x="3013" y="212"/>
                </a:cubicBezTo>
                <a:close/>
                <a:moveTo>
                  <a:pt x="3043" y="1"/>
                </a:moveTo>
                <a:cubicBezTo>
                  <a:pt x="2763" y="1"/>
                  <a:pt x="2463" y="42"/>
                  <a:pt x="2146" y="121"/>
                </a:cubicBezTo>
                <a:cubicBezTo>
                  <a:pt x="1415" y="303"/>
                  <a:pt x="890" y="600"/>
                  <a:pt x="548" y="1034"/>
                </a:cubicBezTo>
                <a:cubicBezTo>
                  <a:pt x="183" y="1513"/>
                  <a:pt x="0" y="2175"/>
                  <a:pt x="69" y="2928"/>
                </a:cubicBezTo>
                <a:cubicBezTo>
                  <a:pt x="137" y="3499"/>
                  <a:pt x="320" y="3978"/>
                  <a:pt x="594" y="4321"/>
                </a:cubicBezTo>
                <a:cubicBezTo>
                  <a:pt x="1005" y="4800"/>
                  <a:pt x="1667" y="5074"/>
                  <a:pt x="2397" y="5074"/>
                </a:cubicBezTo>
                <a:lnTo>
                  <a:pt x="2420" y="5074"/>
                </a:lnTo>
                <a:cubicBezTo>
                  <a:pt x="3150" y="5051"/>
                  <a:pt x="3858" y="4800"/>
                  <a:pt x="4428" y="4343"/>
                </a:cubicBezTo>
                <a:cubicBezTo>
                  <a:pt x="4999" y="3887"/>
                  <a:pt x="5319" y="3088"/>
                  <a:pt x="5273" y="2198"/>
                </a:cubicBezTo>
                <a:cubicBezTo>
                  <a:pt x="5227" y="1331"/>
                  <a:pt x="4725" y="554"/>
                  <a:pt x="4040" y="212"/>
                </a:cubicBezTo>
                <a:cubicBezTo>
                  <a:pt x="3743" y="70"/>
                  <a:pt x="3409" y="1"/>
                  <a:pt x="30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49"/>
          <p:cNvSpPr/>
          <p:nvPr/>
        </p:nvSpPr>
        <p:spPr>
          <a:xfrm rot="-1531528">
            <a:off x="8645969" y="2554671"/>
            <a:ext cx="174638" cy="113415"/>
          </a:xfrm>
          <a:custGeom>
            <a:avLst/>
            <a:gdLst/>
            <a:ahLst/>
            <a:cxnLst/>
            <a:rect l="l" t="t" r="r" b="b"/>
            <a:pathLst>
              <a:path w="8720" h="5663" extrusionOk="0">
                <a:moveTo>
                  <a:pt x="5592" y="207"/>
                </a:moveTo>
                <a:cubicBezTo>
                  <a:pt x="5958" y="207"/>
                  <a:pt x="6323" y="230"/>
                  <a:pt x="6688" y="298"/>
                </a:cubicBezTo>
                <a:cubicBezTo>
                  <a:pt x="7053" y="344"/>
                  <a:pt x="7487" y="435"/>
                  <a:pt x="7829" y="686"/>
                </a:cubicBezTo>
                <a:cubicBezTo>
                  <a:pt x="8035" y="823"/>
                  <a:pt x="8217" y="1097"/>
                  <a:pt x="8263" y="1371"/>
                </a:cubicBezTo>
                <a:cubicBezTo>
                  <a:pt x="5707" y="1417"/>
                  <a:pt x="3150" y="1599"/>
                  <a:pt x="617" y="1965"/>
                </a:cubicBezTo>
                <a:cubicBezTo>
                  <a:pt x="845" y="1736"/>
                  <a:pt x="1096" y="1554"/>
                  <a:pt x="1256" y="1440"/>
                </a:cubicBezTo>
                <a:cubicBezTo>
                  <a:pt x="2534" y="641"/>
                  <a:pt x="4086" y="207"/>
                  <a:pt x="5592" y="207"/>
                </a:cubicBezTo>
                <a:close/>
                <a:moveTo>
                  <a:pt x="8263" y="1577"/>
                </a:moveTo>
                <a:cubicBezTo>
                  <a:pt x="8263" y="1622"/>
                  <a:pt x="8263" y="1645"/>
                  <a:pt x="8240" y="1668"/>
                </a:cubicBezTo>
                <a:cubicBezTo>
                  <a:pt x="8172" y="1942"/>
                  <a:pt x="7943" y="2170"/>
                  <a:pt x="7738" y="2353"/>
                </a:cubicBezTo>
                <a:cubicBezTo>
                  <a:pt x="7213" y="2764"/>
                  <a:pt x="6711" y="3129"/>
                  <a:pt x="6414" y="3243"/>
                </a:cubicBezTo>
                <a:cubicBezTo>
                  <a:pt x="5119" y="3770"/>
                  <a:pt x="3698" y="4043"/>
                  <a:pt x="2292" y="4043"/>
                </a:cubicBezTo>
                <a:cubicBezTo>
                  <a:pt x="2236" y="4043"/>
                  <a:pt x="2179" y="4043"/>
                  <a:pt x="2123" y="4042"/>
                </a:cubicBezTo>
                <a:cubicBezTo>
                  <a:pt x="1735" y="4019"/>
                  <a:pt x="1324" y="3996"/>
                  <a:pt x="959" y="3836"/>
                </a:cubicBezTo>
                <a:cubicBezTo>
                  <a:pt x="571" y="3654"/>
                  <a:pt x="297" y="3334"/>
                  <a:pt x="229" y="2992"/>
                </a:cubicBezTo>
                <a:cubicBezTo>
                  <a:pt x="183" y="2695"/>
                  <a:pt x="274" y="2444"/>
                  <a:pt x="434" y="2193"/>
                </a:cubicBezTo>
                <a:cubicBezTo>
                  <a:pt x="3013" y="1828"/>
                  <a:pt x="5661" y="1622"/>
                  <a:pt x="8263" y="1577"/>
                </a:cubicBezTo>
                <a:close/>
                <a:moveTo>
                  <a:pt x="8377" y="1942"/>
                </a:moveTo>
                <a:cubicBezTo>
                  <a:pt x="8423" y="2353"/>
                  <a:pt x="8468" y="2764"/>
                  <a:pt x="8491" y="3174"/>
                </a:cubicBezTo>
                <a:cubicBezTo>
                  <a:pt x="8514" y="3311"/>
                  <a:pt x="8514" y="3425"/>
                  <a:pt x="8468" y="3540"/>
                </a:cubicBezTo>
                <a:cubicBezTo>
                  <a:pt x="8446" y="3631"/>
                  <a:pt x="8354" y="3722"/>
                  <a:pt x="8240" y="3813"/>
                </a:cubicBezTo>
                <a:cubicBezTo>
                  <a:pt x="8035" y="3996"/>
                  <a:pt x="7784" y="4179"/>
                  <a:pt x="7441" y="4361"/>
                </a:cubicBezTo>
                <a:cubicBezTo>
                  <a:pt x="6193" y="5075"/>
                  <a:pt x="4756" y="5461"/>
                  <a:pt x="3323" y="5461"/>
                </a:cubicBezTo>
                <a:cubicBezTo>
                  <a:pt x="3105" y="5461"/>
                  <a:pt x="2888" y="5452"/>
                  <a:pt x="2671" y="5434"/>
                </a:cubicBezTo>
                <a:cubicBezTo>
                  <a:pt x="2169" y="5388"/>
                  <a:pt x="1758" y="5320"/>
                  <a:pt x="1393" y="5206"/>
                </a:cubicBezTo>
                <a:cubicBezTo>
                  <a:pt x="936" y="5046"/>
                  <a:pt x="639" y="4863"/>
                  <a:pt x="480" y="4612"/>
                </a:cubicBezTo>
                <a:cubicBezTo>
                  <a:pt x="274" y="4293"/>
                  <a:pt x="251" y="3928"/>
                  <a:pt x="251" y="3540"/>
                </a:cubicBezTo>
                <a:lnTo>
                  <a:pt x="251" y="3540"/>
                </a:lnTo>
                <a:cubicBezTo>
                  <a:pt x="388" y="3745"/>
                  <a:pt x="594" y="3905"/>
                  <a:pt x="868" y="4019"/>
                </a:cubicBezTo>
                <a:cubicBezTo>
                  <a:pt x="1256" y="4202"/>
                  <a:pt x="1735" y="4247"/>
                  <a:pt x="2123" y="4247"/>
                </a:cubicBezTo>
                <a:lnTo>
                  <a:pt x="2374" y="4247"/>
                </a:lnTo>
                <a:cubicBezTo>
                  <a:pt x="3789" y="4247"/>
                  <a:pt x="5204" y="3973"/>
                  <a:pt x="6505" y="3425"/>
                </a:cubicBezTo>
                <a:cubicBezTo>
                  <a:pt x="6871" y="3289"/>
                  <a:pt x="7441" y="2855"/>
                  <a:pt x="7852" y="2512"/>
                </a:cubicBezTo>
                <a:cubicBezTo>
                  <a:pt x="8058" y="2353"/>
                  <a:pt x="8240" y="2170"/>
                  <a:pt x="8377" y="1942"/>
                </a:cubicBezTo>
                <a:close/>
                <a:moveTo>
                  <a:pt x="5642" y="0"/>
                </a:moveTo>
                <a:cubicBezTo>
                  <a:pt x="4073" y="0"/>
                  <a:pt x="2479" y="440"/>
                  <a:pt x="1142" y="1257"/>
                </a:cubicBezTo>
                <a:cubicBezTo>
                  <a:pt x="708" y="1531"/>
                  <a:pt x="23" y="2079"/>
                  <a:pt x="0" y="2786"/>
                </a:cubicBezTo>
                <a:cubicBezTo>
                  <a:pt x="0" y="2809"/>
                  <a:pt x="0" y="2832"/>
                  <a:pt x="0" y="2832"/>
                </a:cubicBezTo>
                <a:cubicBezTo>
                  <a:pt x="23" y="3037"/>
                  <a:pt x="23" y="3243"/>
                  <a:pt x="23" y="3448"/>
                </a:cubicBezTo>
                <a:cubicBezTo>
                  <a:pt x="46" y="3882"/>
                  <a:pt x="46" y="4338"/>
                  <a:pt x="297" y="4726"/>
                </a:cubicBezTo>
                <a:cubicBezTo>
                  <a:pt x="502" y="5023"/>
                  <a:pt x="822" y="5229"/>
                  <a:pt x="1324" y="5388"/>
                </a:cubicBezTo>
                <a:cubicBezTo>
                  <a:pt x="1712" y="5525"/>
                  <a:pt x="2146" y="5594"/>
                  <a:pt x="2648" y="5640"/>
                </a:cubicBezTo>
                <a:cubicBezTo>
                  <a:pt x="2876" y="5662"/>
                  <a:pt x="3082" y="5662"/>
                  <a:pt x="3310" y="5662"/>
                </a:cubicBezTo>
                <a:cubicBezTo>
                  <a:pt x="4794" y="5662"/>
                  <a:pt x="6277" y="5274"/>
                  <a:pt x="7555" y="4544"/>
                </a:cubicBezTo>
                <a:cubicBezTo>
                  <a:pt x="7898" y="4361"/>
                  <a:pt x="8149" y="4179"/>
                  <a:pt x="8377" y="3973"/>
                </a:cubicBezTo>
                <a:cubicBezTo>
                  <a:pt x="8514" y="3882"/>
                  <a:pt x="8628" y="3768"/>
                  <a:pt x="8674" y="3608"/>
                </a:cubicBezTo>
                <a:cubicBezTo>
                  <a:pt x="8720" y="3448"/>
                  <a:pt x="8720" y="3289"/>
                  <a:pt x="8720" y="3174"/>
                </a:cubicBezTo>
                <a:cubicBezTo>
                  <a:pt x="8651" y="2490"/>
                  <a:pt x="8583" y="1828"/>
                  <a:pt x="8468" y="1143"/>
                </a:cubicBezTo>
                <a:cubicBezTo>
                  <a:pt x="8468" y="1120"/>
                  <a:pt x="8423" y="1074"/>
                  <a:pt x="8400" y="1074"/>
                </a:cubicBezTo>
                <a:cubicBezTo>
                  <a:pt x="8286" y="846"/>
                  <a:pt x="8126" y="641"/>
                  <a:pt x="7943" y="504"/>
                </a:cubicBezTo>
                <a:cubicBezTo>
                  <a:pt x="7578" y="230"/>
                  <a:pt x="7099" y="139"/>
                  <a:pt x="6711" y="70"/>
                </a:cubicBezTo>
                <a:cubicBezTo>
                  <a:pt x="6358" y="23"/>
                  <a:pt x="6001" y="0"/>
                  <a:pt x="56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49"/>
          <p:cNvSpPr/>
          <p:nvPr/>
        </p:nvSpPr>
        <p:spPr>
          <a:xfrm>
            <a:off x="8821275" y="2017800"/>
            <a:ext cx="205140" cy="205140"/>
          </a:xfrm>
          <a:custGeom>
            <a:avLst/>
            <a:gdLst/>
            <a:ahLst/>
            <a:cxnLst/>
            <a:rect l="l" t="t" r="r" b="b"/>
            <a:pathLst>
              <a:path w="7602" h="7602" extrusionOk="0">
                <a:moveTo>
                  <a:pt x="2648" y="1"/>
                </a:moveTo>
                <a:cubicBezTo>
                  <a:pt x="2420" y="1"/>
                  <a:pt x="2237" y="183"/>
                  <a:pt x="2237" y="434"/>
                </a:cubicBezTo>
                <a:lnTo>
                  <a:pt x="2237" y="1804"/>
                </a:lnTo>
                <a:cubicBezTo>
                  <a:pt x="2237" y="2032"/>
                  <a:pt x="2032" y="2215"/>
                  <a:pt x="1804" y="2215"/>
                </a:cubicBezTo>
                <a:lnTo>
                  <a:pt x="434" y="2215"/>
                </a:lnTo>
                <a:cubicBezTo>
                  <a:pt x="206" y="2215"/>
                  <a:pt x="0" y="2420"/>
                  <a:pt x="0" y="2648"/>
                </a:cubicBezTo>
                <a:lnTo>
                  <a:pt x="0" y="4954"/>
                </a:lnTo>
                <a:cubicBezTo>
                  <a:pt x="0" y="5182"/>
                  <a:pt x="206" y="5387"/>
                  <a:pt x="434" y="5387"/>
                </a:cubicBezTo>
                <a:lnTo>
                  <a:pt x="1804" y="5387"/>
                </a:lnTo>
                <a:cubicBezTo>
                  <a:pt x="2032" y="5387"/>
                  <a:pt x="2237" y="5570"/>
                  <a:pt x="2237" y="5798"/>
                </a:cubicBezTo>
                <a:lnTo>
                  <a:pt x="2237" y="7168"/>
                </a:lnTo>
                <a:cubicBezTo>
                  <a:pt x="2237" y="7419"/>
                  <a:pt x="2420" y="7601"/>
                  <a:pt x="2648" y="7601"/>
                </a:cubicBezTo>
                <a:lnTo>
                  <a:pt x="4976" y="7601"/>
                </a:lnTo>
                <a:cubicBezTo>
                  <a:pt x="5205" y="7601"/>
                  <a:pt x="5387" y="7419"/>
                  <a:pt x="5387" y="7168"/>
                </a:cubicBezTo>
                <a:lnTo>
                  <a:pt x="5387" y="5798"/>
                </a:lnTo>
                <a:cubicBezTo>
                  <a:pt x="5387" y="5570"/>
                  <a:pt x="5570" y="5387"/>
                  <a:pt x="5798" y="5387"/>
                </a:cubicBezTo>
                <a:lnTo>
                  <a:pt x="7190" y="5387"/>
                </a:lnTo>
                <a:cubicBezTo>
                  <a:pt x="7419" y="5387"/>
                  <a:pt x="7601" y="5182"/>
                  <a:pt x="7601" y="4954"/>
                </a:cubicBezTo>
                <a:lnTo>
                  <a:pt x="7601" y="2648"/>
                </a:lnTo>
                <a:cubicBezTo>
                  <a:pt x="7601" y="2420"/>
                  <a:pt x="7419" y="2215"/>
                  <a:pt x="7190" y="2215"/>
                </a:cubicBezTo>
                <a:lnTo>
                  <a:pt x="5798" y="2215"/>
                </a:lnTo>
                <a:cubicBezTo>
                  <a:pt x="5570" y="2215"/>
                  <a:pt x="5387" y="2032"/>
                  <a:pt x="5387" y="1804"/>
                </a:cubicBezTo>
                <a:lnTo>
                  <a:pt x="5387" y="434"/>
                </a:lnTo>
                <a:cubicBezTo>
                  <a:pt x="5387" y="183"/>
                  <a:pt x="5205" y="1"/>
                  <a:pt x="497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49"/>
          <p:cNvSpPr/>
          <p:nvPr/>
        </p:nvSpPr>
        <p:spPr>
          <a:xfrm>
            <a:off x="1951612" y="4768189"/>
            <a:ext cx="204519" cy="204519"/>
          </a:xfrm>
          <a:custGeom>
            <a:avLst/>
            <a:gdLst/>
            <a:ahLst/>
            <a:cxnLst/>
            <a:rect l="l" t="t" r="r" b="b"/>
            <a:pathLst>
              <a:path w="7579" h="7579" extrusionOk="0">
                <a:moveTo>
                  <a:pt x="2625" y="1"/>
                </a:moveTo>
                <a:cubicBezTo>
                  <a:pt x="2397" y="1"/>
                  <a:pt x="2214" y="183"/>
                  <a:pt x="2214" y="412"/>
                </a:cubicBezTo>
                <a:lnTo>
                  <a:pt x="2214" y="1781"/>
                </a:lnTo>
                <a:cubicBezTo>
                  <a:pt x="2214" y="2032"/>
                  <a:pt x="2032" y="2215"/>
                  <a:pt x="1804" y="2215"/>
                </a:cubicBezTo>
                <a:lnTo>
                  <a:pt x="411" y="2215"/>
                </a:lnTo>
                <a:cubicBezTo>
                  <a:pt x="183" y="2215"/>
                  <a:pt x="0" y="2397"/>
                  <a:pt x="0" y="2626"/>
                </a:cubicBezTo>
                <a:lnTo>
                  <a:pt x="0" y="4954"/>
                </a:lnTo>
                <a:cubicBezTo>
                  <a:pt x="0" y="5182"/>
                  <a:pt x="183" y="5365"/>
                  <a:pt x="411" y="5365"/>
                </a:cubicBezTo>
                <a:lnTo>
                  <a:pt x="1804" y="5365"/>
                </a:lnTo>
                <a:cubicBezTo>
                  <a:pt x="2032" y="5365"/>
                  <a:pt x="2214" y="5547"/>
                  <a:pt x="2214" y="5775"/>
                </a:cubicBezTo>
                <a:lnTo>
                  <a:pt x="2214" y="7168"/>
                </a:lnTo>
                <a:cubicBezTo>
                  <a:pt x="2214" y="7396"/>
                  <a:pt x="2397" y="7579"/>
                  <a:pt x="2625" y="7579"/>
                </a:cubicBezTo>
                <a:lnTo>
                  <a:pt x="4953" y="7579"/>
                </a:lnTo>
                <a:cubicBezTo>
                  <a:pt x="5182" y="7579"/>
                  <a:pt x="5364" y="7396"/>
                  <a:pt x="5364" y="7168"/>
                </a:cubicBezTo>
                <a:lnTo>
                  <a:pt x="5364" y="5775"/>
                </a:lnTo>
                <a:cubicBezTo>
                  <a:pt x="5364" y="5547"/>
                  <a:pt x="5570" y="5365"/>
                  <a:pt x="5798" y="5365"/>
                </a:cubicBezTo>
                <a:lnTo>
                  <a:pt x="7168" y="5365"/>
                </a:lnTo>
                <a:cubicBezTo>
                  <a:pt x="7396" y="5365"/>
                  <a:pt x="7578" y="5182"/>
                  <a:pt x="7578" y="4954"/>
                </a:cubicBezTo>
                <a:lnTo>
                  <a:pt x="7578" y="2626"/>
                </a:lnTo>
                <a:cubicBezTo>
                  <a:pt x="7578" y="2397"/>
                  <a:pt x="7396" y="2215"/>
                  <a:pt x="7168" y="2215"/>
                </a:cubicBezTo>
                <a:lnTo>
                  <a:pt x="5798" y="2215"/>
                </a:lnTo>
                <a:cubicBezTo>
                  <a:pt x="5570" y="2215"/>
                  <a:pt x="5364" y="2032"/>
                  <a:pt x="5364" y="1781"/>
                </a:cubicBezTo>
                <a:lnTo>
                  <a:pt x="5364" y="412"/>
                </a:lnTo>
                <a:cubicBezTo>
                  <a:pt x="5364" y="183"/>
                  <a:pt x="5182" y="1"/>
                  <a:pt x="495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49"/>
          <p:cNvSpPr/>
          <p:nvPr/>
        </p:nvSpPr>
        <p:spPr>
          <a:xfrm rot="-570776" flipH="1">
            <a:off x="8346100" y="4253614"/>
            <a:ext cx="904250" cy="1339752"/>
          </a:xfrm>
          <a:custGeom>
            <a:avLst/>
            <a:gdLst/>
            <a:ahLst/>
            <a:cxnLst/>
            <a:rect l="l" t="t" r="r" b="b"/>
            <a:pathLst>
              <a:path w="33508" h="49646" extrusionOk="0">
                <a:moveTo>
                  <a:pt x="12973" y="0"/>
                </a:moveTo>
                <a:cubicBezTo>
                  <a:pt x="11302" y="0"/>
                  <a:pt x="9993" y="1496"/>
                  <a:pt x="9427" y="3059"/>
                </a:cubicBezTo>
                <a:cubicBezTo>
                  <a:pt x="8103" y="6574"/>
                  <a:pt x="9359" y="10729"/>
                  <a:pt x="11915" y="13468"/>
                </a:cubicBezTo>
                <a:cubicBezTo>
                  <a:pt x="13033" y="14654"/>
                  <a:pt x="14449" y="15796"/>
                  <a:pt x="14631" y="17416"/>
                </a:cubicBezTo>
                <a:cubicBezTo>
                  <a:pt x="14700" y="18078"/>
                  <a:pt x="14540" y="18740"/>
                  <a:pt x="14517" y="19402"/>
                </a:cubicBezTo>
                <a:cubicBezTo>
                  <a:pt x="14471" y="20794"/>
                  <a:pt x="14974" y="22232"/>
                  <a:pt x="15955" y="23282"/>
                </a:cubicBezTo>
                <a:cubicBezTo>
                  <a:pt x="17233" y="24675"/>
                  <a:pt x="19242" y="25382"/>
                  <a:pt x="20201" y="27026"/>
                </a:cubicBezTo>
                <a:cubicBezTo>
                  <a:pt x="21410" y="29103"/>
                  <a:pt x="20497" y="31910"/>
                  <a:pt x="21684" y="34010"/>
                </a:cubicBezTo>
                <a:cubicBezTo>
                  <a:pt x="23031" y="36407"/>
                  <a:pt x="26432" y="36749"/>
                  <a:pt x="28281" y="38781"/>
                </a:cubicBezTo>
                <a:cubicBezTo>
                  <a:pt x="29285" y="39831"/>
                  <a:pt x="29742" y="41269"/>
                  <a:pt x="30404" y="42570"/>
                </a:cubicBezTo>
                <a:cubicBezTo>
                  <a:pt x="31043" y="43871"/>
                  <a:pt x="32070" y="45172"/>
                  <a:pt x="33508" y="45400"/>
                </a:cubicBezTo>
                <a:cubicBezTo>
                  <a:pt x="32024" y="44487"/>
                  <a:pt x="31454" y="42501"/>
                  <a:pt x="31202" y="40744"/>
                </a:cubicBezTo>
                <a:cubicBezTo>
                  <a:pt x="30951" y="38986"/>
                  <a:pt x="30746" y="37046"/>
                  <a:pt x="29468" y="35814"/>
                </a:cubicBezTo>
                <a:cubicBezTo>
                  <a:pt x="28737" y="35106"/>
                  <a:pt x="27733" y="34764"/>
                  <a:pt x="26934" y="34147"/>
                </a:cubicBezTo>
                <a:cubicBezTo>
                  <a:pt x="26112" y="33485"/>
                  <a:pt x="25496" y="32549"/>
                  <a:pt x="25245" y="31522"/>
                </a:cubicBezTo>
                <a:cubicBezTo>
                  <a:pt x="24789" y="29582"/>
                  <a:pt x="25565" y="27437"/>
                  <a:pt x="24720" y="25656"/>
                </a:cubicBezTo>
                <a:cubicBezTo>
                  <a:pt x="23921" y="23967"/>
                  <a:pt x="21844" y="23054"/>
                  <a:pt x="21296" y="21251"/>
                </a:cubicBezTo>
                <a:cubicBezTo>
                  <a:pt x="20817" y="19745"/>
                  <a:pt x="21570" y="18124"/>
                  <a:pt x="21273" y="16572"/>
                </a:cubicBezTo>
                <a:cubicBezTo>
                  <a:pt x="20863" y="14312"/>
                  <a:pt x="18443" y="13011"/>
                  <a:pt x="17416" y="10934"/>
                </a:cubicBezTo>
                <a:cubicBezTo>
                  <a:pt x="16777" y="9656"/>
                  <a:pt x="16708" y="8195"/>
                  <a:pt x="16686" y="6757"/>
                </a:cubicBezTo>
                <a:cubicBezTo>
                  <a:pt x="16663" y="5319"/>
                  <a:pt x="16686" y="3858"/>
                  <a:pt x="16161" y="2534"/>
                </a:cubicBezTo>
                <a:cubicBezTo>
                  <a:pt x="15636" y="1188"/>
                  <a:pt x="14449" y="23"/>
                  <a:pt x="13011" y="1"/>
                </a:cubicBezTo>
                <a:cubicBezTo>
                  <a:pt x="12998" y="0"/>
                  <a:pt x="12985" y="0"/>
                  <a:pt x="12973" y="0"/>
                </a:cubicBezTo>
                <a:close/>
                <a:moveTo>
                  <a:pt x="4392" y="14708"/>
                </a:moveTo>
                <a:cubicBezTo>
                  <a:pt x="3463" y="14708"/>
                  <a:pt x="2560" y="14973"/>
                  <a:pt x="1826" y="15567"/>
                </a:cubicBezTo>
                <a:cubicBezTo>
                  <a:pt x="434" y="16686"/>
                  <a:pt x="0" y="18763"/>
                  <a:pt x="571" y="20452"/>
                </a:cubicBezTo>
                <a:cubicBezTo>
                  <a:pt x="1142" y="22141"/>
                  <a:pt x="2602" y="23442"/>
                  <a:pt x="4269" y="24127"/>
                </a:cubicBezTo>
                <a:cubicBezTo>
                  <a:pt x="5455" y="24629"/>
                  <a:pt x="6916" y="24926"/>
                  <a:pt x="7555" y="26067"/>
                </a:cubicBezTo>
                <a:cubicBezTo>
                  <a:pt x="8080" y="27026"/>
                  <a:pt x="7829" y="28236"/>
                  <a:pt x="8263" y="29263"/>
                </a:cubicBezTo>
                <a:cubicBezTo>
                  <a:pt x="9222" y="31454"/>
                  <a:pt x="12554" y="31203"/>
                  <a:pt x="14243" y="32892"/>
                </a:cubicBezTo>
                <a:cubicBezTo>
                  <a:pt x="15430" y="34102"/>
                  <a:pt x="15544" y="35996"/>
                  <a:pt x="16434" y="37434"/>
                </a:cubicBezTo>
                <a:cubicBezTo>
                  <a:pt x="17279" y="38804"/>
                  <a:pt x="18763" y="39648"/>
                  <a:pt x="20269" y="40242"/>
                </a:cubicBezTo>
                <a:cubicBezTo>
                  <a:pt x="21296" y="40652"/>
                  <a:pt x="22369" y="40972"/>
                  <a:pt x="23282" y="41565"/>
                </a:cubicBezTo>
                <a:cubicBezTo>
                  <a:pt x="25907" y="43186"/>
                  <a:pt x="27094" y="46678"/>
                  <a:pt x="29947" y="47865"/>
                </a:cubicBezTo>
                <a:cubicBezTo>
                  <a:pt x="27025" y="46176"/>
                  <a:pt x="27048" y="42068"/>
                  <a:pt x="24811" y="40082"/>
                </a:cubicBezTo>
                <a:cubicBezTo>
                  <a:pt x="23487" y="38895"/>
                  <a:pt x="21479" y="38621"/>
                  <a:pt x="20292" y="37320"/>
                </a:cubicBezTo>
                <a:cubicBezTo>
                  <a:pt x="18375" y="35243"/>
                  <a:pt x="19310" y="31568"/>
                  <a:pt x="17393" y="29491"/>
                </a:cubicBezTo>
                <a:cubicBezTo>
                  <a:pt x="16161" y="28167"/>
                  <a:pt x="14083" y="27893"/>
                  <a:pt x="12828" y="26592"/>
                </a:cubicBezTo>
                <a:cubicBezTo>
                  <a:pt x="11755" y="25474"/>
                  <a:pt x="11504" y="23853"/>
                  <a:pt x="11162" y="22347"/>
                </a:cubicBezTo>
                <a:cubicBezTo>
                  <a:pt x="10682" y="20087"/>
                  <a:pt x="9884" y="17759"/>
                  <a:pt x="8172" y="16207"/>
                </a:cubicBezTo>
                <a:cubicBezTo>
                  <a:pt x="7156" y="15272"/>
                  <a:pt x="5747" y="14708"/>
                  <a:pt x="4392" y="14708"/>
                </a:cubicBezTo>
                <a:close/>
                <a:moveTo>
                  <a:pt x="5136" y="34284"/>
                </a:moveTo>
                <a:cubicBezTo>
                  <a:pt x="2876" y="34307"/>
                  <a:pt x="1210" y="36955"/>
                  <a:pt x="1826" y="39123"/>
                </a:cubicBezTo>
                <a:cubicBezTo>
                  <a:pt x="2433" y="41257"/>
                  <a:pt x="4719" y="42639"/>
                  <a:pt x="6945" y="42639"/>
                </a:cubicBezTo>
                <a:cubicBezTo>
                  <a:pt x="6981" y="42639"/>
                  <a:pt x="7017" y="42639"/>
                  <a:pt x="7053" y="42638"/>
                </a:cubicBezTo>
                <a:cubicBezTo>
                  <a:pt x="7470" y="42623"/>
                  <a:pt x="7888" y="42566"/>
                  <a:pt x="8305" y="42566"/>
                </a:cubicBezTo>
                <a:cubicBezTo>
                  <a:pt x="8504" y="42566"/>
                  <a:pt x="8703" y="42579"/>
                  <a:pt x="8902" y="42615"/>
                </a:cubicBezTo>
                <a:cubicBezTo>
                  <a:pt x="10591" y="42889"/>
                  <a:pt x="11755" y="44647"/>
                  <a:pt x="13444" y="44966"/>
                </a:cubicBezTo>
                <a:cubicBezTo>
                  <a:pt x="13658" y="45009"/>
                  <a:pt x="13873" y="45027"/>
                  <a:pt x="14088" y="45027"/>
                </a:cubicBezTo>
                <a:cubicBezTo>
                  <a:pt x="15090" y="45027"/>
                  <a:pt x="16104" y="44644"/>
                  <a:pt x="17118" y="44644"/>
                </a:cubicBezTo>
                <a:cubicBezTo>
                  <a:pt x="17164" y="44644"/>
                  <a:pt x="17210" y="44645"/>
                  <a:pt x="17256" y="44647"/>
                </a:cubicBezTo>
                <a:cubicBezTo>
                  <a:pt x="20877" y="44738"/>
                  <a:pt x="23021" y="49646"/>
                  <a:pt x="26658" y="49646"/>
                </a:cubicBezTo>
                <a:cubicBezTo>
                  <a:pt x="26666" y="49646"/>
                  <a:pt x="26675" y="49646"/>
                  <a:pt x="26683" y="49646"/>
                </a:cubicBezTo>
                <a:cubicBezTo>
                  <a:pt x="25450" y="48550"/>
                  <a:pt x="24400" y="47363"/>
                  <a:pt x="23716" y="45994"/>
                </a:cubicBezTo>
                <a:cubicBezTo>
                  <a:pt x="23236" y="45058"/>
                  <a:pt x="22894" y="43939"/>
                  <a:pt x="21981" y="43414"/>
                </a:cubicBezTo>
                <a:cubicBezTo>
                  <a:pt x="21342" y="43026"/>
                  <a:pt x="20543" y="43003"/>
                  <a:pt x="19881" y="42684"/>
                </a:cubicBezTo>
                <a:cubicBezTo>
                  <a:pt x="18397" y="41999"/>
                  <a:pt x="17895" y="40036"/>
                  <a:pt x="16503" y="39169"/>
                </a:cubicBezTo>
                <a:cubicBezTo>
                  <a:pt x="15225" y="38393"/>
                  <a:pt x="13558" y="38712"/>
                  <a:pt x="12120" y="38279"/>
                </a:cubicBezTo>
                <a:cubicBezTo>
                  <a:pt x="9496" y="37480"/>
                  <a:pt x="7852" y="34284"/>
                  <a:pt x="5136" y="34284"/>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49"/>
          <p:cNvSpPr/>
          <p:nvPr/>
        </p:nvSpPr>
        <p:spPr>
          <a:xfrm rot="570776">
            <a:off x="-62100" y="4253614"/>
            <a:ext cx="904250" cy="1339752"/>
          </a:xfrm>
          <a:custGeom>
            <a:avLst/>
            <a:gdLst/>
            <a:ahLst/>
            <a:cxnLst/>
            <a:rect l="l" t="t" r="r" b="b"/>
            <a:pathLst>
              <a:path w="33508" h="49646" extrusionOk="0">
                <a:moveTo>
                  <a:pt x="12973" y="0"/>
                </a:moveTo>
                <a:cubicBezTo>
                  <a:pt x="11302" y="0"/>
                  <a:pt x="9993" y="1496"/>
                  <a:pt x="9427" y="3059"/>
                </a:cubicBezTo>
                <a:cubicBezTo>
                  <a:pt x="8103" y="6574"/>
                  <a:pt x="9359" y="10729"/>
                  <a:pt x="11915" y="13468"/>
                </a:cubicBezTo>
                <a:cubicBezTo>
                  <a:pt x="13033" y="14654"/>
                  <a:pt x="14449" y="15796"/>
                  <a:pt x="14631" y="17416"/>
                </a:cubicBezTo>
                <a:cubicBezTo>
                  <a:pt x="14700" y="18078"/>
                  <a:pt x="14540" y="18740"/>
                  <a:pt x="14517" y="19402"/>
                </a:cubicBezTo>
                <a:cubicBezTo>
                  <a:pt x="14471" y="20794"/>
                  <a:pt x="14974" y="22232"/>
                  <a:pt x="15955" y="23282"/>
                </a:cubicBezTo>
                <a:cubicBezTo>
                  <a:pt x="17233" y="24675"/>
                  <a:pt x="19242" y="25382"/>
                  <a:pt x="20201" y="27026"/>
                </a:cubicBezTo>
                <a:cubicBezTo>
                  <a:pt x="21410" y="29103"/>
                  <a:pt x="20497" y="31910"/>
                  <a:pt x="21684" y="34010"/>
                </a:cubicBezTo>
                <a:cubicBezTo>
                  <a:pt x="23031" y="36407"/>
                  <a:pt x="26432" y="36749"/>
                  <a:pt x="28281" y="38781"/>
                </a:cubicBezTo>
                <a:cubicBezTo>
                  <a:pt x="29285" y="39831"/>
                  <a:pt x="29742" y="41269"/>
                  <a:pt x="30404" y="42570"/>
                </a:cubicBezTo>
                <a:cubicBezTo>
                  <a:pt x="31043" y="43871"/>
                  <a:pt x="32070" y="45172"/>
                  <a:pt x="33508" y="45400"/>
                </a:cubicBezTo>
                <a:cubicBezTo>
                  <a:pt x="32024" y="44487"/>
                  <a:pt x="31454" y="42501"/>
                  <a:pt x="31202" y="40744"/>
                </a:cubicBezTo>
                <a:cubicBezTo>
                  <a:pt x="30951" y="38986"/>
                  <a:pt x="30746" y="37046"/>
                  <a:pt x="29468" y="35814"/>
                </a:cubicBezTo>
                <a:cubicBezTo>
                  <a:pt x="28737" y="35106"/>
                  <a:pt x="27733" y="34764"/>
                  <a:pt x="26934" y="34147"/>
                </a:cubicBezTo>
                <a:cubicBezTo>
                  <a:pt x="26112" y="33485"/>
                  <a:pt x="25496" y="32549"/>
                  <a:pt x="25245" y="31522"/>
                </a:cubicBezTo>
                <a:cubicBezTo>
                  <a:pt x="24789" y="29582"/>
                  <a:pt x="25565" y="27437"/>
                  <a:pt x="24720" y="25656"/>
                </a:cubicBezTo>
                <a:cubicBezTo>
                  <a:pt x="23921" y="23967"/>
                  <a:pt x="21844" y="23054"/>
                  <a:pt x="21296" y="21251"/>
                </a:cubicBezTo>
                <a:cubicBezTo>
                  <a:pt x="20817" y="19745"/>
                  <a:pt x="21570" y="18124"/>
                  <a:pt x="21273" y="16572"/>
                </a:cubicBezTo>
                <a:cubicBezTo>
                  <a:pt x="20863" y="14312"/>
                  <a:pt x="18443" y="13011"/>
                  <a:pt x="17416" y="10934"/>
                </a:cubicBezTo>
                <a:cubicBezTo>
                  <a:pt x="16777" y="9656"/>
                  <a:pt x="16708" y="8195"/>
                  <a:pt x="16686" y="6757"/>
                </a:cubicBezTo>
                <a:cubicBezTo>
                  <a:pt x="16663" y="5319"/>
                  <a:pt x="16686" y="3858"/>
                  <a:pt x="16161" y="2534"/>
                </a:cubicBezTo>
                <a:cubicBezTo>
                  <a:pt x="15636" y="1188"/>
                  <a:pt x="14449" y="23"/>
                  <a:pt x="13011" y="1"/>
                </a:cubicBezTo>
                <a:cubicBezTo>
                  <a:pt x="12998" y="0"/>
                  <a:pt x="12985" y="0"/>
                  <a:pt x="12973" y="0"/>
                </a:cubicBezTo>
                <a:close/>
                <a:moveTo>
                  <a:pt x="4392" y="14708"/>
                </a:moveTo>
                <a:cubicBezTo>
                  <a:pt x="3463" y="14708"/>
                  <a:pt x="2560" y="14973"/>
                  <a:pt x="1826" y="15567"/>
                </a:cubicBezTo>
                <a:cubicBezTo>
                  <a:pt x="434" y="16686"/>
                  <a:pt x="0" y="18763"/>
                  <a:pt x="571" y="20452"/>
                </a:cubicBezTo>
                <a:cubicBezTo>
                  <a:pt x="1142" y="22141"/>
                  <a:pt x="2602" y="23442"/>
                  <a:pt x="4269" y="24127"/>
                </a:cubicBezTo>
                <a:cubicBezTo>
                  <a:pt x="5455" y="24629"/>
                  <a:pt x="6916" y="24926"/>
                  <a:pt x="7555" y="26067"/>
                </a:cubicBezTo>
                <a:cubicBezTo>
                  <a:pt x="8080" y="27026"/>
                  <a:pt x="7829" y="28236"/>
                  <a:pt x="8263" y="29263"/>
                </a:cubicBezTo>
                <a:cubicBezTo>
                  <a:pt x="9222" y="31454"/>
                  <a:pt x="12554" y="31203"/>
                  <a:pt x="14243" y="32892"/>
                </a:cubicBezTo>
                <a:cubicBezTo>
                  <a:pt x="15430" y="34102"/>
                  <a:pt x="15544" y="35996"/>
                  <a:pt x="16434" y="37434"/>
                </a:cubicBezTo>
                <a:cubicBezTo>
                  <a:pt x="17279" y="38804"/>
                  <a:pt x="18763" y="39648"/>
                  <a:pt x="20269" y="40242"/>
                </a:cubicBezTo>
                <a:cubicBezTo>
                  <a:pt x="21296" y="40652"/>
                  <a:pt x="22369" y="40972"/>
                  <a:pt x="23282" y="41565"/>
                </a:cubicBezTo>
                <a:cubicBezTo>
                  <a:pt x="25907" y="43186"/>
                  <a:pt x="27094" y="46678"/>
                  <a:pt x="29947" y="47865"/>
                </a:cubicBezTo>
                <a:cubicBezTo>
                  <a:pt x="27025" y="46176"/>
                  <a:pt x="27048" y="42068"/>
                  <a:pt x="24811" y="40082"/>
                </a:cubicBezTo>
                <a:cubicBezTo>
                  <a:pt x="23487" y="38895"/>
                  <a:pt x="21479" y="38621"/>
                  <a:pt x="20292" y="37320"/>
                </a:cubicBezTo>
                <a:cubicBezTo>
                  <a:pt x="18375" y="35243"/>
                  <a:pt x="19310" y="31568"/>
                  <a:pt x="17393" y="29491"/>
                </a:cubicBezTo>
                <a:cubicBezTo>
                  <a:pt x="16161" y="28167"/>
                  <a:pt x="14083" y="27893"/>
                  <a:pt x="12828" y="26592"/>
                </a:cubicBezTo>
                <a:cubicBezTo>
                  <a:pt x="11755" y="25474"/>
                  <a:pt x="11504" y="23853"/>
                  <a:pt x="11162" y="22347"/>
                </a:cubicBezTo>
                <a:cubicBezTo>
                  <a:pt x="10682" y="20087"/>
                  <a:pt x="9884" y="17759"/>
                  <a:pt x="8172" y="16207"/>
                </a:cubicBezTo>
                <a:cubicBezTo>
                  <a:pt x="7156" y="15272"/>
                  <a:pt x="5747" y="14708"/>
                  <a:pt x="4392" y="14708"/>
                </a:cubicBezTo>
                <a:close/>
                <a:moveTo>
                  <a:pt x="5136" y="34284"/>
                </a:moveTo>
                <a:cubicBezTo>
                  <a:pt x="2876" y="34307"/>
                  <a:pt x="1210" y="36955"/>
                  <a:pt x="1826" y="39123"/>
                </a:cubicBezTo>
                <a:cubicBezTo>
                  <a:pt x="2433" y="41257"/>
                  <a:pt x="4719" y="42639"/>
                  <a:pt x="6945" y="42639"/>
                </a:cubicBezTo>
                <a:cubicBezTo>
                  <a:pt x="6981" y="42639"/>
                  <a:pt x="7017" y="42639"/>
                  <a:pt x="7053" y="42638"/>
                </a:cubicBezTo>
                <a:cubicBezTo>
                  <a:pt x="7470" y="42623"/>
                  <a:pt x="7888" y="42566"/>
                  <a:pt x="8305" y="42566"/>
                </a:cubicBezTo>
                <a:cubicBezTo>
                  <a:pt x="8504" y="42566"/>
                  <a:pt x="8703" y="42579"/>
                  <a:pt x="8902" y="42615"/>
                </a:cubicBezTo>
                <a:cubicBezTo>
                  <a:pt x="10591" y="42889"/>
                  <a:pt x="11755" y="44647"/>
                  <a:pt x="13444" y="44966"/>
                </a:cubicBezTo>
                <a:cubicBezTo>
                  <a:pt x="13658" y="45009"/>
                  <a:pt x="13873" y="45027"/>
                  <a:pt x="14088" y="45027"/>
                </a:cubicBezTo>
                <a:cubicBezTo>
                  <a:pt x="15090" y="45027"/>
                  <a:pt x="16104" y="44644"/>
                  <a:pt x="17118" y="44644"/>
                </a:cubicBezTo>
                <a:cubicBezTo>
                  <a:pt x="17164" y="44644"/>
                  <a:pt x="17210" y="44645"/>
                  <a:pt x="17256" y="44647"/>
                </a:cubicBezTo>
                <a:cubicBezTo>
                  <a:pt x="20877" y="44738"/>
                  <a:pt x="23021" y="49646"/>
                  <a:pt x="26658" y="49646"/>
                </a:cubicBezTo>
                <a:cubicBezTo>
                  <a:pt x="26666" y="49646"/>
                  <a:pt x="26675" y="49646"/>
                  <a:pt x="26683" y="49646"/>
                </a:cubicBezTo>
                <a:cubicBezTo>
                  <a:pt x="25450" y="48550"/>
                  <a:pt x="24400" y="47363"/>
                  <a:pt x="23716" y="45994"/>
                </a:cubicBezTo>
                <a:cubicBezTo>
                  <a:pt x="23236" y="45058"/>
                  <a:pt x="22894" y="43939"/>
                  <a:pt x="21981" y="43414"/>
                </a:cubicBezTo>
                <a:cubicBezTo>
                  <a:pt x="21342" y="43026"/>
                  <a:pt x="20543" y="43003"/>
                  <a:pt x="19881" y="42684"/>
                </a:cubicBezTo>
                <a:cubicBezTo>
                  <a:pt x="18397" y="41999"/>
                  <a:pt x="17895" y="40036"/>
                  <a:pt x="16503" y="39169"/>
                </a:cubicBezTo>
                <a:cubicBezTo>
                  <a:pt x="15225" y="38393"/>
                  <a:pt x="13558" y="38712"/>
                  <a:pt x="12120" y="38279"/>
                </a:cubicBezTo>
                <a:cubicBezTo>
                  <a:pt x="9496" y="37480"/>
                  <a:pt x="7852" y="34284"/>
                  <a:pt x="5136" y="34284"/>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87" name="Google Shape;987;p49"/>
          <p:cNvGrpSpPr/>
          <p:nvPr/>
        </p:nvGrpSpPr>
        <p:grpSpPr>
          <a:xfrm rot="-1130991" flipH="1">
            <a:off x="4134722" y="4303983"/>
            <a:ext cx="874559" cy="1481121"/>
            <a:chOff x="-117729" y="1733810"/>
            <a:chExt cx="874530" cy="1481072"/>
          </a:xfrm>
        </p:grpSpPr>
        <p:sp>
          <p:nvSpPr>
            <p:cNvPr id="988" name="Google Shape;988;p49"/>
            <p:cNvSpPr/>
            <p:nvPr/>
          </p:nvSpPr>
          <p:spPr>
            <a:xfrm>
              <a:off x="21973" y="1733810"/>
              <a:ext cx="518652" cy="505591"/>
            </a:xfrm>
            <a:custGeom>
              <a:avLst/>
              <a:gdLst/>
              <a:ahLst/>
              <a:cxnLst/>
              <a:rect l="l" t="t" r="r" b="b"/>
              <a:pathLst>
                <a:path w="19220" h="18736" extrusionOk="0">
                  <a:moveTo>
                    <a:pt x="9145" y="0"/>
                  </a:moveTo>
                  <a:cubicBezTo>
                    <a:pt x="9095" y="0"/>
                    <a:pt x="9044" y="1"/>
                    <a:pt x="8994" y="2"/>
                  </a:cubicBezTo>
                  <a:cubicBezTo>
                    <a:pt x="7190" y="48"/>
                    <a:pt x="5410" y="824"/>
                    <a:pt x="4132" y="2079"/>
                  </a:cubicBezTo>
                  <a:cubicBezTo>
                    <a:pt x="3675" y="2536"/>
                    <a:pt x="3264" y="3084"/>
                    <a:pt x="3127" y="3723"/>
                  </a:cubicBezTo>
                  <a:cubicBezTo>
                    <a:pt x="2945" y="4476"/>
                    <a:pt x="3173" y="5275"/>
                    <a:pt x="3493" y="6005"/>
                  </a:cubicBezTo>
                  <a:cubicBezTo>
                    <a:pt x="4155" y="7466"/>
                    <a:pt x="5182" y="8744"/>
                    <a:pt x="5866" y="10182"/>
                  </a:cubicBezTo>
                  <a:cubicBezTo>
                    <a:pt x="4908" y="9406"/>
                    <a:pt x="3926" y="8630"/>
                    <a:pt x="2945" y="7854"/>
                  </a:cubicBezTo>
                  <a:cubicBezTo>
                    <a:pt x="2717" y="7671"/>
                    <a:pt x="2466" y="7489"/>
                    <a:pt x="2192" y="7420"/>
                  </a:cubicBezTo>
                  <a:cubicBezTo>
                    <a:pt x="2152" y="7416"/>
                    <a:pt x="2112" y="7413"/>
                    <a:pt x="2072" y="7413"/>
                  </a:cubicBezTo>
                  <a:cubicBezTo>
                    <a:pt x="1725" y="7413"/>
                    <a:pt x="1390" y="7586"/>
                    <a:pt x="1164" y="7831"/>
                  </a:cubicBezTo>
                  <a:cubicBezTo>
                    <a:pt x="913" y="8105"/>
                    <a:pt x="776" y="8470"/>
                    <a:pt x="662" y="8835"/>
                  </a:cubicBezTo>
                  <a:cubicBezTo>
                    <a:pt x="0" y="11323"/>
                    <a:pt x="1210" y="14062"/>
                    <a:pt x="3150" y="15752"/>
                  </a:cubicBezTo>
                  <a:cubicBezTo>
                    <a:pt x="5090" y="17441"/>
                    <a:pt x="7647" y="18239"/>
                    <a:pt x="10180" y="18673"/>
                  </a:cubicBezTo>
                  <a:cubicBezTo>
                    <a:pt x="10426" y="18715"/>
                    <a:pt x="10675" y="18735"/>
                    <a:pt x="10925" y="18735"/>
                  </a:cubicBezTo>
                  <a:cubicBezTo>
                    <a:pt x="12446" y="18735"/>
                    <a:pt x="14020" y="17997"/>
                    <a:pt x="15156" y="16938"/>
                  </a:cubicBezTo>
                  <a:cubicBezTo>
                    <a:pt x="16320" y="15866"/>
                    <a:pt x="16868" y="14291"/>
                    <a:pt x="17507" y="12853"/>
                  </a:cubicBezTo>
                  <a:cubicBezTo>
                    <a:pt x="18101" y="11483"/>
                    <a:pt x="18831" y="10159"/>
                    <a:pt x="19014" y="8676"/>
                  </a:cubicBezTo>
                  <a:cubicBezTo>
                    <a:pt x="19219" y="6987"/>
                    <a:pt x="18671" y="5275"/>
                    <a:pt x="18078" y="3677"/>
                  </a:cubicBezTo>
                  <a:cubicBezTo>
                    <a:pt x="17850" y="3015"/>
                    <a:pt x="17599" y="2376"/>
                    <a:pt x="17142" y="1874"/>
                  </a:cubicBezTo>
                  <a:cubicBezTo>
                    <a:pt x="16771" y="1485"/>
                    <a:pt x="16249" y="1205"/>
                    <a:pt x="15735" y="1205"/>
                  </a:cubicBezTo>
                  <a:cubicBezTo>
                    <a:pt x="15586" y="1205"/>
                    <a:pt x="15437" y="1229"/>
                    <a:pt x="15293" y="1280"/>
                  </a:cubicBezTo>
                  <a:cubicBezTo>
                    <a:pt x="14700" y="1509"/>
                    <a:pt x="14335" y="2102"/>
                    <a:pt x="14084" y="2695"/>
                  </a:cubicBezTo>
                  <a:cubicBezTo>
                    <a:pt x="13513" y="3997"/>
                    <a:pt x="13285" y="5412"/>
                    <a:pt x="13079" y="6804"/>
                  </a:cubicBezTo>
                  <a:cubicBezTo>
                    <a:pt x="13148" y="5571"/>
                    <a:pt x="13034" y="4339"/>
                    <a:pt x="12760" y="3129"/>
                  </a:cubicBezTo>
                  <a:cubicBezTo>
                    <a:pt x="12577" y="2262"/>
                    <a:pt x="12280" y="1372"/>
                    <a:pt x="11618" y="778"/>
                  </a:cubicBezTo>
                  <a:cubicBezTo>
                    <a:pt x="10949" y="195"/>
                    <a:pt x="10034" y="0"/>
                    <a:pt x="914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49"/>
            <p:cNvSpPr/>
            <p:nvPr/>
          </p:nvSpPr>
          <p:spPr>
            <a:xfrm>
              <a:off x="182722" y="1995375"/>
              <a:ext cx="268582" cy="236173"/>
            </a:xfrm>
            <a:custGeom>
              <a:avLst/>
              <a:gdLst/>
              <a:ahLst/>
              <a:cxnLst/>
              <a:rect l="l" t="t" r="r" b="b"/>
              <a:pathLst>
                <a:path w="9953" h="8752" extrusionOk="0">
                  <a:moveTo>
                    <a:pt x="6563" y="1"/>
                  </a:moveTo>
                  <a:cubicBezTo>
                    <a:pt x="6452" y="1"/>
                    <a:pt x="6342" y="4"/>
                    <a:pt x="6232" y="10"/>
                  </a:cubicBezTo>
                  <a:cubicBezTo>
                    <a:pt x="4406" y="78"/>
                    <a:pt x="2626" y="740"/>
                    <a:pt x="1211" y="1882"/>
                  </a:cubicBezTo>
                  <a:cubicBezTo>
                    <a:pt x="754" y="2270"/>
                    <a:pt x="298" y="2726"/>
                    <a:pt x="138" y="3297"/>
                  </a:cubicBezTo>
                  <a:cubicBezTo>
                    <a:pt x="1" y="3776"/>
                    <a:pt x="92" y="4278"/>
                    <a:pt x="229" y="4758"/>
                  </a:cubicBezTo>
                  <a:cubicBezTo>
                    <a:pt x="822" y="6835"/>
                    <a:pt x="2671" y="8569"/>
                    <a:pt x="4817" y="8752"/>
                  </a:cubicBezTo>
                  <a:cubicBezTo>
                    <a:pt x="5661" y="8250"/>
                    <a:pt x="6780" y="8318"/>
                    <a:pt x="7670" y="7930"/>
                  </a:cubicBezTo>
                  <a:cubicBezTo>
                    <a:pt x="8515" y="7588"/>
                    <a:pt x="9131" y="6880"/>
                    <a:pt x="9496" y="6059"/>
                  </a:cubicBezTo>
                  <a:cubicBezTo>
                    <a:pt x="9838" y="5237"/>
                    <a:pt x="9953" y="4324"/>
                    <a:pt x="9884" y="3434"/>
                  </a:cubicBezTo>
                  <a:cubicBezTo>
                    <a:pt x="9816" y="2361"/>
                    <a:pt x="9519" y="1242"/>
                    <a:pt x="8674" y="603"/>
                  </a:cubicBezTo>
                  <a:cubicBezTo>
                    <a:pt x="8078" y="146"/>
                    <a:pt x="7310" y="1"/>
                    <a:pt x="656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49"/>
            <p:cNvSpPr/>
            <p:nvPr/>
          </p:nvSpPr>
          <p:spPr>
            <a:xfrm>
              <a:off x="-117729" y="2086450"/>
              <a:ext cx="874530" cy="1128432"/>
            </a:xfrm>
            <a:custGeom>
              <a:avLst/>
              <a:gdLst/>
              <a:ahLst/>
              <a:cxnLst/>
              <a:rect l="l" t="t" r="r" b="b"/>
              <a:pathLst>
                <a:path w="32408" h="41817" extrusionOk="0">
                  <a:moveTo>
                    <a:pt x="30309" y="1"/>
                  </a:moveTo>
                  <a:cubicBezTo>
                    <a:pt x="29836" y="1"/>
                    <a:pt x="29342" y="124"/>
                    <a:pt x="28916" y="310"/>
                  </a:cubicBezTo>
                  <a:cubicBezTo>
                    <a:pt x="27090" y="1109"/>
                    <a:pt x="25720" y="2661"/>
                    <a:pt x="24556" y="4281"/>
                  </a:cubicBezTo>
                  <a:cubicBezTo>
                    <a:pt x="22662" y="6906"/>
                    <a:pt x="21132" y="9828"/>
                    <a:pt x="20037" y="12909"/>
                  </a:cubicBezTo>
                  <a:cubicBezTo>
                    <a:pt x="20196" y="11700"/>
                    <a:pt x="20219" y="10513"/>
                    <a:pt x="20082" y="9326"/>
                  </a:cubicBezTo>
                  <a:cubicBezTo>
                    <a:pt x="19991" y="8413"/>
                    <a:pt x="19786" y="7500"/>
                    <a:pt x="19786" y="6587"/>
                  </a:cubicBezTo>
                  <a:cubicBezTo>
                    <a:pt x="19808" y="5674"/>
                    <a:pt x="20082" y="4715"/>
                    <a:pt x="20744" y="4099"/>
                  </a:cubicBezTo>
                  <a:cubicBezTo>
                    <a:pt x="21109" y="3779"/>
                    <a:pt x="21543" y="3574"/>
                    <a:pt x="21931" y="3277"/>
                  </a:cubicBezTo>
                  <a:cubicBezTo>
                    <a:pt x="22296" y="2980"/>
                    <a:pt x="22616" y="2524"/>
                    <a:pt x="22547" y="2044"/>
                  </a:cubicBezTo>
                  <a:cubicBezTo>
                    <a:pt x="22468" y="1992"/>
                    <a:pt x="22387" y="1969"/>
                    <a:pt x="22306" y="1969"/>
                  </a:cubicBezTo>
                  <a:cubicBezTo>
                    <a:pt x="21776" y="1969"/>
                    <a:pt x="21200" y="2926"/>
                    <a:pt x="20693" y="2926"/>
                  </a:cubicBezTo>
                  <a:cubicBezTo>
                    <a:pt x="20601" y="2926"/>
                    <a:pt x="20511" y="2895"/>
                    <a:pt x="20425" y="2820"/>
                  </a:cubicBezTo>
                  <a:cubicBezTo>
                    <a:pt x="20356" y="2752"/>
                    <a:pt x="20288" y="2661"/>
                    <a:pt x="20219" y="2569"/>
                  </a:cubicBezTo>
                  <a:cubicBezTo>
                    <a:pt x="20134" y="2490"/>
                    <a:pt x="20035" y="2455"/>
                    <a:pt x="19933" y="2455"/>
                  </a:cubicBezTo>
                  <a:cubicBezTo>
                    <a:pt x="19624" y="2455"/>
                    <a:pt x="19278" y="2763"/>
                    <a:pt x="19124" y="3072"/>
                  </a:cubicBezTo>
                  <a:cubicBezTo>
                    <a:pt x="18918" y="3482"/>
                    <a:pt x="18758" y="4030"/>
                    <a:pt x="18325" y="4190"/>
                  </a:cubicBezTo>
                  <a:cubicBezTo>
                    <a:pt x="18233" y="4223"/>
                    <a:pt x="18137" y="4236"/>
                    <a:pt x="18038" y="4236"/>
                  </a:cubicBezTo>
                  <a:cubicBezTo>
                    <a:pt x="17577" y="4236"/>
                    <a:pt x="17054" y="3945"/>
                    <a:pt x="16652" y="3945"/>
                  </a:cubicBezTo>
                  <a:cubicBezTo>
                    <a:pt x="16473" y="3945"/>
                    <a:pt x="16318" y="4002"/>
                    <a:pt x="16202" y="4167"/>
                  </a:cubicBezTo>
                  <a:cubicBezTo>
                    <a:pt x="16065" y="4350"/>
                    <a:pt x="16065" y="4578"/>
                    <a:pt x="15997" y="4783"/>
                  </a:cubicBezTo>
                  <a:cubicBezTo>
                    <a:pt x="15791" y="5423"/>
                    <a:pt x="15015" y="5605"/>
                    <a:pt x="14353" y="5719"/>
                  </a:cubicBezTo>
                  <a:cubicBezTo>
                    <a:pt x="14473" y="6130"/>
                    <a:pt x="14901" y="6336"/>
                    <a:pt x="15339" y="6336"/>
                  </a:cubicBezTo>
                  <a:cubicBezTo>
                    <a:pt x="15484" y="6336"/>
                    <a:pt x="15631" y="6313"/>
                    <a:pt x="15768" y="6267"/>
                  </a:cubicBezTo>
                  <a:cubicBezTo>
                    <a:pt x="16293" y="6107"/>
                    <a:pt x="16727" y="5696"/>
                    <a:pt x="17229" y="5423"/>
                  </a:cubicBezTo>
                  <a:cubicBezTo>
                    <a:pt x="17506" y="5271"/>
                    <a:pt x="17832" y="5169"/>
                    <a:pt x="18138" y="5169"/>
                  </a:cubicBezTo>
                  <a:cubicBezTo>
                    <a:pt x="18386" y="5169"/>
                    <a:pt x="18620" y="5236"/>
                    <a:pt x="18804" y="5400"/>
                  </a:cubicBezTo>
                  <a:cubicBezTo>
                    <a:pt x="19101" y="5674"/>
                    <a:pt x="19192" y="6062"/>
                    <a:pt x="19238" y="6450"/>
                  </a:cubicBezTo>
                  <a:cubicBezTo>
                    <a:pt x="19991" y="11311"/>
                    <a:pt x="19146" y="16356"/>
                    <a:pt x="17298" y="20898"/>
                  </a:cubicBezTo>
                  <a:cubicBezTo>
                    <a:pt x="16750" y="22290"/>
                    <a:pt x="16088" y="23614"/>
                    <a:pt x="15380" y="24915"/>
                  </a:cubicBezTo>
                  <a:cubicBezTo>
                    <a:pt x="16430" y="21925"/>
                    <a:pt x="16955" y="18753"/>
                    <a:pt x="16932" y="15603"/>
                  </a:cubicBezTo>
                  <a:cubicBezTo>
                    <a:pt x="16932" y="13480"/>
                    <a:pt x="16613" y="11220"/>
                    <a:pt x="15152" y="9668"/>
                  </a:cubicBezTo>
                  <a:cubicBezTo>
                    <a:pt x="14855" y="9349"/>
                    <a:pt x="14490" y="9052"/>
                    <a:pt x="14056" y="8960"/>
                  </a:cubicBezTo>
                  <a:cubicBezTo>
                    <a:pt x="13940" y="8931"/>
                    <a:pt x="13823" y="8918"/>
                    <a:pt x="13707" y="8918"/>
                  </a:cubicBezTo>
                  <a:cubicBezTo>
                    <a:pt x="12825" y="8918"/>
                    <a:pt x="12001" y="9716"/>
                    <a:pt x="11820" y="10604"/>
                  </a:cubicBezTo>
                  <a:cubicBezTo>
                    <a:pt x="11614" y="11608"/>
                    <a:pt x="12025" y="12658"/>
                    <a:pt x="12596" y="13526"/>
                  </a:cubicBezTo>
                  <a:cubicBezTo>
                    <a:pt x="13166" y="14393"/>
                    <a:pt x="13897" y="15146"/>
                    <a:pt x="14422" y="16013"/>
                  </a:cubicBezTo>
                  <a:cubicBezTo>
                    <a:pt x="15449" y="17725"/>
                    <a:pt x="15677" y="19802"/>
                    <a:pt x="15449" y="21765"/>
                  </a:cubicBezTo>
                  <a:cubicBezTo>
                    <a:pt x="15221" y="23637"/>
                    <a:pt x="14627" y="25417"/>
                    <a:pt x="14034" y="27198"/>
                  </a:cubicBezTo>
                  <a:cubicBezTo>
                    <a:pt x="12664" y="29343"/>
                    <a:pt x="11089" y="31398"/>
                    <a:pt x="9446" y="33338"/>
                  </a:cubicBezTo>
                  <a:cubicBezTo>
                    <a:pt x="8829" y="34068"/>
                    <a:pt x="8190" y="34776"/>
                    <a:pt x="7551" y="35461"/>
                  </a:cubicBezTo>
                  <a:cubicBezTo>
                    <a:pt x="8213" y="34091"/>
                    <a:pt x="8601" y="32607"/>
                    <a:pt x="8966" y="31147"/>
                  </a:cubicBezTo>
                  <a:cubicBezTo>
                    <a:pt x="9811" y="27746"/>
                    <a:pt x="10678" y="24322"/>
                    <a:pt x="10838" y="20807"/>
                  </a:cubicBezTo>
                  <a:cubicBezTo>
                    <a:pt x="10907" y="19437"/>
                    <a:pt x="10838" y="17954"/>
                    <a:pt x="9994" y="16881"/>
                  </a:cubicBezTo>
                  <a:cubicBezTo>
                    <a:pt x="9879" y="16744"/>
                    <a:pt x="9742" y="16607"/>
                    <a:pt x="9583" y="16561"/>
                  </a:cubicBezTo>
                  <a:cubicBezTo>
                    <a:pt x="9538" y="16550"/>
                    <a:pt x="9494" y="16545"/>
                    <a:pt x="9450" y="16545"/>
                  </a:cubicBezTo>
                  <a:cubicBezTo>
                    <a:pt x="9228" y="16545"/>
                    <a:pt x="9024" y="16679"/>
                    <a:pt x="8852" y="16812"/>
                  </a:cubicBezTo>
                  <a:cubicBezTo>
                    <a:pt x="8031" y="17520"/>
                    <a:pt x="7483" y="18501"/>
                    <a:pt x="7118" y="19506"/>
                  </a:cubicBezTo>
                  <a:cubicBezTo>
                    <a:pt x="6113" y="22176"/>
                    <a:pt x="6159" y="25098"/>
                    <a:pt x="6433" y="27928"/>
                  </a:cubicBezTo>
                  <a:cubicBezTo>
                    <a:pt x="6684" y="30667"/>
                    <a:pt x="7095" y="33384"/>
                    <a:pt x="6912" y="36100"/>
                  </a:cubicBezTo>
                  <a:cubicBezTo>
                    <a:pt x="4972" y="38086"/>
                    <a:pt x="2804" y="39866"/>
                    <a:pt x="338" y="41144"/>
                  </a:cubicBezTo>
                  <a:cubicBezTo>
                    <a:pt x="315" y="41138"/>
                    <a:pt x="293" y="41135"/>
                    <a:pt x="273" y="41135"/>
                  </a:cubicBezTo>
                  <a:cubicBezTo>
                    <a:pt x="1" y="41135"/>
                    <a:pt x="41" y="41677"/>
                    <a:pt x="338" y="41783"/>
                  </a:cubicBezTo>
                  <a:cubicBezTo>
                    <a:pt x="402" y="41806"/>
                    <a:pt x="467" y="41816"/>
                    <a:pt x="532" y="41816"/>
                  </a:cubicBezTo>
                  <a:cubicBezTo>
                    <a:pt x="792" y="41816"/>
                    <a:pt x="1055" y="41655"/>
                    <a:pt x="1274" y="41509"/>
                  </a:cubicBezTo>
                  <a:cubicBezTo>
                    <a:pt x="3488" y="40026"/>
                    <a:pt x="5543" y="38337"/>
                    <a:pt x="7460" y="36465"/>
                  </a:cubicBezTo>
                  <a:cubicBezTo>
                    <a:pt x="7648" y="36470"/>
                    <a:pt x="7836" y="36472"/>
                    <a:pt x="8024" y="36472"/>
                  </a:cubicBezTo>
                  <a:cubicBezTo>
                    <a:pt x="12339" y="36472"/>
                    <a:pt x="16707" y="35223"/>
                    <a:pt x="20425" y="32927"/>
                  </a:cubicBezTo>
                  <a:cubicBezTo>
                    <a:pt x="21771" y="32082"/>
                    <a:pt x="23141" y="31010"/>
                    <a:pt x="23552" y="29480"/>
                  </a:cubicBezTo>
                  <a:cubicBezTo>
                    <a:pt x="23643" y="29184"/>
                    <a:pt x="23689" y="28841"/>
                    <a:pt x="23575" y="28545"/>
                  </a:cubicBezTo>
                  <a:cubicBezTo>
                    <a:pt x="23415" y="28111"/>
                    <a:pt x="22913" y="27837"/>
                    <a:pt x="22456" y="27814"/>
                  </a:cubicBezTo>
                  <a:cubicBezTo>
                    <a:pt x="22429" y="27813"/>
                    <a:pt x="22402" y="27812"/>
                    <a:pt x="22374" y="27812"/>
                  </a:cubicBezTo>
                  <a:cubicBezTo>
                    <a:pt x="21925" y="27812"/>
                    <a:pt x="21496" y="27986"/>
                    <a:pt x="21087" y="28179"/>
                  </a:cubicBezTo>
                  <a:cubicBezTo>
                    <a:pt x="19420" y="28955"/>
                    <a:pt x="18028" y="30211"/>
                    <a:pt x="16522" y="31261"/>
                  </a:cubicBezTo>
                  <a:cubicBezTo>
                    <a:pt x="14102" y="32950"/>
                    <a:pt x="11386" y="34160"/>
                    <a:pt x="8647" y="35278"/>
                  </a:cubicBezTo>
                  <a:cubicBezTo>
                    <a:pt x="10770" y="33041"/>
                    <a:pt x="12687" y="30599"/>
                    <a:pt x="14330" y="27997"/>
                  </a:cubicBezTo>
                  <a:cubicBezTo>
                    <a:pt x="14516" y="28096"/>
                    <a:pt x="14742" y="28134"/>
                    <a:pt x="14979" y="28134"/>
                  </a:cubicBezTo>
                  <a:cubicBezTo>
                    <a:pt x="15179" y="28134"/>
                    <a:pt x="15387" y="28107"/>
                    <a:pt x="15586" y="28065"/>
                  </a:cubicBezTo>
                  <a:cubicBezTo>
                    <a:pt x="18553" y="27563"/>
                    <a:pt x="21178" y="25874"/>
                    <a:pt x="23392" y="23843"/>
                  </a:cubicBezTo>
                  <a:cubicBezTo>
                    <a:pt x="25218" y="22176"/>
                    <a:pt x="26861" y="20168"/>
                    <a:pt x="27455" y="17771"/>
                  </a:cubicBezTo>
                  <a:cubicBezTo>
                    <a:pt x="27592" y="17109"/>
                    <a:pt x="27660" y="16333"/>
                    <a:pt x="27227" y="15808"/>
                  </a:cubicBezTo>
                  <a:cubicBezTo>
                    <a:pt x="26936" y="15457"/>
                    <a:pt x="26498" y="15299"/>
                    <a:pt x="26042" y="15299"/>
                  </a:cubicBezTo>
                  <a:cubicBezTo>
                    <a:pt x="25638" y="15299"/>
                    <a:pt x="25219" y="15423"/>
                    <a:pt x="24876" y="15648"/>
                  </a:cubicBezTo>
                  <a:cubicBezTo>
                    <a:pt x="24168" y="16128"/>
                    <a:pt x="23734" y="16927"/>
                    <a:pt x="23323" y="17680"/>
                  </a:cubicBezTo>
                  <a:cubicBezTo>
                    <a:pt x="22022" y="20099"/>
                    <a:pt x="20607" y="22519"/>
                    <a:pt x="18599" y="24390"/>
                  </a:cubicBezTo>
                  <a:cubicBezTo>
                    <a:pt x="17480" y="25417"/>
                    <a:pt x="16202" y="26285"/>
                    <a:pt x="14878" y="27084"/>
                  </a:cubicBezTo>
                  <a:cubicBezTo>
                    <a:pt x="16864" y="23706"/>
                    <a:pt x="18393" y="20099"/>
                    <a:pt x="19375" y="16310"/>
                  </a:cubicBezTo>
                  <a:cubicBezTo>
                    <a:pt x="19420" y="16105"/>
                    <a:pt x="19489" y="15922"/>
                    <a:pt x="19534" y="15717"/>
                  </a:cubicBezTo>
                  <a:cubicBezTo>
                    <a:pt x="21292" y="13731"/>
                    <a:pt x="23232" y="11791"/>
                    <a:pt x="25286" y="10033"/>
                  </a:cubicBezTo>
                  <a:cubicBezTo>
                    <a:pt x="27592" y="8070"/>
                    <a:pt x="30125" y="6199"/>
                    <a:pt x="31563" y="3551"/>
                  </a:cubicBezTo>
                  <a:cubicBezTo>
                    <a:pt x="32088" y="2592"/>
                    <a:pt x="32408" y="1291"/>
                    <a:pt x="31655" y="515"/>
                  </a:cubicBezTo>
                  <a:cubicBezTo>
                    <a:pt x="31310" y="146"/>
                    <a:pt x="30822" y="1"/>
                    <a:pt x="3030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1" name="Google Shape;991;p49"/>
          <p:cNvGrpSpPr/>
          <p:nvPr/>
        </p:nvGrpSpPr>
        <p:grpSpPr>
          <a:xfrm rot="-1703417">
            <a:off x="675637" y="933608"/>
            <a:ext cx="199308" cy="251696"/>
            <a:chOff x="3311031" y="3025663"/>
            <a:chExt cx="308584" cy="389695"/>
          </a:xfrm>
        </p:grpSpPr>
        <p:sp>
          <p:nvSpPr>
            <p:cNvPr id="992" name="Google Shape;992;p49"/>
            <p:cNvSpPr/>
            <p:nvPr/>
          </p:nvSpPr>
          <p:spPr>
            <a:xfrm flipH="1">
              <a:off x="3311031" y="3025663"/>
              <a:ext cx="308584" cy="389695"/>
            </a:xfrm>
            <a:custGeom>
              <a:avLst/>
              <a:gdLst/>
              <a:ahLst/>
              <a:cxnLst/>
              <a:rect l="l" t="t" r="r" b="b"/>
              <a:pathLst>
                <a:path w="15408" h="19458" extrusionOk="0">
                  <a:moveTo>
                    <a:pt x="11748" y="0"/>
                  </a:moveTo>
                  <a:cubicBezTo>
                    <a:pt x="11325" y="0"/>
                    <a:pt x="10903" y="69"/>
                    <a:pt x="10501" y="209"/>
                  </a:cubicBezTo>
                  <a:cubicBezTo>
                    <a:pt x="8789" y="802"/>
                    <a:pt x="7716" y="2445"/>
                    <a:pt x="6757" y="3998"/>
                  </a:cubicBezTo>
                  <a:cubicBezTo>
                    <a:pt x="4771" y="7239"/>
                    <a:pt x="2786" y="10503"/>
                    <a:pt x="777" y="13744"/>
                  </a:cubicBezTo>
                  <a:cubicBezTo>
                    <a:pt x="1" y="15022"/>
                    <a:pt x="161" y="17008"/>
                    <a:pt x="1279" y="18263"/>
                  </a:cubicBezTo>
                  <a:cubicBezTo>
                    <a:pt x="1958" y="19027"/>
                    <a:pt x="2996" y="19458"/>
                    <a:pt x="4019" y="19458"/>
                  </a:cubicBezTo>
                  <a:cubicBezTo>
                    <a:pt x="4647" y="19458"/>
                    <a:pt x="5269" y="19295"/>
                    <a:pt x="5799" y="18948"/>
                  </a:cubicBezTo>
                  <a:cubicBezTo>
                    <a:pt x="6278" y="18629"/>
                    <a:pt x="6666" y="18218"/>
                    <a:pt x="7031" y="17761"/>
                  </a:cubicBezTo>
                  <a:cubicBezTo>
                    <a:pt x="7579" y="17099"/>
                    <a:pt x="8058" y="16392"/>
                    <a:pt x="8538" y="15661"/>
                  </a:cubicBezTo>
                  <a:cubicBezTo>
                    <a:pt x="10683" y="12443"/>
                    <a:pt x="12852" y="9225"/>
                    <a:pt x="14586" y="5755"/>
                  </a:cubicBezTo>
                  <a:cubicBezTo>
                    <a:pt x="14906" y="5116"/>
                    <a:pt x="15225" y="4431"/>
                    <a:pt x="15294" y="3701"/>
                  </a:cubicBezTo>
                  <a:cubicBezTo>
                    <a:pt x="15408" y="2537"/>
                    <a:pt x="14837" y="1327"/>
                    <a:pt x="13879" y="642"/>
                  </a:cubicBezTo>
                  <a:cubicBezTo>
                    <a:pt x="13250" y="218"/>
                    <a:pt x="12500" y="0"/>
                    <a:pt x="117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49"/>
            <p:cNvSpPr/>
            <p:nvPr/>
          </p:nvSpPr>
          <p:spPr>
            <a:xfrm flipH="1">
              <a:off x="3311033" y="3038519"/>
              <a:ext cx="285712" cy="376837"/>
            </a:xfrm>
            <a:custGeom>
              <a:avLst/>
              <a:gdLst/>
              <a:ahLst/>
              <a:cxnLst/>
              <a:rect l="l" t="t" r="r" b="b"/>
              <a:pathLst>
                <a:path w="14266" h="18816" extrusionOk="0">
                  <a:moveTo>
                    <a:pt x="12737" y="0"/>
                  </a:moveTo>
                  <a:cubicBezTo>
                    <a:pt x="12737" y="0"/>
                    <a:pt x="13262" y="2306"/>
                    <a:pt x="11641" y="4816"/>
                  </a:cubicBezTo>
                  <a:cubicBezTo>
                    <a:pt x="10020" y="7327"/>
                    <a:pt x="5181" y="15156"/>
                    <a:pt x="3903" y="16571"/>
                  </a:cubicBezTo>
                  <a:cubicBezTo>
                    <a:pt x="3155" y="17401"/>
                    <a:pt x="1970" y="17599"/>
                    <a:pt x="1100" y="17599"/>
                  </a:cubicBezTo>
                  <a:cubicBezTo>
                    <a:pt x="510" y="17599"/>
                    <a:pt x="65" y="17508"/>
                    <a:pt x="0" y="17462"/>
                  </a:cubicBezTo>
                  <a:lnTo>
                    <a:pt x="0" y="17462"/>
                  </a:lnTo>
                  <a:cubicBezTo>
                    <a:pt x="46" y="17507"/>
                    <a:pt x="91" y="17553"/>
                    <a:pt x="137" y="17621"/>
                  </a:cubicBezTo>
                  <a:cubicBezTo>
                    <a:pt x="816" y="18385"/>
                    <a:pt x="1854" y="18816"/>
                    <a:pt x="2877" y="18816"/>
                  </a:cubicBezTo>
                  <a:cubicBezTo>
                    <a:pt x="3505" y="18816"/>
                    <a:pt x="4127" y="18653"/>
                    <a:pt x="4657" y="18306"/>
                  </a:cubicBezTo>
                  <a:cubicBezTo>
                    <a:pt x="5136" y="17987"/>
                    <a:pt x="5524" y="17576"/>
                    <a:pt x="5889" y="17119"/>
                  </a:cubicBezTo>
                  <a:cubicBezTo>
                    <a:pt x="6414" y="16457"/>
                    <a:pt x="6916" y="15750"/>
                    <a:pt x="7396" y="15019"/>
                  </a:cubicBezTo>
                  <a:cubicBezTo>
                    <a:pt x="9541" y="11801"/>
                    <a:pt x="11710" y="8583"/>
                    <a:pt x="13444" y="5113"/>
                  </a:cubicBezTo>
                  <a:cubicBezTo>
                    <a:pt x="13764" y="4474"/>
                    <a:pt x="14083" y="3789"/>
                    <a:pt x="14152" y="3059"/>
                  </a:cubicBezTo>
                  <a:cubicBezTo>
                    <a:pt x="14266" y="1895"/>
                    <a:pt x="13695" y="685"/>
                    <a:pt x="12737" y="0"/>
                  </a:cubicBezTo>
                  <a:close/>
                </a:path>
              </a:pathLst>
            </a:custGeom>
            <a:solidFill>
              <a:schemeClr val="dk1">
                <a:alpha val="297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49"/>
            <p:cNvSpPr/>
            <p:nvPr/>
          </p:nvSpPr>
          <p:spPr>
            <a:xfrm flipH="1">
              <a:off x="3397429" y="3183403"/>
              <a:ext cx="222185" cy="231938"/>
            </a:xfrm>
            <a:custGeom>
              <a:avLst/>
              <a:gdLst/>
              <a:ahLst/>
              <a:cxnLst/>
              <a:rect l="l" t="t" r="r" b="b"/>
              <a:pathLst>
                <a:path w="11094" h="11581" extrusionOk="0">
                  <a:moveTo>
                    <a:pt x="4383" y="1"/>
                  </a:moveTo>
                  <a:cubicBezTo>
                    <a:pt x="3174" y="1964"/>
                    <a:pt x="1987" y="3927"/>
                    <a:pt x="777" y="5867"/>
                  </a:cubicBezTo>
                  <a:cubicBezTo>
                    <a:pt x="1" y="7145"/>
                    <a:pt x="161" y="9131"/>
                    <a:pt x="1279" y="10386"/>
                  </a:cubicBezTo>
                  <a:cubicBezTo>
                    <a:pt x="1958" y="11150"/>
                    <a:pt x="2996" y="11581"/>
                    <a:pt x="4019" y="11581"/>
                  </a:cubicBezTo>
                  <a:cubicBezTo>
                    <a:pt x="4647" y="11581"/>
                    <a:pt x="5269" y="11418"/>
                    <a:pt x="5799" y="11071"/>
                  </a:cubicBezTo>
                  <a:cubicBezTo>
                    <a:pt x="6278" y="10752"/>
                    <a:pt x="6666" y="10341"/>
                    <a:pt x="7031" y="9884"/>
                  </a:cubicBezTo>
                  <a:cubicBezTo>
                    <a:pt x="7579" y="9222"/>
                    <a:pt x="8058" y="8515"/>
                    <a:pt x="8538" y="7784"/>
                  </a:cubicBezTo>
                  <a:cubicBezTo>
                    <a:pt x="9382" y="6506"/>
                    <a:pt x="10249" y="5228"/>
                    <a:pt x="11094" y="3927"/>
                  </a:cubicBezTo>
                  <a:lnTo>
                    <a:pt x="11094" y="3927"/>
                  </a:lnTo>
                  <a:cubicBezTo>
                    <a:pt x="10803" y="3978"/>
                    <a:pt x="10510" y="4002"/>
                    <a:pt x="10218" y="4002"/>
                  </a:cubicBezTo>
                  <a:cubicBezTo>
                    <a:pt x="9207" y="4002"/>
                    <a:pt x="8203" y="3718"/>
                    <a:pt x="7282" y="3311"/>
                  </a:cubicBezTo>
                  <a:cubicBezTo>
                    <a:pt x="6575" y="2991"/>
                    <a:pt x="5890" y="2603"/>
                    <a:pt x="5365" y="2055"/>
                  </a:cubicBezTo>
                  <a:cubicBezTo>
                    <a:pt x="4817" y="1507"/>
                    <a:pt x="4429" y="777"/>
                    <a:pt x="440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49"/>
            <p:cNvSpPr/>
            <p:nvPr/>
          </p:nvSpPr>
          <p:spPr>
            <a:xfrm flipH="1">
              <a:off x="3397432" y="3259740"/>
              <a:ext cx="199314" cy="155594"/>
            </a:xfrm>
            <a:custGeom>
              <a:avLst/>
              <a:gdLst/>
              <a:ahLst/>
              <a:cxnLst/>
              <a:rect l="l" t="t" r="r" b="b"/>
              <a:pathLst>
                <a:path w="9952" h="7769" extrusionOk="0">
                  <a:moveTo>
                    <a:pt x="7669" y="1"/>
                  </a:moveTo>
                  <a:cubicBezTo>
                    <a:pt x="6095" y="2489"/>
                    <a:pt x="4542" y="4817"/>
                    <a:pt x="3903" y="5524"/>
                  </a:cubicBezTo>
                  <a:cubicBezTo>
                    <a:pt x="3155" y="6354"/>
                    <a:pt x="1970" y="6552"/>
                    <a:pt x="1100" y="6552"/>
                  </a:cubicBezTo>
                  <a:cubicBezTo>
                    <a:pt x="510" y="6552"/>
                    <a:pt x="65" y="6461"/>
                    <a:pt x="0" y="6415"/>
                  </a:cubicBezTo>
                  <a:lnTo>
                    <a:pt x="0" y="6415"/>
                  </a:lnTo>
                  <a:cubicBezTo>
                    <a:pt x="46" y="6460"/>
                    <a:pt x="91" y="6506"/>
                    <a:pt x="137" y="6574"/>
                  </a:cubicBezTo>
                  <a:cubicBezTo>
                    <a:pt x="816" y="7338"/>
                    <a:pt x="1854" y="7769"/>
                    <a:pt x="2877" y="7769"/>
                  </a:cubicBezTo>
                  <a:cubicBezTo>
                    <a:pt x="3505" y="7769"/>
                    <a:pt x="4127" y="7606"/>
                    <a:pt x="4657" y="7259"/>
                  </a:cubicBezTo>
                  <a:cubicBezTo>
                    <a:pt x="5136" y="6940"/>
                    <a:pt x="5524" y="6529"/>
                    <a:pt x="5889" y="6072"/>
                  </a:cubicBezTo>
                  <a:cubicBezTo>
                    <a:pt x="6437" y="5410"/>
                    <a:pt x="6916" y="4703"/>
                    <a:pt x="7396" y="3972"/>
                  </a:cubicBezTo>
                  <a:cubicBezTo>
                    <a:pt x="8240" y="2694"/>
                    <a:pt x="9107" y="1416"/>
                    <a:pt x="9952" y="115"/>
                  </a:cubicBezTo>
                  <a:lnTo>
                    <a:pt x="9952" y="115"/>
                  </a:lnTo>
                  <a:cubicBezTo>
                    <a:pt x="9679" y="164"/>
                    <a:pt x="9403" y="187"/>
                    <a:pt x="9126" y="187"/>
                  </a:cubicBezTo>
                  <a:cubicBezTo>
                    <a:pt x="8639" y="187"/>
                    <a:pt x="8150" y="117"/>
                    <a:pt x="76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6" name="Google Shape;996;p49"/>
          <p:cNvGrpSpPr/>
          <p:nvPr/>
        </p:nvGrpSpPr>
        <p:grpSpPr>
          <a:xfrm>
            <a:off x="8596540" y="1478649"/>
            <a:ext cx="150927" cy="143533"/>
            <a:chOff x="3716290" y="4256524"/>
            <a:chExt cx="150927" cy="143533"/>
          </a:xfrm>
        </p:grpSpPr>
        <p:sp>
          <p:nvSpPr>
            <p:cNvPr id="997" name="Google Shape;997;p49"/>
            <p:cNvSpPr/>
            <p:nvPr/>
          </p:nvSpPr>
          <p:spPr>
            <a:xfrm>
              <a:off x="3723063" y="4256524"/>
              <a:ext cx="144154" cy="125102"/>
            </a:xfrm>
            <a:custGeom>
              <a:avLst/>
              <a:gdLst/>
              <a:ahLst/>
              <a:cxnLst/>
              <a:rect l="l" t="t" r="r" b="b"/>
              <a:pathLst>
                <a:path w="5342" h="4636" extrusionOk="0">
                  <a:moveTo>
                    <a:pt x="2617" y="1"/>
                  </a:moveTo>
                  <a:cubicBezTo>
                    <a:pt x="1907" y="1"/>
                    <a:pt x="1193" y="283"/>
                    <a:pt x="731" y="824"/>
                  </a:cubicBezTo>
                  <a:cubicBezTo>
                    <a:pt x="412" y="1189"/>
                    <a:pt x="1" y="2011"/>
                    <a:pt x="138" y="2810"/>
                  </a:cubicBezTo>
                  <a:cubicBezTo>
                    <a:pt x="252" y="3403"/>
                    <a:pt x="663" y="3905"/>
                    <a:pt x="1188" y="4202"/>
                  </a:cubicBezTo>
                  <a:cubicBezTo>
                    <a:pt x="1713" y="4499"/>
                    <a:pt x="2306" y="4613"/>
                    <a:pt x="2900" y="4636"/>
                  </a:cubicBezTo>
                  <a:cubicBezTo>
                    <a:pt x="3242" y="4636"/>
                    <a:pt x="3584" y="4613"/>
                    <a:pt x="3881" y="4476"/>
                  </a:cubicBezTo>
                  <a:cubicBezTo>
                    <a:pt x="4201" y="4339"/>
                    <a:pt x="4475" y="4065"/>
                    <a:pt x="4680" y="3768"/>
                  </a:cubicBezTo>
                  <a:cubicBezTo>
                    <a:pt x="5342" y="2741"/>
                    <a:pt x="5068" y="1212"/>
                    <a:pt x="4064" y="459"/>
                  </a:cubicBezTo>
                  <a:cubicBezTo>
                    <a:pt x="3650" y="151"/>
                    <a:pt x="3135" y="1"/>
                    <a:pt x="261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49"/>
            <p:cNvSpPr/>
            <p:nvPr/>
          </p:nvSpPr>
          <p:spPr>
            <a:xfrm>
              <a:off x="3752018" y="4279812"/>
              <a:ext cx="83195" cy="76610"/>
            </a:xfrm>
            <a:custGeom>
              <a:avLst/>
              <a:gdLst/>
              <a:ahLst/>
              <a:cxnLst/>
              <a:rect l="l" t="t" r="r" b="b"/>
              <a:pathLst>
                <a:path w="3083" h="2839" extrusionOk="0">
                  <a:moveTo>
                    <a:pt x="1286" y="1"/>
                  </a:moveTo>
                  <a:cubicBezTo>
                    <a:pt x="1219" y="1"/>
                    <a:pt x="1134" y="45"/>
                    <a:pt x="1096" y="121"/>
                  </a:cubicBezTo>
                  <a:cubicBezTo>
                    <a:pt x="1051" y="189"/>
                    <a:pt x="1028" y="280"/>
                    <a:pt x="1028" y="372"/>
                  </a:cubicBezTo>
                  <a:cubicBezTo>
                    <a:pt x="1005" y="668"/>
                    <a:pt x="1028" y="965"/>
                    <a:pt x="1073" y="1239"/>
                  </a:cubicBezTo>
                  <a:cubicBezTo>
                    <a:pt x="1073" y="1262"/>
                    <a:pt x="1073" y="1307"/>
                    <a:pt x="1073" y="1353"/>
                  </a:cubicBezTo>
                  <a:cubicBezTo>
                    <a:pt x="1005" y="1376"/>
                    <a:pt x="914" y="1376"/>
                    <a:pt x="822" y="1399"/>
                  </a:cubicBezTo>
                  <a:cubicBezTo>
                    <a:pt x="754" y="1422"/>
                    <a:pt x="503" y="1513"/>
                    <a:pt x="229" y="1604"/>
                  </a:cubicBezTo>
                  <a:cubicBezTo>
                    <a:pt x="138" y="1627"/>
                    <a:pt x="1" y="1741"/>
                    <a:pt x="69" y="1832"/>
                  </a:cubicBezTo>
                  <a:cubicBezTo>
                    <a:pt x="92" y="1878"/>
                    <a:pt x="160" y="1878"/>
                    <a:pt x="229" y="1878"/>
                  </a:cubicBezTo>
                  <a:cubicBezTo>
                    <a:pt x="548" y="1878"/>
                    <a:pt x="868" y="1855"/>
                    <a:pt x="1188" y="1810"/>
                  </a:cubicBezTo>
                  <a:cubicBezTo>
                    <a:pt x="1279" y="2084"/>
                    <a:pt x="1416" y="2403"/>
                    <a:pt x="1576" y="2700"/>
                  </a:cubicBezTo>
                  <a:cubicBezTo>
                    <a:pt x="1621" y="2745"/>
                    <a:pt x="1644" y="2814"/>
                    <a:pt x="1713" y="2837"/>
                  </a:cubicBezTo>
                  <a:cubicBezTo>
                    <a:pt x="1720" y="2838"/>
                    <a:pt x="1728" y="2839"/>
                    <a:pt x="1735" y="2839"/>
                  </a:cubicBezTo>
                  <a:cubicBezTo>
                    <a:pt x="1857" y="2839"/>
                    <a:pt x="1918" y="2669"/>
                    <a:pt x="1918" y="2540"/>
                  </a:cubicBezTo>
                  <a:cubicBezTo>
                    <a:pt x="1941" y="2243"/>
                    <a:pt x="1918" y="1969"/>
                    <a:pt x="1872" y="1673"/>
                  </a:cubicBezTo>
                  <a:cubicBezTo>
                    <a:pt x="2283" y="1581"/>
                    <a:pt x="2694" y="1467"/>
                    <a:pt x="3082" y="1307"/>
                  </a:cubicBezTo>
                  <a:cubicBezTo>
                    <a:pt x="3036" y="1170"/>
                    <a:pt x="2854" y="1148"/>
                    <a:pt x="2694" y="1148"/>
                  </a:cubicBezTo>
                  <a:cubicBezTo>
                    <a:pt x="2397" y="1148"/>
                    <a:pt x="2101" y="1170"/>
                    <a:pt x="1781" y="1216"/>
                  </a:cubicBezTo>
                  <a:cubicBezTo>
                    <a:pt x="1690" y="805"/>
                    <a:pt x="1530" y="394"/>
                    <a:pt x="1324" y="6"/>
                  </a:cubicBezTo>
                  <a:cubicBezTo>
                    <a:pt x="1313" y="2"/>
                    <a:pt x="1300" y="1"/>
                    <a:pt x="12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49"/>
            <p:cNvSpPr/>
            <p:nvPr/>
          </p:nvSpPr>
          <p:spPr>
            <a:xfrm>
              <a:off x="3716290" y="4291065"/>
              <a:ext cx="138001" cy="108992"/>
            </a:xfrm>
            <a:custGeom>
              <a:avLst/>
              <a:gdLst/>
              <a:ahLst/>
              <a:cxnLst/>
              <a:rect l="l" t="t" r="r" b="b"/>
              <a:pathLst>
                <a:path w="5114" h="4039" extrusionOk="0">
                  <a:moveTo>
                    <a:pt x="686" y="0"/>
                  </a:moveTo>
                  <a:lnTo>
                    <a:pt x="686" y="0"/>
                  </a:lnTo>
                  <a:cubicBezTo>
                    <a:pt x="1" y="959"/>
                    <a:pt x="115" y="2397"/>
                    <a:pt x="914" y="3241"/>
                  </a:cubicBezTo>
                  <a:cubicBezTo>
                    <a:pt x="1396" y="3764"/>
                    <a:pt x="2101" y="4039"/>
                    <a:pt x="2806" y="4039"/>
                  </a:cubicBezTo>
                  <a:cubicBezTo>
                    <a:pt x="3270" y="4039"/>
                    <a:pt x="3733" y="3920"/>
                    <a:pt x="4132" y="3675"/>
                  </a:cubicBezTo>
                  <a:cubicBezTo>
                    <a:pt x="4360" y="3538"/>
                    <a:pt x="4566" y="3356"/>
                    <a:pt x="4726" y="3150"/>
                  </a:cubicBezTo>
                  <a:cubicBezTo>
                    <a:pt x="4931" y="2876"/>
                    <a:pt x="5022" y="2580"/>
                    <a:pt x="5091" y="2260"/>
                  </a:cubicBezTo>
                  <a:cubicBezTo>
                    <a:pt x="5091" y="2214"/>
                    <a:pt x="5114" y="2169"/>
                    <a:pt x="5114" y="2123"/>
                  </a:cubicBezTo>
                  <a:lnTo>
                    <a:pt x="5114" y="2123"/>
                  </a:lnTo>
                  <a:cubicBezTo>
                    <a:pt x="5068" y="2237"/>
                    <a:pt x="4999" y="2374"/>
                    <a:pt x="4931" y="2488"/>
                  </a:cubicBezTo>
                  <a:cubicBezTo>
                    <a:pt x="4726" y="2785"/>
                    <a:pt x="4475" y="3059"/>
                    <a:pt x="4132" y="3196"/>
                  </a:cubicBezTo>
                  <a:cubicBezTo>
                    <a:pt x="3835" y="3333"/>
                    <a:pt x="3493" y="3356"/>
                    <a:pt x="3151" y="3356"/>
                  </a:cubicBezTo>
                  <a:cubicBezTo>
                    <a:pt x="2557" y="3333"/>
                    <a:pt x="1964" y="3219"/>
                    <a:pt x="1439" y="2922"/>
                  </a:cubicBezTo>
                  <a:cubicBezTo>
                    <a:pt x="914" y="2625"/>
                    <a:pt x="503" y="2123"/>
                    <a:pt x="389" y="1530"/>
                  </a:cubicBezTo>
                  <a:cubicBezTo>
                    <a:pt x="297" y="982"/>
                    <a:pt x="457" y="411"/>
                    <a:pt x="6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5050" y="445025"/>
            <a:ext cx="7713900" cy="5727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chemeClr val="accent1"/>
              </a:buClr>
              <a:buSzPts val="3000"/>
              <a:buFont typeface="Archivo Black"/>
              <a:buNone/>
              <a:defRPr sz="3000">
                <a:solidFill>
                  <a:schemeClr val="accent1"/>
                </a:solidFill>
                <a:latin typeface="Archivo Black"/>
                <a:ea typeface="Archivo Black"/>
                <a:cs typeface="Archivo Black"/>
                <a:sym typeface="Archivo Black"/>
              </a:defRPr>
            </a:lvl1pPr>
            <a:lvl2pPr lvl="1"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2pPr>
            <a:lvl3pPr lvl="2"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3pPr>
            <a:lvl4pPr lvl="3"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4pPr>
            <a:lvl5pPr lvl="4"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5pPr>
            <a:lvl6pPr lvl="5"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6pPr>
            <a:lvl7pPr lvl="6"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7pPr>
            <a:lvl8pPr lvl="7"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8pPr>
            <a:lvl9pPr lvl="8"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715100" y="1152475"/>
            <a:ext cx="77139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Comfortaa"/>
              <a:buChar char="●"/>
              <a:defRPr>
                <a:solidFill>
                  <a:schemeClr val="dk1"/>
                </a:solidFill>
                <a:latin typeface="Comfortaa"/>
                <a:ea typeface="Comfortaa"/>
                <a:cs typeface="Comfortaa"/>
                <a:sym typeface="Comfortaa"/>
              </a:defRPr>
            </a:lvl1pPr>
            <a:lvl2pPr marL="914400" lvl="1" indent="-317500">
              <a:lnSpc>
                <a:spcPct val="100000"/>
              </a:lnSpc>
              <a:spcBef>
                <a:spcPts val="1600"/>
              </a:spcBef>
              <a:spcAft>
                <a:spcPts val="0"/>
              </a:spcAft>
              <a:buClr>
                <a:schemeClr val="dk1"/>
              </a:buClr>
              <a:buSzPts val="1400"/>
              <a:buFont typeface="Comfortaa"/>
              <a:buChar char="○"/>
              <a:defRPr>
                <a:solidFill>
                  <a:schemeClr val="dk1"/>
                </a:solidFill>
                <a:latin typeface="Comfortaa"/>
                <a:ea typeface="Comfortaa"/>
                <a:cs typeface="Comfortaa"/>
                <a:sym typeface="Comfortaa"/>
              </a:defRPr>
            </a:lvl2pPr>
            <a:lvl3pPr marL="1371600" lvl="2" indent="-317500">
              <a:lnSpc>
                <a:spcPct val="100000"/>
              </a:lnSpc>
              <a:spcBef>
                <a:spcPts val="1600"/>
              </a:spcBef>
              <a:spcAft>
                <a:spcPts val="0"/>
              </a:spcAft>
              <a:buClr>
                <a:schemeClr val="dk1"/>
              </a:buClr>
              <a:buSzPts val="1400"/>
              <a:buFont typeface="Comfortaa"/>
              <a:buChar char="■"/>
              <a:defRPr>
                <a:solidFill>
                  <a:schemeClr val="dk1"/>
                </a:solidFill>
                <a:latin typeface="Comfortaa"/>
                <a:ea typeface="Comfortaa"/>
                <a:cs typeface="Comfortaa"/>
                <a:sym typeface="Comfortaa"/>
              </a:defRPr>
            </a:lvl3pPr>
            <a:lvl4pPr marL="1828800" lvl="3" indent="-317500">
              <a:lnSpc>
                <a:spcPct val="100000"/>
              </a:lnSpc>
              <a:spcBef>
                <a:spcPts val="1600"/>
              </a:spcBef>
              <a:spcAft>
                <a:spcPts val="0"/>
              </a:spcAft>
              <a:buClr>
                <a:schemeClr val="dk1"/>
              </a:buClr>
              <a:buSzPts val="1400"/>
              <a:buFont typeface="Comfortaa"/>
              <a:buChar char="●"/>
              <a:defRPr>
                <a:solidFill>
                  <a:schemeClr val="dk1"/>
                </a:solidFill>
                <a:latin typeface="Comfortaa"/>
                <a:ea typeface="Comfortaa"/>
                <a:cs typeface="Comfortaa"/>
                <a:sym typeface="Comfortaa"/>
              </a:defRPr>
            </a:lvl4pPr>
            <a:lvl5pPr marL="2286000" lvl="4" indent="-317500">
              <a:lnSpc>
                <a:spcPct val="100000"/>
              </a:lnSpc>
              <a:spcBef>
                <a:spcPts val="1600"/>
              </a:spcBef>
              <a:spcAft>
                <a:spcPts val="0"/>
              </a:spcAft>
              <a:buClr>
                <a:schemeClr val="dk1"/>
              </a:buClr>
              <a:buSzPts val="1400"/>
              <a:buFont typeface="Comfortaa"/>
              <a:buChar char="○"/>
              <a:defRPr>
                <a:solidFill>
                  <a:schemeClr val="dk1"/>
                </a:solidFill>
                <a:latin typeface="Comfortaa"/>
                <a:ea typeface="Comfortaa"/>
                <a:cs typeface="Comfortaa"/>
                <a:sym typeface="Comfortaa"/>
              </a:defRPr>
            </a:lvl5pPr>
            <a:lvl6pPr marL="2743200" lvl="5" indent="-317500">
              <a:lnSpc>
                <a:spcPct val="100000"/>
              </a:lnSpc>
              <a:spcBef>
                <a:spcPts val="1600"/>
              </a:spcBef>
              <a:spcAft>
                <a:spcPts val="0"/>
              </a:spcAft>
              <a:buClr>
                <a:schemeClr val="dk1"/>
              </a:buClr>
              <a:buSzPts val="1400"/>
              <a:buFont typeface="Comfortaa"/>
              <a:buChar char="■"/>
              <a:defRPr>
                <a:solidFill>
                  <a:schemeClr val="dk1"/>
                </a:solidFill>
                <a:latin typeface="Comfortaa"/>
                <a:ea typeface="Comfortaa"/>
                <a:cs typeface="Comfortaa"/>
                <a:sym typeface="Comfortaa"/>
              </a:defRPr>
            </a:lvl6pPr>
            <a:lvl7pPr marL="3200400" lvl="6" indent="-317500">
              <a:lnSpc>
                <a:spcPct val="100000"/>
              </a:lnSpc>
              <a:spcBef>
                <a:spcPts val="1600"/>
              </a:spcBef>
              <a:spcAft>
                <a:spcPts val="0"/>
              </a:spcAft>
              <a:buClr>
                <a:schemeClr val="dk1"/>
              </a:buClr>
              <a:buSzPts val="1400"/>
              <a:buFont typeface="Comfortaa"/>
              <a:buChar char="●"/>
              <a:defRPr>
                <a:solidFill>
                  <a:schemeClr val="dk1"/>
                </a:solidFill>
                <a:latin typeface="Comfortaa"/>
                <a:ea typeface="Comfortaa"/>
                <a:cs typeface="Comfortaa"/>
                <a:sym typeface="Comfortaa"/>
              </a:defRPr>
            </a:lvl7pPr>
            <a:lvl8pPr marL="3657600" lvl="7" indent="-317500">
              <a:lnSpc>
                <a:spcPct val="100000"/>
              </a:lnSpc>
              <a:spcBef>
                <a:spcPts val="1600"/>
              </a:spcBef>
              <a:spcAft>
                <a:spcPts val="0"/>
              </a:spcAft>
              <a:buClr>
                <a:schemeClr val="dk1"/>
              </a:buClr>
              <a:buSzPts val="1400"/>
              <a:buFont typeface="Comfortaa"/>
              <a:buChar char="○"/>
              <a:defRPr>
                <a:solidFill>
                  <a:schemeClr val="dk1"/>
                </a:solidFill>
                <a:latin typeface="Comfortaa"/>
                <a:ea typeface="Comfortaa"/>
                <a:cs typeface="Comfortaa"/>
                <a:sym typeface="Comfortaa"/>
              </a:defRPr>
            </a:lvl8pPr>
            <a:lvl9pPr marL="4114800" lvl="8" indent="-317500">
              <a:lnSpc>
                <a:spcPct val="100000"/>
              </a:lnSpc>
              <a:spcBef>
                <a:spcPts val="1600"/>
              </a:spcBef>
              <a:spcAft>
                <a:spcPts val="1600"/>
              </a:spcAft>
              <a:buClr>
                <a:schemeClr val="dk1"/>
              </a:buClr>
              <a:buSzPts val="1400"/>
              <a:buFont typeface="Comfortaa"/>
              <a:buChar char="■"/>
              <a:defRPr>
                <a:solidFill>
                  <a:schemeClr val="dk1"/>
                </a:solidFill>
                <a:latin typeface="Comfortaa"/>
                <a:ea typeface="Comfortaa"/>
                <a:cs typeface="Comfortaa"/>
                <a:sym typeface="Comfortaa"/>
              </a:defRPr>
            </a:lvl9pPr>
          </a:lstStyle>
          <a:p>
            <a:endParaRPr/>
          </a:p>
        </p:txBody>
      </p:sp>
      <p:sp>
        <p:nvSpPr>
          <p:cNvPr id="8" name="Google Shape;8;p1"/>
          <p:cNvSpPr txBox="1">
            <a:spLocks noGrp="1"/>
          </p:cNvSpPr>
          <p:nvPr>
            <p:ph type="sldNum" idx="12"/>
          </p:nvPr>
        </p:nvSpPr>
        <p:spPr>
          <a:xfrm>
            <a:off x="8404384" y="4673651"/>
            <a:ext cx="548700" cy="393600"/>
          </a:xfrm>
          <a:prstGeom prst="rect">
            <a:avLst/>
          </a:prstGeom>
          <a:noFill/>
          <a:ln>
            <a:noFill/>
          </a:ln>
        </p:spPr>
        <p:txBody>
          <a:bodyPr spcFirstLastPara="1" wrap="square" lIns="91425" tIns="91425" rIns="91425" bIns="91425" anchor="t" anchorCtr="0">
            <a:noAutofit/>
          </a:bodyPr>
          <a:lstStyle>
            <a:lvl1pPr lvl="0" algn="r" rtl="0">
              <a:buNone/>
              <a:defRPr sz="1300">
                <a:solidFill>
                  <a:schemeClr val="dk2"/>
                </a:solidFill>
                <a:latin typeface="Bebas Neue"/>
                <a:ea typeface="Bebas Neue"/>
                <a:cs typeface="Bebas Neue"/>
                <a:sym typeface="Bebas Neue"/>
              </a:defRPr>
            </a:lvl1pPr>
            <a:lvl2pPr lvl="1" algn="r" rtl="0">
              <a:buNone/>
              <a:defRPr sz="1300">
                <a:solidFill>
                  <a:schemeClr val="dk2"/>
                </a:solidFill>
                <a:latin typeface="Bebas Neue"/>
                <a:ea typeface="Bebas Neue"/>
                <a:cs typeface="Bebas Neue"/>
                <a:sym typeface="Bebas Neue"/>
              </a:defRPr>
            </a:lvl2pPr>
            <a:lvl3pPr lvl="2" algn="r" rtl="0">
              <a:buNone/>
              <a:defRPr sz="1300">
                <a:solidFill>
                  <a:schemeClr val="dk2"/>
                </a:solidFill>
                <a:latin typeface="Bebas Neue"/>
                <a:ea typeface="Bebas Neue"/>
                <a:cs typeface="Bebas Neue"/>
                <a:sym typeface="Bebas Neue"/>
              </a:defRPr>
            </a:lvl3pPr>
            <a:lvl4pPr lvl="3" algn="r" rtl="0">
              <a:buNone/>
              <a:defRPr sz="1300">
                <a:solidFill>
                  <a:schemeClr val="dk2"/>
                </a:solidFill>
                <a:latin typeface="Bebas Neue"/>
                <a:ea typeface="Bebas Neue"/>
                <a:cs typeface="Bebas Neue"/>
                <a:sym typeface="Bebas Neue"/>
              </a:defRPr>
            </a:lvl4pPr>
            <a:lvl5pPr lvl="4" algn="r" rtl="0">
              <a:buNone/>
              <a:defRPr sz="1300">
                <a:solidFill>
                  <a:schemeClr val="dk2"/>
                </a:solidFill>
                <a:latin typeface="Bebas Neue"/>
                <a:ea typeface="Bebas Neue"/>
                <a:cs typeface="Bebas Neue"/>
                <a:sym typeface="Bebas Neue"/>
              </a:defRPr>
            </a:lvl5pPr>
            <a:lvl6pPr lvl="5" algn="r" rtl="0">
              <a:buNone/>
              <a:defRPr sz="1300">
                <a:solidFill>
                  <a:schemeClr val="dk2"/>
                </a:solidFill>
                <a:latin typeface="Bebas Neue"/>
                <a:ea typeface="Bebas Neue"/>
                <a:cs typeface="Bebas Neue"/>
                <a:sym typeface="Bebas Neue"/>
              </a:defRPr>
            </a:lvl6pPr>
            <a:lvl7pPr lvl="6" algn="r" rtl="0">
              <a:buNone/>
              <a:defRPr sz="1300">
                <a:solidFill>
                  <a:schemeClr val="dk2"/>
                </a:solidFill>
                <a:latin typeface="Bebas Neue"/>
                <a:ea typeface="Bebas Neue"/>
                <a:cs typeface="Bebas Neue"/>
                <a:sym typeface="Bebas Neue"/>
              </a:defRPr>
            </a:lvl7pPr>
            <a:lvl8pPr lvl="7" algn="r" rtl="0">
              <a:buNone/>
              <a:defRPr sz="1300">
                <a:solidFill>
                  <a:schemeClr val="dk2"/>
                </a:solidFill>
                <a:latin typeface="Bebas Neue"/>
                <a:ea typeface="Bebas Neue"/>
                <a:cs typeface="Bebas Neue"/>
                <a:sym typeface="Bebas Neue"/>
              </a:defRPr>
            </a:lvl8pPr>
            <a:lvl9pPr lvl="8" algn="r" rtl="0">
              <a:buNone/>
              <a:defRPr sz="1300">
                <a:solidFill>
                  <a:schemeClr val="dk2"/>
                </a:solidFill>
                <a:latin typeface="Bebas Neue"/>
                <a:ea typeface="Bebas Neue"/>
                <a:cs typeface="Bebas Neue"/>
                <a:sym typeface="Bebas Neue"/>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3" r:id="rId2"/>
    <p:sldLayoutId id="2147483654" r:id="rId3"/>
    <p:sldLayoutId id="2147483658" r:id="rId4"/>
    <p:sldLayoutId id="2147483661" r:id="rId5"/>
    <p:sldLayoutId id="2147483669" r:id="rId6"/>
    <p:sldLayoutId id="2147483673" r:id="rId7"/>
    <p:sldLayoutId id="2147483674" r:id="rId8"/>
    <p:sldLayoutId id="2147483695" r:id="rId9"/>
    <p:sldLayoutId id="2147483696"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7.xml"/><Relationship Id="rId4" Type="http://schemas.microsoft.com/office/2007/relationships/hdphoto" Target="../media/hdphoto1.wdp"/></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1058"/>
        <p:cNvGrpSpPr/>
        <p:nvPr/>
      </p:nvGrpSpPr>
      <p:grpSpPr>
        <a:xfrm>
          <a:off x="0" y="0"/>
          <a:ext cx="0" cy="0"/>
          <a:chOff x="0" y="0"/>
          <a:chExt cx="0" cy="0"/>
        </a:xfrm>
      </p:grpSpPr>
      <p:grpSp>
        <p:nvGrpSpPr>
          <p:cNvPr id="1059" name="Google Shape;1059;p56"/>
          <p:cNvGrpSpPr/>
          <p:nvPr/>
        </p:nvGrpSpPr>
        <p:grpSpPr>
          <a:xfrm>
            <a:off x="352211" y="568246"/>
            <a:ext cx="3853038" cy="3794403"/>
            <a:chOff x="352211" y="568246"/>
            <a:chExt cx="3853038" cy="3794403"/>
          </a:xfrm>
        </p:grpSpPr>
        <p:sp>
          <p:nvSpPr>
            <p:cNvPr id="1060" name="Google Shape;1060;p56"/>
            <p:cNvSpPr/>
            <p:nvPr/>
          </p:nvSpPr>
          <p:spPr>
            <a:xfrm rot="795376" flipH="1">
              <a:off x="617651" y="1316546"/>
              <a:ext cx="3322157" cy="2701195"/>
            </a:xfrm>
            <a:custGeom>
              <a:avLst/>
              <a:gdLst/>
              <a:ahLst/>
              <a:cxnLst/>
              <a:rect l="l" t="t" r="r" b="b"/>
              <a:pathLst>
                <a:path w="151903" h="123510" extrusionOk="0">
                  <a:moveTo>
                    <a:pt x="85979" y="1"/>
                  </a:moveTo>
                  <a:cubicBezTo>
                    <a:pt x="83192" y="1"/>
                    <a:pt x="80401" y="216"/>
                    <a:pt x="77697" y="573"/>
                  </a:cubicBezTo>
                  <a:cubicBezTo>
                    <a:pt x="69572" y="1669"/>
                    <a:pt x="61423" y="3837"/>
                    <a:pt x="54553" y="8334"/>
                  </a:cubicBezTo>
                  <a:cubicBezTo>
                    <a:pt x="47705" y="12807"/>
                    <a:pt x="42204" y="19837"/>
                    <a:pt x="40903" y="27940"/>
                  </a:cubicBezTo>
                  <a:cubicBezTo>
                    <a:pt x="39899" y="34195"/>
                    <a:pt x="41360" y="40882"/>
                    <a:pt x="38894" y="46726"/>
                  </a:cubicBezTo>
                  <a:cubicBezTo>
                    <a:pt x="33348" y="60010"/>
                    <a:pt x="12851" y="59485"/>
                    <a:pt x="4383" y="71149"/>
                  </a:cubicBezTo>
                  <a:cubicBezTo>
                    <a:pt x="776" y="76125"/>
                    <a:pt x="0" y="83041"/>
                    <a:pt x="2442" y="88678"/>
                  </a:cubicBezTo>
                  <a:cubicBezTo>
                    <a:pt x="4862" y="94339"/>
                    <a:pt x="10408" y="98516"/>
                    <a:pt x="16503" y="99338"/>
                  </a:cubicBezTo>
                  <a:cubicBezTo>
                    <a:pt x="17558" y="99477"/>
                    <a:pt x="18632" y="99525"/>
                    <a:pt x="19713" y="99525"/>
                  </a:cubicBezTo>
                  <a:cubicBezTo>
                    <a:pt x="21984" y="99525"/>
                    <a:pt x="24291" y="99316"/>
                    <a:pt x="26535" y="99316"/>
                  </a:cubicBezTo>
                  <a:cubicBezTo>
                    <a:pt x="29164" y="99316"/>
                    <a:pt x="31707" y="99602"/>
                    <a:pt x="34010" y="100844"/>
                  </a:cubicBezTo>
                  <a:cubicBezTo>
                    <a:pt x="39168" y="103629"/>
                    <a:pt x="40949" y="110043"/>
                    <a:pt x="44669" y="114585"/>
                  </a:cubicBezTo>
                  <a:cubicBezTo>
                    <a:pt x="50413" y="121601"/>
                    <a:pt x="60120" y="123509"/>
                    <a:pt x="69351" y="123509"/>
                  </a:cubicBezTo>
                  <a:cubicBezTo>
                    <a:pt x="70391" y="123509"/>
                    <a:pt x="71426" y="123485"/>
                    <a:pt x="72448" y="123441"/>
                  </a:cubicBezTo>
                  <a:cubicBezTo>
                    <a:pt x="86143" y="122871"/>
                    <a:pt x="99747" y="119812"/>
                    <a:pt x="112392" y="114448"/>
                  </a:cubicBezTo>
                  <a:cubicBezTo>
                    <a:pt x="122230" y="110271"/>
                    <a:pt x="131679" y="100936"/>
                    <a:pt x="139417" y="91029"/>
                  </a:cubicBezTo>
                  <a:cubicBezTo>
                    <a:pt x="147132" y="81123"/>
                    <a:pt x="151903" y="68547"/>
                    <a:pt x="150784" y="56038"/>
                  </a:cubicBezTo>
                  <a:cubicBezTo>
                    <a:pt x="149688" y="43507"/>
                    <a:pt x="142065" y="31341"/>
                    <a:pt x="130515" y="26434"/>
                  </a:cubicBezTo>
                  <a:cubicBezTo>
                    <a:pt x="127457" y="25133"/>
                    <a:pt x="124147" y="24311"/>
                    <a:pt x="121339" y="22531"/>
                  </a:cubicBezTo>
                  <a:cubicBezTo>
                    <a:pt x="115702" y="18947"/>
                    <a:pt x="113031" y="12168"/>
                    <a:pt x="108238" y="7512"/>
                  </a:cubicBezTo>
                  <a:cubicBezTo>
                    <a:pt x="102437" y="1882"/>
                    <a:pt x="94226" y="1"/>
                    <a:pt x="85979" y="1"/>
                  </a:cubicBezTo>
                  <a:close/>
                </a:path>
              </a:pathLst>
            </a:custGeom>
            <a:solidFill>
              <a:schemeClr val="lt1">
                <a:alpha val="402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56"/>
            <p:cNvSpPr/>
            <p:nvPr/>
          </p:nvSpPr>
          <p:spPr>
            <a:xfrm rot="-876773" flipH="1">
              <a:off x="3212730" y="1460677"/>
              <a:ext cx="336972" cy="830402"/>
            </a:xfrm>
            <a:custGeom>
              <a:avLst/>
              <a:gdLst/>
              <a:ahLst/>
              <a:cxnLst/>
              <a:rect l="l" t="t" r="r" b="b"/>
              <a:pathLst>
                <a:path w="15408" h="37970" extrusionOk="0">
                  <a:moveTo>
                    <a:pt x="12704" y="1"/>
                  </a:moveTo>
                  <a:cubicBezTo>
                    <a:pt x="12161" y="1"/>
                    <a:pt x="11591" y="396"/>
                    <a:pt x="11208" y="832"/>
                  </a:cubicBezTo>
                  <a:cubicBezTo>
                    <a:pt x="9884" y="2384"/>
                    <a:pt x="9450" y="4621"/>
                    <a:pt x="10112" y="6539"/>
                  </a:cubicBezTo>
                  <a:cubicBezTo>
                    <a:pt x="10226" y="6881"/>
                    <a:pt x="10340" y="7474"/>
                    <a:pt x="10500" y="8045"/>
                  </a:cubicBezTo>
                  <a:cubicBezTo>
                    <a:pt x="10592" y="8365"/>
                    <a:pt x="10728" y="8707"/>
                    <a:pt x="11025" y="8867"/>
                  </a:cubicBezTo>
                  <a:cubicBezTo>
                    <a:pt x="11126" y="8913"/>
                    <a:pt x="11235" y="8934"/>
                    <a:pt x="11347" y="8934"/>
                  </a:cubicBezTo>
                  <a:cubicBezTo>
                    <a:pt x="11563" y="8934"/>
                    <a:pt x="11788" y="8858"/>
                    <a:pt x="11984" y="8753"/>
                  </a:cubicBezTo>
                  <a:cubicBezTo>
                    <a:pt x="13057" y="8205"/>
                    <a:pt x="13650" y="6812"/>
                    <a:pt x="13308" y="5626"/>
                  </a:cubicBezTo>
                  <a:cubicBezTo>
                    <a:pt x="13194" y="5283"/>
                    <a:pt x="13011" y="4941"/>
                    <a:pt x="12965" y="4576"/>
                  </a:cubicBezTo>
                  <a:cubicBezTo>
                    <a:pt x="12851" y="3777"/>
                    <a:pt x="13308" y="3023"/>
                    <a:pt x="13604" y="2293"/>
                  </a:cubicBezTo>
                  <a:cubicBezTo>
                    <a:pt x="13901" y="1540"/>
                    <a:pt x="13901" y="490"/>
                    <a:pt x="13194" y="125"/>
                  </a:cubicBezTo>
                  <a:cubicBezTo>
                    <a:pt x="13037" y="38"/>
                    <a:pt x="12872" y="1"/>
                    <a:pt x="12704" y="1"/>
                  </a:cubicBezTo>
                  <a:close/>
                  <a:moveTo>
                    <a:pt x="12346" y="25709"/>
                  </a:moveTo>
                  <a:cubicBezTo>
                    <a:pt x="11697" y="25709"/>
                    <a:pt x="11102" y="26151"/>
                    <a:pt x="10797" y="26739"/>
                  </a:cubicBezTo>
                  <a:cubicBezTo>
                    <a:pt x="10477" y="27332"/>
                    <a:pt x="10455" y="28063"/>
                    <a:pt x="10546" y="28748"/>
                  </a:cubicBezTo>
                  <a:cubicBezTo>
                    <a:pt x="10637" y="29546"/>
                    <a:pt x="10911" y="30368"/>
                    <a:pt x="11436" y="30984"/>
                  </a:cubicBezTo>
                  <a:cubicBezTo>
                    <a:pt x="11924" y="31579"/>
                    <a:pt x="12650" y="31996"/>
                    <a:pt x="13392" y="31996"/>
                  </a:cubicBezTo>
                  <a:cubicBezTo>
                    <a:pt x="13448" y="31996"/>
                    <a:pt x="13503" y="31994"/>
                    <a:pt x="13559" y="31989"/>
                  </a:cubicBezTo>
                  <a:cubicBezTo>
                    <a:pt x="14700" y="31920"/>
                    <a:pt x="15408" y="30779"/>
                    <a:pt x="15385" y="29820"/>
                  </a:cubicBezTo>
                  <a:cubicBezTo>
                    <a:pt x="15362" y="28862"/>
                    <a:pt x="14814" y="27994"/>
                    <a:pt x="14266" y="27195"/>
                  </a:cubicBezTo>
                  <a:cubicBezTo>
                    <a:pt x="13810" y="26511"/>
                    <a:pt x="13262" y="25780"/>
                    <a:pt x="12440" y="25712"/>
                  </a:cubicBezTo>
                  <a:cubicBezTo>
                    <a:pt x="12409" y="25710"/>
                    <a:pt x="12377" y="25709"/>
                    <a:pt x="12346" y="25709"/>
                  </a:cubicBezTo>
                  <a:close/>
                  <a:moveTo>
                    <a:pt x="5673" y="4283"/>
                  </a:moveTo>
                  <a:cubicBezTo>
                    <a:pt x="5173" y="4283"/>
                    <a:pt x="4665" y="4409"/>
                    <a:pt x="4223" y="4644"/>
                  </a:cubicBezTo>
                  <a:cubicBezTo>
                    <a:pt x="3196" y="5169"/>
                    <a:pt x="2489" y="6173"/>
                    <a:pt x="1941" y="7201"/>
                  </a:cubicBezTo>
                  <a:cubicBezTo>
                    <a:pt x="480" y="9962"/>
                    <a:pt x="1" y="13158"/>
                    <a:pt x="69" y="16285"/>
                  </a:cubicBezTo>
                  <a:cubicBezTo>
                    <a:pt x="229" y="24571"/>
                    <a:pt x="4178" y="32696"/>
                    <a:pt x="10569" y="37969"/>
                  </a:cubicBezTo>
                  <a:cubicBezTo>
                    <a:pt x="10578" y="37969"/>
                    <a:pt x="10588" y="37969"/>
                    <a:pt x="10598" y="37969"/>
                  </a:cubicBezTo>
                  <a:cubicBezTo>
                    <a:pt x="11497" y="37969"/>
                    <a:pt x="12211" y="36932"/>
                    <a:pt x="12121" y="36029"/>
                  </a:cubicBezTo>
                  <a:cubicBezTo>
                    <a:pt x="12030" y="35116"/>
                    <a:pt x="11413" y="34363"/>
                    <a:pt x="10797" y="33655"/>
                  </a:cubicBezTo>
                  <a:cubicBezTo>
                    <a:pt x="7487" y="29798"/>
                    <a:pt x="4200" y="25347"/>
                    <a:pt x="4178" y="20257"/>
                  </a:cubicBezTo>
                  <a:cubicBezTo>
                    <a:pt x="4155" y="16468"/>
                    <a:pt x="5981" y="12930"/>
                    <a:pt x="7442" y="9415"/>
                  </a:cubicBezTo>
                  <a:cubicBezTo>
                    <a:pt x="8058" y="7977"/>
                    <a:pt x="8537" y="6128"/>
                    <a:pt x="7442" y="4986"/>
                  </a:cubicBezTo>
                  <a:cubicBezTo>
                    <a:pt x="6986" y="4505"/>
                    <a:pt x="6337" y="4283"/>
                    <a:pt x="5673" y="4283"/>
                  </a:cubicBezTo>
                  <a:close/>
                </a:path>
              </a:pathLst>
            </a:custGeom>
            <a:solidFill>
              <a:schemeClr val="lt1">
                <a:alpha val="402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56"/>
            <p:cNvSpPr/>
            <p:nvPr/>
          </p:nvSpPr>
          <p:spPr>
            <a:xfrm rot="-775882" flipH="1">
              <a:off x="958400" y="769759"/>
              <a:ext cx="1870428" cy="612953"/>
            </a:xfrm>
            <a:custGeom>
              <a:avLst/>
              <a:gdLst/>
              <a:ahLst/>
              <a:cxnLst/>
              <a:rect l="l" t="t" r="r" b="b"/>
              <a:pathLst>
                <a:path w="93379" h="30601" extrusionOk="0">
                  <a:moveTo>
                    <a:pt x="23387" y="1"/>
                  </a:moveTo>
                  <a:cubicBezTo>
                    <a:pt x="18934" y="1"/>
                    <a:pt x="14513" y="646"/>
                    <a:pt x="10272" y="2087"/>
                  </a:cubicBezTo>
                  <a:cubicBezTo>
                    <a:pt x="7054" y="3183"/>
                    <a:pt x="3812" y="4849"/>
                    <a:pt x="1941" y="7679"/>
                  </a:cubicBezTo>
                  <a:cubicBezTo>
                    <a:pt x="69" y="10532"/>
                    <a:pt x="1" y="14778"/>
                    <a:pt x="2557" y="17038"/>
                  </a:cubicBezTo>
                  <a:cubicBezTo>
                    <a:pt x="4293" y="18562"/>
                    <a:pt x="6736" y="18869"/>
                    <a:pt x="9067" y="18869"/>
                  </a:cubicBezTo>
                  <a:cubicBezTo>
                    <a:pt x="9249" y="18869"/>
                    <a:pt x="9430" y="18867"/>
                    <a:pt x="9610" y="18864"/>
                  </a:cubicBezTo>
                  <a:cubicBezTo>
                    <a:pt x="15682" y="18727"/>
                    <a:pt x="21685" y="17426"/>
                    <a:pt x="27733" y="17426"/>
                  </a:cubicBezTo>
                  <a:cubicBezTo>
                    <a:pt x="36886" y="17426"/>
                    <a:pt x="45606" y="20393"/>
                    <a:pt x="54028" y="23680"/>
                  </a:cubicBezTo>
                  <a:cubicBezTo>
                    <a:pt x="58251" y="25346"/>
                    <a:pt x="62496" y="27560"/>
                    <a:pt x="66856" y="28793"/>
                  </a:cubicBezTo>
                  <a:cubicBezTo>
                    <a:pt x="70246" y="29736"/>
                    <a:pt x="74852" y="30600"/>
                    <a:pt x="79257" y="30600"/>
                  </a:cubicBezTo>
                  <a:cubicBezTo>
                    <a:pt x="82742" y="30600"/>
                    <a:pt x="86101" y="30059"/>
                    <a:pt x="88631" y="28587"/>
                  </a:cubicBezTo>
                  <a:cubicBezTo>
                    <a:pt x="91507" y="26921"/>
                    <a:pt x="93379" y="23018"/>
                    <a:pt x="91690" y="20142"/>
                  </a:cubicBezTo>
                  <a:cubicBezTo>
                    <a:pt x="90617" y="18339"/>
                    <a:pt x="88449" y="17426"/>
                    <a:pt x="86372" y="17220"/>
                  </a:cubicBezTo>
                  <a:cubicBezTo>
                    <a:pt x="85885" y="17167"/>
                    <a:pt x="85399" y="17146"/>
                    <a:pt x="84913" y="17146"/>
                  </a:cubicBezTo>
                  <a:cubicBezTo>
                    <a:pt x="83300" y="17146"/>
                    <a:pt x="81686" y="17378"/>
                    <a:pt x="80072" y="17448"/>
                  </a:cubicBezTo>
                  <a:cubicBezTo>
                    <a:pt x="79696" y="17464"/>
                    <a:pt x="79322" y="17472"/>
                    <a:pt x="78950" y="17472"/>
                  </a:cubicBezTo>
                  <a:cubicBezTo>
                    <a:pt x="67521" y="17472"/>
                    <a:pt x="57406" y="10172"/>
                    <a:pt x="46907" y="5420"/>
                  </a:cubicBezTo>
                  <a:cubicBezTo>
                    <a:pt x="39550" y="2101"/>
                    <a:pt x="31418" y="1"/>
                    <a:pt x="23387" y="1"/>
                  </a:cubicBezTo>
                  <a:close/>
                </a:path>
              </a:pathLst>
            </a:custGeom>
            <a:solidFill>
              <a:schemeClr val="lt1">
                <a:alpha val="402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63" name="Google Shape;1063;p56"/>
          <p:cNvSpPr txBox="1">
            <a:spLocks noGrp="1"/>
          </p:cNvSpPr>
          <p:nvPr>
            <p:ph type="ctrTitle"/>
          </p:nvPr>
        </p:nvSpPr>
        <p:spPr>
          <a:xfrm>
            <a:off x="3767200" y="1499738"/>
            <a:ext cx="4661100" cy="1533900"/>
          </a:xfrm>
          <a:prstGeom prst="rect">
            <a:avLst/>
          </a:prstGeom>
        </p:spPr>
        <p:txBody>
          <a:bodyPr spcFirstLastPara="1" wrap="square" lIns="91425" tIns="91425" rIns="91425" bIns="91425" anchor="t" anchorCtr="0">
            <a:noAutofit/>
          </a:bodyPr>
          <a:lstStyle/>
          <a:p>
            <a:pPr lvl="0">
              <a:spcAft>
                <a:spcPts val="200"/>
              </a:spcAft>
            </a:pPr>
            <a:r>
              <a:rPr lang="ro-RO" sz="2200" dirty="0">
                <a:solidFill>
                  <a:schemeClr val="accent2"/>
                </a:solidFill>
              </a:rPr>
              <a:t>PROIECT DE ABSOLVIRE</a:t>
            </a:r>
            <a:br>
              <a:rPr lang="ro-RO" sz="2200" dirty="0">
                <a:solidFill>
                  <a:schemeClr val="accent2"/>
                </a:solidFill>
              </a:rPr>
            </a:br>
            <a:br>
              <a:rPr lang="ro-RO" sz="2200" dirty="0">
                <a:solidFill>
                  <a:schemeClr val="accent2"/>
                </a:solidFill>
              </a:rPr>
            </a:br>
            <a:r>
              <a:rPr lang="ro-RO" sz="2400" dirty="0"/>
              <a:t>CONDUITA DE URGENȚĂ ÎN INFARCTUL MIOCARDIC ACUT</a:t>
            </a:r>
            <a:endParaRPr sz="2400" dirty="0"/>
          </a:p>
        </p:txBody>
      </p:sp>
      <p:sp>
        <p:nvSpPr>
          <p:cNvPr id="1064" name="Google Shape;1064;p56"/>
          <p:cNvSpPr txBox="1">
            <a:spLocks noGrp="1"/>
          </p:cNvSpPr>
          <p:nvPr>
            <p:ph type="subTitle" idx="1"/>
          </p:nvPr>
        </p:nvSpPr>
        <p:spPr>
          <a:xfrm>
            <a:off x="3767200" y="3154423"/>
            <a:ext cx="4661100" cy="727067"/>
          </a:xfrm>
          <a:prstGeom prst="rect">
            <a:avLst/>
          </a:prstGeom>
        </p:spPr>
        <p:txBody>
          <a:bodyPr spcFirstLastPara="1" wrap="square" lIns="91425" tIns="91425" rIns="91425" bIns="91425" anchor="t" anchorCtr="0">
            <a:noAutofit/>
          </a:bodyPr>
          <a:lstStyle/>
          <a:p>
            <a:pPr marL="0" lvl="0" indent="0"/>
            <a:r>
              <a:rPr lang="ro-RO" b="1">
                <a:latin typeface="Open Sans Semibold" panose="020B0706030804020204" pitchFamily="34" charset="0"/>
                <a:ea typeface="Open Sans Semibold" panose="020B0706030804020204" pitchFamily="34" charset="0"/>
                <a:cs typeface="Open Sans Semibold" panose="020B0706030804020204" pitchFamily="34" charset="0"/>
              </a:rPr>
              <a:t>(c) </a:t>
            </a:r>
            <a:r>
              <a:rPr lang="ro-RO">
                <a:latin typeface="Open Sans" panose="020B0606030504020204" pitchFamily="34" charset="0"/>
                <a:ea typeface="Open Sans" panose="020B0606030504020204" pitchFamily="34" charset="0"/>
                <a:cs typeface="Open Sans" panose="020B0606030504020204" pitchFamily="34" charset="0"/>
              </a:rPr>
              <a:t>GitHub.com/Armync</a:t>
            </a:r>
          </a:p>
        </p:txBody>
      </p:sp>
      <p:grpSp>
        <p:nvGrpSpPr>
          <p:cNvPr id="1065" name="Google Shape;1065;p56"/>
          <p:cNvGrpSpPr/>
          <p:nvPr/>
        </p:nvGrpSpPr>
        <p:grpSpPr>
          <a:xfrm>
            <a:off x="2011921" y="1273710"/>
            <a:ext cx="874530" cy="1481072"/>
            <a:chOff x="-117729" y="1733810"/>
            <a:chExt cx="874530" cy="1481072"/>
          </a:xfrm>
        </p:grpSpPr>
        <p:sp>
          <p:nvSpPr>
            <p:cNvPr id="1066" name="Google Shape;1066;p56"/>
            <p:cNvSpPr/>
            <p:nvPr/>
          </p:nvSpPr>
          <p:spPr>
            <a:xfrm>
              <a:off x="21973" y="1733810"/>
              <a:ext cx="518652" cy="505591"/>
            </a:xfrm>
            <a:custGeom>
              <a:avLst/>
              <a:gdLst/>
              <a:ahLst/>
              <a:cxnLst/>
              <a:rect l="l" t="t" r="r" b="b"/>
              <a:pathLst>
                <a:path w="19220" h="18736" extrusionOk="0">
                  <a:moveTo>
                    <a:pt x="9145" y="0"/>
                  </a:moveTo>
                  <a:cubicBezTo>
                    <a:pt x="9095" y="0"/>
                    <a:pt x="9044" y="1"/>
                    <a:pt x="8994" y="2"/>
                  </a:cubicBezTo>
                  <a:cubicBezTo>
                    <a:pt x="7190" y="48"/>
                    <a:pt x="5410" y="824"/>
                    <a:pt x="4132" y="2079"/>
                  </a:cubicBezTo>
                  <a:cubicBezTo>
                    <a:pt x="3675" y="2536"/>
                    <a:pt x="3264" y="3084"/>
                    <a:pt x="3127" y="3723"/>
                  </a:cubicBezTo>
                  <a:cubicBezTo>
                    <a:pt x="2945" y="4476"/>
                    <a:pt x="3173" y="5275"/>
                    <a:pt x="3493" y="6005"/>
                  </a:cubicBezTo>
                  <a:cubicBezTo>
                    <a:pt x="4155" y="7466"/>
                    <a:pt x="5182" y="8744"/>
                    <a:pt x="5866" y="10182"/>
                  </a:cubicBezTo>
                  <a:cubicBezTo>
                    <a:pt x="4908" y="9406"/>
                    <a:pt x="3926" y="8630"/>
                    <a:pt x="2945" y="7854"/>
                  </a:cubicBezTo>
                  <a:cubicBezTo>
                    <a:pt x="2717" y="7671"/>
                    <a:pt x="2466" y="7489"/>
                    <a:pt x="2192" y="7420"/>
                  </a:cubicBezTo>
                  <a:cubicBezTo>
                    <a:pt x="2152" y="7416"/>
                    <a:pt x="2112" y="7413"/>
                    <a:pt x="2072" y="7413"/>
                  </a:cubicBezTo>
                  <a:cubicBezTo>
                    <a:pt x="1725" y="7413"/>
                    <a:pt x="1390" y="7586"/>
                    <a:pt x="1164" y="7831"/>
                  </a:cubicBezTo>
                  <a:cubicBezTo>
                    <a:pt x="913" y="8105"/>
                    <a:pt x="776" y="8470"/>
                    <a:pt x="662" y="8835"/>
                  </a:cubicBezTo>
                  <a:cubicBezTo>
                    <a:pt x="0" y="11323"/>
                    <a:pt x="1210" y="14062"/>
                    <a:pt x="3150" y="15752"/>
                  </a:cubicBezTo>
                  <a:cubicBezTo>
                    <a:pt x="5090" y="17441"/>
                    <a:pt x="7647" y="18239"/>
                    <a:pt x="10180" y="18673"/>
                  </a:cubicBezTo>
                  <a:cubicBezTo>
                    <a:pt x="10426" y="18715"/>
                    <a:pt x="10675" y="18735"/>
                    <a:pt x="10925" y="18735"/>
                  </a:cubicBezTo>
                  <a:cubicBezTo>
                    <a:pt x="12446" y="18735"/>
                    <a:pt x="14020" y="17997"/>
                    <a:pt x="15156" y="16938"/>
                  </a:cubicBezTo>
                  <a:cubicBezTo>
                    <a:pt x="16320" y="15866"/>
                    <a:pt x="16868" y="14291"/>
                    <a:pt x="17507" y="12853"/>
                  </a:cubicBezTo>
                  <a:cubicBezTo>
                    <a:pt x="18101" y="11483"/>
                    <a:pt x="18831" y="10159"/>
                    <a:pt x="19014" y="8676"/>
                  </a:cubicBezTo>
                  <a:cubicBezTo>
                    <a:pt x="19219" y="6987"/>
                    <a:pt x="18671" y="5275"/>
                    <a:pt x="18078" y="3677"/>
                  </a:cubicBezTo>
                  <a:cubicBezTo>
                    <a:pt x="17850" y="3015"/>
                    <a:pt x="17599" y="2376"/>
                    <a:pt x="17142" y="1874"/>
                  </a:cubicBezTo>
                  <a:cubicBezTo>
                    <a:pt x="16771" y="1485"/>
                    <a:pt x="16249" y="1205"/>
                    <a:pt x="15735" y="1205"/>
                  </a:cubicBezTo>
                  <a:cubicBezTo>
                    <a:pt x="15586" y="1205"/>
                    <a:pt x="15437" y="1229"/>
                    <a:pt x="15293" y="1280"/>
                  </a:cubicBezTo>
                  <a:cubicBezTo>
                    <a:pt x="14700" y="1509"/>
                    <a:pt x="14335" y="2102"/>
                    <a:pt x="14084" y="2695"/>
                  </a:cubicBezTo>
                  <a:cubicBezTo>
                    <a:pt x="13513" y="3997"/>
                    <a:pt x="13285" y="5412"/>
                    <a:pt x="13079" y="6804"/>
                  </a:cubicBezTo>
                  <a:cubicBezTo>
                    <a:pt x="13148" y="5571"/>
                    <a:pt x="13034" y="4339"/>
                    <a:pt x="12760" y="3129"/>
                  </a:cubicBezTo>
                  <a:cubicBezTo>
                    <a:pt x="12577" y="2262"/>
                    <a:pt x="12280" y="1372"/>
                    <a:pt x="11618" y="778"/>
                  </a:cubicBezTo>
                  <a:cubicBezTo>
                    <a:pt x="10949" y="195"/>
                    <a:pt x="10034" y="0"/>
                    <a:pt x="914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56"/>
            <p:cNvSpPr/>
            <p:nvPr/>
          </p:nvSpPr>
          <p:spPr>
            <a:xfrm>
              <a:off x="182722" y="1995375"/>
              <a:ext cx="268582" cy="236173"/>
            </a:xfrm>
            <a:custGeom>
              <a:avLst/>
              <a:gdLst/>
              <a:ahLst/>
              <a:cxnLst/>
              <a:rect l="l" t="t" r="r" b="b"/>
              <a:pathLst>
                <a:path w="9953" h="8752" extrusionOk="0">
                  <a:moveTo>
                    <a:pt x="6563" y="1"/>
                  </a:moveTo>
                  <a:cubicBezTo>
                    <a:pt x="6452" y="1"/>
                    <a:pt x="6342" y="4"/>
                    <a:pt x="6232" y="10"/>
                  </a:cubicBezTo>
                  <a:cubicBezTo>
                    <a:pt x="4406" y="78"/>
                    <a:pt x="2626" y="740"/>
                    <a:pt x="1211" y="1882"/>
                  </a:cubicBezTo>
                  <a:cubicBezTo>
                    <a:pt x="754" y="2270"/>
                    <a:pt x="298" y="2726"/>
                    <a:pt x="138" y="3297"/>
                  </a:cubicBezTo>
                  <a:cubicBezTo>
                    <a:pt x="1" y="3776"/>
                    <a:pt x="92" y="4278"/>
                    <a:pt x="229" y="4758"/>
                  </a:cubicBezTo>
                  <a:cubicBezTo>
                    <a:pt x="822" y="6835"/>
                    <a:pt x="2671" y="8569"/>
                    <a:pt x="4817" y="8752"/>
                  </a:cubicBezTo>
                  <a:cubicBezTo>
                    <a:pt x="5661" y="8250"/>
                    <a:pt x="6780" y="8318"/>
                    <a:pt x="7670" y="7930"/>
                  </a:cubicBezTo>
                  <a:cubicBezTo>
                    <a:pt x="8515" y="7588"/>
                    <a:pt x="9131" y="6880"/>
                    <a:pt x="9496" y="6059"/>
                  </a:cubicBezTo>
                  <a:cubicBezTo>
                    <a:pt x="9838" y="5237"/>
                    <a:pt x="9953" y="4324"/>
                    <a:pt x="9884" y="3434"/>
                  </a:cubicBezTo>
                  <a:cubicBezTo>
                    <a:pt x="9816" y="2361"/>
                    <a:pt x="9519" y="1242"/>
                    <a:pt x="8674" y="603"/>
                  </a:cubicBezTo>
                  <a:cubicBezTo>
                    <a:pt x="8078" y="146"/>
                    <a:pt x="7310" y="1"/>
                    <a:pt x="656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56"/>
            <p:cNvSpPr/>
            <p:nvPr/>
          </p:nvSpPr>
          <p:spPr>
            <a:xfrm>
              <a:off x="-117729" y="2086450"/>
              <a:ext cx="874530" cy="1128432"/>
            </a:xfrm>
            <a:custGeom>
              <a:avLst/>
              <a:gdLst/>
              <a:ahLst/>
              <a:cxnLst/>
              <a:rect l="l" t="t" r="r" b="b"/>
              <a:pathLst>
                <a:path w="32408" h="41817" extrusionOk="0">
                  <a:moveTo>
                    <a:pt x="30309" y="1"/>
                  </a:moveTo>
                  <a:cubicBezTo>
                    <a:pt x="29836" y="1"/>
                    <a:pt x="29342" y="124"/>
                    <a:pt x="28916" y="310"/>
                  </a:cubicBezTo>
                  <a:cubicBezTo>
                    <a:pt x="27090" y="1109"/>
                    <a:pt x="25720" y="2661"/>
                    <a:pt x="24556" y="4281"/>
                  </a:cubicBezTo>
                  <a:cubicBezTo>
                    <a:pt x="22662" y="6906"/>
                    <a:pt x="21132" y="9828"/>
                    <a:pt x="20037" y="12909"/>
                  </a:cubicBezTo>
                  <a:cubicBezTo>
                    <a:pt x="20196" y="11700"/>
                    <a:pt x="20219" y="10513"/>
                    <a:pt x="20082" y="9326"/>
                  </a:cubicBezTo>
                  <a:cubicBezTo>
                    <a:pt x="19991" y="8413"/>
                    <a:pt x="19786" y="7500"/>
                    <a:pt x="19786" y="6587"/>
                  </a:cubicBezTo>
                  <a:cubicBezTo>
                    <a:pt x="19808" y="5674"/>
                    <a:pt x="20082" y="4715"/>
                    <a:pt x="20744" y="4099"/>
                  </a:cubicBezTo>
                  <a:cubicBezTo>
                    <a:pt x="21109" y="3779"/>
                    <a:pt x="21543" y="3574"/>
                    <a:pt x="21931" y="3277"/>
                  </a:cubicBezTo>
                  <a:cubicBezTo>
                    <a:pt x="22296" y="2980"/>
                    <a:pt x="22616" y="2524"/>
                    <a:pt x="22547" y="2044"/>
                  </a:cubicBezTo>
                  <a:cubicBezTo>
                    <a:pt x="22468" y="1992"/>
                    <a:pt x="22387" y="1969"/>
                    <a:pt x="22306" y="1969"/>
                  </a:cubicBezTo>
                  <a:cubicBezTo>
                    <a:pt x="21776" y="1969"/>
                    <a:pt x="21200" y="2926"/>
                    <a:pt x="20693" y="2926"/>
                  </a:cubicBezTo>
                  <a:cubicBezTo>
                    <a:pt x="20601" y="2926"/>
                    <a:pt x="20511" y="2895"/>
                    <a:pt x="20425" y="2820"/>
                  </a:cubicBezTo>
                  <a:cubicBezTo>
                    <a:pt x="20356" y="2752"/>
                    <a:pt x="20288" y="2661"/>
                    <a:pt x="20219" y="2569"/>
                  </a:cubicBezTo>
                  <a:cubicBezTo>
                    <a:pt x="20134" y="2490"/>
                    <a:pt x="20035" y="2455"/>
                    <a:pt x="19933" y="2455"/>
                  </a:cubicBezTo>
                  <a:cubicBezTo>
                    <a:pt x="19624" y="2455"/>
                    <a:pt x="19278" y="2763"/>
                    <a:pt x="19124" y="3072"/>
                  </a:cubicBezTo>
                  <a:cubicBezTo>
                    <a:pt x="18918" y="3482"/>
                    <a:pt x="18758" y="4030"/>
                    <a:pt x="18325" y="4190"/>
                  </a:cubicBezTo>
                  <a:cubicBezTo>
                    <a:pt x="18233" y="4223"/>
                    <a:pt x="18137" y="4236"/>
                    <a:pt x="18038" y="4236"/>
                  </a:cubicBezTo>
                  <a:cubicBezTo>
                    <a:pt x="17577" y="4236"/>
                    <a:pt x="17054" y="3945"/>
                    <a:pt x="16652" y="3945"/>
                  </a:cubicBezTo>
                  <a:cubicBezTo>
                    <a:pt x="16473" y="3945"/>
                    <a:pt x="16318" y="4002"/>
                    <a:pt x="16202" y="4167"/>
                  </a:cubicBezTo>
                  <a:cubicBezTo>
                    <a:pt x="16065" y="4350"/>
                    <a:pt x="16065" y="4578"/>
                    <a:pt x="15997" y="4783"/>
                  </a:cubicBezTo>
                  <a:cubicBezTo>
                    <a:pt x="15791" y="5423"/>
                    <a:pt x="15015" y="5605"/>
                    <a:pt x="14353" y="5719"/>
                  </a:cubicBezTo>
                  <a:cubicBezTo>
                    <a:pt x="14473" y="6130"/>
                    <a:pt x="14901" y="6336"/>
                    <a:pt x="15339" y="6336"/>
                  </a:cubicBezTo>
                  <a:cubicBezTo>
                    <a:pt x="15484" y="6336"/>
                    <a:pt x="15631" y="6313"/>
                    <a:pt x="15768" y="6267"/>
                  </a:cubicBezTo>
                  <a:cubicBezTo>
                    <a:pt x="16293" y="6107"/>
                    <a:pt x="16727" y="5696"/>
                    <a:pt x="17229" y="5423"/>
                  </a:cubicBezTo>
                  <a:cubicBezTo>
                    <a:pt x="17506" y="5271"/>
                    <a:pt x="17832" y="5169"/>
                    <a:pt x="18138" y="5169"/>
                  </a:cubicBezTo>
                  <a:cubicBezTo>
                    <a:pt x="18386" y="5169"/>
                    <a:pt x="18620" y="5236"/>
                    <a:pt x="18804" y="5400"/>
                  </a:cubicBezTo>
                  <a:cubicBezTo>
                    <a:pt x="19101" y="5674"/>
                    <a:pt x="19192" y="6062"/>
                    <a:pt x="19238" y="6450"/>
                  </a:cubicBezTo>
                  <a:cubicBezTo>
                    <a:pt x="19991" y="11311"/>
                    <a:pt x="19146" y="16356"/>
                    <a:pt x="17298" y="20898"/>
                  </a:cubicBezTo>
                  <a:cubicBezTo>
                    <a:pt x="16750" y="22290"/>
                    <a:pt x="16088" y="23614"/>
                    <a:pt x="15380" y="24915"/>
                  </a:cubicBezTo>
                  <a:cubicBezTo>
                    <a:pt x="16430" y="21925"/>
                    <a:pt x="16955" y="18753"/>
                    <a:pt x="16932" y="15603"/>
                  </a:cubicBezTo>
                  <a:cubicBezTo>
                    <a:pt x="16932" y="13480"/>
                    <a:pt x="16613" y="11220"/>
                    <a:pt x="15152" y="9668"/>
                  </a:cubicBezTo>
                  <a:cubicBezTo>
                    <a:pt x="14855" y="9349"/>
                    <a:pt x="14490" y="9052"/>
                    <a:pt x="14056" y="8960"/>
                  </a:cubicBezTo>
                  <a:cubicBezTo>
                    <a:pt x="13940" y="8931"/>
                    <a:pt x="13823" y="8918"/>
                    <a:pt x="13707" y="8918"/>
                  </a:cubicBezTo>
                  <a:cubicBezTo>
                    <a:pt x="12825" y="8918"/>
                    <a:pt x="12001" y="9716"/>
                    <a:pt x="11820" y="10604"/>
                  </a:cubicBezTo>
                  <a:cubicBezTo>
                    <a:pt x="11614" y="11608"/>
                    <a:pt x="12025" y="12658"/>
                    <a:pt x="12596" y="13526"/>
                  </a:cubicBezTo>
                  <a:cubicBezTo>
                    <a:pt x="13166" y="14393"/>
                    <a:pt x="13897" y="15146"/>
                    <a:pt x="14422" y="16013"/>
                  </a:cubicBezTo>
                  <a:cubicBezTo>
                    <a:pt x="15449" y="17725"/>
                    <a:pt x="15677" y="19802"/>
                    <a:pt x="15449" y="21765"/>
                  </a:cubicBezTo>
                  <a:cubicBezTo>
                    <a:pt x="15221" y="23637"/>
                    <a:pt x="14627" y="25417"/>
                    <a:pt x="14034" y="27198"/>
                  </a:cubicBezTo>
                  <a:cubicBezTo>
                    <a:pt x="12664" y="29343"/>
                    <a:pt x="11089" y="31398"/>
                    <a:pt x="9446" y="33338"/>
                  </a:cubicBezTo>
                  <a:cubicBezTo>
                    <a:pt x="8829" y="34068"/>
                    <a:pt x="8190" y="34776"/>
                    <a:pt x="7551" y="35461"/>
                  </a:cubicBezTo>
                  <a:cubicBezTo>
                    <a:pt x="8213" y="34091"/>
                    <a:pt x="8601" y="32607"/>
                    <a:pt x="8966" y="31147"/>
                  </a:cubicBezTo>
                  <a:cubicBezTo>
                    <a:pt x="9811" y="27746"/>
                    <a:pt x="10678" y="24322"/>
                    <a:pt x="10838" y="20807"/>
                  </a:cubicBezTo>
                  <a:cubicBezTo>
                    <a:pt x="10907" y="19437"/>
                    <a:pt x="10838" y="17954"/>
                    <a:pt x="9994" y="16881"/>
                  </a:cubicBezTo>
                  <a:cubicBezTo>
                    <a:pt x="9879" y="16744"/>
                    <a:pt x="9742" y="16607"/>
                    <a:pt x="9583" y="16561"/>
                  </a:cubicBezTo>
                  <a:cubicBezTo>
                    <a:pt x="9538" y="16550"/>
                    <a:pt x="9494" y="16545"/>
                    <a:pt x="9450" y="16545"/>
                  </a:cubicBezTo>
                  <a:cubicBezTo>
                    <a:pt x="9228" y="16545"/>
                    <a:pt x="9024" y="16679"/>
                    <a:pt x="8852" y="16812"/>
                  </a:cubicBezTo>
                  <a:cubicBezTo>
                    <a:pt x="8031" y="17520"/>
                    <a:pt x="7483" y="18501"/>
                    <a:pt x="7118" y="19506"/>
                  </a:cubicBezTo>
                  <a:cubicBezTo>
                    <a:pt x="6113" y="22176"/>
                    <a:pt x="6159" y="25098"/>
                    <a:pt x="6433" y="27928"/>
                  </a:cubicBezTo>
                  <a:cubicBezTo>
                    <a:pt x="6684" y="30667"/>
                    <a:pt x="7095" y="33384"/>
                    <a:pt x="6912" y="36100"/>
                  </a:cubicBezTo>
                  <a:cubicBezTo>
                    <a:pt x="4972" y="38086"/>
                    <a:pt x="2804" y="39866"/>
                    <a:pt x="338" y="41144"/>
                  </a:cubicBezTo>
                  <a:cubicBezTo>
                    <a:pt x="315" y="41138"/>
                    <a:pt x="293" y="41135"/>
                    <a:pt x="273" y="41135"/>
                  </a:cubicBezTo>
                  <a:cubicBezTo>
                    <a:pt x="1" y="41135"/>
                    <a:pt x="41" y="41677"/>
                    <a:pt x="338" y="41783"/>
                  </a:cubicBezTo>
                  <a:cubicBezTo>
                    <a:pt x="402" y="41806"/>
                    <a:pt x="467" y="41816"/>
                    <a:pt x="532" y="41816"/>
                  </a:cubicBezTo>
                  <a:cubicBezTo>
                    <a:pt x="792" y="41816"/>
                    <a:pt x="1055" y="41655"/>
                    <a:pt x="1274" y="41509"/>
                  </a:cubicBezTo>
                  <a:cubicBezTo>
                    <a:pt x="3488" y="40026"/>
                    <a:pt x="5543" y="38337"/>
                    <a:pt x="7460" y="36465"/>
                  </a:cubicBezTo>
                  <a:cubicBezTo>
                    <a:pt x="7648" y="36470"/>
                    <a:pt x="7836" y="36472"/>
                    <a:pt x="8024" y="36472"/>
                  </a:cubicBezTo>
                  <a:cubicBezTo>
                    <a:pt x="12339" y="36472"/>
                    <a:pt x="16707" y="35223"/>
                    <a:pt x="20425" y="32927"/>
                  </a:cubicBezTo>
                  <a:cubicBezTo>
                    <a:pt x="21771" y="32082"/>
                    <a:pt x="23141" y="31010"/>
                    <a:pt x="23552" y="29480"/>
                  </a:cubicBezTo>
                  <a:cubicBezTo>
                    <a:pt x="23643" y="29184"/>
                    <a:pt x="23689" y="28841"/>
                    <a:pt x="23575" y="28545"/>
                  </a:cubicBezTo>
                  <a:cubicBezTo>
                    <a:pt x="23415" y="28111"/>
                    <a:pt x="22913" y="27837"/>
                    <a:pt x="22456" y="27814"/>
                  </a:cubicBezTo>
                  <a:cubicBezTo>
                    <a:pt x="22429" y="27813"/>
                    <a:pt x="22402" y="27812"/>
                    <a:pt x="22374" y="27812"/>
                  </a:cubicBezTo>
                  <a:cubicBezTo>
                    <a:pt x="21925" y="27812"/>
                    <a:pt x="21496" y="27986"/>
                    <a:pt x="21087" y="28179"/>
                  </a:cubicBezTo>
                  <a:cubicBezTo>
                    <a:pt x="19420" y="28955"/>
                    <a:pt x="18028" y="30211"/>
                    <a:pt x="16522" y="31261"/>
                  </a:cubicBezTo>
                  <a:cubicBezTo>
                    <a:pt x="14102" y="32950"/>
                    <a:pt x="11386" y="34160"/>
                    <a:pt x="8647" y="35278"/>
                  </a:cubicBezTo>
                  <a:cubicBezTo>
                    <a:pt x="10770" y="33041"/>
                    <a:pt x="12687" y="30599"/>
                    <a:pt x="14330" y="27997"/>
                  </a:cubicBezTo>
                  <a:cubicBezTo>
                    <a:pt x="14516" y="28096"/>
                    <a:pt x="14742" y="28134"/>
                    <a:pt x="14979" y="28134"/>
                  </a:cubicBezTo>
                  <a:cubicBezTo>
                    <a:pt x="15179" y="28134"/>
                    <a:pt x="15387" y="28107"/>
                    <a:pt x="15586" y="28065"/>
                  </a:cubicBezTo>
                  <a:cubicBezTo>
                    <a:pt x="18553" y="27563"/>
                    <a:pt x="21178" y="25874"/>
                    <a:pt x="23392" y="23843"/>
                  </a:cubicBezTo>
                  <a:cubicBezTo>
                    <a:pt x="25218" y="22176"/>
                    <a:pt x="26861" y="20168"/>
                    <a:pt x="27455" y="17771"/>
                  </a:cubicBezTo>
                  <a:cubicBezTo>
                    <a:pt x="27592" y="17109"/>
                    <a:pt x="27660" y="16333"/>
                    <a:pt x="27227" y="15808"/>
                  </a:cubicBezTo>
                  <a:cubicBezTo>
                    <a:pt x="26936" y="15457"/>
                    <a:pt x="26498" y="15299"/>
                    <a:pt x="26042" y="15299"/>
                  </a:cubicBezTo>
                  <a:cubicBezTo>
                    <a:pt x="25638" y="15299"/>
                    <a:pt x="25219" y="15423"/>
                    <a:pt x="24876" y="15648"/>
                  </a:cubicBezTo>
                  <a:cubicBezTo>
                    <a:pt x="24168" y="16128"/>
                    <a:pt x="23734" y="16927"/>
                    <a:pt x="23323" y="17680"/>
                  </a:cubicBezTo>
                  <a:cubicBezTo>
                    <a:pt x="22022" y="20099"/>
                    <a:pt x="20607" y="22519"/>
                    <a:pt x="18599" y="24390"/>
                  </a:cubicBezTo>
                  <a:cubicBezTo>
                    <a:pt x="17480" y="25417"/>
                    <a:pt x="16202" y="26285"/>
                    <a:pt x="14878" y="27084"/>
                  </a:cubicBezTo>
                  <a:cubicBezTo>
                    <a:pt x="16864" y="23706"/>
                    <a:pt x="18393" y="20099"/>
                    <a:pt x="19375" y="16310"/>
                  </a:cubicBezTo>
                  <a:cubicBezTo>
                    <a:pt x="19420" y="16105"/>
                    <a:pt x="19489" y="15922"/>
                    <a:pt x="19534" y="15717"/>
                  </a:cubicBezTo>
                  <a:cubicBezTo>
                    <a:pt x="21292" y="13731"/>
                    <a:pt x="23232" y="11791"/>
                    <a:pt x="25286" y="10033"/>
                  </a:cubicBezTo>
                  <a:cubicBezTo>
                    <a:pt x="27592" y="8070"/>
                    <a:pt x="30125" y="6199"/>
                    <a:pt x="31563" y="3551"/>
                  </a:cubicBezTo>
                  <a:cubicBezTo>
                    <a:pt x="32088" y="2592"/>
                    <a:pt x="32408" y="1291"/>
                    <a:pt x="31655" y="515"/>
                  </a:cubicBezTo>
                  <a:cubicBezTo>
                    <a:pt x="31310" y="146"/>
                    <a:pt x="30822" y="1"/>
                    <a:pt x="3030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69" name="Google Shape;1069;p56"/>
          <p:cNvGrpSpPr/>
          <p:nvPr/>
        </p:nvGrpSpPr>
        <p:grpSpPr>
          <a:xfrm>
            <a:off x="2887743" y="2397645"/>
            <a:ext cx="413267" cy="807808"/>
            <a:chOff x="2887743" y="2397645"/>
            <a:chExt cx="413267" cy="807808"/>
          </a:xfrm>
        </p:grpSpPr>
        <p:sp>
          <p:nvSpPr>
            <p:cNvPr id="1070" name="Google Shape;1070;p56"/>
            <p:cNvSpPr/>
            <p:nvPr/>
          </p:nvSpPr>
          <p:spPr>
            <a:xfrm flipH="1">
              <a:off x="2887743" y="2397645"/>
              <a:ext cx="413267" cy="383206"/>
            </a:xfrm>
            <a:custGeom>
              <a:avLst/>
              <a:gdLst/>
              <a:ahLst/>
              <a:cxnLst/>
              <a:rect l="l" t="t" r="r" b="b"/>
              <a:pathLst>
                <a:path w="20635" h="19134" extrusionOk="0">
                  <a:moveTo>
                    <a:pt x="1659" y="0"/>
                  </a:moveTo>
                  <a:cubicBezTo>
                    <a:pt x="1240" y="0"/>
                    <a:pt x="840" y="128"/>
                    <a:pt x="571" y="436"/>
                  </a:cubicBezTo>
                  <a:cubicBezTo>
                    <a:pt x="365" y="664"/>
                    <a:pt x="274" y="961"/>
                    <a:pt x="206" y="1258"/>
                  </a:cubicBezTo>
                  <a:cubicBezTo>
                    <a:pt x="0" y="2285"/>
                    <a:pt x="297" y="3449"/>
                    <a:pt x="1096" y="4156"/>
                  </a:cubicBezTo>
                  <a:cubicBezTo>
                    <a:pt x="1554" y="4574"/>
                    <a:pt x="2187" y="4809"/>
                    <a:pt x="2808" y="4809"/>
                  </a:cubicBezTo>
                  <a:cubicBezTo>
                    <a:pt x="3238" y="4809"/>
                    <a:pt x="3662" y="4696"/>
                    <a:pt x="4017" y="4453"/>
                  </a:cubicBezTo>
                  <a:cubicBezTo>
                    <a:pt x="4428" y="4179"/>
                    <a:pt x="4656" y="3609"/>
                    <a:pt x="4679" y="3084"/>
                  </a:cubicBezTo>
                  <a:cubicBezTo>
                    <a:pt x="4702" y="2559"/>
                    <a:pt x="4520" y="2034"/>
                    <a:pt x="4223" y="1600"/>
                  </a:cubicBezTo>
                  <a:cubicBezTo>
                    <a:pt x="3858" y="984"/>
                    <a:pt x="3287" y="504"/>
                    <a:pt x="2625" y="208"/>
                  </a:cubicBezTo>
                  <a:cubicBezTo>
                    <a:pt x="2325" y="78"/>
                    <a:pt x="1986" y="0"/>
                    <a:pt x="1659" y="0"/>
                  </a:cubicBezTo>
                  <a:close/>
                  <a:moveTo>
                    <a:pt x="11251" y="3859"/>
                  </a:moveTo>
                  <a:cubicBezTo>
                    <a:pt x="10960" y="3859"/>
                    <a:pt x="10669" y="3920"/>
                    <a:pt x="10408" y="4042"/>
                  </a:cubicBezTo>
                  <a:cubicBezTo>
                    <a:pt x="9632" y="4407"/>
                    <a:pt x="9107" y="5206"/>
                    <a:pt x="8948" y="6051"/>
                  </a:cubicBezTo>
                  <a:cubicBezTo>
                    <a:pt x="8856" y="6576"/>
                    <a:pt x="8856" y="7147"/>
                    <a:pt x="9062" y="7626"/>
                  </a:cubicBezTo>
                  <a:cubicBezTo>
                    <a:pt x="9267" y="8128"/>
                    <a:pt x="9655" y="8562"/>
                    <a:pt x="10180" y="8721"/>
                  </a:cubicBezTo>
                  <a:cubicBezTo>
                    <a:pt x="10250" y="8730"/>
                    <a:pt x="10321" y="8734"/>
                    <a:pt x="10394" y="8734"/>
                  </a:cubicBezTo>
                  <a:cubicBezTo>
                    <a:pt x="11111" y="8734"/>
                    <a:pt x="11963" y="8332"/>
                    <a:pt x="12440" y="7649"/>
                  </a:cubicBezTo>
                  <a:cubicBezTo>
                    <a:pt x="12691" y="7283"/>
                    <a:pt x="12851" y="6850"/>
                    <a:pt x="12942" y="6416"/>
                  </a:cubicBezTo>
                  <a:cubicBezTo>
                    <a:pt x="13056" y="5800"/>
                    <a:pt x="13079" y="5115"/>
                    <a:pt x="12714" y="4567"/>
                  </a:cubicBezTo>
                  <a:cubicBezTo>
                    <a:pt x="12395" y="4097"/>
                    <a:pt x="11825" y="3859"/>
                    <a:pt x="11251" y="3859"/>
                  </a:cubicBezTo>
                  <a:close/>
                  <a:moveTo>
                    <a:pt x="18751" y="14467"/>
                  </a:moveTo>
                  <a:cubicBezTo>
                    <a:pt x="18305" y="14467"/>
                    <a:pt x="17855" y="14617"/>
                    <a:pt x="17507" y="14884"/>
                  </a:cubicBezTo>
                  <a:cubicBezTo>
                    <a:pt x="16891" y="15318"/>
                    <a:pt x="16526" y="16094"/>
                    <a:pt x="16503" y="16847"/>
                  </a:cubicBezTo>
                  <a:cubicBezTo>
                    <a:pt x="16503" y="17281"/>
                    <a:pt x="16594" y="17715"/>
                    <a:pt x="16822" y="18057"/>
                  </a:cubicBezTo>
                  <a:cubicBezTo>
                    <a:pt x="17051" y="18399"/>
                    <a:pt x="17439" y="18673"/>
                    <a:pt x="17850" y="18673"/>
                  </a:cubicBezTo>
                  <a:cubicBezTo>
                    <a:pt x="17907" y="18676"/>
                    <a:pt x="17966" y="18677"/>
                    <a:pt x="18028" y="18677"/>
                  </a:cubicBezTo>
                  <a:cubicBezTo>
                    <a:pt x="18531" y="18677"/>
                    <a:pt x="19164" y="18583"/>
                    <a:pt x="19653" y="18217"/>
                  </a:cubicBezTo>
                  <a:cubicBezTo>
                    <a:pt x="20223" y="17806"/>
                    <a:pt x="20611" y="17144"/>
                    <a:pt x="20611" y="16436"/>
                  </a:cubicBezTo>
                  <a:cubicBezTo>
                    <a:pt x="20634" y="15752"/>
                    <a:pt x="20269" y="15044"/>
                    <a:pt x="19653" y="14702"/>
                  </a:cubicBezTo>
                  <a:cubicBezTo>
                    <a:pt x="19379" y="14541"/>
                    <a:pt x="19066" y="14467"/>
                    <a:pt x="18751" y="14467"/>
                  </a:cubicBezTo>
                  <a:close/>
                  <a:moveTo>
                    <a:pt x="3642" y="15501"/>
                  </a:moveTo>
                  <a:cubicBezTo>
                    <a:pt x="3206" y="15501"/>
                    <a:pt x="2770" y="15592"/>
                    <a:pt x="2374" y="15774"/>
                  </a:cubicBezTo>
                  <a:cubicBezTo>
                    <a:pt x="1895" y="15980"/>
                    <a:pt x="1438" y="16322"/>
                    <a:pt x="1278" y="16824"/>
                  </a:cubicBezTo>
                  <a:cubicBezTo>
                    <a:pt x="1119" y="17281"/>
                    <a:pt x="1256" y="17829"/>
                    <a:pt x="1529" y="18217"/>
                  </a:cubicBezTo>
                  <a:cubicBezTo>
                    <a:pt x="1826" y="18605"/>
                    <a:pt x="2283" y="18856"/>
                    <a:pt x="2739" y="19016"/>
                  </a:cubicBezTo>
                  <a:cubicBezTo>
                    <a:pt x="3018" y="19094"/>
                    <a:pt x="3308" y="19133"/>
                    <a:pt x="3599" y="19133"/>
                  </a:cubicBezTo>
                  <a:cubicBezTo>
                    <a:pt x="4401" y="19133"/>
                    <a:pt x="5205" y="18838"/>
                    <a:pt x="5775" y="18285"/>
                  </a:cubicBezTo>
                  <a:cubicBezTo>
                    <a:pt x="6117" y="17966"/>
                    <a:pt x="6186" y="17167"/>
                    <a:pt x="5866" y="16596"/>
                  </a:cubicBezTo>
                  <a:cubicBezTo>
                    <a:pt x="5547" y="16026"/>
                    <a:pt x="4930" y="15683"/>
                    <a:pt x="4291" y="15569"/>
                  </a:cubicBezTo>
                  <a:cubicBezTo>
                    <a:pt x="4078" y="15523"/>
                    <a:pt x="3860" y="15501"/>
                    <a:pt x="3642" y="1550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56"/>
            <p:cNvSpPr/>
            <p:nvPr/>
          </p:nvSpPr>
          <p:spPr>
            <a:xfrm flipH="1">
              <a:off x="2901003" y="2405215"/>
              <a:ext cx="384929" cy="800239"/>
            </a:xfrm>
            <a:custGeom>
              <a:avLst/>
              <a:gdLst/>
              <a:ahLst/>
              <a:cxnLst/>
              <a:rect l="l" t="t" r="r" b="b"/>
              <a:pathLst>
                <a:path w="19220" h="39957" extrusionOk="0">
                  <a:moveTo>
                    <a:pt x="123" y="1"/>
                  </a:moveTo>
                  <a:cubicBezTo>
                    <a:pt x="97" y="1"/>
                    <a:pt x="69" y="12"/>
                    <a:pt x="46" y="35"/>
                  </a:cubicBezTo>
                  <a:cubicBezTo>
                    <a:pt x="0" y="58"/>
                    <a:pt x="0" y="126"/>
                    <a:pt x="23" y="172"/>
                  </a:cubicBezTo>
                  <a:cubicBezTo>
                    <a:pt x="4520" y="5536"/>
                    <a:pt x="8354" y="11425"/>
                    <a:pt x="11459" y="17679"/>
                  </a:cubicBezTo>
                  <a:cubicBezTo>
                    <a:pt x="8393" y="17019"/>
                    <a:pt x="5262" y="16690"/>
                    <a:pt x="2121" y="16690"/>
                  </a:cubicBezTo>
                  <a:cubicBezTo>
                    <a:pt x="1566" y="16690"/>
                    <a:pt x="1012" y="16700"/>
                    <a:pt x="457" y="16720"/>
                  </a:cubicBezTo>
                  <a:cubicBezTo>
                    <a:pt x="411" y="16743"/>
                    <a:pt x="366" y="16789"/>
                    <a:pt x="366" y="16834"/>
                  </a:cubicBezTo>
                  <a:cubicBezTo>
                    <a:pt x="366" y="16880"/>
                    <a:pt x="388" y="16926"/>
                    <a:pt x="434" y="16949"/>
                  </a:cubicBezTo>
                  <a:lnTo>
                    <a:pt x="480" y="16949"/>
                  </a:lnTo>
                  <a:cubicBezTo>
                    <a:pt x="1097" y="16922"/>
                    <a:pt x="1715" y="16909"/>
                    <a:pt x="2332" y="16909"/>
                  </a:cubicBezTo>
                  <a:cubicBezTo>
                    <a:pt x="5434" y="16909"/>
                    <a:pt x="8527" y="17245"/>
                    <a:pt x="11573" y="17930"/>
                  </a:cubicBezTo>
                  <a:cubicBezTo>
                    <a:pt x="12531" y="19893"/>
                    <a:pt x="13444" y="21902"/>
                    <a:pt x="14266" y="23956"/>
                  </a:cubicBezTo>
                  <a:cubicBezTo>
                    <a:pt x="14266" y="23979"/>
                    <a:pt x="14266" y="24002"/>
                    <a:pt x="14289" y="24024"/>
                  </a:cubicBezTo>
                  <a:cubicBezTo>
                    <a:pt x="16343" y="29137"/>
                    <a:pt x="17941" y="34456"/>
                    <a:pt x="19014" y="39865"/>
                  </a:cubicBezTo>
                  <a:cubicBezTo>
                    <a:pt x="19014" y="39911"/>
                    <a:pt x="19037" y="39956"/>
                    <a:pt x="19082" y="39956"/>
                  </a:cubicBezTo>
                  <a:lnTo>
                    <a:pt x="19128" y="39956"/>
                  </a:lnTo>
                  <a:cubicBezTo>
                    <a:pt x="19196" y="39956"/>
                    <a:pt x="19219" y="39888"/>
                    <a:pt x="19219" y="39842"/>
                  </a:cubicBezTo>
                  <a:cubicBezTo>
                    <a:pt x="18146" y="34387"/>
                    <a:pt x="16549" y="29069"/>
                    <a:pt x="14472" y="23933"/>
                  </a:cubicBezTo>
                  <a:cubicBezTo>
                    <a:pt x="14791" y="22404"/>
                    <a:pt x="15522" y="20966"/>
                    <a:pt x="16229" y="19573"/>
                  </a:cubicBezTo>
                  <a:cubicBezTo>
                    <a:pt x="16412" y="19208"/>
                    <a:pt x="16594" y="18843"/>
                    <a:pt x="16777" y="18478"/>
                  </a:cubicBezTo>
                  <a:cubicBezTo>
                    <a:pt x="17051" y="17953"/>
                    <a:pt x="17302" y="17405"/>
                    <a:pt x="17530" y="16880"/>
                  </a:cubicBezTo>
                  <a:cubicBezTo>
                    <a:pt x="17918" y="16036"/>
                    <a:pt x="18306" y="15168"/>
                    <a:pt x="18763" y="14347"/>
                  </a:cubicBezTo>
                  <a:cubicBezTo>
                    <a:pt x="18786" y="14278"/>
                    <a:pt x="18763" y="14232"/>
                    <a:pt x="18717" y="14187"/>
                  </a:cubicBezTo>
                  <a:cubicBezTo>
                    <a:pt x="18705" y="14181"/>
                    <a:pt x="18691" y="14178"/>
                    <a:pt x="18677" y="14178"/>
                  </a:cubicBezTo>
                  <a:cubicBezTo>
                    <a:pt x="18638" y="14178"/>
                    <a:pt x="18597" y="14199"/>
                    <a:pt x="18580" y="14232"/>
                  </a:cubicBezTo>
                  <a:cubicBezTo>
                    <a:pt x="18124" y="15077"/>
                    <a:pt x="17736" y="15944"/>
                    <a:pt x="17348" y="16789"/>
                  </a:cubicBezTo>
                  <a:cubicBezTo>
                    <a:pt x="17097" y="17314"/>
                    <a:pt x="16845" y="17862"/>
                    <a:pt x="16594" y="18387"/>
                  </a:cubicBezTo>
                  <a:cubicBezTo>
                    <a:pt x="16412" y="18752"/>
                    <a:pt x="16229" y="19117"/>
                    <a:pt x="16047" y="19482"/>
                  </a:cubicBezTo>
                  <a:cubicBezTo>
                    <a:pt x="15362" y="20783"/>
                    <a:pt x="14677" y="22153"/>
                    <a:pt x="14335" y="23591"/>
                  </a:cubicBezTo>
                  <a:cubicBezTo>
                    <a:pt x="13536" y="21628"/>
                    <a:pt x="12691" y="19710"/>
                    <a:pt x="11755" y="17816"/>
                  </a:cubicBezTo>
                  <a:cubicBezTo>
                    <a:pt x="11755" y="17793"/>
                    <a:pt x="11733" y="17770"/>
                    <a:pt x="11733" y="17770"/>
                  </a:cubicBezTo>
                  <a:cubicBezTo>
                    <a:pt x="10820" y="15944"/>
                    <a:pt x="9861" y="14164"/>
                    <a:pt x="8857" y="12406"/>
                  </a:cubicBezTo>
                  <a:cubicBezTo>
                    <a:pt x="9199" y="9371"/>
                    <a:pt x="9952" y="6403"/>
                    <a:pt x="11048" y="3573"/>
                  </a:cubicBezTo>
                  <a:cubicBezTo>
                    <a:pt x="11071" y="3505"/>
                    <a:pt x="11048" y="3459"/>
                    <a:pt x="10979" y="3436"/>
                  </a:cubicBezTo>
                  <a:cubicBezTo>
                    <a:pt x="10967" y="3430"/>
                    <a:pt x="10953" y="3427"/>
                    <a:pt x="10939" y="3427"/>
                  </a:cubicBezTo>
                  <a:cubicBezTo>
                    <a:pt x="10900" y="3427"/>
                    <a:pt x="10859" y="3448"/>
                    <a:pt x="10842" y="3482"/>
                  </a:cubicBezTo>
                  <a:cubicBezTo>
                    <a:pt x="9770" y="6266"/>
                    <a:pt x="9039" y="9165"/>
                    <a:pt x="8674" y="12110"/>
                  </a:cubicBezTo>
                  <a:cubicBezTo>
                    <a:pt x="6186" y="7864"/>
                    <a:pt x="3356" y="3824"/>
                    <a:pt x="183" y="35"/>
                  </a:cubicBezTo>
                  <a:cubicBezTo>
                    <a:pt x="172" y="12"/>
                    <a:pt x="149" y="1"/>
                    <a:pt x="1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72" name="Google Shape;1072;p56"/>
          <p:cNvGrpSpPr/>
          <p:nvPr/>
        </p:nvGrpSpPr>
        <p:grpSpPr>
          <a:xfrm>
            <a:off x="2847548" y="2309713"/>
            <a:ext cx="1168901" cy="1311737"/>
            <a:chOff x="2899562" y="2309713"/>
            <a:chExt cx="1168901" cy="1311737"/>
          </a:xfrm>
        </p:grpSpPr>
        <p:sp>
          <p:nvSpPr>
            <p:cNvPr id="1073" name="Google Shape;1073;p56"/>
            <p:cNvSpPr/>
            <p:nvPr/>
          </p:nvSpPr>
          <p:spPr>
            <a:xfrm flipH="1">
              <a:off x="3373608" y="2309713"/>
              <a:ext cx="694854" cy="738975"/>
            </a:xfrm>
            <a:custGeom>
              <a:avLst/>
              <a:gdLst/>
              <a:ahLst/>
              <a:cxnLst/>
              <a:rect l="l" t="t" r="r" b="b"/>
              <a:pathLst>
                <a:path w="34695" h="36898" extrusionOk="0">
                  <a:moveTo>
                    <a:pt x="19611" y="0"/>
                  </a:moveTo>
                  <a:cubicBezTo>
                    <a:pt x="18957" y="0"/>
                    <a:pt x="18319" y="263"/>
                    <a:pt x="17827" y="673"/>
                  </a:cubicBezTo>
                  <a:cubicBezTo>
                    <a:pt x="17279" y="1152"/>
                    <a:pt x="16868" y="1768"/>
                    <a:pt x="16526" y="2407"/>
                  </a:cubicBezTo>
                  <a:cubicBezTo>
                    <a:pt x="15659" y="4119"/>
                    <a:pt x="15271" y="6082"/>
                    <a:pt x="15248" y="8022"/>
                  </a:cubicBezTo>
                  <a:cubicBezTo>
                    <a:pt x="15225" y="9963"/>
                    <a:pt x="15544" y="11880"/>
                    <a:pt x="16001" y="13774"/>
                  </a:cubicBezTo>
                  <a:cubicBezTo>
                    <a:pt x="16115" y="14231"/>
                    <a:pt x="16229" y="14710"/>
                    <a:pt x="16389" y="15167"/>
                  </a:cubicBezTo>
                  <a:cubicBezTo>
                    <a:pt x="14905" y="13774"/>
                    <a:pt x="13079" y="12770"/>
                    <a:pt x="11162" y="12063"/>
                  </a:cubicBezTo>
                  <a:cubicBezTo>
                    <a:pt x="9432" y="11450"/>
                    <a:pt x="7602" y="11065"/>
                    <a:pt x="5773" y="11065"/>
                  </a:cubicBezTo>
                  <a:cubicBezTo>
                    <a:pt x="5286" y="11065"/>
                    <a:pt x="4799" y="11092"/>
                    <a:pt x="4314" y="11149"/>
                  </a:cubicBezTo>
                  <a:cubicBezTo>
                    <a:pt x="2739" y="11332"/>
                    <a:pt x="1050" y="11948"/>
                    <a:pt x="366" y="13364"/>
                  </a:cubicBezTo>
                  <a:cubicBezTo>
                    <a:pt x="0" y="14140"/>
                    <a:pt x="0" y="15075"/>
                    <a:pt x="252" y="15897"/>
                  </a:cubicBezTo>
                  <a:cubicBezTo>
                    <a:pt x="525" y="16719"/>
                    <a:pt x="1050" y="17449"/>
                    <a:pt x="1667" y="18043"/>
                  </a:cubicBezTo>
                  <a:cubicBezTo>
                    <a:pt x="3105" y="19458"/>
                    <a:pt x="5068" y="20211"/>
                    <a:pt x="7031" y="20668"/>
                  </a:cubicBezTo>
                  <a:cubicBezTo>
                    <a:pt x="8237" y="20934"/>
                    <a:pt x="9478" y="21089"/>
                    <a:pt x="10716" y="21089"/>
                  </a:cubicBezTo>
                  <a:cubicBezTo>
                    <a:pt x="11493" y="21089"/>
                    <a:pt x="12268" y="21028"/>
                    <a:pt x="13034" y="20896"/>
                  </a:cubicBezTo>
                  <a:cubicBezTo>
                    <a:pt x="15019" y="20554"/>
                    <a:pt x="16937" y="19709"/>
                    <a:pt x="18420" y="18339"/>
                  </a:cubicBezTo>
                  <a:cubicBezTo>
                    <a:pt x="18420" y="18317"/>
                    <a:pt x="18398" y="18271"/>
                    <a:pt x="18398" y="18225"/>
                  </a:cubicBezTo>
                  <a:lnTo>
                    <a:pt x="18398" y="18225"/>
                  </a:lnTo>
                  <a:cubicBezTo>
                    <a:pt x="18420" y="18248"/>
                    <a:pt x="18443" y="18271"/>
                    <a:pt x="18466" y="18294"/>
                  </a:cubicBezTo>
                  <a:lnTo>
                    <a:pt x="18420" y="18362"/>
                  </a:lnTo>
                  <a:cubicBezTo>
                    <a:pt x="19836" y="17153"/>
                    <a:pt x="20657" y="15395"/>
                    <a:pt x="21274" y="13637"/>
                  </a:cubicBezTo>
                  <a:cubicBezTo>
                    <a:pt x="22438" y="10419"/>
                    <a:pt x="23122" y="6972"/>
                    <a:pt x="22552" y="3617"/>
                  </a:cubicBezTo>
                  <a:cubicBezTo>
                    <a:pt x="22415" y="2818"/>
                    <a:pt x="22209" y="2019"/>
                    <a:pt x="21776" y="1335"/>
                  </a:cubicBezTo>
                  <a:cubicBezTo>
                    <a:pt x="21342" y="650"/>
                    <a:pt x="20635" y="102"/>
                    <a:pt x="19836" y="11"/>
                  </a:cubicBezTo>
                  <a:cubicBezTo>
                    <a:pt x="19761" y="4"/>
                    <a:pt x="19686" y="0"/>
                    <a:pt x="19611" y="0"/>
                  </a:cubicBezTo>
                  <a:close/>
                  <a:moveTo>
                    <a:pt x="33051" y="13009"/>
                  </a:moveTo>
                  <a:cubicBezTo>
                    <a:pt x="32705" y="13009"/>
                    <a:pt x="32359" y="13165"/>
                    <a:pt x="32070" y="13364"/>
                  </a:cubicBezTo>
                  <a:cubicBezTo>
                    <a:pt x="31134" y="13957"/>
                    <a:pt x="30472" y="14893"/>
                    <a:pt x="29947" y="15897"/>
                  </a:cubicBezTo>
                  <a:cubicBezTo>
                    <a:pt x="28737" y="18271"/>
                    <a:pt x="28281" y="21033"/>
                    <a:pt x="28715" y="23681"/>
                  </a:cubicBezTo>
                  <a:cubicBezTo>
                    <a:pt x="28760" y="24069"/>
                    <a:pt x="28852" y="24457"/>
                    <a:pt x="29148" y="24822"/>
                  </a:cubicBezTo>
                  <a:cubicBezTo>
                    <a:pt x="30107" y="24639"/>
                    <a:pt x="30974" y="24069"/>
                    <a:pt x="31636" y="23361"/>
                  </a:cubicBezTo>
                  <a:cubicBezTo>
                    <a:pt x="32321" y="22653"/>
                    <a:pt x="32823" y="21809"/>
                    <a:pt x="33257" y="20919"/>
                  </a:cubicBezTo>
                  <a:cubicBezTo>
                    <a:pt x="33782" y="19892"/>
                    <a:pt x="34238" y="18819"/>
                    <a:pt x="34467" y="17678"/>
                  </a:cubicBezTo>
                  <a:cubicBezTo>
                    <a:pt x="34695" y="16559"/>
                    <a:pt x="34695" y="15349"/>
                    <a:pt x="34330" y="14254"/>
                  </a:cubicBezTo>
                  <a:cubicBezTo>
                    <a:pt x="34170" y="13729"/>
                    <a:pt x="33850" y="13181"/>
                    <a:pt x="33325" y="13044"/>
                  </a:cubicBezTo>
                  <a:cubicBezTo>
                    <a:pt x="33235" y="13020"/>
                    <a:pt x="33143" y="13009"/>
                    <a:pt x="33051" y="13009"/>
                  </a:cubicBezTo>
                  <a:close/>
                  <a:moveTo>
                    <a:pt x="23893" y="23697"/>
                  </a:moveTo>
                  <a:cubicBezTo>
                    <a:pt x="22489" y="23697"/>
                    <a:pt x="21047" y="23882"/>
                    <a:pt x="19767" y="24046"/>
                  </a:cubicBezTo>
                  <a:cubicBezTo>
                    <a:pt x="18010" y="24274"/>
                    <a:pt x="16206" y="24845"/>
                    <a:pt x="15042" y="26169"/>
                  </a:cubicBezTo>
                  <a:cubicBezTo>
                    <a:pt x="14563" y="26739"/>
                    <a:pt x="14198" y="27447"/>
                    <a:pt x="14243" y="28200"/>
                  </a:cubicBezTo>
                  <a:cubicBezTo>
                    <a:pt x="14266" y="29159"/>
                    <a:pt x="14997" y="30026"/>
                    <a:pt x="15864" y="30460"/>
                  </a:cubicBezTo>
                  <a:cubicBezTo>
                    <a:pt x="16657" y="30826"/>
                    <a:pt x="17541" y="30920"/>
                    <a:pt x="18403" y="30920"/>
                  </a:cubicBezTo>
                  <a:cubicBezTo>
                    <a:pt x="18508" y="30920"/>
                    <a:pt x="18613" y="30919"/>
                    <a:pt x="18717" y="30916"/>
                  </a:cubicBezTo>
                  <a:cubicBezTo>
                    <a:pt x="20110" y="30848"/>
                    <a:pt x="21525" y="30597"/>
                    <a:pt x="22757" y="29980"/>
                  </a:cubicBezTo>
                  <a:cubicBezTo>
                    <a:pt x="24401" y="29181"/>
                    <a:pt x="25725" y="27835"/>
                    <a:pt x="27322" y="26990"/>
                  </a:cubicBezTo>
                  <a:lnTo>
                    <a:pt x="27322" y="26990"/>
                  </a:lnTo>
                  <a:cubicBezTo>
                    <a:pt x="26569" y="28200"/>
                    <a:pt x="25953" y="29524"/>
                    <a:pt x="25656" y="30939"/>
                  </a:cubicBezTo>
                  <a:cubicBezTo>
                    <a:pt x="25359" y="32354"/>
                    <a:pt x="25382" y="33838"/>
                    <a:pt x="25862" y="35207"/>
                  </a:cubicBezTo>
                  <a:cubicBezTo>
                    <a:pt x="26021" y="35641"/>
                    <a:pt x="26227" y="36052"/>
                    <a:pt x="26523" y="36371"/>
                  </a:cubicBezTo>
                  <a:cubicBezTo>
                    <a:pt x="26828" y="36676"/>
                    <a:pt x="27237" y="36898"/>
                    <a:pt x="27670" y="36898"/>
                  </a:cubicBezTo>
                  <a:cubicBezTo>
                    <a:pt x="27691" y="36898"/>
                    <a:pt x="27712" y="36897"/>
                    <a:pt x="27733" y="36896"/>
                  </a:cubicBezTo>
                  <a:cubicBezTo>
                    <a:pt x="28327" y="36851"/>
                    <a:pt x="28806" y="36371"/>
                    <a:pt x="29126" y="35869"/>
                  </a:cubicBezTo>
                  <a:cubicBezTo>
                    <a:pt x="29536" y="35230"/>
                    <a:pt x="29765" y="34500"/>
                    <a:pt x="29947" y="33747"/>
                  </a:cubicBezTo>
                  <a:cubicBezTo>
                    <a:pt x="30358" y="32035"/>
                    <a:pt x="30472" y="30231"/>
                    <a:pt x="30290" y="28474"/>
                  </a:cubicBezTo>
                  <a:cubicBezTo>
                    <a:pt x="30175" y="27470"/>
                    <a:pt x="29947" y="26465"/>
                    <a:pt x="29308" y="25689"/>
                  </a:cubicBezTo>
                  <a:cubicBezTo>
                    <a:pt x="28057" y="24122"/>
                    <a:pt x="26019" y="23697"/>
                    <a:pt x="23893" y="23697"/>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56"/>
            <p:cNvSpPr/>
            <p:nvPr/>
          </p:nvSpPr>
          <p:spPr>
            <a:xfrm flipH="1">
              <a:off x="2899562" y="2353629"/>
              <a:ext cx="1126847" cy="1267821"/>
            </a:xfrm>
            <a:custGeom>
              <a:avLst/>
              <a:gdLst/>
              <a:ahLst/>
              <a:cxnLst/>
              <a:rect l="l" t="t" r="r" b="b"/>
              <a:pathLst>
                <a:path w="56265" h="63304" extrusionOk="0">
                  <a:moveTo>
                    <a:pt x="17011" y="0"/>
                  </a:moveTo>
                  <a:cubicBezTo>
                    <a:pt x="16972" y="0"/>
                    <a:pt x="16931" y="21"/>
                    <a:pt x="16914" y="55"/>
                  </a:cubicBezTo>
                  <a:cubicBezTo>
                    <a:pt x="16526" y="1036"/>
                    <a:pt x="16389" y="2063"/>
                    <a:pt x="16252" y="3113"/>
                  </a:cubicBezTo>
                  <a:cubicBezTo>
                    <a:pt x="15978" y="5350"/>
                    <a:pt x="15795" y="7655"/>
                    <a:pt x="15704" y="9915"/>
                  </a:cubicBezTo>
                  <a:cubicBezTo>
                    <a:pt x="15636" y="11901"/>
                    <a:pt x="15636" y="14024"/>
                    <a:pt x="16184" y="15895"/>
                  </a:cubicBezTo>
                  <a:cubicBezTo>
                    <a:pt x="15544" y="15599"/>
                    <a:pt x="14905" y="15348"/>
                    <a:pt x="14266" y="15119"/>
                  </a:cubicBezTo>
                  <a:cubicBezTo>
                    <a:pt x="12006" y="14343"/>
                    <a:pt x="9633" y="13932"/>
                    <a:pt x="7327" y="13544"/>
                  </a:cubicBezTo>
                  <a:cubicBezTo>
                    <a:pt x="4931" y="13111"/>
                    <a:pt x="2465" y="12700"/>
                    <a:pt x="137" y="11855"/>
                  </a:cubicBezTo>
                  <a:cubicBezTo>
                    <a:pt x="126" y="11850"/>
                    <a:pt x="113" y="11847"/>
                    <a:pt x="100" y="11847"/>
                  </a:cubicBezTo>
                  <a:cubicBezTo>
                    <a:pt x="60" y="11847"/>
                    <a:pt x="17" y="11872"/>
                    <a:pt x="0" y="11924"/>
                  </a:cubicBezTo>
                  <a:cubicBezTo>
                    <a:pt x="0" y="11969"/>
                    <a:pt x="23" y="12038"/>
                    <a:pt x="69" y="12061"/>
                  </a:cubicBezTo>
                  <a:cubicBezTo>
                    <a:pt x="2397" y="12905"/>
                    <a:pt x="4885" y="13339"/>
                    <a:pt x="7282" y="13750"/>
                  </a:cubicBezTo>
                  <a:cubicBezTo>
                    <a:pt x="9587" y="14138"/>
                    <a:pt x="11961" y="14549"/>
                    <a:pt x="14198" y="15325"/>
                  </a:cubicBezTo>
                  <a:cubicBezTo>
                    <a:pt x="14882" y="15576"/>
                    <a:pt x="15567" y="15850"/>
                    <a:pt x="16275" y="16169"/>
                  </a:cubicBezTo>
                  <a:cubicBezTo>
                    <a:pt x="16298" y="16192"/>
                    <a:pt x="16320" y="16192"/>
                    <a:pt x="16343" y="16192"/>
                  </a:cubicBezTo>
                  <a:cubicBezTo>
                    <a:pt x="18398" y="17151"/>
                    <a:pt x="20520" y="18452"/>
                    <a:pt x="23008" y="20301"/>
                  </a:cubicBezTo>
                  <a:cubicBezTo>
                    <a:pt x="24241" y="21214"/>
                    <a:pt x="25451" y="22172"/>
                    <a:pt x="26615" y="23154"/>
                  </a:cubicBezTo>
                  <a:cubicBezTo>
                    <a:pt x="24994" y="23496"/>
                    <a:pt x="23556" y="23998"/>
                    <a:pt x="22164" y="24478"/>
                  </a:cubicBezTo>
                  <a:lnTo>
                    <a:pt x="21684" y="24637"/>
                  </a:lnTo>
                  <a:cubicBezTo>
                    <a:pt x="19331" y="25450"/>
                    <a:pt x="16858" y="26223"/>
                    <a:pt x="14340" y="26223"/>
                  </a:cubicBezTo>
                  <a:cubicBezTo>
                    <a:pt x="14171" y="26223"/>
                    <a:pt x="14002" y="26220"/>
                    <a:pt x="13833" y="26212"/>
                  </a:cubicBezTo>
                  <a:cubicBezTo>
                    <a:pt x="13787" y="26212"/>
                    <a:pt x="13741" y="26235"/>
                    <a:pt x="13718" y="26304"/>
                  </a:cubicBezTo>
                  <a:cubicBezTo>
                    <a:pt x="13718" y="26372"/>
                    <a:pt x="13764" y="26418"/>
                    <a:pt x="13833" y="26418"/>
                  </a:cubicBezTo>
                  <a:cubicBezTo>
                    <a:pt x="14003" y="26425"/>
                    <a:pt x="14174" y="26428"/>
                    <a:pt x="14344" y="26428"/>
                  </a:cubicBezTo>
                  <a:cubicBezTo>
                    <a:pt x="16887" y="26428"/>
                    <a:pt x="19400" y="25656"/>
                    <a:pt x="21753" y="24843"/>
                  </a:cubicBezTo>
                  <a:lnTo>
                    <a:pt x="22232" y="24683"/>
                  </a:lnTo>
                  <a:cubicBezTo>
                    <a:pt x="23625" y="24204"/>
                    <a:pt x="25063" y="23702"/>
                    <a:pt x="26683" y="23359"/>
                  </a:cubicBezTo>
                  <a:lnTo>
                    <a:pt x="26683" y="23359"/>
                  </a:lnTo>
                  <a:cubicBezTo>
                    <a:pt x="26318" y="26418"/>
                    <a:pt x="25816" y="29499"/>
                    <a:pt x="25177" y="32489"/>
                  </a:cubicBezTo>
                  <a:cubicBezTo>
                    <a:pt x="25154" y="32558"/>
                    <a:pt x="25200" y="32603"/>
                    <a:pt x="25245" y="32626"/>
                  </a:cubicBezTo>
                  <a:lnTo>
                    <a:pt x="25268" y="32626"/>
                  </a:lnTo>
                  <a:cubicBezTo>
                    <a:pt x="25314" y="32626"/>
                    <a:pt x="25359" y="32581"/>
                    <a:pt x="25382" y="32535"/>
                  </a:cubicBezTo>
                  <a:cubicBezTo>
                    <a:pt x="26021" y="29522"/>
                    <a:pt x="26546" y="26441"/>
                    <a:pt x="26889" y="23382"/>
                  </a:cubicBezTo>
                  <a:cubicBezTo>
                    <a:pt x="40470" y="34909"/>
                    <a:pt x="49554" y="50567"/>
                    <a:pt x="56036" y="63258"/>
                  </a:cubicBezTo>
                  <a:cubicBezTo>
                    <a:pt x="56059" y="63303"/>
                    <a:pt x="56105" y="63303"/>
                    <a:pt x="56128" y="63303"/>
                  </a:cubicBezTo>
                  <a:lnTo>
                    <a:pt x="56196" y="63303"/>
                  </a:lnTo>
                  <a:cubicBezTo>
                    <a:pt x="56242" y="63281"/>
                    <a:pt x="56265" y="63212"/>
                    <a:pt x="56242" y="63166"/>
                  </a:cubicBezTo>
                  <a:cubicBezTo>
                    <a:pt x="49737" y="50453"/>
                    <a:pt x="40652" y="34795"/>
                    <a:pt x="27048" y="23245"/>
                  </a:cubicBezTo>
                  <a:cubicBezTo>
                    <a:pt x="27391" y="19684"/>
                    <a:pt x="28509" y="16192"/>
                    <a:pt x="30267" y="13088"/>
                  </a:cubicBezTo>
                  <a:cubicBezTo>
                    <a:pt x="30290" y="13019"/>
                    <a:pt x="30290" y="12974"/>
                    <a:pt x="30221" y="12928"/>
                  </a:cubicBezTo>
                  <a:cubicBezTo>
                    <a:pt x="30209" y="12922"/>
                    <a:pt x="30195" y="12919"/>
                    <a:pt x="30181" y="12919"/>
                  </a:cubicBezTo>
                  <a:cubicBezTo>
                    <a:pt x="30142" y="12919"/>
                    <a:pt x="30101" y="12940"/>
                    <a:pt x="30084" y="12974"/>
                  </a:cubicBezTo>
                  <a:cubicBezTo>
                    <a:pt x="28327" y="16055"/>
                    <a:pt x="27208" y="19547"/>
                    <a:pt x="26843" y="23085"/>
                  </a:cubicBezTo>
                  <a:cubicBezTo>
                    <a:pt x="25656" y="22058"/>
                    <a:pt x="24401" y="21077"/>
                    <a:pt x="23122" y="20118"/>
                  </a:cubicBezTo>
                  <a:cubicBezTo>
                    <a:pt x="20634" y="18292"/>
                    <a:pt x="18489" y="16968"/>
                    <a:pt x="16435" y="16010"/>
                  </a:cubicBezTo>
                  <a:cubicBezTo>
                    <a:pt x="15887" y="14229"/>
                    <a:pt x="15841" y="12289"/>
                    <a:pt x="15932" y="9915"/>
                  </a:cubicBezTo>
                  <a:cubicBezTo>
                    <a:pt x="16001" y="7655"/>
                    <a:pt x="16184" y="5373"/>
                    <a:pt x="16457" y="3136"/>
                  </a:cubicBezTo>
                  <a:cubicBezTo>
                    <a:pt x="16594" y="2086"/>
                    <a:pt x="16731" y="1082"/>
                    <a:pt x="17119" y="146"/>
                  </a:cubicBezTo>
                  <a:cubicBezTo>
                    <a:pt x="17142" y="77"/>
                    <a:pt x="17119" y="32"/>
                    <a:pt x="17051" y="9"/>
                  </a:cubicBezTo>
                  <a:cubicBezTo>
                    <a:pt x="17039" y="3"/>
                    <a:pt x="17025" y="0"/>
                    <a:pt x="170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75" name="Google Shape;1075;p56"/>
          <p:cNvGrpSpPr/>
          <p:nvPr/>
        </p:nvGrpSpPr>
        <p:grpSpPr>
          <a:xfrm flipH="1">
            <a:off x="827506" y="2416538"/>
            <a:ext cx="308584" cy="389695"/>
            <a:chOff x="3311031" y="3025663"/>
            <a:chExt cx="308584" cy="389695"/>
          </a:xfrm>
        </p:grpSpPr>
        <p:sp>
          <p:nvSpPr>
            <p:cNvPr id="1076" name="Google Shape;1076;p56"/>
            <p:cNvSpPr/>
            <p:nvPr/>
          </p:nvSpPr>
          <p:spPr>
            <a:xfrm flipH="1">
              <a:off x="3311031" y="3025663"/>
              <a:ext cx="308584" cy="389695"/>
            </a:xfrm>
            <a:custGeom>
              <a:avLst/>
              <a:gdLst/>
              <a:ahLst/>
              <a:cxnLst/>
              <a:rect l="l" t="t" r="r" b="b"/>
              <a:pathLst>
                <a:path w="15408" h="19458" extrusionOk="0">
                  <a:moveTo>
                    <a:pt x="11748" y="0"/>
                  </a:moveTo>
                  <a:cubicBezTo>
                    <a:pt x="11325" y="0"/>
                    <a:pt x="10903" y="69"/>
                    <a:pt x="10501" y="209"/>
                  </a:cubicBezTo>
                  <a:cubicBezTo>
                    <a:pt x="8789" y="802"/>
                    <a:pt x="7716" y="2445"/>
                    <a:pt x="6757" y="3998"/>
                  </a:cubicBezTo>
                  <a:cubicBezTo>
                    <a:pt x="4771" y="7239"/>
                    <a:pt x="2786" y="10503"/>
                    <a:pt x="777" y="13744"/>
                  </a:cubicBezTo>
                  <a:cubicBezTo>
                    <a:pt x="1" y="15022"/>
                    <a:pt x="161" y="17008"/>
                    <a:pt x="1279" y="18263"/>
                  </a:cubicBezTo>
                  <a:cubicBezTo>
                    <a:pt x="1958" y="19027"/>
                    <a:pt x="2996" y="19458"/>
                    <a:pt x="4019" y="19458"/>
                  </a:cubicBezTo>
                  <a:cubicBezTo>
                    <a:pt x="4647" y="19458"/>
                    <a:pt x="5269" y="19295"/>
                    <a:pt x="5799" y="18948"/>
                  </a:cubicBezTo>
                  <a:cubicBezTo>
                    <a:pt x="6278" y="18629"/>
                    <a:pt x="6666" y="18218"/>
                    <a:pt x="7031" y="17761"/>
                  </a:cubicBezTo>
                  <a:cubicBezTo>
                    <a:pt x="7579" y="17099"/>
                    <a:pt x="8058" y="16392"/>
                    <a:pt x="8538" y="15661"/>
                  </a:cubicBezTo>
                  <a:cubicBezTo>
                    <a:pt x="10683" y="12443"/>
                    <a:pt x="12852" y="9225"/>
                    <a:pt x="14586" y="5755"/>
                  </a:cubicBezTo>
                  <a:cubicBezTo>
                    <a:pt x="14906" y="5116"/>
                    <a:pt x="15225" y="4431"/>
                    <a:pt x="15294" y="3701"/>
                  </a:cubicBezTo>
                  <a:cubicBezTo>
                    <a:pt x="15408" y="2537"/>
                    <a:pt x="14837" y="1327"/>
                    <a:pt x="13879" y="642"/>
                  </a:cubicBezTo>
                  <a:cubicBezTo>
                    <a:pt x="13250" y="218"/>
                    <a:pt x="12500" y="0"/>
                    <a:pt x="1174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56"/>
            <p:cNvSpPr/>
            <p:nvPr/>
          </p:nvSpPr>
          <p:spPr>
            <a:xfrm flipH="1">
              <a:off x="3311033" y="3038519"/>
              <a:ext cx="285712" cy="376837"/>
            </a:xfrm>
            <a:custGeom>
              <a:avLst/>
              <a:gdLst/>
              <a:ahLst/>
              <a:cxnLst/>
              <a:rect l="l" t="t" r="r" b="b"/>
              <a:pathLst>
                <a:path w="14266" h="18816" extrusionOk="0">
                  <a:moveTo>
                    <a:pt x="12737" y="0"/>
                  </a:moveTo>
                  <a:cubicBezTo>
                    <a:pt x="12737" y="0"/>
                    <a:pt x="13262" y="2306"/>
                    <a:pt x="11641" y="4816"/>
                  </a:cubicBezTo>
                  <a:cubicBezTo>
                    <a:pt x="10020" y="7327"/>
                    <a:pt x="5181" y="15156"/>
                    <a:pt x="3903" y="16571"/>
                  </a:cubicBezTo>
                  <a:cubicBezTo>
                    <a:pt x="3155" y="17401"/>
                    <a:pt x="1970" y="17599"/>
                    <a:pt x="1100" y="17599"/>
                  </a:cubicBezTo>
                  <a:cubicBezTo>
                    <a:pt x="510" y="17599"/>
                    <a:pt x="65" y="17508"/>
                    <a:pt x="0" y="17462"/>
                  </a:cubicBezTo>
                  <a:lnTo>
                    <a:pt x="0" y="17462"/>
                  </a:lnTo>
                  <a:cubicBezTo>
                    <a:pt x="46" y="17507"/>
                    <a:pt x="91" y="17553"/>
                    <a:pt x="137" y="17621"/>
                  </a:cubicBezTo>
                  <a:cubicBezTo>
                    <a:pt x="816" y="18385"/>
                    <a:pt x="1854" y="18816"/>
                    <a:pt x="2877" y="18816"/>
                  </a:cubicBezTo>
                  <a:cubicBezTo>
                    <a:pt x="3505" y="18816"/>
                    <a:pt x="4127" y="18653"/>
                    <a:pt x="4657" y="18306"/>
                  </a:cubicBezTo>
                  <a:cubicBezTo>
                    <a:pt x="5136" y="17987"/>
                    <a:pt x="5524" y="17576"/>
                    <a:pt x="5889" y="17119"/>
                  </a:cubicBezTo>
                  <a:cubicBezTo>
                    <a:pt x="6414" y="16457"/>
                    <a:pt x="6916" y="15750"/>
                    <a:pt x="7396" y="15019"/>
                  </a:cubicBezTo>
                  <a:cubicBezTo>
                    <a:pt x="9541" y="11801"/>
                    <a:pt x="11710" y="8583"/>
                    <a:pt x="13444" y="5113"/>
                  </a:cubicBezTo>
                  <a:cubicBezTo>
                    <a:pt x="13764" y="4474"/>
                    <a:pt x="14083" y="3789"/>
                    <a:pt x="14152" y="3059"/>
                  </a:cubicBezTo>
                  <a:cubicBezTo>
                    <a:pt x="14266" y="1895"/>
                    <a:pt x="13695" y="685"/>
                    <a:pt x="12737" y="0"/>
                  </a:cubicBezTo>
                  <a:close/>
                </a:path>
              </a:pathLst>
            </a:custGeom>
            <a:solidFill>
              <a:schemeClr val="dk1">
                <a:alpha val="297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56"/>
            <p:cNvSpPr/>
            <p:nvPr/>
          </p:nvSpPr>
          <p:spPr>
            <a:xfrm flipH="1">
              <a:off x="3397429" y="3183403"/>
              <a:ext cx="222185" cy="231938"/>
            </a:xfrm>
            <a:custGeom>
              <a:avLst/>
              <a:gdLst/>
              <a:ahLst/>
              <a:cxnLst/>
              <a:rect l="l" t="t" r="r" b="b"/>
              <a:pathLst>
                <a:path w="11094" h="11581" extrusionOk="0">
                  <a:moveTo>
                    <a:pt x="4383" y="1"/>
                  </a:moveTo>
                  <a:cubicBezTo>
                    <a:pt x="3174" y="1964"/>
                    <a:pt x="1987" y="3927"/>
                    <a:pt x="777" y="5867"/>
                  </a:cubicBezTo>
                  <a:cubicBezTo>
                    <a:pt x="1" y="7145"/>
                    <a:pt x="161" y="9131"/>
                    <a:pt x="1279" y="10386"/>
                  </a:cubicBezTo>
                  <a:cubicBezTo>
                    <a:pt x="1958" y="11150"/>
                    <a:pt x="2996" y="11581"/>
                    <a:pt x="4019" y="11581"/>
                  </a:cubicBezTo>
                  <a:cubicBezTo>
                    <a:pt x="4647" y="11581"/>
                    <a:pt x="5269" y="11418"/>
                    <a:pt x="5799" y="11071"/>
                  </a:cubicBezTo>
                  <a:cubicBezTo>
                    <a:pt x="6278" y="10752"/>
                    <a:pt x="6666" y="10341"/>
                    <a:pt x="7031" y="9884"/>
                  </a:cubicBezTo>
                  <a:cubicBezTo>
                    <a:pt x="7579" y="9222"/>
                    <a:pt x="8058" y="8515"/>
                    <a:pt x="8538" y="7784"/>
                  </a:cubicBezTo>
                  <a:cubicBezTo>
                    <a:pt x="9382" y="6506"/>
                    <a:pt x="10249" y="5228"/>
                    <a:pt x="11094" y="3927"/>
                  </a:cubicBezTo>
                  <a:lnTo>
                    <a:pt x="11094" y="3927"/>
                  </a:lnTo>
                  <a:cubicBezTo>
                    <a:pt x="10803" y="3978"/>
                    <a:pt x="10510" y="4002"/>
                    <a:pt x="10218" y="4002"/>
                  </a:cubicBezTo>
                  <a:cubicBezTo>
                    <a:pt x="9207" y="4002"/>
                    <a:pt x="8203" y="3718"/>
                    <a:pt x="7282" y="3311"/>
                  </a:cubicBezTo>
                  <a:cubicBezTo>
                    <a:pt x="6575" y="2991"/>
                    <a:pt x="5890" y="2603"/>
                    <a:pt x="5365" y="2055"/>
                  </a:cubicBezTo>
                  <a:cubicBezTo>
                    <a:pt x="4817" y="1507"/>
                    <a:pt x="4429" y="777"/>
                    <a:pt x="440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56"/>
            <p:cNvSpPr/>
            <p:nvPr/>
          </p:nvSpPr>
          <p:spPr>
            <a:xfrm flipH="1">
              <a:off x="3397432" y="3259740"/>
              <a:ext cx="199314" cy="155594"/>
            </a:xfrm>
            <a:custGeom>
              <a:avLst/>
              <a:gdLst/>
              <a:ahLst/>
              <a:cxnLst/>
              <a:rect l="l" t="t" r="r" b="b"/>
              <a:pathLst>
                <a:path w="9952" h="7769" extrusionOk="0">
                  <a:moveTo>
                    <a:pt x="7669" y="1"/>
                  </a:moveTo>
                  <a:cubicBezTo>
                    <a:pt x="6095" y="2489"/>
                    <a:pt x="4542" y="4817"/>
                    <a:pt x="3903" y="5524"/>
                  </a:cubicBezTo>
                  <a:cubicBezTo>
                    <a:pt x="3155" y="6354"/>
                    <a:pt x="1970" y="6552"/>
                    <a:pt x="1100" y="6552"/>
                  </a:cubicBezTo>
                  <a:cubicBezTo>
                    <a:pt x="510" y="6552"/>
                    <a:pt x="65" y="6461"/>
                    <a:pt x="0" y="6415"/>
                  </a:cubicBezTo>
                  <a:lnTo>
                    <a:pt x="0" y="6415"/>
                  </a:lnTo>
                  <a:cubicBezTo>
                    <a:pt x="46" y="6460"/>
                    <a:pt x="91" y="6506"/>
                    <a:pt x="137" y="6574"/>
                  </a:cubicBezTo>
                  <a:cubicBezTo>
                    <a:pt x="816" y="7338"/>
                    <a:pt x="1854" y="7769"/>
                    <a:pt x="2877" y="7769"/>
                  </a:cubicBezTo>
                  <a:cubicBezTo>
                    <a:pt x="3505" y="7769"/>
                    <a:pt x="4127" y="7606"/>
                    <a:pt x="4657" y="7259"/>
                  </a:cubicBezTo>
                  <a:cubicBezTo>
                    <a:pt x="5136" y="6940"/>
                    <a:pt x="5524" y="6529"/>
                    <a:pt x="5889" y="6072"/>
                  </a:cubicBezTo>
                  <a:cubicBezTo>
                    <a:pt x="6437" y="5410"/>
                    <a:pt x="6916" y="4703"/>
                    <a:pt x="7396" y="3972"/>
                  </a:cubicBezTo>
                  <a:cubicBezTo>
                    <a:pt x="8240" y="2694"/>
                    <a:pt x="9107" y="1416"/>
                    <a:pt x="9952" y="115"/>
                  </a:cubicBezTo>
                  <a:lnTo>
                    <a:pt x="9952" y="115"/>
                  </a:lnTo>
                  <a:cubicBezTo>
                    <a:pt x="9679" y="164"/>
                    <a:pt x="9403" y="187"/>
                    <a:pt x="9126" y="187"/>
                  </a:cubicBezTo>
                  <a:cubicBezTo>
                    <a:pt x="8639" y="187"/>
                    <a:pt x="8150" y="117"/>
                    <a:pt x="76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80" name="Google Shape;1080;p56"/>
          <p:cNvGrpSpPr/>
          <p:nvPr/>
        </p:nvGrpSpPr>
        <p:grpSpPr>
          <a:xfrm>
            <a:off x="1263116" y="1786669"/>
            <a:ext cx="1817596" cy="2099350"/>
            <a:chOff x="1263116" y="1786669"/>
            <a:chExt cx="1817596" cy="2099350"/>
          </a:xfrm>
        </p:grpSpPr>
        <p:sp>
          <p:nvSpPr>
            <p:cNvPr id="1081" name="Google Shape;1081;p56"/>
            <p:cNvSpPr/>
            <p:nvPr/>
          </p:nvSpPr>
          <p:spPr>
            <a:xfrm flipH="1">
              <a:off x="1263116" y="2689756"/>
              <a:ext cx="1817596" cy="1196263"/>
            </a:xfrm>
            <a:custGeom>
              <a:avLst/>
              <a:gdLst/>
              <a:ahLst/>
              <a:cxnLst/>
              <a:rect l="l" t="t" r="r" b="b"/>
              <a:pathLst>
                <a:path w="90755" h="59731" extrusionOk="0">
                  <a:moveTo>
                    <a:pt x="43072" y="1"/>
                  </a:moveTo>
                  <a:lnTo>
                    <a:pt x="43072" y="1"/>
                  </a:lnTo>
                  <a:cubicBezTo>
                    <a:pt x="39238" y="480"/>
                    <a:pt x="35563" y="1986"/>
                    <a:pt x="32162" y="3790"/>
                  </a:cubicBezTo>
                  <a:cubicBezTo>
                    <a:pt x="31066" y="4383"/>
                    <a:pt x="29993" y="4999"/>
                    <a:pt x="28966" y="5638"/>
                  </a:cubicBezTo>
                  <a:cubicBezTo>
                    <a:pt x="25109" y="8035"/>
                    <a:pt x="21548" y="10957"/>
                    <a:pt x="18672" y="14472"/>
                  </a:cubicBezTo>
                  <a:lnTo>
                    <a:pt x="22872" y="15339"/>
                  </a:lnTo>
                  <a:cubicBezTo>
                    <a:pt x="23557" y="15476"/>
                    <a:pt x="24287" y="15636"/>
                    <a:pt x="24858" y="16070"/>
                  </a:cubicBezTo>
                  <a:cubicBezTo>
                    <a:pt x="25246" y="16366"/>
                    <a:pt x="25542" y="16823"/>
                    <a:pt x="25611" y="17302"/>
                  </a:cubicBezTo>
                  <a:cubicBezTo>
                    <a:pt x="28145" y="17964"/>
                    <a:pt x="30655" y="18649"/>
                    <a:pt x="33166" y="19402"/>
                  </a:cubicBezTo>
                  <a:cubicBezTo>
                    <a:pt x="33942" y="17416"/>
                    <a:pt x="34741" y="15430"/>
                    <a:pt x="35540" y="13445"/>
                  </a:cubicBezTo>
                  <a:cubicBezTo>
                    <a:pt x="36681" y="10683"/>
                    <a:pt x="37868" y="7921"/>
                    <a:pt x="39466" y="5410"/>
                  </a:cubicBezTo>
                  <a:cubicBezTo>
                    <a:pt x="39968" y="4611"/>
                    <a:pt x="40516" y="3812"/>
                    <a:pt x="41132" y="3082"/>
                  </a:cubicBezTo>
                  <a:cubicBezTo>
                    <a:pt x="41520" y="2580"/>
                    <a:pt x="41931" y="2123"/>
                    <a:pt x="42273" y="1598"/>
                  </a:cubicBezTo>
                  <a:cubicBezTo>
                    <a:pt x="42593" y="1096"/>
                    <a:pt x="42867" y="571"/>
                    <a:pt x="43072" y="1"/>
                  </a:cubicBezTo>
                  <a:close/>
                  <a:moveTo>
                    <a:pt x="7145" y="16412"/>
                  </a:moveTo>
                  <a:cubicBezTo>
                    <a:pt x="3311" y="23511"/>
                    <a:pt x="1" y="31180"/>
                    <a:pt x="206" y="39214"/>
                  </a:cubicBezTo>
                  <a:cubicBezTo>
                    <a:pt x="252" y="41200"/>
                    <a:pt x="526" y="43232"/>
                    <a:pt x="1325" y="45058"/>
                  </a:cubicBezTo>
                  <a:cubicBezTo>
                    <a:pt x="2831" y="48436"/>
                    <a:pt x="6072" y="50832"/>
                    <a:pt x="9610" y="51905"/>
                  </a:cubicBezTo>
                  <a:cubicBezTo>
                    <a:pt x="11019" y="52339"/>
                    <a:pt x="12492" y="52579"/>
                    <a:pt x="13957" y="52579"/>
                  </a:cubicBezTo>
                  <a:cubicBezTo>
                    <a:pt x="14962" y="52579"/>
                    <a:pt x="15963" y="52466"/>
                    <a:pt x="16937" y="52225"/>
                  </a:cubicBezTo>
                  <a:cubicBezTo>
                    <a:pt x="18352" y="51882"/>
                    <a:pt x="19699" y="51243"/>
                    <a:pt x="20863" y="50353"/>
                  </a:cubicBezTo>
                  <a:cubicBezTo>
                    <a:pt x="19197" y="49782"/>
                    <a:pt x="17554" y="49189"/>
                    <a:pt x="15887" y="48596"/>
                  </a:cubicBezTo>
                  <a:cubicBezTo>
                    <a:pt x="15111" y="48322"/>
                    <a:pt x="14312" y="48002"/>
                    <a:pt x="13833" y="47340"/>
                  </a:cubicBezTo>
                  <a:cubicBezTo>
                    <a:pt x="13514" y="46884"/>
                    <a:pt x="13399" y="46313"/>
                    <a:pt x="13285" y="45788"/>
                  </a:cubicBezTo>
                  <a:cubicBezTo>
                    <a:pt x="11414" y="36818"/>
                    <a:pt x="9519" y="27847"/>
                    <a:pt x="7647" y="18877"/>
                  </a:cubicBezTo>
                  <a:cubicBezTo>
                    <a:pt x="7488" y="18055"/>
                    <a:pt x="7305" y="17234"/>
                    <a:pt x="7145" y="16412"/>
                  </a:cubicBezTo>
                  <a:close/>
                  <a:moveTo>
                    <a:pt x="63159" y="3013"/>
                  </a:moveTo>
                  <a:cubicBezTo>
                    <a:pt x="61949" y="5228"/>
                    <a:pt x="60739" y="7419"/>
                    <a:pt x="59552" y="9656"/>
                  </a:cubicBezTo>
                  <a:cubicBezTo>
                    <a:pt x="57886" y="12851"/>
                    <a:pt x="56311" y="16092"/>
                    <a:pt x="54964" y="19448"/>
                  </a:cubicBezTo>
                  <a:cubicBezTo>
                    <a:pt x="52956" y="24492"/>
                    <a:pt x="51495" y="29810"/>
                    <a:pt x="51152" y="35197"/>
                  </a:cubicBezTo>
                  <a:cubicBezTo>
                    <a:pt x="51015" y="35151"/>
                    <a:pt x="50901" y="35106"/>
                    <a:pt x="50787" y="35083"/>
                  </a:cubicBezTo>
                  <a:cubicBezTo>
                    <a:pt x="50262" y="35699"/>
                    <a:pt x="49760" y="36338"/>
                    <a:pt x="49281" y="37000"/>
                  </a:cubicBezTo>
                  <a:cubicBezTo>
                    <a:pt x="46998" y="40150"/>
                    <a:pt x="45127" y="43620"/>
                    <a:pt x="43780" y="47272"/>
                  </a:cubicBezTo>
                  <a:cubicBezTo>
                    <a:pt x="43437" y="48185"/>
                    <a:pt x="43118" y="49121"/>
                    <a:pt x="42844" y="50056"/>
                  </a:cubicBezTo>
                  <a:cubicBezTo>
                    <a:pt x="44350" y="51015"/>
                    <a:pt x="45880" y="51928"/>
                    <a:pt x="47432" y="52795"/>
                  </a:cubicBezTo>
                  <a:cubicBezTo>
                    <a:pt x="50810" y="54713"/>
                    <a:pt x="54302" y="56379"/>
                    <a:pt x="57954" y="57612"/>
                  </a:cubicBezTo>
                  <a:cubicBezTo>
                    <a:pt x="61882" y="58926"/>
                    <a:pt x="66020" y="59731"/>
                    <a:pt x="70150" y="59731"/>
                  </a:cubicBezTo>
                  <a:cubicBezTo>
                    <a:pt x="71613" y="59731"/>
                    <a:pt x="73075" y="59630"/>
                    <a:pt x="74526" y="59415"/>
                  </a:cubicBezTo>
                  <a:cubicBezTo>
                    <a:pt x="76648" y="59095"/>
                    <a:pt x="78771" y="58525"/>
                    <a:pt x="80666" y="57475"/>
                  </a:cubicBezTo>
                  <a:cubicBezTo>
                    <a:pt x="85253" y="54872"/>
                    <a:pt x="87833" y="49691"/>
                    <a:pt x="88905" y="44533"/>
                  </a:cubicBezTo>
                  <a:cubicBezTo>
                    <a:pt x="90754" y="35768"/>
                    <a:pt x="88974" y="26318"/>
                    <a:pt x="84181" y="18740"/>
                  </a:cubicBezTo>
                  <a:cubicBezTo>
                    <a:pt x="82309" y="15750"/>
                    <a:pt x="79981" y="13079"/>
                    <a:pt x="77333" y="10774"/>
                  </a:cubicBezTo>
                  <a:cubicBezTo>
                    <a:pt x="73247" y="7213"/>
                    <a:pt x="68386" y="4543"/>
                    <a:pt x="63159" y="3013"/>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56"/>
            <p:cNvSpPr/>
            <p:nvPr/>
          </p:nvSpPr>
          <p:spPr>
            <a:xfrm flipH="1">
              <a:off x="2130850" y="3583351"/>
              <a:ext cx="182871" cy="163685"/>
            </a:xfrm>
            <a:custGeom>
              <a:avLst/>
              <a:gdLst/>
              <a:ahLst/>
              <a:cxnLst/>
              <a:rect l="l" t="t" r="r" b="b"/>
              <a:pathLst>
                <a:path w="9131" h="8173" extrusionOk="0">
                  <a:moveTo>
                    <a:pt x="1" y="1"/>
                  </a:moveTo>
                  <a:lnTo>
                    <a:pt x="1" y="1"/>
                  </a:lnTo>
                  <a:cubicBezTo>
                    <a:pt x="594" y="2283"/>
                    <a:pt x="1119" y="4612"/>
                    <a:pt x="1553" y="6940"/>
                  </a:cubicBezTo>
                  <a:cubicBezTo>
                    <a:pt x="4064" y="7419"/>
                    <a:pt x="6597" y="7853"/>
                    <a:pt x="9131" y="8172"/>
                  </a:cubicBezTo>
                  <a:cubicBezTo>
                    <a:pt x="7579" y="7305"/>
                    <a:pt x="6049" y="6392"/>
                    <a:pt x="4543" y="5433"/>
                  </a:cubicBezTo>
                  <a:cubicBezTo>
                    <a:pt x="4817" y="4498"/>
                    <a:pt x="5136" y="3562"/>
                    <a:pt x="5479" y="2649"/>
                  </a:cubicBezTo>
                  <a:cubicBezTo>
                    <a:pt x="4452" y="1485"/>
                    <a:pt x="2968" y="754"/>
                    <a:pt x="1462" y="343"/>
                  </a:cubicBezTo>
                  <a:cubicBezTo>
                    <a:pt x="982" y="206"/>
                    <a:pt x="503" y="92"/>
                    <a:pt x="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56"/>
            <p:cNvSpPr/>
            <p:nvPr/>
          </p:nvSpPr>
          <p:spPr>
            <a:xfrm flipH="1">
              <a:off x="1888086" y="2798094"/>
              <a:ext cx="528466" cy="632689"/>
            </a:xfrm>
            <a:custGeom>
              <a:avLst/>
              <a:gdLst/>
              <a:ahLst/>
              <a:cxnLst/>
              <a:rect l="l" t="t" r="r" b="b"/>
              <a:pathLst>
                <a:path w="26387" h="31591" extrusionOk="0">
                  <a:moveTo>
                    <a:pt x="6300" y="0"/>
                  </a:moveTo>
                  <a:cubicBezTo>
                    <a:pt x="4702" y="2511"/>
                    <a:pt x="3515" y="5273"/>
                    <a:pt x="2374" y="8035"/>
                  </a:cubicBezTo>
                  <a:cubicBezTo>
                    <a:pt x="1575" y="10020"/>
                    <a:pt x="776" y="12006"/>
                    <a:pt x="0" y="13992"/>
                  </a:cubicBezTo>
                  <a:cubicBezTo>
                    <a:pt x="297" y="14083"/>
                    <a:pt x="594" y="14175"/>
                    <a:pt x="867" y="14266"/>
                  </a:cubicBezTo>
                  <a:cubicBezTo>
                    <a:pt x="1575" y="18009"/>
                    <a:pt x="2260" y="21753"/>
                    <a:pt x="2945" y="25496"/>
                  </a:cubicBezTo>
                  <a:cubicBezTo>
                    <a:pt x="6277" y="26044"/>
                    <a:pt x="9016" y="28623"/>
                    <a:pt x="12120" y="30107"/>
                  </a:cubicBezTo>
                  <a:cubicBezTo>
                    <a:pt x="13399" y="30746"/>
                    <a:pt x="14768" y="31179"/>
                    <a:pt x="16115" y="31590"/>
                  </a:cubicBezTo>
                  <a:cubicBezTo>
                    <a:pt x="16594" y="30928"/>
                    <a:pt x="17096" y="30289"/>
                    <a:pt x="17621" y="29673"/>
                  </a:cubicBezTo>
                  <a:cubicBezTo>
                    <a:pt x="17735" y="29696"/>
                    <a:pt x="17849" y="29741"/>
                    <a:pt x="17986" y="29787"/>
                  </a:cubicBezTo>
                  <a:cubicBezTo>
                    <a:pt x="18329" y="24400"/>
                    <a:pt x="19790" y="19082"/>
                    <a:pt x="21798" y="14038"/>
                  </a:cubicBezTo>
                  <a:cubicBezTo>
                    <a:pt x="23145" y="10682"/>
                    <a:pt x="24720" y="7441"/>
                    <a:pt x="26386" y="4246"/>
                  </a:cubicBezTo>
                  <a:lnTo>
                    <a:pt x="26386" y="4246"/>
                  </a:lnTo>
                  <a:cubicBezTo>
                    <a:pt x="24857" y="5159"/>
                    <a:pt x="23099" y="5729"/>
                    <a:pt x="21342" y="5980"/>
                  </a:cubicBezTo>
                  <a:cubicBezTo>
                    <a:pt x="20391" y="6120"/>
                    <a:pt x="19434" y="6179"/>
                    <a:pt x="18476" y="6179"/>
                  </a:cubicBezTo>
                  <a:cubicBezTo>
                    <a:pt x="16925" y="6179"/>
                    <a:pt x="15370" y="6023"/>
                    <a:pt x="13832" y="5798"/>
                  </a:cubicBezTo>
                  <a:cubicBezTo>
                    <a:pt x="12486" y="5615"/>
                    <a:pt x="11116" y="5364"/>
                    <a:pt x="9952" y="4679"/>
                  </a:cubicBezTo>
                  <a:cubicBezTo>
                    <a:pt x="8194" y="3675"/>
                    <a:pt x="7076" y="1895"/>
                    <a:pt x="630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56"/>
            <p:cNvSpPr/>
            <p:nvPr/>
          </p:nvSpPr>
          <p:spPr>
            <a:xfrm flipH="1">
              <a:off x="2267450" y="2965627"/>
              <a:ext cx="679333" cy="861683"/>
            </a:xfrm>
            <a:custGeom>
              <a:avLst/>
              <a:gdLst/>
              <a:ahLst/>
              <a:cxnLst/>
              <a:rect l="l" t="t" r="r" b="b"/>
              <a:pathLst>
                <a:path w="33920" h="43025" extrusionOk="0">
                  <a:moveTo>
                    <a:pt x="1005" y="1"/>
                  </a:moveTo>
                  <a:cubicBezTo>
                    <a:pt x="937" y="1"/>
                    <a:pt x="868" y="3"/>
                    <a:pt x="800" y="11"/>
                  </a:cubicBezTo>
                  <a:cubicBezTo>
                    <a:pt x="571" y="11"/>
                    <a:pt x="297" y="34"/>
                    <a:pt x="161" y="239"/>
                  </a:cubicBezTo>
                  <a:cubicBezTo>
                    <a:pt x="1" y="422"/>
                    <a:pt x="46" y="673"/>
                    <a:pt x="92" y="901"/>
                  </a:cubicBezTo>
                  <a:cubicBezTo>
                    <a:pt x="206" y="1495"/>
                    <a:pt x="343" y="2065"/>
                    <a:pt x="457" y="2636"/>
                  </a:cubicBezTo>
                  <a:cubicBezTo>
                    <a:pt x="617" y="3458"/>
                    <a:pt x="800" y="4279"/>
                    <a:pt x="959" y="5101"/>
                  </a:cubicBezTo>
                  <a:cubicBezTo>
                    <a:pt x="2831" y="14071"/>
                    <a:pt x="4703" y="23042"/>
                    <a:pt x="6597" y="32012"/>
                  </a:cubicBezTo>
                  <a:cubicBezTo>
                    <a:pt x="6711" y="32537"/>
                    <a:pt x="6826" y="33108"/>
                    <a:pt x="7145" y="33564"/>
                  </a:cubicBezTo>
                  <a:cubicBezTo>
                    <a:pt x="7624" y="34226"/>
                    <a:pt x="8423" y="34546"/>
                    <a:pt x="9199" y="34820"/>
                  </a:cubicBezTo>
                  <a:cubicBezTo>
                    <a:pt x="10866" y="35413"/>
                    <a:pt x="12509" y="36006"/>
                    <a:pt x="14175" y="36577"/>
                  </a:cubicBezTo>
                  <a:cubicBezTo>
                    <a:pt x="20247" y="38745"/>
                    <a:pt x="26318" y="40845"/>
                    <a:pt x="32413" y="42877"/>
                  </a:cubicBezTo>
                  <a:cubicBezTo>
                    <a:pt x="32641" y="42960"/>
                    <a:pt x="32913" y="43024"/>
                    <a:pt x="33160" y="43024"/>
                  </a:cubicBezTo>
                  <a:cubicBezTo>
                    <a:pt x="33455" y="43024"/>
                    <a:pt x="33716" y="42932"/>
                    <a:pt x="33828" y="42671"/>
                  </a:cubicBezTo>
                  <a:cubicBezTo>
                    <a:pt x="33919" y="42489"/>
                    <a:pt x="33896" y="42261"/>
                    <a:pt x="33873" y="42055"/>
                  </a:cubicBezTo>
                  <a:cubicBezTo>
                    <a:pt x="33668" y="40640"/>
                    <a:pt x="33440" y="39202"/>
                    <a:pt x="33166" y="37787"/>
                  </a:cubicBezTo>
                  <a:cubicBezTo>
                    <a:pt x="32732" y="35459"/>
                    <a:pt x="32207" y="33130"/>
                    <a:pt x="31614" y="30848"/>
                  </a:cubicBezTo>
                  <a:cubicBezTo>
                    <a:pt x="30336" y="30597"/>
                    <a:pt x="29035" y="30460"/>
                    <a:pt x="27756" y="30209"/>
                  </a:cubicBezTo>
                  <a:cubicBezTo>
                    <a:pt x="25474" y="29775"/>
                    <a:pt x="23260" y="29022"/>
                    <a:pt x="21183" y="27949"/>
                  </a:cubicBezTo>
                  <a:cubicBezTo>
                    <a:pt x="20566" y="27652"/>
                    <a:pt x="19973" y="27287"/>
                    <a:pt x="19585" y="26739"/>
                  </a:cubicBezTo>
                  <a:cubicBezTo>
                    <a:pt x="19265" y="26260"/>
                    <a:pt x="19151" y="25598"/>
                    <a:pt x="19379" y="25096"/>
                  </a:cubicBezTo>
                  <a:cubicBezTo>
                    <a:pt x="19242" y="24982"/>
                    <a:pt x="19106" y="24845"/>
                    <a:pt x="18969" y="24708"/>
                  </a:cubicBezTo>
                  <a:cubicBezTo>
                    <a:pt x="18672" y="24366"/>
                    <a:pt x="18375" y="23955"/>
                    <a:pt x="18444" y="23498"/>
                  </a:cubicBezTo>
                  <a:cubicBezTo>
                    <a:pt x="18489" y="23179"/>
                    <a:pt x="18695" y="22928"/>
                    <a:pt x="18923" y="22722"/>
                  </a:cubicBezTo>
                  <a:cubicBezTo>
                    <a:pt x="18786" y="22562"/>
                    <a:pt x="18649" y="22380"/>
                    <a:pt x="18535" y="22220"/>
                  </a:cubicBezTo>
                  <a:cubicBezTo>
                    <a:pt x="18421" y="22037"/>
                    <a:pt x="18329" y="21855"/>
                    <a:pt x="18352" y="21649"/>
                  </a:cubicBezTo>
                  <a:cubicBezTo>
                    <a:pt x="18352" y="21284"/>
                    <a:pt x="18695" y="21056"/>
                    <a:pt x="19037" y="20896"/>
                  </a:cubicBezTo>
                  <a:cubicBezTo>
                    <a:pt x="18991" y="20850"/>
                    <a:pt x="18946" y="20782"/>
                    <a:pt x="18900" y="20736"/>
                  </a:cubicBezTo>
                  <a:cubicBezTo>
                    <a:pt x="18603" y="20417"/>
                    <a:pt x="18421" y="19846"/>
                    <a:pt x="18809" y="19641"/>
                  </a:cubicBezTo>
                  <a:cubicBezTo>
                    <a:pt x="18881" y="19597"/>
                    <a:pt x="18972" y="19581"/>
                    <a:pt x="19069" y="19581"/>
                  </a:cubicBezTo>
                  <a:cubicBezTo>
                    <a:pt x="19126" y="19581"/>
                    <a:pt x="19184" y="19587"/>
                    <a:pt x="19242" y="19595"/>
                  </a:cubicBezTo>
                  <a:cubicBezTo>
                    <a:pt x="22532" y="19843"/>
                    <a:pt x="25785" y="20673"/>
                    <a:pt x="29067" y="20673"/>
                  </a:cubicBezTo>
                  <a:cubicBezTo>
                    <a:pt x="29406" y="20673"/>
                    <a:pt x="29745" y="20664"/>
                    <a:pt x="30084" y="20645"/>
                  </a:cubicBezTo>
                  <a:cubicBezTo>
                    <a:pt x="29856" y="19481"/>
                    <a:pt x="29651" y="18294"/>
                    <a:pt x="29423" y="17130"/>
                  </a:cubicBezTo>
                  <a:cubicBezTo>
                    <a:pt x="28738" y="13387"/>
                    <a:pt x="28053" y="9643"/>
                    <a:pt x="27345" y="5900"/>
                  </a:cubicBezTo>
                  <a:cubicBezTo>
                    <a:pt x="27072" y="5809"/>
                    <a:pt x="26775" y="5717"/>
                    <a:pt x="26478" y="5626"/>
                  </a:cubicBezTo>
                  <a:cubicBezTo>
                    <a:pt x="23967" y="4873"/>
                    <a:pt x="21457" y="4188"/>
                    <a:pt x="18923" y="3526"/>
                  </a:cubicBezTo>
                  <a:cubicBezTo>
                    <a:pt x="14814" y="2476"/>
                    <a:pt x="10660" y="1540"/>
                    <a:pt x="6483" y="764"/>
                  </a:cubicBezTo>
                  <a:cubicBezTo>
                    <a:pt x="5753" y="627"/>
                    <a:pt x="4999" y="490"/>
                    <a:pt x="4246" y="376"/>
                  </a:cubicBezTo>
                  <a:cubicBezTo>
                    <a:pt x="3310" y="194"/>
                    <a:pt x="2352" y="57"/>
                    <a:pt x="1416" y="11"/>
                  </a:cubicBezTo>
                  <a:cubicBezTo>
                    <a:pt x="1279" y="11"/>
                    <a:pt x="1142" y="1"/>
                    <a:pt x="100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56"/>
            <p:cNvSpPr/>
            <p:nvPr/>
          </p:nvSpPr>
          <p:spPr>
            <a:xfrm flipH="1">
              <a:off x="2567816" y="2962563"/>
              <a:ext cx="249142" cy="73701"/>
            </a:xfrm>
            <a:custGeom>
              <a:avLst/>
              <a:gdLst/>
              <a:ahLst/>
              <a:cxnLst/>
              <a:rect l="l" t="t" r="r" b="b"/>
              <a:pathLst>
                <a:path w="12440" h="3680" extrusionOk="0">
                  <a:moveTo>
                    <a:pt x="1173" y="0"/>
                  </a:moveTo>
                  <a:cubicBezTo>
                    <a:pt x="931" y="0"/>
                    <a:pt x="696" y="38"/>
                    <a:pt x="479" y="141"/>
                  </a:cubicBezTo>
                  <a:cubicBezTo>
                    <a:pt x="206" y="301"/>
                    <a:pt x="23" y="621"/>
                    <a:pt x="0" y="917"/>
                  </a:cubicBezTo>
                  <a:cubicBezTo>
                    <a:pt x="4177" y="1693"/>
                    <a:pt x="8331" y="2629"/>
                    <a:pt x="12440" y="3679"/>
                  </a:cubicBezTo>
                  <a:cubicBezTo>
                    <a:pt x="12371" y="3200"/>
                    <a:pt x="12075" y="2743"/>
                    <a:pt x="11687" y="2447"/>
                  </a:cubicBezTo>
                  <a:cubicBezTo>
                    <a:pt x="11116" y="2013"/>
                    <a:pt x="10386" y="1853"/>
                    <a:pt x="9701" y="1716"/>
                  </a:cubicBezTo>
                  <a:cubicBezTo>
                    <a:pt x="8309" y="1419"/>
                    <a:pt x="6893" y="1123"/>
                    <a:pt x="5501" y="849"/>
                  </a:cubicBezTo>
                  <a:lnTo>
                    <a:pt x="2511" y="210"/>
                  </a:lnTo>
                  <a:cubicBezTo>
                    <a:pt x="2351" y="187"/>
                    <a:pt x="2191" y="141"/>
                    <a:pt x="2054" y="118"/>
                  </a:cubicBezTo>
                  <a:cubicBezTo>
                    <a:pt x="1767" y="56"/>
                    <a:pt x="1465" y="0"/>
                    <a:pt x="117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56"/>
            <p:cNvSpPr/>
            <p:nvPr/>
          </p:nvSpPr>
          <p:spPr>
            <a:xfrm flipH="1">
              <a:off x="1309347" y="1786669"/>
              <a:ext cx="1332550" cy="1118976"/>
            </a:xfrm>
            <a:custGeom>
              <a:avLst/>
              <a:gdLst/>
              <a:ahLst/>
              <a:cxnLst/>
              <a:rect l="l" t="t" r="r" b="b"/>
              <a:pathLst>
                <a:path w="66536" h="55872" extrusionOk="0">
                  <a:moveTo>
                    <a:pt x="28883" y="0"/>
                  </a:moveTo>
                  <a:cubicBezTo>
                    <a:pt x="26130" y="0"/>
                    <a:pt x="23375" y="627"/>
                    <a:pt x="20908" y="1867"/>
                  </a:cubicBezTo>
                  <a:cubicBezTo>
                    <a:pt x="16366" y="4126"/>
                    <a:pt x="12897" y="8440"/>
                    <a:pt x="11641" y="13348"/>
                  </a:cubicBezTo>
                  <a:cubicBezTo>
                    <a:pt x="10842" y="16429"/>
                    <a:pt x="10888" y="19739"/>
                    <a:pt x="9724" y="22683"/>
                  </a:cubicBezTo>
                  <a:cubicBezTo>
                    <a:pt x="7989" y="27111"/>
                    <a:pt x="3789" y="30215"/>
                    <a:pt x="2100" y="34644"/>
                  </a:cubicBezTo>
                  <a:cubicBezTo>
                    <a:pt x="0" y="40236"/>
                    <a:pt x="2557" y="46764"/>
                    <a:pt x="7053" y="50735"/>
                  </a:cubicBezTo>
                  <a:cubicBezTo>
                    <a:pt x="8080" y="50096"/>
                    <a:pt x="9153" y="49480"/>
                    <a:pt x="10249" y="48887"/>
                  </a:cubicBezTo>
                  <a:cubicBezTo>
                    <a:pt x="13650" y="47083"/>
                    <a:pt x="17325" y="45577"/>
                    <a:pt x="21159" y="45098"/>
                  </a:cubicBezTo>
                  <a:cubicBezTo>
                    <a:pt x="21524" y="44162"/>
                    <a:pt x="21730" y="43157"/>
                    <a:pt x="21913" y="42153"/>
                  </a:cubicBezTo>
                  <a:cubicBezTo>
                    <a:pt x="19881" y="41834"/>
                    <a:pt x="17850" y="41309"/>
                    <a:pt x="16092" y="40236"/>
                  </a:cubicBezTo>
                  <a:cubicBezTo>
                    <a:pt x="13193" y="38433"/>
                    <a:pt x="11299" y="35100"/>
                    <a:pt x="11230" y="31699"/>
                  </a:cubicBezTo>
                  <a:cubicBezTo>
                    <a:pt x="11185" y="30010"/>
                    <a:pt x="11573" y="28344"/>
                    <a:pt x="11961" y="26700"/>
                  </a:cubicBezTo>
                  <a:cubicBezTo>
                    <a:pt x="12531" y="24167"/>
                    <a:pt x="13125" y="21633"/>
                    <a:pt x="13764" y="19100"/>
                  </a:cubicBezTo>
                  <a:cubicBezTo>
                    <a:pt x="14220" y="17342"/>
                    <a:pt x="14723" y="15562"/>
                    <a:pt x="15636" y="14010"/>
                  </a:cubicBezTo>
                  <a:cubicBezTo>
                    <a:pt x="17096" y="11544"/>
                    <a:pt x="19584" y="9764"/>
                    <a:pt x="22323" y="8965"/>
                  </a:cubicBezTo>
                  <a:cubicBezTo>
                    <a:pt x="23620" y="8581"/>
                    <a:pt x="24975" y="8402"/>
                    <a:pt x="26334" y="8402"/>
                  </a:cubicBezTo>
                  <a:cubicBezTo>
                    <a:pt x="27799" y="8402"/>
                    <a:pt x="29269" y="8609"/>
                    <a:pt x="30677" y="8988"/>
                  </a:cubicBezTo>
                  <a:cubicBezTo>
                    <a:pt x="30723" y="9011"/>
                    <a:pt x="30746" y="9011"/>
                    <a:pt x="30769" y="9034"/>
                  </a:cubicBezTo>
                  <a:cubicBezTo>
                    <a:pt x="30426" y="10654"/>
                    <a:pt x="30655" y="12412"/>
                    <a:pt x="31385" y="13918"/>
                  </a:cubicBezTo>
                  <a:cubicBezTo>
                    <a:pt x="33006" y="17137"/>
                    <a:pt x="36680" y="18826"/>
                    <a:pt x="38575" y="21861"/>
                  </a:cubicBezTo>
                  <a:cubicBezTo>
                    <a:pt x="39648" y="23596"/>
                    <a:pt x="40059" y="25719"/>
                    <a:pt x="39739" y="27750"/>
                  </a:cubicBezTo>
                  <a:cubicBezTo>
                    <a:pt x="40841" y="26442"/>
                    <a:pt x="42557" y="25740"/>
                    <a:pt x="44262" y="25740"/>
                  </a:cubicBezTo>
                  <a:cubicBezTo>
                    <a:pt x="45383" y="25740"/>
                    <a:pt x="46499" y="26044"/>
                    <a:pt x="47431" y="26678"/>
                  </a:cubicBezTo>
                  <a:cubicBezTo>
                    <a:pt x="48002" y="27066"/>
                    <a:pt x="48504" y="27568"/>
                    <a:pt x="48801" y="28184"/>
                  </a:cubicBezTo>
                  <a:cubicBezTo>
                    <a:pt x="49668" y="30010"/>
                    <a:pt x="48344" y="32270"/>
                    <a:pt x="46495" y="33091"/>
                  </a:cubicBezTo>
                  <a:cubicBezTo>
                    <a:pt x="45651" y="33456"/>
                    <a:pt x="44750" y="33597"/>
                    <a:pt x="43833" y="33597"/>
                  </a:cubicBezTo>
                  <a:cubicBezTo>
                    <a:pt x="42741" y="33597"/>
                    <a:pt x="41627" y="33398"/>
                    <a:pt x="40561" y="33137"/>
                  </a:cubicBezTo>
                  <a:lnTo>
                    <a:pt x="40561" y="33137"/>
                  </a:lnTo>
                  <a:cubicBezTo>
                    <a:pt x="40104" y="38136"/>
                    <a:pt x="40333" y="43226"/>
                    <a:pt x="41200" y="48110"/>
                  </a:cubicBezTo>
                  <a:lnTo>
                    <a:pt x="41246" y="48110"/>
                  </a:lnTo>
                  <a:cubicBezTo>
                    <a:pt x="46473" y="49640"/>
                    <a:pt x="51334" y="52310"/>
                    <a:pt x="55420" y="55871"/>
                  </a:cubicBezTo>
                  <a:cubicBezTo>
                    <a:pt x="59643" y="52653"/>
                    <a:pt x="62998" y="48293"/>
                    <a:pt x="64641" y="43272"/>
                  </a:cubicBezTo>
                  <a:cubicBezTo>
                    <a:pt x="66536" y="37520"/>
                    <a:pt x="66034" y="30946"/>
                    <a:pt x="62861" y="25787"/>
                  </a:cubicBezTo>
                  <a:cubicBezTo>
                    <a:pt x="61583" y="23733"/>
                    <a:pt x="59917" y="21907"/>
                    <a:pt x="58844" y="19739"/>
                  </a:cubicBezTo>
                  <a:cubicBezTo>
                    <a:pt x="57383" y="16886"/>
                    <a:pt x="57063" y="13599"/>
                    <a:pt x="55991" y="10586"/>
                  </a:cubicBezTo>
                  <a:cubicBezTo>
                    <a:pt x="54712" y="6934"/>
                    <a:pt x="52293" y="3624"/>
                    <a:pt x="48938" y="1707"/>
                  </a:cubicBezTo>
                  <a:cubicBezTo>
                    <a:pt x="47063" y="648"/>
                    <a:pt x="44888" y="67"/>
                    <a:pt x="42733" y="67"/>
                  </a:cubicBezTo>
                  <a:cubicBezTo>
                    <a:pt x="41032" y="67"/>
                    <a:pt x="39342" y="429"/>
                    <a:pt x="37822" y="1205"/>
                  </a:cubicBezTo>
                  <a:cubicBezTo>
                    <a:pt x="37479" y="1387"/>
                    <a:pt x="37114" y="1593"/>
                    <a:pt x="36726" y="1615"/>
                  </a:cubicBezTo>
                  <a:cubicBezTo>
                    <a:pt x="36702" y="1617"/>
                    <a:pt x="36679" y="1618"/>
                    <a:pt x="36655" y="1618"/>
                  </a:cubicBezTo>
                  <a:cubicBezTo>
                    <a:pt x="36314" y="1618"/>
                    <a:pt x="35974" y="1470"/>
                    <a:pt x="35653" y="1342"/>
                  </a:cubicBezTo>
                  <a:cubicBezTo>
                    <a:pt x="33515" y="444"/>
                    <a:pt x="31200" y="0"/>
                    <a:pt x="28883" y="0"/>
                  </a:cubicBezTo>
                  <a:close/>
                </a:path>
              </a:pathLst>
            </a:custGeom>
            <a:solidFill>
              <a:srgbClr val="3F25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56"/>
            <p:cNvSpPr/>
            <p:nvPr/>
          </p:nvSpPr>
          <p:spPr>
            <a:xfrm flipH="1">
              <a:off x="2766643" y="2564517"/>
              <a:ext cx="289377" cy="390416"/>
            </a:xfrm>
            <a:custGeom>
              <a:avLst/>
              <a:gdLst/>
              <a:ahLst/>
              <a:cxnLst/>
              <a:rect l="l" t="t" r="r" b="b"/>
              <a:pathLst>
                <a:path w="14449" h="19494" extrusionOk="0">
                  <a:moveTo>
                    <a:pt x="12760" y="0"/>
                  </a:moveTo>
                  <a:cubicBezTo>
                    <a:pt x="11756" y="1324"/>
                    <a:pt x="10751" y="2648"/>
                    <a:pt x="9747" y="3995"/>
                  </a:cubicBezTo>
                  <a:cubicBezTo>
                    <a:pt x="9313" y="4565"/>
                    <a:pt x="8880" y="5159"/>
                    <a:pt x="8446" y="5730"/>
                  </a:cubicBezTo>
                  <a:cubicBezTo>
                    <a:pt x="8948" y="6186"/>
                    <a:pt x="9405" y="6711"/>
                    <a:pt x="9747" y="7282"/>
                  </a:cubicBezTo>
                  <a:cubicBezTo>
                    <a:pt x="10158" y="6780"/>
                    <a:pt x="10546" y="6277"/>
                    <a:pt x="10934" y="5752"/>
                  </a:cubicBezTo>
                  <a:cubicBezTo>
                    <a:pt x="10979" y="5684"/>
                    <a:pt x="11025" y="5638"/>
                    <a:pt x="11094" y="5570"/>
                  </a:cubicBezTo>
                  <a:cubicBezTo>
                    <a:pt x="12235" y="4018"/>
                    <a:pt x="13308" y="2420"/>
                    <a:pt x="14449" y="868"/>
                  </a:cubicBezTo>
                  <a:cubicBezTo>
                    <a:pt x="13901" y="548"/>
                    <a:pt x="13330" y="252"/>
                    <a:pt x="12760" y="0"/>
                  </a:cubicBezTo>
                  <a:close/>
                  <a:moveTo>
                    <a:pt x="2283" y="14472"/>
                  </a:moveTo>
                  <a:cubicBezTo>
                    <a:pt x="1621" y="15430"/>
                    <a:pt x="982" y="16412"/>
                    <a:pt x="320" y="17370"/>
                  </a:cubicBezTo>
                  <a:cubicBezTo>
                    <a:pt x="206" y="18078"/>
                    <a:pt x="115" y="18786"/>
                    <a:pt x="0" y="19493"/>
                  </a:cubicBezTo>
                  <a:cubicBezTo>
                    <a:pt x="662" y="19037"/>
                    <a:pt x="1347" y="18603"/>
                    <a:pt x="1895" y="18147"/>
                  </a:cubicBezTo>
                  <a:cubicBezTo>
                    <a:pt x="2443" y="17530"/>
                    <a:pt x="2945" y="16914"/>
                    <a:pt x="3424" y="16252"/>
                  </a:cubicBezTo>
                  <a:cubicBezTo>
                    <a:pt x="3401" y="16229"/>
                    <a:pt x="3379" y="16206"/>
                    <a:pt x="3356" y="16161"/>
                  </a:cubicBezTo>
                  <a:cubicBezTo>
                    <a:pt x="2922" y="15659"/>
                    <a:pt x="2511" y="15111"/>
                    <a:pt x="2283" y="14472"/>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56"/>
            <p:cNvSpPr/>
            <p:nvPr/>
          </p:nvSpPr>
          <p:spPr>
            <a:xfrm flipH="1">
              <a:off x="1647111" y="1954923"/>
              <a:ext cx="1368679" cy="1681649"/>
            </a:xfrm>
            <a:custGeom>
              <a:avLst/>
              <a:gdLst/>
              <a:ahLst/>
              <a:cxnLst/>
              <a:rect l="l" t="t" r="r" b="b"/>
              <a:pathLst>
                <a:path w="68340" h="83967" extrusionOk="0">
                  <a:moveTo>
                    <a:pt x="45005" y="0"/>
                  </a:moveTo>
                  <a:cubicBezTo>
                    <a:pt x="43646" y="0"/>
                    <a:pt x="42291" y="179"/>
                    <a:pt x="40994" y="563"/>
                  </a:cubicBezTo>
                  <a:cubicBezTo>
                    <a:pt x="38255" y="1362"/>
                    <a:pt x="35767" y="3142"/>
                    <a:pt x="34307" y="5608"/>
                  </a:cubicBezTo>
                  <a:cubicBezTo>
                    <a:pt x="33394" y="7160"/>
                    <a:pt x="32891" y="8940"/>
                    <a:pt x="32435" y="10698"/>
                  </a:cubicBezTo>
                  <a:cubicBezTo>
                    <a:pt x="31796" y="13231"/>
                    <a:pt x="31202" y="15765"/>
                    <a:pt x="30632" y="18298"/>
                  </a:cubicBezTo>
                  <a:cubicBezTo>
                    <a:pt x="30244" y="19942"/>
                    <a:pt x="29856" y="21608"/>
                    <a:pt x="29901" y="23297"/>
                  </a:cubicBezTo>
                  <a:cubicBezTo>
                    <a:pt x="29970" y="26698"/>
                    <a:pt x="31864" y="30031"/>
                    <a:pt x="34763" y="31834"/>
                  </a:cubicBezTo>
                  <a:cubicBezTo>
                    <a:pt x="36521" y="32907"/>
                    <a:pt x="38552" y="33432"/>
                    <a:pt x="40584" y="33751"/>
                  </a:cubicBezTo>
                  <a:cubicBezTo>
                    <a:pt x="40401" y="34755"/>
                    <a:pt x="40195" y="35760"/>
                    <a:pt x="39830" y="36696"/>
                  </a:cubicBezTo>
                  <a:cubicBezTo>
                    <a:pt x="39625" y="37266"/>
                    <a:pt x="39351" y="37791"/>
                    <a:pt x="39031" y="38293"/>
                  </a:cubicBezTo>
                  <a:cubicBezTo>
                    <a:pt x="38689" y="38818"/>
                    <a:pt x="38278" y="39275"/>
                    <a:pt x="37890" y="39777"/>
                  </a:cubicBezTo>
                  <a:cubicBezTo>
                    <a:pt x="37274" y="40507"/>
                    <a:pt x="36726" y="41306"/>
                    <a:pt x="36224" y="42105"/>
                  </a:cubicBezTo>
                  <a:cubicBezTo>
                    <a:pt x="37000" y="44000"/>
                    <a:pt x="38118" y="45780"/>
                    <a:pt x="39876" y="46784"/>
                  </a:cubicBezTo>
                  <a:cubicBezTo>
                    <a:pt x="41040" y="47469"/>
                    <a:pt x="42410" y="47720"/>
                    <a:pt x="43756" y="47903"/>
                  </a:cubicBezTo>
                  <a:cubicBezTo>
                    <a:pt x="45294" y="48128"/>
                    <a:pt x="46849" y="48284"/>
                    <a:pt x="48400" y="48284"/>
                  </a:cubicBezTo>
                  <a:cubicBezTo>
                    <a:pt x="49358" y="48284"/>
                    <a:pt x="50315" y="48225"/>
                    <a:pt x="51266" y="48085"/>
                  </a:cubicBezTo>
                  <a:cubicBezTo>
                    <a:pt x="53023" y="47834"/>
                    <a:pt x="54781" y="47264"/>
                    <a:pt x="56310" y="46351"/>
                  </a:cubicBezTo>
                  <a:cubicBezTo>
                    <a:pt x="57497" y="44114"/>
                    <a:pt x="58707" y="41923"/>
                    <a:pt x="59917" y="39708"/>
                  </a:cubicBezTo>
                  <a:lnTo>
                    <a:pt x="59871" y="39708"/>
                  </a:lnTo>
                  <a:cubicBezTo>
                    <a:pt x="59004" y="34824"/>
                    <a:pt x="58775" y="29734"/>
                    <a:pt x="59232" y="24735"/>
                  </a:cubicBezTo>
                  <a:lnTo>
                    <a:pt x="59232" y="24735"/>
                  </a:lnTo>
                  <a:cubicBezTo>
                    <a:pt x="60298" y="24996"/>
                    <a:pt x="61412" y="25195"/>
                    <a:pt x="62504" y="25195"/>
                  </a:cubicBezTo>
                  <a:cubicBezTo>
                    <a:pt x="63421" y="25195"/>
                    <a:pt x="64322" y="25054"/>
                    <a:pt x="65166" y="24689"/>
                  </a:cubicBezTo>
                  <a:cubicBezTo>
                    <a:pt x="67015" y="23868"/>
                    <a:pt x="68339" y="21608"/>
                    <a:pt x="67472" y="19782"/>
                  </a:cubicBezTo>
                  <a:cubicBezTo>
                    <a:pt x="67175" y="19166"/>
                    <a:pt x="66673" y="18664"/>
                    <a:pt x="66102" y="18276"/>
                  </a:cubicBezTo>
                  <a:cubicBezTo>
                    <a:pt x="65170" y="17642"/>
                    <a:pt x="64054" y="17338"/>
                    <a:pt x="62933" y="17338"/>
                  </a:cubicBezTo>
                  <a:cubicBezTo>
                    <a:pt x="61228" y="17338"/>
                    <a:pt x="59512" y="18040"/>
                    <a:pt x="58410" y="19348"/>
                  </a:cubicBezTo>
                  <a:cubicBezTo>
                    <a:pt x="58730" y="17340"/>
                    <a:pt x="58319" y="15194"/>
                    <a:pt x="57246" y="13459"/>
                  </a:cubicBezTo>
                  <a:cubicBezTo>
                    <a:pt x="55351" y="10424"/>
                    <a:pt x="51677" y="8735"/>
                    <a:pt x="50056" y="5516"/>
                  </a:cubicBezTo>
                  <a:cubicBezTo>
                    <a:pt x="49326" y="4010"/>
                    <a:pt x="49097" y="2252"/>
                    <a:pt x="49440" y="632"/>
                  </a:cubicBezTo>
                  <a:cubicBezTo>
                    <a:pt x="49417" y="609"/>
                    <a:pt x="49394" y="609"/>
                    <a:pt x="49348" y="586"/>
                  </a:cubicBezTo>
                  <a:cubicBezTo>
                    <a:pt x="49348" y="609"/>
                    <a:pt x="49326" y="609"/>
                    <a:pt x="49326" y="609"/>
                  </a:cubicBezTo>
                  <a:cubicBezTo>
                    <a:pt x="49326" y="609"/>
                    <a:pt x="49326" y="586"/>
                    <a:pt x="49348" y="586"/>
                  </a:cubicBezTo>
                  <a:cubicBezTo>
                    <a:pt x="47940" y="207"/>
                    <a:pt x="46470" y="0"/>
                    <a:pt x="45005" y="0"/>
                  </a:cubicBezTo>
                  <a:close/>
                  <a:moveTo>
                    <a:pt x="6129" y="32979"/>
                  </a:moveTo>
                  <a:cubicBezTo>
                    <a:pt x="6072" y="32979"/>
                    <a:pt x="6015" y="32985"/>
                    <a:pt x="5958" y="32998"/>
                  </a:cubicBezTo>
                  <a:cubicBezTo>
                    <a:pt x="5638" y="33066"/>
                    <a:pt x="5410" y="33340"/>
                    <a:pt x="5273" y="33614"/>
                  </a:cubicBezTo>
                  <a:cubicBezTo>
                    <a:pt x="4999" y="34162"/>
                    <a:pt x="5022" y="34801"/>
                    <a:pt x="5296" y="35326"/>
                  </a:cubicBezTo>
                  <a:cubicBezTo>
                    <a:pt x="5136" y="35258"/>
                    <a:pt x="4999" y="35212"/>
                    <a:pt x="4839" y="35166"/>
                  </a:cubicBezTo>
                  <a:cubicBezTo>
                    <a:pt x="4765" y="35154"/>
                    <a:pt x="4688" y="35147"/>
                    <a:pt x="4611" y="35147"/>
                  </a:cubicBezTo>
                  <a:cubicBezTo>
                    <a:pt x="4263" y="35147"/>
                    <a:pt x="3908" y="35278"/>
                    <a:pt x="3721" y="35577"/>
                  </a:cubicBezTo>
                  <a:cubicBezTo>
                    <a:pt x="3447" y="36011"/>
                    <a:pt x="3652" y="36627"/>
                    <a:pt x="3903" y="37084"/>
                  </a:cubicBezTo>
                  <a:cubicBezTo>
                    <a:pt x="3972" y="37198"/>
                    <a:pt x="4040" y="37335"/>
                    <a:pt x="4109" y="37449"/>
                  </a:cubicBezTo>
                  <a:lnTo>
                    <a:pt x="3972" y="37517"/>
                  </a:lnTo>
                  <a:cubicBezTo>
                    <a:pt x="3845" y="37449"/>
                    <a:pt x="3710" y="37418"/>
                    <a:pt x="3574" y="37418"/>
                  </a:cubicBezTo>
                  <a:cubicBezTo>
                    <a:pt x="3073" y="37418"/>
                    <a:pt x="2558" y="37836"/>
                    <a:pt x="2397" y="38339"/>
                  </a:cubicBezTo>
                  <a:cubicBezTo>
                    <a:pt x="2214" y="38955"/>
                    <a:pt x="2374" y="39594"/>
                    <a:pt x="2602" y="40211"/>
                  </a:cubicBezTo>
                  <a:lnTo>
                    <a:pt x="2534" y="40233"/>
                  </a:lnTo>
                  <a:cubicBezTo>
                    <a:pt x="1986" y="40325"/>
                    <a:pt x="1415" y="40599"/>
                    <a:pt x="1164" y="41101"/>
                  </a:cubicBezTo>
                  <a:cubicBezTo>
                    <a:pt x="982" y="41512"/>
                    <a:pt x="1004" y="41945"/>
                    <a:pt x="1141" y="42379"/>
                  </a:cubicBezTo>
                  <a:lnTo>
                    <a:pt x="1027" y="42402"/>
                  </a:lnTo>
                  <a:cubicBezTo>
                    <a:pt x="297" y="42744"/>
                    <a:pt x="0" y="43703"/>
                    <a:pt x="160" y="44502"/>
                  </a:cubicBezTo>
                  <a:cubicBezTo>
                    <a:pt x="183" y="44639"/>
                    <a:pt x="228" y="44776"/>
                    <a:pt x="274" y="44913"/>
                  </a:cubicBezTo>
                  <a:cubicBezTo>
                    <a:pt x="502" y="45552"/>
                    <a:pt x="913" y="46100"/>
                    <a:pt x="1347" y="46602"/>
                  </a:cubicBezTo>
                  <a:cubicBezTo>
                    <a:pt x="1370" y="46647"/>
                    <a:pt x="1392" y="46670"/>
                    <a:pt x="1415" y="46693"/>
                  </a:cubicBezTo>
                  <a:cubicBezTo>
                    <a:pt x="1963" y="47355"/>
                    <a:pt x="2579" y="47994"/>
                    <a:pt x="3378" y="48336"/>
                  </a:cubicBezTo>
                  <a:cubicBezTo>
                    <a:pt x="3549" y="48405"/>
                    <a:pt x="3755" y="48456"/>
                    <a:pt x="3955" y="48456"/>
                  </a:cubicBezTo>
                  <a:cubicBezTo>
                    <a:pt x="4154" y="48456"/>
                    <a:pt x="4348" y="48405"/>
                    <a:pt x="4497" y="48268"/>
                  </a:cubicBezTo>
                  <a:cubicBezTo>
                    <a:pt x="4497" y="48268"/>
                    <a:pt x="4497" y="48268"/>
                    <a:pt x="4520" y="48245"/>
                  </a:cubicBezTo>
                  <a:cubicBezTo>
                    <a:pt x="4588" y="48976"/>
                    <a:pt x="4725" y="49866"/>
                    <a:pt x="4862" y="50459"/>
                  </a:cubicBezTo>
                  <a:lnTo>
                    <a:pt x="4862" y="50482"/>
                  </a:lnTo>
                  <a:cubicBezTo>
                    <a:pt x="5798" y="50528"/>
                    <a:pt x="6756" y="50665"/>
                    <a:pt x="7692" y="50847"/>
                  </a:cubicBezTo>
                  <a:cubicBezTo>
                    <a:pt x="8445" y="50961"/>
                    <a:pt x="9199" y="51098"/>
                    <a:pt x="9929" y="51235"/>
                  </a:cubicBezTo>
                  <a:cubicBezTo>
                    <a:pt x="9952" y="50939"/>
                    <a:pt x="10135" y="50619"/>
                    <a:pt x="10408" y="50459"/>
                  </a:cubicBezTo>
                  <a:cubicBezTo>
                    <a:pt x="10625" y="50356"/>
                    <a:pt x="10860" y="50318"/>
                    <a:pt x="11102" y="50318"/>
                  </a:cubicBezTo>
                  <a:cubicBezTo>
                    <a:pt x="11394" y="50318"/>
                    <a:pt x="11696" y="50374"/>
                    <a:pt x="11983" y="50436"/>
                  </a:cubicBezTo>
                  <a:cubicBezTo>
                    <a:pt x="12120" y="50459"/>
                    <a:pt x="12280" y="50505"/>
                    <a:pt x="12440" y="50528"/>
                  </a:cubicBezTo>
                  <a:cubicBezTo>
                    <a:pt x="12189" y="48816"/>
                    <a:pt x="11321" y="46305"/>
                    <a:pt x="11550" y="44616"/>
                  </a:cubicBezTo>
                  <a:cubicBezTo>
                    <a:pt x="11664" y="43703"/>
                    <a:pt x="11961" y="42836"/>
                    <a:pt x="12098" y="41945"/>
                  </a:cubicBezTo>
                  <a:cubicBezTo>
                    <a:pt x="12234" y="41032"/>
                    <a:pt x="12234" y="40074"/>
                    <a:pt x="11801" y="39275"/>
                  </a:cubicBezTo>
                  <a:cubicBezTo>
                    <a:pt x="11344" y="38430"/>
                    <a:pt x="10500" y="37905"/>
                    <a:pt x="9815" y="37243"/>
                  </a:cubicBezTo>
                  <a:cubicBezTo>
                    <a:pt x="9495" y="36924"/>
                    <a:pt x="9199" y="36581"/>
                    <a:pt x="8925" y="36193"/>
                  </a:cubicBezTo>
                  <a:cubicBezTo>
                    <a:pt x="8537" y="36718"/>
                    <a:pt x="8149" y="37221"/>
                    <a:pt x="7738" y="37723"/>
                  </a:cubicBezTo>
                  <a:cubicBezTo>
                    <a:pt x="7396" y="37152"/>
                    <a:pt x="6939" y="36627"/>
                    <a:pt x="6437" y="36171"/>
                  </a:cubicBezTo>
                  <a:cubicBezTo>
                    <a:pt x="6871" y="35600"/>
                    <a:pt x="7304" y="35006"/>
                    <a:pt x="7738" y="34436"/>
                  </a:cubicBezTo>
                  <a:cubicBezTo>
                    <a:pt x="7578" y="34185"/>
                    <a:pt x="7418" y="33957"/>
                    <a:pt x="7259" y="33751"/>
                  </a:cubicBezTo>
                  <a:cubicBezTo>
                    <a:pt x="6974" y="33365"/>
                    <a:pt x="6581" y="32979"/>
                    <a:pt x="6129" y="32979"/>
                  </a:cubicBezTo>
                  <a:close/>
                  <a:moveTo>
                    <a:pt x="32869" y="67601"/>
                  </a:moveTo>
                  <a:lnTo>
                    <a:pt x="32869" y="67601"/>
                  </a:lnTo>
                  <a:cubicBezTo>
                    <a:pt x="33097" y="68765"/>
                    <a:pt x="33302" y="69952"/>
                    <a:pt x="33530" y="71116"/>
                  </a:cubicBezTo>
                  <a:cubicBezTo>
                    <a:pt x="33191" y="71135"/>
                    <a:pt x="32852" y="71144"/>
                    <a:pt x="32513" y="71144"/>
                  </a:cubicBezTo>
                  <a:cubicBezTo>
                    <a:pt x="29231" y="71144"/>
                    <a:pt x="25978" y="70314"/>
                    <a:pt x="22688" y="70066"/>
                  </a:cubicBezTo>
                  <a:cubicBezTo>
                    <a:pt x="22630" y="70058"/>
                    <a:pt x="22572" y="70052"/>
                    <a:pt x="22515" y="70052"/>
                  </a:cubicBezTo>
                  <a:cubicBezTo>
                    <a:pt x="22418" y="70052"/>
                    <a:pt x="22327" y="70068"/>
                    <a:pt x="22255" y="70112"/>
                  </a:cubicBezTo>
                  <a:cubicBezTo>
                    <a:pt x="21867" y="70317"/>
                    <a:pt x="22049" y="70888"/>
                    <a:pt x="22346" y="71207"/>
                  </a:cubicBezTo>
                  <a:cubicBezTo>
                    <a:pt x="22392" y="71253"/>
                    <a:pt x="22437" y="71321"/>
                    <a:pt x="22483" y="71367"/>
                  </a:cubicBezTo>
                  <a:cubicBezTo>
                    <a:pt x="22141" y="71527"/>
                    <a:pt x="21798" y="71755"/>
                    <a:pt x="21798" y="72120"/>
                  </a:cubicBezTo>
                  <a:cubicBezTo>
                    <a:pt x="21775" y="72326"/>
                    <a:pt x="21867" y="72508"/>
                    <a:pt x="21981" y="72691"/>
                  </a:cubicBezTo>
                  <a:cubicBezTo>
                    <a:pt x="22095" y="72851"/>
                    <a:pt x="22232" y="73033"/>
                    <a:pt x="22369" y="73193"/>
                  </a:cubicBezTo>
                  <a:cubicBezTo>
                    <a:pt x="22141" y="73399"/>
                    <a:pt x="21935" y="73650"/>
                    <a:pt x="21890" y="73969"/>
                  </a:cubicBezTo>
                  <a:cubicBezTo>
                    <a:pt x="21821" y="74426"/>
                    <a:pt x="22118" y="74837"/>
                    <a:pt x="22415" y="75179"/>
                  </a:cubicBezTo>
                  <a:cubicBezTo>
                    <a:pt x="22552" y="75316"/>
                    <a:pt x="22688" y="75453"/>
                    <a:pt x="22825" y="75567"/>
                  </a:cubicBezTo>
                  <a:cubicBezTo>
                    <a:pt x="22597" y="76069"/>
                    <a:pt x="22711" y="76731"/>
                    <a:pt x="23031" y="77210"/>
                  </a:cubicBezTo>
                  <a:cubicBezTo>
                    <a:pt x="23419" y="77758"/>
                    <a:pt x="24012" y="78123"/>
                    <a:pt x="24629" y="78420"/>
                  </a:cubicBezTo>
                  <a:cubicBezTo>
                    <a:pt x="26706" y="79493"/>
                    <a:pt x="28920" y="80246"/>
                    <a:pt x="31202" y="80680"/>
                  </a:cubicBezTo>
                  <a:cubicBezTo>
                    <a:pt x="32481" y="80931"/>
                    <a:pt x="33782" y="81068"/>
                    <a:pt x="35060" y="81319"/>
                  </a:cubicBezTo>
                  <a:cubicBezTo>
                    <a:pt x="35562" y="81410"/>
                    <a:pt x="36041" y="81524"/>
                    <a:pt x="36521" y="81661"/>
                  </a:cubicBezTo>
                  <a:cubicBezTo>
                    <a:pt x="38027" y="82072"/>
                    <a:pt x="39511" y="82803"/>
                    <a:pt x="40538" y="83967"/>
                  </a:cubicBezTo>
                  <a:cubicBezTo>
                    <a:pt x="41885" y="80315"/>
                    <a:pt x="43756" y="76845"/>
                    <a:pt x="46039" y="73695"/>
                  </a:cubicBezTo>
                  <a:cubicBezTo>
                    <a:pt x="44692" y="73284"/>
                    <a:pt x="43323" y="72851"/>
                    <a:pt x="42044" y="72212"/>
                  </a:cubicBezTo>
                  <a:cubicBezTo>
                    <a:pt x="38940" y="70728"/>
                    <a:pt x="36201" y="68149"/>
                    <a:pt x="32869" y="6760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56"/>
            <p:cNvSpPr/>
            <p:nvPr/>
          </p:nvSpPr>
          <p:spPr>
            <a:xfrm flipH="1">
              <a:off x="1345870" y="2791225"/>
              <a:ext cx="1731177" cy="1094783"/>
            </a:xfrm>
            <a:custGeom>
              <a:avLst/>
              <a:gdLst/>
              <a:ahLst/>
              <a:cxnLst/>
              <a:rect l="l" t="t" r="r" b="b"/>
              <a:pathLst>
                <a:path w="86440" h="54664" extrusionOk="0">
                  <a:moveTo>
                    <a:pt x="36567" y="1"/>
                  </a:moveTo>
                  <a:lnTo>
                    <a:pt x="36567" y="1"/>
                  </a:lnTo>
                  <a:cubicBezTo>
                    <a:pt x="34421" y="1850"/>
                    <a:pt x="32230" y="3858"/>
                    <a:pt x="30084" y="5890"/>
                  </a:cubicBezTo>
                  <a:cubicBezTo>
                    <a:pt x="29879" y="6072"/>
                    <a:pt x="29673" y="6278"/>
                    <a:pt x="29605" y="6529"/>
                  </a:cubicBezTo>
                  <a:cubicBezTo>
                    <a:pt x="29514" y="6826"/>
                    <a:pt x="29605" y="7145"/>
                    <a:pt x="29719" y="7442"/>
                  </a:cubicBezTo>
                  <a:lnTo>
                    <a:pt x="30290" y="9199"/>
                  </a:lnTo>
                  <a:cubicBezTo>
                    <a:pt x="30449" y="9702"/>
                    <a:pt x="30609" y="10204"/>
                    <a:pt x="30586" y="10729"/>
                  </a:cubicBezTo>
                  <a:cubicBezTo>
                    <a:pt x="30586" y="11642"/>
                    <a:pt x="30061" y="12486"/>
                    <a:pt x="29742" y="13354"/>
                  </a:cubicBezTo>
                  <a:lnTo>
                    <a:pt x="30107" y="13445"/>
                  </a:lnTo>
                  <a:lnTo>
                    <a:pt x="31248" y="11801"/>
                  </a:lnTo>
                  <a:cubicBezTo>
                    <a:pt x="31385" y="11619"/>
                    <a:pt x="31522" y="11436"/>
                    <a:pt x="31568" y="11208"/>
                  </a:cubicBezTo>
                  <a:cubicBezTo>
                    <a:pt x="31659" y="10911"/>
                    <a:pt x="31568" y="10592"/>
                    <a:pt x="31477" y="10295"/>
                  </a:cubicBezTo>
                  <a:cubicBezTo>
                    <a:pt x="31226" y="9450"/>
                    <a:pt x="30974" y="8606"/>
                    <a:pt x="30746" y="7784"/>
                  </a:cubicBezTo>
                  <a:cubicBezTo>
                    <a:pt x="30678" y="7602"/>
                    <a:pt x="30632" y="7396"/>
                    <a:pt x="30655" y="7214"/>
                  </a:cubicBezTo>
                  <a:cubicBezTo>
                    <a:pt x="30701" y="7008"/>
                    <a:pt x="30838" y="6826"/>
                    <a:pt x="30997" y="6666"/>
                  </a:cubicBezTo>
                  <a:cubicBezTo>
                    <a:pt x="32846" y="4429"/>
                    <a:pt x="34718" y="2215"/>
                    <a:pt x="36567" y="1"/>
                  </a:cubicBezTo>
                  <a:close/>
                  <a:moveTo>
                    <a:pt x="64642" y="3151"/>
                  </a:moveTo>
                  <a:lnTo>
                    <a:pt x="64642" y="3151"/>
                  </a:lnTo>
                  <a:cubicBezTo>
                    <a:pt x="64802" y="6392"/>
                    <a:pt x="64961" y="9656"/>
                    <a:pt x="65121" y="12897"/>
                  </a:cubicBezTo>
                  <a:cubicBezTo>
                    <a:pt x="65144" y="13171"/>
                    <a:pt x="65144" y="13468"/>
                    <a:pt x="65030" y="13742"/>
                  </a:cubicBezTo>
                  <a:cubicBezTo>
                    <a:pt x="64893" y="14084"/>
                    <a:pt x="64573" y="14289"/>
                    <a:pt x="64254" y="14495"/>
                  </a:cubicBezTo>
                  <a:cubicBezTo>
                    <a:pt x="62861" y="15408"/>
                    <a:pt x="61401" y="16207"/>
                    <a:pt x="59894" y="16937"/>
                  </a:cubicBezTo>
                  <a:cubicBezTo>
                    <a:pt x="59689" y="17028"/>
                    <a:pt x="59483" y="17120"/>
                    <a:pt x="59346" y="17302"/>
                  </a:cubicBezTo>
                  <a:cubicBezTo>
                    <a:pt x="59209" y="17508"/>
                    <a:pt x="59187" y="17736"/>
                    <a:pt x="59187" y="17987"/>
                  </a:cubicBezTo>
                  <a:cubicBezTo>
                    <a:pt x="59118" y="19882"/>
                    <a:pt x="59757" y="21753"/>
                    <a:pt x="60122" y="23625"/>
                  </a:cubicBezTo>
                  <a:cubicBezTo>
                    <a:pt x="60214" y="24036"/>
                    <a:pt x="60282" y="24447"/>
                    <a:pt x="60191" y="24857"/>
                  </a:cubicBezTo>
                  <a:cubicBezTo>
                    <a:pt x="60122" y="25314"/>
                    <a:pt x="59871" y="25702"/>
                    <a:pt x="59643" y="26090"/>
                  </a:cubicBezTo>
                  <a:cubicBezTo>
                    <a:pt x="58365" y="28121"/>
                    <a:pt x="57109" y="30153"/>
                    <a:pt x="55854" y="32184"/>
                  </a:cubicBezTo>
                  <a:lnTo>
                    <a:pt x="56744" y="32618"/>
                  </a:lnTo>
                  <a:cubicBezTo>
                    <a:pt x="57064" y="32321"/>
                    <a:pt x="57338" y="31979"/>
                    <a:pt x="57589" y="31637"/>
                  </a:cubicBezTo>
                  <a:cubicBezTo>
                    <a:pt x="58410" y="30541"/>
                    <a:pt x="59209" y="29445"/>
                    <a:pt x="60031" y="28327"/>
                  </a:cubicBezTo>
                  <a:cubicBezTo>
                    <a:pt x="60533" y="27642"/>
                    <a:pt x="61081" y="26912"/>
                    <a:pt x="61241" y="26067"/>
                  </a:cubicBezTo>
                  <a:cubicBezTo>
                    <a:pt x="61423" y="25131"/>
                    <a:pt x="61195" y="24196"/>
                    <a:pt x="60944" y="23283"/>
                  </a:cubicBezTo>
                  <a:cubicBezTo>
                    <a:pt x="60647" y="22141"/>
                    <a:pt x="60328" y="21000"/>
                    <a:pt x="60031" y="19859"/>
                  </a:cubicBezTo>
                  <a:cubicBezTo>
                    <a:pt x="59917" y="19448"/>
                    <a:pt x="59803" y="18991"/>
                    <a:pt x="59963" y="18581"/>
                  </a:cubicBezTo>
                  <a:cubicBezTo>
                    <a:pt x="60100" y="18215"/>
                    <a:pt x="60442" y="17964"/>
                    <a:pt x="60761" y="17713"/>
                  </a:cubicBezTo>
                  <a:cubicBezTo>
                    <a:pt x="62245" y="16640"/>
                    <a:pt x="63729" y="15568"/>
                    <a:pt x="65212" y="14518"/>
                  </a:cubicBezTo>
                  <a:cubicBezTo>
                    <a:pt x="65532" y="14267"/>
                    <a:pt x="65874" y="14015"/>
                    <a:pt x="66034" y="13650"/>
                  </a:cubicBezTo>
                  <a:cubicBezTo>
                    <a:pt x="66217" y="13285"/>
                    <a:pt x="66171" y="12851"/>
                    <a:pt x="66125" y="12441"/>
                  </a:cubicBezTo>
                  <a:cubicBezTo>
                    <a:pt x="65760" y="9382"/>
                    <a:pt x="65212" y="6346"/>
                    <a:pt x="64642" y="3151"/>
                  </a:cubicBezTo>
                  <a:close/>
                  <a:moveTo>
                    <a:pt x="69253" y="26318"/>
                  </a:moveTo>
                  <a:cubicBezTo>
                    <a:pt x="69117" y="26634"/>
                    <a:pt x="65861" y="34128"/>
                    <a:pt x="60299" y="34128"/>
                  </a:cubicBezTo>
                  <a:cubicBezTo>
                    <a:pt x="60233" y="34128"/>
                    <a:pt x="60166" y="34127"/>
                    <a:pt x="60100" y="34125"/>
                  </a:cubicBezTo>
                  <a:lnTo>
                    <a:pt x="60100" y="34125"/>
                  </a:lnTo>
                  <a:cubicBezTo>
                    <a:pt x="60533" y="34307"/>
                    <a:pt x="60967" y="34490"/>
                    <a:pt x="61401" y="34650"/>
                  </a:cubicBezTo>
                  <a:cubicBezTo>
                    <a:pt x="62839" y="35220"/>
                    <a:pt x="64345" y="35699"/>
                    <a:pt x="65874" y="36019"/>
                  </a:cubicBezTo>
                  <a:cubicBezTo>
                    <a:pt x="67175" y="32846"/>
                    <a:pt x="68294" y="29605"/>
                    <a:pt x="69253" y="26318"/>
                  </a:cubicBezTo>
                  <a:close/>
                  <a:moveTo>
                    <a:pt x="23" y="32572"/>
                  </a:moveTo>
                  <a:cubicBezTo>
                    <a:pt x="1" y="33097"/>
                    <a:pt x="1" y="33622"/>
                    <a:pt x="23" y="34147"/>
                  </a:cubicBezTo>
                  <a:cubicBezTo>
                    <a:pt x="69" y="36133"/>
                    <a:pt x="343" y="38165"/>
                    <a:pt x="1142" y="39991"/>
                  </a:cubicBezTo>
                  <a:cubicBezTo>
                    <a:pt x="2648" y="43369"/>
                    <a:pt x="5889" y="45765"/>
                    <a:pt x="9427" y="46838"/>
                  </a:cubicBezTo>
                  <a:cubicBezTo>
                    <a:pt x="10836" y="47272"/>
                    <a:pt x="12309" y="47512"/>
                    <a:pt x="13774" y="47512"/>
                  </a:cubicBezTo>
                  <a:cubicBezTo>
                    <a:pt x="14779" y="47512"/>
                    <a:pt x="15780" y="47399"/>
                    <a:pt x="16754" y="47158"/>
                  </a:cubicBezTo>
                  <a:cubicBezTo>
                    <a:pt x="18169" y="46815"/>
                    <a:pt x="19516" y="46176"/>
                    <a:pt x="20680" y="45286"/>
                  </a:cubicBezTo>
                  <a:cubicBezTo>
                    <a:pt x="19014" y="44715"/>
                    <a:pt x="17371" y="44122"/>
                    <a:pt x="15704" y="43529"/>
                  </a:cubicBezTo>
                  <a:cubicBezTo>
                    <a:pt x="15430" y="43414"/>
                    <a:pt x="15157" y="43323"/>
                    <a:pt x="14883" y="43186"/>
                  </a:cubicBezTo>
                  <a:cubicBezTo>
                    <a:pt x="13812" y="43416"/>
                    <a:pt x="12812" y="43522"/>
                    <a:pt x="11880" y="43522"/>
                  </a:cubicBezTo>
                  <a:cubicBezTo>
                    <a:pt x="4391" y="43522"/>
                    <a:pt x="1241" y="36693"/>
                    <a:pt x="23" y="32572"/>
                  </a:cubicBezTo>
                  <a:close/>
                  <a:moveTo>
                    <a:pt x="44898" y="39078"/>
                  </a:moveTo>
                  <a:cubicBezTo>
                    <a:pt x="44419" y="40105"/>
                    <a:pt x="43985" y="41155"/>
                    <a:pt x="43597" y="42205"/>
                  </a:cubicBezTo>
                  <a:cubicBezTo>
                    <a:pt x="43254" y="43118"/>
                    <a:pt x="42935" y="44054"/>
                    <a:pt x="42661" y="44989"/>
                  </a:cubicBezTo>
                  <a:cubicBezTo>
                    <a:pt x="44167" y="45948"/>
                    <a:pt x="45697" y="46861"/>
                    <a:pt x="47249" y="47728"/>
                  </a:cubicBezTo>
                  <a:cubicBezTo>
                    <a:pt x="50627" y="49646"/>
                    <a:pt x="54119" y="51312"/>
                    <a:pt x="57771" y="52545"/>
                  </a:cubicBezTo>
                  <a:cubicBezTo>
                    <a:pt x="61699" y="53859"/>
                    <a:pt x="65837" y="54664"/>
                    <a:pt x="69967" y="54664"/>
                  </a:cubicBezTo>
                  <a:cubicBezTo>
                    <a:pt x="71430" y="54664"/>
                    <a:pt x="72892" y="54563"/>
                    <a:pt x="74343" y="54348"/>
                  </a:cubicBezTo>
                  <a:cubicBezTo>
                    <a:pt x="76465" y="54028"/>
                    <a:pt x="78588" y="53458"/>
                    <a:pt x="80483" y="52408"/>
                  </a:cubicBezTo>
                  <a:cubicBezTo>
                    <a:pt x="83085" y="50924"/>
                    <a:pt x="85048" y="48619"/>
                    <a:pt x="86440" y="45971"/>
                  </a:cubicBezTo>
                  <a:lnTo>
                    <a:pt x="86440" y="45971"/>
                  </a:lnTo>
                  <a:cubicBezTo>
                    <a:pt x="83298" y="48465"/>
                    <a:pt x="78393" y="51150"/>
                    <a:pt x="71857" y="51150"/>
                  </a:cubicBezTo>
                  <a:cubicBezTo>
                    <a:pt x="70558" y="51150"/>
                    <a:pt x="69195" y="51044"/>
                    <a:pt x="67769" y="50810"/>
                  </a:cubicBezTo>
                  <a:cubicBezTo>
                    <a:pt x="55626" y="48824"/>
                    <a:pt x="47477" y="41634"/>
                    <a:pt x="44898" y="39078"/>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56"/>
            <p:cNvSpPr/>
            <p:nvPr/>
          </p:nvSpPr>
          <p:spPr>
            <a:xfrm flipH="1">
              <a:off x="1700689" y="2342435"/>
              <a:ext cx="527104" cy="369768"/>
            </a:xfrm>
            <a:custGeom>
              <a:avLst/>
              <a:gdLst/>
              <a:ahLst/>
              <a:cxnLst/>
              <a:rect l="l" t="t" r="r" b="b"/>
              <a:pathLst>
                <a:path w="26319" h="18463" extrusionOk="0">
                  <a:moveTo>
                    <a:pt x="24114" y="0"/>
                  </a:moveTo>
                  <a:cubicBezTo>
                    <a:pt x="23818" y="0"/>
                    <a:pt x="23522" y="40"/>
                    <a:pt x="23237" y="111"/>
                  </a:cubicBezTo>
                  <a:cubicBezTo>
                    <a:pt x="22210" y="340"/>
                    <a:pt x="21206" y="1002"/>
                    <a:pt x="20840" y="2006"/>
                  </a:cubicBezTo>
                  <a:cubicBezTo>
                    <a:pt x="20863" y="2029"/>
                    <a:pt x="21023" y="2189"/>
                    <a:pt x="21183" y="2211"/>
                  </a:cubicBezTo>
                  <a:cubicBezTo>
                    <a:pt x="21365" y="2211"/>
                    <a:pt x="21502" y="2143"/>
                    <a:pt x="21662" y="2052"/>
                  </a:cubicBezTo>
                  <a:cubicBezTo>
                    <a:pt x="22073" y="1801"/>
                    <a:pt x="22461" y="1504"/>
                    <a:pt x="22918" y="1321"/>
                  </a:cubicBezTo>
                  <a:cubicBezTo>
                    <a:pt x="23195" y="1204"/>
                    <a:pt x="23511" y="1125"/>
                    <a:pt x="23822" y="1125"/>
                  </a:cubicBezTo>
                  <a:cubicBezTo>
                    <a:pt x="23996" y="1125"/>
                    <a:pt x="24169" y="1150"/>
                    <a:pt x="24333" y="1207"/>
                  </a:cubicBezTo>
                  <a:cubicBezTo>
                    <a:pt x="24721" y="1344"/>
                    <a:pt x="25017" y="1641"/>
                    <a:pt x="25360" y="1892"/>
                  </a:cubicBezTo>
                  <a:cubicBezTo>
                    <a:pt x="25495" y="2008"/>
                    <a:pt x="25663" y="2108"/>
                    <a:pt x="25836" y="2108"/>
                  </a:cubicBezTo>
                  <a:cubicBezTo>
                    <a:pt x="25868" y="2108"/>
                    <a:pt x="25899" y="2104"/>
                    <a:pt x="25930" y="2097"/>
                  </a:cubicBezTo>
                  <a:cubicBezTo>
                    <a:pt x="26113" y="2052"/>
                    <a:pt x="26250" y="1892"/>
                    <a:pt x="26273" y="1709"/>
                  </a:cubicBezTo>
                  <a:cubicBezTo>
                    <a:pt x="26319" y="1527"/>
                    <a:pt x="26273" y="1344"/>
                    <a:pt x="26182" y="1161"/>
                  </a:cubicBezTo>
                  <a:cubicBezTo>
                    <a:pt x="25953" y="659"/>
                    <a:pt x="25474" y="271"/>
                    <a:pt x="24926" y="111"/>
                  </a:cubicBezTo>
                  <a:cubicBezTo>
                    <a:pt x="24663" y="35"/>
                    <a:pt x="24389" y="0"/>
                    <a:pt x="24114" y="0"/>
                  </a:cubicBezTo>
                  <a:close/>
                  <a:moveTo>
                    <a:pt x="14952" y="10725"/>
                  </a:moveTo>
                  <a:lnTo>
                    <a:pt x="14952" y="10725"/>
                  </a:lnTo>
                  <a:cubicBezTo>
                    <a:pt x="13719" y="12528"/>
                    <a:pt x="11688" y="13738"/>
                    <a:pt x="9565" y="14286"/>
                  </a:cubicBezTo>
                  <a:cubicBezTo>
                    <a:pt x="8299" y="14633"/>
                    <a:pt x="6986" y="14765"/>
                    <a:pt x="5662" y="14765"/>
                  </a:cubicBezTo>
                  <a:cubicBezTo>
                    <a:pt x="4551" y="14765"/>
                    <a:pt x="3433" y="14672"/>
                    <a:pt x="2329" y="14537"/>
                  </a:cubicBezTo>
                  <a:cubicBezTo>
                    <a:pt x="1964" y="14491"/>
                    <a:pt x="1599" y="14446"/>
                    <a:pt x="1234" y="14400"/>
                  </a:cubicBezTo>
                  <a:cubicBezTo>
                    <a:pt x="1051" y="15404"/>
                    <a:pt x="845" y="16409"/>
                    <a:pt x="480" y="17345"/>
                  </a:cubicBezTo>
                  <a:cubicBezTo>
                    <a:pt x="343" y="17710"/>
                    <a:pt x="184" y="18052"/>
                    <a:pt x="1" y="18395"/>
                  </a:cubicBezTo>
                  <a:cubicBezTo>
                    <a:pt x="597" y="18439"/>
                    <a:pt x="1197" y="18462"/>
                    <a:pt x="1797" y="18462"/>
                  </a:cubicBezTo>
                  <a:cubicBezTo>
                    <a:pt x="4296" y="18462"/>
                    <a:pt x="6794" y="18051"/>
                    <a:pt x="9040" y="17002"/>
                  </a:cubicBezTo>
                  <a:cubicBezTo>
                    <a:pt x="11710" y="15747"/>
                    <a:pt x="13993" y="13487"/>
                    <a:pt x="14952" y="10725"/>
                  </a:cubicBezTo>
                  <a:close/>
                </a:path>
              </a:pathLst>
            </a:custGeom>
            <a:solidFill>
              <a:srgbClr val="F8A3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56"/>
            <p:cNvSpPr/>
            <p:nvPr/>
          </p:nvSpPr>
          <p:spPr>
            <a:xfrm flipH="1">
              <a:off x="2025706" y="2187058"/>
              <a:ext cx="285272" cy="98736"/>
            </a:xfrm>
            <a:custGeom>
              <a:avLst/>
              <a:gdLst/>
              <a:ahLst/>
              <a:cxnLst/>
              <a:rect l="l" t="t" r="r" b="b"/>
              <a:pathLst>
                <a:path w="14244" h="4930" extrusionOk="0">
                  <a:moveTo>
                    <a:pt x="1874" y="1"/>
                  </a:moveTo>
                  <a:cubicBezTo>
                    <a:pt x="1728" y="1"/>
                    <a:pt x="1576" y="37"/>
                    <a:pt x="1439" y="87"/>
                  </a:cubicBezTo>
                  <a:cubicBezTo>
                    <a:pt x="617" y="384"/>
                    <a:pt x="1" y="1251"/>
                    <a:pt x="24" y="2141"/>
                  </a:cubicBezTo>
                  <a:cubicBezTo>
                    <a:pt x="46" y="2324"/>
                    <a:pt x="69" y="2484"/>
                    <a:pt x="138" y="2644"/>
                  </a:cubicBezTo>
                  <a:cubicBezTo>
                    <a:pt x="252" y="2895"/>
                    <a:pt x="457" y="3077"/>
                    <a:pt x="731" y="3168"/>
                  </a:cubicBezTo>
                  <a:cubicBezTo>
                    <a:pt x="809" y="3190"/>
                    <a:pt x="891" y="3200"/>
                    <a:pt x="974" y="3200"/>
                  </a:cubicBezTo>
                  <a:cubicBezTo>
                    <a:pt x="1159" y="3200"/>
                    <a:pt x="1350" y="3149"/>
                    <a:pt x="1507" y="3054"/>
                  </a:cubicBezTo>
                  <a:cubicBezTo>
                    <a:pt x="2078" y="2666"/>
                    <a:pt x="2626" y="1890"/>
                    <a:pt x="2648" y="1023"/>
                  </a:cubicBezTo>
                  <a:cubicBezTo>
                    <a:pt x="2648" y="658"/>
                    <a:pt x="2534" y="247"/>
                    <a:pt x="2215" y="87"/>
                  </a:cubicBezTo>
                  <a:cubicBezTo>
                    <a:pt x="2112" y="25"/>
                    <a:pt x="1995" y="1"/>
                    <a:pt x="1874" y="1"/>
                  </a:cubicBezTo>
                  <a:close/>
                  <a:moveTo>
                    <a:pt x="13452" y="1687"/>
                  </a:moveTo>
                  <a:cubicBezTo>
                    <a:pt x="13296" y="1687"/>
                    <a:pt x="13138" y="1731"/>
                    <a:pt x="12988" y="1799"/>
                  </a:cubicBezTo>
                  <a:cubicBezTo>
                    <a:pt x="12167" y="2119"/>
                    <a:pt x="11596" y="3032"/>
                    <a:pt x="11664" y="3922"/>
                  </a:cubicBezTo>
                  <a:cubicBezTo>
                    <a:pt x="11664" y="4081"/>
                    <a:pt x="11710" y="4241"/>
                    <a:pt x="11779" y="4401"/>
                  </a:cubicBezTo>
                  <a:cubicBezTo>
                    <a:pt x="11893" y="4652"/>
                    <a:pt x="12121" y="4835"/>
                    <a:pt x="12395" y="4903"/>
                  </a:cubicBezTo>
                  <a:cubicBezTo>
                    <a:pt x="12461" y="4921"/>
                    <a:pt x="12529" y="4930"/>
                    <a:pt x="12599" y="4930"/>
                  </a:cubicBezTo>
                  <a:cubicBezTo>
                    <a:pt x="12796" y="4930"/>
                    <a:pt x="13002" y="4861"/>
                    <a:pt x="13171" y="4743"/>
                  </a:cubicBezTo>
                  <a:cubicBezTo>
                    <a:pt x="13719" y="4355"/>
                    <a:pt x="14244" y="3557"/>
                    <a:pt x="14221" y="2689"/>
                  </a:cubicBezTo>
                  <a:cubicBezTo>
                    <a:pt x="14221" y="2324"/>
                    <a:pt x="14084" y="1913"/>
                    <a:pt x="13764" y="1753"/>
                  </a:cubicBezTo>
                  <a:cubicBezTo>
                    <a:pt x="13663" y="1707"/>
                    <a:pt x="13558" y="1687"/>
                    <a:pt x="13452" y="168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56"/>
            <p:cNvSpPr/>
            <p:nvPr/>
          </p:nvSpPr>
          <p:spPr>
            <a:xfrm flipH="1">
              <a:off x="1964441" y="2078019"/>
              <a:ext cx="355208" cy="97594"/>
            </a:xfrm>
            <a:custGeom>
              <a:avLst/>
              <a:gdLst/>
              <a:ahLst/>
              <a:cxnLst/>
              <a:rect l="l" t="t" r="r" b="b"/>
              <a:pathLst>
                <a:path w="17736" h="4873" extrusionOk="0">
                  <a:moveTo>
                    <a:pt x="2781" y="0"/>
                  </a:moveTo>
                  <a:cubicBezTo>
                    <a:pt x="2357" y="0"/>
                    <a:pt x="1936" y="34"/>
                    <a:pt x="1529" y="122"/>
                  </a:cubicBezTo>
                  <a:cubicBezTo>
                    <a:pt x="1164" y="191"/>
                    <a:pt x="799" y="282"/>
                    <a:pt x="525" y="511"/>
                  </a:cubicBezTo>
                  <a:cubicBezTo>
                    <a:pt x="228" y="716"/>
                    <a:pt x="0" y="1058"/>
                    <a:pt x="23" y="1424"/>
                  </a:cubicBezTo>
                  <a:cubicBezTo>
                    <a:pt x="46" y="1492"/>
                    <a:pt x="46" y="1583"/>
                    <a:pt x="114" y="1629"/>
                  </a:cubicBezTo>
                  <a:cubicBezTo>
                    <a:pt x="183" y="1720"/>
                    <a:pt x="320" y="1720"/>
                    <a:pt x="434" y="1720"/>
                  </a:cubicBezTo>
                  <a:cubicBezTo>
                    <a:pt x="913" y="1675"/>
                    <a:pt x="1347" y="1492"/>
                    <a:pt x="1803" y="1401"/>
                  </a:cubicBezTo>
                  <a:cubicBezTo>
                    <a:pt x="2051" y="1345"/>
                    <a:pt x="2302" y="1318"/>
                    <a:pt x="2552" y="1318"/>
                  </a:cubicBezTo>
                  <a:cubicBezTo>
                    <a:pt x="3223" y="1318"/>
                    <a:pt x="3885" y="1514"/>
                    <a:pt x="4451" y="1880"/>
                  </a:cubicBezTo>
                  <a:cubicBezTo>
                    <a:pt x="4805" y="2109"/>
                    <a:pt x="5178" y="2414"/>
                    <a:pt x="5587" y="2414"/>
                  </a:cubicBezTo>
                  <a:cubicBezTo>
                    <a:pt x="5626" y="2414"/>
                    <a:pt x="5666" y="2411"/>
                    <a:pt x="5706" y="2405"/>
                  </a:cubicBezTo>
                  <a:cubicBezTo>
                    <a:pt x="5843" y="2177"/>
                    <a:pt x="5843" y="1766"/>
                    <a:pt x="5729" y="1446"/>
                  </a:cubicBezTo>
                  <a:cubicBezTo>
                    <a:pt x="5547" y="967"/>
                    <a:pt x="5136" y="579"/>
                    <a:pt x="4656" y="328"/>
                  </a:cubicBezTo>
                  <a:cubicBezTo>
                    <a:pt x="4200" y="100"/>
                    <a:pt x="3675" y="31"/>
                    <a:pt x="3150" y="8"/>
                  </a:cubicBezTo>
                  <a:cubicBezTo>
                    <a:pt x="3027" y="3"/>
                    <a:pt x="2904" y="0"/>
                    <a:pt x="2781" y="0"/>
                  </a:cubicBezTo>
                  <a:close/>
                  <a:moveTo>
                    <a:pt x="14134" y="1801"/>
                  </a:moveTo>
                  <a:cubicBezTo>
                    <a:pt x="13436" y="1801"/>
                    <a:pt x="12737" y="1950"/>
                    <a:pt x="12097" y="2245"/>
                  </a:cubicBezTo>
                  <a:cubicBezTo>
                    <a:pt x="11915" y="2337"/>
                    <a:pt x="11709" y="2451"/>
                    <a:pt x="11572" y="2633"/>
                  </a:cubicBezTo>
                  <a:cubicBezTo>
                    <a:pt x="11436" y="2816"/>
                    <a:pt x="11367" y="3067"/>
                    <a:pt x="11481" y="3272"/>
                  </a:cubicBezTo>
                  <a:cubicBezTo>
                    <a:pt x="11562" y="3418"/>
                    <a:pt x="11746" y="3495"/>
                    <a:pt x="11871" y="3495"/>
                  </a:cubicBezTo>
                  <a:cubicBezTo>
                    <a:pt x="11922" y="3495"/>
                    <a:pt x="11963" y="3482"/>
                    <a:pt x="11983" y="3455"/>
                  </a:cubicBezTo>
                  <a:cubicBezTo>
                    <a:pt x="12540" y="3299"/>
                    <a:pt x="13134" y="3192"/>
                    <a:pt x="13716" y="3192"/>
                  </a:cubicBezTo>
                  <a:cubicBezTo>
                    <a:pt x="14328" y="3192"/>
                    <a:pt x="14926" y="3311"/>
                    <a:pt x="15453" y="3615"/>
                  </a:cubicBezTo>
                  <a:cubicBezTo>
                    <a:pt x="15932" y="3911"/>
                    <a:pt x="16320" y="4322"/>
                    <a:pt x="16777" y="4665"/>
                  </a:cubicBezTo>
                  <a:cubicBezTo>
                    <a:pt x="16933" y="4774"/>
                    <a:pt x="17121" y="4873"/>
                    <a:pt x="17291" y="4873"/>
                  </a:cubicBezTo>
                  <a:cubicBezTo>
                    <a:pt x="17369" y="4873"/>
                    <a:pt x="17442" y="4852"/>
                    <a:pt x="17507" y="4802"/>
                  </a:cubicBezTo>
                  <a:cubicBezTo>
                    <a:pt x="17690" y="4688"/>
                    <a:pt x="17735" y="4459"/>
                    <a:pt x="17735" y="4254"/>
                  </a:cubicBezTo>
                  <a:cubicBezTo>
                    <a:pt x="17690" y="3250"/>
                    <a:pt x="16799" y="2473"/>
                    <a:pt x="15886" y="2131"/>
                  </a:cubicBezTo>
                  <a:cubicBezTo>
                    <a:pt x="15329" y="1910"/>
                    <a:pt x="14732" y="1801"/>
                    <a:pt x="14134" y="1801"/>
                  </a:cubicBezTo>
                  <a:close/>
                </a:path>
              </a:pathLst>
            </a:custGeom>
            <a:solidFill>
              <a:srgbClr val="3F25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56"/>
            <p:cNvSpPr/>
            <p:nvPr/>
          </p:nvSpPr>
          <p:spPr>
            <a:xfrm flipH="1">
              <a:off x="1615129" y="1963273"/>
              <a:ext cx="1380095" cy="1675581"/>
            </a:xfrm>
            <a:custGeom>
              <a:avLst/>
              <a:gdLst/>
              <a:ahLst/>
              <a:cxnLst/>
              <a:rect l="l" t="t" r="r" b="b"/>
              <a:pathLst>
                <a:path w="68910" h="83664" extrusionOk="0">
                  <a:moveTo>
                    <a:pt x="48522" y="0"/>
                  </a:moveTo>
                  <a:cubicBezTo>
                    <a:pt x="48507" y="0"/>
                    <a:pt x="48493" y="3"/>
                    <a:pt x="48481" y="9"/>
                  </a:cubicBezTo>
                  <a:cubicBezTo>
                    <a:pt x="48436" y="9"/>
                    <a:pt x="48390" y="32"/>
                    <a:pt x="48344" y="55"/>
                  </a:cubicBezTo>
                  <a:cubicBezTo>
                    <a:pt x="48321" y="55"/>
                    <a:pt x="48299" y="55"/>
                    <a:pt x="48276" y="78"/>
                  </a:cubicBezTo>
                  <a:lnTo>
                    <a:pt x="48253" y="78"/>
                  </a:lnTo>
                  <a:cubicBezTo>
                    <a:pt x="48253" y="101"/>
                    <a:pt x="48253" y="101"/>
                    <a:pt x="48253" y="101"/>
                  </a:cubicBezTo>
                  <a:cubicBezTo>
                    <a:pt x="45856" y="1059"/>
                    <a:pt x="43802" y="2931"/>
                    <a:pt x="42592" y="5191"/>
                  </a:cubicBezTo>
                  <a:cubicBezTo>
                    <a:pt x="42547" y="5236"/>
                    <a:pt x="42569" y="5305"/>
                    <a:pt x="42638" y="5328"/>
                  </a:cubicBezTo>
                  <a:cubicBezTo>
                    <a:pt x="42638" y="5350"/>
                    <a:pt x="42661" y="5350"/>
                    <a:pt x="42684" y="5350"/>
                  </a:cubicBezTo>
                  <a:cubicBezTo>
                    <a:pt x="42706" y="5350"/>
                    <a:pt x="42752" y="5328"/>
                    <a:pt x="42775" y="5282"/>
                  </a:cubicBezTo>
                  <a:cubicBezTo>
                    <a:pt x="43825" y="3296"/>
                    <a:pt x="45560" y="1630"/>
                    <a:pt x="47591" y="626"/>
                  </a:cubicBezTo>
                  <a:lnTo>
                    <a:pt x="47591" y="626"/>
                  </a:lnTo>
                  <a:cubicBezTo>
                    <a:pt x="45902" y="2132"/>
                    <a:pt x="44852" y="4278"/>
                    <a:pt x="44715" y="6560"/>
                  </a:cubicBezTo>
                  <a:cubicBezTo>
                    <a:pt x="44715" y="6606"/>
                    <a:pt x="44761" y="6651"/>
                    <a:pt x="44829" y="6651"/>
                  </a:cubicBezTo>
                  <a:cubicBezTo>
                    <a:pt x="44875" y="6651"/>
                    <a:pt x="44920" y="6629"/>
                    <a:pt x="44943" y="6560"/>
                  </a:cubicBezTo>
                  <a:cubicBezTo>
                    <a:pt x="45057" y="4141"/>
                    <a:pt x="46358" y="1767"/>
                    <a:pt x="48299" y="329"/>
                  </a:cubicBezTo>
                  <a:lnTo>
                    <a:pt x="48299" y="329"/>
                  </a:lnTo>
                  <a:cubicBezTo>
                    <a:pt x="47979" y="1949"/>
                    <a:pt x="48207" y="3661"/>
                    <a:pt x="48938" y="5145"/>
                  </a:cubicBezTo>
                  <a:cubicBezTo>
                    <a:pt x="49805" y="6880"/>
                    <a:pt x="51289" y="8181"/>
                    <a:pt x="52727" y="9459"/>
                  </a:cubicBezTo>
                  <a:cubicBezTo>
                    <a:pt x="53959" y="10554"/>
                    <a:pt x="55260" y="11696"/>
                    <a:pt x="56128" y="13111"/>
                  </a:cubicBezTo>
                  <a:cubicBezTo>
                    <a:pt x="57178" y="14823"/>
                    <a:pt x="57611" y="16923"/>
                    <a:pt x="57269" y="18909"/>
                  </a:cubicBezTo>
                  <a:cubicBezTo>
                    <a:pt x="57269" y="18954"/>
                    <a:pt x="57315" y="19023"/>
                    <a:pt x="57360" y="19023"/>
                  </a:cubicBezTo>
                  <a:lnTo>
                    <a:pt x="57383" y="19023"/>
                  </a:lnTo>
                  <a:cubicBezTo>
                    <a:pt x="57429" y="19023"/>
                    <a:pt x="57474" y="19000"/>
                    <a:pt x="57497" y="18931"/>
                  </a:cubicBezTo>
                  <a:cubicBezTo>
                    <a:pt x="57817" y="16923"/>
                    <a:pt x="57383" y="14754"/>
                    <a:pt x="56310" y="12997"/>
                  </a:cubicBezTo>
                  <a:cubicBezTo>
                    <a:pt x="55420" y="11559"/>
                    <a:pt x="54119" y="10395"/>
                    <a:pt x="52864" y="9299"/>
                  </a:cubicBezTo>
                  <a:cubicBezTo>
                    <a:pt x="51448" y="8044"/>
                    <a:pt x="49988" y="6743"/>
                    <a:pt x="49143" y="5054"/>
                  </a:cubicBezTo>
                  <a:cubicBezTo>
                    <a:pt x="48390" y="3570"/>
                    <a:pt x="48184" y="1858"/>
                    <a:pt x="48527" y="237"/>
                  </a:cubicBezTo>
                  <a:cubicBezTo>
                    <a:pt x="48527" y="215"/>
                    <a:pt x="48527" y="215"/>
                    <a:pt x="48527" y="215"/>
                  </a:cubicBezTo>
                  <a:cubicBezTo>
                    <a:pt x="48527" y="215"/>
                    <a:pt x="48550" y="215"/>
                    <a:pt x="48550" y="192"/>
                  </a:cubicBezTo>
                  <a:cubicBezTo>
                    <a:pt x="48595" y="192"/>
                    <a:pt x="48641" y="123"/>
                    <a:pt x="48618" y="55"/>
                  </a:cubicBezTo>
                  <a:cubicBezTo>
                    <a:pt x="48601" y="21"/>
                    <a:pt x="48560" y="0"/>
                    <a:pt x="48522" y="0"/>
                  </a:cubicBezTo>
                  <a:close/>
                  <a:moveTo>
                    <a:pt x="39343" y="14822"/>
                  </a:moveTo>
                  <a:cubicBezTo>
                    <a:pt x="39308" y="14822"/>
                    <a:pt x="39275" y="14847"/>
                    <a:pt x="39260" y="14891"/>
                  </a:cubicBezTo>
                  <a:cubicBezTo>
                    <a:pt x="38712" y="15873"/>
                    <a:pt x="38004" y="16763"/>
                    <a:pt x="37160" y="17516"/>
                  </a:cubicBezTo>
                  <a:cubicBezTo>
                    <a:pt x="36977" y="17676"/>
                    <a:pt x="36726" y="17881"/>
                    <a:pt x="36726" y="18201"/>
                  </a:cubicBezTo>
                  <a:cubicBezTo>
                    <a:pt x="36726" y="18429"/>
                    <a:pt x="36863" y="18612"/>
                    <a:pt x="36977" y="18749"/>
                  </a:cubicBezTo>
                  <a:lnTo>
                    <a:pt x="37776" y="19822"/>
                  </a:lnTo>
                  <a:cubicBezTo>
                    <a:pt x="37799" y="19867"/>
                    <a:pt x="37845" y="19867"/>
                    <a:pt x="37867" y="19867"/>
                  </a:cubicBezTo>
                  <a:cubicBezTo>
                    <a:pt x="37890" y="19867"/>
                    <a:pt x="37913" y="19867"/>
                    <a:pt x="37936" y="19844"/>
                  </a:cubicBezTo>
                  <a:cubicBezTo>
                    <a:pt x="37982" y="19822"/>
                    <a:pt x="37982" y="19753"/>
                    <a:pt x="37959" y="19707"/>
                  </a:cubicBezTo>
                  <a:lnTo>
                    <a:pt x="37137" y="18635"/>
                  </a:lnTo>
                  <a:cubicBezTo>
                    <a:pt x="37023" y="18475"/>
                    <a:pt x="36932" y="18338"/>
                    <a:pt x="36932" y="18201"/>
                  </a:cubicBezTo>
                  <a:cubicBezTo>
                    <a:pt x="36932" y="17996"/>
                    <a:pt x="37137" y="17813"/>
                    <a:pt x="37297" y="17676"/>
                  </a:cubicBezTo>
                  <a:cubicBezTo>
                    <a:pt x="38164" y="16900"/>
                    <a:pt x="38895" y="15987"/>
                    <a:pt x="39442" y="14983"/>
                  </a:cubicBezTo>
                  <a:cubicBezTo>
                    <a:pt x="39465" y="14937"/>
                    <a:pt x="39442" y="14868"/>
                    <a:pt x="39397" y="14846"/>
                  </a:cubicBezTo>
                  <a:cubicBezTo>
                    <a:pt x="39381" y="14829"/>
                    <a:pt x="39362" y="14822"/>
                    <a:pt x="39343" y="14822"/>
                  </a:cubicBezTo>
                  <a:close/>
                  <a:moveTo>
                    <a:pt x="35448" y="22036"/>
                  </a:moveTo>
                  <a:cubicBezTo>
                    <a:pt x="35402" y="22036"/>
                    <a:pt x="35357" y="22104"/>
                    <a:pt x="35357" y="22150"/>
                  </a:cubicBezTo>
                  <a:cubicBezTo>
                    <a:pt x="35494" y="22880"/>
                    <a:pt x="35996" y="23588"/>
                    <a:pt x="36726" y="23999"/>
                  </a:cubicBezTo>
                  <a:cubicBezTo>
                    <a:pt x="37320" y="24341"/>
                    <a:pt x="38050" y="24546"/>
                    <a:pt x="38963" y="24615"/>
                  </a:cubicBezTo>
                  <a:cubicBezTo>
                    <a:pt x="39123" y="24638"/>
                    <a:pt x="39305" y="24638"/>
                    <a:pt x="39442" y="24638"/>
                  </a:cubicBezTo>
                  <a:cubicBezTo>
                    <a:pt x="39922" y="24638"/>
                    <a:pt x="40310" y="24569"/>
                    <a:pt x="40652" y="24455"/>
                  </a:cubicBezTo>
                  <a:cubicBezTo>
                    <a:pt x="41268" y="24272"/>
                    <a:pt x="41771" y="23884"/>
                    <a:pt x="42022" y="23405"/>
                  </a:cubicBezTo>
                  <a:cubicBezTo>
                    <a:pt x="42044" y="23359"/>
                    <a:pt x="42022" y="23291"/>
                    <a:pt x="41976" y="23268"/>
                  </a:cubicBezTo>
                  <a:cubicBezTo>
                    <a:pt x="41950" y="23251"/>
                    <a:pt x="41927" y="23243"/>
                    <a:pt x="41908" y="23243"/>
                  </a:cubicBezTo>
                  <a:cubicBezTo>
                    <a:pt x="41876" y="23243"/>
                    <a:pt x="41853" y="23263"/>
                    <a:pt x="41839" y="23291"/>
                  </a:cubicBezTo>
                  <a:cubicBezTo>
                    <a:pt x="41611" y="23725"/>
                    <a:pt x="41154" y="24090"/>
                    <a:pt x="40606" y="24272"/>
                  </a:cubicBezTo>
                  <a:cubicBezTo>
                    <a:pt x="40264" y="24375"/>
                    <a:pt x="39883" y="24427"/>
                    <a:pt x="39435" y="24427"/>
                  </a:cubicBezTo>
                  <a:cubicBezTo>
                    <a:pt x="39285" y="24427"/>
                    <a:pt x="39129" y="24421"/>
                    <a:pt x="38963" y="24409"/>
                  </a:cubicBezTo>
                  <a:cubicBezTo>
                    <a:pt x="38096" y="24341"/>
                    <a:pt x="37388" y="24158"/>
                    <a:pt x="36840" y="23816"/>
                  </a:cubicBezTo>
                  <a:cubicBezTo>
                    <a:pt x="36156" y="23428"/>
                    <a:pt x="35676" y="22789"/>
                    <a:pt x="35585" y="22127"/>
                  </a:cubicBezTo>
                  <a:cubicBezTo>
                    <a:pt x="35562" y="22058"/>
                    <a:pt x="35516" y="22036"/>
                    <a:pt x="35448" y="22036"/>
                  </a:cubicBezTo>
                  <a:close/>
                  <a:moveTo>
                    <a:pt x="3801" y="34652"/>
                  </a:moveTo>
                  <a:cubicBezTo>
                    <a:pt x="3751" y="34652"/>
                    <a:pt x="3717" y="34693"/>
                    <a:pt x="3698" y="34749"/>
                  </a:cubicBezTo>
                  <a:cubicBezTo>
                    <a:pt x="3698" y="34795"/>
                    <a:pt x="3744" y="34841"/>
                    <a:pt x="3789" y="34863"/>
                  </a:cubicBezTo>
                  <a:cubicBezTo>
                    <a:pt x="3926" y="34886"/>
                    <a:pt x="4063" y="34932"/>
                    <a:pt x="4223" y="35000"/>
                  </a:cubicBezTo>
                  <a:cubicBezTo>
                    <a:pt x="4451" y="35114"/>
                    <a:pt x="4657" y="35274"/>
                    <a:pt x="4839" y="35411"/>
                  </a:cubicBezTo>
                  <a:cubicBezTo>
                    <a:pt x="5022" y="35548"/>
                    <a:pt x="5182" y="35708"/>
                    <a:pt x="5341" y="35845"/>
                  </a:cubicBezTo>
                  <a:cubicBezTo>
                    <a:pt x="5866" y="36324"/>
                    <a:pt x="6300" y="36826"/>
                    <a:pt x="6620" y="37374"/>
                  </a:cubicBezTo>
                  <a:cubicBezTo>
                    <a:pt x="6848" y="37717"/>
                    <a:pt x="7008" y="38059"/>
                    <a:pt x="7122" y="38424"/>
                  </a:cubicBezTo>
                  <a:cubicBezTo>
                    <a:pt x="7282" y="38858"/>
                    <a:pt x="7441" y="39474"/>
                    <a:pt x="7053" y="39816"/>
                  </a:cubicBezTo>
                  <a:cubicBezTo>
                    <a:pt x="6918" y="39929"/>
                    <a:pt x="6752" y="39970"/>
                    <a:pt x="6585" y="39970"/>
                  </a:cubicBezTo>
                  <a:cubicBezTo>
                    <a:pt x="6245" y="39970"/>
                    <a:pt x="5897" y="39802"/>
                    <a:pt x="5775" y="39725"/>
                  </a:cubicBezTo>
                  <a:cubicBezTo>
                    <a:pt x="5752" y="39725"/>
                    <a:pt x="5729" y="39702"/>
                    <a:pt x="5729" y="39702"/>
                  </a:cubicBezTo>
                  <a:cubicBezTo>
                    <a:pt x="5524" y="39588"/>
                    <a:pt x="5341" y="39474"/>
                    <a:pt x="5182" y="39337"/>
                  </a:cubicBezTo>
                  <a:cubicBezTo>
                    <a:pt x="4931" y="39155"/>
                    <a:pt x="4702" y="38926"/>
                    <a:pt x="4474" y="38698"/>
                  </a:cubicBezTo>
                  <a:cubicBezTo>
                    <a:pt x="4269" y="38470"/>
                    <a:pt x="4040" y="38219"/>
                    <a:pt x="3858" y="37968"/>
                  </a:cubicBezTo>
                  <a:cubicBezTo>
                    <a:pt x="3607" y="37648"/>
                    <a:pt x="3378" y="37329"/>
                    <a:pt x="3173" y="36986"/>
                  </a:cubicBezTo>
                  <a:cubicBezTo>
                    <a:pt x="3144" y="36943"/>
                    <a:pt x="3115" y="36927"/>
                    <a:pt x="3080" y="36927"/>
                  </a:cubicBezTo>
                  <a:cubicBezTo>
                    <a:pt x="3060" y="36927"/>
                    <a:pt x="3038" y="36932"/>
                    <a:pt x="3013" y="36940"/>
                  </a:cubicBezTo>
                  <a:cubicBezTo>
                    <a:pt x="2968" y="36963"/>
                    <a:pt x="2945" y="37032"/>
                    <a:pt x="2990" y="37077"/>
                  </a:cubicBezTo>
                  <a:cubicBezTo>
                    <a:pt x="3196" y="37443"/>
                    <a:pt x="3424" y="37785"/>
                    <a:pt x="3698" y="38105"/>
                  </a:cubicBezTo>
                  <a:cubicBezTo>
                    <a:pt x="3881" y="38356"/>
                    <a:pt x="4109" y="38607"/>
                    <a:pt x="4314" y="38835"/>
                  </a:cubicBezTo>
                  <a:cubicBezTo>
                    <a:pt x="4565" y="39086"/>
                    <a:pt x="4794" y="39314"/>
                    <a:pt x="5045" y="39497"/>
                  </a:cubicBezTo>
                  <a:cubicBezTo>
                    <a:pt x="5204" y="39611"/>
                    <a:pt x="5364" y="39725"/>
                    <a:pt x="5547" y="39839"/>
                  </a:cubicBezTo>
                  <a:cubicBezTo>
                    <a:pt x="5547" y="39839"/>
                    <a:pt x="5547" y="39862"/>
                    <a:pt x="5547" y="39885"/>
                  </a:cubicBezTo>
                  <a:cubicBezTo>
                    <a:pt x="5912" y="40684"/>
                    <a:pt x="6072" y="41574"/>
                    <a:pt x="6003" y="42441"/>
                  </a:cubicBezTo>
                  <a:cubicBezTo>
                    <a:pt x="5980" y="42761"/>
                    <a:pt x="5844" y="43514"/>
                    <a:pt x="5296" y="43742"/>
                  </a:cubicBezTo>
                  <a:cubicBezTo>
                    <a:pt x="5208" y="43778"/>
                    <a:pt x="5113" y="43796"/>
                    <a:pt x="5013" y="43796"/>
                  </a:cubicBezTo>
                  <a:cubicBezTo>
                    <a:pt x="4853" y="43796"/>
                    <a:pt x="4679" y="43749"/>
                    <a:pt x="4497" y="43651"/>
                  </a:cubicBezTo>
                  <a:cubicBezTo>
                    <a:pt x="4314" y="43560"/>
                    <a:pt x="4109" y="43423"/>
                    <a:pt x="3881" y="43240"/>
                  </a:cubicBezTo>
                  <a:cubicBezTo>
                    <a:pt x="3607" y="42966"/>
                    <a:pt x="3356" y="42692"/>
                    <a:pt x="3104" y="42373"/>
                  </a:cubicBezTo>
                  <a:cubicBezTo>
                    <a:pt x="2716" y="41848"/>
                    <a:pt x="2351" y="41254"/>
                    <a:pt x="2032" y="40570"/>
                  </a:cubicBezTo>
                  <a:cubicBezTo>
                    <a:pt x="1918" y="40341"/>
                    <a:pt x="1803" y="40090"/>
                    <a:pt x="1712" y="39839"/>
                  </a:cubicBezTo>
                  <a:cubicBezTo>
                    <a:pt x="1712" y="39816"/>
                    <a:pt x="1689" y="39794"/>
                    <a:pt x="1689" y="39748"/>
                  </a:cubicBezTo>
                  <a:cubicBezTo>
                    <a:pt x="1667" y="39702"/>
                    <a:pt x="1598" y="39680"/>
                    <a:pt x="1552" y="39680"/>
                  </a:cubicBezTo>
                  <a:cubicBezTo>
                    <a:pt x="1507" y="39702"/>
                    <a:pt x="1461" y="39771"/>
                    <a:pt x="1484" y="39816"/>
                  </a:cubicBezTo>
                  <a:cubicBezTo>
                    <a:pt x="1507" y="39862"/>
                    <a:pt x="1507" y="39885"/>
                    <a:pt x="1530" y="39931"/>
                  </a:cubicBezTo>
                  <a:cubicBezTo>
                    <a:pt x="1621" y="40159"/>
                    <a:pt x="1735" y="40410"/>
                    <a:pt x="1849" y="40661"/>
                  </a:cubicBezTo>
                  <a:cubicBezTo>
                    <a:pt x="2169" y="41369"/>
                    <a:pt x="2534" y="41985"/>
                    <a:pt x="2945" y="42510"/>
                  </a:cubicBezTo>
                  <a:cubicBezTo>
                    <a:pt x="3196" y="42829"/>
                    <a:pt x="3470" y="43126"/>
                    <a:pt x="3744" y="43377"/>
                  </a:cubicBezTo>
                  <a:cubicBezTo>
                    <a:pt x="3949" y="43583"/>
                    <a:pt x="4177" y="43720"/>
                    <a:pt x="4360" y="43834"/>
                  </a:cubicBezTo>
                  <a:cubicBezTo>
                    <a:pt x="4520" y="44199"/>
                    <a:pt x="4611" y="44610"/>
                    <a:pt x="4611" y="45021"/>
                  </a:cubicBezTo>
                  <a:cubicBezTo>
                    <a:pt x="4611" y="45340"/>
                    <a:pt x="4542" y="45568"/>
                    <a:pt x="4406" y="45683"/>
                  </a:cubicBezTo>
                  <a:cubicBezTo>
                    <a:pt x="4316" y="45787"/>
                    <a:pt x="4187" y="45833"/>
                    <a:pt x="4032" y="45833"/>
                  </a:cubicBezTo>
                  <a:cubicBezTo>
                    <a:pt x="3950" y="45833"/>
                    <a:pt x="3861" y="45820"/>
                    <a:pt x="3766" y="45797"/>
                  </a:cubicBezTo>
                  <a:cubicBezTo>
                    <a:pt x="3561" y="45751"/>
                    <a:pt x="3356" y="45637"/>
                    <a:pt x="3241" y="45568"/>
                  </a:cubicBezTo>
                  <a:cubicBezTo>
                    <a:pt x="2694" y="45226"/>
                    <a:pt x="2191" y="44815"/>
                    <a:pt x="1758" y="44359"/>
                  </a:cubicBezTo>
                  <a:cubicBezTo>
                    <a:pt x="1278" y="43857"/>
                    <a:pt x="868" y="43309"/>
                    <a:pt x="548" y="42692"/>
                  </a:cubicBezTo>
                  <a:cubicBezTo>
                    <a:pt x="525" y="42670"/>
                    <a:pt x="502" y="42624"/>
                    <a:pt x="480" y="42601"/>
                  </a:cubicBezTo>
                  <a:lnTo>
                    <a:pt x="480" y="42556"/>
                  </a:lnTo>
                  <a:cubicBezTo>
                    <a:pt x="365" y="42327"/>
                    <a:pt x="274" y="42122"/>
                    <a:pt x="229" y="41939"/>
                  </a:cubicBezTo>
                  <a:cubicBezTo>
                    <a:pt x="210" y="41902"/>
                    <a:pt x="161" y="41865"/>
                    <a:pt x="119" y="41865"/>
                  </a:cubicBezTo>
                  <a:cubicBezTo>
                    <a:pt x="109" y="41865"/>
                    <a:pt x="100" y="41867"/>
                    <a:pt x="92" y="41871"/>
                  </a:cubicBezTo>
                  <a:cubicBezTo>
                    <a:pt x="23" y="41894"/>
                    <a:pt x="0" y="41939"/>
                    <a:pt x="23" y="42008"/>
                  </a:cubicBezTo>
                  <a:cubicBezTo>
                    <a:pt x="69" y="42213"/>
                    <a:pt x="160" y="42419"/>
                    <a:pt x="274" y="42647"/>
                  </a:cubicBezTo>
                  <a:lnTo>
                    <a:pt x="297" y="42692"/>
                  </a:lnTo>
                  <a:cubicBezTo>
                    <a:pt x="320" y="42715"/>
                    <a:pt x="343" y="42761"/>
                    <a:pt x="365" y="42807"/>
                  </a:cubicBezTo>
                  <a:cubicBezTo>
                    <a:pt x="685" y="43423"/>
                    <a:pt x="1119" y="43994"/>
                    <a:pt x="1598" y="44518"/>
                  </a:cubicBezTo>
                  <a:cubicBezTo>
                    <a:pt x="2055" y="44975"/>
                    <a:pt x="2557" y="45386"/>
                    <a:pt x="3127" y="45728"/>
                  </a:cubicBezTo>
                  <a:cubicBezTo>
                    <a:pt x="3264" y="45820"/>
                    <a:pt x="3470" y="45934"/>
                    <a:pt x="3721" y="46002"/>
                  </a:cubicBezTo>
                  <a:cubicBezTo>
                    <a:pt x="3835" y="46025"/>
                    <a:pt x="3926" y="46048"/>
                    <a:pt x="4018" y="46048"/>
                  </a:cubicBezTo>
                  <a:cubicBezTo>
                    <a:pt x="4246" y="46048"/>
                    <a:pt x="4406" y="45979"/>
                    <a:pt x="4542" y="45842"/>
                  </a:cubicBezTo>
                  <a:cubicBezTo>
                    <a:pt x="4748" y="45683"/>
                    <a:pt x="4816" y="45409"/>
                    <a:pt x="4816" y="45021"/>
                  </a:cubicBezTo>
                  <a:cubicBezTo>
                    <a:pt x="4816" y="44655"/>
                    <a:pt x="4748" y="44290"/>
                    <a:pt x="4634" y="43948"/>
                  </a:cubicBezTo>
                  <a:lnTo>
                    <a:pt x="4634" y="43948"/>
                  </a:lnTo>
                  <a:cubicBezTo>
                    <a:pt x="4771" y="43971"/>
                    <a:pt x="4885" y="43994"/>
                    <a:pt x="4999" y="43994"/>
                  </a:cubicBezTo>
                  <a:cubicBezTo>
                    <a:pt x="5136" y="43994"/>
                    <a:pt x="5250" y="43971"/>
                    <a:pt x="5364" y="43925"/>
                  </a:cubicBezTo>
                  <a:cubicBezTo>
                    <a:pt x="6003" y="43697"/>
                    <a:pt x="6163" y="42898"/>
                    <a:pt x="6209" y="42464"/>
                  </a:cubicBezTo>
                  <a:cubicBezTo>
                    <a:pt x="6277" y="41620"/>
                    <a:pt x="6140" y="40775"/>
                    <a:pt x="5821" y="39999"/>
                  </a:cubicBezTo>
                  <a:lnTo>
                    <a:pt x="5821" y="39999"/>
                  </a:lnTo>
                  <a:cubicBezTo>
                    <a:pt x="6095" y="40113"/>
                    <a:pt x="6346" y="40182"/>
                    <a:pt x="6574" y="40182"/>
                  </a:cubicBezTo>
                  <a:cubicBezTo>
                    <a:pt x="6825" y="40182"/>
                    <a:pt x="7030" y="40113"/>
                    <a:pt x="7190" y="39976"/>
                  </a:cubicBezTo>
                  <a:cubicBezTo>
                    <a:pt x="7670" y="39565"/>
                    <a:pt x="7487" y="38858"/>
                    <a:pt x="7327" y="38356"/>
                  </a:cubicBezTo>
                  <a:cubicBezTo>
                    <a:pt x="7213" y="37990"/>
                    <a:pt x="7030" y="37625"/>
                    <a:pt x="6802" y="37260"/>
                  </a:cubicBezTo>
                  <a:cubicBezTo>
                    <a:pt x="6483" y="36712"/>
                    <a:pt x="6026" y="36164"/>
                    <a:pt x="5501" y="35685"/>
                  </a:cubicBezTo>
                  <a:cubicBezTo>
                    <a:pt x="5319" y="35548"/>
                    <a:pt x="5159" y="35388"/>
                    <a:pt x="4976" y="35251"/>
                  </a:cubicBezTo>
                  <a:cubicBezTo>
                    <a:pt x="4771" y="35092"/>
                    <a:pt x="4565" y="34932"/>
                    <a:pt x="4314" y="34818"/>
                  </a:cubicBezTo>
                  <a:cubicBezTo>
                    <a:pt x="4154" y="34749"/>
                    <a:pt x="3995" y="34681"/>
                    <a:pt x="3835" y="34658"/>
                  </a:cubicBezTo>
                  <a:cubicBezTo>
                    <a:pt x="3823" y="34654"/>
                    <a:pt x="3811" y="34652"/>
                    <a:pt x="3801" y="34652"/>
                  </a:cubicBezTo>
                  <a:close/>
                  <a:moveTo>
                    <a:pt x="65633" y="65877"/>
                  </a:moveTo>
                  <a:cubicBezTo>
                    <a:pt x="65584" y="65877"/>
                    <a:pt x="65550" y="65914"/>
                    <a:pt x="65532" y="65951"/>
                  </a:cubicBezTo>
                  <a:cubicBezTo>
                    <a:pt x="64505" y="69786"/>
                    <a:pt x="63226" y="73598"/>
                    <a:pt x="61720" y="77250"/>
                  </a:cubicBezTo>
                  <a:cubicBezTo>
                    <a:pt x="60350" y="76953"/>
                    <a:pt x="58912" y="76519"/>
                    <a:pt x="57360" y="75903"/>
                  </a:cubicBezTo>
                  <a:cubicBezTo>
                    <a:pt x="55785" y="75287"/>
                    <a:pt x="54210" y="74557"/>
                    <a:pt x="52704" y="73872"/>
                  </a:cubicBezTo>
                  <a:cubicBezTo>
                    <a:pt x="50832" y="72982"/>
                    <a:pt x="48892" y="72091"/>
                    <a:pt x="46906" y="71384"/>
                  </a:cubicBezTo>
                  <a:cubicBezTo>
                    <a:pt x="46792" y="71338"/>
                    <a:pt x="46678" y="71293"/>
                    <a:pt x="46564" y="71270"/>
                  </a:cubicBezTo>
                  <a:lnTo>
                    <a:pt x="46541" y="71247"/>
                  </a:lnTo>
                  <a:cubicBezTo>
                    <a:pt x="46533" y="71243"/>
                    <a:pt x="46524" y="71241"/>
                    <a:pt x="46514" y="71241"/>
                  </a:cubicBezTo>
                  <a:cubicBezTo>
                    <a:pt x="46472" y="71241"/>
                    <a:pt x="46423" y="71278"/>
                    <a:pt x="46404" y="71315"/>
                  </a:cubicBezTo>
                  <a:cubicBezTo>
                    <a:pt x="46404" y="71384"/>
                    <a:pt x="46427" y="71429"/>
                    <a:pt x="46473" y="71452"/>
                  </a:cubicBezTo>
                  <a:lnTo>
                    <a:pt x="46495" y="71452"/>
                  </a:lnTo>
                  <a:cubicBezTo>
                    <a:pt x="46610" y="71498"/>
                    <a:pt x="46724" y="71544"/>
                    <a:pt x="46838" y="71589"/>
                  </a:cubicBezTo>
                  <a:cubicBezTo>
                    <a:pt x="48824" y="72274"/>
                    <a:pt x="50741" y="73187"/>
                    <a:pt x="52613" y="74054"/>
                  </a:cubicBezTo>
                  <a:cubicBezTo>
                    <a:pt x="54142" y="74762"/>
                    <a:pt x="55694" y="75492"/>
                    <a:pt x="57269" y="76109"/>
                  </a:cubicBezTo>
                  <a:cubicBezTo>
                    <a:pt x="58867" y="76725"/>
                    <a:pt x="60350" y="77181"/>
                    <a:pt x="61766" y="77478"/>
                  </a:cubicBezTo>
                  <a:cubicBezTo>
                    <a:pt x="63044" y="77729"/>
                    <a:pt x="64253" y="77866"/>
                    <a:pt x="65395" y="77866"/>
                  </a:cubicBezTo>
                  <a:cubicBezTo>
                    <a:pt x="66605" y="77866"/>
                    <a:pt x="67746" y="77706"/>
                    <a:pt x="68819" y="77433"/>
                  </a:cubicBezTo>
                  <a:cubicBezTo>
                    <a:pt x="68887" y="77433"/>
                    <a:pt x="68910" y="77364"/>
                    <a:pt x="68910" y="77296"/>
                  </a:cubicBezTo>
                  <a:cubicBezTo>
                    <a:pt x="68887" y="77250"/>
                    <a:pt x="68819" y="77227"/>
                    <a:pt x="68773" y="77227"/>
                  </a:cubicBezTo>
                  <a:cubicBezTo>
                    <a:pt x="67723" y="77510"/>
                    <a:pt x="66601" y="77647"/>
                    <a:pt x="65417" y="77647"/>
                  </a:cubicBezTo>
                  <a:cubicBezTo>
                    <a:pt x="64310" y="77647"/>
                    <a:pt x="63151" y="77527"/>
                    <a:pt x="61948" y="77296"/>
                  </a:cubicBezTo>
                  <a:cubicBezTo>
                    <a:pt x="63432" y="73644"/>
                    <a:pt x="64710" y="69832"/>
                    <a:pt x="65737" y="66020"/>
                  </a:cubicBezTo>
                  <a:cubicBezTo>
                    <a:pt x="65760" y="65951"/>
                    <a:pt x="65714" y="65906"/>
                    <a:pt x="65669" y="65883"/>
                  </a:cubicBezTo>
                  <a:cubicBezTo>
                    <a:pt x="65656" y="65879"/>
                    <a:pt x="65644" y="65877"/>
                    <a:pt x="65633" y="65877"/>
                  </a:cubicBezTo>
                  <a:close/>
                  <a:moveTo>
                    <a:pt x="21496" y="69522"/>
                  </a:moveTo>
                  <a:cubicBezTo>
                    <a:pt x="21382" y="69522"/>
                    <a:pt x="21266" y="69543"/>
                    <a:pt x="21159" y="69603"/>
                  </a:cubicBezTo>
                  <a:cubicBezTo>
                    <a:pt x="21022" y="69672"/>
                    <a:pt x="20931" y="69809"/>
                    <a:pt x="20908" y="69969"/>
                  </a:cubicBezTo>
                  <a:cubicBezTo>
                    <a:pt x="20863" y="70265"/>
                    <a:pt x="21045" y="70653"/>
                    <a:pt x="21251" y="70859"/>
                  </a:cubicBezTo>
                  <a:cubicBezTo>
                    <a:pt x="21251" y="70882"/>
                    <a:pt x="21273" y="70904"/>
                    <a:pt x="21273" y="70904"/>
                  </a:cubicBezTo>
                  <a:cubicBezTo>
                    <a:pt x="20885" y="71133"/>
                    <a:pt x="20680" y="71384"/>
                    <a:pt x="20657" y="71703"/>
                  </a:cubicBezTo>
                  <a:cubicBezTo>
                    <a:pt x="20657" y="71954"/>
                    <a:pt x="20771" y="72183"/>
                    <a:pt x="20863" y="72320"/>
                  </a:cubicBezTo>
                  <a:cubicBezTo>
                    <a:pt x="20954" y="72479"/>
                    <a:pt x="21068" y="72616"/>
                    <a:pt x="21205" y="72753"/>
                  </a:cubicBezTo>
                  <a:cubicBezTo>
                    <a:pt x="21022" y="72936"/>
                    <a:pt x="20794" y="73210"/>
                    <a:pt x="20748" y="73529"/>
                  </a:cubicBezTo>
                  <a:cubicBezTo>
                    <a:pt x="20703" y="73940"/>
                    <a:pt x="20885" y="74351"/>
                    <a:pt x="21319" y="74830"/>
                  </a:cubicBezTo>
                  <a:cubicBezTo>
                    <a:pt x="21433" y="74967"/>
                    <a:pt x="21547" y="75082"/>
                    <a:pt x="21684" y="75196"/>
                  </a:cubicBezTo>
                  <a:cubicBezTo>
                    <a:pt x="21479" y="75698"/>
                    <a:pt x="21570" y="76337"/>
                    <a:pt x="21913" y="76839"/>
                  </a:cubicBezTo>
                  <a:cubicBezTo>
                    <a:pt x="22323" y="77433"/>
                    <a:pt x="22963" y="77798"/>
                    <a:pt x="23556" y="78094"/>
                  </a:cubicBezTo>
                  <a:cubicBezTo>
                    <a:pt x="25633" y="79167"/>
                    <a:pt x="27870" y="79943"/>
                    <a:pt x="30152" y="80377"/>
                  </a:cubicBezTo>
                  <a:cubicBezTo>
                    <a:pt x="30792" y="80491"/>
                    <a:pt x="31454" y="80582"/>
                    <a:pt x="32093" y="80674"/>
                  </a:cubicBezTo>
                  <a:cubicBezTo>
                    <a:pt x="32732" y="80788"/>
                    <a:pt x="33371" y="80879"/>
                    <a:pt x="34010" y="80993"/>
                  </a:cubicBezTo>
                  <a:cubicBezTo>
                    <a:pt x="34581" y="81107"/>
                    <a:pt x="35037" y="81222"/>
                    <a:pt x="35471" y="81336"/>
                  </a:cubicBezTo>
                  <a:cubicBezTo>
                    <a:pt x="37160" y="81815"/>
                    <a:pt x="38529" y="82614"/>
                    <a:pt x="39420" y="83618"/>
                  </a:cubicBezTo>
                  <a:cubicBezTo>
                    <a:pt x="39442" y="83641"/>
                    <a:pt x="39465" y="83664"/>
                    <a:pt x="39511" y="83664"/>
                  </a:cubicBezTo>
                  <a:cubicBezTo>
                    <a:pt x="39534" y="83664"/>
                    <a:pt x="39557" y="83641"/>
                    <a:pt x="39579" y="83641"/>
                  </a:cubicBezTo>
                  <a:cubicBezTo>
                    <a:pt x="39625" y="83595"/>
                    <a:pt x="39625" y="83527"/>
                    <a:pt x="39579" y="83481"/>
                  </a:cubicBezTo>
                  <a:cubicBezTo>
                    <a:pt x="38666" y="82431"/>
                    <a:pt x="37251" y="81632"/>
                    <a:pt x="35539" y="81130"/>
                  </a:cubicBezTo>
                  <a:cubicBezTo>
                    <a:pt x="35106" y="81016"/>
                    <a:pt x="34626" y="80902"/>
                    <a:pt x="34056" y="80788"/>
                  </a:cubicBezTo>
                  <a:cubicBezTo>
                    <a:pt x="33417" y="80674"/>
                    <a:pt x="32755" y="80560"/>
                    <a:pt x="32115" y="80468"/>
                  </a:cubicBezTo>
                  <a:cubicBezTo>
                    <a:pt x="31499" y="80377"/>
                    <a:pt x="30837" y="80286"/>
                    <a:pt x="30198" y="80172"/>
                  </a:cubicBezTo>
                  <a:cubicBezTo>
                    <a:pt x="27916" y="79738"/>
                    <a:pt x="25724" y="78962"/>
                    <a:pt x="23647" y="77912"/>
                  </a:cubicBezTo>
                  <a:cubicBezTo>
                    <a:pt x="23099" y="77615"/>
                    <a:pt x="22460" y="77273"/>
                    <a:pt x="22095" y="76725"/>
                  </a:cubicBezTo>
                  <a:cubicBezTo>
                    <a:pt x="21798" y="76291"/>
                    <a:pt x="21707" y="75766"/>
                    <a:pt x="21844" y="75333"/>
                  </a:cubicBezTo>
                  <a:lnTo>
                    <a:pt x="21844" y="75333"/>
                  </a:lnTo>
                  <a:cubicBezTo>
                    <a:pt x="22734" y="76131"/>
                    <a:pt x="23876" y="76771"/>
                    <a:pt x="25291" y="77227"/>
                  </a:cubicBezTo>
                  <a:cubicBezTo>
                    <a:pt x="26112" y="77501"/>
                    <a:pt x="26957" y="77706"/>
                    <a:pt x="27824" y="77843"/>
                  </a:cubicBezTo>
                  <a:cubicBezTo>
                    <a:pt x="27893" y="77843"/>
                    <a:pt x="27916" y="77798"/>
                    <a:pt x="27938" y="77752"/>
                  </a:cubicBezTo>
                  <a:cubicBezTo>
                    <a:pt x="27938" y="77706"/>
                    <a:pt x="27893" y="77638"/>
                    <a:pt x="27847" y="77638"/>
                  </a:cubicBezTo>
                  <a:cubicBezTo>
                    <a:pt x="27003" y="77501"/>
                    <a:pt x="26158" y="77296"/>
                    <a:pt x="25359" y="77022"/>
                  </a:cubicBezTo>
                  <a:cubicBezTo>
                    <a:pt x="23921" y="76542"/>
                    <a:pt x="22757" y="75903"/>
                    <a:pt x="21867" y="75082"/>
                  </a:cubicBezTo>
                  <a:cubicBezTo>
                    <a:pt x="21730" y="74967"/>
                    <a:pt x="21616" y="74830"/>
                    <a:pt x="21479" y="74693"/>
                  </a:cubicBezTo>
                  <a:cubicBezTo>
                    <a:pt x="21091" y="74260"/>
                    <a:pt x="20931" y="73895"/>
                    <a:pt x="20977" y="73575"/>
                  </a:cubicBezTo>
                  <a:cubicBezTo>
                    <a:pt x="21000" y="73347"/>
                    <a:pt x="21114" y="73141"/>
                    <a:pt x="21342" y="72913"/>
                  </a:cubicBezTo>
                  <a:cubicBezTo>
                    <a:pt x="21684" y="73255"/>
                    <a:pt x="22072" y="73552"/>
                    <a:pt x="22392" y="73758"/>
                  </a:cubicBezTo>
                  <a:cubicBezTo>
                    <a:pt x="24241" y="75013"/>
                    <a:pt x="26409" y="75858"/>
                    <a:pt x="28623" y="76154"/>
                  </a:cubicBezTo>
                  <a:lnTo>
                    <a:pt x="28646" y="76154"/>
                  </a:lnTo>
                  <a:cubicBezTo>
                    <a:pt x="28692" y="76154"/>
                    <a:pt x="28737" y="76131"/>
                    <a:pt x="28760" y="76063"/>
                  </a:cubicBezTo>
                  <a:cubicBezTo>
                    <a:pt x="28760" y="76017"/>
                    <a:pt x="28714" y="75972"/>
                    <a:pt x="28669" y="75949"/>
                  </a:cubicBezTo>
                  <a:cubicBezTo>
                    <a:pt x="26478" y="75652"/>
                    <a:pt x="24332" y="74830"/>
                    <a:pt x="22506" y="73598"/>
                  </a:cubicBezTo>
                  <a:cubicBezTo>
                    <a:pt x="22186" y="73370"/>
                    <a:pt x="21776" y="73073"/>
                    <a:pt x="21410" y="72685"/>
                  </a:cubicBezTo>
                  <a:cubicBezTo>
                    <a:pt x="21273" y="72548"/>
                    <a:pt x="21159" y="72365"/>
                    <a:pt x="21045" y="72206"/>
                  </a:cubicBezTo>
                  <a:cubicBezTo>
                    <a:pt x="20908" y="72000"/>
                    <a:pt x="20863" y="71863"/>
                    <a:pt x="20863" y="71726"/>
                  </a:cubicBezTo>
                  <a:cubicBezTo>
                    <a:pt x="20885" y="71475"/>
                    <a:pt x="21068" y="71247"/>
                    <a:pt x="21433" y="71064"/>
                  </a:cubicBezTo>
                  <a:cubicBezTo>
                    <a:pt x="22072" y="71703"/>
                    <a:pt x="22917" y="72114"/>
                    <a:pt x="23647" y="72434"/>
                  </a:cubicBezTo>
                  <a:cubicBezTo>
                    <a:pt x="25679" y="73324"/>
                    <a:pt x="27824" y="73940"/>
                    <a:pt x="30016" y="74237"/>
                  </a:cubicBezTo>
                  <a:lnTo>
                    <a:pt x="30038" y="74237"/>
                  </a:lnTo>
                  <a:cubicBezTo>
                    <a:pt x="30084" y="74237"/>
                    <a:pt x="30130" y="74214"/>
                    <a:pt x="30130" y="74146"/>
                  </a:cubicBezTo>
                  <a:cubicBezTo>
                    <a:pt x="30152" y="74100"/>
                    <a:pt x="30107" y="74032"/>
                    <a:pt x="30038" y="74032"/>
                  </a:cubicBezTo>
                  <a:cubicBezTo>
                    <a:pt x="27870" y="73735"/>
                    <a:pt x="25747" y="73119"/>
                    <a:pt x="23739" y="72251"/>
                  </a:cubicBezTo>
                  <a:cubicBezTo>
                    <a:pt x="23008" y="71932"/>
                    <a:pt x="22164" y="71498"/>
                    <a:pt x="21525" y="70882"/>
                  </a:cubicBezTo>
                  <a:cubicBezTo>
                    <a:pt x="21479" y="70813"/>
                    <a:pt x="21433" y="70768"/>
                    <a:pt x="21388" y="70722"/>
                  </a:cubicBezTo>
                  <a:cubicBezTo>
                    <a:pt x="21228" y="70539"/>
                    <a:pt x="21091" y="70220"/>
                    <a:pt x="21114" y="69991"/>
                  </a:cubicBezTo>
                  <a:cubicBezTo>
                    <a:pt x="21136" y="69900"/>
                    <a:pt x="21182" y="69832"/>
                    <a:pt x="21273" y="69786"/>
                  </a:cubicBezTo>
                  <a:cubicBezTo>
                    <a:pt x="21365" y="69740"/>
                    <a:pt x="21502" y="69740"/>
                    <a:pt x="21661" y="69740"/>
                  </a:cubicBezTo>
                  <a:cubicBezTo>
                    <a:pt x="22985" y="69855"/>
                    <a:pt x="24332" y="70060"/>
                    <a:pt x="25633" y="70243"/>
                  </a:cubicBezTo>
                  <a:cubicBezTo>
                    <a:pt x="27524" y="70532"/>
                    <a:pt x="29479" y="70821"/>
                    <a:pt x="31431" y="70821"/>
                  </a:cubicBezTo>
                  <a:cubicBezTo>
                    <a:pt x="31789" y="70821"/>
                    <a:pt x="32147" y="70812"/>
                    <a:pt x="32503" y="70790"/>
                  </a:cubicBezTo>
                  <a:cubicBezTo>
                    <a:pt x="32709" y="70790"/>
                    <a:pt x="32914" y="70768"/>
                    <a:pt x="33120" y="70745"/>
                  </a:cubicBezTo>
                  <a:cubicBezTo>
                    <a:pt x="33165" y="70745"/>
                    <a:pt x="33211" y="70699"/>
                    <a:pt x="33211" y="70631"/>
                  </a:cubicBezTo>
                  <a:cubicBezTo>
                    <a:pt x="33211" y="70585"/>
                    <a:pt x="33165" y="70539"/>
                    <a:pt x="33097" y="70539"/>
                  </a:cubicBezTo>
                  <a:cubicBezTo>
                    <a:pt x="32914" y="70562"/>
                    <a:pt x="32709" y="70585"/>
                    <a:pt x="32481" y="70585"/>
                  </a:cubicBezTo>
                  <a:cubicBezTo>
                    <a:pt x="32131" y="70606"/>
                    <a:pt x="31779" y="70616"/>
                    <a:pt x="31427" y="70616"/>
                  </a:cubicBezTo>
                  <a:cubicBezTo>
                    <a:pt x="29502" y="70616"/>
                    <a:pt x="27546" y="70326"/>
                    <a:pt x="25656" y="70037"/>
                  </a:cubicBezTo>
                  <a:cubicBezTo>
                    <a:pt x="24355" y="69855"/>
                    <a:pt x="23008" y="69649"/>
                    <a:pt x="21661" y="69535"/>
                  </a:cubicBezTo>
                  <a:cubicBezTo>
                    <a:pt x="21608" y="69527"/>
                    <a:pt x="21552" y="69522"/>
                    <a:pt x="21496" y="6952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56"/>
            <p:cNvSpPr/>
            <p:nvPr/>
          </p:nvSpPr>
          <p:spPr>
            <a:xfrm flipH="1">
              <a:off x="1880355" y="2291170"/>
              <a:ext cx="163224" cy="163224"/>
            </a:xfrm>
            <a:custGeom>
              <a:avLst/>
              <a:gdLst/>
              <a:ahLst/>
              <a:cxnLst/>
              <a:rect l="l" t="t" r="r" b="b"/>
              <a:pathLst>
                <a:path w="8150" h="8150" extrusionOk="0">
                  <a:moveTo>
                    <a:pt x="4086" y="1"/>
                  </a:moveTo>
                  <a:cubicBezTo>
                    <a:pt x="1827" y="1"/>
                    <a:pt x="1" y="1827"/>
                    <a:pt x="1" y="4087"/>
                  </a:cubicBezTo>
                  <a:cubicBezTo>
                    <a:pt x="1" y="6324"/>
                    <a:pt x="1827" y="8150"/>
                    <a:pt x="4086" y="8150"/>
                  </a:cubicBezTo>
                  <a:cubicBezTo>
                    <a:pt x="6323" y="8150"/>
                    <a:pt x="8149" y="6324"/>
                    <a:pt x="8149" y="4087"/>
                  </a:cubicBezTo>
                  <a:cubicBezTo>
                    <a:pt x="8149" y="1827"/>
                    <a:pt x="6323" y="1"/>
                    <a:pt x="4086" y="1"/>
                  </a:cubicBezTo>
                  <a:close/>
                </a:path>
              </a:pathLst>
            </a:custGeom>
            <a:solidFill>
              <a:srgbClr val="F8A3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56"/>
            <p:cNvSpPr/>
            <p:nvPr/>
          </p:nvSpPr>
          <p:spPr>
            <a:xfrm flipH="1">
              <a:off x="2299050" y="2243650"/>
              <a:ext cx="117501" cy="163204"/>
            </a:xfrm>
            <a:custGeom>
              <a:avLst/>
              <a:gdLst/>
              <a:ahLst/>
              <a:cxnLst/>
              <a:rect l="l" t="t" r="r" b="b"/>
              <a:pathLst>
                <a:path w="5867" h="8149" extrusionOk="0">
                  <a:moveTo>
                    <a:pt x="1598" y="0"/>
                  </a:moveTo>
                  <a:cubicBezTo>
                    <a:pt x="1301" y="1301"/>
                    <a:pt x="1004" y="2602"/>
                    <a:pt x="708" y="3880"/>
                  </a:cubicBezTo>
                  <a:cubicBezTo>
                    <a:pt x="411" y="5159"/>
                    <a:pt x="114" y="6437"/>
                    <a:pt x="0" y="7715"/>
                  </a:cubicBezTo>
                  <a:cubicBezTo>
                    <a:pt x="548" y="7989"/>
                    <a:pt x="1141" y="8149"/>
                    <a:pt x="1780" y="8149"/>
                  </a:cubicBezTo>
                  <a:cubicBezTo>
                    <a:pt x="4040" y="8149"/>
                    <a:pt x="5866" y="6323"/>
                    <a:pt x="5866" y="4063"/>
                  </a:cubicBezTo>
                  <a:cubicBezTo>
                    <a:pt x="5866" y="1826"/>
                    <a:pt x="4040" y="0"/>
                    <a:pt x="1780" y="0"/>
                  </a:cubicBezTo>
                  <a:close/>
                </a:path>
              </a:pathLst>
            </a:custGeom>
            <a:solidFill>
              <a:srgbClr val="F8A3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56"/>
            <p:cNvSpPr/>
            <p:nvPr/>
          </p:nvSpPr>
          <p:spPr>
            <a:xfrm flipH="1">
              <a:off x="1917393" y="2356273"/>
              <a:ext cx="59902" cy="45543"/>
            </a:xfrm>
            <a:custGeom>
              <a:avLst/>
              <a:gdLst/>
              <a:ahLst/>
              <a:cxnLst/>
              <a:rect l="l" t="t" r="r" b="b"/>
              <a:pathLst>
                <a:path w="2991" h="2274" extrusionOk="0">
                  <a:moveTo>
                    <a:pt x="2886" y="0"/>
                  </a:moveTo>
                  <a:cubicBezTo>
                    <a:pt x="2867" y="0"/>
                    <a:pt x="2847" y="6"/>
                    <a:pt x="2831" y="14"/>
                  </a:cubicBezTo>
                  <a:cubicBezTo>
                    <a:pt x="1826" y="607"/>
                    <a:pt x="890" y="1292"/>
                    <a:pt x="46" y="2091"/>
                  </a:cubicBezTo>
                  <a:cubicBezTo>
                    <a:pt x="0" y="2137"/>
                    <a:pt x="0" y="2205"/>
                    <a:pt x="46" y="2251"/>
                  </a:cubicBezTo>
                  <a:cubicBezTo>
                    <a:pt x="69" y="2274"/>
                    <a:pt x="92" y="2274"/>
                    <a:pt x="137" y="2274"/>
                  </a:cubicBezTo>
                  <a:cubicBezTo>
                    <a:pt x="160" y="2274"/>
                    <a:pt x="183" y="2274"/>
                    <a:pt x="206" y="2251"/>
                  </a:cubicBezTo>
                  <a:cubicBezTo>
                    <a:pt x="1027" y="1475"/>
                    <a:pt x="1940" y="767"/>
                    <a:pt x="2922" y="197"/>
                  </a:cubicBezTo>
                  <a:cubicBezTo>
                    <a:pt x="2990" y="174"/>
                    <a:pt x="2990" y="105"/>
                    <a:pt x="2968" y="60"/>
                  </a:cubicBezTo>
                  <a:cubicBezTo>
                    <a:pt x="2953" y="16"/>
                    <a:pt x="2920" y="0"/>
                    <a:pt x="28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56"/>
            <p:cNvSpPr/>
            <p:nvPr/>
          </p:nvSpPr>
          <p:spPr>
            <a:xfrm flipH="1">
              <a:off x="1945287" y="2342655"/>
              <a:ext cx="68114" cy="48186"/>
            </a:xfrm>
            <a:custGeom>
              <a:avLst/>
              <a:gdLst/>
              <a:ahLst/>
              <a:cxnLst/>
              <a:rect l="l" t="t" r="r" b="b"/>
              <a:pathLst>
                <a:path w="3401" h="2406" extrusionOk="0">
                  <a:moveTo>
                    <a:pt x="3279" y="1"/>
                  </a:moveTo>
                  <a:cubicBezTo>
                    <a:pt x="3265" y="1"/>
                    <a:pt x="3253" y="3"/>
                    <a:pt x="3241" y="9"/>
                  </a:cubicBezTo>
                  <a:cubicBezTo>
                    <a:pt x="2077" y="603"/>
                    <a:pt x="1004" y="1333"/>
                    <a:pt x="46" y="2223"/>
                  </a:cubicBezTo>
                  <a:cubicBezTo>
                    <a:pt x="0" y="2269"/>
                    <a:pt x="0" y="2337"/>
                    <a:pt x="46" y="2360"/>
                  </a:cubicBezTo>
                  <a:cubicBezTo>
                    <a:pt x="46" y="2383"/>
                    <a:pt x="91" y="2406"/>
                    <a:pt x="114" y="2406"/>
                  </a:cubicBezTo>
                  <a:cubicBezTo>
                    <a:pt x="137" y="2406"/>
                    <a:pt x="160" y="2383"/>
                    <a:pt x="183" y="2383"/>
                  </a:cubicBezTo>
                  <a:cubicBezTo>
                    <a:pt x="1118" y="1493"/>
                    <a:pt x="2191" y="785"/>
                    <a:pt x="3333" y="215"/>
                  </a:cubicBezTo>
                  <a:cubicBezTo>
                    <a:pt x="3378" y="192"/>
                    <a:pt x="3401" y="123"/>
                    <a:pt x="3378" y="78"/>
                  </a:cubicBezTo>
                  <a:cubicBezTo>
                    <a:pt x="3361" y="26"/>
                    <a:pt x="3318" y="1"/>
                    <a:pt x="32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56"/>
            <p:cNvSpPr/>
            <p:nvPr/>
          </p:nvSpPr>
          <p:spPr>
            <a:xfrm flipH="1">
              <a:off x="2327853" y="2315220"/>
              <a:ext cx="53053" cy="37231"/>
            </a:xfrm>
            <a:custGeom>
              <a:avLst/>
              <a:gdLst/>
              <a:ahLst/>
              <a:cxnLst/>
              <a:rect l="l" t="t" r="r" b="b"/>
              <a:pathLst>
                <a:path w="2649" h="1859" extrusionOk="0">
                  <a:moveTo>
                    <a:pt x="2529" y="1"/>
                  </a:moveTo>
                  <a:cubicBezTo>
                    <a:pt x="2515" y="1"/>
                    <a:pt x="2501" y="4"/>
                    <a:pt x="2488" y="10"/>
                  </a:cubicBezTo>
                  <a:cubicBezTo>
                    <a:pt x="1621" y="466"/>
                    <a:pt x="799" y="1037"/>
                    <a:pt x="46" y="1676"/>
                  </a:cubicBezTo>
                  <a:cubicBezTo>
                    <a:pt x="0" y="1722"/>
                    <a:pt x="0" y="1790"/>
                    <a:pt x="46" y="1836"/>
                  </a:cubicBezTo>
                  <a:cubicBezTo>
                    <a:pt x="69" y="1859"/>
                    <a:pt x="92" y="1859"/>
                    <a:pt x="115" y="1859"/>
                  </a:cubicBezTo>
                  <a:cubicBezTo>
                    <a:pt x="137" y="1859"/>
                    <a:pt x="160" y="1859"/>
                    <a:pt x="183" y="1836"/>
                  </a:cubicBezTo>
                  <a:cubicBezTo>
                    <a:pt x="913" y="1197"/>
                    <a:pt x="1735" y="649"/>
                    <a:pt x="2580" y="192"/>
                  </a:cubicBezTo>
                  <a:cubicBezTo>
                    <a:pt x="2648" y="169"/>
                    <a:pt x="2648" y="101"/>
                    <a:pt x="2625" y="55"/>
                  </a:cubicBezTo>
                  <a:cubicBezTo>
                    <a:pt x="2609" y="22"/>
                    <a:pt x="2567" y="1"/>
                    <a:pt x="25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56"/>
            <p:cNvSpPr/>
            <p:nvPr/>
          </p:nvSpPr>
          <p:spPr>
            <a:xfrm flipH="1">
              <a:off x="2346596" y="2295736"/>
              <a:ext cx="60363" cy="45282"/>
            </a:xfrm>
            <a:custGeom>
              <a:avLst/>
              <a:gdLst/>
              <a:ahLst/>
              <a:cxnLst/>
              <a:rect l="l" t="t" r="r" b="b"/>
              <a:pathLst>
                <a:path w="3014" h="2261" extrusionOk="0">
                  <a:moveTo>
                    <a:pt x="2908" y="0"/>
                  </a:moveTo>
                  <a:cubicBezTo>
                    <a:pt x="2889" y="0"/>
                    <a:pt x="2870" y="8"/>
                    <a:pt x="2854" y="24"/>
                  </a:cubicBezTo>
                  <a:cubicBezTo>
                    <a:pt x="1849" y="526"/>
                    <a:pt x="913" y="1165"/>
                    <a:pt x="69" y="1896"/>
                  </a:cubicBezTo>
                  <a:cubicBezTo>
                    <a:pt x="46" y="2033"/>
                    <a:pt x="23" y="2147"/>
                    <a:pt x="0" y="2261"/>
                  </a:cubicBezTo>
                  <a:cubicBezTo>
                    <a:pt x="868" y="1439"/>
                    <a:pt x="1872" y="732"/>
                    <a:pt x="2945" y="207"/>
                  </a:cubicBezTo>
                  <a:cubicBezTo>
                    <a:pt x="2991" y="184"/>
                    <a:pt x="3013" y="115"/>
                    <a:pt x="2991" y="70"/>
                  </a:cubicBezTo>
                  <a:cubicBezTo>
                    <a:pt x="2976" y="25"/>
                    <a:pt x="2942" y="0"/>
                    <a:pt x="29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56"/>
            <p:cNvSpPr/>
            <p:nvPr/>
          </p:nvSpPr>
          <p:spPr>
            <a:xfrm flipH="1">
              <a:off x="1714835" y="2644058"/>
              <a:ext cx="825594" cy="744683"/>
            </a:xfrm>
            <a:custGeom>
              <a:avLst/>
              <a:gdLst/>
              <a:ahLst/>
              <a:cxnLst/>
              <a:rect l="l" t="t" r="r" b="b"/>
              <a:pathLst>
                <a:path w="41223" h="37183" extrusionOk="0">
                  <a:moveTo>
                    <a:pt x="35471" y="0"/>
                  </a:moveTo>
                  <a:cubicBezTo>
                    <a:pt x="35494" y="365"/>
                    <a:pt x="35517" y="730"/>
                    <a:pt x="35562" y="1073"/>
                  </a:cubicBezTo>
                  <a:cubicBezTo>
                    <a:pt x="41223" y="5341"/>
                    <a:pt x="37480" y="15384"/>
                    <a:pt x="37434" y="15476"/>
                  </a:cubicBezTo>
                  <a:cubicBezTo>
                    <a:pt x="37365" y="15704"/>
                    <a:pt x="37480" y="15955"/>
                    <a:pt x="37685" y="16023"/>
                  </a:cubicBezTo>
                  <a:cubicBezTo>
                    <a:pt x="37731" y="16046"/>
                    <a:pt x="37799" y="16046"/>
                    <a:pt x="37845" y="16046"/>
                  </a:cubicBezTo>
                  <a:cubicBezTo>
                    <a:pt x="38005" y="16046"/>
                    <a:pt x="38164" y="15955"/>
                    <a:pt x="38233" y="15795"/>
                  </a:cubicBezTo>
                  <a:cubicBezTo>
                    <a:pt x="38278" y="15658"/>
                    <a:pt x="39374" y="12759"/>
                    <a:pt x="39534" y="9290"/>
                  </a:cubicBezTo>
                  <a:cubicBezTo>
                    <a:pt x="39739" y="4976"/>
                    <a:pt x="38324" y="1780"/>
                    <a:pt x="35471" y="0"/>
                  </a:cubicBezTo>
                  <a:close/>
                  <a:moveTo>
                    <a:pt x="16686" y="137"/>
                  </a:moveTo>
                  <a:lnTo>
                    <a:pt x="16686" y="137"/>
                  </a:lnTo>
                  <a:cubicBezTo>
                    <a:pt x="9496" y="1255"/>
                    <a:pt x="4086" y="14608"/>
                    <a:pt x="3150" y="17073"/>
                  </a:cubicBezTo>
                  <a:cubicBezTo>
                    <a:pt x="3003" y="17049"/>
                    <a:pt x="2852" y="17036"/>
                    <a:pt x="2701" y="17036"/>
                  </a:cubicBezTo>
                  <a:cubicBezTo>
                    <a:pt x="2431" y="17036"/>
                    <a:pt x="2158" y="17077"/>
                    <a:pt x="1895" y="17165"/>
                  </a:cubicBezTo>
                  <a:cubicBezTo>
                    <a:pt x="799" y="17553"/>
                    <a:pt x="0" y="18694"/>
                    <a:pt x="46" y="19858"/>
                  </a:cubicBezTo>
                  <a:lnTo>
                    <a:pt x="4976" y="21387"/>
                  </a:lnTo>
                  <a:cubicBezTo>
                    <a:pt x="5661" y="20474"/>
                    <a:pt x="5684" y="19082"/>
                    <a:pt x="4999" y="18146"/>
                  </a:cubicBezTo>
                  <a:cubicBezTo>
                    <a:pt x="4725" y="17781"/>
                    <a:pt x="4383" y="17507"/>
                    <a:pt x="3972" y="17324"/>
                  </a:cubicBezTo>
                  <a:cubicBezTo>
                    <a:pt x="4908" y="14905"/>
                    <a:pt x="10044" y="2442"/>
                    <a:pt x="16480" y="1027"/>
                  </a:cubicBezTo>
                  <a:cubicBezTo>
                    <a:pt x="16549" y="730"/>
                    <a:pt x="16617" y="434"/>
                    <a:pt x="16686" y="137"/>
                  </a:cubicBezTo>
                  <a:close/>
                  <a:moveTo>
                    <a:pt x="31702" y="18223"/>
                  </a:moveTo>
                  <a:cubicBezTo>
                    <a:pt x="31623" y="18223"/>
                    <a:pt x="31542" y="18251"/>
                    <a:pt x="31477" y="18306"/>
                  </a:cubicBezTo>
                  <a:cubicBezTo>
                    <a:pt x="28829" y="20908"/>
                    <a:pt x="26204" y="23830"/>
                    <a:pt x="24857" y="27436"/>
                  </a:cubicBezTo>
                  <a:cubicBezTo>
                    <a:pt x="24264" y="29011"/>
                    <a:pt x="24081" y="30358"/>
                    <a:pt x="24241" y="31613"/>
                  </a:cubicBezTo>
                  <a:cubicBezTo>
                    <a:pt x="24469" y="33165"/>
                    <a:pt x="25314" y="34489"/>
                    <a:pt x="26523" y="35151"/>
                  </a:cubicBezTo>
                  <a:cubicBezTo>
                    <a:pt x="26569" y="35197"/>
                    <a:pt x="26615" y="35197"/>
                    <a:pt x="26683" y="35197"/>
                  </a:cubicBezTo>
                  <a:cubicBezTo>
                    <a:pt x="26797" y="35197"/>
                    <a:pt x="26889" y="35128"/>
                    <a:pt x="26957" y="35037"/>
                  </a:cubicBezTo>
                  <a:cubicBezTo>
                    <a:pt x="27048" y="34877"/>
                    <a:pt x="26980" y="34694"/>
                    <a:pt x="26820" y="34603"/>
                  </a:cubicBezTo>
                  <a:cubicBezTo>
                    <a:pt x="25816" y="34055"/>
                    <a:pt x="25063" y="32868"/>
                    <a:pt x="24880" y="31522"/>
                  </a:cubicBezTo>
                  <a:cubicBezTo>
                    <a:pt x="24720" y="30380"/>
                    <a:pt x="24903" y="29125"/>
                    <a:pt x="25451" y="27664"/>
                  </a:cubicBezTo>
                  <a:cubicBezTo>
                    <a:pt x="26752" y="24149"/>
                    <a:pt x="29331" y="21319"/>
                    <a:pt x="31933" y="18762"/>
                  </a:cubicBezTo>
                  <a:cubicBezTo>
                    <a:pt x="32047" y="18648"/>
                    <a:pt x="32047" y="18443"/>
                    <a:pt x="31933" y="18329"/>
                  </a:cubicBezTo>
                  <a:cubicBezTo>
                    <a:pt x="31873" y="18257"/>
                    <a:pt x="31789" y="18223"/>
                    <a:pt x="31702" y="18223"/>
                  </a:cubicBezTo>
                  <a:close/>
                  <a:moveTo>
                    <a:pt x="39670" y="21567"/>
                  </a:moveTo>
                  <a:cubicBezTo>
                    <a:pt x="39508" y="21567"/>
                    <a:pt x="39372" y="21677"/>
                    <a:pt x="39351" y="21844"/>
                  </a:cubicBezTo>
                  <a:cubicBezTo>
                    <a:pt x="38667" y="26089"/>
                    <a:pt x="37434" y="29970"/>
                    <a:pt x="35631" y="33371"/>
                  </a:cubicBezTo>
                  <a:cubicBezTo>
                    <a:pt x="35083" y="34443"/>
                    <a:pt x="34398" y="35539"/>
                    <a:pt x="33371" y="36110"/>
                  </a:cubicBezTo>
                  <a:cubicBezTo>
                    <a:pt x="32846" y="36395"/>
                    <a:pt x="32218" y="36538"/>
                    <a:pt x="31551" y="36538"/>
                  </a:cubicBezTo>
                  <a:cubicBezTo>
                    <a:pt x="30883" y="36538"/>
                    <a:pt x="30175" y="36395"/>
                    <a:pt x="29491" y="36110"/>
                  </a:cubicBezTo>
                  <a:cubicBezTo>
                    <a:pt x="29454" y="36094"/>
                    <a:pt x="29416" y="36087"/>
                    <a:pt x="29379" y="36087"/>
                  </a:cubicBezTo>
                  <a:cubicBezTo>
                    <a:pt x="29253" y="36087"/>
                    <a:pt x="29133" y="36169"/>
                    <a:pt x="29080" y="36292"/>
                  </a:cubicBezTo>
                  <a:cubicBezTo>
                    <a:pt x="29011" y="36452"/>
                    <a:pt x="29080" y="36635"/>
                    <a:pt x="29240" y="36703"/>
                  </a:cubicBezTo>
                  <a:cubicBezTo>
                    <a:pt x="30016" y="37023"/>
                    <a:pt x="30792" y="37182"/>
                    <a:pt x="31545" y="37182"/>
                  </a:cubicBezTo>
                  <a:cubicBezTo>
                    <a:pt x="32321" y="37182"/>
                    <a:pt x="33051" y="37000"/>
                    <a:pt x="33668" y="36657"/>
                  </a:cubicBezTo>
                  <a:cubicBezTo>
                    <a:pt x="34855" y="35995"/>
                    <a:pt x="35585" y="34831"/>
                    <a:pt x="36201" y="33667"/>
                  </a:cubicBezTo>
                  <a:cubicBezTo>
                    <a:pt x="38027" y="30221"/>
                    <a:pt x="39283" y="26272"/>
                    <a:pt x="39968" y="21935"/>
                  </a:cubicBezTo>
                  <a:cubicBezTo>
                    <a:pt x="39990" y="21775"/>
                    <a:pt x="39876" y="21593"/>
                    <a:pt x="39716" y="21570"/>
                  </a:cubicBezTo>
                  <a:cubicBezTo>
                    <a:pt x="39701" y="21568"/>
                    <a:pt x="39686" y="21567"/>
                    <a:pt x="39670" y="2156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56"/>
            <p:cNvSpPr/>
            <p:nvPr/>
          </p:nvSpPr>
          <p:spPr>
            <a:xfrm flipH="1">
              <a:off x="1729477" y="2957156"/>
              <a:ext cx="789464" cy="423822"/>
            </a:xfrm>
            <a:custGeom>
              <a:avLst/>
              <a:gdLst/>
              <a:ahLst/>
              <a:cxnLst/>
              <a:rect l="l" t="t" r="r" b="b"/>
              <a:pathLst>
                <a:path w="39419" h="21162" extrusionOk="0">
                  <a:moveTo>
                    <a:pt x="1659" y="2756"/>
                  </a:moveTo>
                  <a:cubicBezTo>
                    <a:pt x="1476" y="2756"/>
                    <a:pt x="1292" y="2788"/>
                    <a:pt x="1119" y="2853"/>
                  </a:cubicBezTo>
                  <a:cubicBezTo>
                    <a:pt x="457" y="3082"/>
                    <a:pt x="0" y="3789"/>
                    <a:pt x="46" y="4474"/>
                  </a:cubicBezTo>
                  <a:lnTo>
                    <a:pt x="46" y="4611"/>
                  </a:lnTo>
                  <a:lnTo>
                    <a:pt x="2922" y="5387"/>
                  </a:lnTo>
                  <a:cubicBezTo>
                    <a:pt x="3378" y="4839"/>
                    <a:pt x="3401" y="4018"/>
                    <a:pt x="2990" y="3424"/>
                  </a:cubicBezTo>
                  <a:cubicBezTo>
                    <a:pt x="2687" y="3003"/>
                    <a:pt x="2173" y="2756"/>
                    <a:pt x="1659" y="2756"/>
                  </a:cubicBezTo>
                  <a:close/>
                  <a:moveTo>
                    <a:pt x="36041" y="0"/>
                  </a:moveTo>
                  <a:cubicBezTo>
                    <a:pt x="33759" y="69"/>
                    <a:pt x="31522" y="1027"/>
                    <a:pt x="29879" y="2625"/>
                  </a:cubicBezTo>
                  <a:cubicBezTo>
                    <a:pt x="29879" y="2899"/>
                    <a:pt x="30563" y="3264"/>
                    <a:pt x="30906" y="3652"/>
                  </a:cubicBezTo>
                  <a:cubicBezTo>
                    <a:pt x="30967" y="3734"/>
                    <a:pt x="31046" y="3816"/>
                    <a:pt x="31144" y="3816"/>
                  </a:cubicBezTo>
                  <a:cubicBezTo>
                    <a:pt x="31156" y="3816"/>
                    <a:pt x="31168" y="3815"/>
                    <a:pt x="31180" y="3812"/>
                  </a:cubicBezTo>
                  <a:cubicBezTo>
                    <a:pt x="31248" y="3812"/>
                    <a:pt x="31317" y="3767"/>
                    <a:pt x="31362" y="3721"/>
                  </a:cubicBezTo>
                  <a:cubicBezTo>
                    <a:pt x="32138" y="3059"/>
                    <a:pt x="32891" y="2351"/>
                    <a:pt x="33827" y="1963"/>
                  </a:cubicBezTo>
                  <a:cubicBezTo>
                    <a:pt x="34263" y="1783"/>
                    <a:pt x="34743" y="1676"/>
                    <a:pt x="35213" y="1676"/>
                  </a:cubicBezTo>
                  <a:cubicBezTo>
                    <a:pt x="35752" y="1676"/>
                    <a:pt x="36276" y="1817"/>
                    <a:pt x="36703" y="2146"/>
                  </a:cubicBezTo>
                  <a:cubicBezTo>
                    <a:pt x="37251" y="2557"/>
                    <a:pt x="37571" y="3219"/>
                    <a:pt x="37708" y="3903"/>
                  </a:cubicBezTo>
                  <a:cubicBezTo>
                    <a:pt x="37867" y="4565"/>
                    <a:pt x="37845" y="5273"/>
                    <a:pt x="37845" y="5958"/>
                  </a:cubicBezTo>
                  <a:cubicBezTo>
                    <a:pt x="37845" y="6049"/>
                    <a:pt x="37867" y="6186"/>
                    <a:pt x="37936" y="6232"/>
                  </a:cubicBezTo>
                  <a:cubicBezTo>
                    <a:pt x="37982" y="6277"/>
                    <a:pt x="38050" y="6277"/>
                    <a:pt x="38096" y="6277"/>
                  </a:cubicBezTo>
                  <a:cubicBezTo>
                    <a:pt x="38415" y="6323"/>
                    <a:pt x="38712" y="6369"/>
                    <a:pt x="39054" y="6414"/>
                  </a:cubicBezTo>
                  <a:cubicBezTo>
                    <a:pt x="39058" y="6415"/>
                    <a:pt x="39061" y="6415"/>
                    <a:pt x="39064" y="6415"/>
                  </a:cubicBezTo>
                  <a:cubicBezTo>
                    <a:pt x="39419" y="6415"/>
                    <a:pt x="39364" y="2589"/>
                    <a:pt x="38255" y="1119"/>
                  </a:cubicBezTo>
                  <a:cubicBezTo>
                    <a:pt x="37936" y="662"/>
                    <a:pt x="37525" y="274"/>
                    <a:pt x="37000" y="92"/>
                  </a:cubicBezTo>
                  <a:cubicBezTo>
                    <a:pt x="36703" y="0"/>
                    <a:pt x="36361" y="0"/>
                    <a:pt x="36041" y="0"/>
                  </a:cubicBezTo>
                  <a:close/>
                  <a:moveTo>
                    <a:pt x="25799" y="18857"/>
                  </a:moveTo>
                  <a:cubicBezTo>
                    <a:pt x="25771" y="18857"/>
                    <a:pt x="25746" y="18863"/>
                    <a:pt x="25724" y="18877"/>
                  </a:cubicBezTo>
                  <a:cubicBezTo>
                    <a:pt x="25679" y="18922"/>
                    <a:pt x="25656" y="18968"/>
                    <a:pt x="25633" y="19037"/>
                  </a:cubicBezTo>
                  <a:cubicBezTo>
                    <a:pt x="25610" y="19059"/>
                    <a:pt x="25565" y="19105"/>
                    <a:pt x="25542" y="19128"/>
                  </a:cubicBezTo>
                  <a:cubicBezTo>
                    <a:pt x="25450" y="19242"/>
                    <a:pt x="25382" y="19356"/>
                    <a:pt x="25291" y="19470"/>
                  </a:cubicBezTo>
                  <a:cubicBezTo>
                    <a:pt x="25268" y="19470"/>
                    <a:pt x="25245" y="19493"/>
                    <a:pt x="25245" y="19516"/>
                  </a:cubicBezTo>
                  <a:cubicBezTo>
                    <a:pt x="25245" y="19562"/>
                    <a:pt x="25268" y="19607"/>
                    <a:pt x="25291" y="19630"/>
                  </a:cubicBezTo>
                  <a:cubicBezTo>
                    <a:pt x="25428" y="19790"/>
                    <a:pt x="25610" y="19881"/>
                    <a:pt x="25724" y="20041"/>
                  </a:cubicBezTo>
                  <a:cubicBezTo>
                    <a:pt x="25793" y="20109"/>
                    <a:pt x="25861" y="20201"/>
                    <a:pt x="25953" y="20201"/>
                  </a:cubicBezTo>
                  <a:cubicBezTo>
                    <a:pt x="26044" y="20201"/>
                    <a:pt x="26112" y="20155"/>
                    <a:pt x="26158" y="20087"/>
                  </a:cubicBezTo>
                  <a:cubicBezTo>
                    <a:pt x="26386" y="19858"/>
                    <a:pt x="26546" y="19562"/>
                    <a:pt x="26637" y="19265"/>
                  </a:cubicBezTo>
                  <a:cubicBezTo>
                    <a:pt x="26660" y="19242"/>
                    <a:pt x="26660" y="19196"/>
                    <a:pt x="26660" y="19151"/>
                  </a:cubicBezTo>
                  <a:cubicBezTo>
                    <a:pt x="26660" y="19105"/>
                    <a:pt x="26592" y="19037"/>
                    <a:pt x="26546" y="19014"/>
                  </a:cubicBezTo>
                  <a:cubicBezTo>
                    <a:pt x="26478" y="18991"/>
                    <a:pt x="26409" y="18991"/>
                    <a:pt x="26341" y="18991"/>
                  </a:cubicBezTo>
                  <a:cubicBezTo>
                    <a:pt x="26227" y="18968"/>
                    <a:pt x="26112" y="18945"/>
                    <a:pt x="25998" y="18900"/>
                  </a:cubicBezTo>
                  <a:cubicBezTo>
                    <a:pt x="25935" y="18884"/>
                    <a:pt x="25861" y="18857"/>
                    <a:pt x="25799" y="18857"/>
                  </a:cubicBezTo>
                  <a:close/>
                  <a:moveTo>
                    <a:pt x="27824" y="19813"/>
                  </a:moveTo>
                  <a:cubicBezTo>
                    <a:pt x="27733" y="19813"/>
                    <a:pt x="27664" y="19881"/>
                    <a:pt x="27619" y="19927"/>
                  </a:cubicBezTo>
                  <a:cubicBezTo>
                    <a:pt x="27413" y="20178"/>
                    <a:pt x="27254" y="20452"/>
                    <a:pt x="27140" y="20749"/>
                  </a:cubicBezTo>
                  <a:cubicBezTo>
                    <a:pt x="27140" y="20794"/>
                    <a:pt x="27140" y="20840"/>
                    <a:pt x="27140" y="20863"/>
                  </a:cubicBezTo>
                  <a:cubicBezTo>
                    <a:pt x="27140" y="20931"/>
                    <a:pt x="27208" y="20977"/>
                    <a:pt x="27254" y="21000"/>
                  </a:cubicBezTo>
                  <a:cubicBezTo>
                    <a:pt x="27322" y="21022"/>
                    <a:pt x="27391" y="21022"/>
                    <a:pt x="27459" y="21045"/>
                  </a:cubicBezTo>
                  <a:cubicBezTo>
                    <a:pt x="27573" y="21045"/>
                    <a:pt x="27687" y="21068"/>
                    <a:pt x="27801" y="21114"/>
                  </a:cubicBezTo>
                  <a:cubicBezTo>
                    <a:pt x="27858" y="21142"/>
                    <a:pt x="27923" y="21161"/>
                    <a:pt x="27981" y="21161"/>
                  </a:cubicBezTo>
                  <a:cubicBezTo>
                    <a:pt x="28016" y="21161"/>
                    <a:pt x="28049" y="21154"/>
                    <a:pt x="28075" y="21137"/>
                  </a:cubicBezTo>
                  <a:cubicBezTo>
                    <a:pt x="28121" y="21091"/>
                    <a:pt x="28144" y="21045"/>
                    <a:pt x="28167" y="20977"/>
                  </a:cubicBezTo>
                  <a:cubicBezTo>
                    <a:pt x="28189" y="20931"/>
                    <a:pt x="28235" y="20908"/>
                    <a:pt x="28258" y="20863"/>
                  </a:cubicBezTo>
                  <a:cubicBezTo>
                    <a:pt x="28349" y="20771"/>
                    <a:pt x="28395" y="20634"/>
                    <a:pt x="28486" y="20543"/>
                  </a:cubicBezTo>
                  <a:cubicBezTo>
                    <a:pt x="28509" y="20520"/>
                    <a:pt x="28532" y="20497"/>
                    <a:pt x="28532" y="20475"/>
                  </a:cubicBezTo>
                  <a:cubicBezTo>
                    <a:pt x="28555" y="20452"/>
                    <a:pt x="28532" y="20406"/>
                    <a:pt x="28509" y="20383"/>
                  </a:cubicBezTo>
                  <a:cubicBezTo>
                    <a:pt x="28372" y="20224"/>
                    <a:pt x="28189" y="20132"/>
                    <a:pt x="28053" y="19972"/>
                  </a:cubicBezTo>
                  <a:cubicBezTo>
                    <a:pt x="27984" y="19904"/>
                    <a:pt x="27916" y="19813"/>
                    <a:pt x="27824" y="1981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02" name="Google Shape;1102;p56"/>
          <p:cNvGrpSpPr/>
          <p:nvPr/>
        </p:nvGrpSpPr>
        <p:grpSpPr>
          <a:xfrm>
            <a:off x="5452632" y="4136818"/>
            <a:ext cx="355216" cy="305683"/>
            <a:chOff x="2581492" y="1663973"/>
            <a:chExt cx="447094" cy="384748"/>
          </a:xfrm>
        </p:grpSpPr>
        <p:sp>
          <p:nvSpPr>
            <p:cNvPr id="1103" name="Google Shape;1103;p56"/>
            <p:cNvSpPr/>
            <p:nvPr/>
          </p:nvSpPr>
          <p:spPr>
            <a:xfrm flipH="1">
              <a:off x="2581492" y="1663973"/>
              <a:ext cx="447094" cy="384748"/>
            </a:xfrm>
            <a:custGeom>
              <a:avLst/>
              <a:gdLst/>
              <a:ahLst/>
              <a:cxnLst/>
              <a:rect l="l" t="t" r="r" b="b"/>
              <a:pathLst>
                <a:path w="22324" h="19211" extrusionOk="0">
                  <a:moveTo>
                    <a:pt x="17667" y="1"/>
                  </a:moveTo>
                  <a:cubicBezTo>
                    <a:pt x="17065" y="1"/>
                    <a:pt x="16463" y="115"/>
                    <a:pt x="15909" y="347"/>
                  </a:cubicBezTo>
                  <a:cubicBezTo>
                    <a:pt x="14973" y="735"/>
                    <a:pt x="14197" y="1443"/>
                    <a:pt x="13444" y="2105"/>
                  </a:cubicBezTo>
                  <a:cubicBezTo>
                    <a:pt x="10020" y="5140"/>
                    <a:pt x="6505" y="8085"/>
                    <a:pt x="2944" y="10938"/>
                  </a:cubicBezTo>
                  <a:cubicBezTo>
                    <a:pt x="2283" y="11440"/>
                    <a:pt x="1643" y="11965"/>
                    <a:pt x="1164" y="12627"/>
                  </a:cubicBezTo>
                  <a:cubicBezTo>
                    <a:pt x="0" y="14293"/>
                    <a:pt x="297" y="16827"/>
                    <a:pt x="1826" y="18174"/>
                  </a:cubicBezTo>
                  <a:cubicBezTo>
                    <a:pt x="2610" y="18875"/>
                    <a:pt x="3686" y="19211"/>
                    <a:pt x="4730" y="19211"/>
                  </a:cubicBezTo>
                  <a:cubicBezTo>
                    <a:pt x="5690" y="19211"/>
                    <a:pt x="6625" y="18926"/>
                    <a:pt x="7281" y="18379"/>
                  </a:cubicBezTo>
                  <a:cubicBezTo>
                    <a:pt x="11230" y="15115"/>
                    <a:pt x="15179" y="11874"/>
                    <a:pt x="19128" y="8610"/>
                  </a:cubicBezTo>
                  <a:cubicBezTo>
                    <a:pt x="20178" y="7742"/>
                    <a:pt x="21273" y="6829"/>
                    <a:pt x="21753" y="5551"/>
                  </a:cubicBezTo>
                  <a:cubicBezTo>
                    <a:pt x="22323" y="4022"/>
                    <a:pt x="21821" y="2127"/>
                    <a:pt x="20566" y="1055"/>
                  </a:cubicBezTo>
                  <a:cubicBezTo>
                    <a:pt x="19780" y="356"/>
                    <a:pt x="18725" y="1"/>
                    <a:pt x="1766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56"/>
            <p:cNvSpPr/>
            <p:nvPr/>
          </p:nvSpPr>
          <p:spPr>
            <a:xfrm flipH="1">
              <a:off x="2584239" y="1703363"/>
              <a:ext cx="418294" cy="345354"/>
            </a:xfrm>
            <a:custGeom>
              <a:avLst/>
              <a:gdLst/>
              <a:ahLst/>
              <a:cxnLst/>
              <a:rect l="l" t="t" r="r" b="b"/>
              <a:pathLst>
                <a:path w="20886" h="17244" extrusionOk="0">
                  <a:moveTo>
                    <a:pt x="20041" y="1"/>
                  </a:moveTo>
                  <a:cubicBezTo>
                    <a:pt x="20041" y="23"/>
                    <a:pt x="20223" y="1827"/>
                    <a:pt x="17370" y="4360"/>
                  </a:cubicBezTo>
                  <a:cubicBezTo>
                    <a:pt x="14494" y="6917"/>
                    <a:pt x="5661" y="13924"/>
                    <a:pt x="4337" y="14677"/>
                  </a:cubicBezTo>
                  <a:cubicBezTo>
                    <a:pt x="3328" y="15251"/>
                    <a:pt x="2002" y="15785"/>
                    <a:pt x="923" y="15785"/>
                  </a:cubicBezTo>
                  <a:cubicBezTo>
                    <a:pt x="585" y="15785"/>
                    <a:pt x="272" y="15733"/>
                    <a:pt x="0" y="15613"/>
                  </a:cubicBezTo>
                  <a:lnTo>
                    <a:pt x="0" y="15613"/>
                  </a:lnTo>
                  <a:cubicBezTo>
                    <a:pt x="137" y="15819"/>
                    <a:pt x="320" y="16024"/>
                    <a:pt x="525" y="16207"/>
                  </a:cubicBezTo>
                  <a:cubicBezTo>
                    <a:pt x="1309" y="16908"/>
                    <a:pt x="2385" y="17244"/>
                    <a:pt x="3429" y="17244"/>
                  </a:cubicBezTo>
                  <a:cubicBezTo>
                    <a:pt x="4389" y="17244"/>
                    <a:pt x="5324" y="16959"/>
                    <a:pt x="5980" y="16412"/>
                  </a:cubicBezTo>
                  <a:cubicBezTo>
                    <a:pt x="9929" y="13148"/>
                    <a:pt x="13878" y="9907"/>
                    <a:pt x="17827" y="6643"/>
                  </a:cubicBezTo>
                  <a:cubicBezTo>
                    <a:pt x="18877" y="5775"/>
                    <a:pt x="19972" y="4862"/>
                    <a:pt x="20452" y="3584"/>
                  </a:cubicBezTo>
                  <a:cubicBezTo>
                    <a:pt x="20885" y="2420"/>
                    <a:pt x="20703" y="1051"/>
                    <a:pt x="2004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56"/>
            <p:cNvSpPr/>
            <p:nvPr/>
          </p:nvSpPr>
          <p:spPr>
            <a:xfrm flipH="1">
              <a:off x="2754289" y="1801187"/>
              <a:ext cx="274297" cy="247520"/>
            </a:xfrm>
            <a:custGeom>
              <a:avLst/>
              <a:gdLst/>
              <a:ahLst/>
              <a:cxnLst/>
              <a:rect l="l" t="t" r="r" b="b"/>
              <a:pathLst>
                <a:path w="13696" h="12359" extrusionOk="0">
                  <a:moveTo>
                    <a:pt x="7920" y="0"/>
                  </a:moveTo>
                  <a:cubicBezTo>
                    <a:pt x="6277" y="1370"/>
                    <a:pt x="4611" y="2739"/>
                    <a:pt x="2944" y="4086"/>
                  </a:cubicBezTo>
                  <a:cubicBezTo>
                    <a:pt x="2283" y="4588"/>
                    <a:pt x="1643" y="5113"/>
                    <a:pt x="1164" y="5775"/>
                  </a:cubicBezTo>
                  <a:cubicBezTo>
                    <a:pt x="0" y="7441"/>
                    <a:pt x="297" y="9975"/>
                    <a:pt x="1826" y="11322"/>
                  </a:cubicBezTo>
                  <a:cubicBezTo>
                    <a:pt x="2610" y="12023"/>
                    <a:pt x="3686" y="12359"/>
                    <a:pt x="4730" y="12359"/>
                  </a:cubicBezTo>
                  <a:cubicBezTo>
                    <a:pt x="5690" y="12359"/>
                    <a:pt x="6625" y="12074"/>
                    <a:pt x="7281" y="11527"/>
                  </a:cubicBezTo>
                  <a:cubicBezTo>
                    <a:pt x="9381" y="9792"/>
                    <a:pt x="11481" y="8080"/>
                    <a:pt x="13581" y="6346"/>
                  </a:cubicBezTo>
                  <a:cubicBezTo>
                    <a:pt x="13695" y="4771"/>
                    <a:pt x="13170" y="3150"/>
                    <a:pt x="12120" y="1986"/>
                  </a:cubicBezTo>
                  <a:cubicBezTo>
                    <a:pt x="11070" y="799"/>
                    <a:pt x="9518" y="69"/>
                    <a:pt x="792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56"/>
            <p:cNvSpPr/>
            <p:nvPr/>
          </p:nvSpPr>
          <p:spPr>
            <a:xfrm flipH="1">
              <a:off x="2755214" y="1880708"/>
              <a:ext cx="247320" cy="167991"/>
            </a:xfrm>
            <a:custGeom>
              <a:avLst/>
              <a:gdLst/>
              <a:ahLst/>
              <a:cxnLst/>
              <a:rect l="l" t="t" r="r" b="b"/>
              <a:pathLst>
                <a:path w="12349" h="8388" extrusionOk="0">
                  <a:moveTo>
                    <a:pt x="11961" y="1"/>
                  </a:moveTo>
                  <a:cubicBezTo>
                    <a:pt x="8651" y="2649"/>
                    <a:pt x="5136" y="5365"/>
                    <a:pt x="4337" y="5821"/>
                  </a:cubicBezTo>
                  <a:cubicBezTo>
                    <a:pt x="3328" y="6395"/>
                    <a:pt x="2002" y="6929"/>
                    <a:pt x="923" y="6929"/>
                  </a:cubicBezTo>
                  <a:cubicBezTo>
                    <a:pt x="585" y="6929"/>
                    <a:pt x="272" y="6877"/>
                    <a:pt x="0" y="6757"/>
                  </a:cubicBezTo>
                  <a:lnTo>
                    <a:pt x="0" y="6757"/>
                  </a:lnTo>
                  <a:cubicBezTo>
                    <a:pt x="69" y="6871"/>
                    <a:pt x="160" y="6963"/>
                    <a:pt x="228" y="7054"/>
                  </a:cubicBezTo>
                  <a:lnTo>
                    <a:pt x="251" y="7077"/>
                  </a:lnTo>
                  <a:cubicBezTo>
                    <a:pt x="320" y="7168"/>
                    <a:pt x="411" y="7259"/>
                    <a:pt x="525" y="7351"/>
                  </a:cubicBezTo>
                  <a:cubicBezTo>
                    <a:pt x="1309" y="8052"/>
                    <a:pt x="2385" y="8388"/>
                    <a:pt x="3429" y="8388"/>
                  </a:cubicBezTo>
                  <a:cubicBezTo>
                    <a:pt x="4389" y="8388"/>
                    <a:pt x="5324" y="8103"/>
                    <a:pt x="5980" y="7556"/>
                  </a:cubicBezTo>
                  <a:cubicBezTo>
                    <a:pt x="8080" y="5821"/>
                    <a:pt x="10180" y="4109"/>
                    <a:pt x="12280" y="2375"/>
                  </a:cubicBezTo>
                  <a:cubicBezTo>
                    <a:pt x="12349" y="1576"/>
                    <a:pt x="12234" y="754"/>
                    <a:pt x="11961" y="1"/>
                  </a:cubicBezTo>
                  <a:close/>
                </a:path>
              </a:pathLst>
            </a:custGeom>
            <a:solidFill>
              <a:schemeClr val="dk1">
                <a:alpha val="297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07" name="Google Shape;1107;p56"/>
          <p:cNvGrpSpPr/>
          <p:nvPr/>
        </p:nvGrpSpPr>
        <p:grpSpPr>
          <a:xfrm rot="2519054" flipH="1">
            <a:off x="8167234" y="442363"/>
            <a:ext cx="406843" cy="401382"/>
            <a:chOff x="8167224" y="612742"/>
            <a:chExt cx="406859" cy="401398"/>
          </a:xfrm>
        </p:grpSpPr>
        <p:sp>
          <p:nvSpPr>
            <p:cNvPr id="1108" name="Google Shape;1108;p56"/>
            <p:cNvSpPr/>
            <p:nvPr/>
          </p:nvSpPr>
          <p:spPr>
            <a:xfrm flipH="1">
              <a:off x="8198311" y="612742"/>
              <a:ext cx="336021" cy="356970"/>
            </a:xfrm>
            <a:custGeom>
              <a:avLst/>
              <a:gdLst/>
              <a:ahLst/>
              <a:cxnLst/>
              <a:rect l="l" t="t" r="r" b="b"/>
              <a:pathLst>
                <a:path w="16778" h="17824" extrusionOk="0">
                  <a:moveTo>
                    <a:pt x="8757" y="0"/>
                  </a:moveTo>
                  <a:cubicBezTo>
                    <a:pt x="7465" y="0"/>
                    <a:pt x="6167" y="257"/>
                    <a:pt x="4954" y="710"/>
                  </a:cubicBezTo>
                  <a:cubicBezTo>
                    <a:pt x="3448" y="1281"/>
                    <a:pt x="1987" y="2171"/>
                    <a:pt x="1142" y="3541"/>
                  </a:cubicBezTo>
                  <a:cubicBezTo>
                    <a:pt x="663" y="4317"/>
                    <a:pt x="389" y="5207"/>
                    <a:pt x="229" y="6120"/>
                  </a:cubicBezTo>
                  <a:cubicBezTo>
                    <a:pt x="1" y="7489"/>
                    <a:pt x="1" y="8904"/>
                    <a:pt x="24" y="10297"/>
                  </a:cubicBezTo>
                  <a:cubicBezTo>
                    <a:pt x="47" y="12556"/>
                    <a:pt x="69" y="14839"/>
                    <a:pt x="115" y="17099"/>
                  </a:cubicBezTo>
                  <a:cubicBezTo>
                    <a:pt x="2742" y="17595"/>
                    <a:pt x="5402" y="17824"/>
                    <a:pt x="8063" y="17824"/>
                  </a:cubicBezTo>
                  <a:cubicBezTo>
                    <a:pt x="10789" y="17824"/>
                    <a:pt x="13515" y="17583"/>
                    <a:pt x="16207" y="17144"/>
                  </a:cubicBezTo>
                  <a:cubicBezTo>
                    <a:pt x="16298" y="17144"/>
                    <a:pt x="16390" y="17122"/>
                    <a:pt x="16458" y="17053"/>
                  </a:cubicBezTo>
                  <a:cubicBezTo>
                    <a:pt x="16526" y="16985"/>
                    <a:pt x="16526" y="16870"/>
                    <a:pt x="16526" y="16779"/>
                  </a:cubicBezTo>
                  <a:cubicBezTo>
                    <a:pt x="16709" y="13721"/>
                    <a:pt x="16778" y="10639"/>
                    <a:pt x="16481" y="7603"/>
                  </a:cubicBezTo>
                  <a:cubicBezTo>
                    <a:pt x="16367" y="6302"/>
                    <a:pt x="16161" y="5001"/>
                    <a:pt x="15568" y="3837"/>
                  </a:cubicBezTo>
                  <a:cubicBezTo>
                    <a:pt x="14655" y="2034"/>
                    <a:pt x="12874" y="756"/>
                    <a:pt x="10911" y="254"/>
                  </a:cubicBezTo>
                  <a:cubicBezTo>
                    <a:pt x="10206" y="81"/>
                    <a:pt x="9482" y="0"/>
                    <a:pt x="87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56"/>
            <p:cNvSpPr/>
            <p:nvPr/>
          </p:nvSpPr>
          <p:spPr>
            <a:xfrm flipH="1">
              <a:off x="8284258" y="712889"/>
              <a:ext cx="165507" cy="165507"/>
            </a:xfrm>
            <a:custGeom>
              <a:avLst/>
              <a:gdLst/>
              <a:ahLst/>
              <a:cxnLst/>
              <a:rect l="l" t="t" r="r" b="b"/>
              <a:pathLst>
                <a:path w="8264" h="8264" extrusionOk="0">
                  <a:moveTo>
                    <a:pt x="2101" y="0"/>
                  </a:moveTo>
                  <a:lnTo>
                    <a:pt x="2101" y="2100"/>
                  </a:lnTo>
                  <a:lnTo>
                    <a:pt x="1" y="2100"/>
                  </a:lnTo>
                  <a:lnTo>
                    <a:pt x="1" y="6140"/>
                  </a:lnTo>
                  <a:lnTo>
                    <a:pt x="2101" y="6140"/>
                  </a:lnTo>
                  <a:lnTo>
                    <a:pt x="2101" y="8263"/>
                  </a:lnTo>
                  <a:lnTo>
                    <a:pt x="6141" y="8263"/>
                  </a:lnTo>
                  <a:lnTo>
                    <a:pt x="6141" y="6140"/>
                  </a:lnTo>
                  <a:lnTo>
                    <a:pt x="8263" y="6140"/>
                  </a:lnTo>
                  <a:lnTo>
                    <a:pt x="8263" y="2100"/>
                  </a:lnTo>
                  <a:lnTo>
                    <a:pt x="6141" y="2100"/>
                  </a:lnTo>
                  <a:lnTo>
                    <a:pt x="614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56"/>
            <p:cNvSpPr/>
            <p:nvPr/>
          </p:nvSpPr>
          <p:spPr>
            <a:xfrm flipH="1">
              <a:off x="8167224" y="940057"/>
              <a:ext cx="406859" cy="74082"/>
            </a:xfrm>
            <a:custGeom>
              <a:avLst/>
              <a:gdLst/>
              <a:ahLst/>
              <a:cxnLst/>
              <a:rect l="l" t="t" r="r" b="b"/>
              <a:pathLst>
                <a:path w="20315" h="3699" extrusionOk="0">
                  <a:moveTo>
                    <a:pt x="17325" y="0"/>
                  </a:moveTo>
                  <a:cubicBezTo>
                    <a:pt x="12554" y="69"/>
                    <a:pt x="7806" y="160"/>
                    <a:pt x="3059" y="229"/>
                  </a:cubicBezTo>
                  <a:cubicBezTo>
                    <a:pt x="2237" y="229"/>
                    <a:pt x="1461" y="411"/>
                    <a:pt x="845" y="868"/>
                  </a:cubicBezTo>
                  <a:cubicBezTo>
                    <a:pt x="548" y="1073"/>
                    <a:pt x="297" y="1370"/>
                    <a:pt x="183" y="1712"/>
                  </a:cubicBezTo>
                  <a:cubicBezTo>
                    <a:pt x="0" y="2374"/>
                    <a:pt x="479" y="3082"/>
                    <a:pt x="1073" y="3379"/>
                  </a:cubicBezTo>
                  <a:cubicBezTo>
                    <a:pt x="1689" y="3675"/>
                    <a:pt x="2420" y="3698"/>
                    <a:pt x="3104" y="3698"/>
                  </a:cubicBezTo>
                  <a:lnTo>
                    <a:pt x="14905" y="3675"/>
                  </a:lnTo>
                  <a:cubicBezTo>
                    <a:pt x="15955" y="3675"/>
                    <a:pt x="17005" y="3675"/>
                    <a:pt x="18078" y="3630"/>
                  </a:cubicBezTo>
                  <a:cubicBezTo>
                    <a:pt x="18420" y="3630"/>
                    <a:pt x="18763" y="3607"/>
                    <a:pt x="19082" y="3493"/>
                  </a:cubicBezTo>
                  <a:cubicBezTo>
                    <a:pt x="19676" y="3287"/>
                    <a:pt x="20109" y="2740"/>
                    <a:pt x="20201" y="2123"/>
                  </a:cubicBezTo>
                  <a:cubicBezTo>
                    <a:pt x="20315" y="1507"/>
                    <a:pt x="20041" y="868"/>
                    <a:pt x="19561" y="480"/>
                  </a:cubicBezTo>
                  <a:cubicBezTo>
                    <a:pt x="18945" y="0"/>
                    <a:pt x="18101" y="0"/>
                    <a:pt x="173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11" name="Google Shape;1111;p56"/>
          <p:cNvGrpSpPr/>
          <p:nvPr/>
        </p:nvGrpSpPr>
        <p:grpSpPr>
          <a:xfrm rot="10145385" flipH="1">
            <a:off x="7640890" y="4188905"/>
            <a:ext cx="1140331" cy="595198"/>
            <a:chOff x="1362021" y="1108808"/>
            <a:chExt cx="986885" cy="515106"/>
          </a:xfrm>
        </p:grpSpPr>
        <p:sp>
          <p:nvSpPr>
            <p:cNvPr id="1112" name="Google Shape;1112;p56"/>
            <p:cNvSpPr/>
            <p:nvPr/>
          </p:nvSpPr>
          <p:spPr>
            <a:xfrm flipH="1">
              <a:off x="1362021" y="1108808"/>
              <a:ext cx="147683" cy="70196"/>
            </a:xfrm>
            <a:custGeom>
              <a:avLst/>
              <a:gdLst/>
              <a:ahLst/>
              <a:cxnLst/>
              <a:rect l="l" t="t" r="r" b="b"/>
              <a:pathLst>
                <a:path w="7374" h="3505" extrusionOk="0">
                  <a:moveTo>
                    <a:pt x="7141" y="0"/>
                  </a:moveTo>
                  <a:cubicBezTo>
                    <a:pt x="7112" y="0"/>
                    <a:pt x="7083" y="6"/>
                    <a:pt x="7054" y="18"/>
                  </a:cubicBezTo>
                  <a:cubicBezTo>
                    <a:pt x="4748" y="999"/>
                    <a:pt x="2420" y="2026"/>
                    <a:pt x="137" y="3099"/>
                  </a:cubicBezTo>
                  <a:cubicBezTo>
                    <a:pt x="46" y="3145"/>
                    <a:pt x="1" y="3282"/>
                    <a:pt x="46" y="3373"/>
                  </a:cubicBezTo>
                  <a:cubicBezTo>
                    <a:pt x="69" y="3442"/>
                    <a:pt x="115" y="3464"/>
                    <a:pt x="160" y="3487"/>
                  </a:cubicBezTo>
                  <a:cubicBezTo>
                    <a:pt x="183" y="3499"/>
                    <a:pt x="212" y="3504"/>
                    <a:pt x="240" y="3504"/>
                  </a:cubicBezTo>
                  <a:cubicBezTo>
                    <a:pt x="269" y="3504"/>
                    <a:pt x="297" y="3499"/>
                    <a:pt x="320" y="3487"/>
                  </a:cubicBezTo>
                  <a:cubicBezTo>
                    <a:pt x="2603" y="2414"/>
                    <a:pt x="4908" y="1387"/>
                    <a:pt x="7236" y="406"/>
                  </a:cubicBezTo>
                  <a:cubicBezTo>
                    <a:pt x="7327" y="360"/>
                    <a:pt x="7373" y="223"/>
                    <a:pt x="7327" y="132"/>
                  </a:cubicBezTo>
                  <a:cubicBezTo>
                    <a:pt x="7294" y="47"/>
                    <a:pt x="7222" y="0"/>
                    <a:pt x="71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56"/>
            <p:cNvSpPr/>
            <p:nvPr/>
          </p:nvSpPr>
          <p:spPr>
            <a:xfrm flipH="1">
              <a:off x="1486309" y="1129214"/>
              <a:ext cx="604350" cy="382245"/>
            </a:xfrm>
            <a:custGeom>
              <a:avLst/>
              <a:gdLst/>
              <a:ahLst/>
              <a:cxnLst/>
              <a:rect l="l" t="t" r="r" b="b"/>
              <a:pathLst>
                <a:path w="30176" h="19086" extrusionOk="0">
                  <a:moveTo>
                    <a:pt x="25094" y="1"/>
                  </a:moveTo>
                  <a:cubicBezTo>
                    <a:pt x="25068" y="1"/>
                    <a:pt x="25043" y="1"/>
                    <a:pt x="25017" y="3"/>
                  </a:cubicBezTo>
                  <a:cubicBezTo>
                    <a:pt x="24698" y="26"/>
                    <a:pt x="24401" y="140"/>
                    <a:pt x="24127" y="254"/>
                  </a:cubicBezTo>
                  <a:cubicBezTo>
                    <a:pt x="16092" y="3655"/>
                    <a:pt x="8058" y="7056"/>
                    <a:pt x="1" y="10457"/>
                  </a:cubicBezTo>
                  <a:cubicBezTo>
                    <a:pt x="754" y="13333"/>
                    <a:pt x="1941" y="16278"/>
                    <a:pt x="3402" y="19085"/>
                  </a:cubicBezTo>
                  <a:cubicBezTo>
                    <a:pt x="11619" y="15136"/>
                    <a:pt x="19950" y="11461"/>
                    <a:pt x="28395" y="8015"/>
                  </a:cubicBezTo>
                  <a:cubicBezTo>
                    <a:pt x="28578" y="7946"/>
                    <a:pt x="28783" y="7855"/>
                    <a:pt x="28920" y="7718"/>
                  </a:cubicBezTo>
                  <a:cubicBezTo>
                    <a:pt x="29057" y="7535"/>
                    <a:pt x="29103" y="7330"/>
                    <a:pt x="29148" y="7125"/>
                  </a:cubicBezTo>
                  <a:cubicBezTo>
                    <a:pt x="29582" y="5367"/>
                    <a:pt x="29902" y="3587"/>
                    <a:pt x="30176" y="1806"/>
                  </a:cubicBezTo>
                  <a:cubicBezTo>
                    <a:pt x="28783" y="1281"/>
                    <a:pt x="27414" y="756"/>
                    <a:pt x="26044" y="231"/>
                  </a:cubicBezTo>
                  <a:cubicBezTo>
                    <a:pt x="25727" y="126"/>
                    <a:pt x="25411" y="1"/>
                    <a:pt x="2509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56"/>
            <p:cNvSpPr/>
            <p:nvPr/>
          </p:nvSpPr>
          <p:spPr>
            <a:xfrm flipH="1">
              <a:off x="2048095" y="1364212"/>
              <a:ext cx="277501" cy="230416"/>
            </a:xfrm>
            <a:custGeom>
              <a:avLst/>
              <a:gdLst/>
              <a:ahLst/>
              <a:cxnLst/>
              <a:rect l="l" t="t" r="r" b="b"/>
              <a:pathLst>
                <a:path w="13856" h="11505" extrusionOk="0">
                  <a:moveTo>
                    <a:pt x="11253" y="0"/>
                  </a:moveTo>
                  <a:cubicBezTo>
                    <a:pt x="7510" y="1667"/>
                    <a:pt x="3744" y="3310"/>
                    <a:pt x="0" y="4976"/>
                  </a:cubicBezTo>
                  <a:cubicBezTo>
                    <a:pt x="639" y="7282"/>
                    <a:pt x="1621" y="9473"/>
                    <a:pt x="2853" y="11504"/>
                  </a:cubicBezTo>
                  <a:cubicBezTo>
                    <a:pt x="6528" y="9838"/>
                    <a:pt x="10203" y="8149"/>
                    <a:pt x="13855" y="6483"/>
                  </a:cubicBezTo>
                  <a:cubicBezTo>
                    <a:pt x="13467" y="4086"/>
                    <a:pt x="12554" y="1781"/>
                    <a:pt x="1125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56"/>
            <p:cNvSpPr/>
            <p:nvPr/>
          </p:nvSpPr>
          <p:spPr>
            <a:xfrm flipH="1">
              <a:off x="1585522" y="1247464"/>
              <a:ext cx="350641" cy="192084"/>
            </a:xfrm>
            <a:custGeom>
              <a:avLst/>
              <a:gdLst/>
              <a:ahLst/>
              <a:cxnLst/>
              <a:rect l="l" t="t" r="r" b="b"/>
              <a:pathLst>
                <a:path w="17508" h="9591" extrusionOk="0">
                  <a:moveTo>
                    <a:pt x="16201" y="1"/>
                  </a:moveTo>
                  <a:cubicBezTo>
                    <a:pt x="16187" y="1"/>
                    <a:pt x="16173" y="4"/>
                    <a:pt x="16161" y="10"/>
                  </a:cubicBezTo>
                  <a:cubicBezTo>
                    <a:pt x="16115" y="33"/>
                    <a:pt x="16070" y="101"/>
                    <a:pt x="16115" y="147"/>
                  </a:cubicBezTo>
                  <a:lnTo>
                    <a:pt x="17302" y="2795"/>
                  </a:lnTo>
                  <a:cubicBezTo>
                    <a:pt x="17302" y="2817"/>
                    <a:pt x="17325" y="2840"/>
                    <a:pt x="17348" y="2840"/>
                  </a:cubicBezTo>
                  <a:cubicBezTo>
                    <a:pt x="17359" y="2852"/>
                    <a:pt x="17376" y="2857"/>
                    <a:pt x="17393" y="2857"/>
                  </a:cubicBezTo>
                  <a:cubicBezTo>
                    <a:pt x="17410" y="2857"/>
                    <a:pt x="17428" y="2852"/>
                    <a:pt x="17439" y="2840"/>
                  </a:cubicBezTo>
                  <a:cubicBezTo>
                    <a:pt x="17485" y="2817"/>
                    <a:pt x="17508" y="2772"/>
                    <a:pt x="17485" y="2703"/>
                  </a:cubicBezTo>
                  <a:lnTo>
                    <a:pt x="16298" y="56"/>
                  </a:lnTo>
                  <a:cubicBezTo>
                    <a:pt x="16281" y="22"/>
                    <a:pt x="16240" y="1"/>
                    <a:pt x="16201" y="1"/>
                  </a:cubicBezTo>
                  <a:close/>
                  <a:moveTo>
                    <a:pt x="11858" y="1503"/>
                  </a:moveTo>
                  <a:cubicBezTo>
                    <a:pt x="11838" y="1503"/>
                    <a:pt x="11818" y="1508"/>
                    <a:pt x="11801" y="1516"/>
                  </a:cubicBezTo>
                  <a:cubicBezTo>
                    <a:pt x="11756" y="1539"/>
                    <a:pt x="11733" y="1608"/>
                    <a:pt x="11778" y="1653"/>
                  </a:cubicBezTo>
                  <a:cubicBezTo>
                    <a:pt x="12281" y="2498"/>
                    <a:pt x="12691" y="3365"/>
                    <a:pt x="13011" y="4301"/>
                  </a:cubicBezTo>
                  <a:cubicBezTo>
                    <a:pt x="13011" y="4324"/>
                    <a:pt x="13034" y="4347"/>
                    <a:pt x="13057" y="4369"/>
                  </a:cubicBezTo>
                  <a:lnTo>
                    <a:pt x="13148" y="4369"/>
                  </a:lnTo>
                  <a:cubicBezTo>
                    <a:pt x="13194" y="4347"/>
                    <a:pt x="13216" y="4278"/>
                    <a:pt x="13194" y="4233"/>
                  </a:cubicBezTo>
                  <a:cubicBezTo>
                    <a:pt x="12897" y="3297"/>
                    <a:pt x="12463" y="2384"/>
                    <a:pt x="11961" y="1562"/>
                  </a:cubicBezTo>
                  <a:cubicBezTo>
                    <a:pt x="11932" y="1519"/>
                    <a:pt x="11894" y="1503"/>
                    <a:pt x="11858" y="1503"/>
                  </a:cubicBezTo>
                  <a:close/>
                  <a:moveTo>
                    <a:pt x="8052" y="3265"/>
                  </a:moveTo>
                  <a:cubicBezTo>
                    <a:pt x="8038" y="3265"/>
                    <a:pt x="8024" y="3268"/>
                    <a:pt x="8012" y="3274"/>
                  </a:cubicBezTo>
                  <a:cubicBezTo>
                    <a:pt x="7944" y="3297"/>
                    <a:pt x="7921" y="3365"/>
                    <a:pt x="7944" y="3411"/>
                  </a:cubicBezTo>
                  <a:lnTo>
                    <a:pt x="9199" y="5967"/>
                  </a:lnTo>
                  <a:cubicBezTo>
                    <a:pt x="9199" y="5990"/>
                    <a:pt x="9222" y="6013"/>
                    <a:pt x="9245" y="6036"/>
                  </a:cubicBezTo>
                  <a:cubicBezTo>
                    <a:pt x="9268" y="6036"/>
                    <a:pt x="9313" y="6036"/>
                    <a:pt x="9336" y="6013"/>
                  </a:cubicBezTo>
                  <a:cubicBezTo>
                    <a:pt x="9382" y="5990"/>
                    <a:pt x="9405" y="5944"/>
                    <a:pt x="9382" y="5876"/>
                  </a:cubicBezTo>
                  <a:lnTo>
                    <a:pt x="8149" y="3320"/>
                  </a:lnTo>
                  <a:cubicBezTo>
                    <a:pt x="8132" y="3286"/>
                    <a:pt x="8091" y="3265"/>
                    <a:pt x="8052" y="3265"/>
                  </a:cubicBezTo>
                  <a:close/>
                  <a:moveTo>
                    <a:pt x="4068" y="4888"/>
                  </a:moveTo>
                  <a:cubicBezTo>
                    <a:pt x="4058" y="4888"/>
                    <a:pt x="4049" y="4890"/>
                    <a:pt x="4041" y="4894"/>
                  </a:cubicBezTo>
                  <a:cubicBezTo>
                    <a:pt x="3972" y="4917"/>
                    <a:pt x="3949" y="4986"/>
                    <a:pt x="3972" y="5031"/>
                  </a:cubicBezTo>
                  <a:lnTo>
                    <a:pt x="4976" y="7885"/>
                  </a:lnTo>
                  <a:cubicBezTo>
                    <a:pt x="4999" y="7907"/>
                    <a:pt x="5022" y="7930"/>
                    <a:pt x="5045" y="7953"/>
                  </a:cubicBezTo>
                  <a:lnTo>
                    <a:pt x="5113" y="7953"/>
                  </a:lnTo>
                  <a:cubicBezTo>
                    <a:pt x="5182" y="7930"/>
                    <a:pt x="5205" y="7862"/>
                    <a:pt x="5182" y="7816"/>
                  </a:cubicBezTo>
                  <a:lnTo>
                    <a:pt x="4178" y="4963"/>
                  </a:lnTo>
                  <a:cubicBezTo>
                    <a:pt x="4159" y="4926"/>
                    <a:pt x="4110" y="4888"/>
                    <a:pt x="4068" y="4888"/>
                  </a:cubicBezTo>
                  <a:close/>
                  <a:moveTo>
                    <a:pt x="119" y="6392"/>
                  </a:moveTo>
                  <a:cubicBezTo>
                    <a:pt x="104" y="6392"/>
                    <a:pt x="87" y="6395"/>
                    <a:pt x="69" y="6401"/>
                  </a:cubicBezTo>
                  <a:cubicBezTo>
                    <a:pt x="23" y="6424"/>
                    <a:pt x="0" y="6469"/>
                    <a:pt x="23" y="6538"/>
                  </a:cubicBezTo>
                  <a:cubicBezTo>
                    <a:pt x="434" y="7565"/>
                    <a:pt x="936" y="8569"/>
                    <a:pt x="1507" y="9528"/>
                  </a:cubicBezTo>
                  <a:cubicBezTo>
                    <a:pt x="1507" y="9551"/>
                    <a:pt x="1530" y="9574"/>
                    <a:pt x="1553" y="9574"/>
                  </a:cubicBezTo>
                  <a:cubicBezTo>
                    <a:pt x="1564" y="9585"/>
                    <a:pt x="1581" y="9591"/>
                    <a:pt x="1598" y="9591"/>
                  </a:cubicBezTo>
                  <a:cubicBezTo>
                    <a:pt x="1615" y="9591"/>
                    <a:pt x="1632" y="9585"/>
                    <a:pt x="1644" y="9574"/>
                  </a:cubicBezTo>
                  <a:cubicBezTo>
                    <a:pt x="1690" y="9551"/>
                    <a:pt x="1712" y="9482"/>
                    <a:pt x="1690" y="9437"/>
                  </a:cubicBezTo>
                  <a:cubicBezTo>
                    <a:pt x="1119" y="8478"/>
                    <a:pt x="640" y="7474"/>
                    <a:pt x="206" y="6447"/>
                  </a:cubicBezTo>
                  <a:cubicBezTo>
                    <a:pt x="189" y="6413"/>
                    <a:pt x="160" y="6392"/>
                    <a:pt x="119" y="639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56"/>
            <p:cNvSpPr/>
            <p:nvPr/>
          </p:nvSpPr>
          <p:spPr>
            <a:xfrm flipH="1">
              <a:off x="2048099" y="1437806"/>
              <a:ext cx="245497" cy="156815"/>
            </a:xfrm>
            <a:custGeom>
              <a:avLst/>
              <a:gdLst/>
              <a:ahLst/>
              <a:cxnLst/>
              <a:rect l="l" t="t" r="r" b="b"/>
              <a:pathLst>
                <a:path w="12258" h="7830" extrusionOk="0">
                  <a:moveTo>
                    <a:pt x="11550" y="0"/>
                  </a:moveTo>
                  <a:cubicBezTo>
                    <a:pt x="7647" y="1712"/>
                    <a:pt x="3789" y="3561"/>
                    <a:pt x="0" y="5524"/>
                  </a:cubicBezTo>
                  <a:cubicBezTo>
                    <a:pt x="388" y="6300"/>
                    <a:pt x="799" y="7076"/>
                    <a:pt x="1255" y="7829"/>
                  </a:cubicBezTo>
                  <a:cubicBezTo>
                    <a:pt x="4930" y="6163"/>
                    <a:pt x="8605" y="4474"/>
                    <a:pt x="12257" y="2808"/>
                  </a:cubicBezTo>
                  <a:cubicBezTo>
                    <a:pt x="12098" y="1849"/>
                    <a:pt x="11846" y="890"/>
                    <a:pt x="1155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56"/>
            <p:cNvSpPr/>
            <p:nvPr/>
          </p:nvSpPr>
          <p:spPr>
            <a:xfrm flipH="1">
              <a:off x="2011522" y="1314049"/>
              <a:ext cx="337383" cy="309865"/>
            </a:xfrm>
            <a:custGeom>
              <a:avLst/>
              <a:gdLst/>
              <a:ahLst/>
              <a:cxnLst/>
              <a:rect l="l" t="t" r="r" b="b"/>
              <a:pathLst>
                <a:path w="16846" h="15472" extrusionOk="0">
                  <a:moveTo>
                    <a:pt x="12200" y="1"/>
                  </a:moveTo>
                  <a:cubicBezTo>
                    <a:pt x="12159" y="1"/>
                    <a:pt x="12117" y="6"/>
                    <a:pt x="12075" y="17"/>
                  </a:cubicBezTo>
                  <a:cubicBezTo>
                    <a:pt x="11801" y="109"/>
                    <a:pt x="11641" y="428"/>
                    <a:pt x="11664" y="725"/>
                  </a:cubicBezTo>
                  <a:cubicBezTo>
                    <a:pt x="11687" y="999"/>
                    <a:pt x="11732" y="1296"/>
                    <a:pt x="11801" y="1478"/>
                  </a:cubicBezTo>
                  <a:cubicBezTo>
                    <a:pt x="12988" y="4423"/>
                    <a:pt x="14175" y="7390"/>
                    <a:pt x="15339" y="10334"/>
                  </a:cubicBezTo>
                  <a:cubicBezTo>
                    <a:pt x="15453" y="10608"/>
                    <a:pt x="15590" y="10928"/>
                    <a:pt x="15841" y="11110"/>
                  </a:cubicBezTo>
                  <a:cubicBezTo>
                    <a:pt x="15952" y="11199"/>
                    <a:pt x="16106" y="11250"/>
                    <a:pt x="16257" y="11250"/>
                  </a:cubicBezTo>
                  <a:cubicBezTo>
                    <a:pt x="16415" y="11250"/>
                    <a:pt x="16569" y="11194"/>
                    <a:pt x="16663" y="11065"/>
                  </a:cubicBezTo>
                  <a:cubicBezTo>
                    <a:pt x="16845" y="10859"/>
                    <a:pt x="16754" y="10540"/>
                    <a:pt x="16663" y="10266"/>
                  </a:cubicBezTo>
                  <a:cubicBezTo>
                    <a:pt x="15613" y="7070"/>
                    <a:pt x="14403" y="3920"/>
                    <a:pt x="13056" y="816"/>
                  </a:cubicBezTo>
                  <a:cubicBezTo>
                    <a:pt x="12892" y="446"/>
                    <a:pt x="12578" y="1"/>
                    <a:pt x="12200" y="1"/>
                  </a:cubicBezTo>
                  <a:close/>
                  <a:moveTo>
                    <a:pt x="636" y="5970"/>
                  </a:moveTo>
                  <a:cubicBezTo>
                    <a:pt x="615" y="5970"/>
                    <a:pt x="593" y="5971"/>
                    <a:pt x="571" y="5975"/>
                  </a:cubicBezTo>
                  <a:cubicBezTo>
                    <a:pt x="251" y="6020"/>
                    <a:pt x="46" y="6340"/>
                    <a:pt x="23" y="6637"/>
                  </a:cubicBezTo>
                  <a:cubicBezTo>
                    <a:pt x="0" y="6956"/>
                    <a:pt x="137" y="7253"/>
                    <a:pt x="251" y="7550"/>
                  </a:cubicBezTo>
                  <a:cubicBezTo>
                    <a:pt x="662" y="8486"/>
                    <a:pt x="1050" y="9421"/>
                    <a:pt x="1461" y="10380"/>
                  </a:cubicBezTo>
                  <a:cubicBezTo>
                    <a:pt x="1803" y="11179"/>
                    <a:pt x="2146" y="12001"/>
                    <a:pt x="2488" y="12799"/>
                  </a:cubicBezTo>
                  <a:cubicBezTo>
                    <a:pt x="2808" y="13598"/>
                    <a:pt x="3150" y="14397"/>
                    <a:pt x="3675" y="15082"/>
                  </a:cubicBezTo>
                  <a:cubicBezTo>
                    <a:pt x="3812" y="15265"/>
                    <a:pt x="3995" y="15447"/>
                    <a:pt x="4223" y="15470"/>
                  </a:cubicBezTo>
                  <a:cubicBezTo>
                    <a:pt x="4235" y="15471"/>
                    <a:pt x="4246" y="15471"/>
                    <a:pt x="4258" y="15471"/>
                  </a:cubicBezTo>
                  <a:cubicBezTo>
                    <a:pt x="4562" y="15471"/>
                    <a:pt x="4817" y="15185"/>
                    <a:pt x="4839" y="14877"/>
                  </a:cubicBezTo>
                  <a:cubicBezTo>
                    <a:pt x="4885" y="14557"/>
                    <a:pt x="4748" y="14237"/>
                    <a:pt x="4634" y="13941"/>
                  </a:cubicBezTo>
                  <a:cubicBezTo>
                    <a:pt x="3675" y="11727"/>
                    <a:pt x="2716" y="9490"/>
                    <a:pt x="1735" y="7276"/>
                  </a:cubicBezTo>
                  <a:cubicBezTo>
                    <a:pt x="1621" y="7025"/>
                    <a:pt x="1461" y="6751"/>
                    <a:pt x="1301" y="6477"/>
                  </a:cubicBezTo>
                  <a:cubicBezTo>
                    <a:pt x="1153" y="6223"/>
                    <a:pt x="908" y="5970"/>
                    <a:pt x="636" y="597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18" name="Google Shape;1118;p56"/>
          <p:cNvSpPr/>
          <p:nvPr/>
        </p:nvSpPr>
        <p:spPr>
          <a:xfrm>
            <a:off x="6954025" y="928300"/>
            <a:ext cx="205140" cy="205140"/>
          </a:xfrm>
          <a:custGeom>
            <a:avLst/>
            <a:gdLst/>
            <a:ahLst/>
            <a:cxnLst/>
            <a:rect l="l" t="t" r="r" b="b"/>
            <a:pathLst>
              <a:path w="7602" h="7602" extrusionOk="0">
                <a:moveTo>
                  <a:pt x="2648" y="1"/>
                </a:moveTo>
                <a:cubicBezTo>
                  <a:pt x="2420" y="1"/>
                  <a:pt x="2237" y="183"/>
                  <a:pt x="2237" y="434"/>
                </a:cubicBezTo>
                <a:lnTo>
                  <a:pt x="2237" y="1804"/>
                </a:lnTo>
                <a:cubicBezTo>
                  <a:pt x="2237" y="2032"/>
                  <a:pt x="2032" y="2215"/>
                  <a:pt x="1804" y="2215"/>
                </a:cubicBezTo>
                <a:lnTo>
                  <a:pt x="434" y="2215"/>
                </a:lnTo>
                <a:cubicBezTo>
                  <a:pt x="206" y="2215"/>
                  <a:pt x="0" y="2420"/>
                  <a:pt x="0" y="2648"/>
                </a:cubicBezTo>
                <a:lnTo>
                  <a:pt x="0" y="4954"/>
                </a:lnTo>
                <a:cubicBezTo>
                  <a:pt x="0" y="5182"/>
                  <a:pt x="206" y="5387"/>
                  <a:pt x="434" y="5387"/>
                </a:cubicBezTo>
                <a:lnTo>
                  <a:pt x="1804" y="5387"/>
                </a:lnTo>
                <a:cubicBezTo>
                  <a:pt x="2032" y="5387"/>
                  <a:pt x="2237" y="5570"/>
                  <a:pt x="2237" y="5798"/>
                </a:cubicBezTo>
                <a:lnTo>
                  <a:pt x="2237" y="7168"/>
                </a:lnTo>
                <a:cubicBezTo>
                  <a:pt x="2237" y="7419"/>
                  <a:pt x="2420" y="7601"/>
                  <a:pt x="2648" y="7601"/>
                </a:cubicBezTo>
                <a:lnTo>
                  <a:pt x="4976" y="7601"/>
                </a:lnTo>
                <a:cubicBezTo>
                  <a:pt x="5205" y="7601"/>
                  <a:pt x="5387" y="7419"/>
                  <a:pt x="5387" y="7168"/>
                </a:cubicBezTo>
                <a:lnTo>
                  <a:pt x="5387" y="5798"/>
                </a:lnTo>
                <a:cubicBezTo>
                  <a:pt x="5387" y="5570"/>
                  <a:pt x="5570" y="5387"/>
                  <a:pt x="5798" y="5387"/>
                </a:cubicBezTo>
                <a:lnTo>
                  <a:pt x="7190" y="5387"/>
                </a:lnTo>
                <a:cubicBezTo>
                  <a:pt x="7419" y="5387"/>
                  <a:pt x="7601" y="5182"/>
                  <a:pt x="7601" y="4954"/>
                </a:cubicBezTo>
                <a:lnTo>
                  <a:pt x="7601" y="2648"/>
                </a:lnTo>
                <a:cubicBezTo>
                  <a:pt x="7601" y="2420"/>
                  <a:pt x="7419" y="2215"/>
                  <a:pt x="7190" y="2215"/>
                </a:cubicBezTo>
                <a:lnTo>
                  <a:pt x="5798" y="2215"/>
                </a:lnTo>
                <a:cubicBezTo>
                  <a:pt x="5570" y="2215"/>
                  <a:pt x="5387" y="2032"/>
                  <a:pt x="5387" y="1804"/>
                </a:cubicBezTo>
                <a:lnTo>
                  <a:pt x="5387" y="434"/>
                </a:lnTo>
                <a:cubicBezTo>
                  <a:pt x="5387" y="183"/>
                  <a:pt x="5205" y="1"/>
                  <a:pt x="497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56"/>
          <p:cNvSpPr/>
          <p:nvPr/>
        </p:nvSpPr>
        <p:spPr>
          <a:xfrm>
            <a:off x="2886462" y="4130139"/>
            <a:ext cx="204519" cy="204519"/>
          </a:xfrm>
          <a:custGeom>
            <a:avLst/>
            <a:gdLst/>
            <a:ahLst/>
            <a:cxnLst/>
            <a:rect l="l" t="t" r="r" b="b"/>
            <a:pathLst>
              <a:path w="7579" h="7579" extrusionOk="0">
                <a:moveTo>
                  <a:pt x="2625" y="1"/>
                </a:moveTo>
                <a:cubicBezTo>
                  <a:pt x="2397" y="1"/>
                  <a:pt x="2214" y="183"/>
                  <a:pt x="2214" y="412"/>
                </a:cubicBezTo>
                <a:lnTo>
                  <a:pt x="2214" y="1781"/>
                </a:lnTo>
                <a:cubicBezTo>
                  <a:pt x="2214" y="2032"/>
                  <a:pt x="2032" y="2215"/>
                  <a:pt x="1804" y="2215"/>
                </a:cubicBezTo>
                <a:lnTo>
                  <a:pt x="411" y="2215"/>
                </a:lnTo>
                <a:cubicBezTo>
                  <a:pt x="183" y="2215"/>
                  <a:pt x="0" y="2397"/>
                  <a:pt x="0" y="2626"/>
                </a:cubicBezTo>
                <a:lnTo>
                  <a:pt x="0" y="4954"/>
                </a:lnTo>
                <a:cubicBezTo>
                  <a:pt x="0" y="5182"/>
                  <a:pt x="183" y="5365"/>
                  <a:pt x="411" y="5365"/>
                </a:cubicBezTo>
                <a:lnTo>
                  <a:pt x="1804" y="5365"/>
                </a:lnTo>
                <a:cubicBezTo>
                  <a:pt x="2032" y="5365"/>
                  <a:pt x="2214" y="5547"/>
                  <a:pt x="2214" y="5775"/>
                </a:cubicBezTo>
                <a:lnTo>
                  <a:pt x="2214" y="7168"/>
                </a:lnTo>
                <a:cubicBezTo>
                  <a:pt x="2214" y="7396"/>
                  <a:pt x="2397" y="7579"/>
                  <a:pt x="2625" y="7579"/>
                </a:cubicBezTo>
                <a:lnTo>
                  <a:pt x="4953" y="7579"/>
                </a:lnTo>
                <a:cubicBezTo>
                  <a:pt x="5182" y="7579"/>
                  <a:pt x="5364" y="7396"/>
                  <a:pt x="5364" y="7168"/>
                </a:cubicBezTo>
                <a:lnTo>
                  <a:pt x="5364" y="5775"/>
                </a:lnTo>
                <a:cubicBezTo>
                  <a:pt x="5364" y="5547"/>
                  <a:pt x="5570" y="5365"/>
                  <a:pt x="5798" y="5365"/>
                </a:cubicBezTo>
                <a:lnTo>
                  <a:pt x="7168" y="5365"/>
                </a:lnTo>
                <a:cubicBezTo>
                  <a:pt x="7396" y="5365"/>
                  <a:pt x="7578" y="5182"/>
                  <a:pt x="7578" y="4954"/>
                </a:cubicBezTo>
                <a:lnTo>
                  <a:pt x="7578" y="2626"/>
                </a:lnTo>
                <a:cubicBezTo>
                  <a:pt x="7578" y="2397"/>
                  <a:pt x="7396" y="2215"/>
                  <a:pt x="7168" y="2215"/>
                </a:cubicBezTo>
                <a:lnTo>
                  <a:pt x="5798" y="2215"/>
                </a:lnTo>
                <a:cubicBezTo>
                  <a:pt x="5570" y="2215"/>
                  <a:pt x="5364" y="2032"/>
                  <a:pt x="5364" y="1781"/>
                </a:cubicBezTo>
                <a:lnTo>
                  <a:pt x="5364" y="412"/>
                </a:lnTo>
                <a:cubicBezTo>
                  <a:pt x="5364" y="183"/>
                  <a:pt x="5182" y="1"/>
                  <a:pt x="495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56"/>
          <p:cNvSpPr/>
          <p:nvPr/>
        </p:nvSpPr>
        <p:spPr>
          <a:xfrm>
            <a:off x="822164" y="1505053"/>
            <a:ext cx="93044" cy="97659"/>
          </a:xfrm>
          <a:custGeom>
            <a:avLst/>
            <a:gdLst/>
            <a:ahLst/>
            <a:cxnLst/>
            <a:rect l="l" t="t" r="r" b="b"/>
            <a:pathLst>
              <a:path w="3448" h="3619" extrusionOk="0">
                <a:moveTo>
                  <a:pt x="1607" y="0"/>
                </a:moveTo>
                <a:cubicBezTo>
                  <a:pt x="977" y="0"/>
                  <a:pt x="331" y="380"/>
                  <a:pt x="115" y="985"/>
                </a:cubicBezTo>
                <a:cubicBezTo>
                  <a:pt x="1" y="1282"/>
                  <a:pt x="1" y="1602"/>
                  <a:pt x="24" y="1921"/>
                </a:cubicBezTo>
                <a:cubicBezTo>
                  <a:pt x="69" y="2195"/>
                  <a:pt x="115" y="2469"/>
                  <a:pt x="252" y="2720"/>
                </a:cubicBezTo>
                <a:cubicBezTo>
                  <a:pt x="525" y="3266"/>
                  <a:pt x="1145" y="3618"/>
                  <a:pt x="1758" y="3618"/>
                </a:cubicBezTo>
                <a:cubicBezTo>
                  <a:pt x="1811" y="3618"/>
                  <a:pt x="1865" y="3616"/>
                  <a:pt x="1918" y="3610"/>
                </a:cubicBezTo>
                <a:cubicBezTo>
                  <a:pt x="2580" y="3519"/>
                  <a:pt x="3151" y="2994"/>
                  <a:pt x="3310" y="2332"/>
                </a:cubicBezTo>
                <a:cubicBezTo>
                  <a:pt x="3425" y="1898"/>
                  <a:pt x="3447" y="1305"/>
                  <a:pt x="3128" y="826"/>
                </a:cubicBezTo>
                <a:cubicBezTo>
                  <a:pt x="2831" y="346"/>
                  <a:pt x="2283" y="27"/>
                  <a:pt x="1713" y="4"/>
                </a:cubicBezTo>
                <a:cubicBezTo>
                  <a:pt x="1677" y="1"/>
                  <a:pt x="1642" y="0"/>
                  <a:pt x="16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56"/>
          <p:cNvSpPr/>
          <p:nvPr/>
        </p:nvSpPr>
        <p:spPr>
          <a:xfrm>
            <a:off x="522198" y="1513850"/>
            <a:ext cx="278431" cy="272818"/>
          </a:xfrm>
          <a:custGeom>
            <a:avLst/>
            <a:gdLst/>
            <a:ahLst/>
            <a:cxnLst/>
            <a:rect l="l" t="t" r="r" b="b"/>
            <a:pathLst>
              <a:path w="10318" h="10110" extrusionOk="0">
                <a:moveTo>
                  <a:pt x="5025" y="1"/>
                </a:moveTo>
                <a:cubicBezTo>
                  <a:pt x="4724" y="1"/>
                  <a:pt x="4425" y="35"/>
                  <a:pt x="4132" y="111"/>
                </a:cubicBezTo>
                <a:cubicBezTo>
                  <a:pt x="3562" y="271"/>
                  <a:pt x="3014" y="568"/>
                  <a:pt x="2534" y="956"/>
                </a:cubicBezTo>
                <a:cubicBezTo>
                  <a:pt x="914" y="2234"/>
                  <a:pt x="1" y="4425"/>
                  <a:pt x="434" y="6434"/>
                </a:cubicBezTo>
                <a:cubicBezTo>
                  <a:pt x="865" y="8452"/>
                  <a:pt x="2737" y="10109"/>
                  <a:pt x="4775" y="10109"/>
                </a:cubicBezTo>
                <a:cubicBezTo>
                  <a:pt x="4789" y="10109"/>
                  <a:pt x="4803" y="10109"/>
                  <a:pt x="4817" y="10109"/>
                </a:cubicBezTo>
                <a:cubicBezTo>
                  <a:pt x="5958" y="10109"/>
                  <a:pt x="7054" y="9630"/>
                  <a:pt x="7921" y="8899"/>
                </a:cubicBezTo>
                <a:cubicBezTo>
                  <a:pt x="8789" y="8169"/>
                  <a:pt x="9428" y="7187"/>
                  <a:pt x="9884" y="6160"/>
                </a:cubicBezTo>
                <a:cubicBezTo>
                  <a:pt x="10318" y="5156"/>
                  <a:pt x="10181" y="3490"/>
                  <a:pt x="9428" y="2234"/>
                </a:cubicBezTo>
                <a:cubicBezTo>
                  <a:pt x="8903" y="1367"/>
                  <a:pt x="7990" y="796"/>
                  <a:pt x="7054" y="431"/>
                </a:cubicBezTo>
                <a:cubicBezTo>
                  <a:pt x="6404" y="177"/>
                  <a:pt x="5709" y="1"/>
                  <a:pt x="502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22" name="Google Shape;1122;p56"/>
          <p:cNvGrpSpPr/>
          <p:nvPr/>
        </p:nvGrpSpPr>
        <p:grpSpPr>
          <a:xfrm>
            <a:off x="68864" y="3096390"/>
            <a:ext cx="1299652" cy="2651951"/>
            <a:chOff x="8154826" y="3096390"/>
            <a:chExt cx="1299652" cy="2651951"/>
          </a:xfrm>
        </p:grpSpPr>
        <p:sp>
          <p:nvSpPr>
            <p:cNvPr id="1123" name="Google Shape;1123;p56"/>
            <p:cNvSpPr/>
            <p:nvPr/>
          </p:nvSpPr>
          <p:spPr>
            <a:xfrm>
              <a:off x="8761530" y="3096390"/>
              <a:ext cx="692948" cy="785102"/>
            </a:xfrm>
            <a:custGeom>
              <a:avLst/>
              <a:gdLst/>
              <a:ahLst/>
              <a:cxnLst/>
              <a:rect l="l" t="t" r="r" b="b"/>
              <a:pathLst>
                <a:path w="25679" h="29094" extrusionOk="0">
                  <a:moveTo>
                    <a:pt x="15362" y="0"/>
                  </a:moveTo>
                  <a:cubicBezTo>
                    <a:pt x="14997" y="0"/>
                    <a:pt x="14631" y="16"/>
                    <a:pt x="14266" y="43"/>
                  </a:cubicBezTo>
                  <a:cubicBezTo>
                    <a:pt x="13581" y="112"/>
                    <a:pt x="12897" y="203"/>
                    <a:pt x="12280" y="500"/>
                  </a:cubicBezTo>
                  <a:cubicBezTo>
                    <a:pt x="11504" y="888"/>
                    <a:pt x="10911" y="1550"/>
                    <a:pt x="10409" y="2234"/>
                  </a:cubicBezTo>
                  <a:cubicBezTo>
                    <a:pt x="8080" y="5498"/>
                    <a:pt x="7533" y="9653"/>
                    <a:pt x="6254" y="13464"/>
                  </a:cubicBezTo>
                  <a:cubicBezTo>
                    <a:pt x="6232" y="13533"/>
                    <a:pt x="6186" y="13624"/>
                    <a:pt x="6140" y="13693"/>
                  </a:cubicBezTo>
                  <a:cubicBezTo>
                    <a:pt x="6088" y="13737"/>
                    <a:pt x="6021" y="13758"/>
                    <a:pt x="5951" y="13758"/>
                  </a:cubicBezTo>
                  <a:cubicBezTo>
                    <a:pt x="5806" y="13758"/>
                    <a:pt x="5647" y="13671"/>
                    <a:pt x="5570" y="13533"/>
                  </a:cubicBezTo>
                  <a:cubicBezTo>
                    <a:pt x="5456" y="13350"/>
                    <a:pt x="5478" y="13099"/>
                    <a:pt x="5501" y="12871"/>
                  </a:cubicBezTo>
                  <a:cubicBezTo>
                    <a:pt x="5752" y="10383"/>
                    <a:pt x="6277" y="7941"/>
                    <a:pt x="7053" y="5544"/>
                  </a:cubicBezTo>
                  <a:cubicBezTo>
                    <a:pt x="7259" y="4928"/>
                    <a:pt x="7464" y="4289"/>
                    <a:pt x="7487" y="3627"/>
                  </a:cubicBezTo>
                  <a:cubicBezTo>
                    <a:pt x="7510" y="2965"/>
                    <a:pt x="7282" y="2257"/>
                    <a:pt x="6734" y="1869"/>
                  </a:cubicBezTo>
                  <a:cubicBezTo>
                    <a:pt x="6438" y="1663"/>
                    <a:pt x="6097" y="1577"/>
                    <a:pt x="5742" y="1577"/>
                  </a:cubicBezTo>
                  <a:cubicBezTo>
                    <a:pt x="5195" y="1577"/>
                    <a:pt x="4617" y="1784"/>
                    <a:pt x="4132" y="2075"/>
                  </a:cubicBezTo>
                  <a:cubicBezTo>
                    <a:pt x="3196" y="2622"/>
                    <a:pt x="2443" y="3467"/>
                    <a:pt x="1872" y="4403"/>
                  </a:cubicBezTo>
                  <a:cubicBezTo>
                    <a:pt x="0" y="7461"/>
                    <a:pt x="137" y="11296"/>
                    <a:pt x="662" y="14834"/>
                  </a:cubicBezTo>
                  <a:cubicBezTo>
                    <a:pt x="1233" y="18509"/>
                    <a:pt x="2169" y="22138"/>
                    <a:pt x="3470" y="25608"/>
                  </a:cubicBezTo>
                  <a:cubicBezTo>
                    <a:pt x="3903" y="26772"/>
                    <a:pt x="4588" y="28164"/>
                    <a:pt x="5958" y="28735"/>
                  </a:cubicBezTo>
                  <a:cubicBezTo>
                    <a:pt x="6548" y="28997"/>
                    <a:pt x="7176" y="29093"/>
                    <a:pt x="7811" y="29093"/>
                  </a:cubicBezTo>
                  <a:cubicBezTo>
                    <a:pt x="8281" y="29093"/>
                    <a:pt x="8756" y="29041"/>
                    <a:pt x="9222" y="28963"/>
                  </a:cubicBezTo>
                  <a:cubicBezTo>
                    <a:pt x="13673" y="28255"/>
                    <a:pt x="17485" y="25379"/>
                    <a:pt x="20657" y="22161"/>
                  </a:cubicBezTo>
                  <a:cubicBezTo>
                    <a:pt x="22050" y="20746"/>
                    <a:pt x="23351" y="19216"/>
                    <a:pt x="24264" y="17459"/>
                  </a:cubicBezTo>
                  <a:cubicBezTo>
                    <a:pt x="25177" y="15701"/>
                    <a:pt x="25679" y="13670"/>
                    <a:pt x="25382" y="11730"/>
                  </a:cubicBezTo>
                  <a:cubicBezTo>
                    <a:pt x="25291" y="11182"/>
                    <a:pt x="25108" y="10611"/>
                    <a:pt x="24652" y="10337"/>
                  </a:cubicBezTo>
                  <a:cubicBezTo>
                    <a:pt x="24472" y="10236"/>
                    <a:pt x="24273" y="10190"/>
                    <a:pt x="24071" y="10190"/>
                  </a:cubicBezTo>
                  <a:cubicBezTo>
                    <a:pt x="23686" y="10190"/>
                    <a:pt x="23293" y="10356"/>
                    <a:pt x="23008" y="10611"/>
                  </a:cubicBezTo>
                  <a:cubicBezTo>
                    <a:pt x="22552" y="10999"/>
                    <a:pt x="22278" y="11524"/>
                    <a:pt x="22004" y="12049"/>
                  </a:cubicBezTo>
                  <a:cubicBezTo>
                    <a:pt x="20885" y="14241"/>
                    <a:pt x="19516" y="16295"/>
                    <a:pt x="17918" y="18166"/>
                  </a:cubicBezTo>
                  <a:cubicBezTo>
                    <a:pt x="19288" y="15222"/>
                    <a:pt x="20657" y="12255"/>
                    <a:pt x="21639" y="9173"/>
                  </a:cubicBezTo>
                  <a:cubicBezTo>
                    <a:pt x="22232" y="7347"/>
                    <a:pt x="22643" y="5316"/>
                    <a:pt x="21913" y="3558"/>
                  </a:cubicBezTo>
                  <a:cubicBezTo>
                    <a:pt x="21342" y="2166"/>
                    <a:pt x="20087" y="1116"/>
                    <a:pt x="18694" y="568"/>
                  </a:cubicBezTo>
                  <a:cubicBezTo>
                    <a:pt x="17639" y="153"/>
                    <a:pt x="16505" y="0"/>
                    <a:pt x="153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56"/>
            <p:cNvSpPr/>
            <p:nvPr/>
          </p:nvSpPr>
          <p:spPr>
            <a:xfrm>
              <a:off x="8154826" y="3623515"/>
              <a:ext cx="1186935" cy="2124826"/>
            </a:xfrm>
            <a:custGeom>
              <a:avLst/>
              <a:gdLst/>
              <a:ahLst/>
              <a:cxnLst/>
              <a:rect l="l" t="t" r="r" b="b"/>
              <a:pathLst>
                <a:path w="43985" h="78741" extrusionOk="0">
                  <a:moveTo>
                    <a:pt x="15204" y="1"/>
                  </a:moveTo>
                  <a:cubicBezTo>
                    <a:pt x="14564" y="1"/>
                    <a:pt x="13931" y="314"/>
                    <a:pt x="13467" y="755"/>
                  </a:cubicBezTo>
                  <a:cubicBezTo>
                    <a:pt x="12303" y="1805"/>
                    <a:pt x="11938" y="3517"/>
                    <a:pt x="12098" y="5092"/>
                  </a:cubicBezTo>
                  <a:cubicBezTo>
                    <a:pt x="12280" y="6644"/>
                    <a:pt x="12874" y="8105"/>
                    <a:pt x="13376" y="9611"/>
                  </a:cubicBezTo>
                  <a:cubicBezTo>
                    <a:pt x="15727" y="16824"/>
                    <a:pt x="15248" y="24653"/>
                    <a:pt x="13833" y="32140"/>
                  </a:cubicBezTo>
                  <a:cubicBezTo>
                    <a:pt x="12098" y="36226"/>
                    <a:pt x="10957" y="40585"/>
                    <a:pt x="10432" y="44991"/>
                  </a:cubicBezTo>
                  <a:cubicBezTo>
                    <a:pt x="9929" y="41224"/>
                    <a:pt x="8811" y="37435"/>
                    <a:pt x="8583" y="33601"/>
                  </a:cubicBezTo>
                  <a:cubicBezTo>
                    <a:pt x="8332" y="29538"/>
                    <a:pt x="9062" y="25407"/>
                    <a:pt x="8103" y="21458"/>
                  </a:cubicBezTo>
                  <a:cubicBezTo>
                    <a:pt x="7838" y="20331"/>
                    <a:pt x="7124" y="19034"/>
                    <a:pt x="6003" y="19034"/>
                  </a:cubicBezTo>
                  <a:cubicBezTo>
                    <a:pt x="5966" y="19034"/>
                    <a:pt x="5928" y="19035"/>
                    <a:pt x="5889" y="19038"/>
                  </a:cubicBezTo>
                  <a:cubicBezTo>
                    <a:pt x="5364" y="19084"/>
                    <a:pt x="4908" y="19426"/>
                    <a:pt x="4565" y="19814"/>
                  </a:cubicBezTo>
                  <a:cubicBezTo>
                    <a:pt x="3516" y="21001"/>
                    <a:pt x="3264" y="22645"/>
                    <a:pt x="3173" y="24197"/>
                  </a:cubicBezTo>
                  <a:cubicBezTo>
                    <a:pt x="2945" y="28465"/>
                    <a:pt x="3607" y="32756"/>
                    <a:pt x="5136" y="36751"/>
                  </a:cubicBezTo>
                  <a:cubicBezTo>
                    <a:pt x="6711" y="40836"/>
                    <a:pt x="9199" y="44671"/>
                    <a:pt x="10135" y="48871"/>
                  </a:cubicBezTo>
                  <a:cubicBezTo>
                    <a:pt x="9929" y="55947"/>
                    <a:pt x="11482" y="63182"/>
                    <a:pt x="14905" y="69254"/>
                  </a:cubicBezTo>
                  <a:cubicBezTo>
                    <a:pt x="11938" y="66560"/>
                    <a:pt x="9678" y="63228"/>
                    <a:pt x="8240" y="59553"/>
                  </a:cubicBezTo>
                  <a:cubicBezTo>
                    <a:pt x="6985" y="56358"/>
                    <a:pt x="6346" y="52934"/>
                    <a:pt x="4976" y="49784"/>
                  </a:cubicBezTo>
                  <a:cubicBezTo>
                    <a:pt x="4680" y="49168"/>
                    <a:pt x="4337" y="48506"/>
                    <a:pt x="3698" y="48232"/>
                  </a:cubicBezTo>
                  <a:cubicBezTo>
                    <a:pt x="3521" y="48163"/>
                    <a:pt x="3337" y="48132"/>
                    <a:pt x="3153" y="48132"/>
                  </a:cubicBezTo>
                  <a:cubicBezTo>
                    <a:pt x="2600" y="48132"/>
                    <a:pt x="2043" y="48414"/>
                    <a:pt x="1667" y="48825"/>
                  </a:cubicBezTo>
                  <a:cubicBezTo>
                    <a:pt x="1164" y="49396"/>
                    <a:pt x="936" y="50149"/>
                    <a:pt x="799" y="50880"/>
                  </a:cubicBezTo>
                  <a:cubicBezTo>
                    <a:pt x="0" y="55148"/>
                    <a:pt x="1781" y="59599"/>
                    <a:pt x="4702" y="62794"/>
                  </a:cubicBezTo>
                  <a:cubicBezTo>
                    <a:pt x="7510" y="65899"/>
                    <a:pt x="11253" y="67998"/>
                    <a:pt x="15111" y="69619"/>
                  </a:cubicBezTo>
                  <a:cubicBezTo>
                    <a:pt x="17051" y="72952"/>
                    <a:pt x="19539" y="75919"/>
                    <a:pt x="22620" y="78293"/>
                  </a:cubicBezTo>
                  <a:cubicBezTo>
                    <a:pt x="22926" y="78526"/>
                    <a:pt x="23344" y="78740"/>
                    <a:pt x="23701" y="78740"/>
                  </a:cubicBezTo>
                  <a:cubicBezTo>
                    <a:pt x="23903" y="78740"/>
                    <a:pt x="24086" y="78671"/>
                    <a:pt x="24218" y="78498"/>
                  </a:cubicBezTo>
                  <a:cubicBezTo>
                    <a:pt x="19288" y="74960"/>
                    <a:pt x="15818" y="69665"/>
                    <a:pt x="13673" y="63981"/>
                  </a:cubicBezTo>
                  <a:cubicBezTo>
                    <a:pt x="13330" y="63045"/>
                    <a:pt x="13011" y="62087"/>
                    <a:pt x="12737" y="61128"/>
                  </a:cubicBezTo>
                  <a:cubicBezTo>
                    <a:pt x="12303" y="55148"/>
                    <a:pt x="13764" y="49122"/>
                    <a:pt x="17416" y="44534"/>
                  </a:cubicBezTo>
                  <a:cubicBezTo>
                    <a:pt x="19813" y="41476"/>
                    <a:pt x="23077" y="39170"/>
                    <a:pt x="25451" y="36089"/>
                  </a:cubicBezTo>
                  <a:cubicBezTo>
                    <a:pt x="26090" y="35244"/>
                    <a:pt x="26683" y="34103"/>
                    <a:pt x="26135" y="33190"/>
                  </a:cubicBezTo>
                  <a:cubicBezTo>
                    <a:pt x="25784" y="32575"/>
                    <a:pt x="25085" y="32364"/>
                    <a:pt x="24346" y="32364"/>
                  </a:cubicBezTo>
                  <a:cubicBezTo>
                    <a:pt x="23933" y="32364"/>
                    <a:pt x="23507" y="32430"/>
                    <a:pt x="23122" y="32528"/>
                  </a:cubicBezTo>
                  <a:cubicBezTo>
                    <a:pt x="19105" y="33624"/>
                    <a:pt x="15978" y="36910"/>
                    <a:pt x="13969" y="40563"/>
                  </a:cubicBezTo>
                  <a:cubicBezTo>
                    <a:pt x="12372" y="43507"/>
                    <a:pt x="11390" y="46771"/>
                    <a:pt x="11048" y="50081"/>
                  </a:cubicBezTo>
                  <a:cubicBezTo>
                    <a:pt x="10934" y="43986"/>
                    <a:pt x="12098" y="37846"/>
                    <a:pt x="14494" y="32231"/>
                  </a:cubicBezTo>
                  <a:cubicBezTo>
                    <a:pt x="17895" y="28077"/>
                    <a:pt x="22529" y="24904"/>
                    <a:pt x="27665" y="23147"/>
                  </a:cubicBezTo>
                  <a:cubicBezTo>
                    <a:pt x="32595" y="21481"/>
                    <a:pt x="38096" y="21047"/>
                    <a:pt x="42319" y="18011"/>
                  </a:cubicBezTo>
                  <a:cubicBezTo>
                    <a:pt x="42844" y="17623"/>
                    <a:pt x="43368" y="17189"/>
                    <a:pt x="43665" y="16596"/>
                  </a:cubicBezTo>
                  <a:cubicBezTo>
                    <a:pt x="43962" y="16003"/>
                    <a:pt x="43985" y="15226"/>
                    <a:pt x="43551" y="14724"/>
                  </a:cubicBezTo>
                  <a:cubicBezTo>
                    <a:pt x="43277" y="14428"/>
                    <a:pt x="42889" y="14245"/>
                    <a:pt x="42524" y="14108"/>
                  </a:cubicBezTo>
                  <a:cubicBezTo>
                    <a:pt x="41374" y="13717"/>
                    <a:pt x="40169" y="13560"/>
                    <a:pt x="38953" y="13560"/>
                  </a:cubicBezTo>
                  <a:cubicBezTo>
                    <a:pt x="37827" y="13560"/>
                    <a:pt x="36693" y="13694"/>
                    <a:pt x="35585" y="13903"/>
                  </a:cubicBezTo>
                  <a:cubicBezTo>
                    <a:pt x="30153" y="14884"/>
                    <a:pt x="25085" y="17623"/>
                    <a:pt x="21114" y="21458"/>
                  </a:cubicBezTo>
                  <a:cubicBezTo>
                    <a:pt x="21548" y="20864"/>
                    <a:pt x="22004" y="20294"/>
                    <a:pt x="22461" y="19723"/>
                  </a:cubicBezTo>
                  <a:cubicBezTo>
                    <a:pt x="24241" y="17463"/>
                    <a:pt x="25998" y="15204"/>
                    <a:pt x="27779" y="12967"/>
                  </a:cubicBezTo>
                  <a:cubicBezTo>
                    <a:pt x="28190" y="12419"/>
                    <a:pt x="28646" y="11848"/>
                    <a:pt x="29194" y="11437"/>
                  </a:cubicBezTo>
                  <a:cubicBezTo>
                    <a:pt x="30175" y="10730"/>
                    <a:pt x="31431" y="10502"/>
                    <a:pt x="32572" y="10114"/>
                  </a:cubicBezTo>
                  <a:cubicBezTo>
                    <a:pt x="33736" y="9748"/>
                    <a:pt x="34946" y="9086"/>
                    <a:pt x="35357" y="7945"/>
                  </a:cubicBezTo>
                  <a:cubicBezTo>
                    <a:pt x="34923" y="7788"/>
                    <a:pt x="34458" y="7710"/>
                    <a:pt x="33993" y="7710"/>
                  </a:cubicBezTo>
                  <a:cubicBezTo>
                    <a:pt x="33309" y="7710"/>
                    <a:pt x="32622" y="7879"/>
                    <a:pt x="32024" y="8219"/>
                  </a:cubicBezTo>
                  <a:cubicBezTo>
                    <a:pt x="32892" y="7215"/>
                    <a:pt x="33531" y="6051"/>
                    <a:pt x="33896" y="4772"/>
                  </a:cubicBezTo>
                  <a:cubicBezTo>
                    <a:pt x="33987" y="4499"/>
                    <a:pt x="34033" y="4179"/>
                    <a:pt x="33873" y="3951"/>
                  </a:cubicBezTo>
                  <a:cubicBezTo>
                    <a:pt x="33753" y="3779"/>
                    <a:pt x="33580" y="3710"/>
                    <a:pt x="33389" y="3710"/>
                  </a:cubicBezTo>
                  <a:cubicBezTo>
                    <a:pt x="33073" y="3710"/>
                    <a:pt x="32705" y="3897"/>
                    <a:pt x="32435" y="4111"/>
                  </a:cubicBezTo>
                  <a:cubicBezTo>
                    <a:pt x="31522" y="4864"/>
                    <a:pt x="30746" y="5777"/>
                    <a:pt x="30153" y="6827"/>
                  </a:cubicBezTo>
                  <a:cubicBezTo>
                    <a:pt x="30563" y="5343"/>
                    <a:pt x="30700" y="3768"/>
                    <a:pt x="30495" y="2239"/>
                  </a:cubicBezTo>
                  <a:cubicBezTo>
                    <a:pt x="30449" y="1897"/>
                    <a:pt x="30335" y="1508"/>
                    <a:pt x="30016" y="1417"/>
                  </a:cubicBezTo>
                  <a:cubicBezTo>
                    <a:pt x="29975" y="1406"/>
                    <a:pt x="29935" y="1401"/>
                    <a:pt x="29896" y="1401"/>
                  </a:cubicBezTo>
                  <a:cubicBezTo>
                    <a:pt x="29605" y="1401"/>
                    <a:pt x="29352" y="1683"/>
                    <a:pt x="29171" y="1965"/>
                  </a:cubicBezTo>
                  <a:cubicBezTo>
                    <a:pt x="28190" y="3517"/>
                    <a:pt x="27596" y="5343"/>
                    <a:pt x="27505" y="7215"/>
                  </a:cubicBezTo>
                  <a:cubicBezTo>
                    <a:pt x="27414" y="6165"/>
                    <a:pt x="27003" y="5161"/>
                    <a:pt x="26364" y="4339"/>
                  </a:cubicBezTo>
                  <a:cubicBezTo>
                    <a:pt x="26139" y="4045"/>
                    <a:pt x="25783" y="3764"/>
                    <a:pt x="25455" y="3764"/>
                  </a:cubicBezTo>
                  <a:cubicBezTo>
                    <a:pt x="25350" y="3764"/>
                    <a:pt x="25248" y="3793"/>
                    <a:pt x="25154" y="3859"/>
                  </a:cubicBezTo>
                  <a:cubicBezTo>
                    <a:pt x="24834" y="4065"/>
                    <a:pt x="24834" y="4499"/>
                    <a:pt x="24880" y="4864"/>
                  </a:cubicBezTo>
                  <a:cubicBezTo>
                    <a:pt x="25108" y="7192"/>
                    <a:pt x="25930" y="9474"/>
                    <a:pt x="27528" y="11346"/>
                  </a:cubicBezTo>
                  <a:cubicBezTo>
                    <a:pt x="24720" y="15820"/>
                    <a:pt x="21068" y="19700"/>
                    <a:pt x="18124" y="24105"/>
                  </a:cubicBezTo>
                  <a:cubicBezTo>
                    <a:pt x="17256" y="25429"/>
                    <a:pt x="16435" y="26776"/>
                    <a:pt x="15704" y="28191"/>
                  </a:cubicBezTo>
                  <a:cubicBezTo>
                    <a:pt x="16982" y="24562"/>
                    <a:pt x="17918" y="20819"/>
                    <a:pt x="18512" y="17030"/>
                  </a:cubicBezTo>
                  <a:cubicBezTo>
                    <a:pt x="19196" y="12602"/>
                    <a:pt x="19402" y="8059"/>
                    <a:pt x="18420" y="3723"/>
                  </a:cubicBezTo>
                  <a:cubicBezTo>
                    <a:pt x="18010" y="2011"/>
                    <a:pt x="17028" y="25"/>
                    <a:pt x="15271" y="2"/>
                  </a:cubicBezTo>
                  <a:cubicBezTo>
                    <a:pt x="15248" y="1"/>
                    <a:pt x="15226" y="1"/>
                    <a:pt x="1520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25" name="Google Shape;1125;p56"/>
          <p:cNvSpPr/>
          <p:nvPr/>
        </p:nvSpPr>
        <p:spPr>
          <a:xfrm rot="-570776" flipH="1">
            <a:off x="691949" y="4249414"/>
            <a:ext cx="904250" cy="1339752"/>
          </a:xfrm>
          <a:custGeom>
            <a:avLst/>
            <a:gdLst/>
            <a:ahLst/>
            <a:cxnLst/>
            <a:rect l="l" t="t" r="r" b="b"/>
            <a:pathLst>
              <a:path w="33508" h="49646" extrusionOk="0">
                <a:moveTo>
                  <a:pt x="12973" y="0"/>
                </a:moveTo>
                <a:cubicBezTo>
                  <a:pt x="11302" y="0"/>
                  <a:pt x="9993" y="1496"/>
                  <a:pt x="9427" y="3059"/>
                </a:cubicBezTo>
                <a:cubicBezTo>
                  <a:pt x="8103" y="6574"/>
                  <a:pt x="9359" y="10729"/>
                  <a:pt x="11915" y="13468"/>
                </a:cubicBezTo>
                <a:cubicBezTo>
                  <a:pt x="13033" y="14654"/>
                  <a:pt x="14449" y="15796"/>
                  <a:pt x="14631" y="17416"/>
                </a:cubicBezTo>
                <a:cubicBezTo>
                  <a:pt x="14700" y="18078"/>
                  <a:pt x="14540" y="18740"/>
                  <a:pt x="14517" y="19402"/>
                </a:cubicBezTo>
                <a:cubicBezTo>
                  <a:pt x="14471" y="20794"/>
                  <a:pt x="14974" y="22232"/>
                  <a:pt x="15955" y="23282"/>
                </a:cubicBezTo>
                <a:cubicBezTo>
                  <a:pt x="17233" y="24675"/>
                  <a:pt x="19242" y="25382"/>
                  <a:pt x="20201" y="27026"/>
                </a:cubicBezTo>
                <a:cubicBezTo>
                  <a:pt x="21410" y="29103"/>
                  <a:pt x="20497" y="31910"/>
                  <a:pt x="21684" y="34010"/>
                </a:cubicBezTo>
                <a:cubicBezTo>
                  <a:pt x="23031" y="36407"/>
                  <a:pt x="26432" y="36749"/>
                  <a:pt x="28281" y="38781"/>
                </a:cubicBezTo>
                <a:cubicBezTo>
                  <a:pt x="29285" y="39831"/>
                  <a:pt x="29742" y="41269"/>
                  <a:pt x="30404" y="42570"/>
                </a:cubicBezTo>
                <a:cubicBezTo>
                  <a:pt x="31043" y="43871"/>
                  <a:pt x="32070" y="45172"/>
                  <a:pt x="33508" y="45400"/>
                </a:cubicBezTo>
                <a:cubicBezTo>
                  <a:pt x="32024" y="44487"/>
                  <a:pt x="31454" y="42501"/>
                  <a:pt x="31202" y="40744"/>
                </a:cubicBezTo>
                <a:cubicBezTo>
                  <a:pt x="30951" y="38986"/>
                  <a:pt x="30746" y="37046"/>
                  <a:pt x="29468" y="35814"/>
                </a:cubicBezTo>
                <a:cubicBezTo>
                  <a:pt x="28737" y="35106"/>
                  <a:pt x="27733" y="34764"/>
                  <a:pt x="26934" y="34147"/>
                </a:cubicBezTo>
                <a:cubicBezTo>
                  <a:pt x="26112" y="33485"/>
                  <a:pt x="25496" y="32549"/>
                  <a:pt x="25245" y="31522"/>
                </a:cubicBezTo>
                <a:cubicBezTo>
                  <a:pt x="24789" y="29582"/>
                  <a:pt x="25565" y="27437"/>
                  <a:pt x="24720" y="25656"/>
                </a:cubicBezTo>
                <a:cubicBezTo>
                  <a:pt x="23921" y="23967"/>
                  <a:pt x="21844" y="23054"/>
                  <a:pt x="21296" y="21251"/>
                </a:cubicBezTo>
                <a:cubicBezTo>
                  <a:pt x="20817" y="19745"/>
                  <a:pt x="21570" y="18124"/>
                  <a:pt x="21273" y="16572"/>
                </a:cubicBezTo>
                <a:cubicBezTo>
                  <a:pt x="20863" y="14312"/>
                  <a:pt x="18443" y="13011"/>
                  <a:pt x="17416" y="10934"/>
                </a:cubicBezTo>
                <a:cubicBezTo>
                  <a:pt x="16777" y="9656"/>
                  <a:pt x="16708" y="8195"/>
                  <a:pt x="16686" y="6757"/>
                </a:cubicBezTo>
                <a:cubicBezTo>
                  <a:pt x="16663" y="5319"/>
                  <a:pt x="16686" y="3858"/>
                  <a:pt x="16161" y="2534"/>
                </a:cubicBezTo>
                <a:cubicBezTo>
                  <a:pt x="15636" y="1188"/>
                  <a:pt x="14449" y="23"/>
                  <a:pt x="13011" y="1"/>
                </a:cubicBezTo>
                <a:cubicBezTo>
                  <a:pt x="12998" y="0"/>
                  <a:pt x="12985" y="0"/>
                  <a:pt x="12973" y="0"/>
                </a:cubicBezTo>
                <a:close/>
                <a:moveTo>
                  <a:pt x="4392" y="14708"/>
                </a:moveTo>
                <a:cubicBezTo>
                  <a:pt x="3463" y="14708"/>
                  <a:pt x="2560" y="14973"/>
                  <a:pt x="1826" y="15567"/>
                </a:cubicBezTo>
                <a:cubicBezTo>
                  <a:pt x="434" y="16686"/>
                  <a:pt x="0" y="18763"/>
                  <a:pt x="571" y="20452"/>
                </a:cubicBezTo>
                <a:cubicBezTo>
                  <a:pt x="1142" y="22141"/>
                  <a:pt x="2602" y="23442"/>
                  <a:pt x="4269" y="24127"/>
                </a:cubicBezTo>
                <a:cubicBezTo>
                  <a:pt x="5455" y="24629"/>
                  <a:pt x="6916" y="24926"/>
                  <a:pt x="7555" y="26067"/>
                </a:cubicBezTo>
                <a:cubicBezTo>
                  <a:pt x="8080" y="27026"/>
                  <a:pt x="7829" y="28236"/>
                  <a:pt x="8263" y="29263"/>
                </a:cubicBezTo>
                <a:cubicBezTo>
                  <a:pt x="9222" y="31454"/>
                  <a:pt x="12554" y="31203"/>
                  <a:pt x="14243" y="32892"/>
                </a:cubicBezTo>
                <a:cubicBezTo>
                  <a:pt x="15430" y="34102"/>
                  <a:pt x="15544" y="35996"/>
                  <a:pt x="16434" y="37434"/>
                </a:cubicBezTo>
                <a:cubicBezTo>
                  <a:pt x="17279" y="38804"/>
                  <a:pt x="18763" y="39648"/>
                  <a:pt x="20269" y="40242"/>
                </a:cubicBezTo>
                <a:cubicBezTo>
                  <a:pt x="21296" y="40652"/>
                  <a:pt x="22369" y="40972"/>
                  <a:pt x="23282" y="41565"/>
                </a:cubicBezTo>
                <a:cubicBezTo>
                  <a:pt x="25907" y="43186"/>
                  <a:pt x="27094" y="46678"/>
                  <a:pt x="29947" y="47865"/>
                </a:cubicBezTo>
                <a:cubicBezTo>
                  <a:pt x="27025" y="46176"/>
                  <a:pt x="27048" y="42068"/>
                  <a:pt x="24811" y="40082"/>
                </a:cubicBezTo>
                <a:cubicBezTo>
                  <a:pt x="23487" y="38895"/>
                  <a:pt x="21479" y="38621"/>
                  <a:pt x="20292" y="37320"/>
                </a:cubicBezTo>
                <a:cubicBezTo>
                  <a:pt x="18375" y="35243"/>
                  <a:pt x="19310" y="31568"/>
                  <a:pt x="17393" y="29491"/>
                </a:cubicBezTo>
                <a:cubicBezTo>
                  <a:pt x="16161" y="28167"/>
                  <a:pt x="14083" y="27893"/>
                  <a:pt x="12828" y="26592"/>
                </a:cubicBezTo>
                <a:cubicBezTo>
                  <a:pt x="11755" y="25474"/>
                  <a:pt x="11504" y="23853"/>
                  <a:pt x="11162" y="22347"/>
                </a:cubicBezTo>
                <a:cubicBezTo>
                  <a:pt x="10682" y="20087"/>
                  <a:pt x="9884" y="17759"/>
                  <a:pt x="8172" y="16207"/>
                </a:cubicBezTo>
                <a:cubicBezTo>
                  <a:pt x="7156" y="15272"/>
                  <a:pt x="5747" y="14708"/>
                  <a:pt x="4392" y="14708"/>
                </a:cubicBezTo>
                <a:close/>
                <a:moveTo>
                  <a:pt x="5136" y="34284"/>
                </a:moveTo>
                <a:cubicBezTo>
                  <a:pt x="2876" y="34307"/>
                  <a:pt x="1210" y="36955"/>
                  <a:pt x="1826" y="39123"/>
                </a:cubicBezTo>
                <a:cubicBezTo>
                  <a:pt x="2433" y="41257"/>
                  <a:pt x="4719" y="42639"/>
                  <a:pt x="6945" y="42639"/>
                </a:cubicBezTo>
                <a:cubicBezTo>
                  <a:pt x="6981" y="42639"/>
                  <a:pt x="7017" y="42639"/>
                  <a:pt x="7053" y="42638"/>
                </a:cubicBezTo>
                <a:cubicBezTo>
                  <a:pt x="7470" y="42623"/>
                  <a:pt x="7888" y="42566"/>
                  <a:pt x="8305" y="42566"/>
                </a:cubicBezTo>
                <a:cubicBezTo>
                  <a:pt x="8504" y="42566"/>
                  <a:pt x="8703" y="42579"/>
                  <a:pt x="8902" y="42615"/>
                </a:cubicBezTo>
                <a:cubicBezTo>
                  <a:pt x="10591" y="42889"/>
                  <a:pt x="11755" y="44647"/>
                  <a:pt x="13444" y="44966"/>
                </a:cubicBezTo>
                <a:cubicBezTo>
                  <a:pt x="13658" y="45009"/>
                  <a:pt x="13873" y="45027"/>
                  <a:pt x="14088" y="45027"/>
                </a:cubicBezTo>
                <a:cubicBezTo>
                  <a:pt x="15090" y="45027"/>
                  <a:pt x="16104" y="44644"/>
                  <a:pt x="17118" y="44644"/>
                </a:cubicBezTo>
                <a:cubicBezTo>
                  <a:pt x="17164" y="44644"/>
                  <a:pt x="17210" y="44645"/>
                  <a:pt x="17256" y="44647"/>
                </a:cubicBezTo>
                <a:cubicBezTo>
                  <a:pt x="20877" y="44738"/>
                  <a:pt x="23021" y="49646"/>
                  <a:pt x="26658" y="49646"/>
                </a:cubicBezTo>
                <a:cubicBezTo>
                  <a:pt x="26666" y="49646"/>
                  <a:pt x="26675" y="49646"/>
                  <a:pt x="26683" y="49646"/>
                </a:cubicBezTo>
                <a:cubicBezTo>
                  <a:pt x="25450" y="48550"/>
                  <a:pt x="24400" y="47363"/>
                  <a:pt x="23716" y="45994"/>
                </a:cubicBezTo>
                <a:cubicBezTo>
                  <a:pt x="23236" y="45058"/>
                  <a:pt x="22894" y="43939"/>
                  <a:pt x="21981" y="43414"/>
                </a:cubicBezTo>
                <a:cubicBezTo>
                  <a:pt x="21342" y="43026"/>
                  <a:pt x="20543" y="43003"/>
                  <a:pt x="19881" y="42684"/>
                </a:cubicBezTo>
                <a:cubicBezTo>
                  <a:pt x="18397" y="41999"/>
                  <a:pt x="17895" y="40036"/>
                  <a:pt x="16503" y="39169"/>
                </a:cubicBezTo>
                <a:cubicBezTo>
                  <a:pt x="15225" y="38393"/>
                  <a:pt x="13558" y="38712"/>
                  <a:pt x="12120" y="38279"/>
                </a:cubicBezTo>
                <a:cubicBezTo>
                  <a:pt x="9496" y="37480"/>
                  <a:pt x="7852" y="34284"/>
                  <a:pt x="5136" y="34284"/>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26" name="Google Shape;1126;p56"/>
          <p:cNvCxnSpPr/>
          <p:nvPr/>
        </p:nvCxnSpPr>
        <p:spPr>
          <a:xfrm>
            <a:off x="4022900" y="3106702"/>
            <a:ext cx="4208400" cy="0"/>
          </a:xfrm>
          <a:prstGeom prst="straightConnector1">
            <a:avLst/>
          </a:prstGeom>
          <a:noFill/>
          <a:ln w="9525" cap="flat" cmpd="sng">
            <a:solidFill>
              <a:schemeClr val="dk1"/>
            </a:solidFill>
            <a:prstDash val="solid"/>
            <a:round/>
            <a:headEnd type="none" w="med" len="med"/>
            <a:tailEnd type="none" w="med" len="med"/>
          </a:ln>
        </p:spPr>
      </p:cxnSp>
      <p:grpSp>
        <p:nvGrpSpPr>
          <p:cNvPr id="1127" name="Google Shape;1127;p56"/>
          <p:cNvGrpSpPr/>
          <p:nvPr/>
        </p:nvGrpSpPr>
        <p:grpSpPr>
          <a:xfrm>
            <a:off x="4095115" y="822549"/>
            <a:ext cx="150927" cy="143533"/>
            <a:chOff x="3716290" y="4256524"/>
            <a:chExt cx="150927" cy="143533"/>
          </a:xfrm>
        </p:grpSpPr>
        <p:sp>
          <p:nvSpPr>
            <p:cNvPr id="1128" name="Google Shape;1128;p56"/>
            <p:cNvSpPr/>
            <p:nvPr/>
          </p:nvSpPr>
          <p:spPr>
            <a:xfrm>
              <a:off x="3723063" y="4256524"/>
              <a:ext cx="144154" cy="125102"/>
            </a:xfrm>
            <a:custGeom>
              <a:avLst/>
              <a:gdLst/>
              <a:ahLst/>
              <a:cxnLst/>
              <a:rect l="l" t="t" r="r" b="b"/>
              <a:pathLst>
                <a:path w="5342" h="4636" extrusionOk="0">
                  <a:moveTo>
                    <a:pt x="2617" y="1"/>
                  </a:moveTo>
                  <a:cubicBezTo>
                    <a:pt x="1907" y="1"/>
                    <a:pt x="1193" y="283"/>
                    <a:pt x="731" y="824"/>
                  </a:cubicBezTo>
                  <a:cubicBezTo>
                    <a:pt x="412" y="1189"/>
                    <a:pt x="1" y="2011"/>
                    <a:pt x="138" y="2810"/>
                  </a:cubicBezTo>
                  <a:cubicBezTo>
                    <a:pt x="252" y="3403"/>
                    <a:pt x="663" y="3905"/>
                    <a:pt x="1188" y="4202"/>
                  </a:cubicBezTo>
                  <a:cubicBezTo>
                    <a:pt x="1713" y="4499"/>
                    <a:pt x="2306" y="4613"/>
                    <a:pt x="2900" y="4636"/>
                  </a:cubicBezTo>
                  <a:cubicBezTo>
                    <a:pt x="3242" y="4636"/>
                    <a:pt x="3584" y="4613"/>
                    <a:pt x="3881" y="4476"/>
                  </a:cubicBezTo>
                  <a:cubicBezTo>
                    <a:pt x="4201" y="4339"/>
                    <a:pt x="4475" y="4065"/>
                    <a:pt x="4680" y="3768"/>
                  </a:cubicBezTo>
                  <a:cubicBezTo>
                    <a:pt x="5342" y="2741"/>
                    <a:pt x="5068" y="1212"/>
                    <a:pt x="4064" y="459"/>
                  </a:cubicBezTo>
                  <a:cubicBezTo>
                    <a:pt x="3650" y="151"/>
                    <a:pt x="3135" y="1"/>
                    <a:pt x="261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56"/>
            <p:cNvSpPr/>
            <p:nvPr/>
          </p:nvSpPr>
          <p:spPr>
            <a:xfrm>
              <a:off x="3752018" y="4279812"/>
              <a:ext cx="83195" cy="76610"/>
            </a:xfrm>
            <a:custGeom>
              <a:avLst/>
              <a:gdLst/>
              <a:ahLst/>
              <a:cxnLst/>
              <a:rect l="l" t="t" r="r" b="b"/>
              <a:pathLst>
                <a:path w="3083" h="2839" extrusionOk="0">
                  <a:moveTo>
                    <a:pt x="1286" y="1"/>
                  </a:moveTo>
                  <a:cubicBezTo>
                    <a:pt x="1219" y="1"/>
                    <a:pt x="1134" y="45"/>
                    <a:pt x="1096" y="121"/>
                  </a:cubicBezTo>
                  <a:cubicBezTo>
                    <a:pt x="1051" y="189"/>
                    <a:pt x="1028" y="280"/>
                    <a:pt x="1028" y="372"/>
                  </a:cubicBezTo>
                  <a:cubicBezTo>
                    <a:pt x="1005" y="668"/>
                    <a:pt x="1028" y="965"/>
                    <a:pt x="1073" y="1239"/>
                  </a:cubicBezTo>
                  <a:cubicBezTo>
                    <a:pt x="1073" y="1262"/>
                    <a:pt x="1073" y="1307"/>
                    <a:pt x="1073" y="1353"/>
                  </a:cubicBezTo>
                  <a:cubicBezTo>
                    <a:pt x="1005" y="1376"/>
                    <a:pt x="914" y="1376"/>
                    <a:pt x="822" y="1399"/>
                  </a:cubicBezTo>
                  <a:cubicBezTo>
                    <a:pt x="754" y="1422"/>
                    <a:pt x="503" y="1513"/>
                    <a:pt x="229" y="1604"/>
                  </a:cubicBezTo>
                  <a:cubicBezTo>
                    <a:pt x="138" y="1627"/>
                    <a:pt x="1" y="1741"/>
                    <a:pt x="69" y="1832"/>
                  </a:cubicBezTo>
                  <a:cubicBezTo>
                    <a:pt x="92" y="1878"/>
                    <a:pt x="160" y="1878"/>
                    <a:pt x="229" y="1878"/>
                  </a:cubicBezTo>
                  <a:cubicBezTo>
                    <a:pt x="548" y="1878"/>
                    <a:pt x="868" y="1855"/>
                    <a:pt x="1188" y="1810"/>
                  </a:cubicBezTo>
                  <a:cubicBezTo>
                    <a:pt x="1279" y="2084"/>
                    <a:pt x="1416" y="2403"/>
                    <a:pt x="1576" y="2700"/>
                  </a:cubicBezTo>
                  <a:cubicBezTo>
                    <a:pt x="1621" y="2745"/>
                    <a:pt x="1644" y="2814"/>
                    <a:pt x="1713" y="2837"/>
                  </a:cubicBezTo>
                  <a:cubicBezTo>
                    <a:pt x="1720" y="2838"/>
                    <a:pt x="1728" y="2839"/>
                    <a:pt x="1735" y="2839"/>
                  </a:cubicBezTo>
                  <a:cubicBezTo>
                    <a:pt x="1857" y="2839"/>
                    <a:pt x="1918" y="2669"/>
                    <a:pt x="1918" y="2540"/>
                  </a:cubicBezTo>
                  <a:cubicBezTo>
                    <a:pt x="1941" y="2243"/>
                    <a:pt x="1918" y="1969"/>
                    <a:pt x="1872" y="1673"/>
                  </a:cubicBezTo>
                  <a:cubicBezTo>
                    <a:pt x="2283" y="1581"/>
                    <a:pt x="2694" y="1467"/>
                    <a:pt x="3082" y="1307"/>
                  </a:cubicBezTo>
                  <a:cubicBezTo>
                    <a:pt x="3036" y="1170"/>
                    <a:pt x="2854" y="1148"/>
                    <a:pt x="2694" y="1148"/>
                  </a:cubicBezTo>
                  <a:cubicBezTo>
                    <a:pt x="2397" y="1148"/>
                    <a:pt x="2101" y="1170"/>
                    <a:pt x="1781" y="1216"/>
                  </a:cubicBezTo>
                  <a:cubicBezTo>
                    <a:pt x="1690" y="805"/>
                    <a:pt x="1530" y="394"/>
                    <a:pt x="1324" y="6"/>
                  </a:cubicBezTo>
                  <a:cubicBezTo>
                    <a:pt x="1313" y="2"/>
                    <a:pt x="1300" y="1"/>
                    <a:pt x="12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56"/>
            <p:cNvSpPr/>
            <p:nvPr/>
          </p:nvSpPr>
          <p:spPr>
            <a:xfrm>
              <a:off x="3716290" y="4291065"/>
              <a:ext cx="138001" cy="108992"/>
            </a:xfrm>
            <a:custGeom>
              <a:avLst/>
              <a:gdLst/>
              <a:ahLst/>
              <a:cxnLst/>
              <a:rect l="l" t="t" r="r" b="b"/>
              <a:pathLst>
                <a:path w="5114" h="4039" extrusionOk="0">
                  <a:moveTo>
                    <a:pt x="686" y="0"/>
                  </a:moveTo>
                  <a:lnTo>
                    <a:pt x="686" y="0"/>
                  </a:lnTo>
                  <a:cubicBezTo>
                    <a:pt x="1" y="959"/>
                    <a:pt x="115" y="2397"/>
                    <a:pt x="914" y="3241"/>
                  </a:cubicBezTo>
                  <a:cubicBezTo>
                    <a:pt x="1396" y="3764"/>
                    <a:pt x="2101" y="4039"/>
                    <a:pt x="2806" y="4039"/>
                  </a:cubicBezTo>
                  <a:cubicBezTo>
                    <a:pt x="3270" y="4039"/>
                    <a:pt x="3733" y="3920"/>
                    <a:pt x="4132" y="3675"/>
                  </a:cubicBezTo>
                  <a:cubicBezTo>
                    <a:pt x="4360" y="3538"/>
                    <a:pt x="4566" y="3356"/>
                    <a:pt x="4726" y="3150"/>
                  </a:cubicBezTo>
                  <a:cubicBezTo>
                    <a:pt x="4931" y="2876"/>
                    <a:pt x="5022" y="2580"/>
                    <a:pt x="5091" y="2260"/>
                  </a:cubicBezTo>
                  <a:cubicBezTo>
                    <a:pt x="5091" y="2214"/>
                    <a:pt x="5114" y="2169"/>
                    <a:pt x="5114" y="2123"/>
                  </a:cubicBezTo>
                  <a:lnTo>
                    <a:pt x="5114" y="2123"/>
                  </a:lnTo>
                  <a:cubicBezTo>
                    <a:pt x="5068" y="2237"/>
                    <a:pt x="4999" y="2374"/>
                    <a:pt x="4931" y="2488"/>
                  </a:cubicBezTo>
                  <a:cubicBezTo>
                    <a:pt x="4726" y="2785"/>
                    <a:pt x="4475" y="3059"/>
                    <a:pt x="4132" y="3196"/>
                  </a:cubicBezTo>
                  <a:cubicBezTo>
                    <a:pt x="3835" y="3333"/>
                    <a:pt x="3493" y="3356"/>
                    <a:pt x="3151" y="3356"/>
                  </a:cubicBezTo>
                  <a:cubicBezTo>
                    <a:pt x="2557" y="3333"/>
                    <a:pt x="1964" y="3219"/>
                    <a:pt x="1439" y="2922"/>
                  </a:cubicBezTo>
                  <a:cubicBezTo>
                    <a:pt x="914" y="2625"/>
                    <a:pt x="503" y="2123"/>
                    <a:pt x="389" y="1530"/>
                  </a:cubicBezTo>
                  <a:cubicBezTo>
                    <a:pt x="297" y="982"/>
                    <a:pt x="457" y="411"/>
                    <a:pt x="6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4" name="Google Shape;1239;p60">
            <a:extLst>
              <a:ext uri="{FF2B5EF4-FFF2-40B4-BE49-F238E27FC236}">
                <a16:creationId xmlns:a16="http://schemas.microsoft.com/office/drawing/2014/main" id="{DE4B38A3-B7A0-442E-9FC2-1DECF5CE1082}"/>
              </a:ext>
            </a:extLst>
          </p:cNvPr>
          <p:cNvSpPr txBox="1">
            <a:spLocks/>
          </p:cNvSpPr>
          <p:nvPr/>
        </p:nvSpPr>
        <p:spPr>
          <a:xfrm>
            <a:off x="593255" y="245303"/>
            <a:ext cx="2737423" cy="38341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Comfortaa"/>
              <a:buNone/>
              <a:defRPr sz="1600" b="0" i="0" u="none" strike="noStrike" cap="none">
                <a:solidFill>
                  <a:schemeClr val="dk1"/>
                </a:solidFill>
                <a:latin typeface="Comfortaa"/>
                <a:ea typeface="Comfortaa"/>
                <a:cs typeface="Comfortaa"/>
                <a:sym typeface="Comfortaa"/>
              </a:defRPr>
            </a:lvl1pPr>
            <a:lvl2pPr marL="914400" marR="0" lvl="1" indent="-317500" algn="ctr" rtl="0">
              <a:lnSpc>
                <a:spcPct val="100000"/>
              </a:lnSpc>
              <a:spcBef>
                <a:spcPts val="0"/>
              </a:spcBef>
              <a:spcAft>
                <a:spcPts val="0"/>
              </a:spcAft>
              <a:buClr>
                <a:schemeClr val="dk1"/>
              </a:buClr>
              <a:buSzPts val="1800"/>
              <a:buFont typeface="Comfortaa"/>
              <a:buNone/>
              <a:defRPr sz="1800" b="0" i="0" u="none" strike="noStrike" cap="none">
                <a:solidFill>
                  <a:schemeClr val="dk1"/>
                </a:solidFill>
                <a:latin typeface="Comfortaa"/>
                <a:ea typeface="Comfortaa"/>
                <a:cs typeface="Comfortaa"/>
                <a:sym typeface="Comfortaa"/>
              </a:defRPr>
            </a:lvl2pPr>
            <a:lvl3pPr marL="1371600" marR="0" lvl="2" indent="-317500" algn="ctr" rtl="0">
              <a:lnSpc>
                <a:spcPct val="100000"/>
              </a:lnSpc>
              <a:spcBef>
                <a:spcPts val="0"/>
              </a:spcBef>
              <a:spcAft>
                <a:spcPts val="0"/>
              </a:spcAft>
              <a:buClr>
                <a:schemeClr val="dk1"/>
              </a:buClr>
              <a:buSzPts val="1800"/>
              <a:buFont typeface="Comfortaa"/>
              <a:buNone/>
              <a:defRPr sz="1800" b="0" i="0" u="none" strike="noStrike" cap="none">
                <a:solidFill>
                  <a:schemeClr val="dk1"/>
                </a:solidFill>
                <a:latin typeface="Comfortaa"/>
                <a:ea typeface="Comfortaa"/>
                <a:cs typeface="Comfortaa"/>
                <a:sym typeface="Comfortaa"/>
              </a:defRPr>
            </a:lvl3pPr>
            <a:lvl4pPr marL="1828800" marR="0" lvl="3" indent="-317500" algn="ctr" rtl="0">
              <a:lnSpc>
                <a:spcPct val="100000"/>
              </a:lnSpc>
              <a:spcBef>
                <a:spcPts val="0"/>
              </a:spcBef>
              <a:spcAft>
                <a:spcPts val="0"/>
              </a:spcAft>
              <a:buClr>
                <a:schemeClr val="dk1"/>
              </a:buClr>
              <a:buSzPts val="1800"/>
              <a:buFont typeface="Comfortaa"/>
              <a:buNone/>
              <a:defRPr sz="1800" b="0" i="0" u="none" strike="noStrike" cap="none">
                <a:solidFill>
                  <a:schemeClr val="dk1"/>
                </a:solidFill>
                <a:latin typeface="Comfortaa"/>
                <a:ea typeface="Comfortaa"/>
                <a:cs typeface="Comfortaa"/>
                <a:sym typeface="Comfortaa"/>
              </a:defRPr>
            </a:lvl4pPr>
            <a:lvl5pPr marL="2286000" marR="0" lvl="4" indent="-317500" algn="ctr" rtl="0">
              <a:lnSpc>
                <a:spcPct val="100000"/>
              </a:lnSpc>
              <a:spcBef>
                <a:spcPts val="0"/>
              </a:spcBef>
              <a:spcAft>
                <a:spcPts val="0"/>
              </a:spcAft>
              <a:buClr>
                <a:schemeClr val="dk1"/>
              </a:buClr>
              <a:buSzPts val="1800"/>
              <a:buFont typeface="Comfortaa"/>
              <a:buNone/>
              <a:defRPr sz="1800" b="0" i="0" u="none" strike="noStrike" cap="none">
                <a:solidFill>
                  <a:schemeClr val="dk1"/>
                </a:solidFill>
                <a:latin typeface="Comfortaa"/>
                <a:ea typeface="Comfortaa"/>
                <a:cs typeface="Comfortaa"/>
                <a:sym typeface="Comfortaa"/>
              </a:defRPr>
            </a:lvl5pPr>
            <a:lvl6pPr marL="2743200" marR="0" lvl="5" indent="-317500" algn="ctr" rtl="0">
              <a:lnSpc>
                <a:spcPct val="100000"/>
              </a:lnSpc>
              <a:spcBef>
                <a:spcPts val="0"/>
              </a:spcBef>
              <a:spcAft>
                <a:spcPts val="0"/>
              </a:spcAft>
              <a:buClr>
                <a:schemeClr val="dk1"/>
              </a:buClr>
              <a:buSzPts val="1800"/>
              <a:buFont typeface="Comfortaa"/>
              <a:buNone/>
              <a:defRPr sz="1800" b="0" i="0" u="none" strike="noStrike" cap="none">
                <a:solidFill>
                  <a:schemeClr val="dk1"/>
                </a:solidFill>
                <a:latin typeface="Comfortaa"/>
                <a:ea typeface="Comfortaa"/>
                <a:cs typeface="Comfortaa"/>
                <a:sym typeface="Comfortaa"/>
              </a:defRPr>
            </a:lvl6pPr>
            <a:lvl7pPr marL="3200400" marR="0" lvl="6" indent="-317500" algn="ctr" rtl="0">
              <a:lnSpc>
                <a:spcPct val="100000"/>
              </a:lnSpc>
              <a:spcBef>
                <a:spcPts val="0"/>
              </a:spcBef>
              <a:spcAft>
                <a:spcPts val="0"/>
              </a:spcAft>
              <a:buClr>
                <a:schemeClr val="dk1"/>
              </a:buClr>
              <a:buSzPts val="1800"/>
              <a:buFont typeface="Comfortaa"/>
              <a:buNone/>
              <a:defRPr sz="1800" b="0" i="0" u="none" strike="noStrike" cap="none">
                <a:solidFill>
                  <a:schemeClr val="dk1"/>
                </a:solidFill>
                <a:latin typeface="Comfortaa"/>
                <a:ea typeface="Comfortaa"/>
                <a:cs typeface="Comfortaa"/>
                <a:sym typeface="Comfortaa"/>
              </a:defRPr>
            </a:lvl7pPr>
            <a:lvl8pPr marL="3657600" marR="0" lvl="7" indent="-317500" algn="ctr" rtl="0">
              <a:lnSpc>
                <a:spcPct val="100000"/>
              </a:lnSpc>
              <a:spcBef>
                <a:spcPts val="0"/>
              </a:spcBef>
              <a:spcAft>
                <a:spcPts val="0"/>
              </a:spcAft>
              <a:buClr>
                <a:schemeClr val="dk1"/>
              </a:buClr>
              <a:buSzPts val="1800"/>
              <a:buFont typeface="Comfortaa"/>
              <a:buNone/>
              <a:defRPr sz="1800" b="0" i="0" u="none" strike="noStrike" cap="none">
                <a:solidFill>
                  <a:schemeClr val="dk1"/>
                </a:solidFill>
                <a:latin typeface="Comfortaa"/>
                <a:ea typeface="Comfortaa"/>
                <a:cs typeface="Comfortaa"/>
                <a:sym typeface="Comfortaa"/>
              </a:defRPr>
            </a:lvl8pPr>
            <a:lvl9pPr marL="4114800" marR="0" lvl="8" indent="-317500" algn="ctr" rtl="0">
              <a:lnSpc>
                <a:spcPct val="100000"/>
              </a:lnSpc>
              <a:spcBef>
                <a:spcPts val="0"/>
              </a:spcBef>
              <a:spcAft>
                <a:spcPts val="0"/>
              </a:spcAft>
              <a:buClr>
                <a:schemeClr val="dk1"/>
              </a:buClr>
              <a:buSzPts val="1800"/>
              <a:buFont typeface="Comfortaa"/>
              <a:buNone/>
              <a:defRPr sz="1800" b="0" i="0" u="none" strike="noStrike" cap="none">
                <a:solidFill>
                  <a:schemeClr val="dk1"/>
                </a:solidFill>
                <a:latin typeface="Comfortaa"/>
                <a:ea typeface="Comfortaa"/>
                <a:cs typeface="Comfortaa"/>
                <a:sym typeface="Comfortaa"/>
              </a:defRPr>
            </a:lvl9pPr>
          </a:lstStyle>
          <a:p>
            <a:pPr marL="0" indent="0"/>
            <a:r>
              <a:rPr lang="ro-RO" sz="1400" dirty="0"/>
              <a:t>MINISTERUL EDUCAȚIEI</a:t>
            </a:r>
            <a:endParaRPr lang="en-US" sz="1400" dirty="0"/>
          </a:p>
        </p:txBody>
      </p:sp>
      <p:sp>
        <p:nvSpPr>
          <p:cNvPr id="75" name="Google Shape;1239;p60">
            <a:extLst>
              <a:ext uri="{FF2B5EF4-FFF2-40B4-BE49-F238E27FC236}">
                <a16:creationId xmlns:a16="http://schemas.microsoft.com/office/drawing/2014/main" id="{5F947720-378C-4009-A46F-D3C371D7186B}"/>
              </a:ext>
            </a:extLst>
          </p:cNvPr>
          <p:cNvSpPr txBox="1">
            <a:spLocks/>
          </p:cNvSpPr>
          <p:nvPr/>
        </p:nvSpPr>
        <p:spPr>
          <a:xfrm>
            <a:off x="557334" y="554670"/>
            <a:ext cx="2972489" cy="56192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Comfortaa"/>
              <a:buNone/>
              <a:defRPr sz="1600" b="0" i="0" u="none" strike="noStrike" cap="none">
                <a:solidFill>
                  <a:schemeClr val="dk1"/>
                </a:solidFill>
                <a:latin typeface="Comfortaa"/>
                <a:ea typeface="Comfortaa"/>
                <a:cs typeface="Comfortaa"/>
                <a:sym typeface="Comfortaa"/>
              </a:defRPr>
            </a:lvl1pPr>
            <a:lvl2pPr marL="914400" marR="0" lvl="1" indent="-317500" algn="ctr" rtl="0">
              <a:lnSpc>
                <a:spcPct val="100000"/>
              </a:lnSpc>
              <a:spcBef>
                <a:spcPts val="0"/>
              </a:spcBef>
              <a:spcAft>
                <a:spcPts val="0"/>
              </a:spcAft>
              <a:buClr>
                <a:schemeClr val="dk1"/>
              </a:buClr>
              <a:buSzPts val="1800"/>
              <a:buFont typeface="Comfortaa"/>
              <a:buNone/>
              <a:defRPr sz="1800" b="0" i="0" u="none" strike="noStrike" cap="none">
                <a:solidFill>
                  <a:schemeClr val="dk1"/>
                </a:solidFill>
                <a:latin typeface="Comfortaa"/>
                <a:ea typeface="Comfortaa"/>
                <a:cs typeface="Comfortaa"/>
                <a:sym typeface="Comfortaa"/>
              </a:defRPr>
            </a:lvl2pPr>
            <a:lvl3pPr marL="1371600" marR="0" lvl="2" indent="-317500" algn="ctr" rtl="0">
              <a:lnSpc>
                <a:spcPct val="100000"/>
              </a:lnSpc>
              <a:spcBef>
                <a:spcPts val="0"/>
              </a:spcBef>
              <a:spcAft>
                <a:spcPts val="0"/>
              </a:spcAft>
              <a:buClr>
                <a:schemeClr val="dk1"/>
              </a:buClr>
              <a:buSzPts val="1800"/>
              <a:buFont typeface="Comfortaa"/>
              <a:buNone/>
              <a:defRPr sz="1800" b="0" i="0" u="none" strike="noStrike" cap="none">
                <a:solidFill>
                  <a:schemeClr val="dk1"/>
                </a:solidFill>
                <a:latin typeface="Comfortaa"/>
                <a:ea typeface="Comfortaa"/>
                <a:cs typeface="Comfortaa"/>
                <a:sym typeface="Comfortaa"/>
              </a:defRPr>
            </a:lvl3pPr>
            <a:lvl4pPr marL="1828800" marR="0" lvl="3" indent="-317500" algn="ctr" rtl="0">
              <a:lnSpc>
                <a:spcPct val="100000"/>
              </a:lnSpc>
              <a:spcBef>
                <a:spcPts val="0"/>
              </a:spcBef>
              <a:spcAft>
                <a:spcPts val="0"/>
              </a:spcAft>
              <a:buClr>
                <a:schemeClr val="dk1"/>
              </a:buClr>
              <a:buSzPts val="1800"/>
              <a:buFont typeface="Comfortaa"/>
              <a:buNone/>
              <a:defRPr sz="1800" b="0" i="0" u="none" strike="noStrike" cap="none">
                <a:solidFill>
                  <a:schemeClr val="dk1"/>
                </a:solidFill>
                <a:latin typeface="Comfortaa"/>
                <a:ea typeface="Comfortaa"/>
                <a:cs typeface="Comfortaa"/>
                <a:sym typeface="Comfortaa"/>
              </a:defRPr>
            </a:lvl4pPr>
            <a:lvl5pPr marL="2286000" marR="0" lvl="4" indent="-317500" algn="ctr" rtl="0">
              <a:lnSpc>
                <a:spcPct val="100000"/>
              </a:lnSpc>
              <a:spcBef>
                <a:spcPts val="0"/>
              </a:spcBef>
              <a:spcAft>
                <a:spcPts val="0"/>
              </a:spcAft>
              <a:buClr>
                <a:schemeClr val="dk1"/>
              </a:buClr>
              <a:buSzPts val="1800"/>
              <a:buFont typeface="Comfortaa"/>
              <a:buNone/>
              <a:defRPr sz="1800" b="0" i="0" u="none" strike="noStrike" cap="none">
                <a:solidFill>
                  <a:schemeClr val="dk1"/>
                </a:solidFill>
                <a:latin typeface="Comfortaa"/>
                <a:ea typeface="Comfortaa"/>
                <a:cs typeface="Comfortaa"/>
                <a:sym typeface="Comfortaa"/>
              </a:defRPr>
            </a:lvl5pPr>
            <a:lvl6pPr marL="2743200" marR="0" lvl="5" indent="-317500" algn="ctr" rtl="0">
              <a:lnSpc>
                <a:spcPct val="100000"/>
              </a:lnSpc>
              <a:spcBef>
                <a:spcPts val="0"/>
              </a:spcBef>
              <a:spcAft>
                <a:spcPts val="0"/>
              </a:spcAft>
              <a:buClr>
                <a:schemeClr val="dk1"/>
              </a:buClr>
              <a:buSzPts val="1800"/>
              <a:buFont typeface="Comfortaa"/>
              <a:buNone/>
              <a:defRPr sz="1800" b="0" i="0" u="none" strike="noStrike" cap="none">
                <a:solidFill>
                  <a:schemeClr val="dk1"/>
                </a:solidFill>
                <a:latin typeface="Comfortaa"/>
                <a:ea typeface="Comfortaa"/>
                <a:cs typeface="Comfortaa"/>
                <a:sym typeface="Comfortaa"/>
              </a:defRPr>
            </a:lvl6pPr>
            <a:lvl7pPr marL="3200400" marR="0" lvl="6" indent="-317500" algn="ctr" rtl="0">
              <a:lnSpc>
                <a:spcPct val="100000"/>
              </a:lnSpc>
              <a:spcBef>
                <a:spcPts val="0"/>
              </a:spcBef>
              <a:spcAft>
                <a:spcPts val="0"/>
              </a:spcAft>
              <a:buClr>
                <a:schemeClr val="dk1"/>
              </a:buClr>
              <a:buSzPts val="1800"/>
              <a:buFont typeface="Comfortaa"/>
              <a:buNone/>
              <a:defRPr sz="1800" b="0" i="0" u="none" strike="noStrike" cap="none">
                <a:solidFill>
                  <a:schemeClr val="dk1"/>
                </a:solidFill>
                <a:latin typeface="Comfortaa"/>
                <a:ea typeface="Comfortaa"/>
                <a:cs typeface="Comfortaa"/>
                <a:sym typeface="Comfortaa"/>
              </a:defRPr>
            </a:lvl7pPr>
            <a:lvl8pPr marL="3657600" marR="0" lvl="7" indent="-317500" algn="ctr" rtl="0">
              <a:lnSpc>
                <a:spcPct val="100000"/>
              </a:lnSpc>
              <a:spcBef>
                <a:spcPts val="0"/>
              </a:spcBef>
              <a:spcAft>
                <a:spcPts val="0"/>
              </a:spcAft>
              <a:buClr>
                <a:schemeClr val="dk1"/>
              </a:buClr>
              <a:buSzPts val="1800"/>
              <a:buFont typeface="Comfortaa"/>
              <a:buNone/>
              <a:defRPr sz="1800" b="0" i="0" u="none" strike="noStrike" cap="none">
                <a:solidFill>
                  <a:schemeClr val="dk1"/>
                </a:solidFill>
                <a:latin typeface="Comfortaa"/>
                <a:ea typeface="Comfortaa"/>
                <a:cs typeface="Comfortaa"/>
                <a:sym typeface="Comfortaa"/>
              </a:defRPr>
            </a:lvl8pPr>
            <a:lvl9pPr marL="4114800" marR="0" lvl="8" indent="-317500" algn="ctr" rtl="0">
              <a:lnSpc>
                <a:spcPct val="100000"/>
              </a:lnSpc>
              <a:spcBef>
                <a:spcPts val="0"/>
              </a:spcBef>
              <a:spcAft>
                <a:spcPts val="0"/>
              </a:spcAft>
              <a:buClr>
                <a:schemeClr val="dk1"/>
              </a:buClr>
              <a:buSzPts val="1800"/>
              <a:buFont typeface="Comfortaa"/>
              <a:buNone/>
              <a:defRPr sz="1800" b="0" i="0" u="none" strike="noStrike" cap="none">
                <a:solidFill>
                  <a:schemeClr val="dk1"/>
                </a:solidFill>
                <a:latin typeface="Comfortaa"/>
                <a:ea typeface="Comfortaa"/>
                <a:cs typeface="Comfortaa"/>
                <a:sym typeface="Comfortaa"/>
              </a:defRPr>
            </a:lvl9pPr>
          </a:lstStyle>
          <a:p>
            <a:pPr marL="0" indent="0"/>
            <a:r>
              <a:rPr lang="ro-RO" sz="1200"/>
              <a:t>x</a:t>
            </a:r>
            <a:endParaRPr lang="ro-RO" sz="1200" dirty="0"/>
          </a:p>
        </p:txBody>
      </p:sp>
      <p:sp>
        <p:nvSpPr>
          <p:cNvPr id="76" name="Google Shape;1239;p60">
            <a:extLst>
              <a:ext uri="{FF2B5EF4-FFF2-40B4-BE49-F238E27FC236}">
                <a16:creationId xmlns:a16="http://schemas.microsoft.com/office/drawing/2014/main" id="{D15A6B16-CB6F-4641-9369-2668FEAE7AD0}"/>
              </a:ext>
            </a:extLst>
          </p:cNvPr>
          <p:cNvSpPr txBox="1">
            <a:spLocks/>
          </p:cNvSpPr>
          <p:nvPr/>
        </p:nvSpPr>
        <p:spPr>
          <a:xfrm>
            <a:off x="0" y="4570991"/>
            <a:ext cx="9144000" cy="56192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Comfortaa"/>
              <a:buNone/>
              <a:defRPr sz="1600" b="0" i="0" u="none" strike="noStrike" cap="none">
                <a:solidFill>
                  <a:schemeClr val="dk1"/>
                </a:solidFill>
                <a:latin typeface="Comfortaa"/>
                <a:ea typeface="Comfortaa"/>
                <a:cs typeface="Comfortaa"/>
                <a:sym typeface="Comfortaa"/>
              </a:defRPr>
            </a:lvl1pPr>
            <a:lvl2pPr marL="914400" marR="0" lvl="1" indent="-317500" algn="ctr" rtl="0">
              <a:lnSpc>
                <a:spcPct val="100000"/>
              </a:lnSpc>
              <a:spcBef>
                <a:spcPts val="0"/>
              </a:spcBef>
              <a:spcAft>
                <a:spcPts val="0"/>
              </a:spcAft>
              <a:buClr>
                <a:schemeClr val="dk1"/>
              </a:buClr>
              <a:buSzPts val="1800"/>
              <a:buFont typeface="Comfortaa"/>
              <a:buNone/>
              <a:defRPr sz="1800" b="0" i="0" u="none" strike="noStrike" cap="none">
                <a:solidFill>
                  <a:schemeClr val="dk1"/>
                </a:solidFill>
                <a:latin typeface="Comfortaa"/>
                <a:ea typeface="Comfortaa"/>
                <a:cs typeface="Comfortaa"/>
                <a:sym typeface="Comfortaa"/>
              </a:defRPr>
            </a:lvl2pPr>
            <a:lvl3pPr marL="1371600" marR="0" lvl="2" indent="-317500" algn="ctr" rtl="0">
              <a:lnSpc>
                <a:spcPct val="100000"/>
              </a:lnSpc>
              <a:spcBef>
                <a:spcPts val="0"/>
              </a:spcBef>
              <a:spcAft>
                <a:spcPts val="0"/>
              </a:spcAft>
              <a:buClr>
                <a:schemeClr val="dk1"/>
              </a:buClr>
              <a:buSzPts val="1800"/>
              <a:buFont typeface="Comfortaa"/>
              <a:buNone/>
              <a:defRPr sz="1800" b="0" i="0" u="none" strike="noStrike" cap="none">
                <a:solidFill>
                  <a:schemeClr val="dk1"/>
                </a:solidFill>
                <a:latin typeface="Comfortaa"/>
                <a:ea typeface="Comfortaa"/>
                <a:cs typeface="Comfortaa"/>
                <a:sym typeface="Comfortaa"/>
              </a:defRPr>
            </a:lvl3pPr>
            <a:lvl4pPr marL="1828800" marR="0" lvl="3" indent="-317500" algn="ctr" rtl="0">
              <a:lnSpc>
                <a:spcPct val="100000"/>
              </a:lnSpc>
              <a:spcBef>
                <a:spcPts val="0"/>
              </a:spcBef>
              <a:spcAft>
                <a:spcPts val="0"/>
              </a:spcAft>
              <a:buClr>
                <a:schemeClr val="dk1"/>
              </a:buClr>
              <a:buSzPts val="1800"/>
              <a:buFont typeface="Comfortaa"/>
              <a:buNone/>
              <a:defRPr sz="1800" b="0" i="0" u="none" strike="noStrike" cap="none">
                <a:solidFill>
                  <a:schemeClr val="dk1"/>
                </a:solidFill>
                <a:latin typeface="Comfortaa"/>
                <a:ea typeface="Comfortaa"/>
                <a:cs typeface="Comfortaa"/>
                <a:sym typeface="Comfortaa"/>
              </a:defRPr>
            </a:lvl4pPr>
            <a:lvl5pPr marL="2286000" marR="0" lvl="4" indent="-317500" algn="ctr" rtl="0">
              <a:lnSpc>
                <a:spcPct val="100000"/>
              </a:lnSpc>
              <a:spcBef>
                <a:spcPts val="0"/>
              </a:spcBef>
              <a:spcAft>
                <a:spcPts val="0"/>
              </a:spcAft>
              <a:buClr>
                <a:schemeClr val="dk1"/>
              </a:buClr>
              <a:buSzPts val="1800"/>
              <a:buFont typeface="Comfortaa"/>
              <a:buNone/>
              <a:defRPr sz="1800" b="0" i="0" u="none" strike="noStrike" cap="none">
                <a:solidFill>
                  <a:schemeClr val="dk1"/>
                </a:solidFill>
                <a:latin typeface="Comfortaa"/>
                <a:ea typeface="Comfortaa"/>
                <a:cs typeface="Comfortaa"/>
                <a:sym typeface="Comfortaa"/>
              </a:defRPr>
            </a:lvl5pPr>
            <a:lvl6pPr marL="2743200" marR="0" lvl="5" indent="-317500" algn="ctr" rtl="0">
              <a:lnSpc>
                <a:spcPct val="100000"/>
              </a:lnSpc>
              <a:spcBef>
                <a:spcPts val="0"/>
              </a:spcBef>
              <a:spcAft>
                <a:spcPts val="0"/>
              </a:spcAft>
              <a:buClr>
                <a:schemeClr val="dk1"/>
              </a:buClr>
              <a:buSzPts val="1800"/>
              <a:buFont typeface="Comfortaa"/>
              <a:buNone/>
              <a:defRPr sz="1800" b="0" i="0" u="none" strike="noStrike" cap="none">
                <a:solidFill>
                  <a:schemeClr val="dk1"/>
                </a:solidFill>
                <a:latin typeface="Comfortaa"/>
                <a:ea typeface="Comfortaa"/>
                <a:cs typeface="Comfortaa"/>
                <a:sym typeface="Comfortaa"/>
              </a:defRPr>
            </a:lvl6pPr>
            <a:lvl7pPr marL="3200400" marR="0" lvl="6" indent="-317500" algn="ctr" rtl="0">
              <a:lnSpc>
                <a:spcPct val="100000"/>
              </a:lnSpc>
              <a:spcBef>
                <a:spcPts val="0"/>
              </a:spcBef>
              <a:spcAft>
                <a:spcPts val="0"/>
              </a:spcAft>
              <a:buClr>
                <a:schemeClr val="dk1"/>
              </a:buClr>
              <a:buSzPts val="1800"/>
              <a:buFont typeface="Comfortaa"/>
              <a:buNone/>
              <a:defRPr sz="1800" b="0" i="0" u="none" strike="noStrike" cap="none">
                <a:solidFill>
                  <a:schemeClr val="dk1"/>
                </a:solidFill>
                <a:latin typeface="Comfortaa"/>
                <a:ea typeface="Comfortaa"/>
                <a:cs typeface="Comfortaa"/>
                <a:sym typeface="Comfortaa"/>
              </a:defRPr>
            </a:lvl7pPr>
            <a:lvl8pPr marL="3657600" marR="0" lvl="7" indent="-317500" algn="ctr" rtl="0">
              <a:lnSpc>
                <a:spcPct val="100000"/>
              </a:lnSpc>
              <a:spcBef>
                <a:spcPts val="0"/>
              </a:spcBef>
              <a:spcAft>
                <a:spcPts val="0"/>
              </a:spcAft>
              <a:buClr>
                <a:schemeClr val="dk1"/>
              </a:buClr>
              <a:buSzPts val="1800"/>
              <a:buFont typeface="Comfortaa"/>
              <a:buNone/>
              <a:defRPr sz="1800" b="0" i="0" u="none" strike="noStrike" cap="none">
                <a:solidFill>
                  <a:schemeClr val="dk1"/>
                </a:solidFill>
                <a:latin typeface="Comfortaa"/>
                <a:ea typeface="Comfortaa"/>
                <a:cs typeface="Comfortaa"/>
                <a:sym typeface="Comfortaa"/>
              </a:defRPr>
            </a:lvl8pPr>
            <a:lvl9pPr marL="4114800" marR="0" lvl="8" indent="-317500" algn="ctr" rtl="0">
              <a:lnSpc>
                <a:spcPct val="100000"/>
              </a:lnSpc>
              <a:spcBef>
                <a:spcPts val="0"/>
              </a:spcBef>
              <a:spcAft>
                <a:spcPts val="0"/>
              </a:spcAft>
              <a:buClr>
                <a:schemeClr val="dk1"/>
              </a:buClr>
              <a:buSzPts val="1800"/>
              <a:buFont typeface="Comfortaa"/>
              <a:buNone/>
              <a:defRPr sz="1800" b="0" i="0" u="none" strike="noStrike" cap="none">
                <a:solidFill>
                  <a:schemeClr val="dk1"/>
                </a:solidFill>
                <a:latin typeface="Comfortaa"/>
                <a:ea typeface="Comfortaa"/>
                <a:cs typeface="Comfortaa"/>
                <a:sym typeface="Comfortaa"/>
              </a:defRPr>
            </a:lvl9pPr>
          </a:lstStyle>
          <a:p>
            <a:pPr marL="0" indent="0"/>
            <a:r>
              <a:rPr lang="en-US" sz="1000" dirty="0" err="1"/>
              <a:t>Bucure</a:t>
            </a:r>
            <a:r>
              <a:rPr lang="ro-RO" sz="1000" dirty="0"/>
              <a:t>ști</a:t>
            </a:r>
          </a:p>
          <a:p>
            <a:pPr marL="0" indent="0"/>
            <a:r>
              <a:rPr lang="ro-RO" sz="1000" dirty="0"/>
              <a:t>2023</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63"/>
                                        </p:tgtEl>
                                        <p:attrNameLst>
                                          <p:attrName>style.visibility</p:attrName>
                                        </p:attrNameLst>
                                      </p:cBhvr>
                                      <p:to>
                                        <p:strVal val="visible"/>
                                      </p:to>
                                    </p:set>
                                    <p:animEffect transition="in" filter="fade">
                                      <p:cBhvr>
                                        <p:cTn id="7" dur="1000"/>
                                        <p:tgtEl>
                                          <p:spTgt spid="1063"/>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1064"/>
                                        </p:tgtEl>
                                        <p:attrNameLst>
                                          <p:attrName>style.visibility</p:attrName>
                                        </p:attrNameLst>
                                      </p:cBhvr>
                                      <p:to>
                                        <p:strVal val="visible"/>
                                      </p:to>
                                    </p:set>
                                    <p:animEffect transition="in" filter="fade">
                                      <p:cBhvr>
                                        <p:cTn id="11" dur="1000"/>
                                        <p:tgtEl>
                                          <p:spTgt spid="1064"/>
                                        </p:tgtEl>
                                      </p:cBhvr>
                                    </p:animEffect>
                                  </p:childTnLst>
                                </p:cTn>
                              </p:par>
                              <p:par>
                                <p:cTn id="12" presetID="10" presetClass="entr" presetSubtype="0" fill="hold" nodeType="withEffect">
                                  <p:stCondLst>
                                    <p:cond delay="0"/>
                                  </p:stCondLst>
                                  <p:childTnLst>
                                    <p:set>
                                      <p:cBhvr>
                                        <p:cTn id="13" dur="1" fill="hold">
                                          <p:stCondLst>
                                            <p:cond delay="0"/>
                                          </p:stCondLst>
                                        </p:cTn>
                                        <p:tgtEl>
                                          <p:spTgt spid="1126"/>
                                        </p:tgtEl>
                                        <p:attrNameLst>
                                          <p:attrName>style.visibility</p:attrName>
                                        </p:attrNameLst>
                                      </p:cBhvr>
                                      <p:to>
                                        <p:strVal val="visible"/>
                                      </p:to>
                                    </p:set>
                                    <p:animEffect transition="in" filter="fade">
                                      <p:cBhvr>
                                        <p:cTn id="14" dur="1000"/>
                                        <p:tgtEl>
                                          <p:spTgt spid="1126"/>
                                        </p:tgtEl>
                                      </p:cBhvr>
                                    </p:animEffect>
                                  </p:childTnLst>
                                </p:cTn>
                              </p:par>
                            </p:childTnLst>
                          </p:cTn>
                        </p:par>
                        <p:par>
                          <p:cTn id="15" fill="hold">
                            <p:stCondLst>
                              <p:cond delay="2000"/>
                            </p:stCondLst>
                            <p:childTnLst>
                              <p:par>
                                <p:cTn id="16" presetID="2" presetClass="entr" presetSubtype="8" fill="hold" nodeType="afterEffect">
                                  <p:stCondLst>
                                    <p:cond delay="0"/>
                                  </p:stCondLst>
                                  <p:childTnLst>
                                    <p:set>
                                      <p:cBhvr>
                                        <p:cTn id="17" dur="1" fill="hold">
                                          <p:stCondLst>
                                            <p:cond delay="0"/>
                                          </p:stCondLst>
                                        </p:cTn>
                                        <p:tgtEl>
                                          <p:spTgt spid="1080"/>
                                        </p:tgtEl>
                                        <p:attrNameLst>
                                          <p:attrName>style.visibility</p:attrName>
                                        </p:attrNameLst>
                                      </p:cBhvr>
                                      <p:to>
                                        <p:strVal val="visible"/>
                                      </p:to>
                                    </p:set>
                                    <p:anim calcmode="lin" valueType="num">
                                      <p:cBhvr additive="base">
                                        <p:cTn id="18" dur="1000"/>
                                        <p:tgtEl>
                                          <p:spTgt spid="1080"/>
                                        </p:tgtEl>
                                        <p:attrNameLst>
                                          <p:attrName>ppt_x</p:attrName>
                                        </p:attrNameLst>
                                      </p:cBhvr>
                                      <p:tavLst>
                                        <p:tav tm="0">
                                          <p:val>
                                            <p:strVal val="#ppt_x-1"/>
                                          </p:val>
                                        </p:tav>
                                        <p:tav tm="100000">
                                          <p:val>
                                            <p:strVal val="#ppt_x"/>
                                          </p:val>
                                        </p:tav>
                                      </p:tavLst>
                                    </p:anim>
                                  </p:childTnLst>
                                </p:cTn>
                              </p:par>
                              <p:par>
                                <p:cTn id="19" presetID="2" presetClass="entr" presetSubtype="8" fill="hold" nodeType="withEffect">
                                  <p:stCondLst>
                                    <p:cond delay="0"/>
                                  </p:stCondLst>
                                  <p:childTnLst>
                                    <p:set>
                                      <p:cBhvr>
                                        <p:cTn id="20" dur="1" fill="hold">
                                          <p:stCondLst>
                                            <p:cond delay="0"/>
                                          </p:stCondLst>
                                        </p:cTn>
                                        <p:tgtEl>
                                          <p:spTgt spid="1069"/>
                                        </p:tgtEl>
                                        <p:attrNameLst>
                                          <p:attrName>style.visibility</p:attrName>
                                        </p:attrNameLst>
                                      </p:cBhvr>
                                      <p:to>
                                        <p:strVal val="visible"/>
                                      </p:to>
                                    </p:set>
                                    <p:anim calcmode="lin" valueType="num">
                                      <p:cBhvr additive="base">
                                        <p:cTn id="21" dur="1000"/>
                                        <p:tgtEl>
                                          <p:spTgt spid="1069"/>
                                        </p:tgtEl>
                                        <p:attrNameLst>
                                          <p:attrName>ppt_x</p:attrName>
                                        </p:attrNameLst>
                                      </p:cBhvr>
                                      <p:tavLst>
                                        <p:tav tm="0">
                                          <p:val>
                                            <p:strVal val="#ppt_x-1"/>
                                          </p:val>
                                        </p:tav>
                                        <p:tav tm="100000">
                                          <p:val>
                                            <p:strVal val="#ppt_x"/>
                                          </p:val>
                                        </p:tav>
                                      </p:tavLst>
                                    </p:anim>
                                  </p:childTnLst>
                                </p:cTn>
                              </p:par>
                              <p:par>
                                <p:cTn id="22" presetID="2" presetClass="entr" presetSubtype="8" fill="hold" nodeType="withEffect">
                                  <p:stCondLst>
                                    <p:cond delay="0"/>
                                  </p:stCondLst>
                                  <p:childTnLst>
                                    <p:set>
                                      <p:cBhvr>
                                        <p:cTn id="23" dur="1" fill="hold">
                                          <p:stCondLst>
                                            <p:cond delay="0"/>
                                          </p:stCondLst>
                                        </p:cTn>
                                        <p:tgtEl>
                                          <p:spTgt spid="1059"/>
                                        </p:tgtEl>
                                        <p:attrNameLst>
                                          <p:attrName>style.visibility</p:attrName>
                                        </p:attrNameLst>
                                      </p:cBhvr>
                                      <p:to>
                                        <p:strVal val="visible"/>
                                      </p:to>
                                    </p:set>
                                    <p:anim calcmode="lin" valueType="num">
                                      <p:cBhvr additive="base">
                                        <p:cTn id="24" dur="1000"/>
                                        <p:tgtEl>
                                          <p:spTgt spid="1059"/>
                                        </p:tgtEl>
                                        <p:attrNameLst>
                                          <p:attrName>ppt_x</p:attrName>
                                        </p:attrNameLst>
                                      </p:cBhvr>
                                      <p:tavLst>
                                        <p:tav tm="0">
                                          <p:val>
                                            <p:strVal val="#ppt_x-1"/>
                                          </p:val>
                                        </p:tav>
                                        <p:tav tm="100000">
                                          <p:val>
                                            <p:strVal val="#ppt_x"/>
                                          </p:val>
                                        </p:tav>
                                      </p:tavLst>
                                    </p:anim>
                                  </p:childTnLst>
                                </p:cTn>
                              </p:par>
                              <p:par>
                                <p:cTn id="25" presetID="2" presetClass="entr" presetSubtype="8" fill="hold" nodeType="withEffect">
                                  <p:stCondLst>
                                    <p:cond delay="0"/>
                                  </p:stCondLst>
                                  <p:childTnLst>
                                    <p:set>
                                      <p:cBhvr>
                                        <p:cTn id="26" dur="1" fill="hold">
                                          <p:stCondLst>
                                            <p:cond delay="0"/>
                                          </p:stCondLst>
                                        </p:cTn>
                                        <p:tgtEl>
                                          <p:spTgt spid="1072"/>
                                        </p:tgtEl>
                                        <p:attrNameLst>
                                          <p:attrName>style.visibility</p:attrName>
                                        </p:attrNameLst>
                                      </p:cBhvr>
                                      <p:to>
                                        <p:strVal val="visible"/>
                                      </p:to>
                                    </p:set>
                                    <p:anim calcmode="lin" valueType="num">
                                      <p:cBhvr additive="base">
                                        <p:cTn id="27" dur="1000"/>
                                        <p:tgtEl>
                                          <p:spTgt spid="1072"/>
                                        </p:tgtEl>
                                        <p:attrNameLst>
                                          <p:attrName>ppt_x</p:attrName>
                                        </p:attrNameLst>
                                      </p:cBhvr>
                                      <p:tavLst>
                                        <p:tav tm="0">
                                          <p:val>
                                            <p:strVal val="#ppt_x-1"/>
                                          </p:val>
                                        </p:tav>
                                        <p:tav tm="100000">
                                          <p:val>
                                            <p:strVal val="#ppt_x"/>
                                          </p:val>
                                        </p:tav>
                                      </p:tavLst>
                                    </p:anim>
                                  </p:childTnLst>
                                </p:cTn>
                              </p:par>
                              <p:par>
                                <p:cTn id="28" presetID="2" presetClass="entr" presetSubtype="8" fill="hold" nodeType="withEffect">
                                  <p:stCondLst>
                                    <p:cond delay="0"/>
                                  </p:stCondLst>
                                  <p:childTnLst>
                                    <p:set>
                                      <p:cBhvr>
                                        <p:cTn id="29" dur="1" fill="hold">
                                          <p:stCondLst>
                                            <p:cond delay="0"/>
                                          </p:stCondLst>
                                        </p:cTn>
                                        <p:tgtEl>
                                          <p:spTgt spid="1065"/>
                                        </p:tgtEl>
                                        <p:attrNameLst>
                                          <p:attrName>style.visibility</p:attrName>
                                        </p:attrNameLst>
                                      </p:cBhvr>
                                      <p:to>
                                        <p:strVal val="visible"/>
                                      </p:to>
                                    </p:set>
                                    <p:anim calcmode="lin" valueType="num">
                                      <p:cBhvr additive="base">
                                        <p:cTn id="30" dur="1000"/>
                                        <p:tgtEl>
                                          <p:spTgt spid="1065"/>
                                        </p:tgtEl>
                                        <p:attrNameLst>
                                          <p:attrName>ppt_x</p:attrName>
                                        </p:attrNameLst>
                                      </p:cBhvr>
                                      <p:tavLst>
                                        <p:tav tm="0">
                                          <p:val>
                                            <p:strVal val="#ppt_x-1"/>
                                          </p:val>
                                        </p:tav>
                                        <p:tav tm="100000">
                                          <p:val>
                                            <p:strVal val="#ppt_x"/>
                                          </p:val>
                                        </p:tav>
                                      </p:tavLst>
                                    </p:anim>
                                  </p:childTnLst>
                                </p:cTn>
                              </p:par>
                            </p:childTnLst>
                          </p:cTn>
                        </p:par>
                        <p:par>
                          <p:cTn id="31" fill="hold">
                            <p:stCondLst>
                              <p:cond delay="3000"/>
                            </p:stCondLst>
                            <p:childTnLst>
                              <p:par>
                                <p:cTn id="32" presetID="23" presetClass="entr" presetSubtype="16" fill="hold" nodeType="afterEffect">
                                  <p:stCondLst>
                                    <p:cond delay="0"/>
                                  </p:stCondLst>
                                  <p:childTnLst>
                                    <p:set>
                                      <p:cBhvr>
                                        <p:cTn id="33" dur="1" fill="hold">
                                          <p:stCondLst>
                                            <p:cond delay="0"/>
                                          </p:stCondLst>
                                        </p:cTn>
                                        <p:tgtEl>
                                          <p:spTgt spid="1102"/>
                                        </p:tgtEl>
                                        <p:attrNameLst>
                                          <p:attrName>style.visibility</p:attrName>
                                        </p:attrNameLst>
                                      </p:cBhvr>
                                      <p:to>
                                        <p:strVal val="visible"/>
                                      </p:to>
                                    </p:set>
                                    <p:anim calcmode="lin" valueType="num">
                                      <p:cBhvr additive="base">
                                        <p:cTn id="34" dur="600"/>
                                        <p:tgtEl>
                                          <p:spTgt spid="1102"/>
                                        </p:tgtEl>
                                        <p:attrNameLst>
                                          <p:attrName>ppt_w</p:attrName>
                                        </p:attrNameLst>
                                      </p:cBhvr>
                                      <p:tavLst>
                                        <p:tav tm="0">
                                          <p:val>
                                            <p:strVal val="0"/>
                                          </p:val>
                                        </p:tav>
                                        <p:tav tm="100000">
                                          <p:val>
                                            <p:strVal val="#ppt_w"/>
                                          </p:val>
                                        </p:tav>
                                      </p:tavLst>
                                    </p:anim>
                                    <p:anim calcmode="lin" valueType="num">
                                      <p:cBhvr additive="base">
                                        <p:cTn id="35" dur="600"/>
                                        <p:tgtEl>
                                          <p:spTgt spid="1102"/>
                                        </p:tgtEl>
                                        <p:attrNameLst>
                                          <p:attrName>ppt_h</p:attrName>
                                        </p:attrNameLst>
                                      </p:cBhvr>
                                      <p:tavLst>
                                        <p:tav tm="0">
                                          <p:val>
                                            <p:strVal val="0"/>
                                          </p:val>
                                        </p:tav>
                                        <p:tav tm="100000">
                                          <p:val>
                                            <p:strVal val="#ppt_h"/>
                                          </p:val>
                                        </p:tav>
                                      </p:tavLst>
                                    </p:anim>
                                  </p:childTnLst>
                                </p:cTn>
                              </p:par>
                              <p:par>
                                <p:cTn id="36" presetID="23" presetClass="entr" presetSubtype="16" fill="hold" nodeType="withEffect">
                                  <p:stCondLst>
                                    <p:cond delay="0"/>
                                  </p:stCondLst>
                                  <p:childTnLst>
                                    <p:set>
                                      <p:cBhvr>
                                        <p:cTn id="37" dur="1" fill="hold">
                                          <p:stCondLst>
                                            <p:cond delay="0"/>
                                          </p:stCondLst>
                                        </p:cTn>
                                        <p:tgtEl>
                                          <p:spTgt spid="1107"/>
                                        </p:tgtEl>
                                        <p:attrNameLst>
                                          <p:attrName>style.visibility</p:attrName>
                                        </p:attrNameLst>
                                      </p:cBhvr>
                                      <p:to>
                                        <p:strVal val="visible"/>
                                      </p:to>
                                    </p:set>
                                    <p:anim calcmode="lin" valueType="num">
                                      <p:cBhvr additive="base">
                                        <p:cTn id="38" dur="600"/>
                                        <p:tgtEl>
                                          <p:spTgt spid="1107"/>
                                        </p:tgtEl>
                                        <p:attrNameLst>
                                          <p:attrName>ppt_w</p:attrName>
                                        </p:attrNameLst>
                                      </p:cBhvr>
                                      <p:tavLst>
                                        <p:tav tm="0">
                                          <p:val>
                                            <p:strVal val="0"/>
                                          </p:val>
                                        </p:tav>
                                        <p:tav tm="100000">
                                          <p:val>
                                            <p:strVal val="#ppt_w"/>
                                          </p:val>
                                        </p:tav>
                                      </p:tavLst>
                                    </p:anim>
                                    <p:anim calcmode="lin" valueType="num">
                                      <p:cBhvr additive="base">
                                        <p:cTn id="39" dur="600"/>
                                        <p:tgtEl>
                                          <p:spTgt spid="1107"/>
                                        </p:tgtEl>
                                        <p:attrNameLst>
                                          <p:attrName>ppt_h</p:attrName>
                                        </p:attrNameLst>
                                      </p:cBhvr>
                                      <p:tavLst>
                                        <p:tav tm="0">
                                          <p:val>
                                            <p:strVal val="0"/>
                                          </p:val>
                                        </p:tav>
                                        <p:tav tm="100000">
                                          <p:val>
                                            <p:strVal val="#ppt_h"/>
                                          </p:val>
                                        </p:tav>
                                      </p:tavLst>
                                    </p:anim>
                                  </p:childTnLst>
                                </p:cTn>
                              </p:par>
                              <p:par>
                                <p:cTn id="40" presetID="23" presetClass="entr" presetSubtype="16" fill="hold" nodeType="withEffect">
                                  <p:stCondLst>
                                    <p:cond delay="0"/>
                                  </p:stCondLst>
                                  <p:childTnLst>
                                    <p:set>
                                      <p:cBhvr>
                                        <p:cTn id="41" dur="1" fill="hold">
                                          <p:stCondLst>
                                            <p:cond delay="0"/>
                                          </p:stCondLst>
                                        </p:cTn>
                                        <p:tgtEl>
                                          <p:spTgt spid="1111"/>
                                        </p:tgtEl>
                                        <p:attrNameLst>
                                          <p:attrName>style.visibility</p:attrName>
                                        </p:attrNameLst>
                                      </p:cBhvr>
                                      <p:to>
                                        <p:strVal val="visible"/>
                                      </p:to>
                                    </p:set>
                                    <p:anim calcmode="lin" valueType="num">
                                      <p:cBhvr additive="base">
                                        <p:cTn id="42" dur="600"/>
                                        <p:tgtEl>
                                          <p:spTgt spid="1111"/>
                                        </p:tgtEl>
                                        <p:attrNameLst>
                                          <p:attrName>ppt_w</p:attrName>
                                        </p:attrNameLst>
                                      </p:cBhvr>
                                      <p:tavLst>
                                        <p:tav tm="0">
                                          <p:val>
                                            <p:strVal val="0"/>
                                          </p:val>
                                        </p:tav>
                                        <p:tav tm="100000">
                                          <p:val>
                                            <p:strVal val="#ppt_w"/>
                                          </p:val>
                                        </p:tav>
                                      </p:tavLst>
                                    </p:anim>
                                    <p:anim calcmode="lin" valueType="num">
                                      <p:cBhvr additive="base">
                                        <p:cTn id="43" dur="600"/>
                                        <p:tgtEl>
                                          <p:spTgt spid="1111"/>
                                        </p:tgtEl>
                                        <p:attrNameLst>
                                          <p:attrName>ppt_h</p:attrName>
                                        </p:attrNameLst>
                                      </p:cBhvr>
                                      <p:tavLst>
                                        <p:tav tm="0">
                                          <p:val>
                                            <p:strVal val="0"/>
                                          </p:val>
                                        </p:tav>
                                        <p:tav tm="100000">
                                          <p:val>
                                            <p:strVal val="#ppt_h"/>
                                          </p:val>
                                        </p:tav>
                                      </p:tavLst>
                                    </p:anim>
                                  </p:childTnLst>
                                </p:cTn>
                              </p:par>
                              <p:par>
                                <p:cTn id="44" presetID="23" presetClass="entr" presetSubtype="16" fill="hold" nodeType="withEffect">
                                  <p:stCondLst>
                                    <p:cond delay="0"/>
                                  </p:stCondLst>
                                  <p:childTnLst>
                                    <p:set>
                                      <p:cBhvr>
                                        <p:cTn id="45" dur="1" fill="hold">
                                          <p:stCondLst>
                                            <p:cond delay="0"/>
                                          </p:stCondLst>
                                        </p:cTn>
                                        <p:tgtEl>
                                          <p:spTgt spid="1127"/>
                                        </p:tgtEl>
                                        <p:attrNameLst>
                                          <p:attrName>style.visibility</p:attrName>
                                        </p:attrNameLst>
                                      </p:cBhvr>
                                      <p:to>
                                        <p:strVal val="visible"/>
                                      </p:to>
                                    </p:set>
                                    <p:anim calcmode="lin" valueType="num">
                                      <p:cBhvr additive="base">
                                        <p:cTn id="46" dur="600"/>
                                        <p:tgtEl>
                                          <p:spTgt spid="1127"/>
                                        </p:tgtEl>
                                        <p:attrNameLst>
                                          <p:attrName>ppt_w</p:attrName>
                                        </p:attrNameLst>
                                      </p:cBhvr>
                                      <p:tavLst>
                                        <p:tav tm="0">
                                          <p:val>
                                            <p:strVal val="0"/>
                                          </p:val>
                                        </p:tav>
                                        <p:tav tm="100000">
                                          <p:val>
                                            <p:strVal val="#ppt_w"/>
                                          </p:val>
                                        </p:tav>
                                      </p:tavLst>
                                    </p:anim>
                                    <p:anim calcmode="lin" valueType="num">
                                      <p:cBhvr additive="base">
                                        <p:cTn id="47" dur="600"/>
                                        <p:tgtEl>
                                          <p:spTgt spid="1127"/>
                                        </p:tgtEl>
                                        <p:attrNameLst>
                                          <p:attrName>ppt_h</p:attrName>
                                        </p:attrNameLst>
                                      </p:cBhvr>
                                      <p:tavLst>
                                        <p:tav tm="0">
                                          <p:val>
                                            <p:strVal val="0"/>
                                          </p:val>
                                        </p:tav>
                                        <p:tav tm="100000">
                                          <p:val>
                                            <p:strVal val="#ppt_h"/>
                                          </p:val>
                                        </p:tav>
                                      </p:tavLst>
                                    </p:anim>
                                  </p:childTnLst>
                                </p:cTn>
                              </p:par>
                              <p:par>
                                <p:cTn id="48" presetID="23" presetClass="entr" presetSubtype="16" fill="hold" nodeType="withEffect">
                                  <p:stCondLst>
                                    <p:cond delay="0"/>
                                  </p:stCondLst>
                                  <p:childTnLst>
                                    <p:set>
                                      <p:cBhvr>
                                        <p:cTn id="49" dur="1" fill="hold">
                                          <p:stCondLst>
                                            <p:cond delay="0"/>
                                          </p:stCondLst>
                                        </p:cTn>
                                        <p:tgtEl>
                                          <p:spTgt spid="1075"/>
                                        </p:tgtEl>
                                        <p:attrNameLst>
                                          <p:attrName>style.visibility</p:attrName>
                                        </p:attrNameLst>
                                      </p:cBhvr>
                                      <p:to>
                                        <p:strVal val="visible"/>
                                      </p:to>
                                    </p:set>
                                    <p:anim calcmode="lin" valueType="num">
                                      <p:cBhvr additive="base">
                                        <p:cTn id="50" dur="600"/>
                                        <p:tgtEl>
                                          <p:spTgt spid="1075"/>
                                        </p:tgtEl>
                                        <p:attrNameLst>
                                          <p:attrName>ppt_w</p:attrName>
                                        </p:attrNameLst>
                                      </p:cBhvr>
                                      <p:tavLst>
                                        <p:tav tm="0">
                                          <p:val>
                                            <p:strVal val="0"/>
                                          </p:val>
                                        </p:tav>
                                        <p:tav tm="100000">
                                          <p:val>
                                            <p:strVal val="#ppt_w"/>
                                          </p:val>
                                        </p:tav>
                                      </p:tavLst>
                                    </p:anim>
                                    <p:anim calcmode="lin" valueType="num">
                                      <p:cBhvr additive="base">
                                        <p:cTn id="51" dur="600"/>
                                        <p:tgtEl>
                                          <p:spTgt spid="1075"/>
                                        </p:tgtEl>
                                        <p:attrNameLst>
                                          <p:attrName>ppt_h</p:attrName>
                                        </p:attrNameLst>
                                      </p:cBhvr>
                                      <p:tavLst>
                                        <p:tav tm="0">
                                          <p:val>
                                            <p:strVal val="0"/>
                                          </p:val>
                                        </p:tav>
                                        <p:tav tm="100000">
                                          <p:val>
                                            <p:strVal val="#ppt_h"/>
                                          </p:val>
                                        </p:tav>
                                      </p:tavLst>
                                    </p:anim>
                                  </p:childTnLst>
                                </p:cTn>
                              </p:par>
                            </p:childTnLst>
                          </p:cTn>
                        </p:par>
                        <p:par>
                          <p:cTn id="52" fill="hold">
                            <p:stCondLst>
                              <p:cond delay="3600"/>
                            </p:stCondLst>
                            <p:childTnLst>
                              <p:par>
                                <p:cTn id="53" presetID="8" presetClass="emph" presetSubtype="0" fill="hold" nodeType="afterEffect">
                                  <p:stCondLst>
                                    <p:cond delay="0"/>
                                  </p:stCondLst>
                                  <p:childTnLst>
                                    <p:animRot by="-21600000">
                                      <p:cBhvr>
                                        <p:cTn id="54" dur="600" fill="hold"/>
                                        <p:tgtEl>
                                          <p:spTgt spid="1111"/>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5BA544A-552D-4CE6-A708-003AA104996E}"/>
              </a:ext>
            </a:extLst>
          </p:cNvPr>
          <p:cNvSpPr>
            <a:spLocks noGrp="1"/>
          </p:cNvSpPr>
          <p:nvPr>
            <p:ph type="title"/>
          </p:nvPr>
        </p:nvSpPr>
        <p:spPr>
          <a:xfrm>
            <a:off x="486090" y="135005"/>
            <a:ext cx="2344619" cy="284820"/>
          </a:xfrm>
        </p:spPr>
        <p:txBody>
          <a:bodyPr/>
          <a:lstStyle/>
          <a:p>
            <a:r>
              <a:rPr lang="en-US" sz="1100" dirty="0" err="1"/>
              <a:t>Investiga</a:t>
            </a:r>
            <a:r>
              <a:rPr lang="ro-RO" sz="1100" dirty="0"/>
              <a:t>ţii şi diagnostic</a:t>
            </a:r>
          </a:p>
        </p:txBody>
      </p:sp>
      <p:sp>
        <p:nvSpPr>
          <p:cNvPr id="5" name="Subtitle 4">
            <a:extLst>
              <a:ext uri="{FF2B5EF4-FFF2-40B4-BE49-F238E27FC236}">
                <a16:creationId xmlns:a16="http://schemas.microsoft.com/office/drawing/2014/main" id="{75C48332-FA47-4081-94B0-E06C90CBFE9F}"/>
              </a:ext>
            </a:extLst>
          </p:cNvPr>
          <p:cNvSpPr>
            <a:spLocks noGrp="1"/>
          </p:cNvSpPr>
          <p:nvPr>
            <p:ph type="subTitle" idx="1"/>
          </p:nvPr>
        </p:nvSpPr>
        <p:spPr>
          <a:xfrm>
            <a:off x="95693" y="135005"/>
            <a:ext cx="8973879" cy="4873489"/>
          </a:xfrm>
        </p:spPr>
        <p:txBody>
          <a:bodyPr/>
          <a:lstStyle/>
          <a:p>
            <a:pPr algn="l"/>
            <a:endParaRPr lang="ro-RO" dirty="0">
              <a:effectLst>
                <a:outerShdw blurRad="38100" dist="38100" dir="2700000" algn="tl">
                  <a:srgbClr val="000000">
                    <a:alpha val="43137"/>
                  </a:srgbClr>
                </a:outerShdw>
              </a:effectLst>
            </a:endParaRPr>
          </a:p>
          <a:p>
            <a:pPr algn="l"/>
            <a:r>
              <a:rPr lang="ro-RO" sz="1100" dirty="0">
                <a:effectLst>
                  <a:outerShdw blurRad="38100" dist="38100" dir="2700000" algn="tl">
                    <a:srgbClr val="000000">
                      <a:alpha val="43137"/>
                    </a:srgbClr>
                  </a:outerShdw>
                </a:effectLst>
              </a:rPr>
              <a:t>Examenele de laborator</a:t>
            </a:r>
            <a:r>
              <a:rPr lang="en-US" sz="1100" dirty="0">
                <a:effectLst>
                  <a:outerShdw blurRad="38100" dist="38100" dir="2700000" algn="tl">
                    <a:srgbClr val="000000">
                      <a:alpha val="43137"/>
                    </a:srgbClr>
                  </a:outerShdw>
                </a:effectLst>
              </a:rPr>
              <a:t>:</a:t>
            </a:r>
          </a:p>
          <a:p>
            <a:pPr algn="l"/>
            <a:endParaRPr lang="en-US" sz="1100" dirty="0"/>
          </a:p>
          <a:p>
            <a:pPr algn="l"/>
            <a:r>
              <a:rPr lang="en-US" sz="1100" b="1" dirty="0" err="1"/>
              <a:t>Leucograma</a:t>
            </a:r>
            <a:r>
              <a:rPr lang="ro-RO" sz="1100" dirty="0"/>
              <a:t> – leucocitoza variază între 8.000 – 15.000/mm, mai rar peste 15.000, cu neutrofilie şi eozinopenie.</a:t>
            </a:r>
            <a:endParaRPr lang="en-US" sz="1100" dirty="0"/>
          </a:p>
          <a:p>
            <a:pPr algn="l"/>
            <a:endParaRPr lang="en-US" sz="1100" dirty="0"/>
          </a:p>
          <a:p>
            <a:pPr algn="l"/>
            <a:r>
              <a:rPr lang="ro-RO" sz="1100" b="1" dirty="0"/>
              <a:t>Viteza de sedimentare a hematiiilor </a:t>
            </a:r>
            <a:r>
              <a:rPr lang="ro-RO" sz="1100" dirty="0"/>
              <a:t>(V.S.H.) </a:t>
            </a:r>
            <a:r>
              <a:rPr lang="en-US" sz="1100" dirty="0" err="1"/>
              <a:t>cre</a:t>
            </a:r>
            <a:r>
              <a:rPr lang="ro-RO" sz="1100" dirty="0"/>
              <a:t>şte după 2-3 zile, valoare maximă la 10-12 zile. VSH se recoltează pe</a:t>
            </a:r>
          </a:p>
          <a:p>
            <a:pPr algn="l"/>
            <a:r>
              <a:rPr lang="ro-RO" sz="1100" dirty="0"/>
              <a:t>suprafaţa anticoagulantă (nitrat de Na 38%) în cantitate de 0,4 ml, recoltându-se 1,6 mm sânge fără stază venoasă. </a:t>
            </a:r>
            <a:endParaRPr lang="en-US" sz="1100" dirty="0"/>
          </a:p>
          <a:p>
            <a:pPr algn="l"/>
            <a:endParaRPr lang="en-US" sz="1100" dirty="0"/>
          </a:p>
          <a:p>
            <a:pPr algn="l"/>
            <a:r>
              <a:rPr lang="ro-RO" sz="1100" b="1" dirty="0"/>
              <a:t>Fibrogenul</a:t>
            </a:r>
            <a:r>
              <a:rPr lang="ro-RO" sz="1100" dirty="0"/>
              <a:t> crește în primele 2-3 zile de la debutul infarctului pentru ca să atingă valori maxime la 3-5 zile şi să scadă</a:t>
            </a:r>
            <a:endParaRPr lang="en-US" sz="1100" dirty="0"/>
          </a:p>
          <a:p>
            <a:pPr algn="l"/>
            <a:r>
              <a:rPr lang="ro-RO" sz="1100" dirty="0"/>
              <a:t>lent, revenind la normal în 2-4 săptămâni</a:t>
            </a:r>
            <a:r>
              <a:rPr lang="en-US" sz="1100" dirty="0"/>
              <a:t> (</a:t>
            </a:r>
            <a:r>
              <a:rPr lang="en-US" sz="1100" dirty="0" err="1"/>
              <a:t>varia</a:t>
            </a:r>
            <a:r>
              <a:rPr lang="ro-RO" sz="1100" dirty="0"/>
              <a:t>ţii normale</a:t>
            </a:r>
            <a:r>
              <a:rPr lang="en-US" sz="1100" dirty="0"/>
              <a:t>: </a:t>
            </a:r>
            <a:r>
              <a:rPr lang="it-IT" sz="1100" dirty="0"/>
              <a:t>2,8-5 g %).</a:t>
            </a:r>
            <a:endParaRPr lang="ro-RO" sz="1100" dirty="0"/>
          </a:p>
          <a:p>
            <a:pPr algn="l"/>
            <a:endParaRPr lang="ro-RO" b="1" dirty="0"/>
          </a:p>
          <a:p>
            <a:pPr algn="l"/>
            <a:r>
              <a:rPr lang="ro-RO" sz="1100" b="1" dirty="0"/>
              <a:t>Protein</a:t>
            </a:r>
            <a:r>
              <a:rPr lang="en-US" sz="1100" b="1" dirty="0"/>
              <a:t>a</a:t>
            </a:r>
            <a:r>
              <a:rPr lang="ro-RO" sz="1100" b="1" dirty="0"/>
              <a:t> “C” reactivă </a:t>
            </a:r>
            <a:r>
              <a:rPr lang="ro-RO" sz="1100" dirty="0"/>
              <a:t>apare în plasmă la 2-3 zile de la debut, atinge valori maxime în a 4 sau a 5-a zi după care</a:t>
            </a:r>
          </a:p>
          <a:p>
            <a:pPr algn="l"/>
            <a:r>
              <a:rPr lang="ro-RO" sz="1100" dirty="0"/>
              <a:t>descrește până la dispariția completă în 2-4 săptămâni.</a:t>
            </a:r>
          </a:p>
          <a:p>
            <a:pPr marL="139700" indent="0" algn="l"/>
            <a:endParaRPr lang="en-US" sz="1100" dirty="0"/>
          </a:p>
          <a:p>
            <a:pPr marL="139700" indent="0" algn="l"/>
            <a:r>
              <a:rPr lang="ro-RO" sz="1100" dirty="0"/>
              <a:t>Modificările </a:t>
            </a:r>
            <a:r>
              <a:rPr lang="ro-RO" sz="1100" b="1" dirty="0"/>
              <a:t>enzimelor serice</a:t>
            </a:r>
            <a:r>
              <a:rPr lang="en-US" sz="1100" b="1" dirty="0"/>
              <a:t> </a:t>
            </a:r>
          </a:p>
          <a:p>
            <a:pPr marL="768350" lvl="1" indent="-171450" algn="l">
              <a:buFont typeface="Arial" panose="020B0604020202020204" pitchFamily="34" charset="0"/>
              <a:buChar char="•"/>
            </a:pPr>
            <a:r>
              <a:rPr lang="ro-RO" sz="900" dirty="0"/>
              <a:t>activitatea </a:t>
            </a:r>
            <a:r>
              <a:rPr lang="ro-RO" sz="900" b="1" dirty="0"/>
              <a:t>TGO</a:t>
            </a:r>
            <a:r>
              <a:rPr lang="ro-RO" sz="900" dirty="0"/>
              <a:t> începe să crească în ser după 6-8 ore de la</a:t>
            </a:r>
            <a:r>
              <a:rPr lang="en-US" sz="900" dirty="0"/>
              <a:t> </a:t>
            </a:r>
            <a:r>
              <a:rPr lang="ro-RO" sz="900" dirty="0"/>
              <a:t>instalarea durerii, atinge un vârf la 24-48 ore și revine la normal în 3-4 zile. </a:t>
            </a:r>
            <a:endParaRPr lang="en-US" sz="900" dirty="0"/>
          </a:p>
          <a:p>
            <a:pPr marL="768350" lvl="1" indent="-171450" algn="l">
              <a:buFont typeface="Arial" panose="020B0604020202020204" pitchFamily="34" charset="0"/>
              <a:buChar char="•"/>
            </a:pPr>
            <a:r>
              <a:rPr lang="en-US" sz="900" dirty="0"/>
              <a:t>a</a:t>
            </a:r>
            <a:r>
              <a:rPr lang="ro-RO" sz="900" dirty="0"/>
              <a:t>ctivitatea </a:t>
            </a:r>
            <a:r>
              <a:rPr lang="ro-RO" sz="900" b="1" dirty="0"/>
              <a:t>LDH</a:t>
            </a:r>
            <a:r>
              <a:rPr lang="ro-RO" sz="900" dirty="0"/>
              <a:t> începe să crească la 24 ore atingând un maximum între a 3-a și a 6-a zi și scade la normal în 8-14 zile. </a:t>
            </a:r>
            <a:endParaRPr lang="en-US" sz="900" dirty="0"/>
          </a:p>
          <a:p>
            <a:pPr marL="768350" lvl="1" indent="-171450" algn="l">
              <a:buFont typeface="Arial" panose="020B0604020202020204" pitchFamily="34" charset="0"/>
              <a:buChar char="•"/>
            </a:pPr>
            <a:r>
              <a:rPr lang="en-US" sz="900" dirty="0"/>
              <a:t>c</a:t>
            </a:r>
            <a:r>
              <a:rPr lang="ro-RO" sz="900" dirty="0"/>
              <a:t>reșterea</a:t>
            </a:r>
            <a:r>
              <a:rPr lang="en-US" sz="900" dirty="0"/>
              <a:t> </a:t>
            </a:r>
            <a:r>
              <a:rPr lang="ro-RO" sz="900" dirty="0"/>
              <a:t>activității CPK este marcată în primele 24 de ore și poate fi detectată la 4-6 ore de la instalarea durerii, atingând un</a:t>
            </a:r>
            <a:r>
              <a:rPr lang="en-US" sz="900" dirty="0"/>
              <a:t> </a:t>
            </a:r>
            <a:r>
              <a:rPr lang="ro-RO" sz="900" dirty="0"/>
              <a:t>vârf la 24-36 ore și revenind la normal în 2-3 zile.</a:t>
            </a:r>
          </a:p>
          <a:p>
            <a:pPr algn="l"/>
            <a:endParaRPr lang="ro-RO" sz="1100" dirty="0"/>
          </a:p>
          <a:p>
            <a:pPr algn="l"/>
            <a:r>
              <a:rPr lang="ro-RO" sz="1100" dirty="0">
                <a:effectLst>
                  <a:outerShdw blurRad="38100" dist="38100" dir="2700000" algn="tl">
                    <a:srgbClr val="000000">
                      <a:alpha val="43137"/>
                    </a:srgbClr>
                  </a:outerShdw>
                </a:effectLst>
              </a:rPr>
              <a:t>Examene paraclinice</a:t>
            </a:r>
            <a:r>
              <a:rPr lang="en-US" sz="1100" dirty="0"/>
              <a:t>:</a:t>
            </a:r>
            <a:endParaRPr lang="ro-RO" sz="1100" dirty="0"/>
          </a:p>
          <a:p>
            <a:pPr algn="l"/>
            <a:endParaRPr lang="en-US" sz="1100" dirty="0"/>
          </a:p>
          <a:p>
            <a:pPr algn="l"/>
            <a:r>
              <a:rPr lang="en-US" sz="1100" b="1" dirty="0"/>
              <a:t>EKG</a:t>
            </a:r>
            <a:r>
              <a:rPr lang="en-US" sz="1100" dirty="0"/>
              <a:t> </a:t>
            </a:r>
            <a:r>
              <a:rPr lang="en-US" sz="1100" dirty="0" err="1"/>
              <a:t>este</a:t>
            </a:r>
            <a:r>
              <a:rPr lang="en-US" sz="1100" dirty="0"/>
              <a:t> </a:t>
            </a:r>
            <a:r>
              <a:rPr lang="en-US" sz="1100" dirty="0" err="1"/>
              <a:t>cel</a:t>
            </a:r>
            <a:r>
              <a:rPr lang="en-US" sz="1100" dirty="0"/>
              <a:t> </a:t>
            </a:r>
            <a:r>
              <a:rPr lang="en-US" sz="1100" dirty="0" err="1"/>
              <a:t>mai</a:t>
            </a:r>
            <a:r>
              <a:rPr lang="en-US" sz="1100" dirty="0"/>
              <a:t> </a:t>
            </a:r>
            <a:r>
              <a:rPr lang="en-US" sz="1100" dirty="0" err="1"/>
              <a:t>concludent</a:t>
            </a:r>
            <a:r>
              <a:rPr lang="en-US" sz="1100" dirty="0"/>
              <a:t> </a:t>
            </a:r>
            <a:r>
              <a:rPr lang="en-US" sz="1100" dirty="0" err="1"/>
              <a:t>examen</a:t>
            </a:r>
            <a:r>
              <a:rPr lang="en-US" sz="1100" dirty="0"/>
              <a:t>. </a:t>
            </a:r>
          </a:p>
          <a:p>
            <a:pPr algn="l"/>
            <a:endParaRPr lang="en-US" sz="1100" dirty="0"/>
          </a:p>
          <a:p>
            <a:pPr algn="l"/>
            <a:r>
              <a:rPr lang="en-US" sz="1100" dirty="0"/>
              <a:t>Faze IMA: 1) </a:t>
            </a:r>
            <a:r>
              <a:rPr lang="en-US" sz="1100" dirty="0" err="1"/>
              <a:t>semne</a:t>
            </a:r>
            <a:r>
              <a:rPr lang="en-US" sz="1100" dirty="0"/>
              <a:t> de </a:t>
            </a:r>
            <a:r>
              <a:rPr lang="en-US" sz="1100" dirty="0" err="1"/>
              <a:t>necroză</a:t>
            </a:r>
            <a:r>
              <a:rPr lang="en-US" sz="1100" dirty="0"/>
              <a:t> </a:t>
            </a:r>
            <a:r>
              <a:rPr lang="en-US" sz="1100" dirty="0" err="1"/>
              <a:t>și</a:t>
            </a:r>
            <a:r>
              <a:rPr lang="en-US" sz="1100" dirty="0"/>
              <a:t> </a:t>
            </a:r>
            <a:r>
              <a:rPr lang="en-US" sz="1100" dirty="0" err="1"/>
              <a:t>leziune</a:t>
            </a:r>
            <a:r>
              <a:rPr lang="en-US" sz="1100" dirty="0"/>
              <a:t> </a:t>
            </a:r>
            <a:r>
              <a:rPr lang="en-US" sz="1100" dirty="0" err="1"/>
              <a:t>subpericardică</a:t>
            </a:r>
            <a:r>
              <a:rPr lang="en-US" sz="1100" dirty="0"/>
              <a:t> - </a:t>
            </a:r>
            <a:r>
              <a:rPr lang="en-US" sz="1100" dirty="0" err="1"/>
              <a:t>Unda</a:t>
            </a:r>
            <a:r>
              <a:rPr lang="en-US" sz="1100" dirty="0"/>
              <a:t> Q </a:t>
            </a:r>
            <a:r>
              <a:rPr lang="en-US" sz="1100" dirty="0" err="1"/>
              <a:t>este</a:t>
            </a:r>
            <a:r>
              <a:rPr lang="en-US" sz="1100" dirty="0"/>
              <a:t> </a:t>
            </a:r>
            <a:r>
              <a:rPr lang="en-US" sz="1100" dirty="0" err="1"/>
              <a:t>normală</a:t>
            </a:r>
            <a:r>
              <a:rPr lang="en-US" sz="1100" dirty="0"/>
              <a:t>, </a:t>
            </a:r>
            <a:r>
              <a:rPr lang="en-US" sz="1100" dirty="0" err="1"/>
              <a:t>apare</a:t>
            </a:r>
            <a:r>
              <a:rPr lang="en-US" sz="1100" dirty="0"/>
              <a:t> </a:t>
            </a:r>
            <a:r>
              <a:rPr lang="en-US" sz="1100" dirty="0" err="1"/>
              <a:t>subpradenivelarea</a:t>
            </a:r>
            <a:r>
              <a:rPr lang="en-US" sz="1100" dirty="0"/>
              <a:t> </a:t>
            </a:r>
            <a:r>
              <a:rPr lang="en-US" sz="1100" dirty="0" err="1"/>
              <a:t>undei</a:t>
            </a:r>
            <a:r>
              <a:rPr lang="en-US" sz="1100" dirty="0"/>
              <a:t> ST </a:t>
            </a:r>
            <a:r>
              <a:rPr lang="en-US" sz="1100" dirty="0" err="1"/>
              <a:t>accentuată</a:t>
            </a:r>
            <a:r>
              <a:rPr lang="en-US" sz="1100" dirty="0"/>
              <a:t> cu </a:t>
            </a:r>
            <a:r>
              <a:rPr lang="en-US" sz="1100" dirty="0" err="1"/>
              <a:t>convexitatea</a:t>
            </a:r>
            <a:r>
              <a:rPr lang="en-US" sz="1100" dirty="0"/>
              <a:t> </a:t>
            </a:r>
            <a:r>
              <a:rPr lang="en-US" sz="1100" dirty="0" err="1"/>
              <a:t>în</a:t>
            </a:r>
            <a:r>
              <a:rPr lang="en-US" sz="1100" dirty="0"/>
              <a:t> sus, </a:t>
            </a:r>
            <a:r>
              <a:rPr lang="en-US" sz="1100" dirty="0" err="1"/>
              <a:t>constituind</a:t>
            </a:r>
            <a:r>
              <a:rPr lang="en-US" sz="1100" dirty="0"/>
              <a:t> </a:t>
            </a:r>
            <a:r>
              <a:rPr lang="en-US" sz="1100" dirty="0" err="1"/>
              <a:t>aşa</a:t>
            </a:r>
            <a:r>
              <a:rPr lang="en-US" sz="1100" dirty="0"/>
              <a:t> </a:t>
            </a:r>
            <a:r>
              <a:rPr lang="en-US" sz="1100" dirty="0" err="1"/>
              <a:t>zisa</a:t>
            </a:r>
            <a:r>
              <a:rPr lang="en-US" sz="1100" dirty="0"/>
              <a:t> “</a:t>
            </a:r>
            <a:r>
              <a:rPr lang="en-US" sz="1100" dirty="0" err="1"/>
              <a:t>undă</a:t>
            </a:r>
            <a:r>
              <a:rPr lang="en-US" sz="1100" dirty="0"/>
              <a:t> </a:t>
            </a:r>
            <a:r>
              <a:rPr lang="en-US" sz="1100" dirty="0" err="1"/>
              <a:t>monofazică</a:t>
            </a:r>
            <a:r>
              <a:rPr lang="en-US" sz="1100" dirty="0"/>
              <a:t> </a:t>
            </a:r>
            <a:r>
              <a:rPr lang="en-US" sz="1100" dirty="0" err="1"/>
              <a:t>pozitivă</a:t>
            </a:r>
            <a:r>
              <a:rPr lang="en-US" sz="1100" dirty="0"/>
              <a:t>”.</a:t>
            </a:r>
            <a:endParaRPr lang="ro-RO" sz="1100" dirty="0"/>
          </a:p>
          <a:p>
            <a:pPr algn="l"/>
            <a:endParaRPr lang="ro-RO" sz="1100" dirty="0"/>
          </a:p>
        </p:txBody>
      </p:sp>
    </p:spTree>
    <p:extLst>
      <p:ext uri="{BB962C8B-B14F-4D97-AF65-F5344CB8AC3E}">
        <p14:creationId xmlns:p14="http://schemas.microsoft.com/office/powerpoint/2010/main" val="4659664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821"/>
        <p:cNvGrpSpPr/>
        <p:nvPr/>
      </p:nvGrpSpPr>
      <p:grpSpPr>
        <a:xfrm>
          <a:off x="0" y="0"/>
          <a:ext cx="0" cy="0"/>
          <a:chOff x="0" y="0"/>
          <a:chExt cx="0" cy="0"/>
        </a:xfrm>
      </p:grpSpPr>
      <p:sp>
        <p:nvSpPr>
          <p:cNvPr id="3822" name="Google Shape;3822;p112"/>
          <p:cNvSpPr/>
          <p:nvPr/>
        </p:nvSpPr>
        <p:spPr>
          <a:xfrm rot="-1826464" flipH="1">
            <a:off x="4593272" y="713108"/>
            <a:ext cx="4190697" cy="3407392"/>
          </a:xfrm>
          <a:custGeom>
            <a:avLst/>
            <a:gdLst/>
            <a:ahLst/>
            <a:cxnLst/>
            <a:rect l="l" t="t" r="r" b="b"/>
            <a:pathLst>
              <a:path w="151903" h="123510" extrusionOk="0">
                <a:moveTo>
                  <a:pt x="85979" y="1"/>
                </a:moveTo>
                <a:cubicBezTo>
                  <a:pt x="83192" y="1"/>
                  <a:pt x="80401" y="216"/>
                  <a:pt x="77697" y="573"/>
                </a:cubicBezTo>
                <a:cubicBezTo>
                  <a:pt x="69572" y="1669"/>
                  <a:pt x="61423" y="3837"/>
                  <a:pt x="54553" y="8334"/>
                </a:cubicBezTo>
                <a:cubicBezTo>
                  <a:pt x="47705" y="12807"/>
                  <a:pt x="42204" y="19837"/>
                  <a:pt x="40903" y="27940"/>
                </a:cubicBezTo>
                <a:cubicBezTo>
                  <a:pt x="39899" y="34195"/>
                  <a:pt x="41360" y="40882"/>
                  <a:pt x="38894" y="46726"/>
                </a:cubicBezTo>
                <a:cubicBezTo>
                  <a:pt x="33348" y="60010"/>
                  <a:pt x="12851" y="59485"/>
                  <a:pt x="4383" y="71149"/>
                </a:cubicBezTo>
                <a:cubicBezTo>
                  <a:pt x="776" y="76125"/>
                  <a:pt x="0" y="83041"/>
                  <a:pt x="2442" y="88678"/>
                </a:cubicBezTo>
                <a:cubicBezTo>
                  <a:pt x="4862" y="94339"/>
                  <a:pt x="10408" y="98516"/>
                  <a:pt x="16503" y="99338"/>
                </a:cubicBezTo>
                <a:cubicBezTo>
                  <a:pt x="17558" y="99477"/>
                  <a:pt x="18632" y="99525"/>
                  <a:pt x="19713" y="99525"/>
                </a:cubicBezTo>
                <a:cubicBezTo>
                  <a:pt x="21984" y="99525"/>
                  <a:pt x="24291" y="99316"/>
                  <a:pt x="26535" y="99316"/>
                </a:cubicBezTo>
                <a:cubicBezTo>
                  <a:pt x="29164" y="99316"/>
                  <a:pt x="31707" y="99602"/>
                  <a:pt x="34010" y="100844"/>
                </a:cubicBezTo>
                <a:cubicBezTo>
                  <a:pt x="39168" y="103629"/>
                  <a:pt x="40949" y="110043"/>
                  <a:pt x="44669" y="114585"/>
                </a:cubicBezTo>
                <a:cubicBezTo>
                  <a:pt x="50413" y="121601"/>
                  <a:pt x="60120" y="123509"/>
                  <a:pt x="69351" y="123509"/>
                </a:cubicBezTo>
                <a:cubicBezTo>
                  <a:pt x="70391" y="123509"/>
                  <a:pt x="71426" y="123485"/>
                  <a:pt x="72448" y="123441"/>
                </a:cubicBezTo>
                <a:cubicBezTo>
                  <a:pt x="86143" y="122871"/>
                  <a:pt x="99747" y="119812"/>
                  <a:pt x="112392" y="114448"/>
                </a:cubicBezTo>
                <a:cubicBezTo>
                  <a:pt x="122230" y="110271"/>
                  <a:pt x="131679" y="100936"/>
                  <a:pt x="139417" y="91029"/>
                </a:cubicBezTo>
                <a:cubicBezTo>
                  <a:pt x="147132" y="81123"/>
                  <a:pt x="151903" y="68547"/>
                  <a:pt x="150784" y="56038"/>
                </a:cubicBezTo>
                <a:cubicBezTo>
                  <a:pt x="149688" y="43507"/>
                  <a:pt x="142065" y="31341"/>
                  <a:pt x="130515" y="26434"/>
                </a:cubicBezTo>
                <a:cubicBezTo>
                  <a:pt x="127457" y="25133"/>
                  <a:pt x="124147" y="24311"/>
                  <a:pt x="121339" y="22531"/>
                </a:cubicBezTo>
                <a:cubicBezTo>
                  <a:pt x="115702" y="18947"/>
                  <a:pt x="113031" y="12168"/>
                  <a:pt x="108238" y="7512"/>
                </a:cubicBezTo>
                <a:cubicBezTo>
                  <a:pt x="102437" y="1882"/>
                  <a:pt x="94226" y="1"/>
                  <a:pt x="85979" y="1"/>
                </a:cubicBezTo>
                <a:close/>
              </a:path>
            </a:pathLst>
          </a:custGeom>
          <a:solidFill>
            <a:schemeClr val="lt1">
              <a:alpha val="402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4" name="Google Shape;3824;p112"/>
          <p:cNvSpPr txBox="1">
            <a:spLocks noGrp="1"/>
          </p:cNvSpPr>
          <p:nvPr>
            <p:ph type="subTitle" idx="1"/>
          </p:nvPr>
        </p:nvSpPr>
        <p:spPr>
          <a:xfrm>
            <a:off x="255957" y="191385"/>
            <a:ext cx="4602285" cy="5284381"/>
          </a:xfrm>
          <a:prstGeom prst="rect">
            <a:avLst/>
          </a:prstGeom>
        </p:spPr>
        <p:txBody>
          <a:bodyPr spcFirstLastPara="1" wrap="square" lIns="91425" tIns="91425" rIns="91425" bIns="91425" anchor="t" anchorCtr="0">
            <a:noAutofit/>
          </a:bodyPr>
          <a:lstStyle/>
          <a:p>
            <a:r>
              <a:rPr lang="en-US" sz="1100" dirty="0"/>
              <a:t>2) </a:t>
            </a:r>
            <a:r>
              <a:rPr lang="en-US" sz="1100" dirty="0" err="1"/>
              <a:t>asocierea</a:t>
            </a:r>
            <a:r>
              <a:rPr lang="en-US" sz="1100" dirty="0"/>
              <a:t> </a:t>
            </a:r>
            <a:r>
              <a:rPr lang="en-US" sz="1100" dirty="0" err="1"/>
              <a:t>semnelor</a:t>
            </a:r>
            <a:r>
              <a:rPr lang="en-US" sz="1100" dirty="0"/>
              <a:t> de </a:t>
            </a:r>
            <a:r>
              <a:rPr lang="en-US" sz="1100" dirty="0" err="1"/>
              <a:t>necroză</a:t>
            </a:r>
            <a:r>
              <a:rPr lang="en-US" sz="1100" dirty="0"/>
              <a:t> </a:t>
            </a:r>
            <a:r>
              <a:rPr lang="en-US" sz="1100" dirty="0" err="1"/>
              <a:t>și</a:t>
            </a:r>
            <a:r>
              <a:rPr lang="en-US" sz="1100" dirty="0"/>
              <a:t> </a:t>
            </a:r>
            <a:r>
              <a:rPr lang="en-US" sz="1100" dirty="0" err="1"/>
              <a:t>leziune</a:t>
            </a:r>
            <a:endParaRPr lang="en-US" sz="1100" dirty="0"/>
          </a:p>
          <a:p>
            <a:r>
              <a:rPr lang="en-US" sz="1100" dirty="0" err="1"/>
              <a:t>ischemică</a:t>
            </a:r>
            <a:r>
              <a:rPr lang="en-US" sz="1100" dirty="0"/>
              <a:t> </a:t>
            </a:r>
            <a:r>
              <a:rPr lang="en-US" sz="1100" dirty="0" err="1"/>
              <a:t>în</a:t>
            </a:r>
            <a:r>
              <a:rPr lang="en-US" sz="1100" dirty="0"/>
              <a:t> </a:t>
            </a:r>
            <a:r>
              <a:rPr lang="en-US" sz="1100" dirty="0" err="1"/>
              <a:t>evoluția</a:t>
            </a:r>
            <a:r>
              <a:rPr lang="en-US" sz="1100" dirty="0"/>
              <a:t> </a:t>
            </a:r>
            <a:r>
              <a:rPr lang="en-US" sz="1100" dirty="0" err="1"/>
              <a:t>ulterioară</a:t>
            </a:r>
            <a:r>
              <a:rPr lang="en-US" sz="1100" dirty="0"/>
              <a:t> –</a:t>
            </a:r>
            <a:r>
              <a:rPr lang="en-US" sz="1100" dirty="0" err="1"/>
              <a:t>unda</a:t>
            </a:r>
            <a:r>
              <a:rPr lang="en-US" sz="1100" dirty="0"/>
              <a:t> Q</a:t>
            </a:r>
          </a:p>
          <a:p>
            <a:r>
              <a:rPr lang="en-US" sz="1100" dirty="0" err="1"/>
              <a:t>profund</a:t>
            </a:r>
            <a:r>
              <a:rPr lang="en-US" sz="1100" dirty="0"/>
              <a:t> </a:t>
            </a:r>
            <a:r>
              <a:rPr lang="en-US" sz="1100" dirty="0" err="1"/>
              <a:t>lărgită</a:t>
            </a:r>
            <a:r>
              <a:rPr lang="en-US" sz="1100" dirty="0"/>
              <a:t>, </a:t>
            </a:r>
            <a:r>
              <a:rPr lang="en-US" sz="1100" dirty="0" err="1"/>
              <a:t>leziunea</a:t>
            </a:r>
            <a:r>
              <a:rPr lang="en-US" sz="1100" dirty="0"/>
              <a:t> se </a:t>
            </a:r>
            <a:r>
              <a:rPr lang="en-US" sz="1100" dirty="0" err="1"/>
              <a:t>atenuează</a:t>
            </a:r>
            <a:r>
              <a:rPr lang="en-US" sz="1100" dirty="0"/>
              <a:t>,</a:t>
            </a:r>
          </a:p>
          <a:p>
            <a:r>
              <a:rPr lang="en-US" sz="1100" dirty="0" err="1"/>
              <a:t>decalajul</a:t>
            </a:r>
            <a:r>
              <a:rPr lang="en-US" sz="1100" dirty="0"/>
              <a:t> ST se reduce </a:t>
            </a:r>
            <a:r>
              <a:rPr lang="en-US" sz="1100" dirty="0" err="1"/>
              <a:t>în</a:t>
            </a:r>
            <a:r>
              <a:rPr lang="en-US" sz="1100" dirty="0"/>
              <a:t> </a:t>
            </a:r>
            <a:r>
              <a:rPr lang="en-US" sz="1100" dirty="0" err="1"/>
              <a:t>timp</a:t>
            </a:r>
            <a:r>
              <a:rPr lang="en-US" sz="1100" dirty="0"/>
              <a:t> </a:t>
            </a:r>
            <a:r>
              <a:rPr lang="en-US" sz="1100" dirty="0" err="1"/>
              <a:t>ce</a:t>
            </a:r>
            <a:r>
              <a:rPr lang="en-US" sz="1100" dirty="0"/>
              <a:t> </a:t>
            </a:r>
            <a:r>
              <a:rPr lang="en-US" sz="1100" dirty="0" err="1"/>
              <a:t>undă</a:t>
            </a:r>
            <a:r>
              <a:rPr lang="en-US" sz="1100" dirty="0"/>
              <a:t> T</a:t>
            </a:r>
          </a:p>
          <a:p>
            <a:r>
              <a:rPr lang="en-US" sz="1100" dirty="0" err="1"/>
              <a:t>negativă</a:t>
            </a:r>
            <a:r>
              <a:rPr lang="en-US" sz="1100" dirty="0"/>
              <a:t> se </a:t>
            </a:r>
            <a:r>
              <a:rPr lang="en-US" sz="1100" dirty="0" err="1"/>
              <a:t>degajeazăprogresiv</a:t>
            </a:r>
            <a:r>
              <a:rPr lang="en-US" sz="1100" dirty="0"/>
              <a:t> </a:t>
            </a:r>
            <a:r>
              <a:rPr lang="en-US" sz="1100" dirty="0" err="1"/>
              <a:t>devenind</a:t>
            </a:r>
            <a:r>
              <a:rPr lang="en-US" sz="1100" dirty="0"/>
              <a:t> tot</a:t>
            </a:r>
          </a:p>
          <a:p>
            <a:r>
              <a:rPr lang="en-US" sz="1100" dirty="0" err="1"/>
              <a:t>mai</a:t>
            </a:r>
            <a:r>
              <a:rPr lang="en-US" sz="1100" dirty="0"/>
              <a:t> </a:t>
            </a:r>
            <a:r>
              <a:rPr lang="en-US" sz="1100" dirty="0" err="1"/>
              <a:t>profundă</a:t>
            </a:r>
            <a:r>
              <a:rPr lang="en-US" sz="1100" dirty="0"/>
              <a:t>, </a:t>
            </a:r>
            <a:r>
              <a:rPr lang="en-US" sz="1100" dirty="0" err="1"/>
              <a:t>simetrică</a:t>
            </a:r>
            <a:r>
              <a:rPr lang="en-US" sz="1100" dirty="0"/>
              <a:t> </a:t>
            </a:r>
            <a:r>
              <a:rPr lang="en-US" sz="1100" dirty="0" err="1"/>
              <a:t>şi</a:t>
            </a:r>
            <a:r>
              <a:rPr lang="en-US" sz="1100" dirty="0"/>
              <a:t> </a:t>
            </a:r>
            <a:r>
              <a:rPr lang="en-US" sz="1100" dirty="0" err="1"/>
              <a:t>ascuţită</a:t>
            </a:r>
            <a:r>
              <a:rPr lang="en-US" sz="1100" dirty="0"/>
              <a:t>.</a:t>
            </a:r>
          </a:p>
          <a:p>
            <a:endParaRPr lang="en-US" sz="1100" dirty="0"/>
          </a:p>
          <a:p>
            <a:r>
              <a:rPr lang="en-US" sz="1100" dirty="0"/>
              <a:t>3) </a:t>
            </a:r>
            <a:r>
              <a:rPr lang="ro-RO" sz="1100" dirty="0"/>
              <a:t>î</a:t>
            </a:r>
            <a:r>
              <a:rPr lang="en-US" sz="1100" dirty="0"/>
              <a:t>n </a:t>
            </a:r>
            <a:r>
              <a:rPr lang="en-US" sz="1100" dirty="0" err="1"/>
              <a:t>stadiul</a:t>
            </a:r>
            <a:r>
              <a:rPr lang="en-US" sz="1100" dirty="0"/>
              <a:t> </a:t>
            </a:r>
            <a:r>
              <a:rPr lang="en-US" sz="1100" dirty="0" err="1"/>
              <a:t>cronic</a:t>
            </a:r>
            <a:r>
              <a:rPr lang="en-US" sz="1100" dirty="0"/>
              <a:t>, </a:t>
            </a:r>
            <a:r>
              <a:rPr lang="en-US" sz="1100" dirty="0" err="1"/>
              <a:t>undă</a:t>
            </a:r>
            <a:r>
              <a:rPr lang="en-US" sz="1100" dirty="0"/>
              <a:t> T </a:t>
            </a:r>
            <a:r>
              <a:rPr lang="en-US" sz="1100" dirty="0" err="1"/>
              <a:t>ischemica</a:t>
            </a:r>
            <a:r>
              <a:rPr lang="en-US" sz="1100" dirty="0"/>
              <a:t> </a:t>
            </a:r>
            <a:r>
              <a:rPr lang="en-US" sz="1100" dirty="0" err="1"/>
              <a:t>scade</a:t>
            </a:r>
            <a:r>
              <a:rPr lang="en-US" sz="1100" dirty="0"/>
              <a:t> </a:t>
            </a:r>
            <a:r>
              <a:rPr lang="en-US" sz="1100" dirty="0" err="1"/>
              <a:t>în</a:t>
            </a:r>
            <a:endParaRPr lang="en-US" sz="1100" dirty="0"/>
          </a:p>
          <a:p>
            <a:r>
              <a:rPr lang="en-US" sz="1100" dirty="0" err="1"/>
              <a:t>amplitudine</a:t>
            </a:r>
            <a:r>
              <a:rPr lang="en-US" sz="1100" dirty="0"/>
              <a:t> </a:t>
            </a:r>
            <a:r>
              <a:rPr lang="en-US" sz="1100" dirty="0" err="1"/>
              <a:t>şi</a:t>
            </a:r>
            <a:r>
              <a:rPr lang="en-US" sz="1100" dirty="0"/>
              <a:t> </a:t>
            </a:r>
            <a:r>
              <a:rPr lang="en-US" sz="1100" dirty="0" err="1"/>
              <a:t>tinde</a:t>
            </a:r>
            <a:r>
              <a:rPr lang="en-US" sz="1100" dirty="0"/>
              <a:t> </a:t>
            </a:r>
            <a:r>
              <a:rPr lang="en-US" sz="1100" dirty="0" err="1"/>
              <a:t>spre</a:t>
            </a:r>
            <a:r>
              <a:rPr lang="en-US" sz="1100" dirty="0"/>
              <a:t> </a:t>
            </a:r>
            <a:r>
              <a:rPr lang="en-US" sz="1100" dirty="0" err="1"/>
              <a:t>normalizare</a:t>
            </a:r>
            <a:r>
              <a:rPr lang="en-US" sz="1100" dirty="0"/>
              <a:t>. </a:t>
            </a:r>
            <a:r>
              <a:rPr lang="en-US" sz="1100" dirty="0" err="1"/>
              <a:t>Persistă</a:t>
            </a:r>
            <a:endParaRPr lang="en-US" sz="1100" dirty="0"/>
          </a:p>
          <a:p>
            <a:r>
              <a:rPr lang="en-US" sz="1100" dirty="0" err="1"/>
              <a:t>doar</a:t>
            </a:r>
            <a:r>
              <a:rPr lang="en-US" sz="1100" dirty="0"/>
              <a:t> </a:t>
            </a:r>
            <a:r>
              <a:rPr lang="en-US" sz="1100" dirty="0" err="1"/>
              <a:t>semnele</a:t>
            </a:r>
            <a:r>
              <a:rPr lang="en-US" sz="1100" dirty="0"/>
              <a:t> de </a:t>
            </a:r>
            <a:r>
              <a:rPr lang="en-US" sz="1100" dirty="0" err="1"/>
              <a:t>necroză</a:t>
            </a:r>
            <a:r>
              <a:rPr lang="en-US" sz="1100" dirty="0"/>
              <a:t>.</a:t>
            </a:r>
            <a:endParaRPr lang="ro-RO" sz="1100" dirty="0"/>
          </a:p>
          <a:p>
            <a:endParaRPr lang="ro-RO" sz="1100" dirty="0"/>
          </a:p>
          <a:p>
            <a:r>
              <a:rPr lang="ro-RO" sz="1100" b="1" dirty="0"/>
              <a:t>Radiografia toracică </a:t>
            </a:r>
            <a:r>
              <a:rPr lang="en-US" sz="1100" dirty="0"/>
              <a:t>-</a:t>
            </a:r>
            <a:r>
              <a:rPr lang="ro-RO" sz="1100" dirty="0"/>
              <a:t> detectarea și</a:t>
            </a:r>
          </a:p>
          <a:p>
            <a:r>
              <a:rPr lang="ro-RO" sz="1100" dirty="0"/>
              <a:t>evaluarea congestiei pulmonare secundare</a:t>
            </a:r>
          </a:p>
          <a:p>
            <a:r>
              <a:rPr lang="ro-RO" sz="1100" dirty="0"/>
              <a:t>insuficienței cardiace și evidenți</a:t>
            </a:r>
            <a:r>
              <a:rPr lang="en-US" sz="1100" dirty="0" err="1"/>
              <a:t>erea</a:t>
            </a:r>
            <a:endParaRPr lang="en-US" sz="1100" dirty="0"/>
          </a:p>
          <a:p>
            <a:r>
              <a:rPr lang="ro-RO" sz="1100" dirty="0"/>
              <a:t>primele semne ale unui anevrism pe cale de</a:t>
            </a:r>
          </a:p>
          <a:p>
            <a:r>
              <a:rPr lang="ro-RO" sz="1100" dirty="0"/>
              <a:t>formare.</a:t>
            </a:r>
            <a:endParaRPr lang="en-US" sz="1100" dirty="0"/>
          </a:p>
          <a:p>
            <a:endParaRPr lang="en-US" sz="1100" dirty="0"/>
          </a:p>
          <a:p>
            <a:r>
              <a:rPr lang="ro-RO" sz="1100" b="1" dirty="0"/>
              <a:t>Ecocardiografia</a:t>
            </a:r>
            <a:r>
              <a:rPr lang="ro-RO" sz="1100" dirty="0"/>
              <a:t> </a:t>
            </a:r>
            <a:r>
              <a:rPr lang="en-US" sz="1100" dirty="0"/>
              <a:t>- </a:t>
            </a:r>
            <a:r>
              <a:rPr lang="ro-RO" sz="1100" dirty="0"/>
              <a:t>detectarea complicatiilor mecanice ale infarctului miocardic și a trombozelor intercardiace.</a:t>
            </a:r>
            <a:endParaRPr lang="en-US" sz="1100" dirty="0"/>
          </a:p>
          <a:p>
            <a:endParaRPr lang="en-US" sz="1100" dirty="0"/>
          </a:p>
          <a:p>
            <a:r>
              <a:rPr lang="en-US" sz="1100" dirty="0"/>
              <a:t>	</a:t>
            </a:r>
            <a:r>
              <a:rPr lang="ro-RO" sz="1100" b="1" dirty="0"/>
              <a:t>Cateterizarea cardiaca </a:t>
            </a:r>
            <a:r>
              <a:rPr lang="ro-RO" sz="1100" dirty="0"/>
              <a:t>și </a:t>
            </a:r>
            <a:r>
              <a:rPr lang="ro-RO" sz="1100" b="1" dirty="0"/>
              <a:t>coronarografia</a:t>
            </a:r>
            <a:r>
              <a:rPr lang="en-US" sz="1100" dirty="0"/>
              <a:t>  </a:t>
            </a:r>
            <a:r>
              <a:rPr lang="ro-RO" sz="1100" dirty="0"/>
              <a:t>inventarierea completă a leziunilor coronariene la bolnavii cu infarct </a:t>
            </a:r>
            <a:r>
              <a:rPr lang="en-US" sz="1100" dirty="0"/>
              <a:t>	</a:t>
            </a:r>
            <a:r>
              <a:rPr lang="ro-RO" sz="1100" dirty="0"/>
              <a:t>miocardic acut sub vârsta de 65 ani.</a:t>
            </a:r>
            <a:endParaRPr lang="en-US" sz="1100" dirty="0"/>
          </a:p>
          <a:p>
            <a:r>
              <a:rPr lang="en-US" sz="1100" dirty="0"/>
              <a:t>		</a:t>
            </a:r>
            <a:r>
              <a:rPr lang="en-US" sz="1100" b="1" dirty="0" err="1"/>
              <a:t>Tomografia</a:t>
            </a:r>
            <a:r>
              <a:rPr lang="en-US" sz="1100" dirty="0"/>
              <a:t> - </a:t>
            </a:r>
            <a:r>
              <a:rPr lang="en-US" sz="1100" dirty="0" err="1"/>
              <a:t>imagini</a:t>
            </a:r>
            <a:r>
              <a:rPr lang="en-US" sz="1100" dirty="0"/>
              <a:t> </a:t>
            </a:r>
            <a:r>
              <a:rPr lang="en-US" sz="1100" dirty="0" err="1"/>
              <a:t>colorate</a:t>
            </a:r>
            <a:r>
              <a:rPr lang="en-US" sz="1100" dirty="0"/>
              <a:t> </a:t>
            </a:r>
            <a:r>
              <a:rPr lang="en-US" sz="1100" dirty="0" err="1"/>
              <a:t>ce</a:t>
            </a:r>
            <a:r>
              <a:rPr lang="en-US" sz="1100" dirty="0"/>
              <a:t> permit 	</a:t>
            </a:r>
            <a:r>
              <a:rPr lang="en-US" sz="1100" dirty="0" err="1"/>
              <a:t>diferen</a:t>
            </a:r>
            <a:r>
              <a:rPr lang="ro-RO" sz="1100" dirty="0"/>
              <a:t>ţ</a:t>
            </a:r>
            <a:r>
              <a:rPr lang="en-US" sz="1100" dirty="0" err="1"/>
              <a:t>ierea</a:t>
            </a:r>
            <a:r>
              <a:rPr lang="en-US" sz="1100" dirty="0"/>
              <a:t> </a:t>
            </a:r>
            <a:r>
              <a:rPr lang="en-US" sz="1100" dirty="0" err="1"/>
              <a:t>dintre</a:t>
            </a:r>
            <a:r>
              <a:rPr lang="en-US" sz="1100" dirty="0"/>
              <a:t> </a:t>
            </a:r>
            <a:r>
              <a:rPr lang="en-US" sz="1100" dirty="0" err="1"/>
              <a:t>ariile</a:t>
            </a:r>
            <a:r>
              <a:rPr lang="en-US" sz="1100" dirty="0"/>
              <a:t> </a:t>
            </a:r>
            <a:r>
              <a:rPr lang="en-US" sz="1100" dirty="0" err="1"/>
              <a:t>ireversibile</a:t>
            </a:r>
            <a:r>
              <a:rPr lang="en-US" sz="1100" dirty="0"/>
              <a:t> 	</a:t>
            </a:r>
            <a:r>
              <a:rPr lang="en-US" sz="1100" dirty="0" err="1"/>
              <a:t>infarctizate</a:t>
            </a:r>
            <a:r>
              <a:rPr lang="en-US" sz="1100" dirty="0"/>
              <a:t> </a:t>
            </a:r>
            <a:r>
              <a:rPr lang="en-US" sz="1100" dirty="0" err="1"/>
              <a:t>și</a:t>
            </a:r>
            <a:r>
              <a:rPr lang="en-US" sz="1100" dirty="0"/>
              <a:t> </a:t>
            </a:r>
            <a:r>
              <a:rPr lang="en-US" sz="1100" dirty="0" err="1"/>
              <a:t>zonele</a:t>
            </a:r>
            <a:r>
              <a:rPr lang="en-US" sz="1100" dirty="0"/>
              <a:t> </a:t>
            </a:r>
            <a:r>
              <a:rPr lang="en-US" sz="1100" dirty="0" err="1"/>
              <a:t>încă</a:t>
            </a:r>
            <a:r>
              <a:rPr lang="en-US" sz="1100" dirty="0"/>
              <a:t> </a:t>
            </a:r>
            <a:r>
              <a:rPr lang="en-US" sz="1100" dirty="0" err="1"/>
              <a:t>viabile</a:t>
            </a:r>
            <a:r>
              <a:rPr lang="en-US" sz="1100" dirty="0"/>
              <a:t> </a:t>
            </a:r>
            <a:r>
              <a:rPr lang="en-US" sz="1100" dirty="0" err="1"/>
              <a:t>ce</a:t>
            </a:r>
            <a:r>
              <a:rPr lang="en-US" sz="1100" dirty="0"/>
              <a:t> </a:t>
            </a:r>
            <a:r>
              <a:rPr lang="en-US" sz="1100" dirty="0" err="1"/>
              <a:t>ar</a:t>
            </a:r>
            <a:r>
              <a:rPr lang="en-US" sz="1100" dirty="0"/>
              <a:t> </a:t>
            </a:r>
            <a:r>
              <a:rPr lang="en-US" sz="1100" dirty="0" err="1"/>
              <a:t>putea</a:t>
            </a:r>
            <a:r>
              <a:rPr lang="en-US" sz="1100" dirty="0"/>
              <a:t> fi 	recuperate </a:t>
            </a:r>
            <a:r>
              <a:rPr lang="en-US" sz="1100" dirty="0" err="1"/>
              <a:t>prin</a:t>
            </a:r>
            <a:r>
              <a:rPr lang="en-US" sz="1100" dirty="0"/>
              <a:t> </a:t>
            </a:r>
            <a:r>
              <a:rPr lang="en-US" sz="1100" dirty="0" err="1"/>
              <a:t>vascularizare</a:t>
            </a:r>
            <a:r>
              <a:rPr lang="en-US" sz="1100" dirty="0"/>
              <a:t>.</a:t>
            </a:r>
            <a:endParaRPr lang="ro-RO" sz="1100" dirty="0"/>
          </a:p>
          <a:p>
            <a:r>
              <a:rPr lang="en-US" sz="1100" dirty="0"/>
              <a:t>		</a:t>
            </a:r>
            <a:endParaRPr lang="ro-RO" sz="1100" dirty="0"/>
          </a:p>
        </p:txBody>
      </p:sp>
      <p:grpSp>
        <p:nvGrpSpPr>
          <p:cNvPr id="3826" name="Google Shape;3826;p112"/>
          <p:cNvGrpSpPr/>
          <p:nvPr/>
        </p:nvGrpSpPr>
        <p:grpSpPr>
          <a:xfrm rot="-7937554">
            <a:off x="4894938" y="2771637"/>
            <a:ext cx="413257" cy="807788"/>
            <a:chOff x="2887743" y="2397645"/>
            <a:chExt cx="413267" cy="807808"/>
          </a:xfrm>
        </p:grpSpPr>
        <p:sp>
          <p:nvSpPr>
            <p:cNvPr id="3827" name="Google Shape;3827;p112"/>
            <p:cNvSpPr/>
            <p:nvPr/>
          </p:nvSpPr>
          <p:spPr>
            <a:xfrm flipH="1">
              <a:off x="2887743" y="2397645"/>
              <a:ext cx="413267" cy="383206"/>
            </a:xfrm>
            <a:custGeom>
              <a:avLst/>
              <a:gdLst/>
              <a:ahLst/>
              <a:cxnLst/>
              <a:rect l="l" t="t" r="r" b="b"/>
              <a:pathLst>
                <a:path w="20635" h="19134" extrusionOk="0">
                  <a:moveTo>
                    <a:pt x="1659" y="0"/>
                  </a:moveTo>
                  <a:cubicBezTo>
                    <a:pt x="1240" y="0"/>
                    <a:pt x="840" y="128"/>
                    <a:pt x="571" y="436"/>
                  </a:cubicBezTo>
                  <a:cubicBezTo>
                    <a:pt x="365" y="664"/>
                    <a:pt x="274" y="961"/>
                    <a:pt x="206" y="1258"/>
                  </a:cubicBezTo>
                  <a:cubicBezTo>
                    <a:pt x="0" y="2285"/>
                    <a:pt x="297" y="3449"/>
                    <a:pt x="1096" y="4156"/>
                  </a:cubicBezTo>
                  <a:cubicBezTo>
                    <a:pt x="1554" y="4574"/>
                    <a:pt x="2187" y="4809"/>
                    <a:pt x="2808" y="4809"/>
                  </a:cubicBezTo>
                  <a:cubicBezTo>
                    <a:pt x="3238" y="4809"/>
                    <a:pt x="3662" y="4696"/>
                    <a:pt x="4017" y="4453"/>
                  </a:cubicBezTo>
                  <a:cubicBezTo>
                    <a:pt x="4428" y="4179"/>
                    <a:pt x="4656" y="3609"/>
                    <a:pt x="4679" y="3084"/>
                  </a:cubicBezTo>
                  <a:cubicBezTo>
                    <a:pt x="4702" y="2559"/>
                    <a:pt x="4520" y="2034"/>
                    <a:pt x="4223" y="1600"/>
                  </a:cubicBezTo>
                  <a:cubicBezTo>
                    <a:pt x="3858" y="984"/>
                    <a:pt x="3287" y="504"/>
                    <a:pt x="2625" y="208"/>
                  </a:cubicBezTo>
                  <a:cubicBezTo>
                    <a:pt x="2325" y="78"/>
                    <a:pt x="1986" y="0"/>
                    <a:pt x="1659" y="0"/>
                  </a:cubicBezTo>
                  <a:close/>
                  <a:moveTo>
                    <a:pt x="11251" y="3859"/>
                  </a:moveTo>
                  <a:cubicBezTo>
                    <a:pt x="10960" y="3859"/>
                    <a:pt x="10669" y="3920"/>
                    <a:pt x="10408" y="4042"/>
                  </a:cubicBezTo>
                  <a:cubicBezTo>
                    <a:pt x="9632" y="4407"/>
                    <a:pt x="9107" y="5206"/>
                    <a:pt x="8948" y="6051"/>
                  </a:cubicBezTo>
                  <a:cubicBezTo>
                    <a:pt x="8856" y="6576"/>
                    <a:pt x="8856" y="7147"/>
                    <a:pt x="9062" y="7626"/>
                  </a:cubicBezTo>
                  <a:cubicBezTo>
                    <a:pt x="9267" y="8128"/>
                    <a:pt x="9655" y="8562"/>
                    <a:pt x="10180" y="8721"/>
                  </a:cubicBezTo>
                  <a:cubicBezTo>
                    <a:pt x="10250" y="8730"/>
                    <a:pt x="10321" y="8734"/>
                    <a:pt x="10394" y="8734"/>
                  </a:cubicBezTo>
                  <a:cubicBezTo>
                    <a:pt x="11111" y="8734"/>
                    <a:pt x="11963" y="8332"/>
                    <a:pt x="12440" y="7649"/>
                  </a:cubicBezTo>
                  <a:cubicBezTo>
                    <a:pt x="12691" y="7283"/>
                    <a:pt x="12851" y="6850"/>
                    <a:pt x="12942" y="6416"/>
                  </a:cubicBezTo>
                  <a:cubicBezTo>
                    <a:pt x="13056" y="5800"/>
                    <a:pt x="13079" y="5115"/>
                    <a:pt x="12714" y="4567"/>
                  </a:cubicBezTo>
                  <a:cubicBezTo>
                    <a:pt x="12395" y="4097"/>
                    <a:pt x="11825" y="3859"/>
                    <a:pt x="11251" y="3859"/>
                  </a:cubicBezTo>
                  <a:close/>
                  <a:moveTo>
                    <a:pt x="18751" y="14467"/>
                  </a:moveTo>
                  <a:cubicBezTo>
                    <a:pt x="18305" y="14467"/>
                    <a:pt x="17855" y="14617"/>
                    <a:pt x="17507" y="14884"/>
                  </a:cubicBezTo>
                  <a:cubicBezTo>
                    <a:pt x="16891" y="15318"/>
                    <a:pt x="16526" y="16094"/>
                    <a:pt x="16503" y="16847"/>
                  </a:cubicBezTo>
                  <a:cubicBezTo>
                    <a:pt x="16503" y="17281"/>
                    <a:pt x="16594" y="17715"/>
                    <a:pt x="16822" y="18057"/>
                  </a:cubicBezTo>
                  <a:cubicBezTo>
                    <a:pt x="17051" y="18399"/>
                    <a:pt x="17439" y="18673"/>
                    <a:pt x="17850" y="18673"/>
                  </a:cubicBezTo>
                  <a:cubicBezTo>
                    <a:pt x="17907" y="18676"/>
                    <a:pt x="17966" y="18677"/>
                    <a:pt x="18028" y="18677"/>
                  </a:cubicBezTo>
                  <a:cubicBezTo>
                    <a:pt x="18531" y="18677"/>
                    <a:pt x="19164" y="18583"/>
                    <a:pt x="19653" y="18217"/>
                  </a:cubicBezTo>
                  <a:cubicBezTo>
                    <a:pt x="20223" y="17806"/>
                    <a:pt x="20611" y="17144"/>
                    <a:pt x="20611" y="16436"/>
                  </a:cubicBezTo>
                  <a:cubicBezTo>
                    <a:pt x="20634" y="15752"/>
                    <a:pt x="20269" y="15044"/>
                    <a:pt x="19653" y="14702"/>
                  </a:cubicBezTo>
                  <a:cubicBezTo>
                    <a:pt x="19379" y="14541"/>
                    <a:pt x="19066" y="14467"/>
                    <a:pt x="18751" y="14467"/>
                  </a:cubicBezTo>
                  <a:close/>
                  <a:moveTo>
                    <a:pt x="3642" y="15501"/>
                  </a:moveTo>
                  <a:cubicBezTo>
                    <a:pt x="3206" y="15501"/>
                    <a:pt x="2770" y="15592"/>
                    <a:pt x="2374" y="15774"/>
                  </a:cubicBezTo>
                  <a:cubicBezTo>
                    <a:pt x="1895" y="15980"/>
                    <a:pt x="1438" y="16322"/>
                    <a:pt x="1278" y="16824"/>
                  </a:cubicBezTo>
                  <a:cubicBezTo>
                    <a:pt x="1119" y="17281"/>
                    <a:pt x="1256" y="17829"/>
                    <a:pt x="1529" y="18217"/>
                  </a:cubicBezTo>
                  <a:cubicBezTo>
                    <a:pt x="1826" y="18605"/>
                    <a:pt x="2283" y="18856"/>
                    <a:pt x="2739" y="19016"/>
                  </a:cubicBezTo>
                  <a:cubicBezTo>
                    <a:pt x="3018" y="19094"/>
                    <a:pt x="3308" y="19133"/>
                    <a:pt x="3599" y="19133"/>
                  </a:cubicBezTo>
                  <a:cubicBezTo>
                    <a:pt x="4401" y="19133"/>
                    <a:pt x="5205" y="18838"/>
                    <a:pt x="5775" y="18285"/>
                  </a:cubicBezTo>
                  <a:cubicBezTo>
                    <a:pt x="6117" y="17966"/>
                    <a:pt x="6186" y="17167"/>
                    <a:pt x="5866" y="16596"/>
                  </a:cubicBezTo>
                  <a:cubicBezTo>
                    <a:pt x="5547" y="16026"/>
                    <a:pt x="4930" y="15683"/>
                    <a:pt x="4291" y="15569"/>
                  </a:cubicBezTo>
                  <a:cubicBezTo>
                    <a:pt x="4078" y="15523"/>
                    <a:pt x="3860" y="15501"/>
                    <a:pt x="3642" y="1550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8" name="Google Shape;3828;p112"/>
            <p:cNvSpPr/>
            <p:nvPr/>
          </p:nvSpPr>
          <p:spPr>
            <a:xfrm flipH="1">
              <a:off x="2901003" y="2405215"/>
              <a:ext cx="384929" cy="800239"/>
            </a:xfrm>
            <a:custGeom>
              <a:avLst/>
              <a:gdLst/>
              <a:ahLst/>
              <a:cxnLst/>
              <a:rect l="l" t="t" r="r" b="b"/>
              <a:pathLst>
                <a:path w="19220" h="39957" extrusionOk="0">
                  <a:moveTo>
                    <a:pt x="123" y="1"/>
                  </a:moveTo>
                  <a:cubicBezTo>
                    <a:pt x="97" y="1"/>
                    <a:pt x="69" y="12"/>
                    <a:pt x="46" y="35"/>
                  </a:cubicBezTo>
                  <a:cubicBezTo>
                    <a:pt x="0" y="58"/>
                    <a:pt x="0" y="126"/>
                    <a:pt x="23" y="172"/>
                  </a:cubicBezTo>
                  <a:cubicBezTo>
                    <a:pt x="4520" y="5536"/>
                    <a:pt x="8354" y="11425"/>
                    <a:pt x="11459" y="17679"/>
                  </a:cubicBezTo>
                  <a:cubicBezTo>
                    <a:pt x="8393" y="17019"/>
                    <a:pt x="5262" y="16690"/>
                    <a:pt x="2121" y="16690"/>
                  </a:cubicBezTo>
                  <a:cubicBezTo>
                    <a:pt x="1566" y="16690"/>
                    <a:pt x="1012" y="16700"/>
                    <a:pt x="457" y="16720"/>
                  </a:cubicBezTo>
                  <a:cubicBezTo>
                    <a:pt x="411" y="16743"/>
                    <a:pt x="366" y="16789"/>
                    <a:pt x="366" y="16834"/>
                  </a:cubicBezTo>
                  <a:cubicBezTo>
                    <a:pt x="366" y="16880"/>
                    <a:pt x="388" y="16926"/>
                    <a:pt x="434" y="16949"/>
                  </a:cubicBezTo>
                  <a:lnTo>
                    <a:pt x="480" y="16949"/>
                  </a:lnTo>
                  <a:cubicBezTo>
                    <a:pt x="1097" y="16922"/>
                    <a:pt x="1715" y="16909"/>
                    <a:pt x="2332" y="16909"/>
                  </a:cubicBezTo>
                  <a:cubicBezTo>
                    <a:pt x="5434" y="16909"/>
                    <a:pt x="8527" y="17245"/>
                    <a:pt x="11573" y="17930"/>
                  </a:cubicBezTo>
                  <a:cubicBezTo>
                    <a:pt x="12531" y="19893"/>
                    <a:pt x="13444" y="21902"/>
                    <a:pt x="14266" y="23956"/>
                  </a:cubicBezTo>
                  <a:cubicBezTo>
                    <a:pt x="14266" y="23979"/>
                    <a:pt x="14266" y="24002"/>
                    <a:pt x="14289" y="24024"/>
                  </a:cubicBezTo>
                  <a:cubicBezTo>
                    <a:pt x="16343" y="29137"/>
                    <a:pt x="17941" y="34456"/>
                    <a:pt x="19014" y="39865"/>
                  </a:cubicBezTo>
                  <a:cubicBezTo>
                    <a:pt x="19014" y="39911"/>
                    <a:pt x="19037" y="39956"/>
                    <a:pt x="19082" y="39956"/>
                  </a:cubicBezTo>
                  <a:lnTo>
                    <a:pt x="19128" y="39956"/>
                  </a:lnTo>
                  <a:cubicBezTo>
                    <a:pt x="19196" y="39956"/>
                    <a:pt x="19219" y="39888"/>
                    <a:pt x="19219" y="39842"/>
                  </a:cubicBezTo>
                  <a:cubicBezTo>
                    <a:pt x="18146" y="34387"/>
                    <a:pt x="16549" y="29069"/>
                    <a:pt x="14472" y="23933"/>
                  </a:cubicBezTo>
                  <a:cubicBezTo>
                    <a:pt x="14791" y="22404"/>
                    <a:pt x="15522" y="20966"/>
                    <a:pt x="16229" y="19573"/>
                  </a:cubicBezTo>
                  <a:cubicBezTo>
                    <a:pt x="16412" y="19208"/>
                    <a:pt x="16594" y="18843"/>
                    <a:pt x="16777" y="18478"/>
                  </a:cubicBezTo>
                  <a:cubicBezTo>
                    <a:pt x="17051" y="17953"/>
                    <a:pt x="17302" y="17405"/>
                    <a:pt x="17530" y="16880"/>
                  </a:cubicBezTo>
                  <a:cubicBezTo>
                    <a:pt x="17918" y="16036"/>
                    <a:pt x="18306" y="15168"/>
                    <a:pt x="18763" y="14347"/>
                  </a:cubicBezTo>
                  <a:cubicBezTo>
                    <a:pt x="18786" y="14278"/>
                    <a:pt x="18763" y="14232"/>
                    <a:pt x="18717" y="14187"/>
                  </a:cubicBezTo>
                  <a:cubicBezTo>
                    <a:pt x="18705" y="14181"/>
                    <a:pt x="18691" y="14178"/>
                    <a:pt x="18677" y="14178"/>
                  </a:cubicBezTo>
                  <a:cubicBezTo>
                    <a:pt x="18638" y="14178"/>
                    <a:pt x="18597" y="14199"/>
                    <a:pt x="18580" y="14232"/>
                  </a:cubicBezTo>
                  <a:cubicBezTo>
                    <a:pt x="18124" y="15077"/>
                    <a:pt x="17736" y="15944"/>
                    <a:pt x="17348" y="16789"/>
                  </a:cubicBezTo>
                  <a:cubicBezTo>
                    <a:pt x="17097" y="17314"/>
                    <a:pt x="16845" y="17862"/>
                    <a:pt x="16594" y="18387"/>
                  </a:cubicBezTo>
                  <a:cubicBezTo>
                    <a:pt x="16412" y="18752"/>
                    <a:pt x="16229" y="19117"/>
                    <a:pt x="16047" y="19482"/>
                  </a:cubicBezTo>
                  <a:cubicBezTo>
                    <a:pt x="15362" y="20783"/>
                    <a:pt x="14677" y="22153"/>
                    <a:pt x="14335" y="23591"/>
                  </a:cubicBezTo>
                  <a:cubicBezTo>
                    <a:pt x="13536" y="21628"/>
                    <a:pt x="12691" y="19710"/>
                    <a:pt x="11755" y="17816"/>
                  </a:cubicBezTo>
                  <a:cubicBezTo>
                    <a:pt x="11755" y="17793"/>
                    <a:pt x="11733" y="17770"/>
                    <a:pt x="11733" y="17770"/>
                  </a:cubicBezTo>
                  <a:cubicBezTo>
                    <a:pt x="10820" y="15944"/>
                    <a:pt x="9861" y="14164"/>
                    <a:pt x="8857" y="12406"/>
                  </a:cubicBezTo>
                  <a:cubicBezTo>
                    <a:pt x="9199" y="9371"/>
                    <a:pt x="9952" y="6403"/>
                    <a:pt x="11048" y="3573"/>
                  </a:cubicBezTo>
                  <a:cubicBezTo>
                    <a:pt x="11071" y="3505"/>
                    <a:pt x="11048" y="3459"/>
                    <a:pt x="10979" y="3436"/>
                  </a:cubicBezTo>
                  <a:cubicBezTo>
                    <a:pt x="10967" y="3430"/>
                    <a:pt x="10953" y="3427"/>
                    <a:pt x="10939" y="3427"/>
                  </a:cubicBezTo>
                  <a:cubicBezTo>
                    <a:pt x="10900" y="3427"/>
                    <a:pt x="10859" y="3448"/>
                    <a:pt x="10842" y="3482"/>
                  </a:cubicBezTo>
                  <a:cubicBezTo>
                    <a:pt x="9770" y="6266"/>
                    <a:pt x="9039" y="9165"/>
                    <a:pt x="8674" y="12110"/>
                  </a:cubicBezTo>
                  <a:cubicBezTo>
                    <a:pt x="6186" y="7864"/>
                    <a:pt x="3356" y="3824"/>
                    <a:pt x="183" y="35"/>
                  </a:cubicBezTo>
                  <a:cubicBezTo>
                    <a:pt x="172" y="12"/>
                    <a:pt x="149" y="1"/>
                    <a:pt x="1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29" name="Google Shape;3829;p112"/>
          <p:cNvGrpSpPr/>
          <p:nvPr/>
        </p:nvGrpSpPr>
        <p:grpSpPr>
          <a:xfrm rot="-6993903">
            <a:off x="4446234" y="2191353"/>
            <a:ext cx="1168865" cy="1311697"/>
            <a:chOff x="2899562" y="2309713"/>
            <a:chExt cx="1168901" cy="1311737"/>
          </a:xfrm>
        </p:grpSpPr>
        <p:sp>
          <p:nvSpPr>
            <p:cNvPr id="3830" name="Google Shape;3830;p112"/>
            <p:cNvSpPr/>
            <p:nvPr/>
          </p:nvSpPr>
          <p:spPr>
            <a:xfrm flipH="1">
              <a:off x="3373608" y="2309713"/>
              <a:ext cx="694854" cy="738975"/>
            </a:xfrm>
            <a:custGeom>
              <a:avLst/>
              <a:gdLst/>
              <a:ahLst/>
              <a:cxnLst/>
              <a:rect l="l" t="t" r="r" b="b"/>
              <a:pathLst>
                <a:path w="34695" h="36898" extrusionOk="0">
                  <a:moveTo>
                    <a:pt x="19611" y="0"/>
                  </a:moveTo>
                  <a:cubicBezTo>
                    <a:pt x="18957" y="0"/>
                    <a:pt x="18319" y="263"/>
                    <a:pt x="17827" y="673"/>
                  </a:cubicBezTo>
                  <a:cubicBezTo>
                    <a:pt x="17279" y="1152"/>
                    <a:pt x="16868" y="1768"/>
                    <a:pt x="16526" y="2407"/>
                  </a:cubicBezTo>
                  <a:cubicBezTo>
                    <a:pt x="15659" y="4119"/>
                    <a:pt x="15271" y="6082"/>
                    <a:pt x="15248" y="8022"/>
                  </a:cubicBezTo>
                  <a:cubicBezTo>
                    <a:pt x="15225" y="9963"/>
                    <a:pt x="15544" y="11880"/>
                    <a:pt x="16001" y="13774"/>
                  </a:cubicBezTo>
                  <a:cubicBezTo>
                    <a:pt x="16115" y="14231"/>
                    <a:pt x="16229" y="14710"/>
                    <a:pt x="16389" y="15167"/>
                  </a:cubicBezTo>
                  <a:cubicBezTo>
                    <a:pt x="14905" y="13774"/>
                    <a:pt x="13079" y="12770"/>
                    <a:pt x="11162" y="12063"/>
                  </a:cubicBezTo>
                  <a:cubicBezTo>
                    <a:pt x="9432" y="11450"/>
                    <a:pt x="7602" y="11065"/>
                    <a:pt x="5773" y="11065"/>
                  </a:cubicBezTo>
                  <a:cubicBezTo>
                    <a:pt x="5286" y="11065"/>
                    <a:pt x="4799" y="11092"/>
                    <a:pt x="4314" y="11149"/>
                  </a:cubicBezTo>
                  <a:cubicBezTo>
                    <a:pt x="2739" y="11332"/>
                    <a:pt x="1050" y="11948"/>
                    <a:pt x="366" y="13364"/>
                  </a:cubicBezTo>
                  <a:cubicBezTo>
                    <a:pt x="0" y="14140"/>
                    <a:pt x="0" y="15075"/>
                    <a:pt x="252" y="15897"/>
                  </a:cubicBezTo>
                  <a:cubicBezTo>
                    <a:pt x="525" y="16719"/>
                    <a:pt x="1050" y="17449"/>
                    <a:pt x="1667" y="18043"/>
                  </a:cubicBezTo>
                  <a:cubicBezTo>
                    <a:pt x="3105" y="19458"/>
                    <a:pt x="5068" y="20211"/>
                    <a:pt x="7031" y="20668"/>
                  </a:cubicBezTo>
                  <a:cubicBezTo>
                    <a:pt x="8237" y="20934"/>
                    <a:pt x="9478" y="21089"/>
                    <a:pt x="10716" y="21089"/>
                  </a:cubicBezTo>
                  <a:cubicBezTo>
                    <a:pt x="11493" y="21089"/>
                    <a:pt x="12268" y="21028"/>
                    <a:pt x="13034" y="20896"/>
                  </a:cubicBezTo>
                  <a:cubicBezTo>
                    <a:pt x="15019" y="20554"/>
                    <a:pt x="16937" y="19709"/>
                    <a:pt x="18420" y="18339"/>
                  </a:cubicBezTo>
                  <a:cubicBezTo>
                    <a:pt x="18420" y="18317"/>
                    <a:pt x="18398" y="18271"/>
                    <a:pt x="18398" y="18225"/>
                  </a:cubicBezTo>
                  <a:lnTo>
                    <a:pt x="18398" y="18225"/>
                  </a:lnTo>
                  <a:cubicBezTo>
                    <a:pt x="18420" y="18248"/>
                    <a:pt x="18443" y="18271"/>
                    <a:pt x="18466" y="18294"/>
                  </a:cubicBezTo>
                  <a:lnTo>
                    <a:pt x="18420" y="18362"/>
                  </a:lnTo>
                  <a:cubicBezTo>
                    <a:pt x="19836" y="17153"/>
                    <a:pt x="20657" y="15395"/>
                    <a:pt x="21274" y="13637"/>
                  </a:cubicBezTo>
                  <a:cubicBezTo>
                    <a:pt x="22438" y="10419"/>
                    <a:pt x="23122" y="6972"/>
                    <a:pt x="22552" y="3617"/>
                  </a:cubicBezTo>
                  <a:cubicBezTo>
                    <a:pt x="22415" y="2818"/>
                    <a:pt x="22209" y="2019"/>
                    <a:pt x="21776" y="1335"/>
                  </a:cubicBezTo>
                  <a:cubicBezTo>
                    <a:pt x="21342" y="650"/>
                    <a:pt x="20635" y="102"/>
                    <a:pt x="19836" y="11"/>
                  </a:cubicBezTo>
                  <a:cubicBezTo>
                    <a:pt x="19761" y="4"/>
                    <a:pt x="19686" y="0"/>
                    <a:pt x="19611" y="0"/>
                  </a:cubicBezTo>
                  <a:close/>
                  <a:moveTo>
                    <a:pt x="33051" y="13009"/>
                  </a:moveTo>
                  <a:cubicBezTo>
                    <a:pt x="32705" y="13009"/>
                    <a:pt x="32359" y="13165"/>
                    <a:pt x="32070" y="13364"/>
                  </a:cubicBezTo>
                  <a:cubicBezTo>
                    <a:pt x="31134" y="13957"/>
                    <a:pt x="30472" y="14893"/>
                    <a:pt x="29947" y="15897"/>
                  </a:cubicBezTo>
                  <a:cubicBezTo>
                    <a:pt x="28737" y="18271"/>
                    <a:pt x="28281" y="21033"/>
                    <a:pt x="28715" y="23681"/>
                  </a:cubicBezTo>
                  <a:cubicBezTo>
                    <a:pt x="28760" y="24069"/>
                    <a:pt x="28852" y="24457"/>
                    <a:pt x="29148" y="24822"/>
                  </a:cubicBezTo>
                  <a:cubicBezTo>
                    <a:pt x="30107" y="24639"/>
                    <a:pt x="30974" y="24069"/>
                    <a:pt x="31636" y="23361"/>
                  </a:cubicBezTo>
                  <a:cubicBezTo>
                    <a:pt x="32321" y="22653"/>
                    <a:pt x="32823" y="21809"/>
                    <a:pt x="33257" y="20919"/>
                  </a:cubicBezTo>
                  <a:cubicBezTo>
                    <a:pt x="33782" y="19892"/>
                    <a:pt x="34238" y="18819"/>
                    <a:pt x="34467" y="17678"/>
                  </a:cubicBezTo>
                  <a:cubicBezTo>
                    <a:pt x="34695" y="16559"/>
                    <a:pt x="34695" y="15349"/>
                    <a:pt x="34330" y="14254"/>
                  </a:cubicBezTo>
                  <a:cubicBezTo>
                    <a:pt x="34170" y="13729"/>
                    <a:pt x="33850" y="13181"/>
                    <a:pt x="33325" y="13044"/>
                  </a:cubicBezTo>
                  <a:cubicBezTo>
                    <a:pt x="33235" y="13020"/>
                    <a:pt x="33143" y="13009"/>
                    <a:pt x="33051" y="13009"/>
                  </a:cubicBezTo>
                  <a:close/>
                  <a:moveTo>
                    <a:pt x="23893" y="23697"/>
                  </a:moveTo>
                  <a:cubicBezTo>
                    <a:pt x="22489" y="23697"/>
                    <a:pt x="21047" y="23882"/>
                    <a:pt x="19767" y="24046"/>
                  </a:cubicBezTo>
                  <a:cubicBezTo>
                    <a:pt x="18010" y="24274"/>
                    <a:pt x="16206" y="24845"/>
                    <a:pt x="15042" y="26169"/>
                  </a:cubicBezTo>
                  <a:cubicBezTo>
                    <a:pt x="14563" y="26739"/>
                    <a:pt x="14198" y="27447"/>
                    <a:pt x="14243" y="28200"/>
                  </a:cubicBezTo>
                  <a:cubicBezTo>
                    <a:pt x="14266" y="29159"/>
                    <a:pt x="14997" y="30026"/>
                    <a:pt x="15864" y="30460"/>
                  </a:cubicBezTo>
                  <a:cubicBezTo>
                    <a:pt x="16657" y="30826"/>
                    <a:pt x="17541" y="30920"/>
                    <a:pt x="18403" y="30920"/>
                  </a:cubicBezTo>
                  <a:cubicBezTo>
                    <a:pt x="18508" y="30920"/>
                    <a:pt x="18613" y="30919"/>
                    <a:pt x="18717" y="30916"/>
                  </a:cubicBezTo>
                  <a:cubicBezTo>
                    <a:pt x="20110" y="30848"/>
                    <a:pt x="21525" y="30597"/>
                    <a:pt x="22757" y="29980"/>
                  </a:cubicBezTo>
                  <a:cubicBezTo>
                    <a:pt x="24401" y="29181"/>
                    <a:pt x="25725" y="27835"/>
                    <a:pt x="27322" y="26990"/>
                  </a:cubicBezTo>
                  <a:lnTo>
                    <a:pt x="27322" y="26990"/>
                  </a:lnTo>
                  <a:cubicBezTo>
                    <a:pt x="26569" y="28200"/>
                    <a:pt x="25953" y="29524"/>
                    <a:pt x="25656" y="30939"/>
                  </a:cubicBezTo>
                  <a:cubicBezTo>
                    <a:pt x="25359" y="32354"/>
                    <a:pt x="25382" y="33838"/>
                    <a:pt x="25862" y="35207"/>
                  </a:cubicBezTo>
                  <a:cubicBezTo>
                    <a:pt x="26021" y="35641"/>
                    <a:pt x="26227" y="36052"/>
                    <a:pt x="26523" y="36371"/>
                  </a:cubicBezTo>
                  <a:cubicBezTo>
                    <a:pt x="26828" y="36676"/>
                    <a:pt x="27237" y="36898"/>
                    <a:pt x="27670" y="36898"/>
                  </a:cubicBezTo>
                  <a:cubicBezTo>
                    <a:pt x="27691" y="36898"/>
                    <a:pt x="27712" y="36897"/>
                    <a:pt x="27733" y="36896"/>
                  </a:cubicBezTo>
                  <a:cubicBezTo>
                    <a:pt x="28327" y="36851"/>
                    <a:pt x="28806" y="36371"/>
                    <a:pt x="29126" y="35869"/>
                  </a:cubicBezTo>
                  <a:cubicBezTo>
                    <a:pt x="29536" y="35230"/>
                    <a:pt x="29765" y="34500"/>
                    <a:pt x="29947" y="33747"/>
                  </a:cubicBezTo>
                  <a:cubicBezTo>
                    <a:pt x="30358" y="32035"/>
                    <a:pt x="30472" y="30231"/>
                    <a:pt x="30290" y="28474"/>
                  </a:cubicBezTo>
                  <a:cubicBezTo>
                    <a:pt x="30175" y="27470"/>
                    <a:pt x="29947" y="26465"/>
                    <a:pt x="29308" y="25689"/>
                  </a:cubicBezTo>
                  <a:cubicBezTo>
                    <a:pt x="28057" y="24122"/>
                    <a:pt x="26019" y="23697"/>
                    <a:pt x="23893" y="23697"/>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1" name="Google Shape;3831;p112"/>
            <p:cNvSpPr/>
            <p:nvPr/>
          </p:nvSpPr>
          <p:spPr>
            <a:xfrm flipH="1">
              <a:off x="2899562" y="2353629"/>
              <a:ext cx="1126847" cy="1267821"/>
            </a:xfrm>
            <a:custGeom>
              <a:avLst/>
              <a:gdLst/>
              <a:ahLst/>
              <a:cxnLst/>
              <a:rect l="l" t="t" r="r" b="b"/>
              <a:pathLst>
                <a:path w="56265" h="63304" extrusionOk="0">
                  <a:moveTo>
                    <a:pt x="17011" y="0"/>
                  </a:moveTo>
                  <a:cubicBezTo>
                    <a:pt x="16972" y="0"/>
                    <a:pt x="16931" y="21"/>
                    <a:pt x="16914" y="55"/>
                  </a:cubicBezTo>
                  <a:cubicBezTo>
                    <a:pt x="16526" y="1036"/>
                    <a:pt x="16389" y="2063"/>
                    <a:pt x="16252" y="3113"/>
                  </a:cubicBezTo>
                  <a:cubicBezTo>
                    <a:pt x="15978" y="5350"/>
                    <a:pt x="15795" y="7655"/>
                    <a:pt x="15704" y="9915"/>
                  </a:cubicBezTo>
                  <a:cubicBezTo>
                    <a:pt x="15636" y="11901"/>
                    <a:pt x="15636" y="14024"/>
                    <a:pt x="16184" y="15895"/>
                  </a:cubicBezTo>
                  <a:cubicBezTo>
                    <a:pt x="15544" y="15599"/>
                    <a:pt x="14905" y="15348"/>
                    <a:pt x="14266" y="15119"/>
                  </a:cubicBezTo>
                  <a:cubicBezTo>
                    <a:pt x="12006" y="14343"/>
                    <a:pt x="9633" y="13932"/>
                    <a:pt x="7327" y="13544"/>
                  </a:cubicBezTo>
                  <a:cubicBezTo>
                    <a:pt x="4931" y="13111"/>
                    <a:pt x="2465" y="12700"/>
                    <a:pt x="137" y="11855"/>
                  </a:cubicBezTo>
                  <a:cubicBezTo>
                    <a:pt x="126" y="11850"/>
                    <a:pt x="113" y="11847"/>
                    <a:pt x="100" y="11847"/>
                  </a:cubicBezTo>
                  <a:cubicBezTo>
                    <a:pt x="60" y="11847"/>
                    <a:pt x="17" y="11872"/>
                    <a:pt x="0" y="11924"/>
                  </a:cubicBezTo>
                  <a:cubicBezTo>
                    <a:pt x="0" y="11969"/>
                    <a:pt x="23" y="12038"/>
                    <a:pt x="69" y="12061"/>
                  </a:cubicBezTo>
                  <a:cubicBezTo>
                    <a:pt x="2397" y="12905"/>
                    <a:pt x="4885" y="13339"/>
                    <a:pt x="7282" y="13750"/>
                  </a:cubicBezTo>
                  <a:cubicBezTo>
                    <a:pt x="9587" y="14138"/>
                    <a:pt x="11961" y="14549"/>
                    <a:pt x="14198" y="15325"/>
                  </a:cubicBezTo>
                  <a:cubicBezTo>
                    <a:pt x="14882" y="15576"/>
                    <a:pt x="15567" y="15850"/>
                    <a:pt x="16275" y="16169"/>
                  </a:cubicBezTo>
                  <a:cubicBezTo>
                    <a:pt x="16298" y="16192"/>
                    <a:pt x="16320" y="16192"/>
                    <a:pt x="16343" y="16192"/>
                  </a:cubicBezTo>
                  <a:cubicBezTo>
                    <a:pt x="18398" y="17151"/>
                    <a:pt x="20520" y="18452"/>
                    <a:pt x="23008" y="20301"/>
                  </a:cubicBezTo>
                  <a:cubicBezTo>
                    <a:pt x="24241" y="21214"/>
                    <a:pt x="25451" y="22172"/>
                    <a:pt x="26615" y="23154"/>
                  </a:cubicBezTo>
                  <a:cubicBezTo>
                    <a:pt x="24994" y="23496"/>
                    <a:pt x="23556" y="23998"/>
                    <a:pt x="22164" y="24478"/>
                  </a:cubicBezTo>
                  <a:lnTo>
                    <a:pt x="21684" y="24637"/>
                  </a:lnTo>
                  <a:cubicBezTo>
                    <a:pt x="19331" y="25450"/>
                    <a:pt x="16858" y="26223"/>
                    <a:pt x="14340" y="26223"/>
                  </a:cubicBezTo>
                  <a:cubicBezTo>
                    <a:pt x="14171" y="26223"/>
                    <a:pt x="14002" y="26220"/>
                    <a:pt x="13833" y="26212"/>
                  </a:cubicBezTo>
                  <a:cubicBezTo>
                    <a:pt x="13787" y="26212"/>
                    <a:pt x="13741" y="26235"/>
                    <a:pt x="13718" y="26304"/>
                  </a:cubicBezTo>
                  <a:cubicBezTo>
                    <a:pt x="13718" y="26372"/>
                    <a:pt x="13764" y="26418"/>
                    <a:pt x="13833" y="26418"/>
                  </a:cubicBezTo>
                  <a:cubicBezTo>
                    <a:pt x="14003" y="26425"/>
                    <a:pt x="14174" y="26428"/>
                    <a:pt x="14344" y="26428"/>
                  </a:cubicBezTo>
                  <a:cubicBezTo>
                    <a:pt x="16887" y="26428"/>
                    <a:pt x="19400" y="25656"/>
                    <a:pt x="21753" y="24843"/>
                  </a:cubicBezTo>
                  <a:lnTo>
                    <a:pt x="22232" y="24683"/>
                  </a:lnTo>
                  <a:cubicBezTo>
                    <a:pt x="23625" y="24204"/>
                    <a:pt x="25063" y="23702"/>
                    <a:pt x="26683" y="23359"/>
                  </a:cubicBezTo>
                  <a:lnTo>
                    <a:pt x="26683" y="23359"/>
                  </a:lnTo>
                  <a:cubicBezTo>
                    <a:pt x="26318" y="26418"/>
                    <a:pt x="25816" y="29499"/>
                    <a:pt x="25177" y="32489"/>
                  </a:cubicBezTo>
                  <a:cubicBezTo>
                    <a:pt x="25154" y="32558"/>
                    <a:pt x="25200" y="32603"/>
                    <a:pt x="25245" y="32626"/>
                  </a:cubicBezTo>
                  <a:lnTo>
                    <a:pt x="25268" y="32626"/>
                  </a:lnTo>
                  <a:cubicBezTo>
                    <a:pt x="25314" y="32626"/>
                    <a:pt x="25359" y="32581"/>
                    <a:pt x="25382" y="32535"/>
                  </a:cubicBezTo>
                  <a:cubicBezTo>
                    <a:pt x="26021" y="29522"/>
                    <a:pt x="26546" y="26441"/>
                    <a:pt x="26889" y="23382"/>
                  </a:cubicBezTo>
                  <a:cubicBezTo>
                    <a:pt x="40470" y="34909"/>
                    <a:pt x="49554" y="50567"/>
                    <a:pt x="56036" y="63258"/>
                  </a:cubicBezTo>
                  <a:cubicBezTo>
                    <a:pt x="56059" y="63303"/>
                    <a:pt x="56105" y="63303"/>
                    <a:pt x="56128" y="63303"/>
                  </a:cubicBezTo>
                  <a:lnTo>
                    <a:pt x="56196" y="63303"/>
                  </a:lnTo>
                  <a:cubicBezTo>
                    <a:pt x="56242" y="63281"/>
                    <a:pt x="56265" y="63212"/>
                    <a:pt x="56242" y="63166"/>
                  </a:cubicBezTo>
                  <a:cubicBezTo>
                    <a:pt x="49737" y="50453"/>
                    <a:pt x="40652" y="34795"/>
                    <a:pt x="27048" y="23245"/>
                  </a:cubicBezTo>
                  <a:cubicBezTo>
                    <a:pt x="27391" y="19684"/>
                    <a:pt x="28509" y="16192"/>
                    <a:pt x="30267" y="13088"/>
                  </a:cubicBezTo>
                  <a:cubicBezTo>
                    <a:pt x="30290" y="13019"/>
                    <a:pt x="30290" y="12974"/>
                    <a:pt x="30221" y="12928"/>
                  </a:cubicBezTo>
                  <a:cubicBezTo>
                    <a:pt x="30209" y="12922"/>
                    <a:pt x="30195" y="12919"/>
                    <a:pt x="30181" y="12919"/>
                  </a:cubicBezTo>
                  <a:cubicBezTo>
                    <a:pt x="30142" y="12919"/>
                    <a:pt x="30101" y="12940"/>
                    <a:pt x="30084" y="12974"/>
                  </a:cubicBezTo>
                  <a:cubicBezTo>
                    <a:pt x="28327" y="16055"/>
                    <a:pt x="27208" y="19547"/>
                    <a:pt x="26843" y="23085"/>
                  </a:cubicBezTo>
                  <a:cubicBezTo>
                    <a:pt x="25656" y="22058"/>
                    <a:pt x="24401" y="21077"/>
                    <a:pt x="23122" y="20118"/>
                  </a:cubicBezTo>
                  <a:cubicBezTo>
                    <a:pt x="20634" y="18292"/>
                    <a:pt x="18489" y="16968"/>
                    <a:pt x="16435" y="16010"/>
                  </a:cubicBezTo>
                  <a:cubicBezTo>
                    <a:pt x="15887" y="14229"/>
                    <a:pt x="15841" y="12289"/>
                    <a:pt x="15932" y="9915"/>
                  </a:cubicBezTo>
                  <a:cubicBezTo>
                    <a:pt x="16001" y="7655"/>
                    <a:pt x="16184" y="5373"/>
                    <a:pt x="16457" y="3136"/>
                  </a:cubicBezTo>
                  <a:cubicBezTo>
                    <a:pt x="16594" y="2086"/>
                    <a:pt x="16731" y="1082"/>
                    <a:pt x="17119" y="146"/>
                  </a:cubicBezTo>
                  <a:cubicBezTo>
                    <a:pt x="17142" y="77"/>
                    <a:pt x="17119" y="32"/>
                    <a:pt x="17051" y="9"/>
                  </a:cubicBezTo>
                  <a:cubicBezTo>
                    <a:pt x="17039" y="3"/>
                    <a:pt x="17025" y="0"/>
                    <a:pt x="170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32" name="Google Shape;3832;p112"/>
          <p:cNvGrpSpPr/>
          <p:nvPr/>
        </p:nvGrpSpPr>
        <p:grpSpPr>
          <a:xfrm>
            <a:off x="5452632" y="4136818"/>
            <a:ext cx="355216" cy="305683"/>
            <a:chOff x="2581492" y="1663973"/>
            <a:chExt cx="447094" cy="384748"/>
          </a:xfrm>
        </p:grpSpPr>
        <p:sp>
          <p:nvSpPr>
            <p:cNvPr id="3833" name="Google Shape;3833;p112"/>
            <p:cNvSpPr/>
            <p:nvPr/>
          </p:nvSpPr>
          <p:spPr>
            <a:xfrm flipH="1">
              <a:off x="2581492" y="1663973"/>
              <a:ext cx="447094" cy="384748"/>
            </a:xfrm>
            <a:custGeom>
              <a:avLst/>
              <a:gdLst/>
              <a:ahLst/>
              <a:cxnLst/>
              <a:rect l="l" t="t" r="r" b="b"/>
              <a:pathLst>
                <a:path w="22324" h="19211" extrusionOk="0">
                  <a:moveTo>
                    <a:pt x="17667" y="1"/>
                  </a:moveTo>
                  <a:cubicBezTo>
                    <a:pt x="17065" y="1"/>
                    <a:pt x="16463" y="115"/>
                    <a:pt x="15909" y="347"/>
                  </a:cubicBezTo>
                  <a:cubicBezTo>
                    <a:pt x="14973" y="735"/>
                    <a:pt x="14197" y="1443"/>
                    <a:pt x="13444" y="2105"/>
                  </a:cubicBezTo>
                  <a:cubicBezTo>
                    <a:pt x="10020" y="5140"/>
                    <a:pt x="6505" y="8085"/>
                    <a:pt x="2944" y="10938"/>
                  </a:cubicBezTo>
                  <a:cubicBezTo>
                    <a:pt x="2283" y="11440"/>
                    <a:pt x="1643" y="11965"/>
                    <a:pt x="1164" y="12627"/>
                  </a:cubicBezTo>
                  <a:cubicBezTo>
                    <a:pt x="0" y="14293"/>
                    <a:pt x="297" y="16827"/>
                    <a:pt x="1826" y="18174"/>
                  </a:cubicBezTo>
                  <a:cubicBezTo>
                    <a:pt x="2610" y="18875"/>
                    <a:pt x="3686" y="19211"/>
                    <a:pt x="4730" y="19211"/>
                  </a:cubicBezTo>
                  <a:cubicBezTo>
                    <a:pt x="5690" y="19211"/>
                    <a:pt x="6625" y="18926"/>
                    <a:pt x="7281" y="18379"/>
                  </a:cubicBezTo>
                  <a:cubicBezTo>
                    <a:pt x="11230" y="15115"/>
                    <a:pt x="15179" y="11874"/>
                    <a:pt x="19128" y="8610"/>
                  </a:cubicBezTo>
                  <a:cubicBezTo>
                    <a:pt x="20178" y="7742"/>
                    <a:pt x="21273" y="6829"/>
                    <a:pt x="21753" y="5551"/>
                  </a:cubicBezTo>
                  <a:cubicBezTo>
                    <a:pt x="22323" y="4022"/>
                    <a:pt x="21821" y="2127"/>
                    <a:pt x="20566" y="1055"/>
                  </a:cubicBezTo>
                  <a:cubicBezTo>
                    <a:pt x="19780" y="356"/>
                    <a:pt x="18725" y="1"/>
                    <a:pt x="1766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4" name="Google Shape;3834;p112"/>
            <p:cNvSpPr/>
            <p:nvPr/>
          </p:nvSpPr>
          <p:spPr>
            <a:xfrm flipH="1">
              <a:off x="2584239" y="1703363"/>
              <a:ext cx="418294" cy="345354"/>
            </a:xfrm>
            <a:custGeom>
              <a:avLst/>
              <a:gdLst/>
              <a:ahLst/>
              <a:cxnLst/>
              <a:rect l="l" t="t" r="r" b="b"/>
              <a:pathLst>
                <a:path w="20886" h="17244" extrusionOk="0">
                  <a:moveTo>
                    <a:pt x="20041" y="1"/>
                  </a:moveTo>
                  <a:cubicBezTo>
                    <a:pt x="20041" y="23"/>
                    <a:pt x="20223" y="1827"/>
                    <a:pt x="17370" y="4360"/>
                  </a:cubicBezTo>
                  <a:cubicBezTo>
                    <a:pt x="14494" y="6917"/>
                    <a:pt x="5661" y="13924"/>
                    <a:pt x="4337" y="14677"/>
                  </a:cubicBezTo>
                  <a:cubicBezTo>
                    <a:pt x="3328" y="15251"/>
                    <a:pt x="2002" y="15785"/>
                    <a:pt x="923" y="15785"/>
                  </a:cubicBezTo>
                  <a:cubicBezTo>
                    <a:pt x="585" y="15785"/>
                    <a:pt x="272" y="15733"/>
                    <a:pt x="0" y="15613"/>
                  </a:cubicBezTo>
                  <a:lnTo>
                    <a:pt x="0" y="15613"/>
                  </a:lnTo>
                  <a:cubicBezTo>
                    <a:pt x="137" y="15819"/>
                    <a:pt x="320" y="16024"/>
                    <a:pt x="525" y="16207"/>
                  </a:cubicBezTo>
                  <a:cubicBezTo>
                    <a:pt x="1309" y="16908"/>
                    <a:pt x="2385" y="17244"/>
                    <a:pt x="3429" y="17244"/>
                  </a:cubicBezTo>
                  <a:cubicBezTo>
                    <a:pt x="4389" y="17244"/>
                    <a:pt x="5324" y="16959"/>
                    <a:pt x="5980" y="16412"/>
                  </a:cubicBezTo>
                  <a:cubicBezTo>
                    <a:pt x="9929" y="13148"/>
                    <a:pt x="13878" y="9907"/>
                    <a:pt x="17827" y="6643"/>
                  </a:cubicBezTo>
                  <a:cubicBezTo>
                    <a:pt x="18877" y="5775"/>
                    <a:pt x="19972" y="4862"/>
                    <a:pt x="20452" y="3584"/>
                  </a:cubicBezTo>
                  <a:cubicBezTo>
                    <a:pt x="20885" y="2420"/>
                    <a:pt x="20703" y="1051"/>
                    <a:pt x="2004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5" name="Google Shape;3835;p112"/>
            <p:cNvSpPr/>
            <p:nvPr/>
          </p:nvSpPr>
          <p:spPr>
            <a:xfrm flipH="1">
              <a:off x="2754289" y="1801187"/>
              <a:ext cx="274297" cy="247520"/>
            </a:xfrm>
            <a:custGeom>
              <a:avLst/>
              <a:gdLst/>
              <a:ahLst/>
              <a:cxnLst/>
              <a:rect l="l" t="t" r="r" b="b"/>
              <a:pathLst>
                <a:path w="13696" h="12359" extrusionOk="0">
                  <a:moveTo>
                    <a:pt x="7920" y="0"/>
                  </a:moveTo>
                  <a:cubicBezTo>
                    <a:pt x="6277" y="1370"/>
                    <a:pt x="4611" y="2739"/>
                    <a:pt x="2944" y="4086"/>
                  </a:cubicBezTo>
                  <a:cubicBezTo>
                    <a:pt x="2283" y="4588"/>
                    <a:pt x="1643" y="5113"/>
                    <a:pt x="1164" y="5775"/>
                  </a:cubicBezTo>
                  <a:cubicBezTo>
                    <a:pt x="0" y="7441"/>
                    <a:pt x="297" y="9975"/>
                    <a:pt x="1826" y="11322"/>
                  </a:cubicBezTo>
                  <a:cubicBezTo>
                    <a:pt x="2610" y="12023"/>
                    <a:pt x="3686" y="12359"/>
                    <a:pt x="4730" y="12359"/>
                  </a:cubicBezTo>
                  <a:cubicBezTo>
                    <a:pt x="5690" y="12359"/>
                    <a:pt x="6625" y="12074"/>
                    <a:pt x="7281" y="11527"/>
                  </a:cubicBezTo>
                  <a:cubicBezTo>
                    <a:pt x="9381" y="9792"/>
                    <a:pt x="11481" y="8080"/>
                    <a:pt x="13581" y="6346"/>
                  </a:cubicBezTo>
                  <a:cubicBezTo>
                    <a:pt x="13695" y="4771"/>
                    <a:pt x="13170" y="3150"/>
                    <a:pt x="12120" y="1986"/>
                  </a:cubicBezTo>
                  <a:cubicBezTo>
                    <a:pt x="11070" y="799"/>
                    <a:pt x="9518" y="69"/>
                    <a:pt x="792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6" name="Google Shape;3836;p112"/>
            <p:cNvSpPr/>
            <p:nvPr/>
          </p:nvSpPr>
          <p:spPr>
            <a:xfrm flipH="1">
              <a:off x="2755214" y="1880708"/>
              <a:ext cx="247320" cy="167991"/>
            </a:xfrm>
            <a:custGeom>
              <a:avLst/>
              <a:gdLst/>
              <a:ahLst/>
              <a:cxnLst/>
              <a:rect l="l" t="t" r="r" b="b"/>
              <a:pathLst>
                <a:path w="12349" h="8388" extrusionOk="0">
                  <a:moveTo>
                    <a:pt x="11961" y="1"/>
                  </a:moveTo>
                  <a:cubicBezTo>
                    <a:pt x="8651" y="2649"/>
                    <a:pt x="5136" y="5365"/>
                    <a:pt x="4337" y="5821"/>
                  </a:cubicBezTo>
                  <a:cubicBezTo>
                    <a:pt x="3328" y="6395"/>
                    <a:pt x="2002" y="6929"/>
                    <a:pt x="923" y="6929"/>
                  </a:cubicBezTo>
                  <a:cubicBezTo>
                    <a:pt x="585" y="6929"/>
                    <a:pt x="272" y="6877"/>
                    <a:pt x="0" y="6757"/>
                  </a:cubicBezTo>
                  <a:lnTo>
                    <a:pt x="0" y="6757"/>
                  </a:lnTo>
                  <a:cubicBezTo>
                    <a:pt x="69" y="6871"/>
                    <a:pt x="160" y="6963"/>
                    <a:pt x="228" y="7054"/>
                  </a:cubicBezTo>
                  <a:lnTo>
                    <a:pt x="251" y="7077"/>
                  </a:lnTo>
                  <a:cubicBezTo>
                    <a:pt x="320" y="7168"/>
                    <a:pt x="411" y="7259"/>
                    <a:pt x="525" y="7351"/>
                  </a:cubicBezTo>
                  <a:cubicBezTo>
                    <a:pt x="1309" y="8052"/>
                    <a:pt x="2385" y="8388"/>
                    <a:pt x="3429" y="8388"/>
                  </a:cubicBezTo>
                  <a:cubicBezTo>
                    <a:pt x="4389" y="8388"/>
                    <a:pt x="5324" y="8103"/>
                    <a:pt x="5980" y="7556"/>
                  </a:cubicBezTo>
                  <a:cubicBezTo>
                    <a:pt x="8080" y="5821"/>
                    <a:pt x="10180" y="4109"/>
                    <a:pt x="12280" y="2375"/>
                  </a:cubicBezTo>
                  <a:cubicBezTo>
                    <a:pt x="12349" y="1576"/>
                    <a:pt x="12234" y="754"/>
                    <a:pt x="11961" y="1"/>
                  </a:cubicBezTo>
                  <a:close/>
                </a:path>
              </a:pathLst>
            </a:custGeom>
            <a:solidFill>
              <a:schemeClr val="dk1">
                <a:alpha val="297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37" name="Google Shape;3837;p112"/>
          <p:cNvGrpSpPr/>
          <p:nvPr/>
        </p:nvGrpSpPr>
        <p:grpSpPr>
          <a:xfrm rot="-1442112" flipH="1">
            <a:off x="4593407" y="1360958"/>
            <a:ext cx="874534" cy="1481079"/>
            <a:chOff x="-117729" y="1733810"/>
            <a:chExt cx="874530" cy="1481072"/>
          </a:xfrm>
        </p:grpSpPr>
        <p:sp>
          <p:nvSpPr>
            <p:cNvPr id="3838" name="Google Shape;3838;p112"/>
            <p:cNvSpPr/>
            <p:nvPr/>
          </p:nvSpPr>
          <p:spPr>
            <a:xfrm>
              <a:off x="21973" y="1733810"/>
              <a:ext cx="518652" cy="505591"/>
            </a:xfrm>
            <a:custGeom>
              <a:avLst/>
              <a:gdLst/>
              <a:ahLst/>
              <a:cxnLst/>
              <a:rect l="l" t="t" r="r" b="b"/>
              <a:pathLst>
                <a:path w="19220" h="18736" extrusionOk="0">
                  <a:moveTo>
                    <a:pt x="9145" y="0"/>
                  </a:moveTo>
                  <a:cubicBezTo>
                    <a:pt x="9095" y="0"/>
                    <a:pt x="9044" y="1"/>
                    <a:pt x="8994" y="2"/>
                  </a:cubicBezTo>
                  <a:cubicBezTo>
                    <a:pt x="7190" y="48"/>
                    <a:pt x="5410" y="824"/>
                    <a:pt x="4132" y="2079"/>
                  </a:cubicBezTo>
                  <a:cubicBezTo>
                    <a:pt x="3675" y="2536"/>
                    <a:pt x="3264" y="3084"/>
                    <a:pt x="3127" y="3723"/>
                  </a:cubicBezTo>
                  <a:cubicBezTo>
                    <a:pt x="2945" y="4476"/>
                    <a:pt x="3173" y="5275"/>
                    <a:pt x="3493" y="6005"/>
                  </a:cubicBezTo>
                  <a:cubicBezTo>
                    <a:pt x="4155" y="7466"/>
                    <a:pt x="5182" y="8744"/>
                    <a:pt x="5866" y="10182"/>
                  </a:cubicBezTo>
                  <a:cubicBezTo>
                    <a:pt x="4908" y="9406"/>
                    <a:pt x="3926" y="8630"/>
                    <a:pt x="2945" y="7854"/>
                  </a:cubicBezTo>
                  <a:cubicBezTo>
                    <a:pt x="2717" y="7671"/>
                    <a:pt x="2466" y="7489"/>
                    <a:pt x="2192" y="7420"/>
                  </a:cubicBezTo>
                  <a:cubicBezTo>
                    <a:pt x="2152" y="7416"/>
                    <a:pt x="2112" y="7413"/>
                    <a:pt x="2072" y="7413"/>
                  </a:cubicBezTo>
                  <a:cubicBezTo>
                    <a:pt x="1725" y="7413"/>
                    <a:pt x="1390" y="7586"/>
                    <a:pt x="1164" y="7831"/>
                  </a:cubicBezTo>
                  <a:cubicBezTo>
                    <a:pt x="913" y="8105"/>
                    <a:pt x="776" y="8470"/>
                    <a:pt x="662" y="8835"/>
                  </a:cubicBezTo>
                  <a:cubicBezTo>
                    <a:pt x="0" y="11323"/>
                    <a:pt x="1210" y="14062"/>
                    <a:pt x="3150" y="15752"/>
                  </a:cubicBezTo>
                  <a:cubicBezTo>
                    <a:pt x="5090" y="17441"/>
                    <a:pt x="7647" y="18239"/>
                    <a:pt x="10180" y="18673"/>
                  </a:cubicBezTo>
                  <a:cubicBezTo>
                    <a:pt x="10426" y="18715"/>
                    <a:pt x="10675" y="18735"/>
                    <a:pt x="10925" y="18735"/>
                  </a:cubicBezTo>
                  <a:cubicBezTo>
                    <a:pt x="12446" y="18735"/>
                    <a:pt x="14020" y="17997"/>
                    <a:pt x="15156" y="16938"/>
                  </a:cubicBezTo>
                  <a:cubicBezTo>
                    <a:pt x="16320" y="15866"/>
                    <a:pt x="16868" y="14291"/>
                    <a:pt x="17507" y="12853"/>
                  </a:cubicBezTo>
                  <a:cubicBezTo>
                    <a:pt x="18101" y="11483"/>
                    <a:pt x="18831" y="10159"/>
                    <a:pt x="19014" y="8676"/>
                  </a:cubicBezTo>
                  <a:cubicBezTo>
                    <a:pt x="19219" y="6987"/>
                    <a:pt x="18671" y="5275"/>
                    <a:pt x="18078" y="3677"/>
                  </a:cubicBezTo>
                  <a:cubicBezTo>
                    <a:pt x="17850" y="3015"/>
                    <a:pt x="17599" y="2376"/>
                    <a:pt x="17142" y="1874"/>
                  </a:cubicBezTo>
                  <a:cubicBezTo>
                    <a:pt x="16771" y="1485"/>
                    <a:pt x="16249" y="1205"/>
                    <a:pt x="15735" y="1205"/>
                  </a:cubicBezTo>
                  <a:cubicBezTo>
                    <a:pt x="15586" y="1205"/>
                    <a:pt x="15437" y="1229"/>
                    <a:pt x="15293" y="1280"/>
                  </a:cubicBezTo>
                  <a:cubicBezTo>
                    <a:pt x="14700" y="1509"/>
                    <a:pt x="14335" y="2102"/>
                    <a:pt x="14084" y="2695"/>
                  </a:cubicBezTo>
                  <a:cubicBezTo>
                    <a:pt x="13513" y="3997"/>
                    <a:pt x="13285" y="5412"/>
                    <a:pt x="13079" y="6804"/>
                  </a:cubicBezTo>
                  <a:cubicBezTo>
                    <a:pt x="13148" y="5571"/>
                    <a:pt x="13034" y="4339"/>
                    <a:pt x="12760" y="3129"/>
                  </a:cubicBezTo>
                  <a:cubicBezTo>
                    <a:pt x="12577" y="2262"/>
                    <a:pt x="12280" y="1372"/>
                    <a:pt x="11618" y="778"/>
                  </a:cubicBezTo>
                  <a:cubicBezTo>
                    <a:pt x="10949" y="195"/>
                    <a:pt x="10034" y="0"/>
                    <a:pt x="914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9" name="Google Shape;3839;p112"/>
            <p:cNvSpPr/>
            <p:nvPr/>
          </p:nvSpPr>
          <p:spPr>
            <a:xfrm>
              <a:off x="182722" y="1995375"/>
              <a:ext cx="268582" cy="236173"/>
            </a:xfrm>
            <a:custGeom>
              <a:avLst/>
              <a:gdLst/>
              <a:ahLst/>
              <a:cxnLst/>
              <a:rect l="l" t="t" r="r" b="b"/>
              <a:pathLst>
                <a:path w="9953" h="8752" extrusionOk="0">
                  <a:moveTo>
                    <a:pt x="6563" y="1"/>
                  </a:moveTo>
                  <a:cubicBezTo>
                    <a:pt x="6452" y="1"/>
                    <a:pt x="6342" y="4"/>
                    <a:pt x="6232" y="10"/>
                  </a:cubicBezTo>
                  <a:cubicBezTo>
                    <a:pt x="4406" y="78"/>
                    <a:pt x="2626" y="740"/>
                    <a:pt x="1211" y="1882"/>
                  </a:cubicBezTo>
                  <a:cubicBezTo>
                    <a:pt x="754" y="2270"/>
                    <a:pt x="298" y="2726"/>
                    <a:pt x="138" y="3297"/>
                  </a:cubicBezTo>
                  <a:cubicBezTo>
                    <a:pt x="1" y="3776"/>
                    <a:pt x="92" y="4278"/>
                    <a:pt x="229" y="4758"/>
                  </a:cubicBezTo>
                  <a:cubicBezTo>
                    <a:pt x="822" y="6835"/>
                    <a:pt x="2671" y="8569"/>
                    <a:pt x="4817" y="8752"/>
                  </a:cubicBezTo>
                  <a:cubicBezTo>
                    <a:pt x="5661" y="8250"/>
                    <a:pt x="6780" y="8318"/>
                    <a:pt x="7670" y="7930"/>
                  </a:cubicBezTo>
                  <a:cubicBezTo>
                    <a:pt x="8515" y="7588"/>
                    <a:pt x="9131" y="6880"/>
                    <a:pt x="9496" y="6059"/>
                  </a:cubicBezTo>
                  <a:cubicBezTo>
                    <a:pt x="9838" y="5237"/>
                    <a:pt x="9953" y="4324"/>
                    <a:pt x="9884" y="3434"/>
                  </a:cubicBezTo>
                  <a:cubicBezTo>
                    <a:pt x="9816" y="2361"/>
                    <a:pt x="9519" y="1242"/>
                    <a:pt x="8674" y="603"/>
                  </a:cubicBezTo>
                  <a:cubicBezTo>
                    <a:pt x="8078" y="146"/>
                    <a:pt x="7310" y="1"/>
                    <a:pt x="656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0" name="Google Shape;3840;p112"/>
            <p:cNvSpPr/>
            <p:nvPr/>
          </p:nvSpPr>
          <p:spPr>
            <a:xfrm>
              <a:off x="-117729" y="2086450"/>
              <a:ext cx="874530" cy="1128432"/>
            </a:xfrm>
            <a:custGeom>
              <a:avLst/>
              <a:gdLst/>
              <a:ahLst/>
              <a:cxnLst/>
              <a:rect l="l" t="t" r="r" b="b"/>
              <a:pathLst>
                <a:path w="32408" h="41817" extrusionOk="0">
                  <a:moveTo>
                    <a:pt x="30309" y="1"/>
                  </a:moveTo>
                  <a:cubicBezTo>
                    <a:pt x="29836" y="1"/>
                    <a:pt x="29342" y="124"/>
                    <a:pt x="28916" y="310"/>
                  </a:cubicBezTo>
                  <a:cubicBezTo>
                    <a:pt x="27090" y="1109"/>
                    <a:pt x="25720" y="2661"/>
                    <a:pt x="24556" y="4281"/>
                  </a:cubicBezTo>
                  <a:cubicBezTo>
                    <a:pt x="22662" y="6906"/>
                    <a:pt x="21132" y="9828"/>
                    <a:pt x="20037" y="12909"/>
                  </a:cubicBezTo>
                  <a:cubicBezTo>
                    <a:pt x="20196" y="11700"/>
                    <a:pt x="20219" y="10513"/>
                    <a:pt x="20082" y="9326"/>
                  </a:cubicBezTo>
                  <a:cubicBezTo>
                    <a:pt x="19991" y="8413"/>
                    <a:pt x="19786" y="7500"/>
                    <a:pt x="19786" y="6587"/>
                  </a:cubicBezTo>
                  <a:cubicBezTo>
                    <a:pt x="19808" y="5674"/>
                    <a:pt x="20082" y="4715"/>
                    <a:pt x="20744" y="4099"/>
                  </a:cubicBezTo>
                  <a:cubicBezTo>
                    <a:pt x="21109" y="3779"/>
                    <a:pt x="21543" y="3574"/>
                    <a:pt x="21931" y="3277"/>
                  </a:cubicBezTo>
                  <a:cubicBezTo>
                    <a:pt x="22296" y="2980"/>
                    <a:pt x="22616" y="2524"/>
                    <a:pt x="22547" y="2044"/>
                  </a:cubicBezTo>
                  <a:cubicBezTo>
                    <a:pt x="22468" y="1992"/>
                    <a:pt x="22387" y="1969"/>
                    <a:pt x="22306" y="1969"/>
                  </a:cubicBezTo>
                  <a:cubicBezTo>
                    <a:pt x="21776" y="1969"/>
                    <a:pt x="21200" y="2926"/>
                    <a:pt x="20693" y="2926"/>
                  </a:cubicBezTo>
                  <a:cubicBezTo>
                    <a:pt x="20601" y="2926"/>
                    <a:pt x="20511" y="2895"/>
                    <a:pt x="20425" y="2820"/>
                  </a:cubicBezTo>
                  <a:cubicBezTo>
                    <a:pt x="20356" y="2752"/>
                    <a:pt x="20288" y="2661"/>
                    <a:pt x="20219" y="2569"/>
                  </a:cubicBezTo>
                  <a:cubicBezTo>
                    <a:pt x="20134" y="2490"/>
                    <a:pt x="20035" y="2455"/>
                    <a:pt x="19933" y="2455"/>
                  </a:cubicBezTo>
                  <a:cubicBezTo>
                    <a:pt x="19624" y="2455"/>
                    <a:pt x="19278" y="2763"/>
                    <a:pt x="19124" y="3072"/>
                  </a:cubicBezTo>
                  <a:cubicBezTo>
                    <a:pt x="18918" y="3482"/>
                    <a:pt x="18758" y="4030"/>
                    <a:pt x="18325" y="4190"/>
                  </a:cubicBezTo>
                  <a:cubicBezTo>
                    <a:pt x="18233" y="4223"/>
                    <a:pt x="18137" y="4236"/>
                    <a:pt x="18038" y="4236"/>
                  </a:cubicBezTo>
                  <a:cubicBezTo>
                    <a:pt x="17577" y="4236"/>
                    <a:pt x="17054" y="3945"/>
                    <a:pt x="16652" y="3945"/>
                  </a:cubicBezTo>
                  <a:cubicBezTo>
                    <a:pt x="16473" y="3945"/>
                    <a:pt x="16318" y="4002"/>
                    <a:pt x="16202" y="4167"/>
                  </a:cubicBezTo>
                  <a:cubicBezTo>
                    <a:pt x="16065" y="4350"/>
                    <a:pt x="16065" y="4578"/>
                    <a:pt x="15997" y="4783"/>
                  </a:cubicBezTo>
                  <a:cubicBezTo>
                    <a:pt x="15791" y="5423"/>
                    <a:pt x="15015" y="5605"/>
                    <a:pt x="14353" y="5719"/>
                  </a:cubicBezTo>
                  <a:cubicBezTo>
                    <a:pt x="14473" y="6130"/>
                    <a:pt x="14901" y="6336"/>
                    <a:pt x="15339" y="6336"/>
                  </a:cubicBezTo>
                  <a:cubicBezTo>
                    <a:pt x="15484" y="6336"/>
                    <a:pt x="15631" y="6313"/>
                    <a:pt x="15768" y="6267"/>
                  </a:cubicBezTo>
                  <a:cubicBezTo>
                    <a:pt x="16293" y="6107"/>
                    <a:pt x="16727" y="5696"/>
                    <a:pt x="17229" y="5423"/>
                  </a:cubicBezTo>
                  <a:cubicBezTo>
                    <a:pt x="17506" y="5271"/>
                    <a:pt x="17832" y="5169"/>
                    <a:pt x="18138" y="5169"/>
                  </a:cubicBezTo>
                  <a:cubicBezTo>
                    <a:pt x="18386" y="5169"/>
                    <a:pt x="18620" y="5236"/>
                    <a:pt x="18804" y="5400"/>
                  </a:cubicBezTo>
                  <a:cubicBezTo>
                    <a:pt x="19101" y="5674"/>
                    <a:pt x="19192" y="6062"/>
                    <a:pt x="19238" y="6450"/>
                  </a:cubicBezTo>
                  <a:cubicBezTo>
                    <a:pt x="19991" y="11311"/>
                    <a:pt x="19146" y="16356"/>
                    <a:pt x="17298" y="20898"/>
                  </a:cubicBezTo>
                  <a:cubicBezTo>
                    <a:pt x="16750" y="22290"/>
                    <a:pt x="16088" y="23614"/>
                    <a:pt x="15380" y="24915"/>
                  </a:cubicBezTo>
                  <a:cubicBezTo>
                    <a:pt x="16430" y="21925"/>
                    <a:pt x="16955" y="18753"/>
                    <a:pt x="16932" y="15603"/>
                  </a:cubicBezTo>
                  <a:cubicBezTo>
                    <a:pt x="16932" y="13480"/>
                    <a:pt x="16613" y="11220"/>
                    <a:pt x="15152" y="9668"/>
                  </a:cubicBezTo>
                  <a:cubicBezTo>
                    <a:pt x="14855" y="9349"/>
                    <a:pt x="14490" y="9052"/>
                    <a:pt x="14056" y="8960"/>
                  </a:cubicBezTo>
                  <a:cubicBezTo>
                    <a:pt x="13940" y="8931"/>
                    <a:pt x="13823" y="8918"/>
                    <a:pt x="13707" y="8918"/>
                  </a:cubicBezTo>
                  <a:cubicBezTo>
                    <a:pt x="12825" y="8918"/>
                    <a:pt x="12001" y="9716"/>
                    <a:pt x="11820" y="10604"/>
                  </a:cubicBezTo>
                  <a:cubicBezTo>
                    <a:pt x="11614" y="11608"/>
                    <a:pt x="12025" y="12658"/>
                    <a:pt x="12596" y="13526"/>
                  </a:cubicBezTo>
                  <a:cubicBezTo>
                    <a:pt x="13166" y="14393"/>
                    <a:pt x="13897" y="15146"/>
                    <a:pt x="14422" y="16013"/>
                  </a:cubicBezTo>
                  <a:cubicBezTo>
                    <a:pt x="15449" y="17725"/>
                    <a:pt x="15677" y="19802"/>
                    <a:pt x="15449" y="21765"/>
                  </a:cubicBezTo>
                  <a:cubicBezTo>
                    <a:pt x="15221" y="23637"/>
                    <a:pt x="14627" y="25417"/>
                    <a:pt x="14034" y="27198"/>
                  </a:cubicBezTo>
                  <a:cubicBezTo>
                    <a:pt x="12664" y="29343"/>
                    <a:pt x="11089" y="31398"/>
                    <a:pt x="9446" y="33338"/>
                  </a:cubicBezTo>
                  <a:cubicBezTo>
                    <a:pt x="8829" y="34068"/>
                    <a:pt x="8190" y="34776"/>
                    <a:pt x="7551" y="35461"/>
                  </a:cubicBezTo>
                  <a:cubicBezTo>
                    <a:pt x="8213" y="34091"/>
                    <a:pt x="8601" y="32607"/>
                    <a:pt x="8966" y="31147"/>
                  </a:cubicBezTo>
                  <a:cubicBezTo>
                    <a:pt x="9811" y="27746"/>
                    <a:pt x="10678" y="24322"/>
                    <a:pt x="10838" y="20807"/>
                  </a:cubicBezTo>
                  <a:cubicBezTo>
                    <a:pt x="10907" y="19437"/>
                    <a:pt x="10838" y="17954"/>
                    <a:pt x="9994" y="16881"/>
                  </a:cubicBezTo>
                  <a:cubicBezTo>
                    <a:pt x="9879" y="16744"/>
                    <a:pt x="9742" y="16607"/>
                    <a:pt x="9583" y="16561"/>
                  </a:cubicBezTo>
                  <a:cubicBezTo>
                    <a:pt x="9538" y="16550"/>
                    <a:pt x="9494" y="16545"/>
                    <a:pt x="9450" y="16545"/>
                  </a:cubicBezTo>
                  <a:cubicBezTo>
                    <a:pt x="9228" y="16545"/>
                    <a:pt x="9024" y="16679"/>
                    <a:pt x="8852" y="16812"/>
                  </a:cubicBezTo>
                  <a:cubicBezTo>
                    <a:pt x="8031" y="17520"/>
                    <a:pt x="7483" y="18501"/>
                    <a:pt x="7118" y="19506"/>
                  </a:cubicBezTo>
                  <a:cubicBezTo>
                    <a:pt x="6113" y="22176"/>
                    <a:pt x="6159" y="25098"/>
                    <a:pt x="6433" y="27928"/>
                  </a:cubicBezTo>
                  <a:cubicBezTo>
                    <a:pt x="6684" y="30667"/>
                    <a:pt x="7095" y="33384"/>
                    <a:pt x="6912" y="36100"/>
                  </a:cubicBezTo>
                  <a:cubicBezTo>
                    <a:pt x="4972" y="38086"/>
                    <a:pt x="2804" y="39866"/>
                    <a:pt x="338" y="41144"/>
                  </a:cubicBezTo>
                  <a:cubicBezTo>
                    <a:pt x="315" y="41138"/>
                    <a:pt x="293" y="41135"/>
                    <a:pt x="273" y="41135"/>
                  </a:cubicBezTo>
                  <a:cubicBezTo>
                    <a:pt x="1" y="41135"/>
                    <a:pt x="41" y="41677"/>
                    <a:pt x="338" y="41783"/>
                  </a:cubicBezTo>
                  <a:cubicBezTo>
                    <a:pt x="402" y="41806"/>
                    <a:pt x="467" y="41816"/>
                    <a:pt x="532" y="41816"/>
                  </a:cubicBezTo>
                  <a:cubicBezTo>
                    <a:pt x="792" y="41816"/>
                    <a:pt x="1055" y="41655"/>
                    <a:pt x="1274" y="41509"/>
                  </a:cubicBezTo>
                  <a:cubicBezTo>
                    <a:pt x="3488" y="40026"/>
                    <a:pt x="5543" y="38337"/>
                    <a:pt x="7460" y="36465"/>
                  </a:cubicBezTo>
                  <a:cubicBezTo>
                    <a:pt x="7648" y="36470"/>
                    <a:pt x="7836" y="36472"/>
                    <a:pt x="8024" y="36472"/>
                  </a:cubicBezTo>
                  <a:cubicBezTo>
                    <a:pt x="12339" y="36472"/>
                    <a:pt x="16707" y="35223"/>
                    <a:pt x="20425" y="32927"/>
                  </a:cubicBezTo>
                  <a:cubicBezTo>
                    <a:pt x="21771" y="32082"/>
                    <a:pt x="23141" y="31010"/>
                    <a:pt x="23552" y="29480"/>
                  </a:cubicBezTo>
                  <a:cubicBezTo>
                    <a:pt x="23643" y="29184"/>
                    <a:pt x="23689" y="28841"/>
                    <a:pt x="23575" y="28545"/>
                  </a:cubicBezTo>
                  <a:cubicBezTo>
                    <a:pt x="23415" y="28111"/>
                    <a:pt x="22913" y="27837"/>
                    <a:pt x="22456" y="27814"/>
                  </a:cubicBezTo>
                  <a:cubicBezTo>
                    <a:pt x="22429" y="27813"/>
                    <a:pt x="22402" y="27812"/>
                    <a:pt x="22374" y="27812"/>
                  </a:cubicBezTo>
                  <a:cubicBezTo>
                    <a:pt x="21925" y="27812"/>
                    <a:pt x="21496" y="27986"/>
                    <a:pt x="21087" y="28179"/>
                  </a:cubicBezTo>
                  <a:cubicBezTo>
                    <a:pt x="19420" y="28955"/>
                    <a:pt x="18028" y="30211"/>
                    <a:pt x="16522" y="31261"/>
                  </a:cubicBezTo>
                  <a:cubicBezTo>
                    <a:pt x="14102" y="32950"/>
                    <a:pt x="11386" y="34160"/>
                    <a:pt x="8647" y="35278"/>
                  </a:cubicBezTo>
                  <a:cubicBezTo>
                    <a:pt x="10770" y="33041"/>
                    <a:pt x="12687" y="30599"/>
                    <a:pt x="14330" y="27997"/>
                  </a:cubicBezTo>
                  <a:cubicBezTo>
                    <a:pt x="14516" y="28096"/>
                    <a:pt x="14742" y="28134"/>
                    <a:pt x="14979" y="28134"/>
                  </a:cubicBezTo>
                  <a:cubicBezTo>
                    <a:pt x="15179" y="28134"/>
                    <a:pt x="15387" y="28107"/>
                    <a:pt x="15586" y="28065"/>
                  </a:cubicBezTo>
                  <a:cubicBezTo>
                    <a:pt x="18553" y="27563"/>
                    <a:pt x="21178" y="25874"/>
                    <a:pt x="23392" y="23843"/>
                  </a:cubicBezTo>
                  <a:cubicBezTo>
                    <a:pt x="25218" y="22176"/>
                    <a:pt x="26861" y="20168"/>
                    <a:pt x="27455" y="17771"/>
                  </a:cubicBezTo>
                  <a:cubicBezTo>
                    <a:pt x="27592" y="17109"/>
                    <a:pt x="27660" y="16333"/>
                    <a:pt x="27227" y="15808"/>
                  </a:cubicBezTo>
                  <a:cubicBezTo>
                    <a:pt x="26936" y="15457"/>
                    <a:pt x="26498" y="15299"/>
                    <a:pt x="26042" y="15299"/>
                  </a:cubicBezTo>
                  <a:cubicBezTo>
                    <a:pt x="25638" y="15299"/>
                    <a:pt x="25219" y="15423"/>
                    <a:pt x="24876" y="15648"/>
                  </a:cubicBezTo>
                  <a:cubicBezTo>
                    <a:pt x="24168" y="16128"/>
                    <a:pt x="23734" y="16927"/>
                    <a:pt x="23323" y="17680"/>
                  </a:cubicBezTo>
                  <a:cubicBezTo>
                    <a:pt x="22022" y="20099"/>
                    <a:pt x="20607" y="22519"/>
                    <a:pt x="18599" y="24390"/>
                  </a:cubicBezTo>
                  <a:cubicBezTo>
                    <a:pt x="17480" y="25417"/>
                    <a:pt x="16202" y="26285"/>
                    <a:pt x="14878" y="27084"/>
                  </a:cubicBezTo>
                  <a:cubicBezTo>
                    <a:pt x="16864" y="23706"/>
                    <a:pt x="18393" y="20099"/>
                    <a:pt x="19375" y="16310"/>
                  </a:cubicBezTo>
                  <a:cubicBezTo>
                    <a:pt x="19420" y="16105"/>
                    <a:pt x="19489" y="15922"/>
                    <a:pt x="19534" y="15717"/>
                  </a:cubicBezTo>
                  <a:cubicBezTo>
                    <a:pt x="21292" y="13731"/>
                    <a:pt x="23232" y="11791"/>
                    <a:pt x="25286" y="10033"/>
                  </a:cubicBezTo>
                  <a:cubicBezTo>
                    <a:pt x="27592" y="8070"/>
                    <a:pt x="30125" y="6199"/>
                    <a:pt x="31563" y="3551"/>
                  </a:cubicBezTo>
                  <a:cubicBezTo>
                    <a:pt x="32088" y="2592"/>
                    <a:pt x="32408" y="1291"/>
                    <a:pt x="31655" y="515"/>
                  </a:cubicBezTo>
                  <a:cubicBezTo>
                    <a:pt x="31310" y="146"/>
                    <a:pt x="30822" y="1"/>
                    <a:pt x="3030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41" name="Google Shape;3841;p112"/>
          <p:cNvSpPr/>
          <p:nvPr/>
        </p:nvSpPr>
        <p:spPr>
          <a:xfrm flipH="1">
            <a:off x="5090631" y="837601"/>
            <a:ext cx="174640" cy="113416"/>
          </a:xfrm>
          <a:custGeom>
            <a:avLst/>
            <a:gdLst/>
            <a:ahLst/>
            <a:cxnLst/>
            <a:rect l="l" t="t" r="r" b="b"/>
            <a:pathLst>
              <a:path w="8720" h="5663" extrusionOk="0">
                <a:moveTo>
                  <a:pt x="5592" y="207"/>
                </a:moveTo>
                <a:cubicBezTo>
                  <a:pt x="5958" y="207"/>
                  <a:pt x="6323" y="230"/>
                  <a:pt x="6688" y="298"/>
                </a:cubicBezTo>
                <a:cubicBezTo>
                  <a:pt x="7053" y="344"/>
                  <a:pt x="7487" y="435"/>
                  <a:pt x="7829" y="686"/>
                </a:cubicBezTo>
                <a:cubicBezTo>
                  <a:pt x="8035" y="823"/>
                  <a:pt x="8217" y="1097"/>
                  <a:pt x="8263" y="1371"/>
                </a:cubicBezTo>
                <a:cubicBezTo>
                  <a:pt x="5707" y="1417"/>
                  <a:pt x="3150" y="1599"/>
                  <a:pt x="617" y="1965"/>
                </a:cubicBezTo>
                <a:cubicBezTo>
                  <a:pt x="845" y="1736"/>
                  <a:pt x="1096" y="1554"/>
                  <a:pt x="1256" y="1440"/>
                </a:cubicBezTo>
                <a:cubicBezTo>
                  <a:pt x="2534" y="641"/>
                  <a:pt x="4086" y="207"/>
                  <a:pt x="5592" y="207"/>
                </a:cubicBezTo>
                <a:close/>
                <a:moveTo>
                  <a:pt x="8263" y="1577"/>
                </a:moveTo>
                <a:cubicBezTo>
                  <a:pt x="8263" y="1622"/>
                  <a:pt x="8263" y="1645"/>
                  <a:pt x="8240" y="1668"/>
                </a:cubicBezTo>
                <a:cubicBezTo>
                  <a:pt x="8172" y="1942"/>
                  <a:pt x="7943" y="2170"/>
                  <a:pt x="7738" y="2353"/>
                </a:cubicBezTo>
                <a:cubicBezTo>
                  <a:pt x="7213" y="2764"/>
                  <a:pt x="6711" y="3129"/>
                  <a:pt x="6414" y="3243"/>
                </a:cubicBezTo>
                <a:cubicBezTo>
                  <a:pt x="5119" y="3770"/>
                  <a:pt x="3698" y="4043"/>
                  <a:pt x="2292" y="4043"/>
                </a:cubicBezTo>
                <a:cubicBezTo>
                  <a:pt x="2236" y="4043"/>
                  <a:pt x="2179" y="4043"/>
                  <a:pt x="2123" y="4042"/>
                </a:cubicBezTo>
                <a:cubicBezTo>
                  <a:pt x="1735" y="4019"/>
                  <a:pt x="1324" y="3996"/>
                  <a:pt x="959" y="3836"/>
                </a:cubicBezTo>
                <a:cubicBezTo>
                  <a:pt x="571" y="3654"/>
                  <a:pt x="297" y="3334"/>
                  <a:pt x="229" y="2992"/>
                </a:cubicBezTo>
                <a:cubicBezTo>
                  <a:pt x="183" y="2695"/>
                  <a:pt x="274" y="2444"/>
                  <a:pt x="434" y="2193"/>
                </a:cubicBezTo>
                <a:cubicBezTo>
                  <a:pt x="3013" y="1828"/>
                  <a:pt x="5661" y="1622"/>
                  <a:pt x="8263" y="1577"/>
                </a:cubicBezTo>
                <a:close/>
                <a:moveTo>
                  <a:pt x="8377" y="1942"/>
                </a:moveTo>
                <a:cubicBezTo>
                  <a:pt x="8423" y="2353"/>
                  <a:pt x="8468" y="2764"/>
                  <a:pt x="8491" y="3174"/>
                </a:cubicBezTo>
                <a:cubicBezTo>
                  <a:pt x="8514" y="3311"/>
                  <a:pt x="8514" y="3425"/>
                  <a:pt x="8468" y="3540"/>
                </a:cubicBezTo>
                <a:cubicBezTo>
                  <a:pt x="8446" y="3631"/>
                  <a:pt x="8354" y="3722"/>
                  <a:pt x="8240" y="3813"/>
                </a:cubicBezTo>
                <a:cubicBezTo>
                  <a:pt x="8035" y="3996"/>
                  <a:pt x="7784" y="4179"/>
                  <a:pt x="7441" y="4361"/>
                </a:cubicBezTo>
                <a:cubicBezTo>
                  <a:pt x="6193" y="5075"/>
                  <a:pt x="4756" y="5461"/>
                  <a:pt x="3323" y="5461"/>
                </a:cubicBezTo>
                <a:cubicBezTo>
                  <a:pt x="3105" y="5461"/>
                  <a:pt x="2888" y="5452"/>
                  <a:pt x="2671" y="5434"/>
                </a:cubicBezTo>
                <a:cubicBezTo>
                  <a:pt x="2169" y="5388"/>
                  <a:pt x="1758" y="5320"/>
                  <a:pt x="1393" y="5206"/>
                </a:cubicBezTo>
                <a:cubicBezTo>
                  <a:pt x="936" y="5046"/>
                  <a:pt x="639" y="4863"/>
                  <a:pt x="480" y="4612"/>
                </a:cubicBezTo>
                <a:cubicBezTo>
                  <a:pt x="274" y="4293"/>
                  <a:pt x="251" y="3928"/>
                  <a:pt x="251" y="3540"/>
                </a:cubicBezTo>
                <a:lnTo>
                  <a:pt x="251" y="3540"/>
                </a:lnTo>
                <a:cubicBezTo>
                  <a:pt x="388" y="3745"/>
                  <a:pt x="594" y="3905"/>
                  <a:pt x="868" y="4019"/>
                </a:cubicBezTo>
                <a:cubicBezTo>
                  <a:pt x="1256" y="4202"/>
                  <a:pt x="1735" y="4247"/>
                  <a:pt x="2123" y="4247"/>
                </a:cubicBezTo>
                <a:lnTo>
                  <a:pt x="2374" y="4247"/>
                </a:lnTo>
                <a:cubicBezTo>
                  <a:pt x="3789" y="4247"/>
                  <a:pt x="5204" y="3973"/>
                  <a:pt x="6505" y="3425"/>
                </a:cubicBezTo>
                <a:cubicBezTo>
                  <a:pt x="6871" y="3289"/>
                  <a:pt x="7441" y="2855"/>
                  <a:pt x="7852" y="2512"/>
                </a:cubicBezTo>
                <a:cubicBezTo>
                  <a:pt x="8058" y="2353"/>
                  <a:pt x="8240" y="2170"/>
                  <a:pt x="8377" y="1942"/>
                </a:cubicBezTo>
                <a:close/>
                <a:moveTo>
                  <a:pt x="5642" y="0"/>
                </a:moveTo>
                <a:cubicBezTo>
                  <a:pt x="4073" y="0"/>
                  <a:pt x="2479" y="440"/>
                  <a:pt x="1142" y="1257"/>
                </a:cubicBezTo>
                <a:cubicBezTo>
                  <a:pt x="708" y="1531"/>
                  <a:pt x="23" y="2079"/>
                  <a:pt x="0" y="2786"/>
                </a:cubicBezTo>
                <a:cubicBezTo>
                  <a:pt x="0" y="2809"/>
                  <a:pt x="0" y="2832"/>
                  <a:pt x="0" y="2832"/>
                </a:cubicBezTo>
                <a:cubicBezTo>
                  <a:pt x="23" y="3037"/>
                  <a:pt x="23" y="3243"/>
                  <a:pt x="23" y="3448"/>
                </a:cubicBezTo>
                <a:cubicBezTo>
                  <a:pt x="46" y="3882"/>
                  <a:pt x="46" y="4338"/>
                  <a:pt x="297" y="4726"/>
                </a:cubicBezTo>
                <a:cubicBezTo>
                  <a:pt x="502" y="5023"/>
                  <a:pt x="822" y="5229"/>
                  <a:pt x="1324" y="5388"/>
                </a:cubicBezTo>
                <a:cubicBezTo>
                  <a:pt x="1712" y="5525"/>
                  <a:pt x="2146" y="5594"/>
                  <a:pt x="2648" y="5640"/>
                </a:cubicBezTo>
                <a:cubicBezTo>
                  <a:pt x="2876" y="5662"/>
                  <a:pt x="3082" y="5662"/>
                  <a:pt x="3310" y="5662"/>
                </a:cubicBezTo>
                <a:cubicBezTo>
                  <a:pt x="4794" y="5662"/>
                  <a:pt x="6277" y="5274"/>
                  <a:pt x="7555" y="4544"/>
                </a:cubicBezTo>
                <a:cubicBezTo>
                  <a:pt x="7898" y="4361"/>
                  <a:pt x="8149" y="4179"/>
                  <a:pt x="8377" y="3973"/>
                </a:cubicBezTo>
                <a:cubicBezTo>
                  <a:pt x="8514" y="3882"/>
                  <a:pt x="8628" y="3768"/>
                  <a:pt x="8674" y="3608"/>
                </a:cubicBezTo>
                <a:cubicBezTo>
                  <a:pt x="8720" y="3448"/>
                  <a:pt x="8720" y="3289"/>
                  <a:pt x="8720" y="3174"/>
                </a:cubicBezTo>
                <a:cubicBezTo>
                  <a:pt x="8651" y="2490"/>
                  <a:pt x="8583" y="1828"/>
                  <a:pt x="8468" y="1143"/>
                </a:cubicBezTo>
                <a:cubicBezTo>
                  <a:pt x="8468" y="1120"/>
                  <a:pt x="8423" y="1074"/>
                  <a:pt x="8400" y="1074"/>
                </a:cubicBezTo>
                <a:cubicBezTo>
                  <a:pt x="8286" y="846"/>
                  <a:pt x="8126" y="641"/>
                  <a:pt x="7943" y="504"/>
                </a:cubicBezTo>
                <a:cubicBezTo>
                  <a:pt x="7578" y="230"/>
                  <a:pt x="7099" y="139"/>
                  <a:pt x="6711" y="70"/>
                </a:cubicBezTo>
                <a:cubicBezTo>
                  <a:pt x="6358" y="23"/>
                  <a:pt x="6001" y="0"/>
                  <a:pt x="56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42" name="Google Shape;3842;p112"/>
          <p:cNvGrpSpPr/>
          <p:nvPr/>
        </p:nvGrpSpPr>
        <p:grpSpPr>
          <a:xfrm rot="2519054" flipH="1">
            <a:off x="8167234" y="442363"/>
            <a:ext cx="406843" cy="401382"/>
            <a:chOff x="8167224" y="612742"/>
            <a:chExt cx="406859" cy="401398"/>
          </a:xfrm>
        </p:grpSpPr>
        <p:sp>
          <p:nvSpPr>
            <p:cNvPr id="3843" name="Google Shape;3843;p112"/>
            <p:cNvSpPr/>
            <p:nvPr/>
          </p:nvSpPr>
          <p:spPr>
            <a:xfrm flipH="1">
              <a:off x="8198311" y="612742"/>
              <a:ext cx="336021" cy="356970"/>
            </a:xfrm>
            <a:custGeom>
              <a:avLst/>
              <a:gdLst/>
              <a:ahLst/>
              <a:cxnLst/>
              <a:rect l="l" t="t" r="r" b="b"/>
              <a:pathLst>
                <a:path w="16778" h="17824" extrusionOk="0">
                  <a:moveTo>
                    <a:pt x="8757" y="0"/>
                  </a:moveTo>
                  <a:cubicBezTo>
                    <a:pt x="7465" y="0"/>
                    <a:pt x="6167" y="257"/>
                    <a:pt x="4954" y="710"/>
                  </a:cubicBezTo>
                  <a:cubicBezTo>
                    <a:pt x="3448" y="1281"/>
                    <a:pt x="1987" y="2171"/>
                    <a:pt x="1142" y="3541"/>
                  </a:cubicBezTo>
                  <a:cubicBezTo>
                    <a:pt x="663" y="4317"/>
                    <a:pt x="389" y="5207"/>
                    <a:pt x="229" y="6120"/>
                  </a:cubicBezTo>
                  <a:cubicBezTo>
                    <a:pt x="1" y="7489"/>
                    <a:pt x="1" y="8904"/>
                    <a:pt x="24" y="10297"/>
                  </a:cubicBezTo>
                  <a:cubicBezTo>
                    <a:pt x="47" y="12556"/>
                    <a:pt x="69" y="14839"/>
                    <a:pt x="115" y="17099"/>
                  </a:cubicBezTo>
                  <a:cubicBezTo>
                    <a:pt x="2742" y="17595"/>
                    <a:pt x="5402" y="17824"/>
                    <a:pt x="8063" y="17824"/>
                  </a:cubicBezTo>
                  <a:cubicBezTo>
                    <a:pt x="10789" y="17824"/>
                    <a:pt x="13515" y="17583"/>
                    <a:pt x="16207" y="17144"/>
                  </a:cubicBezTo>
                  <a:cubicBezTo>
                    <a:pt x="16298" y="17144"/>
                    <a:pt x="16390" y="17122"/>
                    <a:pt x="16458" y="17053"/>
                  </a:cubicBezTo>
                  <a:cubicBezTo>
                    <a:pt x="16526" y="16985"/>
                    <a:pt x="16526" y="16870"/>
                    <a:pt x="16526" y="16779"/>
                  </a:cubicBezTo>
                  <a:cubicBezTo>
                    <a:pt x="16709" y="13721"/>
                    <a:pt x="16778" y="10639"/>
                    <a:pt x="16481" y="7603"/>
                  </a:cubicBezTo>
                  <a:cubicBezTo>
                    <a:pt x="16367" y="6302"/>
                    <a:pt x="16161" y="5001"/>
                    <a:pt x="15568" y="3837"/>
                  </a:cubicBezTo>
                  <a:cubicBezTo>
                    <a:pt x="14655" y="2034"/>
                    <a:pt x="12874" y="756"/>
                    <a:pt x="10911" y="254"/>
                  </a:cubicBezTo>
                  <a:cubicBezTo>
                    <a:pt x="10206" y="81"/>
                    <a:pt x="9482" y="0"/>
                    <a:pt x="87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4" name="Google Shape;3844;p112"/>
            <p:cNvSpPr/>
            <p:nvPr/>
          </p:nvSpPr>
          <p:spPr>
            <a:xfrm flipH="1">
              <a:off x="8284258" y="712889"/>
              <a:ext cx="165507" cy="165507"/>
            </a:xfrm>
            <a:custGeom>
              <a:avLst/>
              <a:gdLst/>
              <a:ahLst/>
              <a:cxnLst/>
              <a:rect l="l" t="t" r="r" b="b"/>
              <a:pathLst>
                <a:path w="8264" h="8264" extrusionOk="0">
                  <a:moveTo>
                    <a:pt x="2101" y="0"/>
                  </a:moveTo>
                  <a:lnTo>
                    <a:pt x="2101" y="2100"/>
                  </a:lnTo>
                  <a:lnTo>
                    <a:pt x="1" y="2100"/>
                  </a:lnTo>
                  <a:lnTo>
                    <a:pt x="1" y="6140"/>
                  </a:lnTo>
                  <a:lnTo>
                    <a:pt x="2101" y="6140"/>
                  </a:lnTo>
                  <a:lnTo>
                    <a:pt x="2101" y="8263"/>
                  </a:lnTo>
                  <a:lnTo>
                    <a:pt x="6141" y="8263"/>
                  </a:lnTo>
                  <a:lnTo>
                    <a:pt x="6141" y="6140"/>
                  </a:lnTo>
                  <a:lnTo>
                    <a:pt x="8263" y="6140"/>
                  </a:lnTo>
                  <a:lnTo>
                    <a:pt x="8263" y="2100"/>
                  </a:lnTo>
                  <a:lnTo>
                    <a:pt x="6141" y="2100"/>
                  </a:lnTo>
                  <a:lnTo>
                    <a:pt x="614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5" name="Google Shape;3845;p112"/>
            <p:cNvSpPr/>
            <p:nvPr/>
          </p:nvSpPr>
          <p:spPr>
            <a:xfrm flipH="1">
              <a:off x="8167224" y="940057"/>
              <a:ext cx="406859" cy="74082"/>
            </a:xfrm>
            <a:custGeom>
              <a:avLst/>
              <a:gdLst/>
              <a:ahLst/>
              <a:cxnLst/>
              <a:rect l="l" t="t" r="r" b="b"/>
              <a:pathLst>
                <a:path w="20315" h="3699" extrusionOk="0">
                  <a:moveTo>
                    <a:pt x="17325" y="0"/>
                  </a:moveTo>
                  <a:cubicBezTo>
                    <a:pt x="12554" y="69"/>
                    <a:pt x="7806" y="160"/>
                    <a:pt x="3059" y="229"/>
                  </a:cubicBezTo>
                  <a:cubicBezTo>
                    <a:pt x="2237" y="229"/>
                    <a:pt x="1461" y="411"/>
                    <a:pt x="845" y="868"/>
                  </a:cubicBezTo>
                  <a:cubicBezTo>
                    <a:pt x="548" y="1073"/>
                    <a:pt x="297" y="1370"/>
                    <a:pt x="183" y="1712"/>
                  </a:cubicBezTo>
                  <a:cubicBezTo>
                    <a:pt x="0" y="2374"/>
                    <a:pt x="479" y="3082"/>
                    <a:pt x="1073" y="3379"/>
                  </a:cubicBezTo>
                  <a:cubicBezTo>
                    <a:pt x="1689" y="3675"/>
                    <a:pt x="2420" y="3698"/>
                    <a:pt x="3104" y="3698"/>
                  </a:cubicBezTo>
                  <a:lnTo>
                    <a:pt x="14905" y="3675"/>
                  </a:lnTo>
                  <a:cubicBezTo>
                    <a:pt x="15955" y="3675"/>
                    <a:pt x="17005" y="3675"/>
                    <a:pt x="18078" y="3630"/>
                  </a:cubicBezTo>
                  <a:cubicBezTo>
                    <a:pt x="18420" y="3630"/>
                    <a:pt x="18763" y="3607"/>
                    <a:pt x="19082" y="3493"/>
                  </a:cubicBezTo>
                  <a:cubicBezTo>
                    <a:pt x="19676" y="3287"/>
                    <a:pt x="20109" y="2740"/>
                    <a:pt x="20201" y="2123"/>
                  </a:cubicBezTo>
                  <a:cubicBezTo>
                    <a:pt x="20315" y="1507"/>
                    <a:pt x="20041" y="868"/>
                    <a:pt x="19561" y="480"/>
                  </a:cubicBezTo>
                  <a:cubicBezTo>
                    <a:pt x="18945" y="0"/>
                    <a:pt x="18101" y="0"/>
                    <a:pt x="173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46" name="Google Shape;3846;p112"/>
          <p:cNvSpPr/>
          <p:nvPr/>
        </p:nvSpPr>
        <p:spPr>
          <a:xfrm flipH="1">
            <a:off x="1615123" y="4262367"/>
            <a:ext cx="164586" cy="54655"/>
          </a:xfrm>
          <a:custGeom>
            <a:avLst/>
            <a:gdLst/>
            <a:ahLst/>
            <a:cxnLst/>
            <a:rect l="l" t="t" r="r" b="b"/>
            <a:pathLst>
              <a:path w="8218" h="2729" extrusionOk="0">
                <a:moveTo>
                  <a:pt x="3698" y="948"/>
                </a:moveTo>
                <a:cubicBezTo>
                  <a:pt x="3835" y="1017"/>
                  <a:pt x="3972" y="1131"/>
                  <a:pt x="4064" y="1245"/>
                </a:cubicBezTo>
                <a:cubicBezTo>
                  <a:pt x="4315" y="1496"/>
                  <a:pt x="4406" y="1839"/>
                  <a:pt x="4315" y="2113"/>
                </a:cubicBezTo>
                <a:cubicBezTo>
                  <a:pt x="4269" y="2272"/>
                  <a:pt x="4132" y="2409"/>
                  <a:pt x="3995" y="2478"/>
                </a:cubicBezTo>
                <a:cubicBezTo>
                  <a:pt x="3927" y="2501"/>
                  <a:pt x="3858" y="2512"/>
                  <a:pt x="3793" y="2512"/>
                </a:cubicBezTo>
                <a:cubicBezTo>
                  <a:pt x="3727" y="2512"/>
                  <a:pt x="3664" y="2501"/>
                  <a:pt x="3607" y="2478"/>
                </a:cubicBezTo>
                <a:cubicBezTo>
                  <a:pt x="3288" y="2341"/>
                  <a:pt x="3219" y="1861"/>
                  <a:pt x="3379" y="1473"/>
                </a:cubicBezTo>
                <a:cubicBezTo>
                  <a:pt x="3447" y="1291"/>
                  <a:pt x="3562" y="1108"/>
                  <a:pt x="3698" y="948"/>
                </a:cubicBezTo>
                <a:close/>
                <a:moveTo>
                  <a:pt x="5462" y="0"/>
                </a:moveTo>
                <a:cubicBezTo>
                  <a:pt x="5246" y="0"/>
                  <a:pt x="5022" y="24"/>
                  <a:pt x="4794" y="81"/>
                </a:cubicBezTo>
                <a:cubicBezTo>
                  <a:pt x="4360" y="172"/>
                  <a:pt x="3950" y="401"/>
                  <a:pt x="3653" y="697"/>
                </a:cubicBezTo>
                <a:cubicBezTo>
                  <a:pt x="3420" y="620"/>
                  <a:pt x="3177" y="574"/>
                  <a:pt x="2923" y="574"/>
                </a:cubicBezTo>
                <a:cubicBezTo>
                  <a:pt x="2804" y="574"/>
                  <a:pt x="2682" y="584"/>
                  <a:pt x="2557" y="606"/>
                </a:cubicBezTo>
                <a:cubicBezTo>
                  <a:pt x="1918" y="697"/>
                  <a:pt x="1347" y="1063"/>
                  <a:pt x="982" y="1336"/>
                </a:cubicBezTo>
                <a:cubicBezTo>
                  <a:pt x="617" y="1588"/>
                  <a:pt x="183" y="1976"/>
                  <a:pt x="1" y="2501"/>
                </a:cubicBezTo>
                <a:cubicBezTo>
                  <a:pt x="1" y="2546"/>
                  <a:pt x="24" y="2615"/>
                  <a:pt x="69" y="2615"/>
                </a:cubicBezTo>
                <a:cubicBezTo>
                  <a:pt x="86" y="2620"/>
                  <a:pt x="102" y="2623"/>
                  <a:pt x="116" y="2623"/>
                </a:cubicBezTo>
                <a:cubicBezTo>
                  <a:pt x="159" y="2623"/>
                  <a:pt x="189" y="2598"/>
                  <a:pt x="206" y="2546"/>
                </a:cubicBezTo>
                <a:cubicBezTo>
                  <a:pt x="366" y="2090"/>
                  <a:pt x="777" y="1747"/>
                  <a:pt x="1119" y="1496"/>
                </a:cubicBezTo>
                <a:cubicBezTo>
                  <a:pt x="1667" y="1108"/>
                  <a:pt x="2146" y="880"/>
                  <a:pt x="2603" y="811"/>
                </a:cubicBezTo>
                <a:cubicBezTo>
                  <a:pt x="2702" y="796"/>
                  <a:pt x="2803" y="789"/>
                  <a:pt x="2905" y="789"/>
                </a:cubicBezTo>
                <a:cubicBezTo>
                  <a:pt x="3108" y="789"/>
                  <a:pt x="3310" y="819"/>
                  <a:pt x="3493" y="880"/>
                </a:cubicBezTo>
                <a:cubicBezTo>
                  <a:pt x="3356" y="1040"/>
                  <a:pt x="3242" y="1222"/>
                  <a:pt x="3173" y="1405"/>
                </a:cubicBezTo>
                <a:cubicBezTo>
                  <a:pt x="2991" y="1861"/>
                  <a:pt x="3082" y="2478"/>
                  <a:pt x="3516" y="2683"/>
                </a:cubicBezTo>
                <a:cubicBezTo>
                  <a:pt x="3607" y="2706"/>
                  <a:pt x="3698" y="2729"/>
                  <a:pt x="3767" y="2729"/>
                </a:cubicBezTo>
                <a:cubicBezTo>
                  <a:pt x="3881" y="2729"/>
                  <a:pt x="3972" y="2706"/>
                  <a:pt x="4064" y="2660"/>
                </a:cubicBezTo>
                <a:cubicBezTo>
                  <a:pt x="4292" y="2569"/>
                  <a:pt x="4452" y="2386"/>
                  <a:pt x="4520" y="2181"/>
                </a:cubicBezTo>
                <a:cubicBezTo>
                  <a:pt x="4634" y="1839"/>
                  <a:pt x="4520" y="1405"/>
                  <a:pt x="4223" y="1085"/>
                </a:cubicBezTo>
                <a:cubicBezTo>
                  <a:pt x="4109" y="971"/>
                  <a:pt x="3995" y="880"/>
                  <a:pt x="3858" y="789"/>
                </a:cubicBezTo>
                <a:cubicBezTo>
                  <a:pt x="4109" y="560"/>
                  <a:pt x="4475" y="355"/>
                  <a:pt x="4840" y="286"/>
                </a:cubicBezTo>
                <a:cubicBezTo>
                  <a:pt x="5051" y="237"/>
                  <a:pt x="5259" y="216"/>
                  <a:pt x="5460" y="216"/>
                </a:cubicBezTo>
                <a:cubicBezTo>
                  <a:pt x="5995" y="216"/>
                  <a:pt x="6477" y="365"/>
                  <a:pt x="6826" y="515"/>
                </a:cubicBezTo>
                <a:cubicBezTo>
                  <a:pt x="7191" y="675"/>
                  <a:pt x="7875" y="1040"/>
                  <a:pt x="8012" y="1702"/>
                </a:cubicBezTo>
                <a:cubicBezTo>
                  <a:pt x="8012" y="1770"/>
                  <a:pt x="8081" y="1793"/>
                  <a:pt x="8127" y="1793"/>
                </a:cubicBezTo>
                <a:cubicBezTo>
                  <a:pt x="8195" y="1770"/>
                  <a:pt x="8218" y="1724"/>
                  <a:pt x="8218" y="1656"/>
                </a:cubicBezTo>
                <a:cubicBezTo>
                  <a:pt x="8058" y="903"/>
                  <a:pt x="7328" y="492"/>
                  <a:pt x="6894" y="309"/>
                </a:cubicBezTo>
                <a:cubicBezTo>
                  <a:pt x="6531" y="161"/>
                  <a:pt x="6025" y="0"/>
                  <a:pt x="54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47" name="Google Shape;3847;p112"/>
          <p:cNvGrpSpPr/>
          <p:nvPr/>
        </p:nvGrpSpPr>
        <p:grpSpPr>
          <a:xfrm rot="10145385" flipH="1">
            <a:off x="7640890" y="4188905"/>
            <a:ext cx="1140331" cy="595198"/>
            <a:chOff x="1362021" y="1108808"/>
            <a:chExt cx="986885" cy="515106"/>
          </a:xfrm>
        </p:grpSpPr>
        <p:sp>
          <p:nvSpPr>
            <p:cNvPr id="3848" name="Google Shape;3848;p112"/>
            <p:cNvSpPr/>
            <p:nvPr/>
          </p:nvSpPr>
          <p:spPr>
            <a:xfrm flipH="1">
              <a:off x="1362021" y="1108808"/>
              <a:ext cx="147683" cy="70196"/>
            </a:xfrm>
            <a:custGeom>
              <a:avLst/>
              <a:gdLst/>
              <a:ahLst/>
              <a:cxnLst/>
              <a:rect l="l" t="t" r="r" b="b"/>
              <a:pathLst>
                <a:path w="7374" h="3505" extrusionOk="0">
                  <a:moveTo>
                    <a:pt x="7141" y="0"/>
                  </a:moveTo>
                  <a:cubicBezTo>
                    <a:pt x="7112" y="0"/>
                    <a:pt x="7083" y="6"/>
                    <a:pt x="7054" y="18"/>
                  </a:cubicBezTo>
                  <a:cubicBezTo>
                    <a:pt x="4748" y="999"/>
                    <a:pt x="2420" y="2026"/>
                    <a:pt x="137" y="3099"/>
                  </a:cubicBezTo>
                  <a:cubicBezTo>
                    <a:pt x="46" y="3145"/>
                    <a:pt x="1" y="3282"/>
                    <a:pt x="46" y="3373"/>
                  </a:cubicBezTo>
                  <a:cubicBezTo>
                    <a:pt x="69" y="3442"/>
                    <a:pt x="115" y="3464"/>
                    <a:pt x="160" y="3487"/>
                  </a:cubicBezTo>
                  <a:cubicBezTo>
                    <a:pt x="183" y="3499"/>
                    <a:pt x="212" y="3504"/>
                    <a:pt x="240" y="3504"/>
                  </a:cubicBezTo>
                  <a:cubicBezTo>
                    <a:pt x="269" y="3504"/>
                    <a:pt x="297" y="3499"/>
                    <a:pt x="320" y="3487"/>
                  </a:cubicBezTo>
                  <a:cubicBezTo>
                    <a:pt x="2603" y="2414"/>
                    <a:pt x="4908" y="1387"/>
                    <a:pt x="7236" y="406"/>
                  </a:cubicBezTo>
                  <a:cubicBezTo>
                    <a:pt x="7327" y="360"/>
                    <a:pt x="7373" y="223"/>
                    <a:pt x="7327" y="132"/>
                  </a:cubicBezTo>
                  <a:cubicBezTo>
                    <a:pt x="7294" y="47"/>
                    <a:pt x="7222" y="0"/>
                    <a:pt x="71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9" name="Google Shape;3849;p112"/>
            <p:cNvSpPr/>
            <p:nvPr/>
          </p:nvSpPr>
          <p:spPr>
            <a:xfrm flipH="1">
              <a:off x="1486309" y="1129214"/>
              <a:ext cx="604350" cy="382245"/>
            </a:xfrm>
            <a:custGeom>
              <a:avLst/>
              <a:gdLst/>
              <a:ahLst/>
              <a:cxnLst/>
              <a:rect l="l" t="t" r="r" b="b"/>
              <a:pathLst>
                <a:path w="30176" h="19086" extrusionOk="0">
                  <a:moveTo>
                    <a:pt x="25094" y="1"/>
                  </a:moveTo>
                  <a:cubicBezTo>
                    <a:pt x="25068" y="1"/>
                    <a:pt x="25043" y="1"/>
                    <a:pt x="25017" y="3"/>
                  </a:cubicBezTo>
                  <a:cubicBezTo>
                    <a:pt x="24698" y="26"/>
                    <a:pt x="24401" y="140"/>
                    <a:pt x="24127" y="254"/>
                  </a:cubicBezTo>
                  <a:cubicBezTo>
                    <a:pt x="16092" y="3655"/>
                    <a:pt x="8058" y="7056"/>
                    <a:pt x="1" y="10457"/>
                  </a:cubicBezTo>
                  <a:cubicBezTo>
                    <a:pt x="754" y="13333"/>
                    <a:pt x="1941" y="16278"/>
                    <a:pt x="3402" y="19085"/>
                  </a:cubicBezTo>
                  <a:cubicBezTo>
                    <a:pt x="11619" y="15136"/>
                    <a:pt x="19950" y="11461"/>
                    <a:pt x="28395" y="8015"/>
                  </a:cubicBezTo>
                  <a:cubicBezTo>
                    <a:pt x="28578" y="7946"/>
                    <a:pt x="28783" y="7855"/>
                    <a:pt x="28920" y="7718"/>
                  </a:cubicBezTo>
                  <a:cubicBezTo>
                    <a:pt x="29057" y="7535"/>
                    <a:pt x="29103" y="7330"/>
                    <a:pt x="29148" y="7125"/>
                  </a:cubicBezTo>
                  <a:cubicBezTo>
                    <a:pt x="29582" y="5367"/>
                    <a:pt x="29902" y="3587"/>
                    <a:pt x="30176" y="1806"/>
                  </a:cubicBezTo>
                  <a:cubicBezTo>
                    <a:pt x="28783" y="1281"/>
                    <a:pt x="27414" y="756"/>
                    <a:pt x="26044" y="231"/>
                  </a:cubicBezTo>
                  <a:cubicBezTo>
                    <a:pt x="25727" y="126"/>
                    <a:pt x="25411" y="1"/>
                    <a:pt x="2509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0" name="Google Shape;3850;p112"/>
            <p:cNvSpPr/>
            <p:nvPr/>
          </p:nvSpPr>
          <p:spPr>
            <a:xfrm flipH="1">
              <a:off x="2048095" y="1364212"/>
              <a:ext cx="277501" cy="230416"/>
            </a:xfrm>
            <a:custGeom>
              <a:avLst/>
              <a:gdLst/>
              <a:ahLst/>
              <a:cxnLst/>
              <a:rect l="l" t="t" r="r" b="b"/>
              <a:pathLst>
                <a:path w="13856" h="11505" extrusionOk="0">
                  <a:moveTo>
                    <a:pt x="11253" y="0"/>
                  </a:moveTo>
                  <a:cubicBezTo>
                    <a:pt x="7510" y="1667"/>
                    <a:pt x="3744" y="3310"/>
                    <a:pt x="0" y="4976"/>
                  </a:cubicBezTo>
                  <a:cubicBezTo>
                    <a:pt x="639" y="7282"/>
                    <a:pt x="1621" y="9473"/>
                    <a:pt x="2853" y="11504"/>
                  </a:cubicBezTo>
                  <a:cubicBezTo>
                    <a:pt x="6528" y="9838"/>
                    <a:pt x="10203" y="8149"/>
                    <a:pt x="13855" y="6483"/>
                  </a:cubicBezTo>
                  <a:cubicBezTo>
                    <a:pt x="13467" y="4086"/>
                    <a:pt x="12554" y="1781"/>
                    <a:pt x="1125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1" name="Google Shape;3851;p112"/>
            <p:cNvSpPr/>
            <p:nvPr/>
          </p:nvSpPr>
          <p:spPr>
            <a:xfrm flipH="1">
              <a:off x="1585522" y="1247464"/>
              <a:ext cx="350641" cy="192084"/>
            </a:xfrm>
            <a:custGeom>
              <a:avLst/>
              <a:gdLst/>
              <a:ahLst/>
              <a:cxnLst/>
              <a:rect l="l" t="t" r="r" b="b"/>
              <a:pathLst>
                <a:path w="17508" h="9591" extrusionOk="0">
                  <a:moveTo>
                    <a:pt x="16201" y="1"/>
                  </a:moveTo>
                  <a:cubicBezTo>
                    <a:pt x="16187" y="1"/>
                    <a:pt x="16173" y="4"/>
                    <a:pt x="16161" y="10"/>
                  </a:cubicBezTo>
                  <a:cubicBezTo>
                    <a:pt x="16115" y="33"/>
                    <a:pt x="16070" y="101"/>
                    <a:pt x="16115" y="147"/>
                  </a:cubicBezTo>
                  <a:lnTo>
                    <a:pt x="17302" y="2795"/>
                  </a:lnTo>
                  <a:cubicBezTo>
                    <a:pt x="17302" y="2817"/>
                    <a:pt x="17325" y="2840"/>
                    <a:pt x="17348" y="2840"/>
                  </a:cubicBezTo>
                  <a:cubicBezTo>
                    <a:pt x="17359" y="2852"/>
                    <a:pt x="17376" y="2857"/>
                    <a:pt x="17393" y="2857"/>
                  </a:cubicBezTo>
                  <a:cubicBezTo>
                    <a:pt x="17410" y="2857"/>
                    <a:pt x="17428" y="2852"/>
                    <a:pt x="17439" y="2840"/>
                  </a:cubicBezTo>
                  <a:cubicBezTo>
                    <a:pt x="17485" y="2817"/>
                    <a:pt x="17508" y="2772"/>
                    <a:pt x="17485" y="2703"/>
                  </a:cubicBezTo>
                  <a:lnTo>
                    <a:pt x="16298" y="56"/>
                  </a:lnTo>
                  <a:cubicBezTo>
                    <a:pt x="16281" y="22"/>
                    <a:pt x="16240" y="1"/>
                    <a:pt x="16201" y="1"/>
                  </a:cubicBezTo>
                  <a:close/>
                  <a:moveTo>
                    <a:pt x="11858" y="1503"/>
                  </a:moveTo>
                  <a:cubicBezTo>
                    <a:pt x="11838" y="1503"/>
                    <a:pt x="11818" y="1508"/>
                    <a:pt x="11801" y="1516"/>
                  </a:cubicBezTo>
                  <a:cubicBezTo>
                    <a:pt x="11756" y="1539"/>
                    <a:pt x="11733" y="1608"/>
                    <a:pt x="11778" y="1653"/>
                  </a:cubicBezTo>
                  <a:cubicBezTo>
                    <a:pt x="12281" y="2498"/>
                    <a:pt x="12691" y="3365"/>
                    <a:pt x="13011" y="4301"/>
                  </a:cubicBezTo>
                  <a:cubicBezTo>
                    <a:pt x="13011" y="4324"/>
                    <a:pt x="13034" y="4347"/>
                    <a:pt x="13057" y="4369"/>
                  </a:cubicBezTo>
                  <a:lnTo>
                    <a:pt x="13148" y="4369"/>
                  </a:lnTo>
                  <a:cubicBezTo>
                    <a:pt x="13194" y="4347"/>
                    <a:pt x="13216" y="4278"/>
                    <a:pt x="13194" y="4233"/>
                  </a:cubicBezTo>
                  <a:cubicBezTo>
                    <a:pt x="12897" y="3297"/>
                    <a:pt x="12463" y="2384"/>
                    <a:pt x="11961" y="1562"/>
                  </a:cubicBezTo>
                  <a:cubicBezTo>
                    <a:pt x="11932" y="1519"/>
                    <a:pt x="11894" y="1503"/>
                    <a:pt x="11858" y="1503"/>
                  </a:cubicBezTo>
                  <a:close/>
                  <a:moveTo>
                    <a:pt x="8052" y="3265"/>
                  </a:moveTo>
                  <a:cubicBezTo>
                    <a:pt x="8038" y="3265"/>
                    <a:pt x="8024" y="3268"/>
                    <a:pt x="8012" y="3274"/>
                  </a:cubicBezTo>
                  <a:cubicBezTo>
                    <a:pt x="7944" y="3297"/>
                    <a:pt x="7921" y="3365"/>
                    <a:pt x="7944" y="3411"/>
                  </a:cubicBezTo>
                  <a:lnTo>
                    <a:pt x="9199" y="5967"/>
                  </a:lnTo>
                  <a:cubicBezTo>
                    <a:pt x="9199" y="5990"/>
                    <a:pt x="9222" y="6013"/>
                    <a:pt x="9245" y="6036"/>
                  </a:cubicBezTo>
                  <a:cubicBezTo>
                    <a:pt x="9268" y="6036"/>
                    <a:pt x="9313" y="6036"/>
                    <a:pt x="9336" y="6013"/>
                  </a:cubicBezTo>
                  <a:cubicBezTo>
                    <a:pt x="9382" y="5990"/>
                    <a:pt x="9405" y="5944"/>
                    <a:pt x="9382" y="5876"/>
                  </a:cubicBezTo>
                  <a:lnTo>
                    <a:pt x="8149" y="3320"/>
                  </a:lnTo>
                  <a:cubicBezTo>
                    <a:pt x="8132" y="3286"/>
                    <a:pt x="8091" y="3265"/>
                    <a:pt x="8052" y="3265"/>
                  </a:cubicBezTo>
                  <a:close/>
                  <a:moveTo>
                    <a:pt x="4068" y="4888"/>
                  </a:moveTo>
                  <a:cubicBezTo>
                    <a:pt x="4058" y="4888"/>
                    <a:pt x="4049" y="4890"/>
                    <a:pt x="4041" y="4894"/>
                  </a:cubicBezTo>
                  <a:cubicBezTo>
                    <a:pt x="3972" y="4917"/>
                    <a:pt x="3949" y="4986"/>
                    <a:pt x="3972" y="5031"/>
                  </a:cubicBezTo>
                  <a:lnTo>
                    <a:pt x="4976" y="7885"/>
                  </a:lnTo>
                  <a:cubicBezTo>
                    <a:pt x="4999" y="7907"/>
                    <a:pt x="5022" y="7930"/>
                    <a:pt x="5045" y="7953"/>
                  </a:cubicBezTo>
                  <a:lnTo>
                    <a:pt x="5113" y="7953"/>
                  </a:lnTo>
                  <a:cubicBezTo>
                    <a:pt x="5182" y="7930"/>
                    <a:pt x="5205" y="7862"/>
                    <a:pt x="5182" y="7816"/>
                  </a:cubicBezTo>
                  <a:lnTo>
                    <a:pt x="4178" y="4963"/>
                  </a:lnTo>
                  <a:cubicBezTo>
                    <a:pt x="4159" y="4926"/>
                    <a:pt x="4110" y="4888"/>
                    <a:pt x="4068" y="4888"/>
                  </a:cubicBezTo>
                  <a:close/>
                  <a:moveTo>
                    <a:pt x="119" y="6392"/>
                  </a:moveTo>
                  <a:cubicBezTo>
                    <a:pt x="104" y="6392"/>
                    <a:pt x="87" y="6395"/>
                    <a:pt x="69" y="6401"/>
                  </a:cubicBezTo>
                  <a:cubicBezTo>
                    <a:pt x="23" y="6424"/>
                    <a:pt x="0" y="6469"/>
                    <a:pt x="23" y="6538"/>
                  </a:cubicBezTo>
                  <a:cubicBezTo>
                    <a:pt x="434" y="7565"/>
                    <a:pt x="936" y="8569"/>
                    <a:pt x="1507" y="9528"/>
                  </a:cubicBezTo>
                  <a:cubicBezTo>
                    <a:pt x="1507" y="9551"/>
                    <a:pt x="1530" y="9574"/>
                    <a:pt x="1553" y="9574"/>
                  </a:cubicBezTo>
                  <a:cubicBezTo>
                    <a:pt x="1564" y="9585"/>
                    <a:pt x="1581" y="9591"/>
                    <a:pt x="1598" y="9591"/>
                  </a:cubicBezTo>
                  <a:cubicBezTo>
                    <a:pt x="1615" y="9591"/>
                    <a:pt x="1632" y="9585"/>
                    <a:pt x="1644" y="9574"/>
                  </a:cubicBezTo>
                  <a:cubicBezTo>
                    <a:pt x="1690" y="9551"/>
                    <a:pt x="1712" y="9482"/>
                    <a:pt x="1690" y="9437"/>
                  </a:cubicBezTo>
                  <a:cubicBezTo>
                    <a:pt x="1119" y="8478"/>
                    <a:pt x="640" y="7474"/>
                    <a:pt x="206" y="6447"/>
                  </a:cubicBezTo>
                  <a:cubicBezTo>
                    <a:pt x="189" y="6413"/>
                    <a:pt x="160" y="6392"/>
                    <a:pt x="119" y="639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2" name="Google Shape;3852;p112"/>
            <p:cNvSpPr/>
            <p:nvPr/>
          </p:nvSpPr>
          <p:spPr>
            <a:xfrm flipH="1">
              <a:off x="2048099" y="1437806"/>
              <a:ext cx="245497" cy="156815"/>
            </a:xfrm>
            <a:custGeom>
              <a:avLst/>
              <a:gdLst/>
              <a:ahLst/>
              <a:cxnLst/>
              <a:rect l="l" t="t" r="r" b="b"/>
              <a:pathLst>
                <a:path w="12258" h="7830" extrusionOk="0">
                  <a:moveTo>
                    <a:pt x="11550" y="0"/>
                  </a:moveTo>
                  <a:cubicBezTo>
                    <a:pt x="7647" y="1712"/>
                    <a:pt x="3789" y="3561"/>
                    <a:pt x="0" y="5524"/>
                  </a:cubicBezTo>
                  <a:cubicBezTo>
                    <a:pt x="388" y="6300"/>
                    <a:pt x="799" y="7076"/>
                    <a:pt x="1255" y="7829"/>
                  </a:cubicBezTo>
                  <a:cubicBezTo>
                    <a:pt x="4930" y="6163"/>
                    <a:pt x="8605" y="4474"/>
                    <a:pt x="12257" y="2808"/>
                  </a:cubicBezTo>
                  <a:cubicBezTo>
                    <a:pt x="12098" y="1849"/>
                    <a:pt x="11846" y="890"/>
                    <a:pt x="1155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3" name="Google Shape;3853;p112"/>
            <p:cNvSpPr/>
            <p:nvPr/>
          </p:nvSpPr>
          <p:spPr>
            <a:xfrm flipH="1">
              <a:off x="2011522" y="1314049"/>
              <a:ext cx="337383" cy="309865"/>
            </a:xfrm>
            <a:custGeom>
              <a:avLst/>
              <a:gdLst/>
              <a:ahLst/>
              <a:cxnLst/>
              <a:rect l="l" t="t" r="r" b="b"/>
              <a:pathLst>
                <a:path w="16846" h="15472" extrusionOk="0">
                  <a:moveTo>
                    <a:pt x="12200" y="1"/>
                  </a:moveTo>
                  <a:cubicBezTo>
                    <a:pt x="12159" y="1"/>
                    <a:pt x="12117" y="6"/>
                    <a:pt x="12075" y="17"/>
                  </a:cubicBezTo>
                  <a:cubicBezTo>
                    <a:pt x="11801" y="109"/>
                    <a:pt x="11641" y="428"/>
                    <a:pt x="11664" y="725"/>
                  </a:cubicBezTo>
                  <a:cubicBezTo>
                    <a:pt x="11687" y="999"/>
                    <a:pt x="11732" y="1296"/>
                    <a:pt x="11801" y="1478"/>
                  </a:cubicBezTo>
                  <a:cubicBezTo>
                    <a:pt x="12988" y="4423"/>
                    <a:pt x="14175" y="7390"/>
                    <a:pt x="15339" y="10334"/>
                  </a:cubicBezTo>
                  <a:cubicBezTo>
                    <a:pt x="15453" y="10608"/>
                    <a:pt x="15590" y="10928"/>
                    <a:pt x="15841" y="11110"/>
                  </a:cubicBezTo>
                  <a:cubicBezTo>
                    <a:pt x="15952" y="11199"/>
                    <a:pt x="16106" y="11250"/>
                    <a:pt x="16257" y="11250"/>
                  </a:cubicBezTo>
                  <a:cubicBezTo>
                    <a:pt x="16415" y="11250"/>
                    <a:pt x="16569" y="11194"/>
                    <a:pt x="16663" y="11065"/>
                  </a:cubicBezTo>
                  <a:cubicBezTo>
                    <a:pt x="16845" y="10859"/>
                    <a:pt x="16754" y="10540"/>
                    <a:pt x="16663" y="10266"/>
                  </a:cubicBezTo>
                  <a:cubicBezTo>
                    <a:pt x="15613" y="7070"/>
                    <a:pt x="14403" y="3920"/>
                    <a:pt x="13056" y="816"/>
                  </a:cubicBezTo>
                  <a:cubicBezTo>
                    <a:pt x="12892" y="446"/>
                    <a:pt x="12578" y="1"/>
                    <a:pt x="12200" y="1"/>
                  </a:cubicBezTo>
                  <a:close/>
                  <a:moveTo>
                    <a:pt x="636" y="5970"/>
                  </a:moveTo>
                  <a:cubicBezTo>
                    <a:pt x="615" y="5970"/>
                    <a:pt x="593" y="5971"/>
                    <a:pt x="571" y="5975"/>
                  </a:cubicBezTo>
                  <a:cubicBezTo>
                    <a:pt x="251" y="6020"/>
                    <a:pt x="46" y="6340"/>
                    <a:pt x="23" y="6637"/>
                  </a:cubicBezTo>
                  <a:cubicBezTo>
                    <a:pt x="0" y="6956"/>
                    <a:pt x="137" y="7253"/>
                    <a:pt x="251" y="7550"/>
                  </a:cubicBezTo>
                  <a:cubicBezTo>
                    <a:pt x="662" y="8486"/>
                    <a:pt x="1050" y="9421"/>
                    <a:pt x="1461" y="10380"/>
                  </a:cubicBezTo>
                  <a:cubicBezTo>
                    <a:pt x="1803" y="11179"/>
                    <a:pt x="2146" y="12001"/>
                    <a:pt x="2488" y="12799"/>
                  </a:cubicBezTo>
                  <a:cubicBezTo>
                    <a:pt x="2808" y="13598"/>
                    <a:pt x="3150" y="14397"/>
                    <a:pt x="3675" y="15082"/>
                  </a:cubicBezTo>
                  <a:cubicBezTo>
                    <a:pt x="3812" y="15265"/>
                    <a:pt x="3995" y="15447"/>
                    <a:pt x="4223" y="15470"/>
                  </a:cubicBezTo>
                  <a:cubicBezTo>
                    <a:pt x="4235" y="15471"/>
                    <a:pt x="4246" y="15471"/>
                    <a:pt x="4258" y="15471"/>
                  </a:cubicBezTo>
                  <a:cubicBezTo>
                    <a:pt x="4562" y="15471"/>
                    <a:pt x="4817" y="15185"/>
                    <a:pt x="4839" y="14877"/>
                  </a:cubicBezTo>
                  <a:cubicBezTo>
                    <a:pt x="4885" y="14557"/>
                    <a:pt x="4748" y="14237"/>
                    <a:pt x="4634" y="13941"/>
                  </a:cubicBezTo>
                  <a:cubicBezTo>
                    <a:pt x="3675" y="11727"/>
                    <a:pt x="2716" y="9490"/>
                    <a:pt x="1735" y="7276"/>
                  </a:cubicBezTo>
                  <a:cubicBezTo>
                    <a:pt x="1621" y="7025"/>
                    <a:pt x="1461" y="6751"/>
                    <a:pt x="1301" y="6477"/>
                  </a:cubicBezTo>
                  <a:cubicBezTo>
                    <a:pt x="1153" y="6223"/>
                    <a:pt x="908" y="5970"/>
                    <a:pt x="636" y="597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54" name="Google Shape;3854;p112"/>
          <p:cNvSpPr/>
          <p:nvPr/>
        </p:nvSpPr>
        <p:spPr>
          <a:xfrm>
            <a:off x="6954025" y="928300"/>
            <a:ext cx="205140" cy="205140"/>
          </a:xfrm>
          <a:custGeom>
            <a:avLst/>
            <a:gdLst/>
            <a:ahLst/>
            <a:cxnLst/>
            <a:rect l="l" t="t" r="r" b="b"/>
            <a:pathLst>
              <a:path w="7602" h="7602" extrusionOk="0">
                <a:moveTo>
                  <a:pt x="2648" y="1"/>
                </a:moveTo>
                <a:cubicBezTo>
                  <a:pt x="2420" y="1"/>
                  <a:pt x="2237" y="183"/>
                  <a:pt x="2237" y="434"/>
                </a:cubicBezTo>
                <a:lnTo>
                  <a:pt x="2237" y="1804"/>
                </a:lnTo>
                <a:cubicBezTo>
                  <a:pt x="2237" y="2032"/>
                  <a:pt x="2032" y="2215"/>
                  <a:pt x="1804" y="2215"/>
                </a:cubicBezTo>
                <a:lnTo>
                  <a:pt x="434" y="2215"/>
                </a:lnTo>
                <a:cubicBezTo>
                  <a:pt x="206" y="2215"/>
                  <a:pt x="0" y="2420"/>
                  <a:pt x="0" y="2648"/>
                </a:cubicBezTo>
                <a:lnTo>
                  <a:pt x="0" y="4954"/>
                </a:lnTo>
                <a:cubicBezTo>
                  <a:pt x="0" y="5182"/>
                  <a:pt x="206" y="5387"/>
                  <a:pt x="434" y="5387"/>
                </a:cubicBezTo>
                <a:lnTo>
                  <a:pt x="1804" y="5387"/>
                </a:lnTo>
                <a:cubicBezTo>
                  <a:pt x="2032" y="5387"/>
                  <a:pt x="2237" y="5570"/>
                  <a:pt x="2237" y="5798"/>
                </a:cubicBezTo>
                <a:lnTo>
                  <a:pt x="2237" y="7168"/>
                </a:lnTo>
                <a:cubicBezTo>
                  <a:pt x="2237" y="7419"/>
                  <a:pt x="2420" y="7601"/>
                  <a:pt x="2648" y="7601"/>
                </a:cubicBezTo>
                <a:lnTo>
                  <a:pt x="4976" y="7601"/>
                </a:lnTo>
                <a:cubicBezTo>
                  <a:pt x="5205" y="7601"/>
                  <a:pt x="5387" y="7419"/>
                  <a:pt x="5387" y="7168"/>
                </a:cubicBezTo>
                <a:lnTo>
                  <a:pt x="5387" y="5798"/>
                </a:lnTo>
                <a:cubicBezTo>
                  <a:pt x="5387" y="5570"/>
                  <a:pt x="5570" y="5387"/>
                  <a:pt x="5798" y="5387"/>
                </a:cubicBezTo>
                <a:lnTo>
                  <a:pt x="7190" y="5387"/>
                </a:lnTo>
                <a:cubicBezTo>
                  <a:pt x="7419" y="5387"/>
                  <a:pt x="7601" y="5182"/>
                  <a:pt x="7601" y="4954"/>
                </a:cubicBezTo>
                <a:lnTo>
                  <a:pt x="7601" y="2648"/>
                </a:lnTo>
                <a:cubicBezTo>
                  <a:pt x="7601" y="2420"/>
                  <a:pt x="7419" y="2215"/>
                  <a:pt x="7190" y="2215"/>
                </a:cubicBezTo>
                <a:lnTo>
                  <a:pt x="5798" y="2215"/>
                </a:lnTo>
                <a:cubicBezTo>
                  <a:pt x="5570" y="2215"/>
                  <a:pt x="5387" y="2032"/>
                  <a:pt x="5387" y="1804"/>
                </a:cubicBezTo>
                <a:lnTo>
                  <a:pt x="5387" y="434"/>
                </a:lnTo>
                <a:cubicBezTo>
                  <a:pt x="5387" y="183"/>
                  <a:pt x="5205" y="1"/>
                  <a:pt x="497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5" name="Google Shape;3855;p112"/>
          <p:cNvSpPr/>
          <p:nvPr/>
        </p:nvSpPr>
        <p:spPr>
          <a:xfrm>
            <a:off x="4973432" y="4771907"/>
            <a:ext cx="204519" cy="204519"/>
          </a:xfrm>
          <a:custGeom>
            <a:avLst/>
            <a:gdLst/>
            <a:ahLst/>
            <a:cxnLst/>
            <a:rect l="l" t="t" r="r" b="b"/>
            <a:pathLst>
              <a:path w="7579" h="7579" extrusionOk="0">
                <a:moveTo>
                  <a:pt x="2625" y="1"/>
                </a:moveTo>
                <a:cubicBezTo>
                  <a:pt x="2397" y="1"/>
                  <a:pt x="2214" y="183"/>
                  <a:pt x="2214" y="412"/>
                </a:cubicBezTo>
                <a:lnTo>
                  <a:pt x="2214" y="1781"/>
                </a:lnTo>
                <a:cubicBezTo>
                  <a:pt x="2214" y="2032"/>
                  <a:pt x="2032" y="2215"/>
                  <a:pt x="1804" y="2215"/>
                </a:cubicBezTo>
                <a:lnTo>
                  <a:pt x="411" y="2215"/>
                </a:lnTo>
                <a:cubicBezTo>
                  <a:pt x="183" y="2215"/>
                  <a:pt x="0" y="2397"/>
                  <a:pt x="0" y="2626"/>
                </a:cubicBezTo>
                <a:lnTo>
                  <a:pt x="0" y="4954"/>
                </a:lnTo>
                <a:cubicBezTo>
                  <a:pt x="0" y="5182"/>
                  <a:pt x="183" y="5365"/>
                  <a:pt x="411" y="5365"/>
                </a:cubicBezTo>
                <a:lnTo>
                  <a:pt x="1804" y="5365"/>
                </a:lnTo>
                <a:cubicBezTo>
                  <a:pt x="2032" y="5365"/>
                  <a:pt x="2214" y="5547"/>
                  <a:pt x="2214" y="5775"/>
                </a:cubicBezTo>
                <a:lnTo>
                  <a:pt x="2214" y="7168"/>
                </a:lnTo>
                <a:cubicBezTo>
                  <a:pt x="2214" y="7396"/>
                  <a:pt x="2397" y="7579"/>
                  <a:pt x="2625" y="7579"/>
                </a:cubicBezTo>
                <a:lnTo>
                  <a:pt x="4953" y="7579"/>
                </a:lnTo>
                <a:cubicBezTo>
                  <a:pt x="5182" y="7579"/>
                  <a:pt x="5364" y="7396"/>
                  <a:pt x="5364" y="7168"/>
                </a:cubicBezTo>
                <a:lnTo>
                  <a:pt x="5364" y="5775"/>
                </a:lnTo>
                <a:cubicBezTo>
                  <a:pt x="5364" y="5547"/>
                  <a:pt x="5570" y="5365"/>
                  <a:pt x="5798" y="5365"/>
                </a:cubicBezTo>
                <a:lnTo>
                  <a:pt x="7168" y="5365"/>
                </a:lnTo>
                <a:cubicBezTo>
                  <a:pt x="7396" y="5365"/>
                  <a:pt x="7578" y="5182"/>
                  <a:pt x="7578" y="4954"/>
                </a:cubicBezTo>
                <a:lnTo>
                  <a:pt x="7578" y="2626"/>
                </a:lnTo>
                <a:cubicBezTo>
                  <a:pt x="7578" y="2397"/>
                  <a:pt x="7396" y="2215"/>
                  <a:pt x="7168" y="2215"/>
                </a:cubicBezTo>
                <a:lnTo>
                  <a:pt x="5798" y="2215"/>
                </a:lnTo>
                <a:cubicBezTo>
                  <a:pt x="5570" y="2215"/>
                  <a:pt x="5364" y="2032"/>
                  <a:pt x="5364" y="1781"/>
                </a:cubicBezTo>
                <a:lnTo>
                  <a:pt x="5364" y="412"/>
                </a:lnTo>
                <a:cubicBezTo>
                  <a:pt x="5364" y="183"/>
                  <a:pt x="5182" y="1"/>
                  <a:pt x="495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56" name="Google Shape;3856;p112"/>
          <p:cNvGrpSpPr/>
          <p:nvPr/>
        </p:nvGrpSpPr>
        <p:grpSpPr>
          <a:xfrm>
            <a:off x="4095115" y="822549"/>
            <a:ext cx="150927" cy="143533"/>
            <a:chOff x="3716290" y="4256524"/>
            <a:chExt cx="150927" cy="143533"/>
          </a:xfrm>
        </p:grpSpPr>
        <p:sp>
          <p:nvSpPr>
            <p:cNvPr id="3857" name="Google Shape;3857;p112"/>
            <p:cNvSpPr/>
            <p:nvPr/>
          </p:nvSpPr>
          <p:spPr>
            <a:xfrm>
              <a:off x="3723063" y="4256524"/>
              <a:ext cx="144154" cy="125102"/>
            </a:xfrm>
            <a:custGeom>
              <a:avLst/>
              <a:gdLst/>
              <a:ahLst/>
              <a:cxnLst/>
              <a:rect l="l" t="t" r="r" b="b"/>
              <a:pathLst>
                <a:path w="5342" h="4636" extrusionOk="0">
                  <a:moveTo>
                    <a:pt x="2617" y="1"/>
                  </a:moveTo>
                  <a:cubicBezTo>
                    <a:pt x="1907" y="1"/>
                    <a:pt x="1193" y="283"/>
                    <a:pt x="731" y="824"/>
                  </a:cubicBezTo>
                  <a:cubicBezTo>
                    <a:pt x="412" y="1189"/>
                    <a:pt x="1" y="2011"/>
                    <a:pt x="138" y="2810"/>
                  </a:cubicBezTo>
                  <a:cubicBezTo>
                    <a:pt x="252" y="3403"/>
                    <a:pt x="663" y="3905"/>
                    <a:pt x="1188" y="4202"/>
                  </a:cubicBezTo>
                  <a:cubicBezTo>
                    <a:pt x="1713" y="4499"/>
                    <a:pt x="2306" y="4613"/>
                    <a:pt x="2900" y="4636"/>
                  </a:cubicBezTo>
                  <a:cubicBezTo>
                    <a:pt x="3242" y="4636"/>
                    <a:pt x="3584" y="4613"/>
                    <a:pt x="3881" y="4476"/>
                  </a:cubicBezTo>
                  <a:cubicBezTo>
                    <a:pt x="4201" y="4339"/>
                    <a:pt x="4475" y="4065"/>
                    <a:pt x="4680" y="3768"/>
                  </a:cubicBezTo>
                  <a:cubicBezTo>
                    <a:pt x="5342" y="2741"/>
                    <a:pt x="5068" y="1212"/>
                    <a:pt x="4064" y="459"/>
                  </a:cubicBezTo>
                  <a:cubicBezTo>
                    <a:pt x="3650" y="151"/>
                    <a:pt x="3135" y="1"/>
                    <a:pt x="261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8" name="Google Shape;3858;p112"/>
            <p:cNvSpPr/>
            <p:nvPr/>
          </p:nvSpPr>
          <p:spPr>
            <a:xfrm>
              <a:off x="3752018" y="4279812"/>
              <a:ext cx="83195" cy="76610"/>
            </a:xfrm>
            <a:custGeom>
              <a:avLst/>
              <a:gdLst/>
              <a:ahLst/>
              <a:cxnLst/>
              <a:rect l="l" t="t" r="r" b="b"/>
              <a:pathLst>
                <a:path w="3083" h="2839" extrusionOk="0">
                  <a:moveTo>
                    <a:pt x="1286" y="1"/>
                  </a:moveTo>
                  <a:cubicBezTo>
                    <a:pt x="1219" y="1"/>
                    <a:pt x="1134" y="45"/>
                    <a:pt x="1096" y="121"/>
                  </a:cubicBezTo>
                  <a:cubicBezTo>
                    <a:pt x="1051" y="189"/>
                    <a:pt x="1028" y="280"/>
                    <a:pt x="1028" y="372"/>
                  </a:cubicBezTo>
                  <a:cubicBezTo>
                    <a:pt x="1005" y="668"/>
                    <a:pt x="1028" y="965"/>
                    <a:pt x="1073" y="1239"/>
                  </a:cubicBezTo>
                  <a:cubicBezTo>
                    <a:pt x="1073" y="1262"/>
                    <a:pt x="1073" y="1307"/>
                    <a:pt x="1073" y="1353"/>
                  </a:cubicBezTo>
                  <a:cubicBezTo>
                    <a:pt x="1005" y="1376"/>
                    <a:pt x="914" y="1376"/>
                    <a:pt x="822" y="1399"/>
                  </a:cubicBezTo>
                  <a:cubicBezTo>
                    <a:pt x="754" y="1422"/>
                    <a:pt x="503" y="1513"/>
                    <a:pt x="229" y="1604"/>
                  </a:cubicBezTo>
                  <a:cubicBezTo>
                    <a:pt x="138" y="1627"/>
                    <a:pt x="1" y="1741"/>
                    <a:pt x="69" y="1832"/>
                  </a:cubicBezTo>
                  <a:cubicBezTo>
                    <a:pt x="92" y="1878"/>
                    <a:pt x="160" y="1878"/>
                    <a:pt x="229" y="1878"/>
                  </a:cubicBezTo>
                  <a:cubicBezTo>
                    <a:pt x="548" y="1878"/>
                    <a:pt x="868" y="1855"/>
                    <a:pt x="1188" y="1810"/>
                  </a:cubicBezTo>
                  <a:cubicBezTo>
                    <a:pt x="1279" y="2084"/>
                    <a:pt x="1416" y="2403"/>
                    <a:pt x="1576" y="2700"/>
                  </a:cubicBezTo>
                  <a:cubicBezTo>
                    <a:pt x="1621" y="2745"/>
                    <a:pt x="1644" y="2814"/>
                    <a:pt x="1713" y="2837"/>
                  </a:cubicBezTo>
                  <a:cubicBezTo>
                    <a:pt x="1720" y="2838"/>
                    <a:pt x="1728" y="2839"/>
                    <a:pt x="1735" y="2839"/>
                  </a:cubicBezTo>
                  <a:cubicBezTo>
                    <a:pt x="1857" y="2839"/>
                    <a:pt x="1918" y="2669"/>
                    <a:pt x="1918" y="2540"/>
                  </a:cubicBezTo>
                  <a:cubicBezTo>
                    <a:pt x="1941" y="2243"/>
                    <a:pt x="1918" y="1969"/>
                    <a:pt x="1872" y="1673"/>
                  </a:cubicBezTo>
                  <a:cubicBezTo>
                    <a:pt x="2283" y="1581"/>
                    <a:pt x="2694" y="1467"/>
                    <a:pt x="3082" y="1307"/>
                  </a:cubicBezTo>
                  <a:cubicBezTo>
                    <a:pt x="3036" y="1170"/>
                    <a:pt x="2854" y="1148"/>
                    <a:pt x="2694" y="1148"/>
                  </a:cubicBezTo>
                  <a:cubicBezTo>
                    <a:pt x="2397" y="1148"/>
                    <a:pt x="2101" y="1170"/>
                    <a:pt x="1781" y="1216"/>
                  </a:cubicBezTo>
                  <a:cubicBezTo>
                    <a:pt x="1690" y="805"/>
                    <a:pt x="1530" y="394"/>
                    <a:pt x="1324" y="6"/>
                  </a:cubicBezTo>
                  <a:cubicBezTo>
                    <a:pt x="1313" y="2"/>
                    <a:pt x="1300" y="1"/>
                    <a:pt x="12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9" name="Google Shape;3859;p112"/>
            <p:cNvSpPr/>
            <p:nvPr/>
          </p:nvSpPr>
          <p:spPr>
            <a:xfrm>
              <a:off x="3716290" y="4291065"/>
              <a:ext cx="138001" cy="108992"/>
            </a:xfrm>
            <a:custGeom>
              <a:avLst/>
              <a:gdLst/>
              <a:ahLst/>
              <a:cxnLst/>
              <a:rect l="l" t="t" r="r" b="b"/>
              <a:pathLst>
                <a:path w="5114" h="4039" extrusionOk="0">
                  <a:moveTo>
                    <a:pt x="686" y="0"/>
                  </a:moveTo>
                  <a:lnTo>
                    <a:pt x="686" y="0"/>
                  </a:lnTo>
                  <a:cubicBezTo>
                    <a:pt x="1" y="959"/>
                    <a:pt x="115" y="2397"/>
                    <a:pt x="914" y="3241"/>
                  </a:cubicBezTo>
                  <a:cubicBezTo>
                    <a:pt x="1396" y="3764"/>
                    <a:pt x="2101" y="4039"/>
                    <a:pt x="2806" y="4039"/>
                  </a:cubicBezTo>
                  <a:cubicBezTo>
                    <a:pt x="3270" y="4039"/>
                    <a:pt x="3733" y="3920"/>
                    <a:pt x="4132" y="3675"/>
                  </a:cubicBezTo>
                  <a:cubicBezTo>
                    <a:pt x="4360" y="3538"/>
                    <a:pt x="4566" y="3356"/>
                    <a:pt x="4726" y="3150"/>
                  </a:cubicBezTo>
                  <a:cubicBezTo>
                    <a:pt x="4931" y="2876"/>
                    <a:pt x="5022" y="2580"/>
                    <a:pt x="5091" y="2260"/>
                  </a:cubicBezTo>
                  <a:cubicBezTo>
                    <a:pt x="5091" y="2214"/>
                    <a:pt x="5114" y="2169"/>
                    <a:pt x="5114" y="2123"/>
                  </a:cubicBezTo>
                  <a:lnTo>
                    <a:pt x="5114" y="2123"/>
                  </a:lnTo>
                  <a:cubicBezTo>
                    <a:pt x="5068" y="2237"/>
                    <a:pt x="4999" y="2374"/>
                    <a:pt x="4931" y="2488"/>
                  </a:cubicBezTo>
                  <a:cubicBezTo>
                    <a:pt x="4726" y="2785"/>
                    <a:pt x="4475" y="3059"/>
                    <a:pt x="4132" y="3196"/>
                  </a:cubicBezTo>
                  <a:cubicBezTo>
                    <a:pt x="3835" y="3333"/>
                    <a:pt x="3493" y="3356"/>
                    <a:pt x="3151" y="3356"/>
                  </a:cubicBezTo>
                  <a:cubicBezTo>
                    <a:pt x="2557" y="3333"/>
                    <a:pt x="1964" y="3219"/>
                    <a:pt x="1439" y="2922"/>
                  </a:cubicBezTo>
                  <a:cubicBezTo>
                    <a:pt x="914" y="2625"/>
                    <a:pt x="503" y="2123"/>
                    <a:pt x="389" y="1530"/>
                  </a:cubicBezTo>
                  <a:cubicBezTo>
                    <a:pt x="297" y="982"/>
                    <a:pt x="457" y="411"/>
                    <a:pt x="6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60" name="Google Shape;3860;p112"/>
          <p:cNvGrpSpPr/>
          <p:nvPr/>
        </p:nvGrpSpPr>
        <p:grpSpPr>
          <a:xfrm>
            <a:off x="5338569" y="1480239"/>
            <a:ext cx="2926378" cy="2183017"/>
            <a:chOff x="5052375" y="1482675"/>
            <a:chExt cx="2540700" cy="1895309"/>
          </a:xfrm>
        </p:grpSpPr>
        <p:sp>
          <p:nvSpPr>
            <p:cNvPr id="3861" name="Google Shape;3861;p112"/>
            <p:cNvSpPr/>
            <p:nvPr/>
          </p:nvSpPr>
          <p:spPr>
            <a:xfrm>
              <a:off x="5052375" y="1482675"/>
              <a:ext cx="2540700" cy="1532700"/>
            </a:xfrm>
            <a:prstGeom prst="roundRect">
              <a:avLst>
                <a:gd name="adj" fmla="val 400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2" name="Google Shape;3862;p112"/>
            <p:cNvSpPr/>
            <p:nvPr/>
          </p:nvSpPr>
          <p:spPr>
            <a:xfrm>
              <a:off x="5998156" y="3018751"/>
              <a:ext cx="649200" cy="296400"/>
            </a:xfrm>
            <a:prstGeom prst="trapezoid">
              <a:avLst>
                <a:gd name="adj" fmla="val 25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3" name="Google Shape;3863;p112"/>
            <p:cNvSpPr/>
            <p:nvPr/>
          </p:nvSpPr>
          <p:spPr>
            <a:xfrm>
              <a:off x="5833175" y="3315584"/>
              <a:ext cx="967800" cy="624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864" name="Google Shape;3864;p112"/>
          <p:cNvPicPr preferRelativeResize="0"/>
          <p:nvPr/>
        </p:nvPicPr>
        <p:blipFill>
          <a:blip r:embed="rId3"/>
          <a:srcRect/>
          <a:stretch/>
        </p:blipFill>
        <p:spPr>
          <a:xfrm>
            <a:off x="5583545" y="1621463"/>
            <a:ext cx="2435793" cy="1485240"/>
          </a:xfrm>
          <a:prstGeom prst="rect">
            <a:avLst/>
          </a:prstGeom>
          <a:noFill/>
          <a:ln w="9525" cap="flat" cmpd="sng">
            <a:solidFill>
              <a:schemeClr val="dk1"/>
            </a:solidFill>
            <a:prstDash val="solid"/>
            <a:round/>
            <a:headEnd type="none" w="sm" len="sm"/>
            <a:tailEnd type="none" w="sm" len="sm"/>
          </a:ln>
        </p:spPr>
      </p:pic>
    </p:spTree>
    <p:extLst>
      <p:ext uri="{BB962C8B-B14F-4D97-AF65-F5344CB8AC3E}">
        <p14:creationId xmlns:p14="http://schemas.microsoft.com/office/powerpoint/2010/main" val="16142466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3864"/>
                                        </p:tgtEl>
                                        <p:attrNameLst>
                                          <p:attrName>style.visibility</p:attrName>
                                        </p:attrNameLst>
                                      </p:cBhvr>
                                      <p:to>
                                        <p:strVal val="visible"/>
                                      </p:to>
                                    </p:set>
                                    <p:anim calcmode="lin" valueType="num">
                                      <p:cBhvr additive="base">
                                        <p:cTn id="7" dur="1200"/>
                                        <p:tgtEl>
                                          <p:spTgt spid="3864"/>
                                        </p:tgtEl>
                                        <p:attrNameLst>
                                          <p:attrName>ppt_x</p:attrName>
                                        </p:attrNameLst>
                                      </p:cBhvr>
                                      <p:tavLst>
                                        <p:tav tm="0">
                                          <p:val>
                                            <p:strVal val="#ppt_x+1"/>
                                          </p:val>
                                        </p:tav>
                                        <p:tav tm="100000">
                                          <p:val>
                                            <p:strVal val="#ppt_x"/>
                                          </p:val>
                                        </p:tav>
                                      </p:tavLst>
                                    </p:anim>
                                  </p:childTnLst>
                                </p:cTn>
                              </p:par>
                              <p:par>
                                <p:cTn id="8" presetID="2" presetClass="entr" presetSubtype="2" fill="hold" nodeType="withEffect">
                                  <p:stCondLst>
                                    <p:cond delay="0"/>
                                  </p:stCondLst>
                                  <p:childTnLst>
                                    <p:set>
                                      <p:cBhvr>
                                        <p:cTn id="9" dur="1" fill="hold">
                                          <p:stCondLst>
                                            <p:cond delay="0"/>
                                          </p:stCondLst>
                                        </p:cTn>
                                        <p:tgtEl>
                                          <p:spTgt spid="3860"/>
                                        </p:tgtEl>
                                        <p:attrNameLst>
                                          <p:attrName>style.visibility</p:attrName>
                                        </p:attrNameLst>
                                      </p:cBhvr>
                                      <p:to>
                                        <p:strVal val="visible"/>
                                      </p:to>
                                    </p:set>
                                    <p:anim calcmode="lin" valueType="num">
                                      <p:cBhvr additive="base">
                                        <p:cTn id="10" dur="1200"/>
                                        <p:tgtEl>
                                          <p:spTgt spid="3860"/>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8C7D1F89-BC50-4B48-8DE3-54F659D2317A}"/>
              </a:ext>
            </a:extLst>
          </p:cNvPr>
          <p:cNvSpPr>
            <a:spLocks noGrp="1"/>
          </p:cNvSpPr>
          <p:nvPr>
            <p:ph type="body" idx="1"/>
          </p:nvPr>
        </p:nvSpPr>
        <p:spPr>
          <a:xfrm>
            <a:off x="457200" y="419825"/>
            <a:ext cx="7931888" cy="4566844"/>
          </a:xfrm>
        </p:spPr>
        <p:txBody>
          <a:bodyPr/>
          <a:lstStyle/>
          <a:p>
            <a:pPr marL="0" lvl="0" indent="0">
              <a:buNone/>
            </a:pPr>
            <a:r>
              <a:rPr lang="en-US" sz="1100" b="1" dirty="0" err="1"/>
              <a:t>Imobilizarea</a:t>
            </a:r>
            <a:r>
              <a:rPr lang="en-US" sz="1100" b="1" dirty="0"/>
              <a:t> </a:t>
            </a:r>
            <a:r>
              <a:rPr lang="en-US" sz="1100" b="1" dirty="0" err="1"/>
              <a:t>pacientului</a:t>
            </a:r>
            <a:r>
              <a:rPr lang="en-US" sz="1100" b="1" dirty="0"/>
              <a:t> </a:t>
            </a:r>
            <a:r>
              <a:rPr lang="en-US" sz="1100" dirty="0" err="1"/>
              <a:t>şi</a:t>
            </a:r>
            <a:r>
              <a:rPr lang="en-US" sz="1100" dirty="0"/>
              <a:t> </a:t>
            </a:r>
            <a:r>
              <a:rPr lang="en-US" sz="1100" dirty="0" err="1"/>
              <a:t>combaterea</a:t>
            </a:r>
            <a:r>
              <a:rPr lang="en-US" sz="1100" dirty="0"/>
              <a:t> </a:t>
            </a:r>
            <a:r>
              <a:rPr lang="en-US" sz="1100" dirty="0" err="1"/>
              <a:t>anxietăţii</a:t>
            </a:r>
            <a:r>
              <a:rPr lang="en-US" sz="1100" dirty="0"/>
              <a:t>, cu </a:t>
            </a:r>
            <a:r>
              <a:rPr lang="en-US" sz="1100" dirty="0" err="1"/>
              <a:t>durata</a:t>
            </a:r>
            <a:r>
              <a:rPr lang="en-US" sz="1100" dirty="0"/>
              <a:t> </a:t>
            </a:r>
            <a:r>
              <a:rPr lang="en-US" sz="1100" dirty="0" err="1"/>
              <a:t>imobilizării</a:t>
            </a:r>
            <a:r>
              <a:rPr lang="en-US" sz="1100" dirty="0"/>
              <a:t> </a:t>
            </a:r>
            <a:r>
              <a:rPr lang="en-US" sz="1100" dirty="0" err="1"/>
              <a:t>determinată</a:t>
            </a:r>
            <a:r>
              <a:rPr lang="en-US" sz="1100" dirty="0"/>
              <a:t> de </a:t>
            </a:r>
            <a:r>
              <a:rPr lang="en-US" sz="1100" dirty="0" err="1"/>
              <a:t>timpul</a:t>
            </a:r>
            <a:r>
              <a:rPr lang="en-US" sz="1100" dirty="0"/>
              <a:t> </a:t>
            </a:r>
            <a:r>
              <a:rPr lang="en-US" sz="1100" dirty="0" err="1"/>
              <a:t>necesar</a:t>
            </a:r>
            <a:r>
              <a:rPr lang="en-US" sz="1100" dirty="0"/>
              <a:t> </a:t>
            </a:r>
            <a:r>
              <a:rPr lang="en-US" sz="1100" dirty="0" err="1"/>
              <a:t>cicatrizării</a:t>
            </a:r>
            <a:r>
              <a:rPr lang="en-US" sz="1100" dirty="0"/>
              <a:t> </a:t>
            </a:r>
            <a:r>
              <a:rPr lang="en-US" sz="1100" dirty="0" err="1"/>
              <a:t>zonei</a:t>
            </a:r>
            <a:r>
              <a:rPr lang="en-US" sz="1100" dirty="0"/>
              <a:t> de </a:t>
            </a:r>
            <a:r>
              <a:rPr lang="en-US" sz="1100" dirty="0" err="1"/>
              <a:t>necroza</a:t>
            </a:r>
            <a:r>
              <a:rPr lang="en-US" sz="1100" dirty="0"/>
              <a:t>, de </a:t>
            </a:r>
            <a:r>
              <a:rPr lang="en-US" sz="1100" dirty="0" err="1"/>
              <a:t>prezenţa</a:t>
            </a:r>
            <a:r>
              <a:rPr lang="en-US" sz="1100" dirty="0"/>
              <a:t> </a:t>
            </a:r>
            <a:r>
              <a:rPr lang="en-US" sz="1100" dirty="0" err="1"/>
              <a:t>acceselor</a:t>
            </a:r>
            <a:r>
              <a:rPr lang="en-US" sz="1100" dirty="0"/>
              <a:t> </a:t>
            </a:r>
            <a:r>
              <a:rPr lang="en-US" sz="1100" dirty="0" err="1"/>
              <a:t>anginoase</a:t>
            </a:r>
            <a:r>
              <a:rPr lang="en-US" sz="1100" dirty="0"/>
              <a:t>, a </a:t>
            </a:r>
            <a:r>
              <a:rPr lang="en-US" sz="1100" dirty="0" err="1"/>
              <a:t>fenomenelor</a:t>
            </a:r>
            <a:r>
              <a:rPr lang="en-US" sz="1100" dirty="0"/>
              <a:t> </a:t>
            </a:r>
            <a:r>
              <a:rPr lang="en-US" sz="1100" dirty="0" err="1"/>
              <a:t>clinice</a:t>
            </a:r>
            <a:r>
              <a:rPr lang="en-US" sz="1100" dirty="0"/>
              <a:t> legate de </a:t>
            </a:r>
            <a:r>
              <a:rPr lang="en-US" sz="1100" dirty="0" err="1"/>
              <a:t>insuficienţă</a:t>
            </a:r>
            <a:r>
              <a:rPr lang="en-US" sz="1100" dirty="0"/>
              <a:t> de </a:t>
            </a:r>
            <a:r>
              <a:rPr lang="en-US" sz="1100" dirty="0" err="1"/>
              <a:t>pompă</a:t>
            </a:r>
            <a:r>
              <a:rPr lang="en-US" sz="1100" dirty="0"/>
              <a:t>, precum </a:t>
            </a:r>
            <a:r>
              <a:rPr lang="en-US" sz="1100" dirty="0" err="1"/>
              <a:t>şi</a:t>
            </a:r>
            <a:r>
              <a:rPr lang="en-US" sz="1100" dirty="0"/>
              <a:t> de </a:t>
            </a:r>
            <a:r>
              <a:rPr lang="en-US" sz="1100" dirty="0" err="1"/>
              <a:t>factori</a:t>
            </a:r>
            <a:r>
              <a:rPr lang="en-US" sz="1100" dirty="0"/>
              <a:t> </a:t>
            </a:r>
            <a:r>
              <a:rPr lang="en-US" sz="1100" dirty="0" err="1"/>
              <a:t>psihologici</a:t>
            </a:r>
            <a:r>
              <a:rPr lang="en-US" sz="1100" dirty="0"/>
              <a:t>.</a:t>
            </a:r>
            <a:r>
              <a:rPr lang="ro-RO" sz="1100" dirty="0"/>
              <a:t> Se pot folosi</a:t>
            </a:r>
            <a:r>
              <a:rPr lang="en-US" sz="1100" dirty="0"/>
              <a:t>: </a:t>
            </a:r>
            <a:r>
              <a:rPr lang="en-US" sz="1100" dirty="0" err="1"/>
              <a:t>Dormicum</a:t>
            </a:r>
            <a:r>
              <a:rPr lang="en-US" sz="1100" dirty="0"/>
              <a:t>, </a:t>
            </a:r>
            <a:r>
              <a:rPr lang="en-US" sz="1100" dirty="0" err="1"/>
              <a:t>Fenobarbital</a:t>
            </a:r>
            <a:r>
              <a:rPr lang="en-US" sz="1100" dirty="0"/>
              <a:t>.</a:t>
            </a:r>
          </a:p>
          <a:p>
            <a:pPr marL="0" lvl="0" indent="0">
              <a:buNone/>
            </a:pPr>
            <a:endParaRPr lang="ro-RO" sz="1100" dirty="0"/>
          </a:p>
          <a:p>
            <a:pPr marL="0" lvl="0" indent="0">
              <a:buNone/>
            </a:pPr>
            <a:r>
              <a:rPr lang="en-US" sz="1100" b="1" dirty="0" err="1"/>
              <a:t>Oxigenoterapia</a:t>
            </a:r>
            <a:r>
              <a:rPr lang="en-US" sz="1100" dirty="0"/>
              <a:t>, cu </a:t>
            </a:r>
            <a:r>
              <a:rPr lang="en-US" sz="1100" dirty="0" err="1"/>
              <a:t>administrarea</a:t>
            </a:r>
            <a:r>
              <a:rPr lang="en-US" sz="1100" dirty="0"/>
              <a:t> de </a:t>
            </a:r>
            <a:r>
              <a:rPr lang="en-US" sz="1100" dirty="0" err="1"/>
              <a:t>oxigen</a:t>
            </a:r>
            <a:r>
              <a:rPr lang="en-US" sz="1100" dirty="0"/>
              <a:t> </a:t>
            </a:r>
            <a:r>
              <a:rPr lang="en-US" sz="1100" dirty="0" err="1"/>
              <a:t>pur</a:t>
            </a:r>
            <a:r>
              <a:rPr lang="en-US" sz="1100" dirty="0"/>
              <a:t> </a:t>
            </a:r>
            <a:r>
              <a:rPr lang="en-US" sz="1100" dirty="0" err="1"/>
              <a:t>sau</a:t>
            </a:r>
            <a:r>
              <a:rPr lang="en-US" sz="1100" dirty="0"/>
              <a:t> sub </a:t>
            </a:r>
            <a:r>
              <a:rPr lang="en-US" sz="1100" dirty="0" err="1"/>
              <a:t>presiune</a:t>
            </a:r>
            <a:r>
              <a:rPr lang="en-US" sz="1100" dirty="0"/>
              <a:t> cu </a:t>
            </a:r>
            <a:r>
              <a:rPr lang="en-US" sz="1100" dirty="0" err="1"/>
              <a:t>ajutorul</a:t>
            </a:r>
            <a:r>
              <a:rPr lang="en-US" sz="1100" dirty="0"/>
              <a:t> </a:t>
            </a:r>
            <a:r>
              <a:rPr lang="en-US" sz="1100" dirty="0" err="1"/>
              <a:t>sondei</a:t>
            </a:r>
            <a:r>
              <a:rPr lang="en-US" sz="1100" dirty="0"/>
              <a:t> </a:t>
            </a:r>
            <a:r>
              <a:rPr lang="en-US" sz="1100" dirty="0" err="1"/>
              <a:t>nazale</a:t>
            </a:r>
            <a:r>
              <a:rPr lang="en-US" sz="1100" dirty="0"/>
              <a:t> </a:t>
            </a:r>
            <a:r>
              <a:rPr lang="en-US" sz="1100" dirty="0" err="1"/>
              <a:t>sau</a:t>
            </a:r>
            <a:r>
              <a:rPr lang="en-US" sz="1100" dirty="0"/>
              <a:t> a </a:t>
            </a:r>
            <a:r>
              <a:rPr lang="en-US" sz="1100" dirty="0" err="1"/>
              <a:t>măştii</a:t>
            </a:r>
            <a:r>
              <a:rPr lang="en-US" sz="1100" dirty="0"/>
              <a:t> </a:t>
            </a:r>
            <a:r>
              <a:rPr lang="en-US" sz="1100" dirty="0" err="1"/>
              <a:t>faciale</a:t>
            </a:r>
            <a:r>
              <a:rPr lang="en-US" sz="1100" dirty="0"/>
              <a:t> cu un debit de 6-8 l/min, care </a:t>
            </a:r>
            <a:r>
              <a:rPr lang="en-US" sz="1100" dirty="0" err="1"/>
              <a:t>contribuie</a:t>
            </a:r>
            <a:r>
              <a:rPr lang="en-US" sz="1100" dirty="0"/>
              <a:t> la </a:t>
            </a:r>
            <a:r>
              <a:rPr lang="en-US" sz="1100" dirty="0" err="1"/>
              <a:t>calmarea</a:t>
            </a:r>
            <a:r>
              <a:rPr lang="en-US" sz="1100" dirty="0"/>
              <a:t> </a:t>
            </a:r>
            <a:r>
              <a:rPr lang="en-US" sz="1100" dirty="0" err="1"/>
              <a:t>durerii</a:t>
            </a:r>
            <a:r>
              <a:rPr lang="en-US" sz="1100" dirty="0"/>
              <a:t> </a:t>
            </a:r>
            <a:r>
              <a:rPr lang="en-US" sz="1100" dirty="0" err="1"/>
              <a:t>şi</a:t>
            </a:r>
            <a:r>
              <a:rPr lang="en-US" sz="1100" dirty="0"/>
              <a:t> </a:t>
            </a:r>
            <a:r>
              <a:rPr lang="en-US" sz="1100" dirty="0" err="1"/>
              <a:t>reducerea</a:t>
            </a:r>
            <a:r>
              <a:rPr lang="en-US" sz="1100" dirty="0"/>
              <a:t> </a:t>
            </a:r>
            <a:r>
              <a:rPr lang="en-US" sz="1100" dirty="0" err="1"/>
              <a:t>excitaţiei</a:t>
            </a:r>
            <a:r>
              <a:rPr lang="en-US" sz="1100" dirty="0"/>
              <a:t> </a:t>
            </a:r>
            <a:r>
              <a:rPr lang="en-US" sz="1100" dirty="0" err="1"/>
              <a:t>psihice</a:t>
            </a:r>
            <a:r>
              <a:rPr lang="en-US" sz="1100" dirty="0"/>
              <a:t> </a:t>
            </a:r>
            <a:r>
              <a:rPr lang="en-US" sz="1100" dirty="0" err="1"/>
              <a:t>şi</a:t>
            </a:r>
            <a:r>
              <a:rPr lang="en-US" sz="1100" dirty="0"/>
              <a:t> </a:t>
            </a:r>
            <a:r>
              <a:rPr lang="en-US" sz="1100" dirty="0" err="1"/>
              <a:t>motorii</a:t>
            </a:r>
            <a:r>
              <a:rPr lang="en-US" sz="1100" dirty="0"/>
              <a:t> a </a:t>
            </a:r>
            <a:r>
              <a:rPr lang="en-US" sz="1100" dirty="0" err="1"/>
              <a:t>bolnavului</a:t>
            </a:r>
            <a:r>
              <a:rPr lang="en-US" sz="1100" dirty="0"/>
              <a:t>.</a:t>
            </a:r>
            <a:endParaRPr lang="ro-RO" sz="1100" dirty="0"/>
          </a:p>
          <a:p>
            <a:pPr marL="0" lvl="0" indent="0">
              <a:buNone/>
            </a:pPr>
            <a:endParaRPr lang="ro-RO" sz="1100" dirty="0"/>
          </a:p>
          <a:p>
            <a:pPr marL="0" lvl="0" indent="0">
              <a:buNone/>
            </a:pPr>
            <a:r>
              <a:rPr lang="en-US" sz="1100" dirty="0" err="1"/>
              <a:t>Combaterea</a:t>
            </a:r>
            <a:r>
              <a:rPr lang="en-US" sz="1100" dirty="0"/>
              <a:t> </a:t>
            </a:r>
            <a:r>
              <a:rPr lang="en-US" sz="1100" b="1" dirty="0" err="1"/>
              <a:t>sindromului</a:t>
            </a:r>
            <a:r>
              <a:rPr lang="en-US" sz="1100" b="1" dirty="0"/>
              <a:t> </a:t>
            </a:r>
            <a:r>
              <a:rPr lang="en-US" sz="1100" b="1" dirty="0" err="1"/>
              <a:t>dureros</a:t>
            </a:r>
            <a:r>
              <a:rPr lang="en-US" sz="1100" dirty="0"/>
              <a:t>, care </a:t>
            </a:r>
            <a:r>
              <a:rPr lang="en-US" sz="1100" dirty="0" err="1"/>
              <a:t>trebuie</a:t>
            </a:r>
            <a:r>
              <a:rPr lang="en-US" sz="1100" dirty="0"/>
              <a:t> </a:t>
            </a:r>
            <a:r>
              <a:rPr lang="en-US" sz="1100" dirty="0" err="1"/>
              <a:t>să</a:t>
            </a:r>
            <a:r>
              <a:rPr lang="en-US" sz="1100" dirty="0"/>
              <a:t> fie </a:t>
            </a:r>
            <a:r>
              <a:rPr lang="en-US" sz="1100" dirty="0" err="1"/>
              <a:t>promptă</a:t>
            </a:r>
            <a:r>
              <a:rPr lang="en-US" sz="1100" dirty="0"/>
              <a:t>, </a:t>
            </a:r>
            <a:r>
              <a:rPr lang="en-US" sz="1100" dirty="0" err="1"/>
              <a:t>energică</a:t>
            </a:r>
            <a:r>
              <a:rPr lang="en-US" sz="1100" dirty="0"/>
              <a:t> </a:t>
            </a:r>
            <a:r>
              <a:rPr lang="en-US" sz="1100" dirty="0" err="1"/>
              <a:t>şi</a:t>
            </a:r>
            <a:r>
              <a:rPr lang="en-US" sz="1100" dirty="0"/>
              <a:t> </a:t>
            </a:r>
            <a:r>
              <a:rPr lang="en-US" sz="1100" dirty="0" err="1"/>
              <a:t>eficientă</a:t>
            </a:r>
            <a:r>
              <a:rPr lang="en-US" sz="1100" dirty="0"/>
              <a:t>, cu </a:t>
            </a:r>
            <a:r>
              <a:rPr lang="en-US" sz="1100" dirty="0" err="1"/>
              <a:t>administrarea</a:t>
            </a:r>
            <a:r>
              <a:rPr lang="en-US" sz="1100" dirty="0"/>
              <a:t> de </a:t>
            </a:r>
            <a:r>
              <a:rPr lang="en-US" sz="1100" dirty="0" err="1"/>
              <a:t>opiacee</a:t>
            </a:r>
            <a:r>
              <a:rPr lang="en-US" sz="1100" dirty="0"/>
              <a:t>, </a:t>
            </a:r>
            <a:r>
              <a:rPr lang="en-US" sz="1100" dirty="0" err="1"/>
              <a:t>în</a:t>
            </a:r>
            <a:r>
              <a:rPr lang="en-US" sz="1100" dirty="0"/>
              <a:t> </a:t>
            </a:r>
            <a:r>
              <a:rPr lang="en-US" sz="1100" dirty="0" err="1"/>
              <a:t>primul</a:t>
            </a:r>
            <a:r>
              <a:rPr lang="en-US" sz="1100" dirty="0"/>
              <a:t> </a:t>
            </a:r>
            <a:r>
              <a:rPr lang="en-US" sz="1100" dirty="0" err="1"/>
              <a:t>rând</a:t>
            </a:r>
            <a:r>
              <a:rPr lang="en-US" sz="1100" dirty="0"/>
              <a:t> cu </a:t>
            </a:r>
            <a:r>
              <a:rPr lang="en-US" sz="1100" dirty="0" err="1"/>
              <a:t>morfină</a:t>
            </a:r>
            <a:r>
              <a:rPr lang="en-US" sz="1100" dirty="0"/>
              <a:t> 10-15 mg </a:t>
            </a:r>
            <a:r>
              <a:rPr lang="en-US" sz="1100" dirty="0" err="1"/>
              <a:t>s.c.</a:t>
            </a:r>
            <a:r>
              <a:rPr lang="en-US" sz="1100" dirty="0"/>
              <a:t> </a:t>
            </a:r>
            <a:r>
              <a:rPr lang="en-US" sz="1100" dirty="0" err="1"/>
              <a:t>sau</a:t>
            </a:r>
            <a:r>
              <a:rPr lang="en-US" sz="1100" dirty="0"/>
              <a:t> </a:t>
            </a:r>
            <a:r>
              <a:rPr lang="en-US" sz="1100" dirty="0" err="1"/>
              <a:t>i.v.</a:t>
            </a:r>
            <a:r>
              <a:rPr lang="en-US" sz="1100" dirty="0"/>
              <a:t>, </a:t>
            </a:r>
            <a:r>
              <a:rPr lang="en-US" sz="1100" dirty="0" err="1"/>
              <a:t>dacă</a:t>
            </a:r>
            <a:r>
              <a:rPr lang="en-US" sz="1100" dirty="0"/>
              <a:t> </a:t>
            </a:r>
            <a:r>
              <a:rPr lang="en-US" sz="1100" dirty="0" err="1"/>
              <a:t>durerea</a:t>
            </a:r>
            <a:r>
              <a:rPr lang="en-US" sz="1100" dirty="0"/>
              <a:t> are o </a:t>
            </a:r>
            <a:r>
              <a:rPr lang="en-US" sz="1100" dirty="0" err="1"/>
              <a:t>intensitate</a:t>
            </a:r>
            <a:r>
              <a:rPr lang="en-US" sz="1100" dirty="0"/>
              <a:t> </a:t>
            </a:r>
            <a:r>
              <a:rPr lang="en-US" sz="1100" dirty="0" err="1"/>
              <a:t>mai</a:t>
            </a:r>
            <a:r>
              <a:rPr lang="en-US" sz="1100" dirty="0"/>
              <a:t> </a:t>
            </a:r>
            <a:r>
              <a:rPr lang="en-US" sz="1100" dirty="0" err="1"/>
              <a:t>scăzută</a:t>
            </a:r>
            <a:r>
              <a:rPr lang="en-US" sz="1100" dirty="0"/>
              <a:t> se </a:t>
            </a:r>
            <a:r>
              <a:rPr lang="en-US" sz="1100" dirty="0" err="1"/>
              <a:t>poate</a:t>
            </a:r>
            <a:r>
              <a:rPr lang="en-US" sz="1100" dirty="0"/>
              <a:t> </a:t>
            </a:r>
            <a:r>
              <a:rPr lang="en-US" sz="1100" dirty="0" err="1"/>
              <a:t>recurge</a:t>
            </a:r>
            <a:r>
              <a:rPr lang="en-US" sz="1100" dirty="0"/>
              <a:t> la </a:t>
            </a:r>
            <a:r>
              <a:rPr lang="en-US" sz="1100" dirty="0" err="1"/>
              <a:t>Mialgin</a:t>
            </a:r>
            <a:r>
              <a:rPr lang="en-US" sz="1100" dirty="0"/>
              <a:t> 100 mg </a:t>
            </a:r>
            <a:r>
              <a:rPr lang="en-US" sz="1100" dirty="0" err="1"/>
              <a:t>i.m.</a:t>
            </a:r>
            <a:r>
              <a:rPr lang="en-US" sz="1100" dirty="0"/>
              <a:t> </a:t>
            </a:r>
            <a:r>
              <a:rPr lang="en-US" sz="1100" dirty="0" err="1"/>
              <a:t>sau</a:t>
            </a:r>
            <a:r>
              <a:rPr lang="en-US" sz="1100" dirty="0"/>
              <a:t> </a:t>
            </a:r>
            <a:r>
              <a:rPr lang="en-US" sz="1100" dirty="0" err="1"/>
              <a:t>i.v.</a:t>
            </a:r>
            <a:endParaRPr lang="en-US" sz="1100" dirty="0"/>
          </a:p>
          <a:p>
            <a:pPr marL="0" lvl="0" indent="0">
              <a:buNone/>
            </a:pPr>
            <a:endParaRPr lang="en-US" sz="1100" dirty="0"/>
          </a:p>
          <a:p>
            <a:pPr marL="0" lvl="0" indent="0">
              <a:buNone/>
            </a:pPr>
            <a:r>
              <a:rPr lang="en-US" sz="1100" dirty="0" err="1"/>
              <a:t>Combaterea</a:t>
            </a:r>
            <a:r>
              <a:rPr lang="en-US" sz="1100" dirty="0"/>
              <a:t> </a:t>
            </a:r>
            <a:r>
              <a:rPr lang="en-US" sz="1100" b="1" dirty="0" err="1"/>
              <a:t>aritmiilor</a:t>
            </a:r>
            <a:r>
              <a:rPr lang="en-US" sz="1100" dirty="0"/>
              <a:t> </a:t>
            </a:r>
            <a:r>
              <a:rPr lang="en-US" sz="1100" dirty="0" err="1"/>
              <a:t>şi</a:t>
            </a:r>
            <a:r>
              <a:rPr lang="en-US" sz="1100" dirty="0"/>
              <a:t> </a:t>
            </a:r>
            <a:r>
              <a:rPr lang="en-US" sz="1100" b="1" dirty="0" err="1"/>
              <a:t>tulburărilor</a:t>
            </a:r>
            <a:r>
              <a:rPr lang="en-US" sz="1100" b="1" dirty="0"/>
              <a:t> de </a:t>
            </a:r>
            <a:r>
              <a:rPr lang="en-US" sz="1100" b="1" dirty="0" err="1"/>
              <a:t>conducere</a:t>
            </a:r>
            <a:r>
              <a:rPr lang="en-US" sz="1100" dirty="0"/>
              <a:t>, care </a:t>
            </a:r>
            <a:r>
              <a:rPr lang="en-US" sz="1100" dirty="0" err="1"/>
              <a:t>impun</a:t>
            </a:r>
            <a:r>
              <a:rPr lang="en-US" sz="1100" dirty="0"/>
              <a:t> un </a:t>
            </a:r>
            <a:r>
              <a:rPr lang="en-US" sz="1100" dirty="0" err="1"/>
              <a:t>tratament</a:t>
            </a:r>
            <a:r>
              <a:rPr lang="en-US" sz="1100" dirty="0"/>
              <a:t> de mare </a:t>
            </a:r>
            <a:r>
              <a:rPr lang="en-US" sz="1100" dirty="0" err="1"/>
              <a:t>urgenţă</a:t>
            </a:r>
            <a:r>
              <a:rPr lang="en-US" sz="1100" dirty="0"/>
              <a:t>, cu </a:t>
            </a:r>
            <a:r>
              <a:rPr lang="en-US" sz="1100" dirty="0" err="1"/>
              <a:t>administrare</a:t>
            </a:r>
            <a:r>
              <a:rPr lang="en-US" sz="1100" dirty="0"/>
              <a:t> </a:t>
            </a:r>
            <a:r>
              <a:rPr lang="en-US" sz="1100" dirty="0" err="1"/>
              <a:t>i.v.</a:t>
            </a:r>
            <a:r>
              <a:rPr lang="en-US" sz="1100" dirty="0"/>
              <a:t> a </a:t>
            </a:r>
            <a:r>
              <a:rPr lang="en-US" sz="1100" dirty="0" err="1"/>
              <a:t>unei</a:t>
            </a:r>
            <a:r>
              <a:rPr lang="en-US" sz="1100" dirty="0"/>
              <a:t> doze de 100 mg de </a:t>
            </a:r>
            <a:r>
              <a:rPr lang="en-US" sz="1100" dirty="0" err="1"/>
              <a:t>Lidocaină</a:t>
            </a:r>
            <a:r>
              <a:rPr lang="en-US" sz="1100" dirty="0"/>
              <a:t> (</a:t>
            </a:r>
            <a:r>
              <a:rPr lang="en-US" sz="1100" dirty="0" err="1"/>
              <a:t>Xilina</a:t>
            </a:r>
            <a:r>
              <a:rPr lang="en-US" sz="1100" dirty="0"/>
              <a:t>) </a:t>
            </a:r>
            <a:r>
              <a:rPr lang="en-US" sz="1100" dirty="0" err="1"/>
              <a:t>şi</a:t>
            </a:r>
            <a:r>
              <a:rPr lang="en-US" sz="1100" dirty="0"/>
              <a:t> </a:t>
            </a:r>
            <a:r>
              <a:rPr lang="en-US" sz="1100" dirty="0" err="1"/>
              <a:t>în</a:t>
            </a:r>
            <a:r>
              <a:rPr lang="en-US" sz="1100" dirty="0"/>
              <a:t> </a:t>
            </a:r>
            <a:r>
              <a:rPr lang="en-US" sz="1100" dirty="0" err="1"/>
              <a:t>continuare</a:t>
            </a:r>
            <a:r>
              <a:rPr lang="en-US" sz="1100" dirty="0"/>
              <a:t> a </a:t>
            </a:r>
            <a:r>
              <a:rPr lang="en-US" sz="1100" dirty="0" err="1"/>
              <a:t>câte</a:t>
            </a:r>
            <a:r>
              <a:rPr lang="en-US" sz="1100" dirty="0"/>
              <a:t> 3 mg/min </a:t>
            </a:r>
            <a:r>
              <a:rPr lang="en-US" sz="1100" dirty="0" err="1"/>
              <a:t>în</a:t>
            </a:r>
            <a:r>
              <a:rPr lang="en-US" sz="1100" dirty="0"/>
              <a:t> </a:t>
            </a:r>
            <a:r>
              <a:rPr lang="en-US" sz="1100" dirty="0" err="1"/>
              <a:t>perfuzie</a:t>
            </a:r>
            <a:r>
              <a:rPr lang="en-US" sz="1100" dirty="0"/>
              <a:t> </a:t>
            </a:r>
            <a:r>
              <a:rPr lang="en-US" sz="1100" dirty="0" err="1"/>
              <a:t>timp</a:t>
            </a:r>
            <a:r>
              <a:rPr lang="en-US" sz="1100" dirty="0"/>
              <a:t> de 48 de ore, </a:t>
            </a:r>
            <a:r>
              <a:rPr lang="en-US" sz="1100" dirty="0" err="1"/>
              <a:t>sau</a:t>
            </a:r>
            <a:r>
              <a:rPr lang="en-US" sz="1100" dirty="0"/>
              <a:t> cu </a:t>
            </a:r>
            <a:r>
              <a:rPr lang="en-US" sz="1100" dirty="0" err="1"/>
              <a:t>alte</a:t>
            </a:r>
            <a:r>
              <a:rPr lang="en-US" sz="1100" dirty="0"/>
              <a:t> </a:t>
            </a:r>
            <a:r>
              <a:rPr lang="en-US" sz="1100" dirty="0" err="1"/>
              <a:t>preparate</a:t>
            </a:r>
            <a:r>
              <a:rPr lang="en-US" sz="1100" dirty="0"/>
              <a:t> precum </a:t>
            </a:r>
            <a:r>
              <a:rPr lang="en-US" sz="1100" dirty="0" err="1"/>
              <a:t>Mexiletina</a:t>
            </a:r>
            <a:r>
              <a:rPr lang="en-US" sz="1100" dirty="0"/>
              <a:t> </a:t>
            </a:r>
            <a:r>
              <a:rPr lang="en-US" sz="1100" dirty="0" err="1"/>
              <a:t>sau</a:t>
            </a:r>
            <a:r>
              <a:rPr lang="en-US" sz="1100" dirty="0"/>
              <a:t> </a:t>
            </a:r>
            <a:r>
              <a:rPr lang="en-US" sz="1100" dirty="0" err="1"/>
              <a:t>Tonicaida</a:t>
            </a:r>
            <a:r>
              <a:rPr lang="en-US" sz="1100" dirty="0"/>
              <a:t>.</a:t>
            </a:r>
          </a:p>
          <a:p>
            <a:pPr marL="0" lvl="0" indent="0">
              <a:buNone/>
            </a:pPr>
            <a:endParaRPr lang="en-US" sz="1100" dirty="0"/>
          </a:p>
          <a:p>
            <a:pPr marL="0" lvl="0" indent="0">
              <a:buNone/>
            </a:pPr>
            <a:r>
              <a:rPr lang="en-US" sz="1100" b="1" dirty="0" err="1"/>
              <a:t>Limitarea</a:t>
            </a:r>
            <a:r>
              <a:rPr lang="en-US" sz="1100" b="1" dirty="0"/>
              <a:t> </a:t>
            </a:r>
            <a:r>
              <a:rPr lang="en-US" sz="1100" b="1" dirty="0" err="1"/>
              <a:t>zonei</a:t>
            </a:r>
            <a:r>
              <a:rPr lang="en-US" sz="1100" b="1" dirty="0"/>
              <a:t> de </a:t>
            </a:r>
            <a:r>
              <a:rPr lang="en-US" sz="1100" b="1" dirty="0" err="1"/>
              <a:t>necroza</a:t>
            </a:r>
            <a:r>
              <a:rPr lang="en-US" sz="1100" b="1" dirty="0"/>
              <a:t> </a:t>
            </a:r>
            <a:r>
              <a:rPr lang="en-US" sz="1100" dirty="0"/>
              <a:t>- se face </a:t>
            </a:r>
            <a:r>
              <a:rPr lang="en-US" sz="1100" dirty="0" err="1"/>
              <a:t>prin</a:t>
            </a:r>
            <a:r>
              <a:rPr lang="en-US" sz="1100" dirty="0"/>
              <a:t> </a:t>
            </a:r>
            <a:r>
              <a:rPr lang="en-US" sz="1100" dirty="0" err="1"/>
              <a:t>tratamentul</a:t>
            </a:r>
            <a:r>
              <a:rPr lang="en-US" sz="1100" dirty="0"/>
              <a:t> cu </a:t>
            </a:r>
            <a:r>
              <a:rPr lang="en-US" sz="1100" dirty="0" err="1"/>
              <a:t>nitriţi</a:t>
            </a:r>
            <a:r>
              <a:rPr lang="en-US" sz="1100" dirty="0"/>
              <a:t>, </a:t>
            </a:r>
            <a:r>
              <a:rPr lang="en-US" sz="1100" dirty="0" err="1"/>
              <a:t>betablocante</a:t>
            </a:r>
            <a:r>
              <a:rPr lang="en-US" sz="1100" dirty="0"/>
              <a:t> </a:t>
            </a:r>
            <a:r>
              <a:rPr lang="en-US" sz="1100" dirty="0" err="1"/>
              <a:t>şi</a:t>
            </a:r>
            <a:r>
              <a:rPr lang="en-US" sz="1100" dirty="0"/>
              <a:t> </a:t>
            </a:r>
            <a:r>
              <a:rPr lang="en-US" sz="1100" dirty="0" err="1"/>
              <a:t>blocante</a:t>
            </a:r>
            <a:r>
              <a:rPr lang="en-US" sz="1100" dirty="0"/>
              <a:t> ale </a:t>
            </a:r>
            <a:r>
              <a:rPr lang="en-US" sz="1100" dirty="0" err="1"/>
              <a:t>influxului</a:t>
            </a:r>
            <a:r>
              <a:rPr lang="en-US" sz="1100" dirty="0"/>
              <a:t> </a:t>
            </a:r>
            <a:r>
              <a:rPr lang="en-US" sz="1100" dirty="0" err="1"/>
              <a:t>celular</a:t>
            </a:r>
            <a:r>
              <a:rPr lang="en-US" sz="1100" dirty="0"/>
              <a:t> </a:t>
            </a:r>
            <a:r>
              <a:rPr lang="en-US" sz="1100" dirty="0" err="1"/>
              <a:t>decalciu</a:t>
            </a:r>
            <a:r>
              <a:rPr lang="en-US" sz="1100" dirty="0"/>
              <a:t>.</a:t>
            </a:r>
          </a:p>
          <a:p>
            <a:pPr marL="0" lvl="0" indent="0">
              <a:buNone/>
            </a:pPr>
            <a:endParaRPr lang="en-US" sz="1100" dirty="0"/>
          </a:p>
          <a:p>
            <a:pPr marL="0" lvl="0" indent="0">
              <a:buNone/>
            </a:pPr>
            <a:r>
              <a:rPr lang="en-US" sz="1100" b="1" dirty="0" err="1"/>
              <a:t>Tratamentul</a:t>
            </a:r>
            <a:r>
              <a:rPr lang="en-US" sz="1100" b="1" dirty="0"/>
              <a:t> anticoagulant </a:t>
            </a:r>
            <a:r>
              <a:rPr lang="en-US" sz="1100" dirty="0"/>
              <a:t>- </a:t>
            </a:r>
            <a:r>
              <a:rPr lang="it-IT" sz="1100" dirty="0"/>
              <a:t>Heparina administrată i.v. câte 50 mg la 4-5 ore. După 12 ore de la începerea tratamentului heparinic, se administrează Trombostop 2-3 tablete (4-6 mg) şi se continua sub controlul testului Quick până la mobilizarea bolnavului. </a:t>
            </a:r>
          </a:p>
          <a:p>
            <a:pPr marL="0" lvl="0" indent="0">
              <a:buNone/>
            </a:pPr>
            <a:endParaRPr lang="it-IT" sz="1100" dirty="0"/>
          </a:p>
          <a:p>
            <a:pPr marL="0" lvl="0" indent="0">
              <a:buNone/>
            </a:pPr>
            <a:r>
              <a:rPr lang="it-IT" sz="1100" b="1" dirty="0"/>
              <a:t>Tratamentul trombolitic </a:t>
            </a:r>
            <a:r>
              <a:rPr lang="it-IT" sz="1100" dirty="0"/>
              <a:t>– duce la îmbunătăţirea circulaţiei coronariene şi limitarea extinderii necrozei. Se utilizează Streptokinaza şi Urokinaza.</a:t>
            </a:r>
          </a:p>
          <a:p>
            <a:pPr marL="0" lvl="0" indent="0">
              <a:buNone/>
            </a:pPr>
            <a:endParaRPr lang="it-IT" sz="1100" dirty="0"/>
          </a:p>
          <a:p>
            <a:pPr marL="0" lvl="0" indent="0">
              <a:buNone/>
            </a:pPr>
            <a:endParaRPr lang="ro-RO" sz="1100" dirty="0"/>
          </a:p>
        </p:txBody>
      </p:sp>
      <p:sp>
        <p:nvSpPr>
          <p:cNvPr id="3" name="Title 3">
            <a:extLst>
              <a:ext uri="{FF2B5EF4-FFF2-40B4-BE49-F238E27FC236}">
                <a16:creationId xmlns:a16="http://schemas.microsoft.com/office/drawing/2014/main" id="{5D7B0C7A-9EFB-40A6-B286-22844C273EAA}"/>
              </a:ext>
            </a:extLst>
          </p:cNvPr>
          <p:cNvSpPr>
            <a:spLocks noGrp="1"/>
          </p:cNvSpPr>
          <p:nvPr>
            <p:ph type="title"/>
          </p:nvPr>
        </p:nvSpPr>
        <p:spPr>
          <a:xfrm>
            <a:off x="372139" y="135005"/>
            <a:ext cx="2604977" cy="284820"/>
          </a:xfrm>
        </p:spPr>
        <p:txBody>
          <a:bodyPr/>
          <a:lstStyle/>
          <a:p>
            <a:r>
              <a:rPr lang="ro-RO" sz="1100" dirty="0"/>
              <a:t>Îngrijirea pacientului cu IMA</a:t>
            </a:r>
          </a:p>
        </p:txBody>
      </p:sp>
    </p:spTree>
    <p:extLst>
      <p:ext uri="{BB962C8B-B14F-4D97-AF65-F5344CB8AC3E}">
        <p14:creationId xmlns:p14="http://schemas.microsoft.com/office/powerpoint/2010/main" val="21922417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8C7D1F89-BC50-4B48-8DE3-54F659D2317A}"/>
              </a:ext>
            </a:extLst>
          </p:cNvPr>
          <p:cNvSpPr>
            <a:spLocks noGrp="1"/>
          </p:cNvSpPr>
          <p:nvPr>
            <p:ph type="body" idx="1"/>
          </p:nvPr>
        </p:nvSpPr>
        <p:spPr>
          <a:xfrm>
            <a:off x="457200" y="419825"/>
            <a:ext cx="7931888" cy="4566844"/>
          </a:xfrm>
        </p:spPr>
        <p:txBody>
          <a:bodyPr/>
          <a:lstStyle/>
          <a:p>
            <a:pPr marL="0" lvl="0" indent="0">
              <a:buNone/>
            </a:pPr>
            <a:r>
              <a:rPr lang="en-US" sz="1100" b="1" dirty="0" err="1"/>
              <a:t>Tratamentul</a:t>
            </a:r>
            <a:r>
              <a:rPr lang="en-US" sz="1100" b="1" dirty="0"/>
              <a:t> </a:t>
            </a:r>
            <a:r>
              <a:rPr lang="en-US" sz="1100" b="1" dirty="0" err="1"/>
              <a:t>complicaţiilor</a:t>
            </a:r>
            <a:r>
              <a:rPr lang="en-US" sz="1100" b="1" dirty="0"/>
              <a:t> </a:t>
            </a:r>
            <a:r>
              <a:rPr lang="en-US" sz="1100" b="1" dirty="0" err="1"/>
              <a:t>majore</a:t>
            </a:r>
            <a:r>
              <a:rPr lang="en-US" sz="1100" b="1" dirty="0"/>
              <a:t> </a:t>
            </a:r>
            <a:r>
              <a:rPr lang="en-US" sz="1100" dirty="0"/>
              <a:t>- </a:t>
            </a:r>
            <a:r>
              <a:rPr lang="en-US" sz="1100" dirty="0" err="1"/>
              <a:t>implic</a:t>
            </a:r>
            <a:r>
              <a:rPr lang="ro-RO" sz="1100" dirty="0"/>
              <a:t>ă</a:t>
            </a:r>
            <a:r>
              <a:rPr lang="en-US" sz="1100" dirty="0"/>
              <a:t> </a:t>
            </a:r>
            <a:r>
              <a:rPr lang="en-US" sz="1100" dirty="0" err="1"/>
              <a:t>combaterea</a:t>
            </a:r>
            <a:r>
              <a:rPr lang="en-US" sz="1100" dirty="0"/>
              <a:t> </a:t>
            </a:r>
            <a:r>
              <a:rPr lang="en-US" sz="1100" dirty="0" err="1"/>
              <a:t>şocului</a:t>
            </a:r>
            <a:r>
              <a:rPr lang="en-US" sz="1100" dirty="0"/>
              <a:t> </a:t>
            </a:r>
            <a:r>
              <a:rPr lang="en-US" sz="1100" dirty="0" err="1"/>
              <a:t>cardiogen</a:t>
            </a:r>
            <a:r>
              <a:rPr lang="en-US" sz="1100" dirty="0"/>
              <a:t> </a:t>
            </a:r>
            <a:r>
              <a:rPr lang="en-US" sz="1100" dirty="0" err="1"/>
              <a:t>şi</a:t>
            </a:r>
            <a:r>
              <a:rPr lang="en-US" sz="1100" dirty="0"/>
              <a:t> </a:t>
            </a:r>
            <a:r>
              <a:rPr lang="en-US" sz="1100" dirty="0" err="1"/>
              <a:t>tratamentul</a:t>
            </a:r>
            <a:r>
              <a:rPr lang="en-US" sz="1100" dirty="0"/>
              <a:t> </a:t>
            </a:r>
            <a:r>
              <a:rPr lang="en-US" sz="1100" dirty="0" err="1"/>
              <a:t>insuficien</a:t>
            </a:r>
            <a:r>
              <a:rPr lang="ro-RO" sz="1100" dirty="0"/>
              <a:t>ţ</a:t>
            </a:r>
            <a:r>
              <a:rPr lang="en-US" sz="1100" dirty="0" err="1"/>
              <a:t>ei</a:t>
            </a:r>
            <a:r>
              <a:rPr lang="en-US" sz="1100" dirty="0"/>
              <a:t> </a:t>
            </a:r>
            <a:r>
              <a:rPr lang="en-US" sz="1100" dirty="0" err="1"/>
              <a:t>cardiace</a:t>
            </a:r>
            <a:r>
              <a:rPr lang="en-US" sz="1100" dirty="0"/>
              <a:t>.</a:t>
            </a:r>
            <a:r>
              <a:rPr lang="ro-RO" sz="1100" dirty="0"/>
              <a:t> Se utilizează</a:t>
            </a:r>
            <a:r>
              <a:rPr lang="en-US" sz="1100" dirty="0"/>
              <a:t>: </a:t>
            </a:r>
            <a:r>
              <a:rPr lang="en-US" sz="1100" b="1" dirty="0" err="1"/>
              <a:t>izoproteronol</a:t>
            </a:r>
            <a:r>
              <a:rPr lang="en-US" sz="1100" dirty="0"/>
              <a:t> (</a:t>
            </a:r>
            <a:r>
              <a:rPr lang="en-US" sz="1100" dirty="0" err="1"/>
              <a:t>isuprel</a:t>
            </a:r>
            <a:r>
              <a:rPr lang="en-US" sz="1100" dirty="0"/>
              <a:t>) </a:t>
            </a:r>
            <a:r>
              <a:rPr lang="en-US" sz="1100" dirty="0" err="1"/>
              <a:t>administrat</a:t>
            </a:r>
            <a:r>
              <a:rPr lang="en-US" sz="1100" dirty="0"/>
              <a:t> </a:t>
            </a:r>
            <a:r>
              <a:rPr lang="en-US" sz="1100" dirty="0" err="1"/>
              <a:t>i.v.</a:t>
            </a:r>
            <a:r>
              <a:rPr lang="en-US" sz="1100" dirty="0"/>
              <a:t> </a:t>
            </a:r>
            <a:r>
              <a:rPr lang="en-US" sz="1100" dirty="0" err="1"/>
              <a:t>sau</a:t>
            </a:r>
            <a:r>
              <a:rPr lang="en-US" sz="1100" dirty="0"/>
              <a:t> </a:t>
            </a:r>
            <a:r>
              <a:rPr lang="en-US" sz="1100" dirty="0" err="1"/>
              <a:t>în</a:t>
            </a:r>
            <a:r>
              <a:rPr lang="en-US" sz="1100" dirty="0"/>
              <a:t> </a:t>
            </a:r>
            <a:r>
              <a:rPr lang="en-US" sz="1100" dirty="0" err="1"/>
              <a:t>perfuzie</a:t>
            </a:r>
            <a:r>
              <a:rPr lang="en-US" sz="1100" dirty="0"/>
              <a:t> 1 mg </a:t>
            </a:r>
            <a:r>
              <a:rPr lang="en-US" sz="1100" dirty="0" err="1"/>
              <a:t>în</a:t>
            </a:r>
            <a:r>
              <a:rPr lang="en-US" sz="1100" dirty="0"/>
              <a:t> 250-500 ml </a:t>
            </a:r>
            <a:r>
              <a:rPr lang="en-US" sz="1100" dirty="0" err="1"/>
              <a:t>glucoza</a:t>
            </a:r>
            <a:r>
              <a:rPr lang="en-US" sz="1100" dirty="0"/>
              <a:t> 5%; </a:t>
            </a:r>
            <a:r>
              <a:rPr lang="en-US" sz="1100" b="1" dirty="0"/>
              <a:t>Metaraminol</a:t>
            </a:r>
            <a:r>
              <a:rPr lang="en-US" sz="1100" dirty="0"/>
              <a:t> </a:t>
            </a:r>
            <a:r>
              <a:rPr lang="en-US" sz="1100" dirty="0" err="1"/>
              <a:t>în</a:t>
            </a:r>
            <a:r>
              <a:rPr lang="en-US" sz="1100" dirty="0"/>
              <a:t> </a:t>
            </a:r>
            <a:r>
              <a:rPr lang="en-US" sz="1100" dirty="0" err="1"/>
              <a:t>concentraţie</a:t>
            </a:r>
            <a:r>
              <a:rPr lang="en-US" sz="1100" dirty="0"/>
              <a:t> de 100-200 mg/l </a:t>
            </a:r>
            <a:r>
              <a:rPr lang="en-US" sz="1100" dirty="0" err="1"/>
              <a:t>în</a:t>
            </a:r>
            <a:r>
              <a:rPr lang="en-US" sz="1100" dirty="0"/>
              <a:t> </a:t>
            </a:r>
            <a:r>
              <a:rPr lang="en-US" sz="1100" dirty="0" err="1"/>
              <a:t>soluţie</a:t>
            </a:r>
            <a:r>
              <a:rPr lang="en-US" sz="1100" dirty="0"/>
              <a:t> de </a:t>
            </a:r>
            <a:r>
              <a:rPr lang="en-US" sz="1100" dirty="0" err="1"/>
              <a:t>glucoză</a:t>
            </a:r>
            <a:r>
              <a:rPr lang="en-US" sz="1100" dirty="0"/>
              <a:t> 5% </a:t>
            </a:r>
            <a:r>
              <a:rPr lang="en-US" sz="1100" dirty="0" err="1"/>
              <a:t>perfuzat</a:t>
            </a:r>
            <a:r>
              <a:rPr lang="ro-RO" sz="1100" dirty="0"/>
              <a:t>ă</a:t>
            </a:r>
            <a:r>
              <a:rPr lang="en-US" sz="1100" dirty="0"/>
              <a:t>; </a:t>
            </a:r>
            <a:r>
              <a:rPr lang="en-US" sz="1100" b="1" dirty="0"/>
              <a:t>Noradrenalin</a:t>
            </a:r>
            <a:r>
              <a:rPr lang="ro-RO" sz="1100" dirty="0"/>
              <a:t>ă</a:t>
            </a:r>
            <a:r>
              <a:rPr lang="en-US" sz="1100" dirty="0"/>
              <a:t> 1-2 </a:t>
            </a:r>
            <a:r>
              <a:rPr lang="en-US" sz="1100" dirty="0" err="1"/>
              <a:t>fiole</a:t>
            </a:r>
            <a:r>
              <a:rPr lang="en-US" sz="1100" dirty="0"/>
              <a:t> a 4 mg </a:t>
            </a:r>
            <a:r>
              <a:rPr lang="en-US" sz="1100" dirty="0" err="1"/>
              <a:t>administrat</a:t>
            </a:r>
            <a:r>
              <a:rPr lang="en-US" sz="1100" dirty="0"/>
              <a:t> </a:t>
            </a:r>
            <a:r>
              <a:rPr lang="en-US" sz="1100" dirty="0" err="1"/>
              <a:t>în</a:t>
            </a:r>
            <a:r>
              <a:rPr lang="en-US" sz="1100" dirty="0"/>
              <a:t> </a:t>
            </a:r>
            <a:r>
              <a:rPr lang="en-US" sz="1100" dirty="0" err="1"/>
              <a:t>perfuzie</a:t>
            </a:r>
            <a:r>
              <a:rPr lang="en-US" sz="1100" dirty="0"/>
              <a:t>; </a:t>
            </a:r>
            <a:r>
              <a:rPr lang="en-US" sz="1100" b="1" dirty="0" err="1"/>
              <a:t>Hemisuccinat</a:t>
            </a:r>
            <a:r>
              <a:rPr lang="en-US" sz="1100" b="1" dirty="0"/>
              <a:t> de </a:t>
            </a:r>
            <a:r>
              <a:rPr lang="en-US" sz="1100" b="1" dirty="0" err="1"/>
              <a:t>hidrocortizon</a:t>
            </a:r>
            <a:r>
              <a:rPr lang="en-US" sz="1100" b="1" dirty="0"/>
              <a:t> </a:t>
            </a:r>
            <a:r>
              <a:rPr lang="en-US" sz="1100" dirty="0"/>
              <a:t>500 mg, </a:t>
            </a:r>
            <a:r>
              <a:rPr lang="en-US" sz="1100" dirty="0" err="1"/>
              <a:t>i.v</a:t>
            </a:r>
            <a:r>
              <a:rPr lang="en-US" sz="1100" dirty="0"/>
              <a:t>; </a:t>
            </a:r>
            <a:r>
              <a:rPr lang="en-US" sz="1100" b="1" dirty="0" err="1"/>
              <a:t>Lanatoside</a:t>
            </a:r>
            <a:r>
              <a:rPr lang="en-US" sz="1100" b="1" dirty="0"/>
              <a:t> C </a:t>
            </a:r>
            <a:r>
              <a:rPr lang="en-US" sz="1100" dirty="0"/>
              <a:t>cu </a:t>
            </a:r>
            <a:r>
              <a:rPr lang="en-US" sz="1100" dirty="0" err="1"/>
              <a:t>doza</a:t>
            </a:r>
            <a:r>
              <a:rPr lang="en-US" sz="1100" dirty="0"/>
              <a:t> </a:t>
            </a:r>
            <a:r>
              <a:rPr lang="en-US" sz="1100" dirty="0" err="1"/>
              <a:t>iniţială</a:t>
            </a:r>
            <a:r>
              <a:rPr lang="en-US" sz="1100" dirty="0"/>
              <a:t> de 0,2-0,4 mg </a:t>
            </a:r>
            <a:r>
              <a:rPr lang="en-US" sz="1100" dirty="0" err="1"/>
              <a:t>repetat</a:t>
            </a:r>
            <a:r>
              <a:rPr lang="en-US" sz="1100" dirty="0"/>
              <a:t> la 1-2 ore, </a:t>
            </a:r>
            <a:r>
              <a:rPr lang="en-US" sz="1100" dirty="0" err="1"/>
              <a:t>până</a:t>
            </a:r>
            <a:r>
              <a:rPr lang="en-US" sz="1100" dirty="0"/>
              <a:t> la </a:t>
            </a:r>
            <a:r>
              <a:rPr lang="en-US" sz="1100" dirty="0" err="1"/>
              <a:t>doza</a:t>
            </a:r>
            <a:r>
              <a:rPr lang="en-US" sz="1100" dirty="0"/>
              <a:t> </a:t>
            </a:r>
            <a:r>
              <a:rPr lang="en-US" sz="1100" dirty="0" err="1"/>
              <a:t>maximă</a:t>
            </a:r>
            <a:r>
              <a:rPr lang="en-US" sz="1100" dirty="0"/>
              <a:t> de 1,2 mg/</a:t>
            </a:r>
            <a:r>
              <a:rPr lang="en-US" sz="1100" dirty="0" err="1"/>
              <a:t>zi</a:t>
            </a:r>
            <a:r>
              <a:rPr lang="en-US" sz="1100" dirty="0"/>
              <a:t>; </a:t>
            </a:r>
            <a:r>
              <a:rPr lang="it-IT" sz="1100" b="1" dirty="0"/>
              <a:t>Chinidina</a:t>
            </a:r>
            <a:r>
              <a:rPr lang="it-IT" sz="1100" dirty="0"/>
              <a:t> – 0,3 g la 6 ore interval.</a:t>
            </a:r>
          </a:p>
          <a:p>
            <a:pPr marL="0" lvl="0" indent="0">
              <a:buNone/>
            </a:pPr>
            <a:endParaRPr lang="it-IT" sz="1100" dirty="0"/>
          </a:p>
          <a:p>
            <a:pPr marL="0" lvl="0" indent="0">
              <a:buNone/>
            </a:pPr>
            <a:r>
              <a:rPr lang="it-IT" sz="1100" b="1" dirty="0"/>
              <a:t>Tratament igieno-dietetic</a:t>
            </a:r>
          </a:p>
          <a:p>
            <a:pPr marL="0" lvl="0" indent="0">
              <a:buNone/>
            </a:pPr>
            <a:endParaRPr lang="en-US" sz="1100" dirty="0"/>
          </a:p>
          <a:p>
            <a:pPr marL="171450" lvl="0" indent="-171450">
              <a:buFontTx/>
              <a:buChar char="-"/>
            </a:pPr>
            <a:r>
              <a:rPr lang="en-US" sz="1100" dirty="0" err="1"/>
              <a:t>regim</a:t>
            </a:r>
            <a:r>
              <a:rPr lang="en-US" sz="1100" dirty="0"/>
              <a:t> </a:t>
            </a:r>
            <a:r>
              <a:rPr lang="en-US" sz="1100" dirty="0" err="1"/>
              <a:t>hipocolesterolemiant</a:t>
            </a:r>
            <a:r>
              <a:rPr lang="en-US" sz="1100" dirty="0"/>
              <a:t> </a:t>
            </a:r>
            <a:r>
              <a:rPr lang="en-US" sz="1100" dirty="0" err="1"/>
              <a:t>şi</a:t>
            </a:r>
            <a:r>
              <a:rPr lang="en-US" sz="1100" dirty="0"/>
              <a:t> </a:t>
            </a:r>
            <a:r>
              <a:rPr lang="en-US" sz="1100" dirty="0" err="1"/>
              <a:t>hipolipemiant</a:t>
            </a:r>
            <a:r>
              <a:rPr lang="en-US" sz="1100" dirty="0"/>
              <a:t>;</a:t>
            </a:r>
          </a:p>
          <a:p>
            <a:pPr marL="171450" lvl="0" indent="-171450">
              <a:buFontTx/>
              <a:buChar char="-"/>
            </a:pPr>
            <a:r>
              <a:rPr lang="en-US" sz="1100" dirty="0"/>
              <a:t>un </a:t>
            </a:r>
            <a:r>
              <a:rPr lang="en-US" sz="1100" dirty="0" err="1"/>
              <a:t>regim</a:t>
            </a:r>
            <a:r>
              <a:rPr lang="en-US" sz="1100" dirty="0"/>
              <a:t> </a:t>
            </a:r>
            <a:r>
              <a:rPr lang="en-US" sz="1100" dirty="0" err="1"/>
              <a:t>hidric</a:t>
            </a:r>
            <a:r>
              <a:rPr lang="en-US" sz="1100" dirty="0"/>
              <a:t> cu </a:t>
            </a:r>
            <a:r>
              <a:rPr lang="en-US" sz="1100" dirty="0" err="1"/>
              <a:t>lichide</a:t>
            </a:r>
            <a:r>
              <a:rPr lang="en-US" sz="1100" dirty="0"/>
              <a:t> </a:t>
            </a:r>
            <a:r>
              <a:rPr lang="en-US" sz="1100" dirty="0" err="1"/>
              <a:t>călduţe</a:t>
            </a:r>
            <a:r>
              <a:rPr lang="en-US" sz="1100" dirty="0"/>
              <a:t>;</a:t>
            </a:r>
          </a:p>
          <a:p>
            <a:pPr marL="171450" lvl="0" indent="-171450">
              <a:buFontTx/>
              <a:buChar char="-"/>
            </a:pPr>
            <a:r>
              <a:rPr lang="en-US" sz="1100" dirty="0"/>
              <a:t>se </a:t>
            </a:r>
            <a:r>
              <a:rPr lang="en-US" sz="1100" dirty="0" err="1"/>
              <a:t>vor</a:t>
            </a:r>
            <a:r>
              <a:rPr lang="en-US" sz="1100" dirty="0"/>
              <a:t> </a:t>
            </a:r>
            <a:r>
              <a:rPr lang="en-US" sz="1100" dirty="0" err="1"/>
              <a:t>evita</a:t>
            </a:r>
            <a:r>
              <a:rPr lang="en-US" sz="1100" dirty="0"/>
              <a:t> </a:t>
            </a:r>
            <a:r>
              <a:rPr lang="en-US" sz="1100" dirty="0" err="1"/>
              <a:t>alimentele</a:t>
            </a:r>
            <a:r>
              <a:rPr lang="en-US" sz="1100" dirty="0"/>
              <a:t> </a:t>
            </a:r>
            <a:r>
              <a:rPr lang="en-US" sz="1100" dirty="0" err="1"/>
              <a:t>indigeste</a:t>
            </a:r>
            <a:r>
              <a:rPr lang="en-US" sz="1100" dirty="0"/>
              <a:t>, </a:t>
            </a:r>
            <a:r>
              <a:rPr lang="en-US" sz="1100" dirty="0" err="1"/>
              <a:t>capabile</a:t>
            </a:r>
            <a:r>
              <a:rPr lang="en-US" sz="1100" dirty="0"/>
              <a:t> de a </a:t>
            </a:r>
            <a:r>
              <a:rPr lang="en-US" sz="1100" dirty="0" err="1"/>
              <a:t>mări</a:t>
            </a:r>
            <a:r>
              <a:rPr lang="en-US" sz="1100" dirty="0"/>
              <a:t> </a:t>
            </a:r>
            <a:r>
              <a:rPr lang="en-US" sz="1100" dirty="0" err="1"/>
              <a:t>meteorismul</a:t>
            </a:r>
            <a:r>
              <a:rPr lang="en-US" sz="1100" dirty="0"/>
              <a:t>;</a:t>
            </a:r>
          </a:p>
          <a:p>
            <a:pPr marL="171450" lvl="0" indent="-171450">
              <a:buFontTx/>
              <a:buChar char="-"/>
            </a:pPr>
            <a:r>
              <a:rPr lang="en-US" sz="1100" dirty="0" err="1"/>
              <a:t>trebuie</a:t>
            </a:r>
            <a:r>
              <a:rPr lang="en-US" sz="1100" dirty="0"/>
              <a:t> </a:t>
            </a:r>
            <a:r>
              <a:rPr lang="en-US" sz="1100" dirty="0" err="1"/>
              <a:t>acordată</a:t>
            </a:r>
            <a:r>
              <a:rPr lang="en-US" sz="1100" dirty="0"/>
              <a:t> </a:t>
            </a:r>
            <a:r>
              <a:rPr lang="en-US" sz="1100" dirty="0" err="1"/>
              <a:t>atenţie</a:t>
            </a:r>
            <a:r>
              <a:rPr lang="en-US" sz="1100" dirty="0"/>
              <a:t> </a:t>
            </a:r>
            <a:r>
              <a:rPr lang="en-US" sz="1100" dirty="0" err="1"/>
              <a:t>diurezei</a:t>
            </a:r>
            <a:r>
              <a:rPr lang="en-US" sz="1100" dirty="0"/>
              <a:t>, </a:t>
            </a:r>
            <a:r>
              <a:rPr lang="en-US" sz="1100" dirty="0" err="1"/>
              <a:t>mai</a:t>
            </a:r>
            <a:r>
              <a:rPr lang="en-US" sz="1100" dirty="0"/>
              <a:t> ales la </a:t>
            </a:r>
            <a:r>
              <a:rPr lang="en-US" sz="1100" dirty="0" err="1"/>
              <a:t>vârstnici</a:t>
            </a:r>
            <a:r>
              <a:rPr lang="en-US" sz="1100" dirty="0"/>
              <a:t> </a:t>
            </a:r>
            <a:r>
              <a:rPr lang="en-US" sz="1100" dirty="0" err="1"/>
              <a:t>sau</a:t>
            </a:r>
            <a:r>
              <a:rPr lang="en-US" sz="1100" dirty="0"/>
              <a:t> la </a:t>
            </a:r>
            <a:r>
              <a:rPr lang="en-US" sz="1100" dirty="0" err="1"/>
              <a:t>cei</a:t>
            </a:r>
            <a:r>
              <a:rPr lang="en-US" sz="1100" dirty="0"/>
              <a:t> care au </a:t>
            </a:r>
            <a:r>
              <a:rPr lang="en-US" sz="1100" dirty="0" err="1"/>
              <a:t>avut</a:t>
            </a:r>
            <a:r>
              <a:rPr lang="en-US" sz="1100" dirty="0"/>
              <a:t> o </a:t>
            </a:r>
            <a:r>
              <a:rPr lang="en-US" sz="1100" dirty="0" err="1"/>
              <a:t>perioadă</a:t>
            </a:r>
            <a:r>
              <a:rPr lang="en-US" sz="1100" dirty="0"/>
              <a:t> de </a:t>
            </a:r>
            <a:r>
              <a:rPr lang="en-US" sz="1100" dirty="0" err="1"/>
              <a:t>hipotensiune</a:t>
            </a:r>
            <a:r>
              <a:rPr lang="en-US" sz="1100" dirty="0"/>
              <a:t> </a:t>
            </a:r>
            <a:r>
              <a:rPr lang="en-US" sz="1100" dirty="0" err="1"/>
              <a:t>arterială</a:t>
            </a:r>
            <a:r>
              <a:rPr lang="en-US" sz="1100" dirty="0"/>
              <a:t>.</a:t>
            </a:r>
          </a:p>
          <a:p>
            <a:pPr marL="0" lvl="0" indent="0">
              <a:buNone/>
            </a:pPr>
            <a:endParaRPr lang="en-US" sz="1100" dirty="0">
              <a:effectLst>
                <a:outerShdw blurRad="38100" dist="38100" dir="2700000" algn="tl">
                  <a:srgbClr val="000000">
                    <a:alpha val="43137"/>
                  </a:srgbClr>
                </a:outerShdw>
              </a:effectLst>
            </a:endParaRPr>
          </a:p>
          <a:p>
            <a:pPr marL="0" lvl="0" indent="0">
              <a:buNone/>
            </a:pPr>
            <a:r>
              <a:rPr lang="ro-RO" sz="1100" b="1" dirty="0"/>
              <a:t>Mobilizarea precoce </a:t>
            </a:r>
            <a:r>
              <a:rPr lang="ro-RO" sz="1100" dirty="0"/>
              <a:t>începe în săptămâna a doua și se face progresiv, sub controlul pulsului și a tensiunii arteriale.</a:t>
            </a:r>
            <a:r>
              <a:rPr lang="en-US" sz="1100" dirty="0"/>
              <a:t> </a:t>
            </a:r>
            <a:r>
              <a:rPr lang="ro-RO" sz="1100" dirty="0"/>
              <a:t>Reabilitarea se desfășoară în mai multe faze, inclusiv perioada de convalescență și reintegrare profesională.</a:t>
            </a:r>
          </a:p>
          <a:p>
            <a:pPr marL="0" lvl="0" indent="0">
              <a:buNone/>
            </a:pPr>
            <a:endParaRPr lang="ro-RO" sz="1100" dirty="0"/>
          </a:p>
          <a:p>
            <a:pPr marL="0" lvl="0" indent="0">
              <a:buNone/>
            </a:pPr>
            <a:r>
              <a:rPr lang="ro-RO" sz="1100" dirty="0"/>
              <a:t>Sporturile recomandate celor care au avut infarct includ mersul pe jos, exercițiile ușoare în grup, ciclismul și înotul, cu intensitatea efortului reglat la nivelul de 60-70% din frecvența cardiacă maximă teoretică.</a:t>
            </a:r>
            <a:endParaRPr lang="en-US" sz="1100" dirty="0"/>
          </a:p>
          <a:p>
            <a:pPr marL="0" lvl="0" indent="0">
              <a:buNone/>
            </a:pPr>
            <a:endParaRPr lang="en-US" sz="1100" dirty="0"/>
          </a:p>
          <a:p>
            <a:pPr marL="0" lvl="0" indent="0">
              <a:buNone/>
            </a:pPr>
            <a:r>
              <a:rPr lang="en-US" sz="1100" b="1" dirty="0" err="1"/>
              <a:t>Profilaxia</a:t>
            </a:r>
            <a:r>
              <a:rPr lang="en-US" sz="1100" b="1" dirty="0"/>
              <a:t> - </a:t>
            </a:r>
            <a:r>
              <a:rPr lang="en-US" sz="1100" b="1" dirty="0" err="1"/>
              <a:t>c</a:t>
            </a:r>
            <a:r>
              <a:rPr lang="en-US" sz="1100" dirty="0" err="1"/>
              <a:t>unoaşterea</a:t>
            </a:r>
            <a:r>
              <a:rPr lang="en-US" sz="1100" dirty="0"/>
              <a:t> </a:t>
            </a:r>
            <a:r>
              <a:rPr lang="en-US" sz="1100" dirty="0" err="1"/>
              <a:t>factorilor</a:t>
            </a:r>
            <a:r>
              <a:rPr lang="en-US" sz="1100" dirty="0"/>
              <a:t> de </a:t>
            </a:r>
            <a:r>
              <a:rPr lang="en-US" sz="1100" dirty="0" err="1"/>
              <a:t>risc</a:t>
            </a:r>
            <a:r>
              <a:rPr lang="en-US" sz="1100" dirty="0"/>
              <a:t> </a:t>
            </a:r>
            <a:r>
              <a:rPr lang="en-US" sz="1100" dirty="0" err="1"/>
              <a:t>şi</a:t>
            </a:r>
            <a:r>
              <a:rPr lang="en-US" sz="1100" dirty="0"/>
              <a:t> </a:t>
            </a:r>
            <a:r>
              <a:rPr lang="en-US" sz="1100" dirty="0" err="1"/>
              <a:t>măsurile</a:t>
            </a:r>
            <a:r>
              <a:rPr lang="en-US" sz="1100" dirty="0"/>
              <a:t> de </a:t>
            </a:r>
            <a:r>
              <a:rPr lang="en-US" sz="1100" dirty="0" err="1"/>
              <a:t>prevenire</a:t>
            </a:r>
            <a:r>
              <a:rPr lang="en-US" sz="1100" dirty="0"/>
              <a:t> pot </a:t>
            </a:r>
            <a:r>
              <a:rPr lang="en-US" sz="1100" dirty="0" err="1"/>
              <a:t>evita</a:t>
            </a:r>
            <a:r>
              <a:rPr lang="en-US" sz="1100" dirty="0"/>
              <a:t> </a:t>
            </a:r>
            <a:r>
              <a:rPr lang="en-US" sz="1100" dirty="0" err="1"/>
              <a:t>sau</a:t>
            </a:r>
            <a:r>
              <a:rPr lang="en-US" sz="1100" dirty="0"/>
              <a:t> </a:t>
            </a:r>
            <a:r>
              <a:rPr lang="en-US" sz="1100" dirty="0" err="1"/>
              <a:t>întârzia</a:t>
            </a:r>
            <a:r>
              <a:rPr lang="en-US" sz="1100" dirty="0"/>
              <a:t> </a:t>
            </a:r>
            <a:r>
              <a:rPr lang="en-US" sz="1100" dirty="0" err="1"/>
              <a:t>apariţia</a:t>
            </a:r>
            <a:r>
              <a:rPr lang="en-US" sz="1100" dirty="0"/>
              <a:t> </a:t>
            </a:r>
            <a:r>
              <a:rPr lang="en-US" sz="1100" dirty="0" err="1"/>
              <a:t>unei</a:t>
            </a:r>
            <a:r>
              <a:rPr lang="en-US" sz="1100" dirty="0"/>
              <a:t> </a:t>
            </a:r>
            <a:r>
              <a:rPr lang="en-US" sz="1100" dirty="0" err="1"/>
              <a:t>boli</a:t>
            </a:r>
            <a:r>
              <a:rPr lang="en-US" sz="1100" dirty="0"/>
              <a:t> </a:t>
            </a:r>
            <a:r>
              <a:rPr lang="en-US" sz="1100" dirty="0" err="1"/>
              <a:t>cardiovasculare</a:t>
            </a:r>
            <a:r>
              <a:rPr lang="en-US" sz="1100" dirty="0"/>
              <a:t>. </a:t>
            </a:r>
          </a:p>
          <a:p>
            <a:pPr marL="0" lvl="0" indent="0">
              <a:buNone/>
            </a:pPr>
            <a:r>
              <a:rPr lang="en-US" sz="1100" dirty="0"/>
              <a:t>	</a:t>
            </a:r>
          </a:p>
          <a:p>
            <a:pPr marL="0" lvl="0" indent="0">
              <a:buNone/>
            </a:pPr>
            <a:r>
              <a:rPr lang="en-US" sz="1100" dirty="0"/>
              <a:t>-</a:t>
            </a:r>
            <a:r>
              <a:rPr lang="en-US" sz="1100" dirty="0" err="1"/>
              <a:t>între</a:t>
            </a:r>
            <a:r>
              <a:rPr lang="en-US" sz="1100" dirty="0"/>
              <a:t> 1-5 ani </a:t>
            </a:r>
            <a:r>
              <a:rPr lang="en-US" sz="1100" dirty="0" err="1"/>
              <a:t>predomina</a:t>
            </a:r>
            <a:r>
              <a:rPr lang="en-US" sz="1100" dirty="0"/>
              <a:t> </a:t>
            </a:r>
            <a:r>
              <a:rPr lang="en-US" sz="1100" dirty="0" err="1"/>
              <a:t>defectele</a:t>
            </a:r>
            <a:r>
              <a:rPr lang="en-US" sz="1100" dirty="0"/>
              <a:t> </a:t>
            </a:r>
            <a:r>
              <a:rPr lang="en-US" sz="1100" dirty="0" err="1"/>
              <a:t>congenitale</a:t>
            </a:r>
            <a:r>
              <a:rPr lang="en-US" sz="1100" dirty="0"/>
              <a:t>;</a:t>
            </a:r>
          </a:p>
          <a:p>
            <a:pPr marL="0" lvl="0" indent="0">
              <a:buNone/>
            </a:pPr>
            <a:r>
              <a:rPr lang="en-US" sz="1100" dirty="0"/>
              <a:t>-</a:t>
            </a:r>
            <a:r>
              <a:rPr lang="en-US" sz="1100" dirty="0" err="1"/>
              <a:t>între</a:t>
            </a:r>
            <a:r>
              <a:rPr lang="en-US" sz="1100" dirty="0"/>
              <a:t> 2-15 ani </a:t>
            </a:r>
            <a:r>
              <a:rPr lang="en-US" sz="1100" dirty="0" err="1"/>
              <a:t>predomina</a:t>
            </a:r>
            <a:r>
              <a:rPr lang="en-US" sz="1100" dirty="0"/>
              <a:t> </a:t>
            </a:r>
            <a:r>
              <a:rPr lang="en-US" sz="1100" dirty="0" err="1"/>
              <a:t>reumatismul</a:t>
            </a:r>
            <a:r>
              <a:rPr lang="en-US" sz="1100" dirty="0"/>
              <a:t> </a:t>
            </a:r>
            <a:r>
              <a:rPr lang="en-US" sz="1100" dirty="0" err="1"/>
              <a:t>cardioventricular</a:t>
            </a:r>
            <a:r>
              <a:rPr lang="en-US" sz="1100" dirty="0"/>
              <a:t> </a:t>
            </a:r>
            <a:r>
              <a:rPr lang="en-US" sz="1100" dirty="0" err="1"/>
              <a:t>şi</a:t>
            </a:r>
            <a:r>
              <a:rPr lang="en-US" sz="1100" dirty="0"/>
              <a:t> </a:t>
            </a:r>
            <a:r>
              <a:rPr lang="en-US" sz="1100" dirty="0" err="1"/>
              <a:t>apariţia</a:t>
            </a:r>
            <a:r>
              <a:rPr lang="en-US" sz="1100" dirty="0"/>
              <a:t> </a:t>
            </a:r>
            <a:r>
              <a:rPr lang="en-US" sz="1100" dirty="0" err="1"/>
              <a:t>bolilor</a:t>
            </a:r>
            <a:r>
              <a:rPr lang="en-US" sz="1100" dirty="0"/>
              <a:t> </a:t>
            </a:r>
            <a:r>
              <a:rPr lang="en-US" sz="1100" dirty="0" err="1"/>
              <a:t>vasculare</a:t>
            </a:r>
            <a:r>
              <a:rPr lang="en-US" sz="1100" dirty="0"/>
              <a:t> </a:t>
            </a:r>
            <a:r>
              <a:rPr lang="en-US" sz="1100" dirty="0" err="1"/>
              <a:t>reumatice</a:t>
            </a:r>
            <a:r>
              <a:rPr lang="en-US" sz="1100" dirty="0"/>
              <a:t>;</a:t>
            </a:r>
          </a:p>
          <a:p>
            <a:pPr marL="0" lvl="0" indent="0">
              <a:buNone/>
            </a:pPr>
            <a:r>
              <a:rPr lang="en-US" sz="1100" dirty="0"/>
              <a:t>-</a:t>
            </a:r>
            <a:r>
              <a:rPr lang="en-US" sz="1100" dirty="0" err="1"/>
              <a:t>după</a:t>
            </a:r>
            <a:r>
              <a:rPr lang="en-US" sz="1100" dirty="0"/>
              <a:t> 30 de ani </a:t>
            </a:r>
            <a:r>
              <a:rPr lang="en-US" sz="1100" dirty="0" err="1"/>
              <a:t>predomina</a:t>
            </a:r>
            <a:r>
              <a:rPr lang="en-US" sz="1100" dirty="0"/>
              <a:t> </a:t>
            </a:r>
            <a:r>
              <a:rPr lang="en-US" sz="1100" dirty="0" err="1"/>
              <a:t>cardiopatiile</a:t>
            </a:r>
            <a:r>
              <a:rPr lang="en-US" sz="1100" dirty="0"/>
              <a:t> </a:t>
            </a:r>
            <a:r>
              <a:rPr lang="en-US" sz="1100" dirty="0" err="1"/>
              <a:t>ischemice</a:t>
            </a:r>
            <a:r>
              <a:rPr lang="en-US" sz="1100" dirty="0"/>
              <a:t>, HTA </a:t>
            </a:r>
            <a:r>
              <a:rPr lang="en-US" sz="1100" dirty="0" err="1"/>
              <a:t>esenţială</a:t>
            </a:r>
            <a:r>
              <a:rPr lang="en-US" sz="1100" dirty="0"/>
              <a:t>, </a:t>
            </a:r>
            <a:r>
              <a:rPr lang="en-US" sz="1100" dirty="0" err="1"/>
              <a:t>cordul</a:t>
            </a:r>
            <a:r>
              <a:rPr lang="en-US" sz="1100" dirty="0"/>
              <a:t> </a:t>
            </a:r>
            <a:r>
              <a:rPr lang="en-US" sz="1100" dirty="0" err="1"/>
              <a:t>pulmonar</a:t>
            </a:r>
            <a:r>
              <a:rPr lang="en-US" sz="1100" dirty="0"/>
              <a:t> </a:t>
            </a:r>
            <a:r>
              <a:rPr lang="en-US" sz="1100" dirty="0" err="1"/>
              <a:t>cronic</a:t>
            </a:r>
            <a:r>
              <a:rPr lang="en-US" sz="1100" dirty="0"/>
              <a:t>.</a:t>
            </a:r>
          </a:p>
          <a:p>
            <a:pPr marL="0" lvl="0" indent="0">
              <a:buNone/>
            </a:pPr>
            <a:endParaRPr lang="ro-RO" sz="1100" dirty="0"/>
          </a:p>
        </p:txBody>
      </p:sp>
    </p:spTree>
    <p:extLst>
      <p:ext uri="{BB962C8B-B14F-4D97-AF65-F5344CB8AC3E}">
        <p14:creationId xmlns:p14="http://schemas.microsoft.com/office/powerpoint/2010/main" val="8433641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8C7D1F89-BC50-4B48-8DE3-54F659D2317A}"/>
              </a:ext>
            </a:extLst>
          </p:cNvPr>
          <p:cNvSpPr>
            <a:spLocks noGrp="1"/>
          </p:cNvSpPr>
          <p:nvPr>
            <p:ph type="body" idx="1"/>
          </p:nvPr>
        </p:nvSpPr>
        <p:spPr>
          <a:xfrm>
            <a:off x="287079" y="170121"/>
            <a:ext cx="8739963" cy="4816548"/>
          </a:xfrm>
        </p:spPr>
        <p:txBody>
          <a:bodyPr/>
          <a:lstStyle/>
          <a:p>
            <a:pPr marL="0" lvl="0" indent="0">
              <a:buNone/>
            </a:pPr>
            <a:r>
              <a:rPr lang="ro-RO" sz="1100" dirty="0">
                <a:effectLst>
                  <a:outerShdw blurRad="38100" dist="38100" dir="2700000" algn="tl">
                    <a:srgbClr val="000000">
                      <a:alpha val="43137"/>
                    </a:srgbClr>
                  </a:outerShdw>
                </a:effectLst>
              </a:rPr>
              <a:t>Intervenţia asistentul medical in cazul IMA</a:t>
            </a:r>
            <a:r>
              <a:rPr lang="en-US" sz="1100" dirty="0">
                <a:effectLst>
                  <a:outerShdw blurRad="38100" dist="38100" dir="2700000" algn="tl">
                    <a:srgbClr val="000000">
                      <a:alpha val="43137"/>
                    </a:srgbClr>
                  </a:outerShdw>
                </a:effectLst>
              </a:rPr>
              <a:t>:</a:t>
            </a:r>
          </a:p>
          <a:p>
            <a:pPr marL="0" lvl="0" indent="0">
              <a:buNone/>
            </a:pPr>
            <a:endParaRPr lang="en-US" sz="1100" dirty="0">
              <a:effectLst>
                <a:outerShdw blurRad="38100" dist="38100" dir="2700000" algn="tl">
                  <a:srgbClr val="000000">
                    <a:alpha val="43137"/>
                  </a:srgbClr>
                </a:outerShdw>
              </a:effectLst>
            </a:endParaRPr>
          </a:p>
          <a:p>
            <a:pPr marL="0" indent="0">
              <a:buNone/>
            </a:pPr>
            <a:r>
              <a:rPr lang="en-US" sz="1100" dirty="0" err="1"/>
              <a:t>Asistentul</a:t>
            </a:r>
            <a:r>
              <a:rPr lang="en-US" sz="1100" dirty="0"/>
              <a:t> medical </a:t>
            </a:r>
            <a:r>
              <a:rPr lang="en-US" sz="1100" dirty="0" err="1"/>
              <a:t>trebuie</a:t>
            </a:r>
            <a:r>
              <a:rPr lang="en-US" sz="1100" dirty="0"/>
              <a:t> </a:t>
            </a:r>
            <a:r>
              <a:rPr lang="en-US" sz="1100" dirty="0" err="1"/>
              <a:t>să</a:t>
            </a:r>
            <a:r>
              <a:rPr lang="en-US" sz="1100" dirty="0"/>
              <a:t> fie </a:t>
            </a:r>
            <a:r>
              <a:rPr lang="en-US" sz="1100" dirty="0" err="1"/>
              <a:t>familiarizat</a:t>
            </a:r>
            <a:r>
              <a:rPr lang="en-US" sz="1100" dirty="0"/>
              <a:t> cu </a:t>
            </a:r>
            <a:r>
              <a:rPr lang="en-US" sz="1100" dirty="0" err="1"/>
              <a:t>principalele</a:t>
            </a:r>
            <a:r>
              <a:rPr lang="en-US" sz="1100" dirty="0"/>
              <a:t> </a:t>
            </a:r>
            <a:r>
              <a:rPr lang="en-US" sz="1100" dirty="0" err="1"/>
              <a:t>probleme</a:t>
            </a:r>
            <a:r>
              <a:rPr lang="en-US" sz="1100" dirty="0"/>
              <a:t> de </a:t>
            </a:r>
            <a:r>
              <a:rPr lang="en-US" sz="1100" dirty="0" err="1"/>
              <a:t>rezolvat</a:t>
            </a:r>
            <a:r>
              <a:rPr lang="en-US" sz="1100" dirty="0"/>
              <a:t> </a:t>
            </a:r>
            <a:r>
              <a:rPr lang="en-US" sz="1100" dirty="0" err="1"/>
              <a:t>în</a:t>
            </a:r>
            <a:r>
              <a:rPr lang="en-US" sz="1100" dirty="0"/>
              <a:t> </a:t>
            </a:r>
            <a:r>
              <a:rPr lang="en-US" sz="1100" dirty="0" err="1"/>
              <a:t>această</a:t>
            </a:r>
            <a:r>
              <a:rPr lang="en-US" sz="1100" dirty="0"/>
              <a:t> </a:t>
            </a:r>
            <a:r>
              <a:rPr lang="en-US" sz="1100" dirty="0" err="1"/>
              <a:t>perioadă</a:t>
            </a:r>
            <a:r>
              <a:rPr lang="en-US" sz="1100" dirty="0"/>
              <a:t>, </a:t>
            </a:r>
            <a:r>
              <a:rPr lang="en-US" sz="1100" dirty="0" err="1"/>
              <a:t>deoarece</a:t>
            </a:r>
            <a:r>
              <a:rPr lang="en-US" sz="1100" dirty="0"/>
              <a:t> </a:t>
            </a:r>
            <a:r>
              <a:rPr lang="en-US" sz="1100" dirty="0" err="1"/>
              <a:t>mortalitatea</a:t>
            </a:r>
            <a:r>
              <a:rPr lang="en-US" sz="1100" dirty="0"/>
              <a:t> </a:t>
            </a:r>
            <a:r>
              <a:rPr lang="en-US" sz="1100" dirty="0" err="1"/>
              <a:t>cea</a:t>
            </a:r>
            <a:r>
              <a:rPr lang="en-US" sz="1100" dirty="0"/>
              <a:t> </a:t>
            </a:r>
            <a:r>
              <a:rPr lang="en-US" sz="1100" dirty="0" err="1"/>
              <a:t>mai</a:t>
            </a:r>
            <a:r>
              <a:rPr lang="en-US" sz="1100" dirty="0"/>
              <a:t> mare (2/3 din </a:t>
            </a:r>
            <a:r>
              <a:rPr lang="en-US" sz="1100" dirty="0" err="1"/>
              <a:t>cazuri</a:t>
            </a:r>
            <a:r>
              <a:rPr lang="en-US" sz="1100" dirty="0"/>
              <a:t>) are loc </a:t>
            </a:r>
            <a:r>
              <a:rPr lang="en-US" sz="1100" dirty="0" err="1"/>
              <a:t>în</a:t>
            </a:r>
            <a:r>
              <a:rPr lang="en-US" sz="1100" dirty="0"/>
              <a:t> </a:t>
            </a:r>
            <a:r>
              <a:rPr lang="en-US" sz="1100" dirty="0" err="1"/>
              <a:t>această</a:t>
            </a:r>
            <a:r>
              <a:rPr lang="en-US" sz="1100" dirty="0"/>
              <a:t> </a:t>
            </a:r>
            <a:r>
              <a:rPr lang="en-US" sz="1100" dirty="0" err="1"/>
              <a:t>fază</a:t>
            </a:r>
            <a:r>
              <a:rPr lang="en-US" sz="1100" dirty="0"/>
              <a:t>.</a:t>
            </a:r>
          </a:p>
          <a:p>
            <a:pPr marL="0" indent="0">
              <a:buNone/>
            </a:pPr>
            <a:endParaRPr lang="en-US" sz="1100" dirty="0"/>
          </a:p>
          <a:p>
            <a:pPr marL="0" indent="0">
              <a:buNone/>
            </a:pPr>
            <a:r>
              <a:rPr lang="en-US" sz="1100" dirty="0" err="1"/>
              <a:t>Trebuie</a:t>
            </a:r>
            <a:r>
              <a:rPr lang="en-US" sz="1100" dirty="0"/>
              <a:t> s</a:t>
            </a:r>
            <a:r>
              <a:rPr lang="ro-RO" sz="1100" dirty="0"/>
              <a:t>ă prevină</a:t>
            </a:r>
            <a:r>
              <a:rPr lang="en-US" sz="1100" dirty="0"/>
              <a:t> </a:t>
            </a:r>
            <a:r>
              <a:rPr lang="ro-RO" sz="1100" dirty="0"/>
              <a:t>moartea</a:t>
            </a:r>
            <a:r>
              <a:rPr lang="en-US" sz="1100" dirty="0"/>
              <a:t> </a:t>
            </a:r>
            <a:r>
              <a:rPr lang="ro-RO" sz="1100" dirty="0"/>
              <a:t>subită cardiacă </a:t>
            </a:r>
            <a:r>
              <a:rPr lang="en-US" sz="1100" dirty="0" err="1"/>
              <a:t>prin</a:t>
            </a:r>
            <a:r>
              <a:rPr lang="en-US" sz="1100" dirty="0"/>
              <a:t> </a:t>
            </a:r>
            <a:r>
              <a:rPr lang="en-US" sz="1100" dirty="0" err="1"/>
              <a:t>aşezarea</a:t>
            </a:r>
            <a:r>
              <a:rPr lang="en-US" sz="1100" dirty="0"/>
              <a:t> </a:t>
            </a:r>
            <a:r>
              <a:rPr lang="en-US" sz="1100" dirty="0" err="1"/>
              <a:t>bolnavului</a:t>
            </a:r>
            <a:r>
              <a:rPr lang="en-US" sz="1100" dirty="0"/>
              <a:t> </a:t>
            </a:r>
            <a:r>
              <a:rPr lang="en-US" sz="1100" dirty="0" err="1"/>
              <a:t>în</a:t>
            </a:r>
            <a:r>
              <a:rPr lang="en-US" sz="1100" dirty="0"/>
              <a:t> </a:t>
            </a:r>
            <a:r>
              <a:rPr lang="en-US" sz="1100" dirty="0" err="1"/>
              <a:t>decubit</a:t>
            </a:r>
            <a:r>
              <a:rPr lang="en-US" sz="1100" dirty="0"/>
              <a:t> dorsal, </a:t>
            </a:r>
            <a:r>
              <a:rPr lang="en-US" sz="1100" dirty="0" err="1"/>
              <a:t>interzicerea</a:t>
            </a:r>
            <a:r>
              <a:rPr lang="en-US" sz="1100" dirty="0"/>
              <a:t> </a:t>
            </a:r>
            <a:r>
              <a:rPr lang="en-US" sz="1100" dirty="0" err="1"/>
              <a:t>oricărei</a:t>
            </a:r>
            <a:r>
              <a:rPr lang="en-US" sz="1100" dirty="0"/>
              <a:t> </a:t>
            </a:r>
            <a:r>
              <a:rPr lang="en-US" sz="1100" dirty="0" err="1"/>
              <a:t>mişcări</a:t>
            </a:r>
            <a:r>
              <a:rPr lang="en-US" sz="1100" dirty="0"/>
              <a:t> </a:t>
            </a:r>
            <a:r>
              <a:rPr lang="en-US" sz="1100" dirty="0" err="1"/>
              <a:t>şi</a:t>
            </a:r>
            <a:r>
              <a:rPr lang="ro-RO" sz="1100" dirty="0"/>
              <a:t> prin</a:t>
            </a:r>
            <a:r>
              <a:rPr lang="en-US" sz="1100" dirty="0"/>
              <a:t> </a:t>
            </a:r>
            <a:r>
              <a:rPr lang="en-US" sz="1100" dirty="0" err="1"/>
              <a:t>psihoterapi</a:t>
            </a:r>
            <a:r>
              <a:rPr lang="ro-RO" sz="1100" dirty="0"/>
              <a:t>a</a:t>
            </a:r>
            <a:r>
              <a:rPr lang="en-US" sz="1100" dirty="0"/>
              <a:t> </a:t>
            </a:r>
            <a:r>
              <a:rPr lang="en-US" sz="1100" dirty="0" err="1"/>
              <a:t>bolnavului</a:t>
            </a:r>
            <a:r>
              <a:rPr lang="en-US" sz="1100" dirty="0"/>
              <a:t>.</a:t>
            </a:r>
          </a:p>
          <a:p>
            <a:pPr marL="0" indent="0">
              <a:buNone/>
            </a:pPr>
            <a:endParaRPr lang="ro-RO" sz="1100" dirty="0"/>
          </a:p>
          <a:p>
            <a:pPr marL="0" indent="0">
              <a:buNone/>
            </a:pPr>
            <a:r>
              <a:rPr lang="ro-RO" sz="1100" dirty="0"/>
              <a:t>Preîntâmpinarea altor complicaţii</a:t>
            </a:r>
            <a:r>
              <a:rPr lang="en-US" sz="1100" dirty="0"/>
              <a:t>: </a:t>
            </a:r>
            <a:r>
              <a:rPr lang="en-US" sz="1100" dirty="0" err="1"/>
              <a:t>sedarea</a:t>
            </a:r>
            <a:r>
              <a:rPr lang="en-US" sz="1100" dirty="0"/>
              <a:t> </a:t>
            </a:r>
            <a:r>
              <a:rPr lang="en-US" sz="1100" dirty="0" err="1"/>
              <a:t>durerii</a:t>
            </a:r>
            <a:r>
              <a:rPr lang="en-US" sz="1100" dirty="0"/>
              <a:t> (</a:t>
            </a:r>
            <a:r>
              <a:rPr lang="en-US" sz="1100" dirty="0" err="1"/>
              <a:t>Morfin</a:t>
            </a:r>
            <a:r>
              <a:rPr lang="ro-RO" sz="1100" dirty="0"/>
              <a:t>ă 0.02g</a:t>
            </a:r>
            <a:r>
              <a:rPr lang="en-US" sz="1100" dirty="0"/>
              <a:t>), </a:t>
            </a:r>
            <a:r>
              <a:rPr lang="ro-RO" sz="1100" dirty="0"/>
              <a:t>urmărire puls, menţinere tensiune arterială (glucoză 5% şi Dextran) şi permeabilitate cale aeriană.</a:t>
            </a:r>
            <a:endParaRPr lang="en-US" sz="1100" dirty="0"/>
          </a:p>
          <a:p>
            <a:pPr marL="0" lvl="0" indent="0">
              <a:buNone/>
            </a:pPr>
            <a:endParaRPr lang="ro-RO" sz="1100" dirty="0">
              <a:effectLst>
                <a:outerShdw blurRad="38100" dist="38100" dir="2700000" algn="tl">
                  <a:srgbClr val="000000">
                    <a:alpha val="43137"/>
                  </a:srgbClr>
                </a:outerShdw>
              </a:effectLst>
            </a:endParaRPr>
          </a:p>
          <a:p>
            <a:pPr marL="0" lvl="0" indent="0">
              <a:buNone/>
            </a:pPr>
            <a:r>
              <a:rPr lang="ro-RO" sz="1100" b="1" dirty="0"/>
              <a:t>Îngrijire</a:t>
            </a:r>
            <a:endParaRPr lang="en-US" sz="1100" b="1" dirty="0"/>
          </a:p>
          <a:p>
            <a:pPr marL="0" lvl="0" indent="0">
              <a:buNone/>
            </a:pPr>
            <a:endParaRPr lang="en-US" sz="1100" b="1" dirty="0"/>
          </a:p>
          <a:p>
            <a:pPr marL="0" lvl="0" indent="0">
              <a:buNone/>
            </a:pPr>
            <a:r>
              <a:rPr lang="en-US" sz="1100" b="1" dirty="0" err="1"/>
              <a:t>Instalarea</a:t>
            </a:r>
            <a:r>
              <a:rPr lang="en-US" sz="1100" b="1" dirty="0"/>
              <a:t> </a:t>
            </a:r>
            <a:r>
              <a:rPr lang="en-US" sz="1100" b="1" dirty="0" err="1"/>
              <a:t>bolnavului</a:t>
            </a:r>
            <a:r>
              <a:rPr lang="en-US" sz="1100" b="1" dirty="0"/>
              <a:t> </a:t>
            </a:r>
            <a:r>
              <a:rPr lang="en-US" sz="1100" b="1" dirty="0" err="1"/>
              <a:t>în</a:t>
            </a:r>
            <a:r>
              <a:rPr lang="en-US" sz="1100" b="1" dirty="0"/>
              <a:t> pat </a:t>
            </a:r>
            <a:r>
              <a:rPr lang="en-US" sz="1100" dirty="0"/>
              <a:t>- </a:t>
            </a:r>
            <a:r>
              <a:rPr lang="en-US" sz="1100" dirty="0" err="1"/>
              <a:t>asistentul</a:t>
            </a:r>
            <a:r>
              <a:rPr lang="en-US" sz="1100" dirty="0"/>
              <a:t> medical </a:t>
            </a:r>
            <a:r>
              <a:rPr lang="en-US" sz="1100" dirty="0" err="1"/>
              <a:t>va</a:t>
            </a:r>
            <a:r>
              <a:rPr lang="en-US" sz="1100" dirty="0"/>
              <a:t> </a:t>
            </a:r>
            <a:r>
              <a:rPr lang="en-US" sz="1100" dirty="0" err="1"/>
              <a:t>avea</a:t>
            </a:r>
            <a:r>
              <a:rPr lang="en-US" sz="1100" dirty="0"/>
              <a:t> </a:t>
            </a:r>
            <a:r>
              <a:rPr lang="en-US" sz="1100" dirty="0" err="1"/>
              <a:t>grijă</a:t>
            </a:r>
            <a:r>
              <a:rPr lang="en-US" sz="1100" dirty="0"/>
              <a:t> </a:t>
            </a:r>
            <a:r>
              <a:rPr lang="en-US" sz="1100" dirty="0" err="1"/>
              <a:t>să</a:t>
            </a:r>
            <a:r>
              <a:rPr lang="en-US" sz="1100" dirty="0"/>
              <a:t> I se </a:t>
            </a:r>
            <a:r>
              <a:rPr lang="en-US" sz="1100" dirty="0" err="1"/>
              <a:t>asigure</a:t>
            </a:r>
            <a:r>
              <a:rPr lang="en-US" sz="1100" dirty="0"/>
              <a:t> un </a:t>
            </a:r>
            <a:r>
              <a:rPr lang="en-US" sz="1100" dirty="0" err="1"/>
              <a:t>climat</a:t>
            </a:r>
            <a:r>
              <a:rPr lang="en-US" sz="1100" dirty="0"/>
              <a:t> de </a:t>
            </a:r>
            <a:r>
              <a:rPr lang="en-US" sz="1100" dirty="0" err="1"/>
              <a:t>linişte</a:t>
            </a:r>
            <a:r>
              <a:rPr lang="en-US" sz="1100" dirty="0"/>
              <a:t>, salon bine </a:t>
            </a:r>
            <a:r>
              <a:rPr lang="en-US" sz="1100" dirty="0" err="1"/>
              <a:t>încălzit</a:t>
            </a:r>
            <a:r>
              <a:rPr lang="en-US" sz="1100" dirty="0"/>
              <a:t>.</a:t>
            </a:r>
          </a:p>
          <a:p>
            <a:pPr marL="0" lvl="0" indent="0">
              <a:buNone/>
            </a:pPr>
            <a:r>
              <a:rPr lang="en-US" sz="1100" b="1" dirty="0" err="1"/>
              <a:t>Aplicarea</a:t>
            </a:r>
            <a:r>
              <a:rPr lang="en-US" sz="1100" b="1" dirty="0"/>
              <a:t> </a:t>
            </a:r>
            <a:r>
              <a:rPr lang="en-US" sz="1100" b="1" dirty="0" err="1"/>
              <a:t>în</a:t>
            </a:r>
            <a:r>
              <a:rPr lang="en-US" sz="1100" b="1" dirty="0"/>
              <a:t> </a:t>
            </a:r>
            <a:r>
              <a:rPr lang="en-US" sz="1100" b="1" dirty="0" err="1"/>
              <a:t>continuare</a:t>
            </a:r>
            <a:r>
              <a:rPr lang="en-US" sz="1100" b="1" dirty="0"/>
              <a:t> a </a:t>
            </a:r>
            <a:r>
              <a:rPr lang="en-US" sz="1100" b="1" dirty="0" err="1"/>
              <a:t>măsurilor</a:t>
            </a:r>
            <a:r>
              <a:rPr lang="en-US" sz="1100" b="1" dirty="0"/>
              <a:t> de prim-</a:t>
            </a:r>
            <a:r>
              <a:rPr lang="en-US" sz="1100" b="1" dirty="0" err="1"/>
              <a:t>ajutor</a:t>
            </a:r>
            <a:r>
              <a:rPr lang="en-US" sz="1100" b="1" dirty="0"/>
              <a:t> </a:t>
            </a:r>
            <a:r>
              <a:rPr lang="en-US" sz="1100" dirty="0"/>
              <a:t>– </a:t>
            </a:r>
            <a:r>
              <a:rPr lang="en-US" sz="1100" dirty="0" err="1"/>
              <a:t>sedarea</a:t>
            </a:r>
            <a:r>
              <a:rPr lang="en-US" sz="1100" dirty="0"/>
              <a:t> </a:t>
            </a:r>
            <a:r>
              <a:rPr lang="en-US" sz="1100" dirty="0" err="1"/>
              <a:t>durerii</a:t>
            </a:r>
            <a:r>
              <a:rPr lang="en-US" sz="1100" dirty="0"/>
              <a:t>, </a:t>
            </a:r>
            <a:r>
              <a:rPr lang="en-US" sz="1100" dirty="0" err="1"/>
              <a:t>combaterea</a:t>
            </a:r>
            <a:r>
              <a:rPr lang="en-US" sz="1100" dirty="0"/>
              <a:t> </a:t>
            </a:r>
            <a:r>
              <a:rPr lang="en-US" sz="1100" dirty="0" err="1"/>
              <a:t>anxietăţii</a:t>
            </a:r>
            <a:r>
              <a:rPr lang="en-US" sz="1100" dirty="0"/>
              <a:t>, </a:t>
            </a:r>
            <a:r>
              <a:rPr lang="en-US" sz="1100" dirty="0" err="1"/>
              <a:t>oxigenoterapie</a:t>
            </a:r>
            <a:r>
              <a:rPr lang="en-US" sz="1100" dirty="0"/>
              <a:t>.</a:t>
            </a:r>
          </a:p>
          <a:p>
            <a:pPr marL="0" lvl="0" indent="0">
              <a:buNone/>
            </a:pPr>
            <a:r>
              <a:rPr lang="en-US" sz="1100" b="1" dirty="0" err="1"/>
              <a:t>Supravegherea</a:t>
            </a:r>
            <a:r>
              <a:rPr lang="en-US" sz="1100" b="1" dirty="0"/>
              <a:t> </a:t>
            </a:r>
            <a:r>
              <a:rPr lang="en-US" sz="1100" b="1" dirty="0" err="1"/>
              <a:t>funcţiilor</a:t>
            </a:r>
            <a:r>
              <a:rPr lang="en-US" sz="1100" b="1" dirty="0"/>
              <a:t> </a:t>
            </a:r>
            <a:r>
              <a:rPr lang="en-US" sz="1100" b="1" dirty="0" err="1"/>
              <a:t>vitale</a:t>
            </a:r>
            <a:r>
              <a:rPr lang="en-US" sz="1100" b="1" dirty="0"/>
              <a:t> </a:t>
            </a:r>
            <a:r>
              <a:rPr lang="en-US" sz="1100" dirty="0"/>
              <a:t>- </a:t>
            </a:r>
            <a:r>
              <a:rPr lang="en-US" sz="1100" dirty="0" err="1"/>
              <a:t>monitorizarea</a:t>
            </a:r>
            <a:r>
              <a:rPr lang="en-US" sz="1100" dirty="0"/>
              <a:t> </a:t>
            </a:r>
            <a:r>
              <a:rPr lang="en-US" sz="1100" dirty="0" err="1"/>
              <a:t>în</a:t>
            </a:r>
            <a:r>
              <a:rPr lang="en-US" sz="1100" dirty="0"/>
              <a:t> </a:t>
            </a:r>
            <a:r>
              <a:rPr lang="en-US" sz="1100" dirty="0" err="1"/>
              <a:t>primele</a:t>
            </a:r>
            <a:r>
              <a:rPr lang="en-US" sz="1100" dirty="0"/>
              <a:t> </a:t>
            </a:r>
            <a:r>
              <a:rPr lang="en-US" sz="1100" dirty="0" err="1"/>
              <a:t>zile</a:t>
            </a:r>
            <a:r>
              <a:rPr lang="en-US" sz="1100" dirty="0"/>
              <a:t> a EKG, a </a:t>
            </a:r>
            <a:r>
              <a:rPr lang="en-US" sz="1100" dirty="0" err="1"/>
              <a:t>tensiunii</a:t>
            </a:r>
            <a:r>
              <a:rPr lang="en-US" sz="1100" dirty="0"/>
              <a:t> </a:t>
            </a:r>
            <a:r>
              <a:rPr lang="en-US" sz="1100" dirty="0" err="1"/>
              <a:t>arteriale</a:t>
            </a:r>
            <a:r>
              <a:rPr lang="en-US" sz="1100" dirty="0"/>
              <a:t> </a:t>
            </a:r>
            <a:r>
              <a:rPr lang="en-US" sz="1100" dirty="0" err="1"/>
              <a:t>şi</a:t>
            </a:r>
            <a:r>
              <a:rPr lang="en-US" sz="1100" dirty="0"/>
              <a:t> a </a:t>
            </a:r>
            <a:r>
              <a:rPr lang="en-US" sz="1100" dirty="0" err="1"/>
              <a:t>ritmului</a:t>
            </a:r>
            <a:r>
              <a:rPr lang="en-US" sz="1100" dirty="0"/>
              <a:t> cardiac.</a:t>
            </a:r>
          </a:p>
          <a:p>
            <a:pPr marL="0" lvl="0" indent="0">
              <a:buNone/>
            </a:pPr>
            <a:r>
              <a:rPr lang="en-US" sz="1100" b="1" dirty="0" err="1"/>
              <a:t>Recoltarea</a:t>
            </a:r>
            <a:r>
              <a:rPr lang="en-US" sz="1100" b="1" dirty="0"/>
              <a:t> </a:t>
            </a:r>
            <a:r>
              <a:rPr lang="en-US" sz="1100" b="1" dirty="0" err="1"/>
              <a:t>probelor</a:t>
            </a:r>
            <a:r>
              <a:rPr lang="en-US" sz="1100" b="1" dirty="0"/>
              <a:t> de </a:t>
            </a:r>
            <a:r>
              <a:rPr lang="en-US" sz="1100" b="1" dirty="0" err="1"/>
              <a:t>laborator</a:t>
            </a:r>
            <a:r>
              <a:rPr lang="en-US" sz="1100" b="1" dirty="0"/>
              <a:t> </a:t>
            </a:r>
            <a:r>
              <a:rPr lang="en-US" sz="1100" dirty="0"/>
              <a:t>- </a:t>
            </a:r>
            <a:r>
              <a:rPr lang="en-US" sz="1100" dirty="0" err="1"/>
              <a:t>asistentul</a:t>
            </a:r>
            <a:r>
              <a:rPr lang="en-US" sz="1100" dirty="0"/>
              <a:t> medical </a:t>
            </a:r>
            <a:r>
              <a:rPr lang="en-US" sz="1100" dirty="0" err="1"/>
              <a:t>va</a:t>
            </a:r>
            <a:r>
              <a:rPr lang="en-US" sz="1100" dirty="0"/>
              <a:t> </a:t>
            </a:r>
            <a:r>
              <a:rPr lang="en-US" sz="1100" dirty="0" err="1"/>
              <a:t>recolta</a:t>
            </a:r>
            <a:r>
              <a:rPr lang="en-US" sz="1100" dirty="0"/>
              <a:t> probe de </a:t>
            </a:r>
            <a:r>
              <a:rPr lang="en-US" sz="1100" dirty="0" err="1"/>
              <a:t>sânge</a:t>
            </a:r>
            <a:r>
              <a:rPr lang="en-US" sz="1100" dirty="0"/>
              <a:t> </a:t>
            </a:r>
            <a:r>
              <a:rPr lang="en-US" sz="1100" dirty="0" err="1"/>
              <a:t>pentru</a:t>
            </a:r>
            <a:r>
              <a:rPr lang="en-US" sz="1100" dirty="0"/>
              <a:t> </a:t>
            </a:r>
            <a:r>
              <a:rPr lang="en-US" sz="1100" dirty="0" err="1"/>
              <a:t>laborator</a:t>
            </a:r>
            <a:r>
              <a:rPr lang="en-US" sz="1100" dirty="0"/>
              <a:t>, probe indicate de medic: </a:t>
            </a:r>
            <a:r>
              <a:rPr lang="en-US" sz="1100" dirty="0" err="1"/>
              <a:t>pentru</a:t>
            </a:r>
            <a:r>
              <a:rPr lang="en-US" sz="1100" dirty="0"/>
              <a:t> </a:t>
            </a:r>
            <a:r>
              <a:rPr lang="en-US" sz="1100" dirty="0" err="1"/>
              <a:t>dozările</a:t>
            </a:r>
            <a:r>
              <a:rPr lang="en-US" sz="1100" dirty="0"/>
              <a:t> </a:t>
            </a:r>
            <a:r>
              <a:rPr lang="en-US" sz="1100" dirty="0" err="1"/>
              <a:t>enzimatice</a:t>
            </a:r>
            <a:r>
              <a:rPr lang="en-US" sz="1100" dirty="0"/>
              <a:t>, a </a:t>
            </a:r>
            <a:r>
              <a:rPr lang="en-US" sz="1100" dirty="0" err="1"/>
              <a:t>fibrinogenului</a:t>
            </a:r>
            <a:r>
              <a:rPr lang="en-US" sz="1100" dirty="0"/>
              <a:t>, </a:t>
            </a:r>
            <a:r>
              <a:rPr lang="en-US" sz="1100" dirty="0" err="1"/>
              <a:t>glicemiei</a:t>
            </a:r>
            <a:r>
              <a:rPr lang="en-US" sz="1100" dirty="0"/>
              <a:t>, </a:t>
            </a:r>
            <a:r>
              <a:rPr lang="en-US" sz="1100" dirty="0" err="1"/>
              <a:t>determinarea</a:t>
            </a:r>
            <a:r>
              <a:rPr lang="en-US" sz="1100" dirty="0"/>
              <a:t> </a:t>
            </a:r>
            <a:r>
              <a:rPr lang="en-US" sz="1100" dirty="0" err="1"/>
              <a:t>leucocitozei</a:t>
            </a:r>
            <a:r>
              <a:rPr lang="en-US" sz="1100" dirty="0"/>
              <a:t>, a VSH-</a:t>
            </a:r>
            <a:r>
              <a:rPr lang="en-US" sz="1100" dirty="0" err="1"/>
              <a:t>ului</a:t>
            </a:r>
            <a:r>
              <a:rPr lang="en-US" sz="1100" dirty="0"/>
              <a:t>, </a:t>
            </a:r>
            <a:r>
              <a:rPr lang="en-US" sz="1100" dirty="0" err="1"/>
              <a:t>colesterolului</a:t>
            </a:r>
            <a:r>
              <a:rPr lang="en-US" sz="1100" dirty="0"/>
              <a:t>, </a:t>
            </a:r>
            <a:r>
              <a:rPr lang="en-US" sz="1100" dirty="0" err="1"/>
              <a:t>acidului</a:t>
            </a:r>
            <a:r>
              <a:rPr lang="en-US" sz="1100" dirty="0"/>
              <a:t> uric, </a:t>
            </a:r>
            <a:r>
              <a:rPr lang="en-US" sz="1100" dirty="0" err="1"/>
              <a:t>ureei</a:t>
            </a:r>
            <a:r>
              <a:rPr lang="en-US" sz="1100" dirty="0"/>
              <a:t>, </a:t>
            </a:r>
            <a:r>
              <a:rPr lang="en-US" sz="1100" dirty="0" err="1"/>
              <a:t>creatininei</a:t>
            </a:r>
            <a:r>
              <a:rPr lang="en-US" sz="1100" dirty="0"/>
              <a:t>. De </a:t>
            </a:r>
            <a:r>
              <a:rPr lang="en-US" sz="1100" dirty="0" err="1"/>
              <a:t>asemenea</a:t>
            </a:r>
            <a:r>
              <a:rPr lang="en-US" sz="1100" dirty="0"/>
              <a:t>, </a:t>
            </a:r>
            <a:r>
              <a:rPr lang="en-US" sz="1100" dirty="0" err="1"/>
              <a:t>va</a:t>
            </a:r>
            <a:r>
              <a:rPr lang="en-US" sz="1100" dirty="0"/>
              <a:t> </a:t>
            </a:r>
            <a:r>
              <a:rPr lang="en-US" sz="1100" dirty="0" err="1"/>
              <a:t>efectua</a:t>
            </a:r>
            <a:r>
              <a:rPr lang="en-US" sz="1100" dirty="0"/>
              <a:t> </a:t>
            </a:r>
            <a:r>
              <a:rPr lang="en-US" sz="1100" dirty="0" err="1"/>
              <a:t>alte</a:t>
            </a:r>
            <a:r>
              <a:rPr lang="en-US" sz="1100" dirty="0"/>
              <a:t> </a:t>
            </a:r>
            <a:r>
              <a:rPr lang="en-US" sz="1100" dirty="0" err="1"/>
              <a:t>investigaţii</a:t>
            </a:r>
            <a:r>
              <a:rPr lang="en-US" sz="1100" dirty="0"/>
              <a:t> </a:t>
            </a:r>
            <a:r>
              <a:rPr lang="en-US" sz="1100" dirty="0" err="1"/>
              <a:t>şi</a:t>
            </a:r>
            <a:r>
              <a:rPr lang="en-US" sz="1100" dirty="0"/>
              <a:t> </a:t>
            </a:r>
            <a:r>
              <a:rPr lang="en-US" sz="1100" dirty="0" err="1"/>
              <a:t>examene</a:t>
            </a:r>
            <a:r>
              <a:rPr lang="en-US" sz="1100" dirty="0"/>
              <a:t>: EKG, ECHO, </a:t>
            </a:r>
            <a:r>
              <a:rPr lang="en-US" sz="1100" dirty="0" err="1"/>
              <a:t>tomografie</a:t>
            </a:r>
            <a:r>
              <a:rPr lang="en-US" sz="1100" dirty="0"/>
              <a:t>.</a:t>
            </a:r>
          </a:p>
          <a:p>
            <a:pPr marL="0" indent="0">
              <a:buNone/>
            </a:pPr>
            <a:r>
              <a:rPr lang="en-US" sz="1100" b="1" dirty="0" err="1"/>
              <a:t>Prevenirea</a:t>
            </a:r>
            <a:r>
              <a:rPr lang="en-US" sz="1100" b="1" dirty="0"/>
              <a:t> </a:t>
            </a:r>
            <a:r>
              <a:rPr lang="en-US" sz="1100" b="1" dirty="0" err="1"/>
              <a:t>complicaţiilor</a:t>
            </a:r>
            <a:r>
              <a:rPr lang="en-US" sz="1100" b="1" dirty="0"/>
              <a:t> </a:t>
            </a:r>
            <a:r>
              <a:rPr lang="en-US" sz="1100" b="1" dirty="0" err="1"/>
              <a:t>tromboembolice</a:t>
            </a:r>
            <a:r>
              <a:rPr lang="en-US" sz="1100" b="1" dirty="0"/>
              <a:t> </a:t>
            </a:r>
            <a:r>
              <a:rPr lang="en-US" sz="1100" dirty="0"/>
              <a:t>- se </a:t>
            </a:r>
            <a:r>
              <a:rPr lang="en-US" sz="1100" dirty="0" err="1"/>
              <a:t>va</a:t>
            </a:r>
            <a:r>
              <a:rPr lang="en-US" sz="1100" dirty="0"/>
              <a:t> </a:t>
            </a:r>
            <a:r>
              <a:rPr lang="en-US" sz="1100" dirty="0" err="1"/>
              <a:t>administra</a:t>
            </a:r>
            <a:r>
              <a:rPr lang="en-US" sz="1100" dirty="0"/>
              <a:t>: </a:t>
            </a:r>
            <a:r>
              <a:rPr lang="en-US" sz="1100" dirty="0" err="1"/>
              <a:t>anticoagulante</a:t>
            </a:r>
            <a:r>
              <a:rPr lang="en-US" sz="1100" dirty="0"/>
              <a:t>; </a:t>
            </a:r>
            <a:r>
              <a:rPr lang="en-US" sz="1100" dirty="0" err="1"/>
              <a:t>Heparina</a:t>
            </a:r>
            <a:r>
              <a:rPr lang="en-US" sz="1100" dirty="0"/>
              <a:t> 300-400 mg/24 ore; 1 </a:t>
            </a:r>
            <a:r>
              <a:rPr lang="en-US" sz="1100" dirty="0" err="1"/>
              <a:t>fiol</a:t>
            </a:r>
            <a:r>
              <a:rPr lang="ro-RO" sz="1100" dirty="0"/>
              <a:t>ă</a:t>
            </a:r>
            <a:r>
              <a:rPr lang="en-US" sz="1100" dirty="0"/>
              <a:t> = 50 mg, </a:t>
            </a:r>
            <a:r>
              <a:rPr lang="en-US" sz="1100" dirty="0" err="1"/>
              <a:t>câte</a:t>
            </a:r>
            <a:r>
              <a:rPr lang="en-US" sz="1100" dirty="0"/>
              <a:t> 2 </a:t>
            </a:r>
            <a:r>
              <a:rPr lang="en-US" sz="1100" dirty="0" err="1"/>
              <a:t>fiole</a:t>
            </a:r>
            <a:r>
              <a:rPr lang="en-US" sz="1100" dirty="0"/>
              <a:t> la 4-6 ore </a:t>
            </a:r>
            <a:r>
              <a:rPr lang="en-US" sz="1100" dirty="0" err="1"/>
              <a:t>concomitent</a:t>
            </a:r>
            <a:r>
              <a:rPr lang="en-US" sz="1100" dirty="0"/>
              <a:t> cu </a:t>
            </a:r>
            <a:r>
              <a:rPr lang="en-US" sz="1100" dirty="0" err="1"/>
              <a:t>Trombostop</a:t>
            </a:r>
            <a:r>
              <a:rPr lang="en-US" sz="1100" dirty="0"/>
              <a:t> (4-6 </a:t>
            </a:r>
            <a:r>
              <a:rPr lang="en-US" sz="1100" dirty="0" err="1"/>
              <a:t>tablete</a:t>
            </a:r>
            <a:r>
              <a:rPr lang="en-US" sz="1100" dirty="0"/>
              <a:t> pe </a:t>
            </a:r>
            <a:r>
              <a:rPr lang="en-US" sz="1100" dirty="0" err="1"/>
              <a:t>zi</a:t>
            </a:r>
            <a:r>
              <a:rPr lang="en-US" sz="1100" dirty="0"/>
              <a:t>, </a:t>
            </a:r>
            <a:r>
              <a:rPr lang="en-US" sz="1100" dirty="0" err="1"/>
              <a:t>iniţial</a:t>
            </a:r>
            <a:r>
              <a:rPr lang="en-US" sz="1100" dirty="0"/>
              <a:t>, </a:t>
            </a:r>
            <a:r>
              <a:rPr lang="en-US" sz="1100" dirty="0" err="1"/>
              <a:t>apoi</a:t>
            </a:r>
            <a:r>
              <a:rPr lang="en-US" sz="1100" dirty="0"/>
              <a:t> </a:t>
            </a:r>
            <a:r>
              <a:rPr lang="en-US" sz="1100" dirty="0" err="1"/>
              <a:t>în</a:t>
            </a:r>
            <a:r>
              <a:rPr lang="en-US" sz="1100" dirty="0"/>
              <a:t> </a:t>
            </a:r>
            <a:r>
              <a:rPr lang="en-US" sz="1100" dirty="0" err="1"/>
              <a:t>funcţie</a:t>
            </a:r>
            <a:r>
              <a:rPr lang="en-US" sz="1100" dirty="0"/>
              <a:t> de </a:t>
            </a:r>
            <a:r>
              <a:rPr lang="en-US" sz="1100" dirty="0" err="1"/>
              <a:t>timpul</a:t>
            </a:r>
            <a:r>
              <a:rPr lang="en-US" sz="1100" dirty="0"/>
              <a:t> Quick).</a:t>
            </a:r>
            <a:endParaRPr lang="en-US" sz="1100" b="1" dirty="0"/>
          </a:p>
          <a:p>
            <a:pPr marL="0" lvl="0" indent="0">
              <a:buNone/>
            </a:pPr>
            <a:r>
              <a:rPr lang="ro-RO" sz="1100" b="1" dirty="0"/>
              <a:t>Preîntâmpinarea hiperexcitaţiilor miocardului</a:t>
            </a:r>
            <a:r>
              <a:rPr lang="en-US" sz="1100" b="1" dirty="0"/>
              <a:t> </a:t>
            </a:r>
            <a:r>
              <a:rPr lang="en-US" sz="1100" dirty="0"/>
              <a:t>-</a:t>
            </a:r>
            <a:r>
              <a:rPr lang="pt-BR" sz="1100" dirty="0"/>
              <a:t> Xilina 200 mg intramuscular (20 ml 1%) sau intravenos, ori în perfuzie.</a:t>
            </a:r>
          </a:p>
          <a:p>
            <a:pPr marL="0" lvl="0" indent="0">
              <a:buNone/>
            </a:pPr>
            <a:r>
              <a:rPr lang="ro-RO" sz="1100" b="1" dirty="0"/>
              <a:t>Administrarea medicaţiei</a:t>
            </a:r>
            <a:r>
              <a:rPr lang="en-US" sz="1100" b="1" dirty="0"/>
              <a:t> </a:t>
            </a:r>
            <a:r>
              <a:rPr lang="en-US" sz="1100" dirty="0"/>
              <a:t>- </a:t>
            </a:r>
            <a:r>
              <a:rPr lang="it-IT" sz="1100" dirty="0"/>
              <a:t>asistentul medical va avea pregătite medicamentele pentru eventualele complicaţii.</a:t>
            </a:r>
          </a:p>
          <a:p>
            <a:pPr marL="0" lvl="0" indent="0">
              <a:buNone/>
            </a:pPr>
            <a:r>
              <a:rPr lang="ro-RO" sz="1100" b="1" dirty="0"/>
              <a:t>Alimentaţia bolnavului </a:t>
            </a:r>
            <a:r>
              <a:rPr lang="en-US" sz="1100" dirty="0"/>
              <a:t>– </a:t>
            </a:r>
            <a:r>
              <a:rPr lang="ro-RO" sz="1100" dirty="0"/>
              <a:t>iniţial </a:t>
            </a:r>
            <a:r>
              <a:rPr lang="en-US" sz="1100" dirty="0"/>
              <a:t>se </a:t>
            </a:r>
            <a:r>
              <a:rPr lang="en-US" sz="1100" dirty="0" err="1"/>
              <a:t>va</a:t>
            </a:r>
            <a:r>
              <a:rPr lang="en-US" sz="1100" dirty="0"/>
              <a:t> face </a:t>
            </a:r>
            <a:r>
              <a:rPr lang="en-US" sz="1100" dirty="0" err="1"/>
              <a:t>alimentaţie</a:t>
            </a:r>
            <a:r>
              <a:rPr lang="en-US" sz="1100" dirty="0"/>
              <a:t> </a:t>
            </a:r>
            <a:r>
              <a:rPr lang="en-US" sz="1100" dirty="0" err="1"/>
              <a:t>pasivă</a:t>
            </a:r>
            <a:r>
              <a:rPr lang="en-US" sz="1100" dirty="0"/>
              <a:t> la pat, </a:t>
            </a:r>
            <a:r>
              <a:rPr lang="en-US" sz="1100" dirty="0" err="1"/>
              <a:t>în</a:t>
            </a:r>
            <a:r>
              <a:rPr lang="en-US" sz="1100" dirty="0"/>
              <a:t> </a:t>
            </a:r>
            <a:r>
              <a:rPr lang="en-US" sz="1100" dirty="0" err="1"/>
              <a:t>primele</a:t>
            </a:r>
            <a:r>
              <a:rPr lang="en-US" sz="1100" dirty="0"/>
              <a:t> </a:t>
            </a:r>
            <a:r>
              <a:rPr lang="en-US" sz="1100" dirty="0" err="1"/>
              <a:t>zile</a:t>
            </a:r>
            <a:r>
              <a:rPr lang="en-US" sz="1100" dirty="0"/>
              <a:t> </a:t>
            </a:r>
            <a:r>
              <a:rPr lang="en-US" sz="1100" dirty="0" err="1"/>
              <a:t>în</a:t>
            </a:r>
            <a:r>
              <a:rPr lang="en-US" sz="1100" dirty="0"/>
              <a:t> </a:t>
            </a:r>
            <a:r>
              <a:rPr lang="en-US" sz="1100" dirty="0" err="1"/>
              <a:t>decubit</a:t>
            </a:r>
            <a:r>
              <a:rPr lang="en-US" sz="1100" dirty="0"/>
              <a:t> dorsal. </a:t>
            </a:r>
          </a:p>
          <a:p>
            <a:pPr marL="0" lvl="0" indent="0">
              <a:buNone/>
            </a:pPr>
            <a:r>
              <a:rPr lang="it-IT" sz="1100" b="1" dirty="0"/>
              <a:t>Urmărirea tranzitului intestinal şi a diurezei </a:t>
            </a:r>
            <a:r>
              <a:rPr lang="it-IT" sz="1100" dirty="0"/>
              <a:t>- Se va oferi urinar şi bazinat, fără să fie ridicat în poziţie semisezanda.</a:t>
            </a:r>
          </a:p>
          <a:p>
            <a:pPr marL="0" lvl="0" indent="0">
              <a:buNone/>
            </a:pPr>
            <a:r>
              <a:rPr lang="it-IT" sz="1100" b="1" dirty="0"/>
              <a:t>Igiena bolnavului </a:t>
            </a:r>
            <a:r>
              <a:rPr lang="it-IT" sz="1100" dirty="0"/>
              <a:t>- Baia generală sau parţială se face la pat fără să obosească bolnavul (primele zile f</a:t>
            </a:r>
            <a:r>
              <a:rPr lang="ro-RO" sz="1100" dirty="0"/>
              <a:t>ără</a:t>
            </a:r>
            <a:r>
              <a:rPr lang="it-IT" sz="1100" dirty="0"/>
              <a:t> ridicare).</a:t>
            </a:r>
          </a:p>
          <a:p>
            <a:pPr marL="0" lvl="0" indent="0">
              <a:buNone/>
            </a:pPr>
            <a:r>
              <a:rPr lang="it-IT" sz="1100" b="1" dirty="0"/>
              <a:t>Mobilizarea bolnavului</a:t>
            </a:r>
            <a:r>
              <a:rPr lang="en-US" sz="1100" dirty="0"/>
              <a:t> - </a:t>
            </a:r>
            <a:r>
              <a:rPr lang="en-US" sz="1100" dirty="0" err="1"/>
              <a:t>Repaus</a:t>
            </a:r>
            <a:r>
              <a:rPr lang="en-US" sz="1100" dirty="0"/>
              <a:t> </a:t>
            </a:r>
            <a:r>
              <a:rPr lang="en-US" sz="1100" dirty="0" err="1"/>
              <a:t>absolut</a:t>
            </a:r>
            <a:r>
              <a:rPr lang="en-US" sz="1100" dirty="0"/>
              <a:t> la pat </a:t>
            </a:r>
            <a:r>
              <a:rPr lang="en-US" sz="1100" dirty="0" err="1"/>
              <a:t>în</a:t>
            </a:r>
            <a:r>
              <a:rPr lang="en-US" sz="1100" dirty="0"/>
              <a:t> prima </a:t>
            </a:r>
            <a:r>
              <a:rPr lang="en-US" sz="1100" dirty="0" err="1"/>
              <a:t>săptămână</a:t>
            </a:r>
            <a:r>
              <a:rPr lang="en-US" sz="1100" dirty="0"/>
              <a:t>. </a:t>
            </a:r>
            <a:r>
              <a:rPr lang="en-US" sz="1100" dirty="0" err="1"/>
              <a:t>Durata</a:t>
            </a:r>
            <a:r>
              <a:rPr lang="en-US" sz="1100" dirty="0"/>
              <a:t> </a:t>
            </a:r>
            <a:r>
              <a:rPr lang="en-US" sz="1100" dirty="0" err="1"/>
              <a:t>imobilizării</a:t>
            </a:r>
            <a:r>
              <a:rPr lang="en-US" sz="1100" dirty="0"/>
              <a:t> </a:t>
            </a:r>
            <a:r>
              <a:rPr lang="en-US" sz="1100" dirty="0" err="1"/>
              <a:t>va</a:t>
            </a:r>
            <a:r>
              <a:rPr lang="en-US" sz="1100" dirty="0"/>
              <a:t> fi </a:t>
            </a:r>
            <a:r>
              <a:rPr lang="en-US" sz="1100" dirty="0" err="1"/>
              <a:t>adaptat</a:t>
            </a:r>
            <a:r>
              <a:rPr lang="ro-RO" sz="1100" dirty="0"/>
              <a:t>ă.</a:t>
            </a:r>
          </a:p>
          <a:p>
            <a:pPr marL="0" lvl="0" indent="0">
              <a:buNone/>
            </a:pPr>
            <a:endParaRPr lang="ro-RO" sz="1100" b="1" dirty="0"/>
          </a:p>
        </p:txBody>
      </p:sp>
    </p:spTree>
    <p:extLst>
      <p:ext uri="{BB962C8B-B14F-4D97-AF65-F5344CB8AC3E}">
        <p14:creationId xmlns:p14="http://schemas.microsoft.com/office/powerpoint/2010/main" val="30517634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8C7D1F89-BC50-4B48-8DE3-54F659D2317A}"/>
              </a:ext>
            </a:extLst>
          </p:cNvPr>
          <p:cNvSpPr>
            <a:spLocks noGrp="1"/>
          </p:cNvSpPr>
          <p:nvPr>
            <p:ph type="body" idx="1"/>
          </p:nvPr>
        </p:nvSpPr>
        <p:spPr>
          <a:xfrm>
            <a:off x="287079" y="170121"/>
            <a:ext cx="8739963" cy="4816548"/>
          </a:xfrm>
        </p:spPr>
        <p:txBody>
          <a:bodyPr/>
          <a:lstStyle/>
          <a:p>
            <a:pPr marL="0" lvl="0" indent="0">
              <a:buNone/>
            </a:pPr>
            <a:r>
              <a:rPr lang="en-US" sz="1100" b="1" dirty="0" err="1"/>
              <a:t>Efectuarea</a:t>
            </a:r>
            <a:r>
              <a:rPr lang="en-US" sz="1100" b="1" dirty="0"/>
              <a:t> </a:t>
            </a:r>
            <a:r>
              <a:rPr lang="en-US" sz="1100" b="1" dirty="0" err="1"/>
              <a:t>electrocardiogramei</a:t>
            </a:r>
            <a:endParaRPr lang="en-US" sz="1100" b="1" dirty="0"/>
          </a:p>
          <a:p>
            <a:pPr marL="0" lvl="0" indent="0">
              <a:buNone/>
            </a:pPr>
            <a:endParaRPr lang="en-US" sz="1100" b="1" dirty="0"/>
          </a:p>
          <a:p>
            <a:pPr marL="0" lvl="0" indent="0">
              <a:buNone/>
            </a:pPr>
            <a:r>
              <a:rPr lang="ro-RO" sz="1100" dirty="0"/>
              <a:t>Se transporta bolnavul în sala de înregistrări sau se duce aparatul petnru EKG la pat. </a:t>
            </a:r>
            <a:endParaRPr lang="en-US" sz="1100" dirty="0"/>
          </a:p>
          <a:p>
            <a:pPr marL="0" lvl="0" indent="0">
              <a:buNone/>
            </a:pPr>
            <a:endParaRPr lang="en-US" sz="1100" dirty="0"/>
          </a:p>
          <a:p>
            <a:pPr marL="0" lvl="0" indent="0">
              <a:buNone/>
            </a:pPr>
            <a:r>
              <a:rPr lang="ro-RO" sz="1100" dirty="0"/>
              <a:t>Se montează pe părţile moi ale extremităţilor plăcile electrozilor, sub placă se pune</a:t>
            </a:r>
            <a:endParaRPr lang="en-US" sz="1100" dirty="0"/>
          </a:p>
          <a:p>
            <a:pPr marL="0" lvl="0" indent="0">
              <a:buNone/>
            </a:pPr>
            <a:r>
              <a:rPr lang="ro-RO" sz="1100" dirty="0"/>
              <a:t> pasta specială pentru electrozi</a:t>
            </a:r>
            <a:r>
              <a:rPr lang="en-US" sz="1100" dirty="0"/>
              <a:t>.</a:t>
            </a:r>
          </a:p>
          <a:p>
            <a:pPr marL="0" lvl="0" indent="0">
              <a:buNone/>
            </a:pPr>
            <a:endParaRPr lang="it-IT" sz="1100" dirty="0"/>
          </a:p>
          <a:p>
            <a:pPr marL="0" lvl="0" indent="0">
              <a:buNone/>
            </a:pPr>
            <a:r>
              <a:rPr lang="it-IT" sz="1100" dirty="0"/>
              <a:t>Înregistrarea derivaţiilor unipolare şi precordiale: a) aVR aVL aVF; b) V1 V2 V3 c) V4 V5 V6</a:t>
            </a:r>
          </a:p>
          <a:p>
            <a:pPr marL="0" lvl="0" indent="0">
              <a:buNone/>
            </a:pPr>
            <a:endParaRPr lang="en-US" sz="1100" dirty="0"/>
          </a:p>
          <a:p>
            <a:pPr marL="0" lvl="0" indent="0">
              <a:buNone/>
            </a:pPr>
            <a:r>
              <a:rPr lang="ro-RO" sz="1100" b="1" dirty="0"/>
              <a:t>Tehnica măsurării tensiunii arteriale: </a:t>
            </a:r>
            <a:endParaRPr lang="en-US" sz="1100" b="1" dirty="0"/>
          </a:p>
          <a:p>
            <a:pPr marL="0" lvl="0" indent="0">
              <a:buNone/>
            </a:pPr>
            <a:endParaRPr lang="en-US" sz="1100" b="1" dirty="0"/>
          </a:p>
          <a:p>
            <a:pPr marL="0" lvl="0" indent="0">
              <a:buNone/>
            </a:pPr>
            <a:r>
              <a:rPr lang="en-US" sz="1100" dirty="0" err="1"/>
              <a:t>Bolnavul</a:t>
            </a:r>
            <a:r>
              <a:rPr lang="en-US" sz="1100" dirty="0"/>
              <a:t> </a:t>
            </a:r>
            <a:r>
              <a:rPr lang="ro-RO" sz="1100" dirty="0"/>
              <a:t>trebuie să stea culcat, cu brațul relaxat, dezvelit până la umăr și </a:t>
            </a:r>
            <a:endParaRPr lang="en-US" sz="1100" dirty="0"/>
          </a:p>
          <a:p>
            <a:pPr marL="0" lvl="0" indent="0">
              <a:buNone/>
            </a:pPr>
            <a:r>
              <a:rPr lang="ro-RO" sz="1100" dirty="0"/>
              <a:t>așezat orizontal laînălțimea cordului. </a:t>
            </a:r>
            <a:endParaRPr lang="en-US" sz="1100" dirty="0"/>
          </a:p>
          <a:p>
            <a:pPr marL="0" lvl="0" indent="0">
              <a:buNone/>
            </a:pPr>
            <a:endParaRPr lang="en-US" sz="1100" dirty="0"/>
          </a:p>
          <a:p>
            <a:pPr marL="0" lvl="0" indent="0">
              <a:buNone/>
            </a:pPr>
            <a:r>
              <a:rPr lang="ro-RO" sz="1100" dirty="0"/>
              <a:t>Manșeta trebuie să fie aplicată</a:t>
            </a:r>
            <a:r>
              <a:rPr lang="en-US" sz="1100" dirty="0"/>
              <a:t> </a:t>
            </a:r>
            <a:r>
              <a:rPr lang="ro-RO" sz="1100" dirty="0"/>
              <a:t>pe partea internă abrațului,</a:t>
            </a:r>
            <a:r>
              <a:rPr lang="en-US" sz="1100" dirty="0"/>
              <a:t> </a:t>
            </a:r>
            <a:r>
              <a:rPr lang="ro-RO" sz="1100" dirty="0"/>
              <a:t>la două lături de</a:t>
            </a:r>
            <a:endParaRPr lang="en-US" sz="1100" dirty="0"/>
          </a:p>
          <a:p>
            <a:pPr marL="0" lvl="0" indent="0">
              <a:buNone/>
            </a:pPr>
            <a:r>
              <a:rPr lang="ro-RO" sz="1100" dirty="0"/>
              <a:t>deget de plica cotului, </a:t>
            </a:r>
            <a:r>
              <a:rPr lang="en-US" sz="1100" dirty="0"/>
              <a:t> </a:t>
            </a:r>
            <a:r>
              <a:rPr lang="ro-RO" sz="1100" dirty="0"/>
              <a:t>având grijă să nu fie nici prea strânsă nici prea largă.</a:t>
            </a:r>
            <a:endParaRPr lang="en-US" sz="1100" dirty="0"/>
          </a:p>
          <a:p>
            <a:pPr marL="0" lvl="0" indent="0">
              <a:buNone/>
            </a:pPr>
            <a:endParaRPr lang="en-US" sz="1100" dirty="0"/>
          </a:p>
          <a:p>
            <a:pPr marL="0" lvl="0" indent="0">
              <a:buNone/>
            </a:pPr>
            <a:r>
              <a:rPr lang="ro-RO" sz="1100" dirty="0"/>
              <a:t>Stetoscopul trebuie să fie aplicat pe partea humerală la </a:t>
            </a:r>
            <a:endParaRPr lang="en-US" sz="1100" dirty="0"/>
          </a:p>
          <a:p>
            <a:pPr marL="0" lvl="0" indent="0">
              <a:buNone/>
            </a:pPr>
            <a:r>
              <a:rPr lang="ro-RO" sz="1100" dirty="0"/>
              <a:t>câțiva centimetri sub marginea inferioară a manșetei.</a:t>
            </a:r>
          </a:p>
          <a:p>
            <a:pPr marL="0" lvl="0" indent="0">
              <a:buNone/>
            </a:pPr>
            <a:endParaRPr lang="en-US" sz="1100" b="1" dirty="0"/>
          </a:p>
          <a:p>
            <a:pPr marL="0" lvl="0" indent="0">
              <a:buNone/>
            </a:pPr>
            <a:r>
              <a:rPr lang="ro-RO" sz="1100" dirty="0"/>
              <a:t>Tensiunea arterială se înregistrează prin pomparea aerului în manșetă și decomprimarea progresivă, în timp ce se ascultă artera cu stetoscopul.</a:t>
            </a:r>
            <a:endParaRPr lang="en-US" sz="1100" dirty="0"/>
          </a:p>
          <a:p>
            <a:pPr marL="0" lvl="0" indent="0">
              <a:buNone/>
            </a:pPr>
            <a:endParaRPr lang="en-US" sz="1100" dirty="0"/>
          </a:p>
          <a:p>
            <a:pPr marL="0" lvl="0" indent="0">
              <a:buNone/>
            </a:pPr>
            <a:r>
              <a:rPr lang="en-US" sz="1100" dirty="0"/>
              <a:t>                    </a:t>
            </a:r>
            <a:r>
              <a:rPr lang="en-US" sz="1100" dirty="0" err="1"/>
              <a:t>Valoarea</a:t>
            </a:r>
            <a:r>
              <a:rPr lang="en-US" sz="1100" dirty="0"/>
              <a:t> </a:t>
            </a:r>
            <a:r>
              <a:rPr lang="en-US" sz="1100" dirty="0" err="1"/>
              <a:t>arătată</a:t>
            </a:r>
            <a:r>
              <a:rPr lang="en-US" sz="1100" dirty="0"/>
              <a:t> de </a:t>
            </a:r>
            <a:r>
              <a:rPr lang="en-US" sz="1100" dirty="0" err="1"/>
              <a:t>manometru</a:t>
            </a:r>
            <a:r>
              <a:rPr lang="en-US" sz="1100" dirty="0"/>
              <a:t> la </a:t>
            </a:r>
            <a:r>
              <a:rPr lang="en-US" sz="1100" dirty="0" err="1"/>
              <a:t>apariția</a:t>
            </a:r>
            <a:r>
              <a:rPr lang="en-US" sz="1100" dirty="0"/>
              <a:t> </a:t>
            </a:r>
            <a:r>
              <a:rPr lang="en-US" sz="1100" dirty="0" err="1"/>
              <a:t>primului</a:t>
            </a:r>
            <a:r>
              <a:rPr lang="en-US" sz="1100" dirty="0"/>
              <a:t> </a:t>
            </a:r>
            <a:r>
              <a:rPr lang="en-US" sz="1100" dirty="0" err="1"/>
              <a:t>zgomot</a:t>
            </a:r>
            <a:r>
              <a:rPr lang="en-US" sz="1100" dirty="0"/>
              <a:t> </a:t>
            </a:r>
            <a:r>
              <a:rPr lang="en-US" sz="1100" dirty="0" err="1"/>
              <a:t>indică</a:t>
            </a:r>
            <a:r>
              <a:rPr lang="en-US" sz="1100" dirty="0"/>
              <a:t> </a:t>
            </a:r>
            <a:r>
              <a:rPr lang="en-US" sz="1100" dirty="0" err="1"/>
              <a:t>tensiunea</a:t>
            </a:r>
            <a:r>
              <a:rPr lang="en-US" sz="1100" dirty="0"/>
              <a:t> </a:t>
            </a:r>
            <a:r>
              <a:rPr lang="en-US" sz="1100" dirty="0" err="1"/>
              <a:t>maximă</a:t>
            </a:r>
            <a:r>
              <a:rPr lang="en-US" sz="1100" dirty="0"/>
              <a:t> (</a:t>
            </a:r>
            <a:r>
              <a:rPr lang="en-US" sz="1100" dirty="0" err="1"/>
              <a:t>sistolică</a:t>
            </a:r>
            <a:r>
              <a:rPr lang="en-US" sz="1100" dirty="0"/>
              <a:t>). 	</a:t>
            </a:r>
            <a:r>
              <a:rPr lang="en-US" sz="1100" dirty="0" err="1"/>
              <a:t>Tensiunea</a:t>
            </a:r>
            <a:r>
              <a:rPr lang="en-US" sz="1100" dirty="0"/>
              <a:t> </a:t>
            </a:r>
            <a:r>
              <a:rPr lang="en-US" sz="1100" dirty="0" err="1"/>
              <a:t>diastolică</a:t>
            </a:r>
            <a:r>
              <a:rPr lang="en-US" sz="1100" dirty="0"/>
              <a:t> se </a:t>
            </a:r>
            <a:r>
              <a:rPr lang="en-US" sz="1100" dirty="0" err="1"/>
              <a:t>notează</a:t>
            </a:r>
            <a:r>
              <a:rPr lang="en-US" sz="1100" dirty="0"/>
              <a:t> </a:t>
            </a:r>
            <a:r>
              <a:rPr lang="en-US" sz="1100" dirty="0" err="1"/>
              <a:t>când</a:t>
            </a:r>
            <a:r>
              <a:rPr lang="en-US" sz="1100" dirty="0"/>
              <a:t> </a:t>
            </a:r>
            <a:r>
              <a:rPr lang="en-US" sz="1100" dirty="0" err="1"/>
              <a:t>zgomotele</a:t>
            </a:r>
            <a:r>
              <a:rPr lang="en-US" sz="1100" dirty="0"/>
              <a:t> </a:t>
            </a:r>
            <a:r>
              <a:rPr lang="en-US" sz="1100" dirty="0" err="1"/>
              <a:t>devin</a:t>
            </a:r>
            <a:r>
              <a:rPr lang="en-US" sz="1100" dirty="0"/>
              <a:t> </a:t>
            </a:r>
            <a:r>
              <a:rPr lang="en-US" sz="1100" dirty="0" err="1"/>
              <a:t>mai</a:t>
            </a:r>
            <a:r>
              <a:rPr lang="en-US" sz="1100" dirty="0"/>
              <a:t> </a:t>
            </a:r>
            <a:r>
              <a:rPr lang="en-US" sz="1100" dirty="0" err="1"/>
              <a:t>asurzite</a:t>
            </a:r>
            <a:r>
              <a:rPr lang="en-US" sz="1100" dirty="0"/>
              <a:t> </a:t>
            </a:r>
            <a:r>
              <a:rPr lang="en-US" sz="1100" dirty="0" err="1"/>
              <a:t>sau</a:t>
            </a:r>
            <a:r>
              <a:rPr lang="en-US" sz="1100" dirty="0"/>
              <a:t> </a:t>
            </a:r>
            <a:r>
              <a:rPr lang="en-US" sz="1100" dirty="0" err="1"/>
              <a:t>dispar</a:t>
            </a:r>
            <a:r>
              <a:rPr lang="en-US" sz="1100" dirty="0"/>
              <a:t> </a:t>
            </a:r>
            <a:r>
              <a:rPr lang="en-US" sz="1100" dirty="0" err="1"/>
              <a:t>complet</a:t>
            </a:r>
            <a:r>
              <a:rPr lang="en-US" sz="1100" dirty="0"/>
              <a:t>.</a:t>
            </a:r>
          </a:p>
          <a:p>
            <a:pPr marL="0" lvl="0" indent="0">
              <a:buNone/>
            </a:pPr>
            <a:endParaRPr lang="ro-RO" sz="1100" dirty="0"/>
          </a:p>
        </p:txBody>
      </p:sp>
      <p:pic>
        <p:nvPicPr>
          <p:cNvPr id="4" name="Picture 3">
            <a:extLst>
              <a:ext uri="{FF2B5EF4-FFF2-40B4-BE49-F238E27FC236}">
                <a16:creationId xmlns:a16="http://schemas.microsoft.com/office/drawing/2014/main" id="{2AE16C81-3260-45B7-A53F-67F59CC88DC3}"/>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6480693" y="2493228"/>
            <a:ext cx="2376229" cy="1037734"/>
          </a:xfrm>
          <a:prstGeom prst="rect">
            <a:avLst/>
          </a:prstGeom>
          <a:noFill/>
          <a:ln>
            <a:noFill/>
          </a:ln>
        </p:spPr>
      </p:pic>
      <p:grpSp>
        <p:nvGrpSpPr>
          <p:cNvPr id="5" name="Google Shape;3889;p113">
            <a:extLst>
              <a:ext uri="{FF2B5EF4-FFF2-40B4-BE49-F238E27FC236}">
                <a16:creationId xmlns:a16="http://schemas.microsoft.com/office/drawing/2014/main" id="{E4DAFE0F-8BC3-4257-84BC-B629181D99C0}"/>
              </a:ext>
            </a:extLst>
          </p:cNvPr>
          <p:cNvGrpSpPr/>
          <p:nvPr/>
        </p:nvGrpSpPr>
        <p:grpSpPr>
          <a:xfrm rot="-1185413">
            <a:off x="541850" y="4208030"/>
            <a:ext cx="721237" cy="626436"/>
            <a:chOff x="3338300" y="3103725"/>
            <a:chExt cx="374500" cy="325275"/>
          </a:xfrm>
        </p:grpSpPr>
        <p:sp>
          <p:nvSpPr>
            <p:cNvPr id="6" name="Google Shape;3890;p113">
              <a:extLst>
                <a:ext uri="{FF2B5EF4-FFF2-40B4-BE49-F238E27FC236}">
                  <a16:creationId xmlns:a16="http://schemas.microsoft.com/office/drawing/2014/main" id="{414A6DEA-FA67-47FB-9064-FA5B15871B50}"/>
                </a:ext>
              </a:extLst>
            </p:cNvPr>
            <p:cNvSpPr/>
            <p:nvPr/>
          </p:nvSpPr>
          <p:spPr>
            <a:xfrm>
              <a:off x="3507800" y="3108800"/>
              <a:ext cx="146900" cy="106250"/>
            </a:xfrm>
            <a:custGeom>
              <a:avLst/>
              <a:gdLst/>
              <a:ahLst/>
              <a:cxnLst/>
              <a:rect l="l" t="t" r="r" b="b"/>
              <a:pathLst>
                <a:path w="5876" h="4250" extrusionOk="0">
                  <a:moveTo>
                    <a:pt x="1754" y="0"/>
                  </a:moveTo>
                  <a:cubicBezTo>
                    <a:pt x="1700" y="0"/>
                    <a:pt x="1646" y="3"/>
                    <a:pt x="1591" y="10"/>
                  </a:cubicBezTo>
                  <a:cubicBezTo>
                    <a:pt x="1202" y="54"/>
                    <a:pt x="826" y="271"/>
                    <a:pt x="531" y="621"/>
                  </a:cubicBezTo>
                  <a:cubicBezTo>
                    <a:pt x="295" y="901"/>
                    <a:pt x="139" y="1223"/>
                    <a:pt x="1" y="1507"/>
                  </a:cubicBezTo>
                  <a:lnTo>
                    <a:pt x="779" y="1884"/>
                  </a:lnTo>
                  <a:cubicBezTo>
                    <a:pt x="899" y="1634"/>
                    <a:pt x="1025" y="1374"/>
                    <a:pt x="1191" y="1179"/>
                  </a:cubicBezTo>
                  <a:cubicBezTo>
                    <a:pt x="1341" y="1000"/>
                    <a:pt x="1523" y="887"/>
                    <a:pt x="1689" y="868"/>
                  </a:cubicBezTo>
                  <a:cubicBezTo>
                    <a:pt x="1711" y="866"/>
                    <a:pt x="1732" y="864"/>
                    <a:pt x="1755" y="864"/>
                  </a:cubicBezTo>
                  <a:cubicBezTo>
                    <a:pt x="1896" y="864"/>
                    <a:pt x="2055" y="911"/>
                    <a:pt x="2197" y="956"/>
                  </a:cubicBezTo>
                  <a:cubicBezTo>
                    <a:pt x="3091" y="1240"/>
                    <a:pt x="3918" y="1677"/>
                    <a:pt x="4656" y="2252"/>
                  </a:cubicBezTo>
                  <a:cubicBezTo>
                    <a:pt x="4761" y="2334"/>
                    <a:pt x="4877" y="2429"/>
                    <a:pt x="4920" y="2521"/>
                  </a:cubicBezTo>
                  <a:cubicBezTo>
                    <a:pt x="4975" y="2640"/>
                    <a:pt x="4942" y="2843"/>
                    <a:pt x="4828" y="3064"/>
                  </a:cubicBezTo>
                  <a:cubicBezTo>
                    <a:pt x="4782" y="3155"/>
                    <a:pt x="4726" y="3247"/>
                    <a:pt x="4667" y="3345"/>
                  </a:cubicBezTo>
                  <a:cubicBezTo>
                    <a:pt x="4552" y="3535"/>
                    <a:pt x="4433" y="3732"/>
                    <a:pt x="4351" y="3966"/>
                  </a:cubicBezTo>
                  <a:lnTo>
                    <a:pt x="5168" y="4249"/>
                  </a:lnTo>
                  <a:cubicBezTo>
                    <a:pt x="5220" y="4101"/>
                    <a:pt x="5311" y="3950"/>
                    <a:pt x="5407" y="3791"/>
                  </a:cubicBezTo>
                  <a:cubicBezTo>
                    <a:pt x="5471" y="3686"/>
                    <a:pt x="5537" y="3575"/>
                    <a:pt x="5597" y="3457"/>
                  </a:cubicBezTo>
                  <a:cubicBezTo>
                    <a:pt x="5838" y="2987"/>
                    <a:pt x="5875" y="2524"/>
                    <a:pt x="5703" y="2154"/>
                  </a:cubicBezTo>
                  <a:cubicBezTo>
                    <a:pt x="5579" y="1890"/>
                    <a:pt x="5371" y="1714"/>
                    <a:pt x="5186" y="1571"/>
                  </a:cubicBezTo>
                  <a:cubicBezTo>
                    <a:pt x="4368" y="932"/>
                    <a:pt x="3450" y="448"/>
                    <a:pt x="2460" y="134"/>
                  </a:cubicBezTo>
                  <a:cubicBezTo>
                    <a:pt x="2239" y="63"/>
                    <a:pt x="2003" y="0"/>
                    <a:pt x="17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3891;p113">
              <a:extLst>
                <a:ext uri="{FF2B5EF4-FFF2-40B4-BE49-F238E27FC236}">
                  <a16:creationId xmlns:a16="http://schemas.microsoft.com/office/drawing/2014/main" id="{0F03A970-81A0-4FA2-8E0B-B62EF14328F3}"/>
                </a:ext>
              </a:extLst>
            </p:cNvPr>
            <p:cNvSpPr/>
            <p:nvPr/>
          </p:nvSpPr>
          <p:spPr>
            <a:xfrm>
              <a:off x="3338300" y="3103725"/>
              <a:ext cx="374500" cy="325275"/>
            </a:xfrm>
            <a:custGeom>
              <a:avLst/>
              <a:gdLst/>
              <a:ahLst/>
              <a:cxnLst/>
              <a:rect l="l" t="t" r="r" b="b"/>
              <a:pathLst>
                <a:path w="14980" h="13011" extrusionOk="0">
                  <a:moveTo>
                    <a:pt x="4163" y="0"/>
                  </a:moveTo>
                  <a:cubicBezTo>
                    <a:pt x="4134" y="0"/>
                    <a:pt x="4105" y="2"/>
                    <a:pt x="4076" y="5"/>
                  </a:cubicBezTo>
                  <a:cubicBezTo>
                    <a:pt x="3646" y="56"/>
                    <a:pt x="3362" y="463"/>
                    <a:pt x="3141" y="834"/>
                  </a:cubicBezTo>
                  <a:cubicBezTo>
                    <a:pt x="2338" y="2176"/>
                    <a:pt x="1596" y="3554"/>
                    <a:pt x="916" y="4963"/>
                  </a:cubicBezTo>
                  <a:cubicBezTo>
                    <a:pt x="738" y="5330"/>
                    <a:pt x="459" y="5824"/>
                    <a:pt x="229" y="6343"/>
                  </a:cubicBezTo>
                  <a:cubicBezTo>
                    <a:pt x="111" y="6610"/>
                    <a:pt x="1" y="6933"/>
                    <a:pt x="160" y="7179"/>
                  </a:cubicBezTo>
                  <a:cubicBezTo>
                    <a:pt x="233" y="7293"/>
                    <a:pt x="353" y="7366"/>
                    <a:pt x="469" y="7437"/>
                  </a:cubicBezTo>
                  <a:cubicBezTo>
                    <a:pt x="1995" y="8357"/>
                    <a:pt x="3520" y="9276"/>
                    <a:pt x="5045" y="10196"/>
                  </a:cubicBezTo>
                  <a:cubicBezTo>
                    <a:pt x="5994" y="10768"/>
                    <a:pt x="6942" y="11340"/>
                    <a:pt x="7910" y="11876"/>
                  </a:cubicBezTo>
                  <a:cubicBezTo>
                    <a:pt x="8625" y="12272"/>
                    <a:pt x="9354" y="12651"/>
                    <a:pt x="10135" y="12893"/>
                  </a:cubicBezTo>
                  <a:cubicBezTo>
                    <a:pt x="10340" y="12957"/>
                    <a:pt x="10557" y="13010"/>
                    <a:pt x="10770" y="13010"/>
                  </a:cubicBezTo>
                  <a:cubicBezTo>
                    <a:pt x="10878" y="13010"/>
                    <a:pt x="10986" y="12996"/>
                    <a:pt x="11091" y="12963"/>
                  </a:cubicBezTo>
                  <a:cubicBezTo>
                    <a:pt x="11522" y="12822"/>
                    <a:pt x="11779" y="12390"/>
                    <a:pt x="11995" y="11991"/>
                  </a:cubicBezTo>
                  <a:cubicBezTo>
                    <a:pt x="12878" y="10369"/>
                    <a:pt x="13761" y="8746"/>
                    <a:pt x="14644" y="7124"/>
                  </a:cubicBezTo>
                  <a:cubicBezTo>
                    <a:pt x="14808" y="6820"/>
                    <a:pt x="14980" y="6472"/>
                    <a:pt x="14877" y="6141"/>
                  </a:cubicBezTo>
                  <a:cubicBezTo>
                    <a:pt x="14787" y="5850"/>
                    <a:pt x="14514" y="5662"/>
                    <a:pt x="14256" y="5498"/>
                  </a:cubicBezTo>
                  <a:cubicBezTo>
                    <a:pt x="11222" y="3570"/>
                    <a:pt x="8082" y="1805"/>
                    <a:pt x="4855" y="217"/>
                  </a:cubicBezTo>
                  <a:cubicBezTo>
                    <a:pt x="4637" y="110"/>
                    <a:pt x="4403" y="0"/>
                    <a:pt x="416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3892;p113">
              <a:extLst>
                <a:ext uri="{FF2B5EF4-FFF2-40B4-BE49-F238E27FC236}">
                  <a16:creationId xmlns:a16="http://schemas.microsoft.com/office/drawing/2014/main" id="{3C84FF7F-F362-406F-8A7F-4161F037E5D6}"/>
                </a:ext>
              </a:extLst>
            </p:cNvPr>
            <p:cNvSpPr/>
            <p:nvPr/>
          </p:nvSpPr>
          <p:spPr>
            <a:xfrm>
              <a:off x="3436200" y="3185200"/>
              <a:ext cx="167150" cy="167150"/>
            </a:xfrm>
            <a:custGeom>
              <a:avLst/>
              <a:gdLst/>
              <a:ahLst/>
              <a:cxnLst/>
              <a:rect l="l" t="t" r="r" b="b"/>
              <a:pathLst>
                <a:path w="6686" h="6686" extrusionOk="0">
                  <a:moveTo>
                    <a:pt x="3698" y="1"/>
                  </a:moveTo>
                  <a:lnTo>
                    <a:pt x="2833" y="1559"/>
                  </a:lnTo>
                  <a:lnTo>
                    <a:pt x="1275" y="693"/>
                  </a:lnTo>
                  <a:lnTo>
                    <a:pt x="1" y="2988"/>
                  </a:lnTo>
                  <a:lnTo>
                    <a:pt x="1560" y="3853"/>
                  </a:lnTo>
                  <a:lnTo>
                    <a:pt x="693" y="5411"/>
                  </a:lnTo>
                  <a:lnTo>
                    <a:pt x="2987" y="6685"/>
                  </a:lnTo>
                  <a:lnTo>
                    <a:pt x="3853" y="5127"/>
                  </a:lnTo>
                  <a:lnTo>
                    <a:pt x="5412" y="5992"/>
                  </a:lnTo>
                  <a:lnTo>
                    <a:pt x="6685" y="3699"/>
                  </a:lnTo>
                  <a:lnTo>
                    <a:pt x="5128" y="2832"/>
                  </a:lnTo>
                  <a:lnTo>
                    <a:pt x="5993" y="1274"/>
                  </a:lnTo>
                  <a:lnTo>
                    <a:pt x="369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 name="Google Shape;3861;p112">
            <a:extLst>
              <a:ext uri="{FF2B5EF4-FFF2-40B4-BE49-F238E27FC236}">
                <a16:creationId xmlns:a16="http://schemas.microsoft.com/office/drawing/2014/main" id="{4C6DB5D8-02EF-45A0-8385-1069B09AE094}"/>
              </a:ext>
            </a:extLst>
          </p:cNvPr>
          <p:cNvSpPr/>
          <p:nvPr/>
        </p:nvSpPr>
        <p:spPr>
          <a:xfrm>
            <a:off x="6464893" y="2493228"/>
            <a:ext cx="2376228" cy="1037734"/>
          </a:xfrm>
          <a:prstGeom prst="roundRect">
            <a:avLst>
              <a:gd name="adj" fmla="val 4005"/>
            </a:avLst>
          </a:prstGeom>
          <a:noFill/>
          <a:ln/>
        </p:spPr>
        <p:style>
          <a:lnRef idx="2">
            <a:schemeClr val="dk1"/>
          </a:lnRef>
          <a:fillRef idx="1">
            <a:schemeClr val="lt1"/>
          </a:fillRef>
          <a:effectRef idx="0">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1" name="Picture 10">
            <a:extLst>
              <a:ext uri="{FF2B5EF4-FFF2-40B4-BE49-F238E27FC236}">
                <a16:creationId xmlns:a16="http://schemas.microsoft.com/office/drawing/2014/main" id="{03D7D11A-7516-4EF6-8CDF-D784FD2B3FB7}"/>
              </a:ext>
            </a:extLst>
          </p:cNvPr>
          <p:cNvPicPr/>
          <p:nvPr/>
        </p:nvPicPr>
        <p:blipFill>
          <a:blip r:embed="rId3">
            <a:extLst>
              <a:ext uri="{BEBA8EAE-BF5A-486C-A8C5-ECC9F3942E4B}">
                <a14:imgProps xmlns:a14="http://schemas.microsoft.com/office/drawing/2010/main">
                  <a14:imgLayer r:embed="rId4">
                    <a14:imgEffect>
                      <a14:backgroundRemoval t="1271" b="98941" l="9948" r="90576">
                        <a14:foregroundMark x1="36387" y1="4873" x2="36387" y2="4873"/>
                        <a14:foregroundMark x1="74869" y1="40466" x2="74869" y2="40466"/>
                        <a14:foregroundMark x1="80105" y1="41102" x2="80105" y2="41102"/>
                        <a14:foregroundMark x1="78796" y1="40254" x2="80105" y2="40254"/>
                        <a14:foregroundMark x1="90576" y1="53178" x2="90576" y2="53814"/>
                        <a14:foregroundMark x1="44241" y1="93008" x2="46597" y2="95763"/>
                        <a14:foregroundMark x1="31937" y1="96186" x2="31675" y2="97669"/>
                        <a14:foregroundMark x1="45812" y1="98093" x2="48953" y2="98729"/>
                        <a14:foregroundMark x1="72513" y1="40890" x2="72513" y2="40890"/>
                        <a14:foregroundMark x1="74607" y1="46610" x2="74607" y2="46610"/>
                        <a14:foregroundMark x1="90576" y1="45975" x2="90576" y2="45975"/>
                        <a14:foregroundMark x1="90576" y1="51059" x2="90576" y2="51059"/>
                        <a14:foregroundMark x1="85864" y1="50636" x2="85864" y2="50636"/>
                        <a14:foregroundMark x1="81937" y1="49788" x2="81937" y2="49788"/>
                        <a14:foregroundMark x1="38743" y1="1483" x2="38743" y2="1483"/>
                        <a14:foregroundMark x1="75654" y1="38983" x2="75654" y2="38983"/>
                        <a14:foregroundMark x1="63613" y1="39619" x2="63613" y2="39619"/>
                        <a14:foregroundMark x1="65183" y1="39619" x2="65183" y2="39619"/>
                        <a14:foregroundMark x1="69110" y1="40466" x2="69110" y2="40466"/>
                        <a14:foregroundMark x1="67277" y1="40254" x2="67277" y2="40254"/>
                        <a14:foregroundMark x1="67277" y1="40254" x2="66754" y2="40254"/>
                        <a14:foregroundMark x1="30628" y1="98093" x2="30628" y2="98093"/>
                        <a14:foregroundMark x1="33770" y1="98941" x2="31937" y2="98941"/>
                        <a14:backgroundMark x1="49738" y1="38347" x2="49738" y2="38347"/>
                        <a14:backgroundMark x1="49738" y1="36441" x2="49738" y2="36441"/>
                        <a14:backgroundMark x1="49215" y1="34746" x2="49215" y2="34746"/>
                      </a14:backgroundRemoval>
                    </a14:imgEffect>
                  </a14:imgLayer>
                </a14:imgProps>
              </a:ext>
              <a:ext uri="{28A0092B-C50C-407E-A947-70E740481C1C}">
                <a14:useLocalDpi xmlns:a14="http://schemas.microsoft.com/office/drawing/2010/main" val="0"/>
              </a:ext>
            </a:extLst>
          </a:blip>
          <a:srcRect/>
          <a:stretch>
            <a:fillRect/>
          </a:stretch>
        </p:blipFill>
        <p:spPr bwMode="auto">
          <a:xfrm>
            <a:off x="7063901" y="170121"/>
            <a:ext cx="1963141" cy="2209853"/>
          </a:xfrm>
          <a:prstGeom prst="rect">
            <a:avLst/>
          </a:prstGeom>
          <a:noFill/>
        </p:spPr>
      </p:pic>
    </p:spTree>
    <p:extLst>
      <p:ext uri="{BB962C8B-B14F-4D97-AF65-F5344CB8AC3E}">
        <p14:creationId xmlns:p14="http://schemas.microsoft.com/office/powerpoint/2010/main" val="30339820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31EC6A11-8286-4029-9513-E158D5DE3D64}"/>
              </a:ext>
            </a:extLst>
          </p:cNvPr>
          <p:cNvSpPr>
            <a:spLocks noGrp="1"/>
          </p:cNvSpPr>
          <p:nvPr>
            <p:ph type="body" idx="1"/>
          </p:nvPr>
        </p:nvSpPr>
        <p:spPr>
          <a:xfrm>
            <a:off x="720000" y="627321"/>
            <a:ext cx="7637191" cy="3972154"/>
          </a:xfrm>
        </p:spPr>
        <p:txBody>
          <a:bodyPr/>
          <a:lstStyle/>
          <a:p>
            <a:pPr marL="139700" indent="0">
              <a:buNone/>
            </a:pPr>
            <a:r>
              <a:rPr lang="ro-RO" b="1" dirty="0"/>
              <a:t>Infarctul miocardic acut </a:t>
            </a:r>
            <a:r>
              <a:rPr lang="ro-RO" dirty="0"/>
              <a:t>(IMA) reprezintă o problemă majora de sănătate publică în societatea actuală. Este una dintre principalele cauze de mortalitate la nivel mondial și poate afecta oameni de toate vârstele, de la copii la persoane în vârstă.</a:t>
            </a:r>
            <a:r>
              <a:rPr lang="en-US" dirty="0"/>
              <a:t> Este </a:t>
            </a:r>
            <a:r>
              <a:rPr lang="en-US" dirty="0" err="1"/>
              <a:t>cea</a:t>
            </a:r>
            <a:r>
              <a:rPr lang="en-US" dirty="0"/>
              <a:t> </a:t>
            </a:r>
            <a:r>
              <a:rPr lang="en-US" dirty="0" err="1"/>
              <a:t>mai</a:t>
            </a:r>
            <a:r>
              <a:rPr lang="en-US" dirty="0"/>
              <a:t> </a:t>
            </a:r>
            <a:r>
              <a:rPr lang="en-US" dirty="0" err="1"/>
              <a:t>importantă</a:t>
            </a:r>
            <a:r>
              <a:rPr lang="en-US" dirty="0"/>
              <a:t> </a:t>
            </a:r>
            <a:r>
              <a:rPr lang="en-US" dirty="0" err="1"/>
              <a:t>cauz</a:t>
            </a:r>
            <a:r>
              <a:rPr lang="ro-RO" dirty="0"/>
              <a:t>ă</a:t>
            </a:r>
            <a:r>
              <a:rPr lang="en-US" dirty="0"/>
              <a:t> de </a:t>
            </a:r>
            <a:r>
              <a:rPr lang="en-US" dirty="0" err="1"/>
              <a:t>deces</a:t>
            </a:r>
            <a:r>
              <a:rPr lang="en-US" dirty="0"/>
              <a:t> la </a:t>
            </a:r>
            <a:r>
              <a:rPr lang="en-US" dirty="0" err="1"/>
              <a:t>populaţia</a:t>
            </a:r>
            <a:r>
              <a:rPr lang="en-US" dirty="0"/>
              <a:t> </a:t>
            </a:r>
            <a:r>
              <a:rPr lang="en-US" dirty="0" err="1"/>
              <a:t>ţărilor</a:t>
            </a:r>
            <a:r>
              <a:rPr lang="en-US" dirty="0"/>
              <a:t> </a:t>
            </a:r>
            <a:r>
              <a:rPr lang="en-US" dirty="0" err="1"/>
              <a:t>industrializate</a:t>
            </a:r>
            <a:r>
              <a:rPr lang="en-US" dirty="0"/>
              <a:t>. </a:t>
            </a:r>
            <a:r>
              <a:rPr lang="en-US" dirty="0" err="1"/>
              <a:t>În</a:t>
            </a:r>
            <a:r>
              <a:rPr lang="en-US" dirty="0"/>
              <a:t> </a:t>
            </a:r>
            <a:r>
              <a:rPr lang="en-US" dirty="0" err="1"/>
              <a:t>diferitele</a:t>
            </a:r>
            <a:r>
              <a:rPr lang="en-US" dirty="0"/>
              <a:t> </a:t>
            </a:r>
            <a:r>
              <a:rPr lang="en-US" dirty="0" err="1"/>
              <a:t>statistici</a:t>
            </a:r>
            <a:r>
              <a:rPr lang="en-US" dirty="0"/>
              <a:t> </a:t>
            </a:r>
            <a:r>
              <a:rPr lang="en-US" dirty="0" err="1"/>
              <a:t>decesul</a:t>
            </a:r>
            <a:r>
              <a:rPr lang="en-US" dirty="0"/>
              <a:t> </a:t>
            </a:r>
            <a:r>
              <a:rPr lang="en-US" dirty="0" err="1"/>
              <a:t>prin</a:t>
            </a:r>
            <a:r>
              <a:rPr lang="en-US" dirty="0"/>
              <a:t> infarct </a:t>
            </a:r>
            <a:r>
              <a:rPr lang="en-US" dirty="0" err="1"/>
              <a:t>reprezintă</a:t>
            </a:r>
            <a:r>
              <a:rPr lang="en-US" dirty="0"/>
              <a:t> 20-25% din </a:t>
            </a:r>
            <a:r>
              <a:rPr lang="en-US" dirty="0" err="1"/>
              <a:t>totalitatea</a:t>
            </a:r>
            <a:r>
              <a:rPr lang="en-US" dirty="0"/>
              <a:t> </a:t>
            </a:r>
            <a:r>
              <a:rPr lang="en-US" dirty="0" err="1"/>
              <a:t>deceselor</a:t>
            </a:r>
            <a:r>
              <a:rPr lang="en-US" dirty="0"/>
              <a:t>.</a:t>
            </a:r>
            <a:endParaRPr lang="ro-RO" dirty="0"/>
          </a:p>
          <a:p>
            <a:pPr marL="139700" indent="0">
              <a:buNone/>
            </a:pPr>
            <a:endParaRPr lang="ro-RO" dirty="0"/>
          </a:p>
          <a:p>
            <a:pPr marL="139700" indent="0">
              <a:buNone/>
            </a:pPr>
            <a:r>
              <a:rPr lang="ro-RO" dirty="0"/>
              <a:t>Infarctul miocardic este un sindrom clinic produs prin necroza ischemică a unui teritoriu miocardic datorită obstrucţiei bruşte a unui ram al coroanelor cu oprirea sau reducerea bruscă a fluxului sanguin în teritoriul miocardic irigat de artera respectivă.</a:t>
            </a:r>
          </a:p>
          <a:p>
            <a:pPr marL="139700" indent="0">
              <a:buNone/>
            </a:pPr>
            <a:endParaRPr lang="ro-RO" dirty="0"/>
          </a:p>
          <a:p>
            <a:pPr marL="139700" indent="0">
              <a:buNone/>
            </a:pPr>
            <a:r>
              <a:rPr lang="ro-RO" dirty="0"/>
              <a:t>Stilul de viață poate juca un rol important în prevenirea acestuia. Printre factorii care pot crește riscul se numără fumatul, alimentația nesănătoasă, sedentarismul, obezitatea, hipertensiunea arterială, diabetul și nivelurile ridicate de colesterol în sânge.</a:t>
            </a:r>
          </a:p>
          <a:p>
            <a:pPr marL="139700" indent="0">
              <a:buNone/>
            </a:pPr>
            <a:endParaRPr lang="ro-RO" dirty="0"/>
          </a:p>
          <a:p>
            <a:pPr marL="139700" indent="0">
              <a:buNone/>
            </a:pPr>
            <a:endParaRPr lang="ro-RO" dirty="0"/>
          </a:p>
        </p:txBody>
      </p:sp>
    </p:spTree>
    <p:extLst>
      <p:ext uri="{BB962C8B-B14F-4D97-AF65-F5344CB8AC3E}">
        <p14:creationId xmlns:p14="http://schemas.microsoft.com/office/powerpoint/2010/main" val="25966731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8C7D1F89-BC50-4B48-8DE3-54F659D2317A}"/>
              </a:ext>
            </a:extLst>
          </p:cNvPr>
          <p:cNvSpPr>
            <a:spLocks noGrp="1"/>
          </p:cNvSpPr>
          <p:nvPr>
            <p:ph type="body" idx="1"/>
          </p:nvPr>
        </p:nvSpPr>
        <p:spPr>
          <a:xfrm>
            <a:off x="191386" y="170120"/>
            <a:ext cx="8846288" cy="4816549"/>
          </a:xfrm>
        </p:spPr>
        <p:txBody>
          <a:bodyPr/>
          <a:lstStyle/>
          <a:p>
            <a:pPr marL="139700" indent="0">
              <a:buNone/>
            </a:pPr>
            <a:r>
              <a:rPr lang="ro-RO" sz="1100" dirty="0">
                <a:effectLst>
                  <a:outerShdw blurRad="38100" dist="38100" dir="2700000" algn="tl">
                    <a:srgbClr val="000000">
                      <a:alpha val="43137"/>
                    </a:srgbClr>
                  </a:outerShdw>
                </a:effectLst>
              </a:rPr>
              <a:t>Etiologie</a:t>
            </a:r>
          </a:p>
          <a:p>
            <a:pPr marL="139700" indent="0">
              <a:buNone/>
            </a:pPr>
            <a:endParaRPr lang="ro-RO" sz="1100" dirty="0"/>
          </a:p>
          <a:p>
            <a:pPr marL="139700" indent="0">
              <a:buNone/>
            </a:pPr>
            <a:r>
              <a:rPr lang="ro-RO" sz="1000" u="sng" dirty="0"/>
              <a:t>Printre cauzele care pot produce </a:t>
            </a:r>
            <a:r>
              <a:rPr lang="en-US" sz="1000" u="sng" dirty="0" err="1"/>
              <a:t>infarctul</a:t>
            </a:r>
            <a:r>
              <a:rPr lang="en-US" sz="1000" u="sng" dirty="0"/>
              <a:t> </a:t>
            </a:r>
            <a:r>
              <a:rPr lang="en-US" sz="1000" u="sng" dirty="0" err="1"/>
              <a:t>miocardic</a:t>
            </a:r>
            <a:r>
              <a:rPr lang="en-US" sz="1000" u="sng" dirty="0"/>
              <a:t> </a:t>
            </a:r>
            <a:r>
              <a:rPr lang="ro-RO" sz="1000" u="sng" dirty="0"/>
              <a:t>se enumeră</a:t>
            </a:r>
            <a:r>
              <a:rPr lang="en-US" sz="1000" u="sng" dirty="0"/>
              <a:t>:</a:t>
            </a:r>
          </a:p>
          <a:p>
            <a:pPr marL="139700" indent="0">
              <a:buNone/>
            </a:pPr>
            <a:endParaRPr lang="en-US" sz="1000" dirty="0"/>
          </a:p>
          <a:p>
            <a:pPr marL="139700" indent="0">
              <a:buNone/>
            </a:pPr>
            <a:r>
              <a:rPr lang="en-US" sz="1000" b="1" dirty="0" err="1"/>
              <a:t>Ereditar</a:t>
            </a:r>
            <a:r>
              <a:rPr lang="en-US" sz="1000" dirty="0"/>
              <a:t> - </a:t>
            </a:r>
            <a:r>
              <a:rPr lang="en-US" sz="1000" dirty="0" err="1"/>
              <a:t>factorii</a:t>
            </a:r>
            <a:r>
              <a:rPr lang="en-US" sz="1000" dirty="0"/>
              <a:t> </a:t>
            </a:r>
            <a:r>
              <a:rPr lang="en-US" sz="1000" dirty="0" err="1"/>
              <a:t>genetici</a:t>
            </a:r>
            <a:r>
              <a:rPr lang="en-US" sz="1000" dirty="0"/>
              <a:t> pot </a:t>
            </a:r>
            <a:r>
              <a:rPr lang="en-US" sz="1000" dirty="0" err="1"/>
              <a:t>contribui</a:t>
            </a:r>
            <a:r>
              <a:rPr lang="en-US" sz="1000" dirty="0"/>
              <a:t> la </a:t>
            </a:r>
            <a:r>
              <a:rPr lang="en-US" sz="1000" dirty="0" err="1"/>
              <a:t>apariția</a:t>
            </a:r>
            <a:r>
              <a:rPr lang="en-US" sz="1000" dirty="0"/>
              <a:t> </a:t>
            </a:r>
            <a:r>
              <a:rPr lang="en-US" sz="1000" dirty="0" err="1"/>
              <a:t>aterosclerozei</a:t>
            </a:r>
            <a:r>
              <a:rPr lang="en-US" sz="1000" dirty="0"/>
              <a:t> </a:t>
            </a:r>
            <a:r>
              <a:rPr lang="en-US" sz="1000" dirty="0" err="1"/>
              <a:t>și</a:t>
            </a:r>
            <a:r>
              <a:rPr lang="en-US" sz="1000" dirty="0"/>
              <a:t> a </a:t>
            </a:r>
            <a:r>
              <a:rPr lang="en-US" sz="1000" dirty="0" err="1"/>
              <a:t>bolilor</a:t>
            </a:r>
            <a:r>
              <a:rPr lang="en-US" sz="1000" dirty="0"/>
              <a:t> </a:t>
            </a:r>
            <a:r>
              <a:rPr lang="en-US" sz="1000" dirty="0" err="1"/>
              <a:t>cardiovasculare</a:t>
            </a:r>
            <a:r>
              <a:rPr lang="en-US" sz="1000" dirty="0"/>
              <a:t>, </a:t>
            </a:r>
            <a:r>
              <a:rPr lang="en-US" sz="1000" dirty="0" err="1"/>
              <a:t>iar</a:t>
            </a:r>
            <a:r>
              <a:rPr lang="en-US" sz="1000" dirty="0"/>
              <a:t> </a:t>
            </a:r>
            <a:r>
              <a:rPr lang="en-US" sz="1000" dirty="0" err="1"/>
              <a:t>antecedentele</a:t>
            </a:r>
            <a:r>
              <a:rPr lang="en-US" sz="1000" dirty="0"/>
              <a:t> </a:t>
            </a:r>
            <a:r>
              <a:rPr lang="en-US" sz="1000" dirty="0" err="1"/>
              <a:t>familiale</a:t>
            </a:r>
            <a:r>
              <a:rPr lang="en-US" sz="1000" dirty="0"/>
              <a:t> sunt un factor de </a:t>
            </a:r>
            <a:r>
              <a:rPr lang="en-US" sz="1000" dirty="0" err="1"/>
              <a:t>risc</a:t>
            </a:r>
            <a:r>
              <a:rPr lang="en-US" sz="1000" dirty="0"/>
              <a:t> important (</a:t>
            </a:r>
            <a:r>
              <a:rPr lang="en-US" sz="1000" dirty="0" err="1"/>
              <a:t>pana</a:t>
            </a:r>
            <a:r>
              <a:rPr lang="en-US" sz="1000" dirty="0"/>
              <a:t> la 50%).</a:t>
            </a:r>
          </a:p>
          <a:p>
            <a:pPr marL="139700" indent="0">
              <a:buNone/>
            </a:pPr>
            <a:endParaRPr lang="en-US" sz="1000" dirty="0"/>
          </a:p>
          <a:p>
            <a:pPr marL="139700" indent="0">
              <a:buNone/>
            </a:pPr>
            <a:r>
              <a:rPr lang="en-US" sz="1000" b="1" dirty="0" err="1"/>
              <a:t>Vârsta</a:t>
            </a:r>
            <a:r>
              <a:rPr lang="en-US" sz="1000" dirty="0"/>
              <a:t> - </a:t>
            </a:r>
            <a:r>
              <a:rPr lang="en-US" sz="1000" dirty="0" err="1"/>
              <a:t>riscul</a:t>
            </a:r>
            <a:r>
              <a:rPr lang="en-US" sz="1000" dirty="0"/>
              <a:t> de </a:t>
            </a:r>
            <a:r>
              <a:rPr lang="en-US" sz="1000" dirty="0" err="1"/>
              <a:t>apariție</a:t>
            </a:r>
            <a:r>
              <a:rPr lang="en-US" sz="1000" dirty="0"/>
              <a:t> a </a:t>
            </a:r>
            <a:r>
              <a:rPr lang="en-US" sz="1000" dirty="0" err="1"/>
              <a:t>bolilor</a:t>
            </a:r>
            <a:r>
              <a:rPr lang="en-US" sz="1000" dirty="0"/>
              <a:t> </a:t>
            </a:r>
            <a:r>
              <a:rPr lang="en-US" sz="1000" dirty="0" err="1"/>
              <a:t>cardiovasculare</a:t>
            </a:r>
            <a:r>
              <a:rPr lang="en-US" sz="1000" dirty="0"/>
              <a:t> </a:t>
            </a:r>
            <a:r>
              <a:rPr lang="en-US" sz="1000" dirty="0" err="1"/>
              <a:t>crește</a:t>
            </a:r>
            <a:r>
              <a:rPr lang="en-US" sz="1000" dirty="0"/>
              <a:t> </a:t>
            </a:r>
            <a:r>
              <a:rPr lang="en-US" sz="1000" dirty="0" err="1"/>
              <a:t>odată</a:t>
            </a:r>
            <a:r>
              <a:rPr lang="en-US" sz="1000" dirty="0"/>
              <a:t> cu </a:t>
            </a:r>
            <a:r>
              <a:rPr lang="en-US" sz="1000" dirty="0" err="1"/>
              <a:t>vârsta</a:t>
            </a:r>
            <a:r>
              <a:rPr lang="en-US" sz="1000" dirty="0"/>
              <a:t>, </a:t>
            </a:r>
            <a:r>
              <a:rPr lang="en-US" sz="1000" dirty="0" err="1"/>
              <a:t>deoarece</a:t>
            </a:r>
            <a:r>
              <a:rPr lang="en-US" sz="1000" dirty="0"/>
              <a:t> se </a:t>
            </a:r>
            <a:r>
              <a:rPr lang="en-US" sz="1000" dirty="0" err="1"/>
              <a:t>acumulează</a:t>
            </a:r>
            <a:r>
              <a:rPr lang="en-US" sz="1000" dirty="0"/>
              <a:t> </a:t>
            </a:r>
            <a:r>
              <a:rPr lang="en-US" sz="1000" dirty="0" err="1"/>
              <a:t>factorii</a:t>
            </a:r>
            <a:r>
              <a:rPr lang="en-US" sz="1000" dirty="0"/>
              <a:t> de </a:t>
            </a:r>
            <a:r>
              <a:rPr lang="en-US" sz="1000" dirty="0" err="1"/>
              <a:t>risc</a:t>
            </a:r>
            <a:r>
              <a:rPr lang="en-US" sz="1000" dirty="0"/>
              <a:t>, precum </a:t>
            </a:r>
            <a:r>
              <a:rPr lang="en-US" sz="1000" dirty="0" err="1"/>
              <a:t>și</a:t>
            </a:r>
            <a:r>
              <a:rPr lang="en-US" sz="1000" dirty="0"/>
              <a:t> </a:t>
            </a:r>
            <a:r>
              <a:rPr lang="en-US" sz="1000" dirty="0" err="1"/>
              <a:t>factorii</a:t>
            </a:r>
            <a:r>
              <a:rPr lang="en-US" sz="1000" dirty="0"/>
              <a:t> </a:t>
            </a:r>
            <a:r>
              <a:rPr lang="en-US" sz="1000" dirty="0" err="1"/>
              <a:t>ecologici</a:t>
            </a:r>
            <a:r>
              <a:rPr lang="en-US" sz="1000" dirty="0"/>
              <a:t> </a:t>
            </a:r>
            <a:r>
              <a:rPr lang="en-US" sz="1000" dirty="0" err="1"/>
              <a:t>legați</a:t>
            </a:r>
            <a:r>
              <a:rPr lang="en-US" sz="1000" dirty="0"/>
              <a:t> de </a:t>
            </a:r>
            <a:r>
              <a:rPr lang="en-US" sz="1000" dirty="0" err="1"/>
              <a:t>stilul</a:t>
            </a:r>
            <a:r>
              <a:rPr lang="en-US" sz="1000" dirty="0"/>
              <a:t> de </a:t>
            </a:r>
            <a:r>
              <a:rPr lang="en-US" sz="1000" dirty="0" err="1"/>
              <a:t>viață</a:t>
            </a:r>
            <a:r>
              <a:rPr lang="en-US" sz="1000" dirty="0"/>
              <a:t> </a:t>
            </a:r>
            <a:r>
              <a:rPr lang="en-US" sz="1000" dirty="0" err="1"/>
              <a:t>și</a:t>
            </a:r>
            <a:r>
              <a:rPr lang="en-US" sz="1000" dirty="0"/>
              <a:t> </a:t>
            </a:r>
            <a:r>
              <a:rPr lang="en-US" sz="1000" dirty="0" err="1"/>
              <a:t>activitate</a:t>
            </a:r>
            <a:r>
              <a:rPr lang="en-US" sz="1000" dirty="0"/>
              <a:t>.</a:t>
            </a:r>
          </a:p>
          <a:p>
            <a:pPr marL="139700" indent="0">
              <a:buNone/>
            </a:pPr>
            <a:endParaRPr lang="en-US" sz="1000" dirty="0"/>
          </a:p>
          <a:p>
            <a:pPr marL="139700" indent="0">
              <a:buNone/>
            </a:pPr>
            <a:r>
              <a:rPr lang="en-US" sz="1000" b="1" dirty="0" err="1"/>
              <a:t>Alimenta</a:t>
            </a:r>
            <a:r>
              <a:rPr lang="ro-RO" sz="1000" b="1" dirty="0"/>
              <a:t>ția </a:t>
            </a:r>
            <a:r>
              <a:rPr lang="ro-RO" sz="1000" dirty="0"/>
              <a:t>- </a:t>
            </a:r>
            <a:r>
              <a:rPr lang="en-US" sz="1000" dirty="0" err="1"/>
              <a:t>poate</a:t>
            </a:r>
            <a:r>
              <a:rPr lang="en-US" sz="1000" dirty="0"/>
              <a:t> </a:t>
            </a:r>
            <a:r>
              <a:rPr lang="en-US" sz="1000" dirty="0" err="1"/>
              <a:t>crește</a:t>
            </a:r>
            <a:r>
              <a:rPr lang="en-US" sz="1000" dirty="0"/>
              <a:t> </a:t>
            </a:r>
            <a:r>
              <a:rPr lang="en-US" sz="1000" dirty="0" err="1"/>
              <a:t>riscul</a:t>
            </a:r>
            <a:r>
              <a:rPr lang="en-US" sz="1000" dirty="0"/>
              <a:t> </a:t>
            </a:r>
            <a:r>
              <a:rPr lang="en-US" sz="1000" dirty="0" err="1"/>
              <a:t>dezvoltării</a:t>
            </a:r>
            <a:r>
              <a:rPr lang="en-US" sz="1000" dirty="0"/>
              <a:t> </a:t>
            </a:r>
            <a:r>
              <a:rPr lang="en-US" sz="1000" dirty="0" err="1"/>
              <a:t>unor</a:t>
            </a:r>
            <a:r>
              <a:rPr lang="en-US" sz="1000" dirty="0"/>
              <a:t> </a:t>
            </a:r>
            <a:r>
              <a:rPr lang="en-US" sz="1000" dirty="0" err="1"/>
              <a:t>boli</a:t>
            </a:r>
            <a:r>
              <a:rPr lang="en-US" sz="1000" dirty="0"/>
              <a:t> </a:t>
            </a:r>
            <a:r>
              <a:rPr lang="en-US" sz="1000" dirty="0" err="1"/>
              <a:t>cardiovasculare</a:t>
            </a:r>
            <a:r>
              <a:rPr lang="en-US" sz="1000" dirty="0"/>
              <a:t>, cum </a:t>
            </a:r>
            <a:r>
              <a:rPr lang="en-US" sz="1000" dirty="0" err="1"/>
              <a:t>ar</a:t>
            </a:r>
            <a:r>
              <a:rPr lang="en-US" sz="1000" dirty="0"/>
              <a:t> fi </a:t>
            </a:r>
            <a:r>
              <a:rPr lang="en-US" sz="1000" dirty="0" err="1"/>
              <a:t>ateroscleroza</a:t>
            </a:r>
            <a:r>
              <a:rPr lang="en-US" sz="1000" dirty="0"/>
              <a:t>, </a:t>
            </a:r>
            <a:r>
              <a:rPr lang="en-US" sz="1000" dirty="0" err="1"/>
              <a:t>hipertensiunea</a:t>
            </a:r>
            <a:r>
              <a:rPr lang="en-US" sz="1000" dirty="0"/>
              <a:t> </a:t>
            </a:r>
            <a:r>
              <a:rPr lang="en-US" sz="1000" dirty="0" err="1"/>
              <a:t>arterială</a:t>
            </a:r>
            <a:r>
              <a:rPr lang="en-US" sz="1000" dirty="0"/>
              <a:t> </a:t>
            </a:r>
            <a:r>
              <a:rPr lang="en-US" sz="1000" dirty="0" err="1"/>
              <a:t>și</a:t>
            </a:r>
            <a:r>
              <a:rPr lang="en-US" sz="1000" dirty="0"/>
              <a:t> </a:t>
            </a:r>
            <a:r>
              <a:rPr lang="en-US" sz="1000" dirty="0" err="1"/>
              <a:t>diabetul</a:t>
            </a:r>
            <a:r>
              <a:rPr lang="en-US" sz="1000" dirty="0"/>
              <a:t> </a:t>
            </a:r>
            <a:r>
              <a:rPr lang="en-US" sz="1000" dirty="0" err="1"/>
              <a:t>zaharat</a:t>
            </a:r>
            <a:r>
              <a:rPr lang="en-US" sz="1000" dirty="0"/>
              <a:t>, </a:t>
            </a:r>
            <a:r>
              <a:rPr lang="en-US" sz="1000" dirty="0" err="1"/>
              <a:t>prin</a:t>
            </a:r>
            <a:r>
              <a:rPr lang="en-US" sz="1000" dirty="0"/>
              <a:t> </a:t>
            </a:r>
            <a:r>
              <a:rPr lang="en-US" sz="1000" dirty="0" err="1"/>
              <a:t>creșterea</a:t>
            </a:r>
            <a:r>
              <a:rPr lang="en-US" sz="1000" dirty="0"/>
              <a:t> </a:t>
            </a:r>
            <a:r>
              <a:rPr lang="en-US" sz="1000" dirty="0" err="1"/>
              <a:t>nivelului</a:t>
            </a:r>
            <a:r>
              <a:rPr lang="en-US" sz="1000" dirty="0"/>
              <a:t> de </a:t>
            </a:r>
            <a:r>
              <a:rPr lang="en-US" sz="1000" dirty="0" err="1"/>
              <a:t>colesterol</a:t>
            </a:r>
            <a:r>
              <a:rPr lang="en-US" sz="1000" dirty="0"/>
              <a:t> </a:t>
            </a:r>
            <a:r>
              <a:rPr lang="en-US" sz="1000" dirty="0" err="1"/>
              <a:t>și</a:t>
            </a:r>
            <a:r>
              <a:rPr lang="en-US" sz="1000" dirty="0"/>
              <a:t> </a:t>
            </a:r>
            <a:r>
              <a:rPr lang="en-US" sz="1000" dirty="0" err="1"/>
              <a:t>trigliceride</a:t>
            </a:r>
            <a:r>
              <a:rPr lang="en-US" sz="1000" dirty="0"/>
              <a:t> </a:t>
            </a:r>
            <a:r>
              <a:rPr lang="en-US" sz="1000" dirty="0" err="1"/>
              <a:t>în</a:t>
            </a:r>
            <a:r>
              <a:rPr lang="en-US" sz="1000" dirty="0"/>
              <a:t> </a:t>
            </a:r>
            <a:r>
              <a:rPr lang="en-US" sz="1000" dirty="0" err="1"/>
              <a:t>sânge</a:t>
            </a:r>
            <a:r>
              <a:rPr lang="en-US" sz="1000" dirty="0"/>
              <a:t>, </a:t>
            </a:r>
            <a:r>
              <a:rPr lang="en-US" sz="1000" dirty="0" err="1"/>
              <a:t>creșterea</a:t>
            </a:r>
            <a:r>
              <a:rPr lang="en-US" sz="1000" dirty="0"/>
              <a:t> </a:t>
            </a:r>
            <a:r>
              <a:rPr lang="en-US" sz="1000" dirty="0" err="1"/>
              <a:t>tensiunii</a:t>
            </a:r>
            <a:r>
              <a:rPr lang="en-US" sz="1000" dirty="0"/>
              <a:t> </a:t>
            </a:r>
            <a:r>
              <a:rPr lang="en-US" sz="1000" dirty="0" err="1"/>
              <a:t>arteriale</a:t>
            </a:r>
            <a:r>
              <a:rPr lang="en-US" sz="1000" dirty="0"/>
              <a:t>, </a:t>
            </a:r>
            <a:r>
              <a:rPr lang="en-US" sz="1000" dirty="0" err="1"/>
              <a:t>și</a:t>
            </a:r>
            <a:r>
              <a:rPr lang="en-US" sz="1000" dirty="0"/>
              <a:t> </a:t>
            </a:r>
            <a:r>
              <a:rPr lang="en-US" sz="1000" dirty="0" err="1"/>
              <a:t>afectarea</a:t>
            </a:r>
            <a:r>
              <a:rPr lang="en-US" sz="1000" dirty="0"/>
              <a:t> </a:t>
            </a:r>
            <a:r>
              <a:rPr lang="en-US" sz="1000" dirty="0" err="1"/>
              <a:t>metabolismului</a:t>
            </a:r>
            <a:r>
              <a:rPr lang="en-US" sz="1000" dirty="0"/>
              <a:t> </a:t>
            </a:r>
            <a:r>
              <a:rPr lang="en-US" sz="1000" dirty="0" err="1"/>
              <a:t>glucozei</a:t>
            </a:r>
            <a:r>
              <a:rPr lang="en-US" sz="1000" dirty="0"/>
              <a:t>.</a:t>
            </a:r>
            <a:endParaRPr lang="ro-RO" sz="1000" dirty="0"/>
          </a:p>
          <a:p>
            <a:pPr marL="139700" indent="0">
              <a:buNone/>
            </a:pPr>
            <a:endParaRPr lang="ro-RO" sz="1000" dirty="0"/>
          </a:p>
          <a:p>
            <a:pPr marL="139700" indent="0">
              <a:buNone/>
            </a:pPr>
            <a:r>
              <a:rPr lang="ro-RO" sz="1000" b="1" dirty="0"/>
              <a:t>Fumatul</a:t>
            </a:r>
            <a:r>
              <a:rPr lang="ro-RO" sz="1000" dirty="0"/>
              <a:t> - fumatul poate afecta sistemul cardiovascular, crescând tensiunea arterială și provocând vasoconstricție.</a:t>
            </a:r>
          </a:p>
          <a:p>
            <a:pPr marL="139700" indent="0">
              <a:buNone/>
            </a:pPr>
            <a:endParaRPr lang="ro-RO" sz="1000" dirty="0"/>
          </a:p>
          <a:p>
            <a:pPr marL="139700" indent="0">
              <a:buNone/>
            </a:pPr>
            <a:r>
              <a:rPr lang="ro-RO" sz="1000" b="1" dirty="0"/>
              <a:t>Climatic</a:t>
            </a:r>
            <a:r>
              <a:rPr lang="ro-RO" sz="1000" dirty="0"/>
              <a:t> - perturbările atmosferice pot afecta circulația coronariană.</a:t>
            </a:r>
          </a:p>
          <a:p>
            <a:pPr marL="139700" indent="0">
              <a:buNone/>
            </a:pPr>
            <a:endParaRPr lang="ro-RO" sz="1000" dirty="0"/>
          </a:p>
          <a:p>
            <a:pPr marL="139700" indent="0">
              <a:buNone/>
            </a:pPr>
            <a:r>
              <a:rPr lang="ro-RO" sz="1000" b="1" dirty="0"/>
              <a:t>Stresul</a:t>
            </a:r>
            <a:r>
              <a:rPr lang="ro-RO" sz="1000" dirty="0"/>
              <a:t> - stresul psiho-emotional poate fi un factor favorizant sau precipitant pentru afecțiunile cardiovasculare.</a:t>
            </a:r>
          </a:p>
          <a:p>
            <a:pPr marL="139700" indent="0">
              <a:buNone/>
            </a:pPr>
            <a:endParaRPr lang="ro-RO" sz="1000" dirty="0"/>
          </a:p>
          <a:p>
            <a:pPr marL="139700" indent="0">
              <a:buNone/>
            </a:pPr>
            <a:r>
              <a:rPr lang="ro-RO" sz="1000" u="sng" dirty="0"/>
              <a:t>Au un risc crescut pentru dezvoltarea IMA</a:t>
            </a:r>
            <a:r>
              <a:rPr lang="en-US" sz="1000" u="sng" dirty="0"/>
              <a:t> </a:t>
            </a:r>
            <a:r>
              <a:rPr lang="en-US" sz="1000" u="sng" dirty="0" err="1"/>
              <a:t>persoanele</a:t>
            </a:r>
            <a:r>
              <a:rPr lang="en-US" sz="1000" u="sng" dirty="0"/>
              <a:t>: </a:t>
            </a:r>
          </a:p>
          <a:p>
            <a:pPr marL="139700" indent="0">
              <a:buNone/>
            </a:pPr>
            <a:endParaRPr lang="en-US" sz="1000" dirty="0"/>
          </a:p>
          <a:p>
            <a:pPr marL="139700" indent="0">
              <a:buNone/>
            </a:pPr>
            <a:r>
              <a:rPr lang="ro-RO" sz="1000" b="1" dirty="0"/>
              <a:t>Obeze</a:t>
            </a:r>
            <a:r>
              <a:rPr lang="ro-RO" sz="1000" dirty="0"/>
              <a:t> - greutatea excesivă poate suprasolicita inima și poate fi asociată cu hipercolesterolemia, toate acestea contribuind la apariția aterosclerozei și a bolilor cardiovasculare.</a:t>
            </a:r>
          </a:p>
          <a:p>
            <a:pPr marL="139700" indent="0">
              <a:buNone/>
            </a:pPr>
            <a:endParaRPr lang="ro-RO" sz="1000" dirty="0"/>
          </a:p>
          <a:p>
            <a:pPr marL="139700" indent="0">
              <a:buNone/>
            </a:pPr>
            <a:r>
              <a:rPr lang="ro-RO" sz="1000" b="1" dirty="0"/>
              <a:t>Hipertensive </a:t>
            </a:r>
            <a:r>
              <a:rPr lang="ro-RO" sz="1000" dirty="0"/>
              <a:t>- tensiunea arterială ridicată poate agrava ateroscleroza și poate duce la afecțiuni cardiace ischemice, în special în combinație cu hipercolesterolemia.</a:t>
            </a:r>
          </a:p>
          <a:p>
            <a:pPr marL="139700" indent="0">
              <a:buNone/>
            </a:pPr>
            <a:endParaRPr lang="ro-RO" sz="1000" dirty="0"/>
          </a:p>
          <a:p>
            <a:pPr marL="139700" indent="0">
              <a:buNone/>
            </a:pPr>
            <a:r>
              <a:rPr lang="ro-RO" sz="1000" b="1" dirty="0"/>
              <a:t>De sex masculin</a:t>
            </a:r>
            <a:r>
              <a:rPr lang="ro-RO" sz="1000" dirty="0"/>
              <a:t> – acestea sunt mai predispuse la afecțiuni cardiovasculare decât sexul feminin, iar femeile sunt protejate de menopauză.</a:t>
            </a:r>
            <a:endParaRPr lang="en-US" sz="1000" dirty="0"/>
          </a:p>
          <a:p>
            <a:pPr marL="139700" indent="0">
              <a:buNone/>
            </a:pPr>
            <a:endParaRPr lang="ro-RO" sz="1100" dirty="0"/>
          </a:p>
        </p:txBody>
      </p:sp>
    </p:spTree>
    <p:extLst>
      <p:ext uri="{BB962C8B-B14F-4D97-AF65-F5344CB8AC3E}">
        <p14:creationId xmlns:p14="http://schemas.microsoft.com/office/powerpoint/2010/main" val="27255590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44"/>
        <p:cNvGrpSpPr/>
        <p:nvPr/>
      </p:nvGrpSpPr>
      <p:grpSpPr>
        <a:xfrm>
          <a:off x="0" y="0"/>
          <a:ext cx="0" cy="0"/>
          <a:chOff x="0" y="0"/>
          <a:chExt cx="0" cy="0"/>
        </a:xfrm>
      </p:grpSpPr>
      <p:sp>
        <p:nvSpPr>
          <p:cNvPr id="1345" name="Google Shape;1345;p62"/>
          <p:cNvSpPr/>
          <p:nvPr/>
        </p:nvSpPr>
        <p:spPr>
          <a:xfrm>
            <a:off x="5263201" y="1286643"/>
            <a:ext cx="3188996" cy="3064469"/>
          </a:xfrm>
          <a:custGeom>
            <a:avLst/>
            <a:gdLst/>
            <a:ahLst/>
            <a:cxnLst/>
            <a:rect l="l" t="t" r="r" b="b"/>
            <a:pathLst>
              <a:path w="24754" h="23786" extrusionOk="0">
                <a:moveTo>
                  <a:pt x="7290" y="1406"/>
                </a:moveTo>
                <a:cubicBezTo>
                  <a:pt x="4097" y="2942"/>
                  <a:pt x="257" y="6621"/>
                  <a:pt x="14" y="10138"/>
                </a:cubicBezTo>
                <a:cubicBezTo>
                  <a:pt x="-228" y="13655"/>
                  <a:pt x="2642" y="20527"/>
                  <a:pt x="5835" y="22508"/>
                </a:cubicBezTo>
                <a:cubicBezTo>
                  <a:pt x="9029" y="24489"/>
                  <a:pt x="16022" y="24044"/>
                  <a:pt x="19175" y="22023"/>
                </a:cubicBezTo>
                <a:cubicBezTo>
                  <a:pt x="22328" y="20002"/>
                  <a:pt x="24754" y="13897"/>
                  <a:pt x="24754" y="10380"/>
                </a:cubicBezTo>
                <a:cubicBezTo>
                  <a:pt x="24754" y="6863"/>
                  <a:pt x="22086" y="2417"/>
                  <a:pt x="19175" y="921"/>
                </a:cubicBezTo>
                <a:cubicBezTo>
                  <a:pt x="16264" y="-575"/>
                  <a:pt x="10484" y="-130"/>
                  <a:pt x="7290" y="1406"/>
                </a:cubicBezTo>
                <a:close/>
              </a:path>
            </a:pathLst>
          </a:custGeom>
          <a:solidFill>
            <a:srgbClr val="FFFCF2">
              <a:alpha val="40240"/>
            </a:srgbClr>
          </a:solidFill>
          <a:ln>
            <a:noFill/>
          </a:ln>
        </p:spPr>
      </p:sp>
      <p:pic>
        <p:nvPicPr>
          <p:cNvPr id="1346" name="Google Shape;1346;p62"/>
          <p:cNvPicPr preferRelativeResize="0">
            <a:picLocks noGrp="1"/>
          </p:cNvPicPr>
          <p:nvPr>
            <p:ph type="pic" idx="2"/>
          </p:nvPr>
        </p:nvPicPr>
        <p:blipFill>
          <a:blip r:embed="rId3"/>
          <a:srcRect/>
          <a:stretch/>
        </p:blipFill>
        <p:spPr>
          <a:xfrm>
            <a:off x="5415600" y="1456080"/>
            <a:ext cx="2830131" cy="2672741"/>
          </a:xfrm>
          <a:prstGeom prst="ellipse">
            <a:avLst/>
          </a:prstGeom>
        </p:spPr>
      </p:pic>
      <p:grpSp>
        <p:nvGrpSpPr>
          <p:cNvPr id="1347" name="Google Shape;1347;p62"/>
          <p:cNvGrpSpPr/>
          <p:nvPr/>
        </p:nvGrpSpPr>
        <p:grpSpPr>
          <a:xfrm rot="-2519054">
            <a:off x="231121" y="173975"/>
            <a:ext cx="406843" cy="401382"/>
            <a:chOff x="8167224" y="612742"/>
            <a:chExt cx="406859" cy="401398"/>
          </a:xfrm>
        </p:grpSpPr>
        <p:sp>
          <p:nvSpPr>
            <p:cNvPr id="1348" name="Google Shape;1348;p62"/>
            <p:cNvSpPr/>
            <p:nvPr/>
          </p:nvSpPr>
          <p:spPr>
            <a:xfrm flipH="1">
              <a:off x="8198311" y="612742"/>
              <a:ext cx="336021" cy="356970"/>
            </a:xfrm>
            <a:custGeom>
              <a:avLst/>
              <a:gdLst/>
              <a:ahLst/>
              <a:cxnLst/>
              <a:rect l="l" t="t" r="r" b="b"/>
              <a:pathLst>
                <a:path w="16778" h="17824" extrusionOk="0">
                  <a:moveTo>
                    <a:pt x="8757" y="0"/>
                  </a:moveTo>
                  <a:cubicBezTo>
                    <a:pt x="7465" y="0"/>
                    <a:pt x="6167" y="257"/>
                    <a:pt x="4954" y="710"/>
                  </a:cubicBezTo>
                  <a:cubicBezTo>
                    <a:pt x="3448" y="1281"/>
                    <a:pt x="1987" y="2171"/>
                    <a:pt x="1142" y="3541"/>
                  </a:cubicBezTo>
                  <a:cubicBezTo>
                    <a:pt x="663" y="4317"/>
                    <a:pt x="389" y="5207"/>
                    <a:pt x="229" y="6120"/>
                  </a:cubicBezTo>
                  <a:cubicBezTo>
                    <a:pt x="1" y="7489"/>
                    <a:pt x="1" y="8904"/>
                    <a:pt x="24" y="10297"/>
                  </a:cubicBezTo>
                  <a:cubicBezTo>
                    <a:pt x="47" y="12556"/>
                    <a:pt x="69" y="14839"/>
                    <a:pt x="115" y="17099"/>
                  </a:cubicBezTo>
                  <a:cubicBezTo>
                    <a:pt x="2742" y="17595"/>
                    <a:pt x="5402" y="17824"/>
                    <a:pt x="8063" y="17824"/>
                  </a:cubicBezTo>
                  <a:cubicBezTo>
                    <a:pt x="10789" y="17824"/>
                    <a:pt x="13515" y="17583"/>
                    <a:pt x="16207" y="17144"/>
                  </a:cubicBezTo>
                  <a:cubicBezTo>
                    <a:pt x="16298" y="17144"/>
                    <a:pt x="16390" y="17122"/>
                    <a:pt x="16458" y="17053"/>
                  </a:cubicBezTo>
                  <a:cubicBezTo>
                    <a:pt x="16526" y="16985"/>
                    <a:pt x="16526" y="16870"/>
                    <a:pt x="16526" y="16779"/>
                  </a:cubicBezTo>
                  <a:cubicBezTo>
                    <a:pt x="16709" y="13721"/>
                    <a:pt x="16778" y="10639"/>
                    <a:pt x="16481" y="7603"/>
                  </a:cubicBezTo>
                  <a:cubicBezTo>
                    <a:pt x="16367" y="6302"/>
                    <a:pt x="16161" y="5001"/>
                    <a:pt x="15568" y="3837"/>
                  </a:cubicBezTo>
                  <a:cubicBezTo>
                    <a:pt x="14655" y="2034"/>
                    <a:pt x="12874" y="756"/>
                    <a:pt x="10911" y="254"/>
                  </a:cubicBezTo>
                  <a:cubicBezTo>
                    <a:pt x="10206" y="81"/>
                    <a:pt x="9482" y="0"/>
                    <a:pt x="87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49" name="Google Shape;1349;p62"/>
            <p:cNvSpPr/>
            <p:nvPr/>
          </p:nvSpPr>
          <p:spPr>
            <a:xfrm flipH="1">
              <a:off x="8284258" y="712889"/>
              <a:ext cx="165507" cy="165507"/>
            </a:xfrm>
            <a:custGeom>
              <a:avLst/>
              <a:gdLst/>
              <a:ahLst/>
              <a:cxnLst/>
              <a:rect l="l" t="t" r="r" b="b"/>
              <a:pathLst>
                <a:path w="8264" h="8264" extrusionOk="0">
                  <a:moveTo>
                    <a:pt x="2101" y="0"/>
                  </a:moveTo>
                  <a:lnTo>
                    <a:pt x="2101" y="2100"/>
                  </a:lnTo>
                  <a:lnTo>
                    <a:pt x="1" y="2100"/>
                  </a:lnTo>
                  <a:lnTo>
                    <a:pt x="1" y="6140"/>
                  </a:lnTo>
                  <a:lnTo>
                    <a:pt x="2101" y="6140"/>
                  </a:lnTo>
                  <a:lnTo>
                    <a:pt x="2101" y="8263"/>
                  </a:lnTo>
                  <a:lnTo>
                    <a:pt x="6141" y="8263"/>
                  </a:lnTo>
                  <a:lnTo>
                    <a:pt x="6141" y="6140"/>
                  </a:lnTo>
                  <a:lnTo>
                    <a:pt x="8263" y="6140"/>
                  </a:lnTo>
                  <a:lnTo>
                    <a:pt x="8263" y="2100"/>
                  </a:lnTo>
                  <a:lnTo>
                    <a:pt x="6141" y="2100"/>
                  </a:lnTo>
                  <a:lnTo>
                    <a:pt x="614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62"/>
            <p:cNvSpPr/>
            <p:nvPr/>
          </p:nvSpPr>
          <p:spPr>
            <a:xfrm flipH="1">
              <a:off x="8167224" y="940057"/>
              <a:ext cx="406859" cy="74082"/>
            </a:xfrm>
            <a:custGeom>
              <a:avLst/>
              <a:gdLst/>
              <a:ahLst/>
              <a:cxnLst/>
              <a:rect l="l" t="t" r="r" b="b"/>
              <a:pathLst>
                <a:path w="20315" h="3699" extrusionOk="0">
                  <a:moveTo>
                    <a:pt x="17325" y="0"/>
                  </a:moveTo>
                  <a:cubicBezTo>
                    <a:pt x="12554" y="69"/>
                    <a:pt x="7806" y="160"/>
                    <a:pt x="3059" y="229"/>
                  </a:cubicBezTo>
                  <a:cubicBezTo>
                    <a:pt x="2237" y="229"/>
                    <a:pt x="1461" y="411"/>
                    <a:pt x="845" y="868"/>
                  </a:cubicBezTo>
                  <a:cubicBezTo>
                    <a:pt x="548" y="1073"/>
                    <a:pt x="297" y="1370"/>
                    <a:pt x="183" y="1712"/>
                  </a:cubicBezTo>
                  <a:cubicBezTo>
                    <a:pt x="0" y="2374"/>
                    <a:pt x="479" y="3082"/>
                    <a:pt x="1073" y="3379"/>
                  </a:cubicBezTo>
                  <a:cubicBezTo>
                    <a:pt x="1689" y="3675"/>
                    <a:pt x="2420" y="3698"/>
                    <a:pt x="3104" y="3698"/>
                  </a:cubicBezTo>
                  <a:lnTo>
                    <a:pt x="14905" y="3675"/>
                  </a:lnTo>
                  <a:cubicBezTo>
                    <a:pt x="15955" y="3675"/>
                    <a:pt x="17005" y="3675"/>
                    <a:pt x="18078" y="3630"/>
                  </a:cubicBezTo>
                  <a:cubicBezTo>
                    <a:pt x="18420" y="3630"/>
                    <a:pt x="18763" y="3607"/>
                    <a:pt x="19082" y="3493"/>
                  </a:cubicBezTo>
                  <a:cubicBezTo>
                    <a:pt x="19676" y="3287"/>
                    <a:pt x="20109" y="2740"/>
                    <a:pt x="20201" y="2123"/>
                  </a:cubicBezTo>
                  <a:cubicBezTo>
                    <a:pt x="20315" y="1507"/>
                    <a:pt x="20041" y="868"/>
                    <a:pt x="19561" y="480"/>
                  </a:cubicBezTo>
                  <a:cubicBezTo>
                    <a:pt x="18945" y="0"/>
                    <a:pt x="18101" y="0"/>
                    <a:pt x="173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52" name="Google Shape;1352;p62"/>
          <p:cNvSpPr txBox="1">
            <a:spLocks noGrp="1"/>
          </p:cNvSpPr>
          <p:nvPr>
            <p:ph type="body" idx="1"/>
          </p:nvPr>
        </p:nvSpPr>
        <p:spPr>
          <a:xfrm>
            <a:off x="757104" y="260730"/>
            <a:ext cx="4535707" cy="4622040"/>
          </a:xfrm>
          <a:prstGeom prst="rect">
            <a:avLst/>
          </a:prstGeom>
        </p:spPr>
        <p:txBody>
          <a:bodyPr spcFirstLastPara="1" wrap="square" lIns="91425" tIns="91425" rIns="91425" bIns="91425" anchor="t" anchorCtr="0">
            <a:noAutofit/>
          </a:bodyPr>
          <a:lstStyle/>
          <a:p>
            <a:pPr marL="0" lvl="0" indent="0">
              <a:buNone/>
            </a:pPr>
            <a:r>
              <a:rPr lang="it-IT" sz="1100" b="1" dirty="0"/>
              <a:t>Aparatul cardio-vascular </a:t>
            </a:r>
            <a:r>
              <a:rPr lang="it-IT" sz="1100" dirty="0"/>
              <a:t>este format dintr-un organ central, inima (cordul), care funcţionează ca o pompă aspiro-respingatoare şi un arbore circulator format dintr-un sistem de vase (artere, vene, capilare) prin care circulă sângele.</a:t>
            </a:r>
          </a:p>
          <a:p>
            <a:pPr marL="0" lvl="0" indent="0">
              <a:buNone/>
            </a:pPr>
            <a:endParaRPr lang="it-IT" sz="1100" dirty="0"/>
          </a:p>
          <a:p>
            <a:pPr marL="0" lvl="0" indent="0">
              <a:buNone/>
            </a:pPr>
            <a:r>
              <a:rPr lang="it-IT" sz="1100" b="1" dirty="0"/>
              <a:t>Inima</a:t>
            </a:r>
            <a:r>
              <a:rPr lang="it-IT" sz="1100" dirty="0"/>
              <a:t> este un organ musculo-cavitar, nepereche, care are contracţii involuntare. Este situată în mediastin (regiune cuprinsă între cei doi pulmoni şi diafragm), uşor deplasată spre stânga liniei medio-sternale (1/3 este la dreapta şi 2/3 la stânga) şi are forma unei piramide triunghiulare sau de con turtit culcat pe diafragm. Are culoarea brun roşiatică, o masă de 250-300 gr. şi o capacitate de 500-700 cm</a:t>
            </a:r>
            <a:r>
              <a:rPr lang="it-IT" sz="1100" baseline="30000" dirty="0"/>
              <a:t>3</a:t>
            </a:r>
            <a:r>
              <a:rPr lang="it-IT" sz="1100" dirty="0"/>
              <a:t>. </a:t>
            </a:r>
          </a:p>
          <a:p>
            <a:pPr marL="0" lvl="0" indent="0">
              <a:buNone/>
            </a:pPr>
            <a:endParaRPr lang="it-IT" sz="1100" dirty="0"/>
          </a:p>
          <a:p>
            <a:pPr marL="0" lvl="0" indent="0">
              <a:buNone/>
            </a:pPr>
            <a:r>
              <a:rPr lang="it-IT" sz="1100" b="1" dirty="0"/>
              <a:t>Cavit</a:t>
            </a:r>
            <a:r>
              <a:rPr lang="ro-RO" sz="1100" b="1" dirty="0"/>
              <a:t>ățile inimii </a:t>
            </a:r>
            <a:r>
              <a:rPr lang="ro-RO" sz="1100" dirty="0"/>
              <a:t>- atriile (stâng, drept) şi ventriculele (stâng, drept) sunt separate între ele prin septul interatrial, respectiv interventricular. </a:t>
            </a:r>
          </a:p>
          <a:p>
            <a:pPr marL="0" lvl="0" indent="0">
              <a:buNone/>
            </a:pPr>
            <a:endParaRPr lang="ro-RO" sz="1100" dirty="0"/>
          </a:p>
          <a:p>
            <a:pPr marL="0" lvl="0" indent="0">
              <a:buNone/>
            </a:pPr>
            <a:r>
              <a:rPr lang="ro-RO" sz="1100" b="1" dirty="0"/>
              <a:t>Atriile</a:t>
            </a:r>
            <a:r>
              <a:rPr lang="ro-RO" sz="1100" dirty="0"/>
              <a:t> au forma aproximativ cubică, capacitatea mai mică decât a ventriculelor, pereții mai subțiri și prezintă două zone numite auricule.</a:t>
            </a:r>
          </a:p>
          <a:p>
            <a:pPr marL="0" lvl="0" indent="0">
              <a:buNone/>
            </a:pPr>
            <a:endParaRPr lang="ro-RO" sz="1100" dirty="0"/>
          </a:p>
          <a:p>
            <a:pPr marL="0" indent="0">
              <a:buNone/>
            </a:pPr>
            <a:r>
              <a:rPr lang="it-IT" sz="1100" b="1" dirty="0"/>
              <a:t>Ventriculele</a:t>
            </a:r>
            <a:r>
              <a:rPr lang="it-IT" sz="1100" dirty="0"/>
              <a:t> sunt </a:t>
            </a:r>
            <a:r>
              <a:rPr lang="ro-RO" sz="1100" dirty="0"/>
              <a:t>două</a:t>
            </a:r>
            <a:r>
              <a:rPr lang="it-IT" sz="1100" dirty="0"/>
              <a:t> cavit</a:t>
            </a:r>
            <a:r>
              <a:rPr lang="ro-RO" sz="1100" dirty="0"/>
              <a:t>ăţ</a:t>
            </a:r>
            <a:r>
              <a:rPr lang="it-IT" sz="1100" dirty="0"/>
              <a:t>i piramidale, anterior </a:t>
            </a:r>
            <a:r>
              <a:rPr lang="ro-RO" sz="1100" dirty="0"/>
              <a:t>ş</a:t>
            </a:r>
            <a:r>
              <a:rPr lang="it-IT" sz="1100" dirty="0"/>
              <a:t>i inferior atriilor, cu pere</a:t>
            </a:r>
            <a:r>
              <a:rPr lang="ro-RO" sz="1100" dirty="0"/>
              <a:t>ţ</a:t>
            </a:r>
            <a:r>
              <a:rPr lang="it-IT" sz="1100" dirty="0"/>
              <a:t>ii mai groși decât ai atriilor.</a:t>
            </a:r>
            <a:endParaRPr lang="ro-RO" sz="1100" dirty="0"/>
          </a:p>
          <a:p>
            <a:pPr marL="0" indent="0">
              <a:buNone/>
            </a:pPr>
            <a:endParaRPr lang="ro-RO" sz="1100" dirty="0"/>
          </a:p>
          <a:p>
            <a:pPr marL="0" lvl="0" indent="0">
              <a:buNone/>
            </a:pPr>
            <a:endParaRPr lang="ro-RO" sz="1100" dirty="0"/>
          </a:p>
        </p:txBody>
      </p:sp>
      <p:grpSp>
        <p:nvGrpSpPr>
          <p:cNvPr id="1353" name="Google Shape;1353;p62"/>
          <p:cNvGrpSpPr/>
          <p:nvPr/>
        </p:nvGrpSpPr>
        <p:grpSpPr>
          <a:xfrm rot="5400000" flipH="1">
            <a:off x="5673480" y="4094436"/>
            <a:ext cx="261494" cy="330267"/>
            <a:chOff x="3311031" y="3025663"/>
            <a:chExt cx="308584" cy="389695"/>
          </a:xfrm>
        </p:grpSpPr>
        <p:sp>
          <p:nvSpPr>
            <p:cNvPr id="1354" name="Google Shape;1354;p62"/>
            <p:cNvSpPr/>
            <p:nvPr/>
          </p:nvSpPr>
          <p:spPr>
            <a:xfrm flipH="1">
              <a:off x="3311031" y="3025663"/>
              <a:ext cx="308584" cy="389695"/>
            </a:xfrm>
            <a:custGeom>
              <a:avLst/>
              <a:gdLst/>
              <a:ahLst/>
              <a:cxnLst/>
              <a:rect l="l" t="t" r="r" b="b"/>
              <a:pathLst>
                <a:path w="15408" h="19458" extrusionOk="0">
                  <a:moveTo>
                    <a:pt x="11748" y="0"/>
                  </a:moveTo>
                  <a:cubicBezTo>
                    <a:pt x="11325" y="0"/>
                    <a:pt x="10903" y="69"/>
                    <a:pt x="10501" y="209"/>
                  </a:cubicBezTo>
                  <a:cubicBezTo>
                    <a:pt x="8789" y="802"/>
                    <a:pt x="7716" y="2445"/>
                    <a:pt x="6757" y="3998"/>
                  </a:cubicBezTo>
                  <a:cubicBezTo>
                    <a:pt x="4771" y="7239"/>
                    <a:pt x="2786" y="10503"/>
                    <a:pt x="777" y="13744"/>
                  </a:cubicBezTo>
                  <a:cubicBezTo>
                    <a:pt x="1" y="15022"/>
                    <a:pt x="161" y="17008"/>
                    <a:pt x="1279" y="18263"/>
                  </a:cubicBezTo>
                  <a:cubicBezTo>
                    <a:pt x="1958" y="19027"/>
                    <a:pt x="2996" y="19458"/>
                    <a:pt x="4019" y="19458"/>
                  </a:cubicBezTo>
                  <a:cubicBezTo>
                    <a:pt x="4647" y="19458"/>
                    <a:pt x="5269" y="19295"/>
                    <a:pt x="5799" y="18948"/>
                  </a:cubicBezTo>
                  <a:cubicBezTo>
                    <a:pt x="6278" y="18629"/>
                    <a:pt x="6666" y="18218"/>
                    <a:pt x="7031" y="17761"/>
                  </a:cubicBezTo>
                  <a:cubicBezTo>
                    <a:pt x="7579" y="17099"/>
                    <a:pt x="8058" y="16392"/>
                    <a:pt x="8538" y="15661"/>
                  </a:cubicBezTo>
                  <a:cubicBezTo>
                    <a:pt x="10683" y="12443"/>
                    <a:pt x="12852" y="9225"/>
                    <a:pt x="14586" y="5755"/>
                  </a:cubicBezTo>
                  <a:cubicBezTo>
                    <a:pt x="14906" y="5116"/>
                    <a:pt x="15225" y="4431"/>
                    <a:pt x="15294" y="3701"/>
                  </a:cubicBezTo>
                  <a:cubicBezTo>
                    <a:pt x="15408" y="2537"/>
                    <a:pt x="14837" y="1327"/>
                    <a:pt x="13879" y="642"/>
                  </a:cubicBezTo>
                  <a:cubicBezTo>
                    <a:pt x="13250" y="218"/>
                    <a:pt x="12500" y="0"/>
                    <a:pt x="1174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62"/>
            <p:cNvSpPr/>
            <p:nvPr/>
          </p:nvSpPr>
          <p:spPr>
            <a:xfrm flipH="1">
              <a:off x="3311033" y="3038519"/>
              <a:ext cx="285712" cy="376837"/>
            </a:xfrm>
            <a:custGeom>
              <a:avLst/>
              <a:gdLst/>
              <a:ahLst/>
              <a:cxnLst/>
              <a:rect l="l" t="t" r="r" b="b"/>
              <a:pathLst>
                <a:path w="14266" h="18816" extrusionOk="0">
                  <a:moveTo>
                    <a:pt x="12737" y="0"/>
                  </a:moveTo>
                  <a:cubicBezTo>
                    <a:pt x="12737" y="0"/>
                    <a:pt x="13262" y="2306"/>
                    <a:pt x="11641" y="4816"/>
                  </a:cubicBezTo>
                  <a:cubicBezTo>
                    <a:pt x="10020" y="7327"/>
                    <a:pt x="5181" y="15156"/>
                    <a:pt x="3903" y="16571"/>
                  </a:cubicBezTo>
                  <a:cubicBezTo>
                    <a:pt x="3155" y="17401"/>
                    <a:pt x="1970" y="17599"/>
                    <a:pt x="1100" y="17599"/>
                  </a:cubicBezTo>
                  <a:cubicBezTo>
                    <a:pt x="510" y="17599"/>
                    <a:pt x="65" y="17508"/>
                    <a:pt x="0" y="17462"/>
                  </a:cubicBezTo>
                  <a:lnTo>
                    <a:pt x="0" y="17462"/>
                  </a:lnTo>
                  <a:cubicBezTo>
                    <a:pt x="46" y="17507"/>
                    <a:pt x="91" y="17553"/>
                    <a:pt x="137" y="17621"/>
                  </a:cubicBezTo>
                  <a:cubicBezTo>
                    <a:pt x="816" y="18385"/>
                    <a:pt x="1854" y="18816"/>
                    <a:pt x="2877" y="18816"/>
                  </a:cubicBezTo>
                  <a:cubicBezTo>
                    <a:pt x="3505" y="18816"/>
                    <a:pt x="4127" y="18653"/>
                    <a:pt x="4657" y="18306"/>
                  </a:cubicBezTo>
                  <a:cubicBezTo>
                    <a:pt x="5136" y="17987"/>
                    <a:pt x="5524" y="17576"/>
                    <a:pt x="5889" y="17119"/>
                  </a:cubicBezTo>
                  <a:cubicBezTo>
                    <a:pt x="6414" y="16457"/>
                    <a:pt x="6916" y="15750"/>
                    <a:pt x="7396" y="15019"/>
                  </a:cubicBezTo>
                  <a:cubicBezTo>
                    <a:pt x="9541" y="11801"/>
                    <a:pt x="11710" y="8583"/>
                    <a:pt x="13444" y="5113"/>
                  </a:cubicBezTo>
                  <a:cubicBezTo>
                    <a:pt x="13764" y="4474"/>
                    <a:pt x="14083" y="3789"/>
                    <a:pt x="14152" y="3059"/>
                  </a:cubicBezTo>
                  <a:cubicBezTo>
                    <a:pt x="14266" y="1895"/>
                    <a:pt x="13695" y="685"/>
                    <a:pt x="1273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62"/>
            <p:cNvSpPr/>
            <p:nvPr/>
          </p:nvSpPr>
          <p:spPr>
            <a:xfrm flipH="1">
              <a:off x="3397429" y="3183403"/>
              <a:ext cx="222185" cy="231938"/>
            </a:xfrm>
            <a:custGeom>
              <a:avLst/>
              <a:gdLst/>
              <a:ahLst/>
              <a:cxnLst/>
              <a:rect l="l" t="t" r="r" b="b"/>
              <a:pathLst>
                <a:path w="11094" h="11581" extrusionOk="0">
                  <a:moveTo>
                    <a:pt x="4383" y="1"/>
                  </a:moveTo>
                  <a:cubicBezTo>
                    <a:pt x="3174" y="1964"/>
                    <a:pt x="1987" y="3927"/>
                    <a:pt x="777" y="5867"/>
                  </a:cubicBezTo>
                  <a:cubicBezTo>
                    <a:pt x="1" y="7145"/>
                    <a:pt x="161" y="9131"/>
                    <a:pt x="1279" y="10386"/>
                  </a:cubicBezTo>
                  <a:cubicBezTo>
                    <a:pt x="1958" y="11150"/>
                    <a:pt x="2996" y="11581"/>
                    <a:pt x="4019" y="11581"/>
                  </a:cubicBezTo>
                  <a:cubicBezTo>
                    <a:pt x="4647" y="11581"/>
                    <a:pt x="5269" y="11418"/>
                    <a:pt x="5799" y="11071"/>
                  </a:cubicBezTo>
                  <a:cubicBezTo>
                    <a:pt x="6278" y="10752"/>
                    <a:pt x="6666" y="10341"/>
                    <a:pt x="7031" y="9884"/>
                  </a:cubicBezTo>
                  <a:cubicBezTo>
                    <a:pt x="7579" y="9222"/>
                    <a:pt x="8058" y="8515"/>
                    <a:pt x="8538" y="7784"/>
                  </a:cubicBezTo>
                  <a:cubicBezTo>
                    <a:pt x="9382" y="6506"/>
                    <a:pt x="10249" y="5228"/>
                    <a:pt x="11094" y="3927"/>
                  </a:cubicBezTo>
                  <a:lnTo>
                    <a:pt x="11094" y="3927"/>
                  </a:lnTo>
                  <a:cubicBezTo>
                    <a:pt x="10803" y="3978"/>
                    <a:pt x="10510" y="4002"/>
                    <a:pt x="10218" y="4002"/>
                  </a:cubicBezTo>
                  <a:cubicBezTo>
                    <a:pt x="9207" y="4002"/>
                    <a:pt x="8203" y="3718"/>
                    <a:pt x="7282" y="3311"/>
                  </a:cubicBezTo>
                  <a:cubicBezTo>
                    <a:pt x="6575" y="2991"/>
                    <a:pt x="5890" y="2603"/>
                    <a:pt x="5365" y="2055"/>
                  </a:cubicBezTo>
                  <a:cubicBezTo>
                    <a:pt x="4817" y="1507"/>
                    <a:pt x="4429" y="777"/>
                    <a:pt x="44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62"/>
            <p:cNvSpPr/>
            <p:nvPr/>
          </p:nvSpPr>
          <p:spPr>
            <a:xfrm flipH="1">
              <a:off x="3397432" y="3259740"/>
              <a:ext cx="199314" cy="155594"/>
            </a:xfrm>
            <a:custGeom>
              <a:avLst/>
              <a:gdLst/>
              <a:ahLst/>
              <a:cxnLst/>
              <a:rect l="l" t="t" r="r" b="b"/>
              <a:pathLst>
                <a:path w="9952" h="7769" extrusionOk="0">
                  <a:moveTo>
                    <a:pt x="7669" y="1"/>
                  </a:moveTo>
                  <a:cubicBezTo>
                    <a:pt x="6095" y="2489"/>
                    <a:pt x="4542" y="4817"/>
                    <a:pt x="3903" y="5524"/>
                  </a:cubicBezTo>
                  <a:cubicBezTo>
                    <a:pt x="3155" y="6354"/>
                    <a:pt x="1970" y="6552"/>
                    <a:pt x="1100" y="6552"/>
                  </a:cubicBezTo>
                  <a:cubicBezTo>
                    <a:pt x="510" y="6552"/>
                    <a:pt x="65" y="6461"/>
                    <a:pt x="0" y="6415"/>
                  </a:cubicBezTo>
                  <a:lnTo>
                    <a:pt x="0" y="6415"/>
                  </a:lnTo>
                  <a:cubicBezTo>
                    <a:pt x="46" y="6460"/>
                    <a:pt x="91" y="6506"/>
                    <a:pt x="137" y="6574"/>
                  </a:cubicBezTo>
                  <a:cubicBezTo>
                    <a:pt x="816" y="7338"/>
                    <a:pt x="1854" y="7769"/>
                    <a:pt x="2877" y="7769"/>
                  </a:cubicBezTo>
                  <a:cubicBezTo>
                    <a:pt x="3505" y="7769"/>
                    <a:pt x="4127" y="7606"/>
                    <a:pt x="4657" y="7259"/>
                  </a:cubicBezTo>
                  <a:cubicBezTo>
                    <a:pt x="5136" y="6940"/>
                    <a:pt x="5524" y="6529"/>
                    <a:pt x="5889" y="6072"/>
                  </a:cubicBezTo>
                  <a:cubicBezTo>
                    <a:pt x="6437" y="5410"/>
                    <a:pt x="6916" y="4703"/>
                    <a:pt x="7396" y="3972"/>
                  </a:cubicBezTo>
                  <a:cubicBezTo>
                    <a:pt x="8240" y="2694"/>
                    <a:pt x="9107" y="1416"/>
                    <a:pt x="9952" y="115"/>
                  </a:cubicBezTo>
                  <a:lnTo>
                    <a:pt x="9952" y="115"/>
                  </a:lnTo>
                  <a:cubicBezTo>
                    <a:pt x="9679" y="164"/>
                    <a:pt x="9403" y="187"/>
                    <a:pt x="9126" y="187"/>
                  </a:cubicBezTo>
                  <a:cubicBezTo>
                    <a:pt x="8639" y="187"/>
                    <a:pt x="8150" y="117"/>
                    <a:pt x="7669" y="1"/>
                  </a:cubicBezTo>
                  <a:close/>
                </a:path>
              </a:pathLst>
            </a:custGeom>
            <a:solidFill>
              <a:schemeClr val="dk1">
                <a:alpha val="297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58" name="Google Shape;1358;p62"/>
          <p:cNvSpPr/>
          <p:nvPr/>
        </p:nvSpPr>
        <p:spPr>
          <a:xfrm>
            <a:off x="6477745" y="4506253"/>
            <a:ext cx="68123" cy="64985"/>
          </a:xfrm>
          <a:custGeom>
            <a:avLst/>
            <a:gdLst/>
            <a:ahLst/>
            <a:cxnLst/>
            <a:rect l="l" t="t" r="r" b="b"/>
            <a:pathLst>
              <a:path w="5319" h="5074" extrusionOk="0">
                <a:moveTo>
                  <a:pt x="3013" y="212"/>
                </a:moveTo>
                <a:cubicBezTo>
                  <a:pt x="3378" y="212"/>
                  <a:pt x="3675" y="281"/>
                  <a:pt x="3949" y="418"/>
                </a:cubicBezTo>
                <a:cubicBezTo>
                  <a:pt x="4565" y="714"/>
                  <a:pt x="5022" y="1422"/>
                  <a:pt x="5067" y="2198"/>
                </a:cubicBezTo>
                <a:cubicBezTo>
                  <a:pt x="5113" y="3020"/>
                  <a:pt x="4816" y="3773"/>
                  <a:pt x="4291" y="4184"/>
                </a:cubicBezTo>
                <a:cubicBezTo>
                  <a:pt x="3766" y="4617"/>
                  <a:pt x="3105" y="4846"/>
                  <a:pt x="2420" y="4846"/>
                </a:cubicBezTo>
                <a:cubicBezTo>
                  <a:pt x="2392" y="4847"/>
                  <a:pt x="2364" y="4847"/>
                  <a:pt x="2337" y="4847"/>
                </a:cubicBezTo>
                <a:cubicBezTo>
                  <a:pt x="1705" y="4847"/>
                  <a:pt x="1103" y="4599"/>
                  <a:pt x="754" y="4184"/>
                </a:cubicBezTo>
                <a:cubicBezTo>
                  <a:pt x="502" y="3864"/>
                  <a:pt x="343" y="3430"/>
                  <a:pt x="297" y="2905"/>
                </a:cubicBezTo>
                <a:cubicBezTo>
                  <a:pt x="229" y="2221"/>
                  <a:pt x="365" y="1604"/>
                  <a:pt x="708" y="1171"/>
                </a:cubicBezTo>
                <a:cubicBezTo>
                  <a:pt x="1027" y="783"/>
                  <a:pt x="1530" y="486"/>
                  <a:pt x="2191" y="326"/>
                </a:cubicBezTo>
                <a:cubicBezTo>
                  <a:pt x="2488" y="258"/>
                  <a:pt x="2762" y="212"/>
                  <a:pt x="3013" y="212"/>
                </a:cubicBezTo>
                <a:close/>
                <a:moveTo>
                  <a:pt x="3043" y="1"/>
                </a:moveTo>
                <a:cubicBezTo>
                  <a:pt x="2763" y="1"/>
                  <a:pt x="2463" y="42"/>
                  <a:pt x="2146" y="121"/>
                </a:cubicBezTo>
                <a:cubicBezTo>
                  <a:pt x="1415" y="303"/>
                  <a:pt x="890" y="600"/>
                  <a:pt x="548" y="1034"/>
                </a:cubicBezTo>
                <a:cubicBezTo>
                  <a:pt x="183" y="1513"/>
                  <a:pt x="0" y="2175"/>
                  <a:pt x="69" y="2928"/>
                </a:cubicBezTo>
                <a:cubicBezTo>
                  <a:pt x="137" y="3499"/>
                  <a:pt x="320" y="3978"/>
                  <a:pt x="594" y="4321"/>
                </a:cubicBezTo>
                <a:cubicBezTo>
                  <a:pt x="1005" y="4800"/>
                  <a:pt x="1667" y="5074"/>
                  <a:pt x="2397" y="5074"/>
                </a:cubicBezTo>
                <a:lnTo>
                  <a:pt x="2420" y="5074"/>
                </a:lnTo>
                <a:cubicBezTo>
                  <a:pt x="3150" y="5051"/>
                  <a:pt x="3858" y="4800"/>
                  <a:pt x="4428" y="4343"/>
                </a:cubicBezTo>
                <a:cubicBezTo>
                  <a:pt x="4999" y="3887"/>
                  <a:pt x="5319" y="3088"/>
                  <a:pt x="5273" y="2198"/>
                </a:cubicBezTo>
                <a:cubicBezTo>
                  <a:pt x="5227" y="1331"/>
                  <a:pt x="4725" y="554"/>
                  <a:pt x="4040" y="212"/>
                </a:cubicBezTo>
                <a:cubicBezTo>
                  <a:pt x="3743" y="70"/>
                  <a:pt x="3409" y="1"/>
                  <a:pt x="30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62"/>
          <p:cNvSpPr/>
          <p:nvPr/>
        </p:nvSpPr>
        <p:spPr>
          <a:xfrm rot="-1531528">
            <a:off x="8308411" y="1462708"/>
            <a:ext cx="174638" cy="113415"/>
          </a:xfrm>
          <a:custGeom>
            <a:avLst/>
            <a:gdLst/>
            <a:ahLst/>
            <a:cxnLst/>
            <a:rect l="l" t="t" r="r" b="b"/>
            <a:pathLst>
              <a:path w="8720" h="5663" extrusionOk="0">
                <a:moveTo>
                  <a:pt x="5592" y="207"/>
                </a:moveTo>
                <a:cubicBezTo>
                  <a:pt x="5958" y="207"/>
                  <a:pt x="6323" y="230"/>
                  <a:pt x="6688" y="298"/>
                </a:cubicBezTo>
                <a:cubicBezTo>
                  <a:pt x="7053" y="344"/>
                  <a:pt x="7487" y="435"/>
                  <a:pt x="7829" y="686"/>
                </a:cubicBezTo>
                <a:cubicBezTo>
                  <a:pt x="8035" y="823"/>
                  <a:pt x="8217" y="1097"/>
                  <a:pt x="8263" y="1371"/>
                </a:cubicBezTo>
                <a:cubicBezTo>
                  <a:pt x="5707" y="1417"/>
                  <a:pt x="3150" y="1599"/>
                  <a:pt x="617" y="1965"/>
                </a:cubicBezTo>
                <a:cubicBezTo>
                  <a:pt x="845" y="1736"/>
                  <a:pt x="1096" y="1554"/>
                  <a:pt x="1256" y="1440"/>
                </a:cubicBezTo>
                <a:cubicBezTo>
                  <a:pt x="2534" y="641"/>
                  <a:pt x="4086" y="207"/>
                  <a:pt x="5592" y="207"/>
                </a:cubicBezTo>
                <a:close/>
                <a:moveTo>
                  <a:pt x="8263" y="1577"/>
                </a:moveTo>
                <a:cubicBezTo>
                  <a:pt x="8263" y="1622"/>
                  <a:pt x="8263" y="1645"/>
                  <a:pt x="8240" y="1668"/>
                </a:cubicBezTo>
                <a:cubicBezTo>
                  <a:pt x="8172" y="1942"/>
                  <a:pt x="7943" y="2170"/>
                  <a:pt x="7738" y="2353"/>
                </a:cubicBezTo>
                <a:cubicBezTo>
                  <a:pt x="7213" y="2764"/>
                  <a:pt x="6711" y="3129"/>
                  <a:pt x="6414" y="3243"/>
                </a:cubicBezTo>
                <a:cubicBezTo>
                  <a:pt x="5119" y="3770"/>
                  <a:pt x="3698" y="4043"/>
                  <a:pt x="2292" y="4043"/>
                </a:cubicBezTo>
                <a:cubicBezTo>
                  <a:pt x="2236" y="4043"/>
                  <a:pt x="2179" y="4043"/>
                  <a:pt x="2123" y="4042"/>
                </a:cubicBezTo>
                <a:cubicBezTo>
                  <a:pt x="1735" y="4019"/>
                  <a:pt x="1324" y="3996"/>
                  <a:pt x="959" y="3836"/>
                </a:cubicBezTo>
                <a:cubicBezTo>
                  <a:pt x="571" y="3654"/>
                  <a:pt x="297" y="3334"/>
                  <a:pt x="229" y="2992"/>
                </a:cubicBezTo>
                <a:cubicBezTo>
                  <a:pt x="183" y="2695"/>
                  <a:pt x="274" y="2444"/>
                  <a:pt x="434" y="2193"/>
                </a:cubicBezTo>
                <a:cubicBezTo>
                  <a:pt x="3013" y="1828"/>
                  <a:pt x="5661" y="1622"/>
                  <a:pt x="8263" y="1577"/>
                </a:cubicBezTo>
                <a:close/>
                <a:moveTo>
                  <a:pt x="8377" y="1942"/>
                </a:moveTo>
                <a:cubicBezTo>
                  <a:pt x="8423" y="2353"/>
                  <a:pt x="8468" y="2764"/>
                  <a:pt x="8491" y="3174"/>
                </a:cubicBezTo>
                <a:cubicBezTo>
                  <a:pt x="8514" y="3311"/>
                  <a:pt x="8514" y="3425"/>
                  <a:pt x="8468" y="3540"/>
                </a:cubicBezTo>
                <a:cubicBezTo>
                  <a:pt x="8446" y="3631"/>
                  <a:pt x="8354" y="3722"/>
                  <a:pt x="8240" y="3813"/>
                </a:cubicBezTo>
                <a:cubicBezTo>
                  <a:pt x="8035" y="3996"/>
                  <a:pt x="7784" y="4179"/>
                  <a:pt x="7441" y="4361"/>
                </a:cubicBezTo>
                <a:cubicBezTo>
                  <a:pt x="6193" y="5075"/>
                  <a:pt x="4756" y="5461"/>
                  <a:pt x="3323" y="5461"/>
                </a:cubicBezTo>
                <a:cubicBezTo>
                  <a:pt x="3105" y="5461"/>
                  <a:pt x="2888" y="5452"/>
                  <a:pt x="2671" y="5434"/>
                </a:cubicBezTo>
                <a:cubicBezTo>
                  <a:pt x="2169" y="5388"/>
                  <a:pt x="1758" y="5320"/>
                  <a:pt x="1393" y="5206"/>
                </a:cubicBezTo>
                <a:cubicBezTo>
                  <a:pt x="936" y="5046"/>
                  <a:pt x="639" y="4863"/>
                  <a:pt x="480" y="4612"/>
                </a:cubicBezTo>
                <a:cubicBezTo>
                  <a:pt x="274" y="4293"/>
                  <a:pt x="251" y="3928"/>
                  <a:pt x="251" y="3540"/>
                </a:cubicBezTo>
                <a:lnTo>
                  <a:pt x="251" y="3540"/>
                </a:lnTo>
                <a:cubicBezTo>
                  <a:pt x="388" y="3745"/>
                  <a:pt x="594" y="3905"/>
                  <a:pt x="868" y="4019"/>
                </a:cubicBezTo>
                <a:cubicBezTo>
                  <a:pt x="1256" y="4202"/>
                  <a:pt x="1735" y="4247"/>
                  <a:pt x="2123" y="4247"/>
                </a:cubicBezTo>
                <a:lnTo>
                  <a:pt x="2374" y="4247"/>
                </a:lnTo>
                <a:cubicBezTo>
                  <a:pt x="3789" y="4247"/>
                  <a:pt x="5204" y="3973"/>
                  <a:pt x="6505" y="3425"/>
                </a:cubicBezTo>
                <a:cubicBezTo>
                  <a:pt x="6871" y="3289"/>
                  <a:pt x="7441" y="2855"/>
                  <a:pt x="7852" y="2512"/>
                </a:cubicBezTo>
                <a:cubicBezTo>
                  <a:pt x="8058" y="2353"/>
                  <a:pt x="8240" y="2170"/>
                  <a:pt x="8377" y="1942"/>
                </a:cubicBezTo>
                <a:close/>
                <a:moveTo>
                  <a:pt x="5642" y="0"/>
                </a:moveTo>
                <a:cubicBezTo>
                  <a:pt x="4073" y="0"/>
                  <a:pt x="2479" y="440"/>
                  <a:pt x="1142" y="1257"/>
                </a:cubicBezTo>
                <a:cubicBezTo>
                  <a:pt x="708" y="1531"/>
                  <a:pt x="23" y="2079"/>
                  <a:pt x="0" y="2786"/>
                </a:cubicBezTo>
                <a:cubicBezTo>
                  <a:pt x="0" y="2809"/>
                  <a:pt x="0" y="2832"/>
                  <a:pt x="0" y="2832"/>
                </a:cubicBezTo>
                <a:cubicBezTo>
                  <a:pt x="23" y="3037"/>
                  <a:pt x="23" y="3243"/>
                  <a:pt x="23" y="3448"/>
                </a:cubicBezTo>
                <a:cubicBezTo>
                  <a:pt x="46" y="3882"/>
                  <a:pt x="46" y="4338"/>
                  <a:pt x="297" y="4726"/>
                </a:cubicBezTo>
                <a:cubicBezTo>
                  <a:pt x="502" y="5023"/>
                  <a:pt x="822" y="5229"/>
                  <a:pt x="1324" y="5388"/>
                </a:cubicBezTo>
                <a:cubicBezTo>
                  <a:pt x="1712" y="5525"/>
                  <a:pt x="2146" y="5594"/>
                  <a:pt x="2648" y="5640"/>
                </a:cubicBezTo>
                <a:cubicBezTo>
                  <a:pt x="2876" y="5662"/>
                  <a:pt x="3082" y="5662"/>
                  <a:pt x="3310" y="5662"/>
                </a:cubicBezTo>
                <a:cubicBezTo>
                  <a:pt x="4794" y="5662"/>
                  <a:pt x="6277" y="5274"/>
                  <a:pt x="7555" y="4544"/>
                </a:cubicBezTo>
                <a:cubicBezTo>
                  <a:pt x="7898" y="4361"/>
                  <a:pt x="8149" y="4179"/>
                  <a:pt x="8377" y="3973"/>
                </a:cubicBezTo>
                <a:cubicBezTo>
                  <a:pt x="8514" y="3882"/>
                  <a:pt x="8628" y="3768"/>
                  <a:pt x="8674" y="3608"/>
                </a:cubicBezTo>
                <a:cubicBezTo>
                  <a:pt x="8720" y="3448"/>
                  <a:pt x="8720" y="3289"/>
                  <a:pt x="8720" y="3174"/>
                </a:cubicBezTo>
                <a:cubicBezTo>
                  <a:pt x="8651" y="2490"/>
                  <a:pt x="8583" y="1828"/>
                  <a:pt x="8468" y="1143"/>
                </a:cubicBezTo>
                <a:cubicBezTo>
                  <a:pt x="8468" y="1120"/>
                  <a:pt x="8423" y="1074"/>
                  <a:pt x="8400" y="1074"/>
                </a:cubicBezTo>
                <a:cubicBezTo>
                  <a:pt x="8286" y="846"/>
                  <a:pt x="8126" y="641"/>
                  <a:pt x="7943" y="504"/>
                </a:cubicBezTo>
                <a:cubicBezTo>
                  <a:pt x="7578" y="230"/>
                  <a:pt x="7099" y="139"/>
                  <a:pt x="6711" y="70"/>
                </a:cubicBezTo>
                <a:cubicBezTo>
                  <a:pt x="6358" y="23"/>
                  <a:pt x="6001" y="0"/>
                  <a:pt x="56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62"/>
          <p:cNvSpPr/>
          <p:nvPr/>
        </p:nvSpPr>
        <p:spPr>
          <a:xfrm>
            <a:off x="1483298" y="1263438"/>
            <a:ext cx="174640" cy="113416"/>
          </a:xfrm>
          <a:custGeom>
            <a:avLst/>
            <a:gdLst/>
            <a:ahLst/>
            <a:cxnLst/>
            <a:rect l="l" t="t" r="r" b="b"/>
            <a:pathLst>
              <a:path w="8720" h="5663" extrusionOk="0">
                <a:moveTo>
                  <a:pt x="5592" y="207"/>
                </a:moveTo>
                <a:cubicBezTo>
                  <a:pt x="5958" y="207"/>
                  <a:pt x="6323" y="230"/>
                  <a:pt x="6688" y="298"/>
                </a:cubicBezTo>
                <a:cubicBezTo>
                  <a:pt x="7053" y="344"/>
                  <a:pt x="7487" y="435"/>
                  <a:pt x="7829" y="686"/>
                </a:cubicBezTo>
                <a:cubicBezTo>
                  <a:pt x="8035" y="823"/>
                  <a:pt x="8217" y="1097"/>
                  <a:pt x="8263" y="1371"/>
                </a:cubicBezTo>
                <a:cubicBezTo>
                  <a:pt x="5707" y="1417"/>
                  <a:pt x="3150" y="1599"/>
                  <a:pt x="617" y="1965"/>
                </a:cubicBezTo>
                <a:cubicBezTo>
                  <a:pt x="845" y="1736"/>
                  <a:pt x="1096" y="1554"/>
                  <a:pt x="1256" y="1440"/>
                </a:cubicBezTo>
                <a:cubicBezTo>
                  <a:pt x="2534" y="641"/>
                  <a:pt x="4086" y="207"/>
                  <a:pt x="5592" y="207"/>
                </a:cubicBezTo>
                <a:close/>
                <a:moveTo>
                  <a:pt x="8263" y="1577"/>
                </a:moveTo>
                <a:cubicBezTo>
                  <a:pt x="8263" y="1622"/>
                  <a:pt x="8263" y="1645"/>
                  <a:pt x="8240" y="1668"/>
                </a:cubicBezTo>
                <a:cubicBezTo>
                  <a:pt x="8172" y="1942"/>
                  <a:pt x="7943" y="2170"/>
                  <a:pt x="7738" y="2353"/>
                </a:cubicBezTo>
                <a:cubicBezTo>
                  <a:pt x="7213" y="2764"/>
                  <a:pt x="6711" y="3129"/>
                  <a:pt x="6414" y="3243"/>
                </a:cubicBezTo>
                <a:cubicBezTo>
                  <a:pt x="5119" y="3770"/>
                  <a:pt x="3698" y="4043"/>
                  <a:pt x="2292" y="4043"/>
                </a:cubicBezTo>
                <a:cubicBezTo>
                  <a:pt x="2236" y="4043"/>
                  <a:pt x="2179" y="4043"/>
                  <a:pt x="2123" y="4042"/>
                </a:cubicBezTo>
                <a:cubicBezTo>
                  <a:pt x="1735" y="4019"/>
                  <a:pt x="1324" y="3996"/>
                  <a:pt x="959" y="3836"/>
                </a:cubicBezTo>
                <a:cubicBezTo>
                  <a:pt x="571" y="3654"/>
                  <a:pt x="297" y="3334"/>
                  <a:pt x="229" y="2992"/>
                </a:cubicBezTo>
                <a:cubicBezTo>
                  <a:pt x="183" y="2695"/>
                  <a:pt x="274" y="2444"/>
                  <a:pt x="434" y="2193"/>
                </a:cubicBezTo>
                <a:cubicBezTo>
                  <a:pt x="3013" y="1828"/>
                  <a:pt x="5661" y="1622"/>
                  <a:pt x="8263" y="1577"/>
                </a:cubicBezTo>
                <a:close/>
                <a:moveTo>
                  <a:pt x="8377" y="1942"/>
                </a:moveTo>
                <a:cubicBezTo>
                  <a:pt x="8423" y="2353"/>
                  <a:pt x="8468" y="2764"/>
                  <a:pt x="8491" y="3174"/>
                </a:cubicBezTo>
                <a:cubicBezTo>
                  <a:pt x="8514" y="3311"/>
                  <a:pt x="8514" y="3425"/>
                  <a:pt x="8468" y="3540"/>
                </a:cubicBezTo>
                <a:cubicBezTo>
                  <a:pt x="8446" y="3631"/>
                  <a:pt x="8354" y="3722"/>
                  <a:pt x="8240" y="3813"/>
                </a:cubicBezTo>
                <a:cubicBezTo>
                  <a:pt x="8035" y="3996"/>
                  <a:pt x="7784" y="4179"/>
                  <a:pt x="7441" y="4361"/>
                </a:cubicBezTo>
                <a:cubicBezTo>
                  <a:pt x="6193" y="5075"/>
                  <a:pt x="4756" y="5461"/>
                  <a:pt x="3323" y="5461"/>
                </a:cubicBezTo>
                <a:cubicBezTo>
                  <a:pt x="3105" y="5461"/>
                  <a:pt x="2888" y="5452"/>
                  <a:pt x="2671" y="5434"/>
                </a:cubicBezTo>
                <a:cubicBezTo>
                  <a:pt x="2169" y="5388"/>
                  <a:pt x="1758" y="5320"/>
                  <a:pt x="1393" y="5206"/>
                </a:cubicBezTo>
                <a:cubicBezTo>
                  <a:pt x="936" y="5046"/>
                  <a:pt x="639" y="4863"/>
                  <a:pt x="480" y="4612"/>
                </a:cubicBezTo>
                <a:cubicBezTo>
                  <a:pt x="274" y="4293"/>
                  <a:pt x="251" y="3928"/>
                  <a:pt x="251" y="3540"/>
                </a:cubicBezTo>
                <a:lnTo>
                  <a:pt x="251" y="3540"/>
                </a:lnTo>
                <a:cubicBezTo>
                  <a:pt x="388" y="3745"/>
                  <a:pt x="594" y="3905"/>
                  <a:pt x="868" y="4019"/>
                </a:cubicBezTo>
                <a:cubicBezTo>
                  <a:pt x="1256" y="4202"/>
                  <a:pt x="1735" y="4247"/>
                  <a:pt x="2123" y="4247"/>
                </a:cubicBezTo>
                <a:lnTo>
                  <a:pt x="2374" y="4247"/>
                </a:lnTo>
                <a:cubicBezTo>
                  <a:pt x="3789" y="4247"/>
                  <a:pt x="5204" y="3973"/>
                  <a:pt x="6505" y="3425"/>
                </a:cubicBezTo>
                <a:cubicBezTo>
                  <a:pt x="6871" y="3289"/>
                  <a:pt x="7441" y="2855"/>
                  <a:pt x="7852" y="2512"/>
                </a:cubicBezTo>
                <a:cubicBezTo>
                  <a:pt x="8058" y="2353"/>
                  <a:pt x="8240" y="2170"/>
                  <a:pt x="8377" y="1942"/>
                </a:cubicBezTo>
                <a:close/>
                <a:moveTo>
                  <a:pt x="5642" y="0"/>
                </a:moveTo>
                <a:cubicBezTo>
                  <a:pt x="4073" y="0"/>
                  <a:pt x="2479" y="440"/>
                  <a:pt x="1142" y="1257"/>
                </a:cubicBezTo>
                <a:cubicBezTo>
                  <a:pt x="708" y="1531"/>
                  <a:pt x="23" y="2079"/>
                  <a:pt x="0" y="2786"/>
                </a:cubicBezTo>
                <a:cubicBezTo>
                  <a:pt x="0" y="2809"/>
                  <a:pt x="0" y="2832"/>
                  <a:pt x="0" y="2832"/>
                </a:cubicBezTo>
                <a:cubicBezTo>
                  <a:pt x="23" y="3037"/>
                  <a:pt x="23" y="3243"/>
                  <a:pt x="23" y="3448"/>
                </a:cubicBezTo>
                <a:cubicBezTo>
                  <a:pt x="46" y="3882"/>
                  <a:pt x="46" y="4338"/>
                  <a:pt x="297" y="4726"/>
                </a:cubicBezTo>
                <a:cubicBezTo>
                  <a:pt x="502" y="5023"/>
                  <a:pt x="822" y="5229"/>
                  <a:pt x="1324" y="5388"/>
                </a:cubicBezTo>
                <a:cubicBezTo>
                  <a:pt x="1712" y="5525"/>
                  <a:pt x="2146" y="5594"/>
                  <a:pt x="2648" y="5640"/>
                </a:cubicBezTo>
                <a:cubicBezTo>
                  <a:pt x="2876" y="5662"/>
                  <a:pt x="3082" y="5662"/>
                  <a:pt x="3310" y="5662"/>
                </a:cubicBezTo>
                <a:cubicBezTo>
                  <a:pt x="4794" y="5662"/>
                  <a:pt x="6277" y="5274"/>
                  <a:pt x="7555" y="4544"/>
                </a:cubicBezTo>
                <a:cubicBezTo>
                  <a:pt x="7898" y="4361"/>
                  <a:pt x="8149" y="4179"/>
                  <a:pt x="8377" y="3973"/>
                </a:cubicBezTo>
                <a:cubicBezTo>
                  <a:pt x="8514" y="3882"/>
                  <a:pt x="8628" y="3768"/>
                  <a:pt x="8674" y="3608"/>
                </a:cubicBezTo>
                <a:cubicBezTo>
                  <a:pt x="8720" y="3448"/>
                  <a:pt x="8720" y="3289"/>
                  <a:pt x="8720" y="3174"/>
                </a:cubicBezTo>
                <a:cubicBezTo>
                  <a:pt x="8651" y="2490"/>
                  <a:pt x="8583" y="1828"/>
                  <a:pt x="8468" y="1143"/>
                </a:cubicBezTo>
                <a:cubicBezTo>
                  <a:pt x="8468" y="1120"/>
                  <a:pt x="8423" y="1074"/>
                  <a:pt x="8400" y="1074"/>
                </a:cubicBezTo>
                <a:cubicBezTo>
                  <a:pt x="8286" y="846"/>
                  <a:pt x="8126" y="641"/>
                  <a:pt x="7943" y="504"/>
                </a:cubicBezTo>
                <a:cubicBezTo>
                  <a:pt x="7578" y="230"/>
                  <a:pt x="7099" y="139"/>
                  <a:pt x="6711" y="70"/>
                </a:cubicBezTo>
                <a:cubicBezTo>
                  <a:pt x="6358" y="23"/>
                  <a:pt x="6001" y="0"/>
                  <a:pt x="56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61" name="Google Shape;1361;p62"/>
          <p:cNvGrpSpPr/>
          <p:nvPr/>
        </p:nvGrpSpPr>
        <p:grpSpPr>
          <a:xfrm rot="654615">
            <a:off x="7640890" y="433767"/>
            <a:ext cx="1140331" cy="595198"/>
            <a:chOff x="1362021" y="1108808"/>
            <a:chExt cx="986885" cy="515106"/>
          </a:xfrm>
        </p:grpSpPr>
        <p:sp>
          <p:nvSpPr>
            <p:cNvPr id="1362" name="Google Shape;1362;p62"/>
            <p:cNvSpPr/>
            <p:nvPr/>
          </p:nvSpPr>
          <p:spPr>
            <a:xfrm flipH="1">
              <a:off x="1362021" y="1108808"/>
              <a:ext cx="147683" cy="70196"/>
            </a:xfrm>
            <a:custGeom>
              <a:avLst/>
              <a:gdLst/>
              <a:ahLst/>
              <a:cxnLst/>
              <a:rect l="l" t="t" r="r" b="b"/>
              <a:pathLst>
                <a:path w="7374" h="3505" extrusionOk="0">
                  <a:moveTo>
                    <a:pt x="7141" y="0"/>
                  </a:moveTo>
                  <a:cubicBezTo>
                    <a:pt x="7112" y="0"/>
                    <a:pt x="7083" y="6"/>
                    <a:pt x="7054" y="18"/>
                  </a:cubicBezTo>
                  <a:cubicBezTo>
                    <a:pt x="4748" y="999"/>
                    <a:pt x="2420" y="2026"/>
                    <a:pt x="137" y="3099"/>
                  </a:cubicBezTo>
                  <a:cubicBezTo>
                    <a:pt x="46" y="3145"/>
                    <a:pt x="1" y="3282"/>
                    <a:pt x="46" y="3373"/>
                  </a:cubicBezTo>
                  <a:cubicBezTo>
                    <a:pt x="69" y="3442"/>
                    <a:pt x="115" y="3464"/>
                    <a:pt x="160" y="3487"/>
                  </a:cubicBezTo>
                  <a:cubicBezTo>
                    <a:pt x="183" y="3499"/>
                    <a:pt x="212" y="3504"/>
                    <a:pt x="240" y="3504"/>
                  </a:cubicBezTo>
                  <a:cubicBezTo>
                    <a:pt x="269" y="3504"/>
                    <a:pt x="297" y="3499"/>
                    <a:pt x="320" y="3487"/>
                  </a:cubicBezTo>
                  <a:cubicBezTo>
                    <a:pt x="2603" y="2414"/>
                    <a:pt x="4908" y="1387"/>
                    <a:pt x="7236" y="406"/>
                  </a:cubicBezTo>
                  <a:cubicBezTo>
                    <a:pt x="7327" y="360"/>
                    <a:pt x="7373" y="223"/>
                    <a:pt x="7327" y="132"/>
                  </a:cubicBezTo>
                  <a:cubicBezTo>
                    <a:pt x="7294" y="47"/>
                    <a:pt x="7222" y="0"/>
                    <a:pt x="71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62"/>
            <p:cNvSpPr/>
            <p:nvPr/>
          </p:nvSpPr>
          <p:spPr>
            <a:xfrm flipH="1">
              <a:off x="1486309" y="1129214"/>
              <a:ext cx="604350" cy="382245"/>
            </a:xfrm>
            <a:custGeom>
              <a:avLst/>
              <a:gdLst/>
              <a:ahLst/>
              <a:cxnLst/>
              <a:rect l="l" t="t" r="r" b="b"/>
              <a:pathLst>
                <a:path w="30176" h="19086" extrusionOk="0">
                  <a:moveTo>
                    <a:pt x="25094" y="1"/>
                  </a:moveTo>
                  <a:cubicBezTo>
                    <a:pt x="25068" y="1"/>
                    <a:pt x="25043" y="1"/>
                    <a:pt x="25017" y="3"/>
                  </a:cubicBezTo>
                  <a:cubicBezTo>
                    <a:pt x="24698" y="26"/>
                    <a:pt x="24401" y="140"/>
                    <a:pt x="24127" y="254"/>
                  </a:cubicBezTo>
                  <a:cubicBezTo>
                    <a:pt x="16092" y="3655"/>
                    <a:pt x="8058" y="7056"/>
                    <a:pt x="1" y="10457"/>
                  </a:cubicBezTo>
                  <a:cubicBezTo>
                    <a:pt x="754" y="13333"/>
                    <a:pt x="1941" y="16278"/>
                    <a:pt x="3402" y="19085"/>
                  </a:cubicBezTo>
                  <a:cubicBezTo>
                    <a:pt x="11619" y="15136"/>
                    <a:pt x="19950" y="11461"/>
                    <a:pt x="28395" y="8015"/>
                  </a:cubicBezTo>
                  <a:cubicBezTo>
                    <a:pt x="28578" y="7946"/>
                    <a:pt x="28783" y="7855"/>
                    <a:pt x="28920" y="7718"/>
                  </a:cubicBezTo>
                  <a:cubicBezTo>
                    <a:pt x="29057" y="7535"/>
                    <a:pt x="29103" y="7330"/>
                    <a:pt x="29148" y="7125"/>
                  </a:cubicBezTo>
                  <a:cubicBezTo>
                    <a:pt x="29582" y="5367"/>
                    <a:pt x="29902" y="3587"/>
                    <a:pt x="30176" y="1806"/>
                  </a:cubicBezTo>
                  <a:cubicBezTo>
                    <a:pt x="28783" y="1281"/>
                    <a:pt x="27414" y="756"/>
                    <a:pt x="26044" y="231"/>
                  </a:cubicBezTo>
                  <a:cubicBezTo>
                    <a:pt x="25727" y="126"/>
                    <a:pt x="25411" y="1"/>
                    <a:pt x="2509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62"/>
            <p:cNvSpPr/>
            <p:nvPr/>
          </p:nvSpPr>
          <p:spPr>
            <a:xfrm flipH="1">
              <a:off x="2048095" y="1364212"/>
              <a:ext cx="277501" cy="230416"/>
            </a:xfrm>
            <a:custGeom>
              <a:avLst/>
              <a:gdLst/>
              <a:ahLst/>
              <a:cxnLst/>
              <a:rect l="l" t="t" r="r" b="b"/>
              <a:pathLst>
                <a:path w="13856" h="11505" extrusionOk="0">
                  <a:moveTo>
                    <a:pt x="11253" y="0"/>
                  </a:moveTo>
                  <a:cubicBezTo>
                    <a:pt x="7510" y="1667"/>
                    <a:pt x="3744" y="3310"/>
                    <a:pt x="0" y="4976"/>
                  </a:cubicBezTo>
                  <a:cubicBezTo>
                    <a:pt x="639" y="7282"/>
                    <a:pt x="1621" y="9473"/>
                    <a:pt x="2853" y="11504"/>
                  </a:cubicBezTo>
                  <a:cubicBezTo>
                    <a:pt x="6528" y="9838"/>
                    <a:pt x="10203" y="8149"/>
                    <a:pt x="13855" y="6483"/>
                  </a:cubicBezTo>
                  <a:cubicBezTo>
                    <a:pt x="13467" y="4086"/>
                    <a:pt x="12554" y="1781"/>
                    <a:pt x="1125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62"/>
            <p:cNvSpPr/>
            <p:nvPr/>
          </p:nvSpPr>
          <p:spPr>
            <a:xfrm flipH="1">
              <a:off x="1585522" y="1247464"/>
              <a:ext cx="350641" cy="192084"/>
            </a:xfrm>
            <a:custGeom>
              <a:avLst/>
              <a:gdLst/>
              <a:ahLst/>
              <a:cxnLst/>
              <a:rect l="l" t="t" r="r" b="b"/>
              <a:pathLst>
                <a:path w="17508" h="9591" extrusionOk="0">
                  <a:moveTo>
                    <a:pt x="16201" y="1"/>
                  </a:moveTo>
                  <a:cubicBezTo>
                    <a:pt x="16187" y="1"/>
                    <a:pt x="16173" y="4"/>
                    <a:pt x="16161" y="10"/>
                  </a:cubicBezTo>
                  <a:cubicBezTo>
                    <a:pt x="16115" y="33"/>
                    <a:pt x="16070" y="101"/>
                    <a:pt x="16115" y="147"/>
                  </a:cubicBezTo>
                  <a:lnTo>
                    <a:pt x="17302" y="2795"/>
                  </a:lnTo>
                  <a:cubicBezTo>
                    <a:pt x="17302" y="2817"/>
                    <a:pt x="17325" y="2840"/>
                    <a:pt x="17348" y="2840"/>
                  </a:cubicBezTo>
                  <a:cubicBezTo>
                    <a:pt x="17359" y="2852"/>
                    <a:pt x="17376" y="2857"/>
                    <a:pt x="17393" y="2857"/>
                  </a:cubicBezTo>
                  <a:cubicBezTo>
                    <a:pt x="17410" y="2857"/>
                    <a:pt x="17428" y="2852"/>
                    <a:pt x="17439" y="2840"/>
                  </a:cubicBezTo>
                  <a:cubicBezTo>
                    <a:pt x="17485" y="2817"/>
                    <a:pt x="17508" y="2772"/>
                    <a:pt x="17485" y="2703"/>
                  </a:cubicBezTo>
                  <a:lnTo>
                    <a:pt x="16298" y="56"/>
                  </a:lnTo>
                  <a:cubicBezTo>
                    <a:pt x="16281" y="22"/>
                    <a:pt x="16240" y="1"/>
                    <a:pt x="16201" y="1"/>
                  </a:cubicBezTo>
                  <a:close/>
                  <a:moveTo>
                    <a:pt x="11858" y="1503"/>
                  </a:moveTo>
                  <a:cubicBezTo>
                    <a:pt x="11838" y="1503"/>
                    <a:pt x="11818" y="1508"/>
                    <a:pt x="11801" y="1516"/>
                  </a:cubicBezTo>
                  <a:cubicBezTo>
                    <a:pt x="11756" y="1539"/>
                    <a:pt x="11733" y="1608"/>
                    <a:pt x="11778" y="1653"/>
                  </a:cubicBezTo>
                  <a:cubicBezTo>
                    <a:pt x="12281" y="2498"/>
                    <a:pt x="12691" y="3365"/>
                    <a:pt x="13011" y="4301"/>
                  </a:cubicBezTo>
                  <a:cubicBezTo>
                    <a:pt x="13011" y="4324"/>
                    <a:pt x="13034" y="4347"/>
                    <a:pt x="13057" y="4369"/>
                  </a:cubicBezTo>
                  <a:lnTo>
                    <a:pt x="13148" y="4369"/>
                  </a:lnTo>
                  <a:cubicBezTo>
                    <a:pt x="13194" y="4347"/>
                    <a:pt x="13216" y="4278"/>
                    <a:pt x="13194" y="4233"/>
                  </a:cubicBezTo>
                  <a:cubicBezTo>
                    <a:pt x="12897" y="3297"/>
                    <a:pt x="12463" y="2384"/>
                    <a:pt x="11961" y="1562"/>
                  </a:cubicBezTo>
                  <a:cubicBezTo>
                    <a:pt x="11932" y="1519"/>
                    <a:pt x="11894" y="1503"/>
                    <a:pt x="11858" y="1503"/>
                  </a:cubicBezTo>
                  <a:close/>
                  <a:moveTo>
                    <a:pt x="8052" y="3265"/>
                  </a:moveTo>
                  <a:cubicBezTo>
                    <a:pt x="8038" y="3265"/>
                    <a:pt x="8024" y="3268"/>
                    <a:pt x="8012" y="3274"/>
                  </a:cubicBezTo>
                  <a:cubicBezTo>
                    <a:pt x="7944" y="3297"/>
                    <a:pt x="7921" y="3365"/>
                    <a:pt x="7944" y="3411"/>
                  </a:cubicBezTo>
                  <a:lnTo>
                    <a:pt x="9199" y="5967"/>
                  </a:lnTo>
                  <a:cubicBezTo>
                    <a:pt x="9199" y="5990"/>
                    <a:pt x="9222" y="6013"/>
                    <a:pt x="9245" y="6036"/>
                  </a:cubicBezTo>
                  <a:cubicBezTo>
                    <a:pt x="9268" y="6036"/>
                    <a:pt x="9313" y="6036"/>
                    <a:pt x="9336" y="6013"/>
                  </a:cubicBezTo>
                  <a:cubicBezTo>
                    <a:pt x="9382" y="5990"/>
                    <a:pt x="9405" y="5944"/>
                    <a:pt x="9382" y="5876"/>
                  </a:cubicBezTo>
                  <a:lnTo>
                    <a:pt x="8149" y="3320"/>
                  </a:lnTo>
                  <a:cubicBezTo>
                    <a:pt x="8132" y="3286"/>
                    <a:pt x="8091" y="3265"/>
                    <a:pt x="8052" y="3265"/>
                  </a:cubicBezTo>
                  <a:close/>
                  <a:moveTo>
                    <a:pt x="4068" y="4888"/>
                  </a:moveTo>
                  <a:cubicBezTo>
                    <a:pt x="4058" y="4888"/>
                    <a:pt x="4049" y="4890"/>
                    <a:pt x="4041" y="4894"/>
                  </a:cubicBezTo>
                  <a:cubicBezTo>
                    <a:pt x="3972" y="4917"/>
                    <a:pt x="3949" y="4986"/>
                    <a:pt x="3972" y="5031"/>
                  </a:cubicBezTo>
                  <a:lnTo>
                    <a:pt x="4976" y="7885"/>
                  </a:lnTo>
                  <a:cubicBezTo>
                    <a:pt x="4999" y="7907"/>
                    <a:pt x="5022" y="7930"/>
                    <a:pt x="5045" y="7953"/>
                  </a:cubicBezTo>
                  <a:lnTo>
                    <a:pt x="5113" y="7953"/>
                  </a:lnTo>
                  <a:cubicBezTo>
                    <a:pt x="5182" y="7930"/>
                    <a:pt x="5205" y="7862"/>
                    <a:pt x="5182" y="7816"/>
                  </a:cubicBezTo>
                  <a:lnTo>
                    <a:pt x="4178" y="4963"/>
                  </a:lnTo>
                  <a:cubicBezTo>
                    <a:pt x="4159" y="4926"/>
                    <a:pt x="4110" y="4888"/>
                    <a:pt x="4068" y="4888"/>
                  </a:cubicBezTo>
                  <a:close/>
                  <a:moveTo>
                    <a:pt x="119" y="6392"/>
                  </a:moveTo>
                  <a:cubicBezTo>
                    <a:pt x="104" y="6392"/>
                    <a:pt x="87" y="6395"/>
                    <a:pt x="69" y="6401"/>
                  </a:cubicBezTo>
                  <a:cubicBezTo>
                    <a:pt x="23" y="6424"/>
                    <a:pt x="0" y="6469"/>
                    <a:pt x="23" y="6538"/>
                  </a:cubicBezTo>
                  <a:cubicBezTo>
                    <a:pt x="434" y="7565"/>
                    <a:pt x="936" y="8569"/>
                    <a:pt x="1507" y="9528"/>
                  </a:cubicBezTo>
                  <a:cubicBezTo>
                    <a:pt x="1507" y="9551"/>
                    <a:pt x="1530" y="9574"/>
                    <a:pt x="1553" y="9574"/>
                  </a:cubicBezTo>
                  <a:cubicBezTo>
                    <a:pt x="1564" y="9585"/>
                    <a:pt x="1581" y="9591"/>
                    <a:pt x="1598" y="9591"/>
                  </a:cubicBezTo>
                  <a:cubicBezTo>
                    <a:pt x="1615" y="9591"/>
                    <a:pt x="1632" y="9585"/>
                    <a:pt x="1644" y="9574"/>
                  </a:cubicBezTo>
                  <a:cubicBezTo>
                    <a:pt x="1690" y="9551"/>
                    <a:pt x="1712" y="9482"/>
                    <a:pt x="1690" y="9437"/>
                  </a:cubicBezTo>
                  <a:cubicBezTo>
                    <a:pt x="1119" y="8478"/>
                    <a:pt x="640" y="7474"/>
                    <a:pt x="206" y="6447"/>
                  </a:cubicBezTo>
                  <a:cubicBezTo>
                    <a:pt x="189" y="6413"/>
                    <a:pt x="160" y="6392"/>
                    <a:pt x="119" y="639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62"/>
            <p:cNvSpPr/>
            <p:nvPr/>
          </p:nvSpPr>
          <p:spPr>
            <a:xfrm flipH="1">
              <a:off x="2048099" y="1437806"/>
              <a:ext cx="245497" cy="156815"/>
            </a:xfrm>
            <a:custGeom>
              <a:avLst/>
              <a:gdLst/>
              <a:ahLst/>
              <a:cxnLst/>
              <a:rect l="l" t="t" r="r" b="b"/>
              <a:pathLst>
                <a:path w="12258" h="7830" extrusionOk="0">
                  <a:moveTo>
                    <a:pt x="11550" y="0"/>
                  </a:moveTo>
                  <a:cubicBezTo>
                    <a:pt x="7647" y="1712"/>
                    <a:pt x="3789" y="3561"/>
                    <a:pt x="0" y="5524"/>
                  </a:cubicBezTo>
                  <a:cubicBezTo>
                    <a:pt x="388" y="6300"/>
                    <a:pt x="799" y="7076"/>
                    <a:pt x="1255" y="7829"/>
                  </a:cubicBezTo>
                  <a:cubicBezTo>
                    <a:pt x="4930" y="6163"/>
                    <a:pt x="8605" y="4474"/>
                    <a:pt x="12257" y="2808"/>
                  </a:cubicBezTo>
                  <a:cubicBezTo>
                    <a:pt x="12098" y="1849"/>
                    <a:pt x="11846" y="890"/>
                    <a:pt x="1155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62"/>
            <p:cNvSpPr/>
            <p:nvPr/>
          </p:nvSpPr>
          <p:spPr>
            <a:xfrm flipH="1">
              <a:off x="2011522" y="1314049"/>
              <a:ext cx="337383" cy="309865"/>
            </a:xfrm>
            <a:custGeom>
              <a:avLst/>
              <a:gdLst/>
              <a:ahLst/>
              <a:cxnLst/>
              <a:rect l="l" t="t" r="r" b="b"/>
              <a:pathLst>
                <a:path w="16846" h="15472" extrusionOk="0">
                  <a:moveTo>
                    <a:pt x="12200" y="1"/>
                  </a:moveTo>
                  <a:cubicBezTo>
                    <a:pt x="12159" y="1"/>
                    <a:pt x="12117" y="6"/>
                    <a:pt x="12075" y="17"/>
                  </a:cubicBezTo>
                  <a:cubicBezTo>
                    <a:pt x="11801" y="109"/>
                    <a:pt x="11641" y="428"/>
                    <a:pt x="11664" y="725"/>
                  </a:cubicBezTo>
                  <a:cubicBezTo>
                    <a:pt x="11687" y="999"/>
                    <a:pt x="11732" y="1296"/>
                    <a:pt x="11801" y="1478"/>
                  </a:cubicBezTo>
                  <a:cubicBezTo>
                    <a:pt x="12988" y="4423"/>
                    <a:pt x="14175" y="7390"/>
                    <a:pt x="15339" y="10334"/>
                  </a:cubicBezTo>
                  <a:cubicBezTo>
                    <a:pt x="15453" y="10608"/>
                    <a:pt x="15590" y="10928"/>
                    <a:pt x="15841" y="11110"/>
                  </a:cubicBezTo>
                  <a:cubicBezTo>
                    <a:pt x="15952" y="11199"/>
                    <a:pt x="16106" y="11250"/>
                    <a:pt x="16257" y="11250"/>
                  </a:cubicBezTo>
                  <a:cubicBezTo>
                    <a:pt x="16415" y="11250"/>
                    <a:pt x="16569" y="11194"/>
                    <a:pt x="16663" y="11065"/>
                  </a:cubicBezTo>
                  <a:cubicBezTo>
                    <a:pt x="16845" y="10859"/>
                    <a:pt x="16754" y="10540"/>
                    <a:pt x="16663" y="10266"/>
                  </a:cubicBezTo>
                  <a:cubicBezTo>
                    <a:pt x="15613" y="7070"/>
                    <a:pt x="14403" y="3920"/>
                    <a:pt x="13056" y="816"/>
                  </a:cubicBezTo>
                  <a:cubicBezTo>
                    <a:pt x="12892" y="446"/>
                    <a:pt x="12578" y="1"/>
                    <a:pt x="12200" y="1"/>
                  </a:cubicBezTo>
                  <a:close/>
                  <a:moveTo>
                    <a:pt x="636" y="5970"/>
                  </a:moveTo>
                  <a:cubicBezTo>
                    <a:pt x="615" y="5970"/>
                    <a:pt x="593" y="5971"/>
                    <a:pt x="571" y="5975"/>
                  </a:cubicBezTo>
                  <a:cubicBezTo>
                    <a:pt x="251" y="6020"/>
                    <a:pt x="46" y="6340"/>
                    <a:pt x="23" y="6637"/>
                  </a:cubicBezTo>
                  <a:cubicBezTo>
                    <a:pt x="0" y="6956"/>
                    <a:pt x="137" y="7253"/>
                    <a:pt x="251" y="7550"/>
                  </a:cubicBezTo>
                  <a:cubicBezTo>
                    <a:pt x="662" y="8486"/>
                    <a:pt x="1050" y="9421"/>
                    <a:pt x="1461" y="10380"/>
                  </a:cubicBezTo>
                  <a:cubicBezTo>
                    <a:pt x="1803" y="11179"/>
                    <a:pt x="2146" y="12001"/>
                    <a:pt x="2488" y="12799"/>
                  </a:cubicBezTo>
                  <a:cubicBezTo>
                    <a:pt x="2808" y="13598"/>
                    <a:pt x="3150" y="14397"/>
                    <a:pt x="3675" y="15082"/>
                  </a:cubicBezTo>
                  <a:cubicBezTo>
                    <a:pt x="3812" y="15265"/>
                    <a:pt x="3995" y="15447"/>
                    <a:pt x="4223" y="15470"/>
                  </a:cubicBezTo>
                  <a:cubicBezTo>
                    <a:pt x="4235" y="15471"/>
                    <a:pt x="4246" y="15471"/>
                    <a:pt x="4258" y="15471"/>
                  </a:cubicBezTo>
                  <a:cubicBezTo>
                    <a:pt x="4562" y="15471"/>
                    <a:pt x="4817" y="15185"/>
                    <a:pt x="4839" y="14877"/>
                  </a:cubicBezTo>
                  <a:cubicBezTo>
                    <a:pt x="4885" y="14557"/>
                    <a:pt x="4748" y="14237"/>
                    <a:pt x="4634" y="13941"/>
                  </a:cubicBezTo>
                  <a:cubicBezTo>
                    <a:pt x="3675" y="11727"/>
                    <a:pt x="2716" y="9490"/>
                    <a:pt x="1735" y="7276"/>
                  </a:cubicBezTo>
                  <a:cubicBezTo>
                    <a:pt x="1621" y="7025"/>
                    <a:pt x="1461" y="6751"/>
                    <a:pt x="1301" y="6477"/>
                  </a:cubicBezTo>
                  <a:cubicBezTo>
                    <a:pt x="1153" y="6223"/>
                    <a:pt x="908" y="5970"/>
                    <a:pt x="636" y="597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68" name="Google Shape;1368;p62"/>
          <p:cNvGrpSpPr/>
          <p:nvPr/>
        </p:nvGrpSpPr>
        <p:grpSpPr>
          <a:xfrm>
            <a:off x="2969215" y="4439399"/>
            <a:ext cx="150927" cy="143533"/>
            <a:chOff x="3716290" y="4256524"/>
            <a:chExt cx="150927" cy="143533"/>
          </a:xfrm>
        </p:grpSpPr>
        <p:sp>
          <p:nvSpPr>
            <p:cNvPr id="1369" name="Google Shape;1369;p62"/>
            <p:cNvSpPr/>
            <p:nvPr/>
          </p:nvSpPr>
          <p:spPr>
            <a:xfrm>
              <a:off x="3723063" y="4256524"/>
              <a:ext cx="144154" cy="125102"/>
            </a:xfrm>
            <a:custGeom>
              <a:avLst/>
              <a:gdLst/>
              <a:ahLst/>
              <a:cxnLst/>
              <a:rect l="l" t="t" r="r" b="b"/>
              <a:pathLst>
                <a:path w="5342" h="4636" extrusionOk="0">
                  <a:moveTo>
                    <a:pt x="2617" y="1"/>
                  </a:moveTo>
                  <a:cubicBezTo>
                    <a:pt x="1907" y="1"/>
                    <a:pt x="1193" y="283"/>
                    <a:pt x="731" y="824"/>
                  </a:cubicBezTo>
                  <a:cubicBezTo>
                    <a:pt x="412" y="1189"/>
                    <a:pt x="1" y="2011"/>
                    <a:pt x="138" y="2810"/>
                  </a:cubicBezTo>
                  <a:cubicBezTo>
                    <a:pt x="252" y="3403"/>
                    <a:pt x="663" y="3905"/>
                    <a:pt x="1188" y="4202"/>
                  </a:cubicBezTo>
                  <a:cubicBezTo>
                    <a:pt x="1713" y="4499"/>
                    <a:pt x="2306" y="4613"/>
                    <a:pt x="2900" y="4636"/>
                  </a:cubicBezTo>
                  <a:cubicBezTo>
                    <a:pt x="3242" y="4636"/>
                    <a:pt x="3584" y="4613"/>
                    <a:pt x="3881" y="4476"/>
                  </a:cubicBezTo>
                  <a:cubicBezTo>
                    <a:pt x="4201" y="4339"/>
                    <a:pt x="4475" y="4065"/>
                    <a:pt x="4680" y="3768"/>
                  </a:cubicBezTo>
                  <a:cubicBezTo>
                    <a:pt x="5342" y="2741"/>
                    <a:pt x="5068" y="1212"/>
                    <a:pt x="4064" y="459"/>
                  </a:cubicBezTo>
                  <a:cubicBezTo>
                    <a:pt x="3650" y="151"/>
                    <a:pt x="3135" y="1"/>
                    <a:pt x="261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62"/>
            <p:cNvSpPr/>
            <p:nvPr/>
          </p:nvSpPr>
          <p:spPr>
            <a:xfrm>
              <a:off x="3752018" y="4279812"/>
              <a:ext cx="83195" cy="76610"/>
            </a:xfrm>
            <a:custGeom>
              <a:avLst/>
              <a:gdLst/>
              <a:ahLst/>
              <a:cxnLst/>
              <a:rect l="l" t="t" r="r" b="b"/>
              <a:pathLst>
                <a:path w="3083" h="2839" extrusionOk="0">
                  <a:moveTo>
                    <a:pt x="1286" y="1"/>
                  </a:moveTo>
                  <a:cubicBezTo>
                    <a:pt x="1219" y="1"/>
                    <a:pt x="1134" y="45"/>
                    <a:pt x="1096" y="121"/>
                  </a:cubicBezTo>
                  <a:cubicBezTo>
                    <a:pt x="1051" y="189"/>
                    <a:pt x="1028" y="280"/>
                    <a:pt x="1028" y="372"/>
                  </a:cubicBezTo>
                  <a:cubicBezTo>
                    <a:pt x="1005" y="668"/>
                    <a:pt x="1028" y="965"/>
                    <a:pt x="1073" y="1239"/>
                  </a:cubicBezTo>
                  <a:cubicBezTo>
                    <a:pt x="1073" y="1262"/>
                    <a:pt x="1073" y="1307"/>
                    <a:pt x="1073" y="1353"/>
                  </a:cubicBezTo>
                  <a:cubicBezTo>
                    <a:pt x="1005" y="1376"/>
                    <a:pt x="914" y="1376"/>
                    <a:pt x="822" y="1399"/>
                  </a:cubicBezTo>
                  <a:cubicBezTo>
                    <a:pt x="754" y="1422"/>
                    <a:pt x="503" y="1513"/>
                    <a:pt x="229" y="1604"/>
                  </a:cubicBezTo>
                  <a:cubicBezTo>
                    <a:pt x="138" y="1627"/>
                    <a:pt x="1" y="1741"/>
                    <a:pt x="69" y="1832"/>
                  </a:cubicBezTo>
                  <a:cubicBezTo>
                    <a:pt x="92" y="1878"/>
                    <a:pt x="160" y="1878"/>
                    <a:pt x="229" y="1878"/>
                  </a:cubicBezTo>
                  <a:cubicBezTo>
                    <a:pt x="548" y="1878"/>
                    <a:pt x="868" y="1855"/>
                    <a:pt x="1188" y="1810"/>
                  </a:cubicBezTo>
                  <a:cubicBezTo>
                    <a:pt x="1279" y="2084"/>
                    <a:pt x="1416" y="2403"/>
                    <a:pt x="1576" y="2700"/>
                  </a:cubicBezTo>
                  <a:cubicBezTo>
                    <a:pt x="1621" y="2745"/>
                    <a:pt x="1644" y="2814"/>
                    <a:pt x="1713" y="2837"/>
                  </a:cubicBezTo>
                  <a:cubicBezTo>
                    <a:pt x="1720" y="2838"/>
                    <a:pt x="1728" y="2839"/>
                    <a:pt x="1735" y="2839"/>
                  </a:cubicBezTo>
                  <a:cubicBezTo>
                    <a:pt x="1857" y="2839"/>
                    <a:pt x="1918" y="2669"/>
                    <a:pt x="1918" y="2540"/>
                  </a:cubicBezTo>
                  <a:cubicBezTo>
                    <a:pt x="1941" y="2243"/>
                    <a:pt x="1918" y="1969"/>
                    <a:pt x="1872" y="1673"/>
                  </a:cubicBezTo>
                  <a:cubicBezTo>
                    <a:pt x="2283" y="1581"/>
                    <a:pt x="2694" y="1467"/>
                    <a:pt x="3082" y="1307"/>
                  </a:cubicBezTo>
                  <a:cubicBezTo>
                    <a:pt x="3036" y="1170"/>
                    <a:pt x="2854" y="1148"/>
                    <a:pt x="2694" y="1148"/>
                  </a:cubicBezTo>
                  <a:cubicBezTo>
                    <a:pt x="2397" y="1148"/>
                    <a:pt x="2101" y="1170"/>
                    <a:pt x="1781" y="1216"/>
                  </a:cubicBezTo>
                  <a:cubicBezTo>
                    <a:pt x="1690" y="805"/>
                    <a:pt x="1530" y="394"/>
                    <a:pt x="1324" y="6"/>
                  </a:cubicBezTo>
                  <a:cubicBezTo>
                    <a:pt x="1313" y="2"/>
                    <a:pt x="1300" y="1"/>
                    <a:pt x="12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62"/>
            <p:cNvSpPr/>
            <p:nvPr/>
          </p:nvSpPr>
          <p:spPr>
            <a:xfrm>
              <a:off x="3716290" y="4291065"/>
              <a:ext cx="138001" cy="108992"/>
            </a:xfrm>
            <a:custGeom>
              <a:avLst/>
              <a:gdLst/>
              <a:ahLst/>
              <a:cxnLst/>
              <a:rect l="l" t="t" r="r" b="b"/>
              <a:pathLst>
                <a:path w="5114" h="4039" extrusionOk="0">
                  <a:moveTo>
                    <a:pt x="686" y="0"/>
                  </a:moveTo>
                  <a:lnTo>
                    <a:pt x="686" y="0"/>
                  </a:lnTo>
                  <a:cubicBezTo>
                    <a:pt x="1" y="959"/>
                    <a:pt x="115" y="2397"/>
                    <a:pt x="914" y="3241"/>
                  </a:cubicBezTo>
                  <a:cubicBezTo>
                    <a:pt x="1396" y="3764"/>
                    <a:pt x="2101" y="4039"/>
                    <a:pt x="2806" y="4039"/>
                  </a:cubicBezTo>
                  <a:cubicBezTo>
                    <a:pt x="3270" y="4039"/>
                    <a:pt x="3733" y="3920"/>
                    <a:pt x="4132" y="3675"/>
                  </a:cubicBezTo>
                  <a:cubicBezTo>
                    <a:pt x="4360" y="3538"/>
                    <a:pt x="4566" y="3356"/>
                    <a:pt x="4726" y="3150"/>
                  </a:cubicBezTo>
                  <a:cubicBezTo>
                    <a:pt x="4931" y="2876"/>
                    <a:pt x="5022" y="2580"/>
                    <a:pt x="5091" y="2260"/>
                  </a:cubicBezTo>
                  <a:cubicBezTo>
                    <a:pt x="5091" y="2214"/>
                    <a:pt x="5114" y="2169"/>
                    <a:pt x="5114" y="2123"/>
                  </a:cubicBezTo>
                  <a:lnTo>
                    <a:pt x="5114" y="2123"/>
                  </a:lnTo>
                  <a:cubicBezTo>
                    <a:pt x="5068" y="2237"/>
                    <a:pt x="4999" y="2374"/>
                    <a:pt x="4931" y="2488"/>
                  </a:cubicBezTo>
                  <a:cubicBezTo>
                    <a:pt x="4726" y="2785"/>
                    <a:pt x="4475" y="3059"/>
                    <a:pt x="4132" y="3196"/>
                  </a:cubicBezTo>
                  <a:cubicBezTo>
                    <a:pt x="3835" y="3333"/>
                    <a:pt x="3493" y="3356"/>
                    <a:pt x="3151" y="3356"/>
                  </a:cubicBezTo>
                  <a:cubicBezTo>
                    <a:pt x="2557" y="3333"/>
                    <a:pt x="1964" y="3219"/>
                    <a:pt x="1439" y="2922"/>
                  </a:cubicBezTo>
                  <a:cubicBezTo>
                    <a:pt x="914" y="2625"/>
                    <a:pt x="503" y="2123"/>
                    <a:pt x="389" y="1530"/>
                  </a:cubicBezTo>
                  <a:cubicBezTo>
                    <a:pt x="297" y="982"/>
                    <a:pt x="457" y="411"/>
                    <a:pt x="6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72" name="Google Shape;1372;p62"/>
          <p:cNvGrpSpPr/>
          <p:nvPr/>
        </p:nvGrpSpPr>
        <p:grpSpPr>
          <a:xfrm rot="-1130991" flipH="1">
            <a:off x="4231078" y="4454020"/>
            <a:ext cx="874559" cy="1481121"/>
            <a:chOff x="-117729" y="1733810"/>
            <a:chExt cx="874530" cy="1481072"/>
          </a:xfrm>
        </p:grpSpPr>
        <p:sp>
          <p:nvSpPr>
            <p:cNvPr id="1373" name="Google Shape;1373;p62"/>
            <p:cNvSpPr/>
            <p:nvPr/>
          </p:nvSpPr>
          <p:spPr>
            <a:xfrm>
              <a:off x="21973" y="1733810"/>
              <a:ext cx="518652" cy="505591"/>
            </a:xfrm>
            <a:custGeom>
              <a:avLst/>
              <a:gdLst/>
              <a:ahLst/>
              <a:cxnLst/>
              <a:rect l="l" t="t" r="r" b="b"/>
              <a:pathLst>
                <a:path w="19220" h="18736" extrusionOk="0">
                  <a:moveTo>
                    <a:pt x="9145" y="0"/>
                  </a:moveTo>
                  <a:cubicBezTo>
                    <a:pt x="9095" y="0"/>
                    <a:pt x="9044" y="1"/>
                    <a:pt x="8994" y="2"/>
                  </a:cubicBezTo>
                  <a:cubicBezTo>
                    <a:pt x="7190" y="48"/>
                    <a:pt x="5410" y="824"/>
                    <a:pt x="4132" y="2079"/>
                  </a:cubicBezTo>
                  <a:cubicBezTo>
                    <a:pt x="3675" y="2536"/>
                    <a:pt x="3264" y="3084"/>
                    <a:pt x="3127" y="3723"/>
                  </a:cubicBezTo>
                  <a:cubicBezTo>
                    <a:pt x="2945" y="4476"/>
                    <a:pt x="3173" y="5275"/>
                    <a:pt x="3493" y="6005"/>
                  </a:cubicBezTo>
                  <a:cubicBezTo>
                    <a:pt x="4155" y="7466"/>
                    <a:pt x="5182" y="8744"/>
                    <a:pt x="5866" y="10182"/>
                  </a:cubicBezTo>
                  <a:cubicBezTo>
                    <a:pt x="4908" y="9406"/>
                    <a:pt x="3926" y="8630"/>
                    <a:pt x="2945" y="7854"/>
                  </a:cubicBezTo>
                  <a:cubicBezTo>
                    <a:pt x="2717" y="7671"/>
                    <a:pt x="2466" y="7489"/>
                    <a:pt x="2192" y="7420"/>
                  </a:cubicBezTo>
                  <a:cubicBezTo>
                    <a:pt x="2152" y="7416"/>
                    <a:pt x="2112" y="7413"/>
                    <a:pt x="2072" y="7413"/>
                  </a:cubicBezTo>
                  <a:cubicBezTo>
                    <a:pt x="1725" y="7413"/>
                    <a:pt x="1390" y="7586"/>
                    <a:pt x="1164" y="7831"/>
                  </a:cubicBezTo>
                  <a:cubicBezTo>
                    <a:pt x="913" y="8105"/>
                    <a:pt x="776" y="8470"/>
                    <a:pt x="662" y="8835"/>
                  </a:cubicBezTo>
                  <a:cubicBezTo>
                    <a:pt x="0" y="11323"/>
                    <a:pt x="1210" y="14062"/>
                    <a:pt x="3150" y="15752"/>
                  </a:cubicBezTo>
                  <a:cubicBezTo>
                    <a:pt x="5090" y="17441"/>
                    <a:pt x="7647" y="18239"/>
                    <a:pt x="10180" y="18673"/>
                  </a:cubicBezTo>
                  <a:cubicBezTo>
                    <a:pt x="10426" y="18715"/>
                    <a:pt x="10675" y="18735"/>
                    <a:pt x="10925" y="18735"/>
                  </a:cubicBezTo>
                  <a:cubicBezTo>
                    <a:pt x="12446" y="18735"/>
                    <a:pt x="14020" y="17997"/>
                    <a:pt x="15156" y="16938"/>
                  </a:cubicBezTo>
                  <a:cubicBezTo>
                    <a:pt x="16320" y="15866"/>
                    <a:pt x="16868" y="14291"/>
                    <a:pt x="17507" y="12853"/>
                  </a:cubicBezTo>
                  <a:cubicBezTo>
                    <a:pt x="18101" y="11483"/>
                    <a:pt x="18831" y="10159"/>
                    <a:pt x="19014" y="8676"/>
                  </a:cubicBezTo>
                  <a:cubicBezTo>
                    <a:pt x="19219" y="6987"/>
                    <a:pt x="18671" y="5275"/>
                    <a:pt x="18078" y="3677"/>
                  </a:cubicBezTo>
                  <a:cubicBezTo>
                    <a:pt x="17850" y="3015"/>
                    <a:pt x="17599" y="2376"/>
                    <a:pt x="17142" y="1874"/>
                  </a:cubicBezTo>
                  <a:cubicBezTo>
                    <a:pt x="16771" y="1485"/>
                    <a:pt x="16249" y="1205"/>
                    <a:pt x="15735" y="1205"/>
                  </a:cubicBezTo>
                  <a:cubicBezTo>
                    <a:pt x="15586" y="1205"/>
                    <a:pt x="15437" y="1229"/>
                    <a:pt x="15293" y="1280"/>
                  </a:cubicBezTo>
                  <a:cubicBezTo>
                    <a:pt x="14700" y="1509"/>
                    <a:pt x="14335" y="2102"/>
                    <a:pt x="14084" y="2695"/>
                  </a:cubicBezTo>
                  <a:cubicBezTo>
                    <a:pt x="13513" y="3997"/>
                    <a:pt x="13285" y="5412"/>
                    <a:pt x="13079" y="6804"/>
                  </a:cubicBezTo>
                  <a:cubicBezTo>
                    <a:pt x="13148" y="5571"/>
                    <a:pt x="13034" y="4339"/>
                    <a:pt x="12760" y="3129"/>
                  </a:cubicBezTo>
                  <a:cubicBezTo>
                    <a:pt x="12577" y="2262"/>
                    <a:pt x="12280" y="1372"/>
                    <a:pt x="11618" y="778"/>
                  </a:cubicBezTo>
                  <a:cubicBezTo>
                    <a:pt x="10949" y="195"/>
                    <a:pt x="10034" y="0"/>
                    <a:pt x="914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62"/>
            <p:cNvSpPr/>
            <p:nvPr/>
          </p:nvSpPr>
          <p:spPr>
            <a:xfrm>
              <a:off x="182722" y="1995375"/>
              <a:ext cx="268582" cy="236173"/>
            </a:xfrm>
            <a:custGeom>
              <a:avLst/>
              <a:gdLst/>
              <a:ahLst/>
              <a:cxnLst/>
              <a:rect l="l" t="t" r="r" b="b"/>
              <a:pathLst>
                <a:path w="9953" h="8752" extrusionOk="0">
                  <a:moveTo>
                    <a:pt x="6563" y="1"/>
                  </a:moveTo>
                  <a:cubicBezTo>
                    <a:pt x="6452" y="1"/>
                    <a:pt x="6342" y="4"/>
                    <a:pt x="6232" y="10"/>
                  </a:cubicBezTo>
                  <a:cubicBezTo>
                    <a:pt x="4406" y="78"/>
                    <a:pt x="2626" y="740"/>
                    <a:pt x="1211" y="1882"/>
                  </a:cubicBezTo>
                  <a:cubicBezTo>
                    <a:pt x="754" y="2270"/>
                    <a:pt x="298" y="2726"/>
                    <a:pt x="138" y="3297"/>
                  </a:cubicBezTo>
                  <a:cubicBezTo>
                    <a:pt x="1" y="3776"/>
                    <a:pt x="92" y="4278"/>
                    <a:pt x="229" y="4758"/>
                  </a:cubicBezTo>
                  <a:cubicBezTo>
                    <a:pt x="822" y="6835"/>
                    <a:pt x="2671" y="8569"/>
                    <a:pt x="4817" y="8752"/>
                  </a:cubicBezTo>
                  <a:cubicBezTo>
                    <a:pt x="5661" y="8250"/>
                    <a:pt x="6780" y="8318"/>
                    <a:pt x="7670" y="7930"/>
                  </a:cubicBezTo>
                  <a:cubicBezTo>
                    <a:pt x="8515" y="7588"/>
                    <a:pt x="9131" y="6880"/>
                    <a:pt x="9496" y="6059"/>
                  </a:cubicBezTo>
                  <a:cubicBezTo>
                    <a:pt x="9838" y="5237"/>
                    <a:pt x="9953" y="4324"/>
                    <a:pt x="9884" y="3434"/>
                  </a:cubicBezTo>
                  <a:cubicBezTo>
                    <a:pt x="9816" y="2361"/>
                    <a:pt x="9519" y="1242"/>
                    <a:pt x="8674" y="603"/>
                  </a:cubicBezTo>
                  <a:cubicBezTo>
                    <a:pt x="8078" y="146"/>
                    <a:pt x="7310" y="1"/>
                    <a:pt x="656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62"/>
            <p:cNvSpPr/>
            <p:nvPr/>
          </p:nvSpPr>
          <p:spPr>
            <a:xfrm>
              <a:off x="-117729" y="2086450"/>
              <a:ext cx="874530" cy="1128432"/>
            </a:xfrm>
            <a:custGeom>
              <a:avLst/>
              <a:gdLst/>
              <a:ahLst/>
              <a:cxnLst/>
              <a:rect l="l" t="t" r="r" b="b"/>
              <a:pathLst>
                <a:path w="32408" h="41817" extrusionOk="0">
                  <a:moveTo>
                    <a:pt x="30309" y="1"/>
                  </a:moveTo>
                  <a:cubicBezTo>
                    <a:pt x="29836" y="1"/>
                    <a:pt x="29342" y="124"/>
                    <a:pt x="28916" y="310"/>
                  </a:cubicBezTo>
                  <a:cubicBezTo>
                    <a:pt x="27090" y="1109"/>
                    <a:pt x="25720" y="2661"/>
                    <a:pt x="24556" y="4281"/>
                  </a:cubicBezTo>
                  <a:cubicBezTo>
                    <a:pt x="22662" y="6906"/>
                    <a:pt x="21132" y="9828"/>
                    <a:pt x="20037" y="12909"/>
                  </a:cubicBezTo>
                  <a:cubicBezTo>
                    <a:pt x="20196" y="11700"/>
                    <a:pt x="20219" y="10513"/>
                    <a:pt x="20082" y="9326"/>
                  </a:cubicBezTo>
                  <a:cubicBezTo>
                    <a:pt x="19991" y="8413"/>
                    <a:pt x="19786" y="7500"/>
                    <a:pt x="19786" y="6587"/>
                  </a:cubicBezTo>
                  <a:cubicBezTo>
                    <a:pt x="19808" y="5674"/>
                    <a:pt x="20082" y="4715"/>
                    <a:pt x="20744" y="4099"/>
                  </a:cubicBezTo>
                  <a:cubicBezTo>
                    <a:pt x="21109" y="3779"/>
                    <a:pt x="21543" y="3574"/>
                    <a:pt x="21931" y="3277"/>
                  </a:cubicBezTo>
                  <a:cubicBezTo>
                    <a:pt x="22296" y="2980"/>
                    <a:pt x="22616" y="2524"/>
                    <a:pt x="22547" y="2044"/>
                  </a:cubicBezTo>
                  <a:cubicBezTo>
                    <a:pt x="22468" y="1992"/>
                    <a:pt x="22387" y="1969"/>
                    <a:pt x="22306" y="1969"/>
                  </a:cubicBezTo>
                  <a:cubicBezTo>
                    <a:pt x="21776" y="1969"/>
                    <a:pt x="21200" y="2926"/>
                    <a:pt x="20693" y="2926"/>
                  </a:cubicBezTo>
                  <a:cubicBezTo>
                    <a:pt x="20601" y="2926"/>
                    <a:pt x="20511" y="2895"/>
                    <a:pt x="20425" y="2820"/>
                  </a:cubicBezTo>
                  <a:cubicBezTo>
                    <a:pt x="20356" y="2752"/>
                    <a:pt x="20288" y="2661"/>
                    <a:pt x="20219" y="2569"/>
                  </a:cubicBezTo>
                  <a:cubicBezTo>
                    <a:pt x="20134" y="2490"/>
                    <a:pt x="20035" y="2455"/>
                    <a:pt x="19933" y="2455"/>
                  </a:cubicBezTo>
                  <a:cubicBezTo>
                    <a:pt x="19624" y="2455"/>
                    <a:pt x="19278" y="2763"/>
                    <a:pt x="19124" y="3072"/>
                  </a:cubicBezTo>
                  <a:cubicBezTo>
                    <a:pt x="18918" y="3482"/>
                    <a:pt x="18758" y="4030"/>
                    <a:pt x="18325" y="4190"/>
                  </a:cubicBezTo>
                  <a:cubicBezTo>
                    <a:pt x="18233" y="4223"/>
                    <a:pt x="18137" y="4236"/>
                    <a:pt x="18038" y="4236"/>
                  </a:cubicBezTo>
                  <a:cubicBezTo>
                    <a:pt x="17577" y="4236"/>
                    <a:pt x="17054" y="3945"/>
                    <a:pt x="16652" y="3945"/>
                  </a:cubicBezTo>
                  <a:cubicBezTo>
                    <a:pt x="16473" y="3945"/>
                    <a:pt x="16318" y="4002"/>
                    <a:pt x="16202" y="4167"/>
                  </a:cubicBezTo>
                  <a:cubicBezTo>
                    <a:pt x="16065" y="4350"/>
                    <a:pt x="16065" y="4578"/>
                    <a:pt x="15997" y="4783"/>
                  </a:cubicBezTo>
                  <a:cubicBezTo>
                    <a:pt x="15791" y="5423"/>
                    <a:pt x="15015" y="5605"/>
                    <a:pt x="14353" y="5719"/>
                  </a:cubicBezTo>
                  <a:cubicBezTo>
                    <a:pt x="14473" y="6130"/>
                    <a:pt x="14901" y="6336"/>
                    <a:pt x="15339" y="6336"/>
                  </a:cubicBezTo>
                  <a:cubicBezTo>
                    <a:pt x="15484" y="6336"/>
                    <a:pt x="15631" y="6313"/>
                    <a:pt x="15768" y="6267"/>
                  </a:cubicBezTo>
                  <a:cubicBezTo>
                    <a:pt x="16293" y="6107"/>
                    <a:pt x="16727" y="5696"/>
                    <a:pt x="17229" y="5423"/>
                  </a:cubicBezTo>
                  <a:cubicBezTo>
                    <a:pt x="17506" y="5271"/>
                    <a:pt x="17832" y="5169"/>
                    <a:pt x="18138" y="5169"/>
                  </a:cubicBezTo>
                  <a:cubicBezTo>
                    <a:pt x="18386" y="5169"/>
                    <a:pt x="18620" y="5236"/>
                    <a:pt x="18804" y="5400"/>
                  </a:cubicBezTo>
                  <a:cubicBezTo>
                    <a:pt x="19101" y="5674"/>
                    <a:pt x="19192" y="6062"/>
                    <a:pt x="19238" y="6450"/>
                  </a:cubicBezTo>
                  <a:cubicBezTo>
                    <a:pt x="19991" y="11311"/>
                    <a:pt x="19146" y="16356"/>
                    <a:pt x="17298" y="20898"/>
                  </a:cubicBezTo>
                  <a:cubicBezTo>
                    <a:pt x="16750" y="22290"/>
                    <a:pt x="16088" y="23614"/>
                    <a:pt x="15380" y="24915"/>
                  </a:cubicBezTo>
                  <a:cubicBezTo>
                    <a:pt x="16430" y="21925"/>
                    <a:pt x="16955" y="18753"/>
                    <a:pt x="16932" y="15603"/>
                  </a:cubicBezTo>
                  <a:cubicBezTo>
                    <a:pt x="16932" y="13480"/>
                    <a:pt x="16613" y="11220"/>
                    <a:pt x="15152" y="9668"/>
                  </a:cubicBezTo>
                  <a:cubicBezTo>
                    <a:pt x="14855" y="9349"/>
                    <a:pt x="14490" y="9052"/>
                    <a:pt x="14056" y="8960"/>
                  </a:cubicBezTo>
                  <a:cubicBezTo>
                    <a:pt x="13940" y="8931"/>
                    <a:pt x="13823" y="8918"/>
                    <a:pt x="13707" y="8918"/>
                  </a:cubicBezTo>
                  <a:cubicBezTo>
                    <a:pt x="12825" y="8918"/>
                    <a:pt x="12001" y="9716"/>
                    <a:pt x="11820" y="10604"/>
                  </a:cubicBezTo>
                  <a:cubicBezTo>
                    <a:pt x="11614" y="11608"/>
                    <a:pt x="12025" y="12658"/>
                    <a:pt x="12596" y="13526"/>
                  </a:cubicBezTo>
                  <a:cubicBezTo>
                    <a:pt x="13166" y="14393"/>
                    <a:pt x="13897" y="15146"/>
                    <a:pt x="14422" y="16013"/>
                  </a:cubicBezTo>
                  <a:cubicBezTo>
                    <a:pt x="15449" y="17725"/>
                    <a:pt x="15677" y="19802"/>
                    <a:pt x="15449" y="21765"/>
                  </a:cubicBezTo>
                  <a:cubicBezTo>
                    <a:pt x="15221" y="23637"/>
                    <a:pt x="14627" y="25417"/>
                    <a:pt x="14034" y="27198"/>
                  </a:cubicBezTo>
                  <a:cubicBezTo>
                    <a:pt x="12664" y="29343"/>
                    <a:pt x="11089" y="31398"/>
                    <a:pt x="9446" y="33338"/>
                  </a:cubicBezTo>
                  <a:cubicBezTo>
                    <a:pt x="8829" y="34068"/>
                    <a:pt x="8190" y="34776"/>
                    <a:pt x="7551" y="35461"/>
                  </a:cubicBezTo>
                  <a:cubicBezTo>
                    <a:pt x="8213" y="34091"/>
                    <a:pt x="8601" y="32607"/>
                    <a:pt x="8966" y="31147"/>
                  </a:cubicBezTo>
                  <a:cubicBezTo>
                    <a:pt x="9811" y="27746"/>
                    <a:pt x="10678" y="24322"/>
                    <a:pt x="10838" y="20807"/>
                  </a:cubicBezTo>
                  <a:cubicBezTo>
                    <a:pt x="10907" y="19437"/>
                    <a:pt x="10838" y="17954"/>
                    <a:pt x="9994" y="16881"/>
                  </a:cubicBezTo>
                  <a:cubicBezTo>
                    <a:pt x="9879" y="16744"/>
                    <a:pt x="9742" y="16607"/>
                    <a:pt x="9583" y="16561"/>
                  </a:cubicBezTo>
                  <a:cubicBezTo>
                    <a:pt x="9538" y="16550"/>
                    <a:pt x="9494" y="16545"/>
                    <a:pt x="9450" y="16545"/>
                  </a:cubicBezTo>
                  <a:cubicBezTo>
                    <a:pt x="9228" y="16545"/>
                    <a:pt x="9024" y="16679"/>
                    <a:pt x="8852" y="16812"/>
                  </a:cubicBezTo>
                  <a:cubicBezTo>
                    <a:pt x="8031" y="17520"/>
                    <a:pt x="7483" y="18501"/>
                    <a:pt x="7118" y="19506"/>
                  </a:cubicBezTo>
                  <a:cubicBezTo>
                    <a:pt x="6113" y="22176"/>
                    <a:pt x="6159" y="25098"/>
                    <a:pt x="6433" y="27928"/>
                  </a:cubicBezTo>
                  <a:cubicBezTo>
                    <a:pt x="6684" y="30667"/>
                    <a:pt x="7095" y="33384"/>
                    <a:pt x="6912" y="36100"/>
                  </a:cubicBezTo>
                  <a:cubicBezTo>
                    <a:pt x="4972" y="38086"/>
                    <a:pt x="2804" y="39866"/>
                    <a:pt x="338" y="41144"/>
                  </a:cubicBezTo>
                  <a:cubicBezTo>
                    <a:pt x="315" y="41138"/>
                    <a:pt x="293" y="41135"/>
                    <a:pt x="273" y="41135"/>
                  </a:cubicBezTo>
                  <a:cubicBezTo>
                    <a:pt x="1" y="41135"/>
                    <a:pt x="41" y="41677"/>
                    <a:pt x="338" y="41783"/>
                  </a:cubicBezTo>
                  <a:cubicBezTo>
                    <a:pt x="402" y="41806"/>
                    <a:pt x="467" y="41816"/>
                    <a:pt x="532" y="41816"/>
                  </a:cubicBezTo>
                  <a:cubicBezTo>
                    <a:pt x="792" y="41816"/>
                    <a:pt x="1055" y="41655"/>
                    <a:pt x="1274" y="41509"/>
                  </a:cubicBezTo>
                  <a:cubicBezTo>
                    <a:pt x="3488" y="40026"/>
                    <a:pt x="5543" y="38337"/>
                    <a:pt x="7460" y="36465"/>
                  </a:cubicBezTo>
                  <a:cubicBezTo>
                    <a:pt x="7648" y="36470"/>
                    <a:pt x="7836" y="36472"/>
                    <a:pt x="8024" y="36472"/>
                  </a:cubicBezTo>
                  <a:cubicBezTo>
                    <a:pt x="12339" y="36472"/>
                    <a:pt x="16707" y="35223"/>
                    <a:pt x="20425" y="32927"/>
                  </a:cubicBezTo>
                  <a:cubicBezTo>
                    <a:pt x="21771" y="32082"/>
                    <a:pt x="23141" y="31010"/>
                    <a:pt x="23552" y="29480"/>
                  </a:cubicBezTo>
                  <a:cubicBezTo>
                    <a:pt x="23643" y="29184"/>
                    <a:pt x="23689" y="28841"/>
                    <a:pt x="23575" y="28545"/>
                  </a:cubicBezTo>
                  <a:cubicBezTo>
                    <a:pt x="23415" y="28111"/>
                    <a:pt x="22913" y="27837"/>
                    <a:pt x="22456" y="27814"/>
                  </a:cubicBezTo>
                  <a:cubicBezTo>
                    <a:pt x="22429" y="27813"/>
                    <a:pt x="22402" y="27812"/>
                    <a:pt x="22374" y="27812"/>
                  </a:cubicBezTo>
                  <a:cubicBezTo>
                    <a:pt x="21925" y="27812"/>
                    <a:pt x="21496" y="27986"/>
                    <a:pt x="21087" y="28179"/>
                  </a:cubicBezTo>
                  <a:cubicBezTo>
                    <a:pt x="19420" y="28955"/>
                    <a:pt x="18028" y="30211"/>
                    <a:pt x="16522" y="31261"/>
                  </a:cubicBezTo>
                  <a:cubicBezTo>
                    <a:pt x="14102" y="32950"/>
                    <a:pt x="11386" y="34160"/>
                    <a:pt x="8647" y="35278"/>
                  </a:cubicBezTo>
                  <a:cubicBezTo>
                    <a:pt x="10770" y="33041"/>
                    <a:pt x="12687" y="30599"/>
                    <a:pt x="14330" y="27997"/>
                  </a:cubicBezTo>
                  <a:cubicBezTo>
                    <a:pt x="14516" y="28096"/>
                    <a:pt x="14742" y="28134"/>
                    <a:pt x="14979" y="28134"/>
                  </a:cubicBezTo>
                  <a:cubicBezTo>
                    <a:pt x="15179" y="28134"/>
                    <a:pt x="15387" y="28107"/>
                    <a:pt x="15586" y="28065"/>
                  </a:cubicBezTo>
                  <a:cubicBezTo>
                    <a:pt x="18553" y="27563"/>
                    <a:pt x="21178" y="25874"/>
                    <a:pt x="23392" y="23843"/>
                  </a:cubicBezTo>
                  <a:cubicBezTo>
                    <a:pt x="25218" y="22176"/>
                    <a:pt x="26861" y="20168"/>
                    <a:pt x="27455" y="17771"/>
                  </a:cubicBezTo>
                  <a:cubicBezTo>
                    <a:pt x="27592" y="17109"/>
                    <a:pt x="27660" y="16333"/>
                    <a:pt x="27227" y="15808"/>
                  </a:cubicBezTo>
                  <a:cubicBezTo>
                    <a:pt x="26936" y="15457"/>
                    <a:pt x="26498" y="15299"/>
                    <a:pt x="26042" y="15299"/>
                  </a:cubicBezTo>
                  <a:cubicBezTo>
                    <a:pt x="25638" y="15299"/>
                    <a:pt x="25219" y="15423"/>
                    <a:pt x="24876" y="15648"/>
                  </a:cubicBezTo>
                  <a:cubicBezTo>
                    <a:pt x="24168" y="16128"/>
                    <a:pt x="23734" y="16927"/>
                    <a:pt x="23323" y="17680"/>
                  </a:cubicBezTo>
                  <a:cubicBezTo>
                    <a:pt x="22022" y="20099"/>
                    <a:pt x="20607" y="22519"/>
                    <a:pt x="18599" y="24390"/>
                  </a:cubicBezTo>
                  <a:cubicBezTo>
                    <a:pt x="17480" y="25417"/>
                    <a:pt x="16202" y="26285"/>
                    <a:pt x="14878" y="27084"/>
                  </a:cubicBezTo>
                  <a:cubicBezTo>
                    <a:pt x="16864" y="23706"/>
                    <a:pt x="18393" y="20099"/>
                    <a:pt x="19375" y="16310"/>
                  </a:cubicBezTo>
                  <a:cubicBezTo>
                    <a:pt x="19420" y="16105"/>
                    <a:pt x="19489" y="15922"/>
                    <a:pt x="19534" y="15717"/>
                  </a:cubicBezTo>
                  <a:cubicBezTo>
                    <a:pt x="21292" y="13731"/>
                    <a:pt x="23232" y="11791"/>
                    <a:pt x="25286" y="10033"/>
                  </a:cubicBezTo>
                  <a:cubicBezTo>
                    <a:pt x="27592" y="8070"/>
                    <a:pt x="30125" y="6199"/>
                    <a:pt x="31563" y="3551"/>
                  </a:cubicBezTo>
                  <a:cubicBezTo>
                    <a:pt x="32088" y="2592"/>
                    <a:pt x="32408" y="1291"/>
                    <a:pt x="31655" y="515"/>
                  </a:cubicBezTo>
                  <a:cubicBezTo>
                    <a:pt x="31310" y="146"/>
                    <a:pt x="30822" y="1"/>
                    <a:pt x="3030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215605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afterEffect">
                                  <p:stCondLst>
                                    <p:cond delay="0"/>
                                  </p:stCondLst>
                                  <p:childTnLst>
                                    <p:set>
                                      <p:cBhvr>
                                        <p:cTn id="6" dur="1" fill="hold">
                                          <p:stCondLst>
                                            <p:cond delay="0"/>
                                          </p:stCondLst>
                                        </p:cTn>
                                        <p:tgtEl>
                                          <p:spTgt spid="1346"/>
                                        </p:tgtEl>
                                        <p:attrNameLst>
                                          <p:attrName>style.visibility</p:attrName>
                                        </p:attrNameLst>
                                      </p:cBhvr>
                                      <p:to>
                                        <p:strVal val="visible"/>
                                      </p:to>
                                    </p:set>
                                    <p:anim calcmode="lin" valueType="num">
                                      <p:cBhvr additive="base">
                                        <p:cTn id="7" dur="1100"/>
                                        <p:tgtEl>
                                          <p:spTgt spid="1346"/>
                                        </p:tgtEl>
                                        <p:attrNameLst>
                                          <p:attrName>ppt_w</p:attrName>
                                        </p:attrNameLst>
                                      </p:cBhvr>
                                      <p:tavLst>
                                        <p:tav tm="0">
                                          <p:val>
                                            <p:strVal val="0"/>
                                          </p:val>
                                        </p:tav>
                                        <p:tav tm="100000">
                                          <p:val>
                                            <p:strVal val="#ppt_w"/>
                                          </p:val>
                                        </p:tav>
                                      </p:tavLst>
                                    </p:anim>
                                    <p:anim calcmode="lin" valueType="num">
                                      <p:cBhvr additive="base">
                                        <p:cTn id="8" dur="1100"/>
                                        <p:tgtEl>
                                          <p:spTgt spid="1346"/>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8C7D1F89-BC50-4B48-8DE3-54F659D2317A}"/>
              </a:ext>
            </a:extLst>
          </p:cNvPr>
          <p:cNvSpPr>
            <a:spLocks noGrp="1"/>
          </p:cNvSpPr>
          <p:nvPr>
            <p:ph type="body" idx="1"/>
          </p:nvPr>
        </p:nvSpPr>
        <p:spPr>
          <a:xfrm>
            <a:off x="457200" y="170120"/>
            <a:ext cx="7931888" cy="4816549"/>
          </a:xfrm>
        </p:spPr>
        <p:txBody>
          <a:bodyPr/>
          <a:lstStyle/>
          <a:p>
            <a:pPr marL="0" lvl="0" indent="0">
              <a:buNone/>
            </a:pPr>
            <a:r>
              <a:rPr lang="ro-RO" sz="1100" dirty="0"/>
              <a:t>Fiecare ventricul are câte două orificii: </a:t>
            </a:r>
            <a:r>
              <a:rPr lang="ro-RO" sz="1100" b="1" dirty="0"/>
              <a:t>atrioventricular</a:t>
            </a:r>
            <a:r>
              <a:rPr lang="ro-RO" sz="1100" dirty="0"/>
              <a:t> prin care comunică cu atriul respectiv și orificiul </a:t>
            </a:r>
            <a:r>
              <a:rPr lang="ro-RO" sz="1100" b="1" dirty="0"/>
              <a:t>arterial</a:t>
            </a:r>
            <a:r>
              <a:rPr lang="ro-RO" sz="1100" dirty="0"/>
              <a:t> prin care ventriculul stâng comunica cu aorta, iar cel drept cu trunchiul arterei pulmonare.</a:t>
            </a:r>
            <a:r>
              <a:rPr lang="en-US" sz="1100" dirty="0"/>
              <a:t> </a:t>
            </a:r>
            <a:r>
              <a:rPr lang="ro-RO" sz="1100" dirty="0"/>
              <a:t>Toate aparatele valvulare au rolul de a asigura scurgerea sângelui într-o singură direcţie.</a:t>
            </a:r>
          </a:p>
          <a:p>
            <a:pPr marL="0" lvl="0" indent="0">
              <a:buNone/>
            </a:pPr>
            <a:endParaRPr lang="ro-RO" sz="1100" dirty="0"/>
          </a:p>
          <a:p>
            <a:pPr marL="0" indent="0">
              <a:buNone/>
            </a:pPr>
            <a:r>
              <a:rPr lang="ro-RO" sz="1100" dirty="0"/>
              <a:t>Din punct de vedere </a:t>
            </a:r>
            <a:r>
              <a:rPr lang="ro-RO" sz="1100" b="1" dirty="0"/>
              <a:t>structural</a:t>
            </a:r>
            <a:r>
              <a:rPr lang="ro-RO" sz="1100" dirty="0"/>
              <a:t>, inima este alcătuită din trei tunici: epicard (tunica externă), miocard (tunica mijlocie) şi endocard (tunica internă). </a:t>
            </a:r>
          </a:p>
          <a:p>
            <a:pPr marL="0" lvl="0" indent="0">
              <a:buNone/>
            </a:pPr>
            <a:endParaRPr lang="ro-RO" sz="1100" dirty="0"/>
          </a:p>
          <a:p>
            <a:pPr marL="0" lvl="0" indent="0">
              <a:buNone/>
            </a:pPr>
            <a:r>
              <a:rPr lang="ro-RO" sz="1100" b="1" dirty="0"/>
              <a:t>Venele inimii </a:t>
            </a:r>
            <a:r>
              <a:rPr lang="ro-RO" sz="1100" dirty="0"/>
              <a:t>se caracterizează prin existența unui mare sistem colector care le drenează în majoritatea lor în sistemul coronar.</a:t>
            </a:r>
          </a:p>
          <a:p>
            <a:pPr marL="0" lvl="0" indent="0">
              <a:buNone/>
            </a:pPr>
            <a:endParaRPr lang="ro-RO" sz="1100" dirty="0"/>
          </a:p>
          <a:p>
            <a:pPr marL="0" lvl="0" indent="0">
              <a:buNone/>
            </a:pPr>
            <a:r>
              <a:rPr lang="ro-RO" sz="1100" b="1" dirty="0"/>
              <a:t>Inervația inimii </a:t>
            </a:r>
            <a:r>
              <a:rPr lang="ro-RO" sz="1100" dirty="0"/>
              <a:t>provine din plexul cardiac format din ramurile simpaticului și ale vagului. Aceasta este importantă pentru reglarea funcției cardiace și menținerea homeostaziei în organism.</a:t>
            </a:r>
          </a:p>
          <a:p>
            <a:pPr marL="0" lvl="0" indent="0">
              <a:buNone/>
            </a:pPr>
            <a:endParaRPr lang="ro-RO" sz="1100" dirty="0"/>
          </a:p>
          <a:p>
            <a:pPr marL="0" lvl="0" indent="0">
              <a:buNone/>
            </a:pPr>
            <a:r>
              <a:rPr lang="ro-RO" sz="1100" b="1" dirty="0"/>
              <a:t>Ramurile simpaticului </a:t>
            </a:r>
            <a:r>
              <a:rPr lang="ro-RO" sz="1100" dirty="0"/>
              <a:t>au efecte stimulatoare asupra inimii, crescând frecvența cardiacă și contractilitatea miocardulu iar </a:t>
            </a:r>
            <a:r>
              <a:rPr lang="ro-RO" sz="1100" b="1" dirty="0"/>
              <a:t>ramurile vagului </a:t>
            </a:r>
            <a:r>
              <a:rPr lang="ro-RO" sz="1100" dirty="0"/>
              <a:t>au efecte inhibitoare asupra inimii, scăzând frecvența cardiacă și contractilitatea miocardului.</a:t>
            </a:r>
          </a:p>
          <a:p>
            <a:pPr marL="0" lvl="0" indent="0">
              <a:buNone/>
            </a:pPr>
            <a:endParaRPr lang="ro-RO" sz="1100" dirty="0"/>
          </a:p>
          <a:p>
            <a:pPr marL="0" lvl="0" indent="0">
              <a:buNone/>
            </a:pPr>
            <a:r>
              <a:rPr lang="ro-RO" sz="1100" b="1" dirty="0"/>
              <a:t>Conductibilitatea</a:t>
            </a:r>
            <a:r>
              <a:rPr lang="ro-RO" sz="1100" dirty="0"/>
              <a:t> permite inimii să conducă unde de contracție de la nivelul nodului sinoatrial la tot cordul</a:t>
            </a:r>
            <a:r>
              <a:rPr lang="en-US" sz="1100" dirty="0"/>
              <a:t>, </a:t>
            </a:r>
            <a:r>
              <a:rPr lang="en-US" sz="1100" b="1" dirty="0"/>
              <a:t>e</a:t>
            </a:r>
            <a:r>
              <a:rPr lang="ro-RO" sz="1100" b="1" dirty="0"/>
              <a:t>xcitabilitatea </a:t>
            </a:r>
            <a:r>
              <a:rPr lang="ro-RO" sz="1100" dirty="0"/>
              <a:t>permite miocardului să răspundă la un stimul printr-un potențial de acțiune propagat</a:t>
            </a:r>
            <a:r>
              <a:rPr lang="en-US" sz="1100" dirty="0"/>
              <a:t> </a:t>
            </a:r>
            <a:r>
              <a:rPr lang="en-US" sz="1100" dirty="0" err="1"/>
              <a:t>iar</a:t>
            </a:r>
            <a:r>
              <a:rPr lang="en-US" sz="1100" dirty="0"/>
              <a:t> </a:t>
            </a:r>
            <a:r>
              <a:rPr lang="en-US" sz="1100" b="1" dirty="0"/>
              <a:t>c</a:t>
            </a:r>
            <a:r>
              <a:rPr lang="ro-RO" sz="1100" b="1" dirty="0"/>
              <a:t>ontractibilitatea </a:t>
            </a:r>
            <a:r>
              <a:rPr lang="ro-RO" sz="1100" dirty="0"/>
              <a:t>este proprietatea miocardului de a-și scurta fibrele, iar forța de contracție este direct proporțională cu grosimea miocardului</a:t>
            </a:r>
            <a:r>
              <a:rPr lang="en-US" sz="1100" dirty="0"/>
              <a:t>.</a:t>
            </a:r>
          </a:p>
          <a:p>
            <a:pPr marL="0" lvl="0" indent="0">
              <a:buNone/>
            </a:pPr>
            <a:endParaRPr lang="en-US" sz="1100" dirty="0"/>
          </a:p>
          <a:p>
            <a:pPr marL="0" lvl="0" indent="0">
              <a:buNone/>
            </a:pPr>
            <a:r>
              <a:rPr lang="en-US" sz="1100" b="1" dirty="0" err="1"/>
              <a:t>Energia</a:t>
            </a:r>
            <a:r>
              <a:rPr lang="en-US" sz="1100" dirty="0"/>
              <a:t> </a:t>
            </a:r>
            <a:r>
              <a:rPr lang="en-US" sz="1100" dirty="0" err="1"/>
              <a:t>necesară</a:t>
            </a:r>
            <a:r>
              <a:rPr lang="en-US" sz="1100" dirty="0"/>
              <a:t> </a:t>
            </a:r>
            <a:r>
              <a:rPr lang="en-US" sz="1100" dirty="0" err="1"/>
              <a:t>contracțiilor</a:t>
            </a:r>
            <a:r>
              <a:rPr lang="en-US" sz="1100" dirty="0"/>
              <a:t> </a:t>
            </a:r>
            <a:r>
              <a:rPr lang="en-US" sz="1100" dirty="0" err="1"/>
              <a:t>este</a:t>
            </a:r>
            <a:r>
              <a:rPr lang="en-US" sz="1100" dirty="0"/>
              <a:t> </a:t>
            </a:r>
            <a:r>
              <a:rPr lang="en-US" sz="1100" dirty="0" err="1"/>
              <a:t>furnizată</a:t>
            </a:r>
            <a:r>
              <a:rPr lang="en-US" sz="1100" dirty="0"/>
              <a:t> </a:t>
            </a:r>
            <a:r>
              <a:rPr lang="en-US" sz="1100" dirty="0" err="1"/>
              <a:t>prin</a:t>
            </a:r>
            <a:r>
              <a:rPr lang="en-US" sz="1100" dirty="0"/>
              <a:t> </a:t>
            </a:r>
            <a:r>
              <a:rPr lang="en-US" sz="1100" dirty="0" err="1"/>
              <a:t>desfacerea</a:t>
            </a:r>
            <a:r>
              <a:rPr lang="en-US" sz="1100" dirty="0"/>
              <a:t> </a:t>
            </a:r>
            <a:r>
              <a:rPr lang="en-US" sz="1100" dirty="0" err="1"/>
              <a:t>legăturilor</a:t>
            </a:r>
            <a:r>
              <a:rPr lang="en-US" sz="1100" dirty="0"/>
              <a:t> </a:t>
            </a:r>
            <a:r>
              <a:rPr lang="en-US" sz="1100" dirty="0" err="1"/>
              <a:t>fosfat-macroergice</a:t>
            </a:r>
            <a:r>
              <a:rPr lang="en-US" sz="1100" dirty="0"/>
              <a:t> ale ATP, care se </a:t>
            </a:r>
            <a:r>
              <a:rPr lang="en-US" sz="1100" dirty="0" err="1"/>
              <a:t>refac</a:t>
            </a:r>
            <a:r>
              <a:rPr lang="en-US" sz="1100" dirty="0"/>
              <a:t> </a:t>
            </a:r>
            <a:r>
              <a:rPr lang="en-US" sz="1100" dirty="0" err="1"/>
              <a:t>prin</a:t>
            </a:r>
            <a:r>
              <a:rPr lang="en-US" sz="1100" dirty="0"/>
              <a:t> </a:t>
            </a:r>
            <a:r>
              <a:rPr lang="en-US" sz="1100" dirty="0" err="1"/>
              <a:t>utilizarea</a:t>
            </a:r>
            <a:r>
              <a:rPr lang="en-US" sz="1100" dirty="0"/>
              <a:t> </a:t>
            </a:r>
            <a:r>
              <a:rPr lang="en-US" sz="1100" dirty="0" err="1"/>
              <a:t>unor</a:t>
            </a:r>
            <a:r>
              <a:rPr lang="en-US" sz="1100" dirty="0"/>
              <a:t> variate </a:t>
            </a:r>
            <a:r>
              <a:rPr lang="en-US" sz="1100" dirty="0" err="1"/>
              <a:t>substraturi</a:t>
            </a:r>
            <a:r>
              <a:rPr lang="en-US" sz="1100" dirty="0"/>
              <a:t> </a:t>
            </a:r>
            <a:r>
              <a:rPr lang="en-US" sz="1100" dirty="0" err="1"/>
              <a:t>energogenetice</a:t>
            </a:r>
            <a:r>
              <a:rPr lang="en-US" sz="1100" dirty="0"/>
              <a:t>. </a:t>
            </a:r>
            <a:r>
              <a:rPr lang="en-US" sz="1100" dirty="0" err="1"/>
              <a:t>Inima</a:t>
            </a:r>
            <a:r>
              <a:rPr lang="en-US" sz="1100" dirty="0"/>
              <a:t> nu </a:t>
            </a:r>
            <a:r>
              <a:rPr lang="en-US" sz="1100" dirty="0" err="1"/>
              <a:t>poate</a:t>
            </a:r>
            <a:r>
              <a:rPr lang="en-US" sz="1100" dirty="0"/>
              <a:t> face "</a:t>
            </a:r>
            <a:r>
              <a:rPr lang="en-US" sz="1100" b="1" dirty="0" err="1"/>
              <a:t>datorie</a:t>
            </a:r>
            <a:r>
              <a:rPr lang="en-US" sz="1100" b="1" dirty="0"/>
              <a:t> de </a:t>
            </a:r>
            <a:r>
              <a:rPr lang="en-US" sz="1100" b="1" dirty="0" err="1"/>
              <a:t>oxigen</a:t>
            </a:r>
            <a:r>
              <a:rPr lang="en-US" sz="1100" dirty="0"/>
              <a:t>" </a:t>
            </a:r>
            <a:r>
              <a:rPr lang="en-US" sz="1100" dirty="0" err="1"/>
              <a:t>și</a:t>
            </a:r>
            <a:r>
              <a:rPr lang="en-US" sz="1100" dirty="0"/>
              <a:t> </a:t>
            </a:r>
            <a:r>
              <a:rPr lang="en-US" sz="1100" dirty="0" err="1"/>
              <a:t>necesită</a:t>
            </a:r>
            <a:r>
              <a:rPr lang="en-US" sz="1100" dirty="0"/>
              <a:t> un </a:t>
            </a:r>
            <a:r>
              <a:rPr lang="en-US" sz="1100" dirty="0" err="1"/>
              <a:t>aport</a:t>
            </a:r>
            <a:r>
              <a:rPr lang="en-US" sz="1100" dirty="0"/>
              <a:t> </a:t>
            </a:r>
            <a:r>
              <a:rPr lang="en-US" sz="1100" dirty="0" err="1"/>
              <a:t>corespunzător</a:t>
            </a:r>
            <a:r>
              <a:rPr lang="en-US" sz="1100" dirty="0"/>
              <a:t> de </a:t>
            </a:r>
            <a:r>
              <a:rPr lang="en-US" sz="1100" dirty="0" err="1"/>
              <a:t>oxigen</a:t>
            </a:r>
            <a:r>
              <a:rPr lang="en-US" sz="1100" dirty="0"/>
              <a:t> </a:t>
            </a:r>
            <a:r>
              <a:rPr lang="en-US" sz="1100" dirty="0" err="1"/>
              <a:t>pentru</a:t>
            </a:r>
            <a:r>
              <a:rPr lang="en-US" sz="1100" dirty="0"/>
              <a:t> </a:t>
            </a:r>
            <a:r>
              <a:rPr lang="en-US" sz="1100" dirty="0" err="1"/>
              <a:t>procesele</a:t>
            </a:r>
            <a:r>
              <a:rPr lang="en-US" sz="1100" dirty="0"/>
              <a:t> </a:t>
            </a:r>
            <a:r>
              <a:rPr lang="en-US" sz="1100" dirty="0" err="1"/>
              <a:t>extrem</a:t>
            </a:r>
            <a:r>
              <a:rPr lang="en-US" sz="1100" dirty="0"/>
              <a:t> de intense.</a:t>
            </a:r>
            <a:endParaRPr lang="ro-RO" sz="1100" dirty="0"/>
          </a:p>
        </p:txBody>
      </p:sp>
    </p:spTree>
    <p:extLst>
      <p:ext uri="{BB962C8B-B14F-4D97-AF65-F5344CB8AC3E}">
        <p14:creationId xmlns:p14="http://schemas.microsoft.com/office/powerpoint/2010/main" val="25407102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8C7D1F89-BC50-4B48-8DE3-54F659D2317A}"/>
              </a:ext>
            </a:extLst>
          </p:cNvPr>
          <p:cNvSpPr>
            <a:spLocks noGrp="1"/>
          </p:cNvSpPr>
          <p:nvPr>
            <p:ph type="body" idx="1"/>
          </p:nvPr>
        </p:nvSpPr>
        <p:spPr>
          <a:xfrm>
            <a:off x="457200" y="170120"/>
            <a:ext cx="7931888" cy="4816549"/>
          </a:xfrm>
        </p:spPr>
        <p:txBody>
          <a:bodyPr/>
          <a:lstStyle/>
          <a:p>
            <a:pPr marL="0" lvl="0" indent="0">
              <a:buNone/>
            </a:pPr>
            <a:r>
              <a:rPr lang="ro-RO" sz="1100" dirty="0"/>
              <a:t>Inima are o singură </a:t>
            </a:r>
            <a:r>
              <a:rPr lang="ro-RO" sz="1100" b="1" dirty="0"/>
              <a:t>funcţie</a:t>
            </a:r>
            <a:r>
              <a:rPr lang="ro-RO" sz="1100" dirty="0"/>
              <a:t>, aceea de pompă ritmică. Începând cu luna a IV-a de viaţă intrauterină inima bate neîncetat până la sfârşitul vieţii. Activitatea de pompă a inimii se datorează proprietăţilor sale. Muşchiul cardiac prezintă o proprietate caracteristică – automatismul şi trei proprietăţi comune cu muşchii scheletici: excitabilitate, conductibilitate şi contractilitate.</a:t>
            </a:r>
            <a:endParaRPr lang="en-US" sz="1100" dirty="0"/>
          </a:p>
          <a:p>
            <a:pPr marL="0" lvl="0" indent="0">
              <a:buNone/>
            </a:pPr>
            <a:endParaRPr lang="en-US" sz="1100" dirty="0"/>
          </a:p>
          <a:p>
            <a:pPr marL="0" lvl="0" indent="0">
              <a:buNone/>
            </a:pPr>
            <a:r>
              <a:rPr lang="en-US" sz="1100" dirty="0" err="1"/>
              <a:t>Aceasta</a:t>
            </a:r>
            <a:r>
              <a:rPr lang="en-US" sz="1100" dirty="0"/>
              <a:t> </a:t>
            </a:r>
            <a:r>
              <a:rPr lang="en-US" sz="1100" dirty="0" err="1"/>
              <a:t>pompează</a:t>
            </a:r>
            <a:r>
              <a:rPr lang="en-US" sz="1100" dirty="0"/>
              <a:t> </a:t>
            </a:r>
            <a:r>
              <a:rPr lang="en-US" sz="1100" dirty="0" err="1"/>
              <a:t>sânge</a:t>
            </a:r>
            <a:r>
              <a:rPr lang="en-US" sz="1100" dirty="0"/>
              <a:t> </a:t>
            </a:r>
            <a:r>
              <a:rPr lang="en-US" sz="1100" dirty="0" err="1"/>
              <a:t>prin</a:t>
            </a:r>
            <a:r>
              <a:rPr lang="en-US" sz="1100" dirty="0"/>
              <a:t> </a:t>
            </a:r>
            <a:r>
              <a:rPr lang="en-US" sz="1100" b="1" dirty="0" err="1"/>
              <a:t>contracții</a:t>
            </a:r>
            <a:r>
              <a:rPr lang="en-US" sz="1100" dirty="0"/>
              <a:t> </a:t>
            </a:r>
            <a:r>
              <a:rPr lang="en-US" sz="1100" dirty="0" err="1"/>
              <a:t>și</a:t>
            </a:r>
            <a:r>
              <a:rPr lang="en-US" sz="1100" dirty="0"/>
              <a:t> </a:t>
            </a:r>
            <a:r>
              <a:rPr lang="en-US" sz="1100" b="1" dirty="0" err="1"/>
              <a:t>relaxări</a:t>
            </a:r>
            <a:r>
              <a:rPr lang="en-US" sz="1100" dirty="0"/>
              <a:t>, </a:t>
            </a:r>
            <a:r>
              <a:rPr lang="en-US" sz="1100" dirty="0" err="1"/>
              <a:t>formând</a:t>
            </a:r>
            <a:r>
              <a:rPr lang="en-US" sz="1100" dirty="0"/>
              <a:t> </a:t>
            </a:r>
            <a:r>
              <a:rPr lang="en-US" sz="1100" b="1" dirty="0" err="1"/>
              <a:t>ciclul</a:t>
            </a:r>
            <a:r>
              <a:rPr lang="en-US" sz="1100" b="1" dirty="0"/>
              <a:t> cardiac</a:t>
            </a:r>
            <a:r>
              <a:rPr lang="en-US" sz="1100" dirty="0"/>
              <a:t>.</a:t>
            </a:r>
          </a:p>
          <a:p>
            <a:pPr marL="0" lvl="0" indent="0">
              <a:buNone/>
            </a:pPr>
            <a:endParaRPr lang="en-US" sz="1100" dirty="0"/>
          </a:p>
          <a:p>
            <a:pPr marL="0" lvl="0" indent="0">
              <a:buNone/>
            </a:pPr>
            <a:r>
              <a:rPr lang="en-US" sz="1100" b="1" dirty="0" err="1"/>
              <a:t>Sistola</a:t>
            </a:r>
            <a:r>
              <a:rPr lang="en-US" sz="1100" b="1" dirty="0"/>
              <a:t> </a:t>
            </a:r>
            <a:r>
              <a:rPr lang="en-US" sz="1100" b="1" dirty="0" err="1"/>
              <a:t>atrială</a:t>
            </a:r>
            <a:r>
              <a:rPr lang="en-US" sz="1100" b="1" dirty="0"/>
              <a:t> </a:t>
            </a:r>
            <a:r>
              <a:rPr lang="en-US" sz="1100" dirty="0" err="1"/>
              <a:t>durează</a:t>
            </a:r>
            <a:r>
              <a:rPr lang="en-US" sz="1100" dirty="0"/>
              <a:t> 0,1 s </a:t>
            </a:r>
            <a:r>
              <a:rPr lang="en-US" sz="1100" dirty="0" err="1"/>
              <a:t>și</a:t>
            </a:r>
            <a:r>
              <a:rPr lang="en-US" sz="1100" dirty="0"/>
              <a:t> are </a:t>
            </a:r>
            <a:r>
              <a:rPr lang="en-US" sz="1100" dirty="0" err="1"/>
              <a:t>eficiență</a:t>
            </a:r>
            <a:r>
              <a:rPr lang="en-US" sz="1100" dirty="0"/>
              <a:t> </a:t>
            </a:r>
            <a:r>
              <a:rPr lang="en-US" sz="1100" dirty="0" err="1"/>
              <a:t>redusă</a:t>
            </a:r>
            <a:r>
              <a:rPr lang="en-US" sz="1100" dirty="0"/>
              <a:t>, </a:t>
            </a:r>
            <a:r>
              <a:rPr lang="en-US" sz="1100" dirty="0" err="1"/>
              <a:t>iar</a:t>
            </a:r>
            <a:r>
              <a:rPr lang="en-US" sz="1100" dirty="0"/>
              <a:t> </a:t>
            </a:r>
            <a:r>
              <a:rPr lang="en-US" sz="1100" b="1" dirty="0" err="1"/>
              <a:t>diastola</a:t>
            </a:r>
            <a:r>
              <a:rPr lang="en-US" sz="1100" b="1" dirty="0"/>
              <a:t> </a:t>
            </a:r>
            <a:r>
              <a:rPr lang="en-US" sz="1100" b="1" dirty="0" err="1"/>
              <a:t>atrială</a:t>
            </a:r>
            <a:r>
              <a:rPr lang="en-US" sz="1100" b="1" dirty="0"/>
              <a:t> </a:t>
            </a:r>
            <a:r>
              <a:rPr lang="en-US" sz="1100" dirty="0" err="1"/>
              <a:t>durează</a:t>
            </a:r>
            <a:r>
              <a:rPr lang="en-US" sz="1100" dirty="0"/>
              <a:t> 0,7 s.</a:t>
            </a:r>
          </a:p>
          <a:p>
            <a:pPr marL="0" lvl="0" indent="0">
              <a:buNone/>
            </a:pPr>
            <a:endParaRPr lang="en-US" sz="1100" dirty="0"/>
          </a:p>
          <a:p>
            <a:pPr marL="0" lvl="0" indent="0">
              <a:buNone/>
            </a:pPr>
            <a:r>
              <a:rPr lang="en-US" sz="1100" b="1" dirty="0" err="1"/>
              <a:t>Sistola</a:t>
            </a:r>
            <a:r>
              <a:rPr lang="en-US" sz="1100" b="1" dirty="0"/>
              <a:t> </a:t>
            </a:r>
            <a:r>
              <a:rPr lang="en-US" sz="1100" b="1" dirty="0" err="1"/>
              <a:t>ventriculară</a:t>
            </a:r>
            <a:r>
              <a:rPr lang="en-US" sz="1100" b="1" dirty="0"/>
              <a:t> </a:t>
            </a:r>
            <a:r>
              <a:rPr lang="en-US" sz="1100" dirty="0" err="1"/>
              <a:t>durează</a:t>
            </a:r>
            <a:r>
              <a:rPr lang="en-US" sz="1100" dirty="0"/>
              <a:t> 0,3 s </a:t>
            </a:r>
            <a:r>
              <a:rPr lang="en-US" sz="1100" dirty="0" err="1"/>
              <a:t>și</a:t>
            </a:r>
            <a:r>
              <a:rPr lang="en-US" sz="1100" dirty="0"/>
              <a:t> </a:t>
            </a:r>
            <a:r>
              <a:rPr lang="en-US" sz="1100" dirty="0" err="1"/>
              <a:t>expulzează</a:t>
            </a:r>
            <a:r>
              <a:rPr lang="en-US" sz="1100" dirty="0"/>
              <a:t> 70-90 ml </a:t>
            </a:r>
            <a:r>
              <a:rPr lang="en-US" sz="1100" dirty="0" err="1"/>
              <a:t>sânge</a:t>
            </a:r>
            <a:r>
              <a:rPr lang="en-US" sz="1100" dirty="0"/>
              <a:t>, </a:t>
            </a:r>
            <a:r>
              <a:rPr lang="en-US" sz="1100" dirty="0" err="1"/>
              <a:t>iar</a:t>
            </a:r>
            <a:r>
              <a:rPr lang="en-US" sz="1100" dirty="0"/>
              <a:t> </a:t>
            </a:r>
            <a:r>
              <a:rPr lang="en-US" sz="1100" b="1" dirty="0" err="1"/>
              <a:t>diastola</a:t>
            </a:r>
            <a:r>
              <a:rPr lang="en-US" sz="1100" b="1" dirty="0"/>
              <a:t> </a:t>
            </a:r>
            <a:r>
              <a:rPr lang="en-US" sz="1100" b="1" dirty="0" err="1"/>
              <a:t>ventriculară</a:t>
            </a:r>
            <a:r>
              <a:rPr lang="en-US" sz="1100" b="1" dirty="0"/>
              <a:t> </a:t>
            </a:r>
            <a:r>
              <a:rPr lang="en-US" sz="1100" dirty="0" err="1"/>
              <a:t>durează</a:t>
            </a:r>
            <a:r>
              <a:rPr lang="en-US" sz="1100" dirty="0"/>
              <a:t> 0,5 s.</a:t>
            </a:r>
          </a:p>
          <a:p>
            <a:pPr marL="0" lvl="0" indent="0">
              <a:buNone/>
            </a:pPr>
            <a:endParaRPr lang="en-US" sz="1100" dirty="0"/>
          </a:p>
          <a:p>
            <a:pPr marL="0" lvl="0" indent="0">
              <a:buNone/>
            </a:pPr>
            <a:r>
              <a:rPr lang="en-US" sz="1100" dirty="0" err="1"/>
              <a:t>Inima</a:t>
            </a:r>
            <a:r>
              <a:rPr lang="en-US" sz="1100" dirty="0"/>
              <a:t> are </a:t>
            </a:r>
            <a:r>
              <a:rPr lang="en-US" sz="1100" b="1" dirty="0" err="1"/>
              <a:t>perioade</a:t>
            </a:r>
            <a:r>
              <a:rPr lang="en-US" sz="1100" b="1" dirty="0"/>
              <a:t> de </a:t>
            </a:r>
            <a:r>
              <a:rPr lang="en-US" sz="1100" b="1" dirty="0" err="1"/>
              <a:t>relaxare</a:t>
            </a:r>
            <a:r>
              <a:rPr lang="en-US" sz="1100" b="1" dirty="0"/>
              <a:t> </a:t>
            </a:r>
            <a:r>
              <a:rPr lang="en-US" sz="1100" b="1" dirty="0" err="1"/>
              <a:t>mai</a:t>
            </a:r>
            <a:r>
              <a:rPr lang="en-US" sz="1100" b="1" dirty="0"/>
              <a:t> lungi </a:t>
            </a:r>
            <a:r>
              <a:rPr lang="en-US" sz="1100" b="1" dirty="0" err="1"/>
              <a:t>decât</a:t>
            </a:r>
            <a:r>
              <a:rPr lang="en-US" sz="1100" b="1" dirty="0"/>
              <a:t> </a:t>
            </a:r>
            <a:r>
              <a:rPr lang="en-US" sz="1100" b="1" dirty="0" err="1"/>
              <a:t>cele</a:t>
            </a:r>
            <a:r>
              <a:rPr lang="en-US" sz="1100" b="1" dirty="0"/>
              <a:t> de </a:t>
            </a:r>
            <a:r>
              <a:rPr lang="en-US" sz="1100" b="1" dirty="0" err="1"/>
              <a:t>activitate</a:t>
            </a:r>
            <a:r>
              <a:rPr lang="en-US" sz="1100" dirty="0"/>
              <a:t>, </a:t>
            </a:r>
            <a:r>
              <a:rPr lang="en-US" sz="1100" dirty="0" err="1"/>
              <a:t>ceea</a:t>
            </a:r>
            <a:r>
              <a:rPr lang="en-US" sz="1100" dirty="0"/>
              <a:t> </a:t>
            </a:r>
            <a:r>
              <a:rPr lang="en-US" sz="1100" dirty="0" err="1"/>
              <a:t>ce</a:t>
            </a:r>
            <a:r>
              <a:rPr lang="en-US" sz="1100" dirty="0"/>
              <a:t> </a:t>
            </a:r>
            <a:r>
              <a:rPr lang="en-US" sz="1100" dirty="0" err="1"/>
              <a:t>îi</a:t>
            </a:r>
            <a:r>
              <a:rPr lang="en-US" sz="1100" dirty="0"/>
              <a:t> </a:t>
            </a:r>
            <a:r>
              <a:rPr lang="en-US" sz="1100" dirty="0" err="1"/>
              <a:t>permite</a:t>
            </a:r>
            <a:r>
              <a:rPr lang="en-US" sz="1100" dirty="0"/>
              <a:t> </a:t>
            </a:r>
            <a:r>
              <a:rPr lang="en-US" sz="1100" dirty="0" err="1"/>
              <a:t>să</a:t>
            </a:r>
            <a:r>
              <a:rPr lang="en-US" sz="1100" dirty="0"/>
              <a:t> </a:t>
            </a:r>
            <a:r>
              <a:rPr lang="en-US" sz="1100" dirty="0" err="1"/>
              <a:t>lucreze</a:t>
            </a:r>
            <a:r>
              <a:rPr lang="en-US" sz="1100" dirty="0"/>
              <a:t> </a:t>
            </a:r>
            <a:r>
              <a:rPr lang="en-US" sz="1100" dirty="0" err="1"/>
              <a:t>fără</a:t>
            </a:r>
            <a:r>
              <a:rPr lang="en-US" sz="1100" dirty="0"/>
              <a:t> </a:t>
            </a:r>
            <a:r>
              <a:rPr lang="en-US" sz="1100" dirty="0" err="1"/>
              <a:t>să</a:t>
            </a:r>
            <a:r>
              <a:rPr lang="en-US" sz="1100" dirty="0"/>
              <a:t> </a:t>
            </a:r>
            <a:r>
              <a:rPr lang="en-US" sz="1100" dirty="0" err="1"/>
              <a:t>obosească</a:t>
            </a:r>
            <a:r>
              <a:rPr lang="en-US" sz="1100" dirty="0"/>
              <a:t>.</a:t>
            </a:r>
          </a:p>
          <a:p>
            <a:pPr marL="0" lvl="0" indent="0">
              <a:buNone/>
            </a:pPr>
            <a:endParaRPr lang="en-US" sz="1100" dirty="0"/>
          </a:p>
          <a:p>
            <a:pPr marL="0" lvl="0" indent="0">
              <a:buNone/>
            </a:pPr>
            <a:r>
              <a:rPr lang="en-US" sz="1100" b="1" dirty="0" err="1"/>
              <a:t>Debitul</a:t>
            </a:r>
            <a:r>
              <a:rPr lang="en-US" sz="1100" b="1" dirty="0"/>
              <a:t> cardiac </a:t>
            </a:r>
            <a:r>
              <a:rPr lang="en-US" sz="1100" dirty="0" err="1"/>
              <a:t>crește</a:t>
            </a:r>
            <a:r>
              <a:rPr lang="en-US" sz="1100" dirty="0"/>
              <a:t> </a:t>
            </a:r>
            <a:r>
              <a:rPr lang="en-US" sz="1100" dirty="0" err="1"/>
              <a:t>în</a:t>
            </a:r>
            <a:r>
              <a:rPr lang="en-US" sz="1100" dirty="0"/>
              <a:t> </a:t>
            </a:r>
            <a:r>
              <a:rPr lang="en-US" sz="1100" dirty="0" err="1"/>
              <a:t>timpul</a:t>
            </a:r>
            <a:r>
              <a:rPr lang="en-US" sz="1100" dirty="0"/>
              <a:t> </a:t>
            </a:r>
            <a:r>
              <a:rPr lang="en-US" sz="1100" dirty="0" err="1"/>
              <a:t>efortului</a:t>
            </a:r>
            <a:r>
              <a:rPr lang="en-US" sz="1100" dirty="0"/>
              <a:t> muscular, </a:t>
            </a:r>
            <a:r>
              <a:rPr lang="en-US" sz="1100" dirty="0" err="1"/>
              <a:t>sarcinii</a:t>
            </a:r>
            <a:r>
              <a:rPr lang="en-US" sz="1100" dirty="0"/>
              <a:t> </a:t>
            </a:r>
            <a:r>
              <a:rPr lang="en-US" sz="1100" dirty="0" err="1"/>
              <a:t>și</a:t>
            </a:r>
            <a:r>
              <a:rPr lang="en-US" sz="1100" dirty="0"/>
              <a:t> </a:t>
            </a:r>
            <a:r>
              <a:rPr lang="en-US" sz="1100" dirty="0" err="1"/>
              <a:t>febrei</a:t>
            </a:r>
            <a:r>
              <a:rPr lang="en-US" sz="1100" dirty="0"/>
              <a:t>, </a:t>
            </a:r>
            <a:r>
              <a:rPr lang="en-US" sz="1100" dirty="0" err="1"/>
              <a:t>și</a:t>
            </a:r>
            <a:r>
              <a:rPr lang="en-US" sz="1100" dirty="0"/>
              <a:t> </a:t>
            </a:r>
            <a:r>
              <a:rPr lang="en-US" sz="1100" dirty="0" err="1"/>
              <a:t>scade</a:t>
            </a:r>
            <a:r>
              <a:rPr lang="en-US" sz="1100" dirty="0"/>
              <a:t> </a:t>
            </a:r>
            <a:r>
              <a:rPr lang="en-US" sz="1100" dirty="0" err="1"/>
              <a:t>în</a:t>
            </a:r>
            <a:r>
              <a:rPr lang="en-US" sz="1100" dirty="0"/>
              <a:t> </a:t>
            </a:r>
            <a:r>
              <a:rPr lang="en-US" sz="1100" dirty="0" err="1"/>
              <a:t>timpul</a:t>
            </a:r>
            <a:r>
              <a:rPr lang="en-US" sz="1100" dirty="0"/>
              <a:t> </a:t>
            </a:r>
            <a:r>
              <a:rPr lang="en-US" sz="1100" dirty="0" err="1"/>
              <a:t>somnului</a:t>
            </a:r>
            <a:r>
              <a:rPr lang="en-US" sz="1100" dirty="0"/>
              <a:t>.</a:t>
            </a:r>
          </a:p>
          <a:p>
            <a:pPr marL="0" lvl="0" indent="0">
              <a:buNone/>
            </a:pPr>
            <a:endParaRPr lang="en-US" sz="1100" dirty="0"/>
          </a:p>
          <a:p>
            <a:pPr marL="0" lvl="0" indent="0">
              <a:buNone/>
            </a:pPr>
            <a:r>
              <a:rPr lang="en-US" sz="1100" b="1" dirty="0" err="1"/>
              <a:t>Zgomotele</a:t>
            </a:r>
            <a:r>
              <a:rPr lang="en-US" sz="1100" dirty="0"/>
              <a:t> </a:t>
            </a:r>
            <a:r>
              <a:rPr lang="en-US" sz="1100" dirty="0" err="1"/>
              <a:t>inimii</a:t>
            </a:r>
            <a:r>
              <a:rPr lang="en-US" sz="1100" dirty="0"/>
              <a:t> sunt </a:t>
            </a:r>
            <a:r>
              <a:rPr lang="en-US" sz="1100" dirty="0" err="1"/>
              <a:t>consecința</a:t>
            </a:r>
            <a:r>
              <a:rPr lang="en-US" sz="1100" dirty="0"/>
              <a:t> </a:t>
            </a:r>
            <a:r>
              <a:rPr lang="en-US" sz="1100" dirty="0" err="1"/>
              <a:t>activității</a:t>
            </a:r>
            <a:r>
              <a:rPr lang="en-US" sz="1100" dirty="0"/>
              <a:t> </a:t>
            </a:r>
            <a:r>
              <a:rPr lang="en-US" sz="1100" dirty="0" err="1"/>
              <a:t>mecanice</a:t>
            </a:r>
            <a:r>
              <a:rPr lang="en-US" sz="1100" dirty="0"/>
              <a:t> </a:t>
            </a:r>
            <a:r>
              <a:rPr lang="en-US" sz="1100" dirty="0" err="1"/>
              <a:t>cardiace</a:t>
            </a:r>
            <a:r>
              <a:rPr lang="en-US" sz="1100" dirty="0"/>
              <a:t>.</a:t>
            </a:r>
          </a:p>
          <a:p>
            <a:pPr marL="0" lvl="0" indent="0">
              <a:buNone/>
            </a:pPr>
            <a:endParaRPr lang="en-US" sz="1100" dirty="0"/>
          </a:p>
          <a:p>
            <a:pPr marL="0" lvl="0" indent="0">
              <a:buNone/>
            </a:pPr>
            <a:r>
              <a:rPr lang="en-US" sz="1100" b="1" dirty="0" err="1"/>
              <a:t>Consumul</a:t>
            </a:r>
            <a:r>
              <a:rPr lang="en-US" sz="1100" b="1" dirty="0"/>
              <a:t> de </a:t>
            </a:r>
            <a:r>
              <a:rPr lang="en-US" sz="1100" b="1" dirty="0" err="1"/>
              <a:t>oxigen</a:t>
            </a:r>
            <a:r>
              <a:rPr lang="en-US" sz="1100" b="1" dirty="0"/>
              <a:t> al </a:t>
            </a:r>
            <a:r>
              <a:rPr lang="en-US" sz="1100" b="1" dirty="0" err="1"/>
              <a:t>miocardului</a:t>
            </a:r>
            <a:r>
              <a:rPr lang="en-US" sz="1100" b="1" dirty="0"/>
              <a:t> </a:t>
            </a:r>
            <a:r>
              <a:rPr lang="en-US" sz="1100" dirty="0" err="1"/>
              <a:t>crește</a:t>
            </a:r>
            <a:r>
              <a:rPr lang="en-US" sz="1100" dirty="0"/>
              <a:t> </a:t>
            </a:r>
            <a:r>
              <a:rPr lang="en-US" sz="1100" dirty="0" err="1"/>
              <a:t>în</a:t>
            </a:r>
            <a:r>
              <a:rPr lang="en-US" sz="1100" dirty="0"/>
              <a:t> </a:t>
            </a:r>
            <a:r>
              <a:rPr lang="en-US" sz="1100" dirty="0" err="1"/>
              <a:t>următoarele</a:t>
            </a:r>
            <a:r>
              <a:rPr lang="en-US" sz="1100" dirty="0"/>
              <a:t> </a:t>
            </a:r>
            <a:r>
              <a:rPr lang="en-US" sz="1100" dirty="0" err="1"/>
              <a:t>condiții</a:t>
            </a:r>
            <a:r>
              <a:rPr lang="en-US" sz="1100" dirty="0"/>
              <a:t>: </a:t>
            </a:r>
            <a:r>
              <a:rPr lang="en-US" sz="1100" dirty="0" err="1"/>
              <a:t>creșterea</a:t>
            </a:r>
            <a:r>
              <a:rPr lang="en-US" sz="1100" dirty="0"/>
              <a:t> </a:t>
            </a:r>
            <a:r>
              <a:rPr lang="en-US" sz="1100" dirty="0" err="1"/>
              <a:t>presiunii</a:t>
            </a:r>
            <a:r>
              <a:rPr lang="en-US" sz="1100" dirty="0"/>
              <a:t> </a:t>
            </a:r>
            <a:r>
              <a:rPr lang="en-US" sz="1100" dirty="0" err="1"/>
              <a:t>sistolice</a:t>
            </a:r>
            <a:r>
              <a:rPr lang="en-US" sz="1100" dirty="0"/>
              <a:t>, </a:t>
            </a:r>
            <a:r>
              <a:rPr lang="en-US" sz="1100" dirty="0" err="1"/>
              <a:t>volumului</a:t>
            </a:r>
            <a:r>
              <a:rPr lang="en-US" sz="1100" dirty="0"/>
              <a:t> </a:t>
            </a:r>
            <a:r>
              <a:rPr lang="en-US" sz="1100" dirty="0" err="1"/>
              <a:t>și</a:t>
            </a:r>
            <a:r>
              <a:rPr lang="en-US" sz="1100" dirty="0"/>
              <a:t> </a:t>
            </a:r>
            <a:r>
              <a:rPr lang="en-US" sz="1100" dirty="0" err="1"/>
              <a:t>grosimii</a:t>
            </a:r>
            <a:r>
              <a:rPr lang="en-US" sz="1100" dirty="0"/>
              <a:t> </a:t>
            </a:r>
            <a:r>
              <a:rPr lang="en-US" sz="1100" dirty="0" err="1"/>
              <a:t>pereților</a:t>
            </a:r>
            <a:r>
              <a:rPr lang="en-US" sz="1100" dirty="0"/>
              <a:t> </a:t>
            </a:r>
            <a:r>
              <a:rPr lang="en-US" sz="1100" dirty="0" err="1"/>
              <a:t>ventriculari</a:t>
            </a:r>
            <a:r>
              <a:rPr lang="en-US" sz="1100" dirty="0"/>
              <a:t>, </a:t>
            </a:r>
            <a:r>
              <a:rPr lang="en-US" sz="1100" dirty="0" err="1"/>
              <a:t>creșterea</a:t>
            </a:r>
            <a:r>
              <a:rPr lang="en-US" sz="1100" dirty="0"/>
              <a:t> </a:t>
            </a:r>
            <a:r>
              <a:rPr lang="en-US" sz="1100" dirty="0" err="1"/>
              <a:t>frecvenței</a:t>
            </a:r>
            <a:r>
              <a:rPr lang="en-US" sz="1100" dirty="0"/>
              <a:t> </a:t>
            </a:r>
            <a:r>
              <a:rPr lang="en-US" sz="1100" dirty="0" err="1"/>
              <a:t>cardiace</a:t>
            </a:r>
            <a:r>
              <a:rPr lang="en-US" sz="1100" dirty="0"/>
              <a:t>, </a:t>
            </a:r>
            <a:r>
              <a:rPr lang="en-US" sz="1100" dirty="0" err="1"/>
              <a:t>creșterea</a:t>
            </a:r>
            <a:r>
              <a:rPr lang="en-US" sz="1100" dirty="0"/>
              <a:t> </a:t>
            </a:r>
            <a:r>
              <a:rPr lang="en-US" sz="1100" dirty="0" err="1"/>
              <a:t>stării</a:t>
            </a:r>
            <a:r>
              <a:rPr lang="en-US" sz="1100" dirty="0"/>
              <a:t> contractile a </a:t>
            </a:r>
            <a:r>
              <a:rPr lang="en-US" sz="1100" dirty="0" err="1"/>
              <a:t>miocardului</a:t>
            </a:r>
            <a:r>
              <a:rPr lang="en-US" sz="1100" dirty="0"/>
              <a:t> </a:t>
            </a:r>
            <a:r>
              <a:rPr lang="en-US" sz="1100" dirty="0" err="1"/>
              <a:t>și</a:t>
            </a:r>
            <a:r>
              <a:rPr lang="en-US" sz="1100" dirty="0"/>
              <a:t> </a:t>
            </a:r>
            <a:r>
              <a:rPr lang="en-US" sz="1100" dirty="0" err="1"/>
              <a:t>creșterea</a:t>
            </a:r>
            <a:r>
              <a:rPr lang="en-US" sz="1100" dirty="0"/>
              <a:t> </a:t>
            </a:r>
            <a:r>
              <a:rPr lang="en-US" sz="1100" dirty="0" err="1"/>
              <a:t>activității</a:t>
            </a:r>
            <a:r>
              <a:rPr lang="en-US" sz="1100" dirty="0"/>
              <a:t> </a:t>
            </a:r>
            <a:r>
              <a:rPr lang="en-US" sz="1100" dirty="0" err="1"/>
              <a:t>metabolice</a:t>
            </a:r>
            <a:r>
              <a:rPr lang="en-US" sz="1100" dirty="0"/>
              <a:t> </a:t>
            </a:r>
            <a:r>
              <a:rPr lang="en-US" sz="1100" dirty="0" err="1"/>
              <a:t>generale</a:t>
            </a:r>
            <a:r>
              <a:rPr lang="en-US" sz="1100" dirty="0"/>
              <a:t>.</a:t>
            </a:r>
          </a:p>
          <a:p>
            <a:pPr marL="0" lvl="0" indent="0">
              <a:buNone/>
            </a:pPr>
            <a:endParaRPr lang="en-US" sz="1100" dirty="0"/>
          </a:p>
          <a:p>
            <a:pPr marL="0" lvl="0" indent="0">
              <a:buNone/>
            </a:pPr>
            <a:endParaRPr lang="en-US" sz="1100" dirty="0"/>
          </a:p>
          <a:p>
            <a:pPr marL="0" lvl="0" indent="0">
              <a:buNone/>
            </a:pPr>
            <a:endParaRPr lang="en-US" sz="1100" dirty="0"/>
          </a:p>
          <a:p>
            <a:pPr marL="0" lvl="0" indent="0">
              <a:buNone/>
            </a:pPr>
            <a:endParaRPr lang="en-US" sz="1100" dirty="0"/>
          </a:p>
          <a:p>
            <a:pPr marL="0" lvl="0" indent="0">
              <a:buNone/>
            </a:pPr>
            <a:endParaRPr lang="en-US" sz="1100" dirty="0"/>
          </a:p>
          <a:p>
            <a:pPr marL="0" lvl="0" indent="0">
              <a:buNone/>
            </a:pPr>
            <a:endParaRPr lang="ro-RO" sz="1100" dirty="0"/>
          </a:p>
        </p:txBody>
      </p:sp>
    </p:spTree>
    <p:extLst>
      <p:ext uri="{BB962C8B-B14F-4D97-AF65-F5344CB8AC3E}">
        <p14:creationId xmlns:p14="http://schemas.microsoft.com/office/powerpoint/2010/main" val="31428858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6">
            <a:extLst>
              <a:ext uri="{FF2B5EF4-FFF2-40B4-BE49-F238E27FC236}">
                <a16:creationId xmlns:a16="http://schemas.microsoft.com/office/drawing/2014/main" id="{553861E6-E6FB-4558-8EAC-31D289CDFBA1}"/>
              </a:ext>
            </a:extLst>
          </p:cNvPr>
          <p:cNvSpPr txBox="1">
            <a:spLocks/>
          </p:cNvSpPr>
          <p:nvPr/>
        </p:nvSpPr>
        <p:spPr>
          <a:xfrm>
            <a:off x="909084" y="403373"/>
            <a:ext cx="7325832" cy="4336754"/>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39700"/>
            <a:r>
              <a:rPr lang="ro-RO" sz="1200" dirty="0">
                <a:effectLst>
                  <a:outerShdw blurRad="38100" dist="38100" dir="2700000" algn="tl">
                    <a:srgbClr val="000000">
                      <a:alpha val="43137"/>
                    </a:srgbClr>
                  </a:outerShdw>
                </a:effectLst>
                <a:latin typeface="Comfortaa" panose="020B0604020202020204" charset="0"/>
              </a:rPr>
              <a:t>Patogenie și fiziopatologie</a:t>
            </a:r>
            <a:endParaRPr lang="en-US" sz="1200" dirty="0">
              <a:effectLst>
                <a:outerShdw blurRad="38100" dist="38100" dir="2700000" algn="tl">
                  <a:srgbClr val="000000">
                    <a:alpha val="43137"/>
                  </a:srgbClr>
                </a:outerShdw>
              </a:effectLst>
              <a:latin typeface="Comfortaa" panose="020B0604020202020204" charset="0"/>
            </a:endParaRPr>
          </a:p>
          <a:p>
            <a:pPr marL="139700"/>
            <a:endParaRPr lang="en-US" sz="1200" dirty="0">
              <a:effectLst>
                <a:outerShdw blurRad="38100" dist="38100" dir="2700000" algn="tl">
                  <a:srgbClr val="000000">
                    <a:alpha val="43137"/>
                  </a:srgbClr>
                </a:outerShdw>
              </a:effectLst>
              <a:latin typeface="Comfortaa" panose="020B0604020202020204" charset="0"/>
            </a:endParaRPr>
          </a:p>
          <a:p>
            <a:pPr marL="139700"/>
            <a:r>
              <a:rPr lang="ro-RO" sz="1200" b="1" dirty="0">
                <a:latin typeface="Comfortaa" panose="020B0604020202020204" charset="0"/>
              </a:rPr>
              <a:t>Infarctul miocardic acut </a:t>
            </a:r>
            <a:r>
              <a:rPr lang="ro-RO" sz="1200" dirty="0">
                <a:latin typeface="Comfortaa" panose="020B0604020202020204" charset="0"/>
              </a:rPr>
              <a:t>este cauzat de obstrucția bruscă a unei artere coronare, care duce la ischemia miocardului și la necroza țesutului miocardic. Această obstrucție poate fi cauzată de o placă de aterom, care se rupe și formează un cheag de sânge, sau de un cheag de sânge care se formează într-o arteră coronară îngustată</a:t>
            </a:r>
            <a:r>
              <a:rPr lang="en-US" sz="1200" dirty="0">
                <a:latin typeface="Comfortaa" panose="020B0604020202020204" charset="0"/>
              </a:rPr>
              <a:t>.</a:t>
            </a:r>
          </a:p>
          <a:p>
            <a:pPr marL="139700"/>
            <a:endParaRPr lang="ro-RO" sz="1200" dirty="0">
              <a:effectLst>
                <a:outerShdw blurRad="38100" dist="38100" dir="2700000" algn="tl">
                  <a:srgbClr val="000000">
                    <a:alpha val="43137"/>
                  </a:srgbClr>
                </a:outerShdw>
              </a:effectLst>
              <a:latin typeface="Comfortaa" panose="020B0604020202020204" charset="0"/>
            </a:endParaRPr>
          </a:p>
          <a:p>
            <a:pPr marL="139700"/>
            <a:r>
              <a:rPr lang="en-US" sz="1200" dirty="0" err="1">
                <a:latin typeface="Comfortaa" panose="020B0604020202020204" charset="0"/>
              </a:rPr>
              <a:t>Infarctul</a:t>
            </a:r>
            <a:r>
              <a:rPr lang="en-US" sz="1200" dirty="0">
                <a:latin typeface="Comfortaa" panose="020B0604020202020204" charset="0"/>
              </a:rPr>
              <a:t> </a:t>
            </a:r>
            <a:r>
              <a:rPr lang="en-US" sz="1200" dirty="0" err="1">
                <a:latin typeface="Comfortaa" panose="020B0604020202020204" charset="0"/>
              </a:rPr>
              <a:t>miocardic</a:t>
            </a:r>
            <a:r>
              <a:rPr lang="en-US" sz="1200" dirty="0">
                <a:latin typeface="Comfortaa" panose="020B0604020202020204" charset="0"/>
              </a:rPr>
              <a:t> </a:t>
            </a:r>
            <a:r>
              <a:rPr lang="en-US" sz="1200" dirty="0" err="1">
                <a:latin typeface="Comfortaa" panose="020B0604020202020204" charset="0"/>
              </a:rPr>
              <a:t>acut</a:t>
            </a:r>
            <a:r>
              <a:rPr lang="en-US" sz="1200" dirty="0">
                <a:latin typeface="Comfortaa" panose="020B0604020202020204" charset="0"/>
              </a:rPr>
              <a:t> </a:t>
            </a:r>
            <a:r>
              <a:rPr lang="en-US" sz="1200" b="1" dirty="0" err="1">
                <a:latin typeface="Comfortaa" panose="020B0604020202020204" charset="0"/>
              </a:rPr>
              <a:t>apare</a:t>
            </a:r>
            <a:r>
              <a:rPr lang="en-US" sz="1200" dirty="0">
                <a:latin typeface="Comfortaa" panose="020B0604020202020204" charset="0"/>
              </a:rPr>
              <a:t> din </a:t>
            </a:r>
            <a:r>
              <a:rPr lang="en-US" sz="1200" dirty="0" err="1">
                <a:latin typeface="Comfortaa" panose="020B0604020202020204" charset="0"/>
              </a:rPr>
              <a:t>cauza</a:t>
            </a:r>
            <a:r>
              <a:rPr lang="en-US" sz="1200" dirty="0">
                <a:latin typeface="Comfortaa" panose="020B0604020202020204" charset="0"/>
              </a:rPr>
              <a:t> </a:t>
            </a:r>
            <a:r>
              <a:rPr lang="en-US" sz="1200" dirty="0" err="1">
                <a:latin typeface="Comfortaa" panose="020B0604020202020204" charset="0"/>
              </a:rPr>
              <a:t>ischemiei</a:t>
            </a:r>
            <a:r>
              <a:rPr lang="en-US" sz="1200" dirty="0">
                <a:latin typeface="Comfortaa" panose="020B0604020202020204" charset="0"/>
              </a:rPr>
              <a:t> </a:t>
            </a:r>
            <a:r>
              <a:rPr lang="en-US" sz="1200" dirty="0" err="1">
                <a:latin typeface="Comfortaa" panose="020B0604020202020204" charset="0"/>
              </a:rPr>
              <a:t>miocardice</a:t>
            </a:r>
            <a:r>
              <a:rPr lang="en-US" sz="1200" dirty="0">
                <a:latin typeface="Comfortaa" panose="020B0604020202020204" charset="0"/>
              </a:rPr>
              <a:t>, </a:t>
            </a:r>
            <a:r>
              <a:rPr lang="en-US" sz="1200" dirty="0" err="1">
                <a:latin typeface="Comfortaa" panose="020B0604020202020204" charset="0"/>
              </a:rPr>
              <a:t>iar</a:t>
            </a:r>
            <a:r>
              <a:rPr lang="en-US" sz="1200" dirty="0">
                <a:latin typeface="Comfortaa" panose="020B0604020202020204" charset="0"/>
              </a:rPr>
              <a:t> </a:t>
            </a:r>
            <a:r>
              <a:rPr lang="en-US" sz="1200" dirty="0" err="1">
                <a:latin typeface="Comfortaa" panose="020B0604020202020204" charset="0"/>
              </a:rPr>
              <a:t>leziunea</a:t>
            </a:r>
            <a:r>
              <a:rPr lang="en-US" sz="1200" dirty="0">
                <a:latin typeface="Comfortaa" panose="020B0604020202020204" charset="0"/>
              </a:rPr>
              <a:t> </a:t>
            </a:r>
            <a:r>
              <a:rPr lang="en-US" sz="1200" dirty="0" err="1">
                <a:latin typeface="Comfortaa" panose="020B0604020202020204" charset="0"/>
              </a:rPr>
              <a:t>devine</a:t>
            </a:r>
            <a:r>
              <a:rPr lang="en-US" sz="1200" dirty="0">
                <a:latin typeface="Comfortaa" panose="020B0604020202020204" charset="0"/>
              </a:rPr>
              <a:t> </a:t>
            </a:r>
            <a:r>
              <a:rPr lang="en-US" sz="1200" dirty="0" err="1">
                <a:latin typeface="Comfortaa" panose="020B0604020202020204" charset="0"/>
              </a:rPr>
              <a:t>vizibilă</a:t>
            </a:r>
            <a:r>
              <a:rPr lang="en-US" sz="1200" dirty="0">
                <a:latin typeface="Comfortaa" panose="020B0604020202020204" charset="0"/>
              </a:rPr>
              <a:t> microscopic </a:t>
            </a:r>
            <a:r>
              <a:rPr lang="en-US" sz="1200" dirty="0" err="1">
                <a:latin typeface="Comfortaa" panose="020B0604020202020204" charset="0"/>
              </a:rPr>
              <a:t>după</a:t>
            </a:r>
            <a:r>
              <a:rPr lang="en-US" sz="1200" dirty="0">
                <a:latin typeface="Comfortaa" panose="020B0604020202020204" charset="0"/>
              </a:rPr>
              <a:t> 8-12 ore. Zona de </a:t>
            </a:r>
            <a:r>
              <a:rPr lang="en-US" sz="1200" dirty="0" err="1">
                <a:latin typeface="Comfortaa" panose="020B0604020202020204" charset="0"/>
              </a:rPr>
              <a:t>ţesut</a:t>
            </a:r>
            <a:r>
              <a:rPr lang="en-US" sz="1200" dirty="0">
                <a:latin typeface="Comfortaa" panose="020B0604020202020204" charset="0"/>
              </a:rPr>
              <a:t> necrotic </a:t>
            </a:r>
            <a:r>
              <a:rPr lang="en-US" sz="1200" dirty="0" err="1">
                <a:latin typeface="Comfortaa" panose="020B0604020202020204" charset="0"/>
              </a:rPr>
              <a:t>este</a:t>
            </a:r>
            <a:r>
              <a:rPr lang="en-US" sz="1200" dirty="0">
                <a:latin typeface="Comfortaa" panose="020B0604020202020204" charset="0"/>
              </a:rPr>
              <a:t> </a:t>
            </a:r>
            <a:r>
              <a:rPr lang="en-US" sz="1200" dirty="0" err="1">
                <a:latin typeface="Comfortaa" panose="020B0604020202020204" charset="0"/>
              </a:rPr>
              <a:t>mai</a:t>
            </a:r>
            <a:r>
              <a:rPr lang="en-US" sz="1200" dirty="0">
                <a:latin typeface="Comfortaa" panose="020B0604020202020204" charset="0"/>
              </a:rPr>
              <a:t> </a:t>
            </a:r>
            <a:r>
              <a:rPr lang="en-US" sz="1200" dirty="0" err="1">
                <a:latin typeface="Comfortaa" panose="020B0604020202020204" charset="0"/>
              </a:rPr>
              <a:t>puţin</a:t>
            </a:r>
            <a:r>
              <a:rPr lang="en-US" sz="1200" dirty="0">
                <a:latin typeface="Comfortaa" panose="020B0604020202020204" charset="0"/>
              </a:rPr>
              <a:t> </a:t>
            </a:r>
            <a:r>
              <a:rPr lang="en-US" sz="1200" dirty="0" err="1">
                <a:latin typeface="Comfortaa" panose="020B0604020202020204" charset="0"/>
              </a:rPr>
              <a:t>consistentă</a:t>
            </a:r>
            <a:r>
              <a:rPr lang="en-US" sz="1200" dirty="0">
                <a:latin typeface="Comfortaa" panose="020B0604020202020204" charset="0"/>
              </a:rPr>
              <a:t> </a:t>
            </a:r>
            <a:r>
              <a:rPr lang="en-US" sz="1200" dirty="0" err="1">
                <a:latin typeface="Comfortaa" panose="020B0604020202020204" charset="0"/>
              </a:rPr>
              <a:t>şi</a:t>
            </a:r>
            <a:r>
              <a:rPr lang="en-US" sz="1200" dirty="0">
                <a:latin typeface="Comfortaa" panose="020B0604020202020204" charset="0"/>
              </a:rPr>
              <a:t> are o </a:t>
            </a:r>
            <a:r>
              <a:rPr lang="en-US" sz="1200" dirty="0" err="1">
                <a:latin typeface="Comfortaa" panose="020B0604020202020204" charset="0"/>
              </a:rPr>
              <a:t>culoare</a:t>
            </a:r>
            <a:r>
              <a:rPr lang="en-US" sz="1200" dirty="0">
                <a:latin typeface="Comfortaa" panose="020B0604020202020204" charset="0"/>
              </a:rPr>
              <a:t> </a:t>
            </a:r>
            <a:r>
              <a:rPr lang="en-US" sz="1200" dirty="0" err="1">
                <a:latin typeface="Comfortaa" panose="020B0604020202020204" charset="0"/>
              </a:rPr>
              <a:t>cenuşie</a:t>
            </a:r>
            <a:r>
              <a:rPr lang="en-US" sz="1200" dirty="0">
                <a:latin typeface="Comfortaa" panose="020B0604020202020204" charset="0"/>
              </a:rPr>
              <a:t> </a:t>
            </a:r>
            <a:r>
              <a:rPr lang="en-US" sz="1200" dirty="0" err="1">
                <a:latin typeface="Comfortaa" panose="020B0604020202020204" charset="0"/>
              </a:rPr>
              <a:t>murdară</a:t>
            </a:r>
            <a:r>
              <a:rPr lang="en-US" sz="1200" dirty="0">
                <a:latin typeface="Comfortaa" panose="020B0604020202020204" charset="0"/>
              </a:rPr>
              <a:t> </a:t>
            </a:r>
            <a:r>
              <a:rPr lang="en-US" sz="1200" dirty="0" err="1">
                <a:latin typeface="Comfortaa" panose="020B0604020202020204" charset="0"/>
              </a:rPr>
              <a:t>sau</a:t>
            </a:r>
            <a:r>
              <a:rPr lang="en-US" sz="1200" dirty="0">
                <a:latin typeface="Comfortaa" panose="020B0604020202020204" charset="0"/>
              </a:rPr>
              <a:t> </a:t>
            </a:r>
            <a:r>
              <a:rPr lang="en-US" sz="1200" dirty="0" err="1">
                <a:latin typeface="Comfortaa" panose="020B0604020202020204" charset="0"/>
              </a:rPr>
              <a:t>brun</a:t>
            </a:r>
            <a:r>
              <a:rPr lang="en-US" sz="1200" dirty="0">
                <a:latin typeface="Comfortaa" panose="020B0604020202020204" charset="0"/>
              </a:rPr>
              <a:t> </a:t>
            </a:r>
            <a:r>
              <a:rPr lang="en-US" sz="1200" dirty="0" err="1">
                <a:latin typeface="Comfortaa" panose="020B0604020202020204" charset="0"/>
              </a:rPr>
              <a:t>roşcată</a:t>
            </a:r>
            <a:r>
              <a:rPr lang="en-US" sz="1200" dirty="0">
                <a:latin typeface="Comfortaa" panose="020B0604020202020204" charset="0"/>
              </a:rPr>
              <a:t>. </a:t>
            </a:r>
            <a:r>
              <a:rPr lang="en-US" sz="1200" dirty="0" err="1">
                <a:latin typeface="Comfortaa" panose="020B0604020202020204" charset="0"/>
              </a:rPr>
              <a:t>În</a:t>
            </a:r>
            <a:r>
              <a:rPr lang="en-US" sz="1200" dirty="0">
                <a:latin typeface="Comfortaa" panose="020B0604020202020204" charset="0"/>
              </a:rPr>
              <a:t> a </a:t>
            </a:r>
            <a:r>
              <a:rPr lang="en-US" sz="1200" dirty="0" err="1">
                <a:latin typeface="Comfortaa" panose="020B0604020202020204" charset="0"/>
              </a:rPr>
              <a:t>patra</a:t>
            </a:r>
            <a:r>
              <a:rPr lang="en-US" sz="1200" dirty="0">
                <a:latin typeface="Comfortaa" panose="020B0604020202020204" charset="0"/>
              </a:rPr>
              <a:t> </a:t>
            </a:r>
            <a:r>
              <a:rPr lang="en-US" sz="1200" dirty="0" err="1">
                <a:latin typeface="Comfortaa" panose="020B0604020202020204" charset="0"/>
              </a:rPr>
              <a:t>şi</a:t>
            </a:r>
            <a:r>
              <a:rPr lang="en-US" sz="1200" dirty="0">
                <a:latin typeface="Comfortaa" panose="020B0604020202020204" charset="0"/>
              </a:rPr>
              <a:t> a </a:t>
            </a:r>
            <a:r>
              <a:rPr lang="en-US" sz="1200" dirty="0" err="1">
                <a:latin typeface="Comfortaa" panose="020B0604020202020204" charset="0"/>
              </a:rPr>
              <a:t>zecea</a:t>
            </a:r>
            <a:r>
              <a:rPr lang="en-US" sz="1200" dirty="0">
                <a:latin typeface="Comfortaa" panose="020B0604020202020204" charset="0"/>
              </a:rPr>
              <a:t> </a:t>
            </a:r>
            <a:r>
              <a:rPr lang="en-US" sz="1200" dirty="0" err="1">
                <a:latin typeface="Comfortaa" panose="020B0604020202020204" charset="0"/>
              </a:rPr>
              <a:t>zi</a:t>
            </a:r>
            <a:r>
              <a:rPr lang="en-US" sz="1200" dirty="0">
                <a:latin typeface="Comfortaa" panose="020B0604020202020204" charset="0"/>
              </a:rPr>
              <a:t>, </a:t>
            </a:r>
            <a:r>
              <a:rPr lang="en-US" sz="1200" dirty="0" err="1">
                <a:latin typeface="Comfortaa" panose="020B0604020202020204" charset="0"/>
              </a:rPr>
              <a:t>apare</a:t>
            </a:r>
            <a:r>
              <a:rPr lang="en-US" sz="1200" dirty="0">
                <a:latin typeface="Comfortaa" panose="020B0604020202020204" charset="0"/>
              </a:rPr>
              <a:t> un </a:t>
            </a:r>
            <a:r>
              <a:rPr lang="en-US" sz="1200" dirty="0" err="1">
                <a:latin typeface="Comfortaa" panose="020B0604020202020204" charset="0"/>
              </a:rPr>
              <a:t>ţesut</a:t>
            </a:r>
            <a:r>
              <a:rPr lang="en-US" sz="1200" dirty="0">
                <a:latin typeface="Comfortaa" panose="020B0604020202020204" charset="0"/>
              </a:rPr>
              <a:t> </a:t>
            </a:r>
            <a:r>
              <a:rPr lang="en-US" sz="1200" dirty="0" err="1">
                <a:latin typeface="Comfortaa" panose="020B0604020202020204" charset="0"/>
              </a:rPr>
              <a:t>moale</a:t>
            </a:r>
            <a:r>
              <a:rPr lang="en-US" sz="1200" dirty="0">
                <a:latin typeface="Comfortaa" panose="020B0604020202020204" charset="0"/>
              </a:rPr>
              <a:t>, </a:t>
            </a:r>
            <a:r>
              <a:rPr lang="en-US" sz="1200" dirty="0" err="1">
                <a:latin typeface="Comfortaa" panose="020B0604020202020204" charset="0"/>
              </a:rPr>
              <a:t>subţire</a:t>
            </a:r>
            <a:r>
              <a:rPr lang="en-US" sz="1200" dirty="0">
                <a:latin typeface="Comfortaa" panose="020B0604020202020204" charset="0"/>
              </a:rPr>
              <a:t>, care </a:t>
            </a:r>
            <a:r>
              <a:rPr lang="en-US" sz="1200" dirty="0" err="1">
                <a:latin typeface="Comfortaa" panose="020B0604020202020204" charset="0"/>
              </a:rPr>
              <a:t>poate</a:t>
            </a:r>
            <a:r>
              <a:rPr lang="en-US" sz="1200" dirty="0">
                <a:latin typeface="Comfortaa" panose="020B0604020202020204" charset="0"/>
              </a:rPr>
              <a:t> duce la </a:t>
            </a:r>
            <a:r>
              <a:rPr lang="en-US" sz="1200" dirty="0" err="1">
                <a:latin typeface="Comfortaa" panose="020B0604020202020204" charset="0"/>
              </a:rPr>
              <a:t>anevrisme</a:t>
            </a:r>
            <a:r>
              <a:rPr lang="en-US" sz="1200" dirty="0">
                <a:latin typeface="Comfortaa" panose="020B0604020202020204" charset="0"/>
              </a:rPr>
              <a:t> cu </a:t>
            </a:r>
            <a:r>
              <a:rPr lang="en-US" sz="1200" dirty="0" err="1">
                <a:latin typeface="Comfortaa" panose="020B0604020202020204" charset="0"/>
              </a:rPr>
              <a:t>rupturi</a:t>
            </a:r>
            <a:r>
              <a:rPr lang="en-US" sz="1200" dirty="0">
                <a:latin typeface="Comfortaa" panose="020B0604020202020204" charset="0"/>
              </a:rPr>
              <a:t> ale </a:t>
            </a:r>
            <a:r>
              <a:rPr lang="en-US" sz="1200" dirty="0" err="1">
                <a:latin typeface="Comfortaa" panose="020B0604020202020204" charset="0"/>
              </a:rPr>
              <a:t>peretului</a:t>
            </a:r>
            <a:r>
              <a:rPr lang="en-US" sz="1200" dirty="0">
                <a:latin typeface="Comfortaa" panose="020B0604020202020204" charset="0"/>
              </a:rPr>
              <a:t> ventricular. </a:t>
            </a:r>
          </a:p>
          <a:p>
            <a:pPr marL="139700"/>
            <a:endParaRPr lang="en-US" sz="1200" dirty="0">
              <a:latin typeface="Comfortaa" panose="020B0604020202020204" charset="0"/>
            </a:endParaRPr>
          </a:p>
          <a:p>
            <a:pPr marL="139700"/>
            <a:r>
              <a:rPr lang="en-US" sz="1200" dirty="0" err="1">
                <a:latin typeface="Comfortaa" panose="020B0604020202020204" charset="0"/>
              </a:rPr>
              <a:t>În</a:t>
            </a:r>
            <a:r>
              <a:rPr lang="en-US" sz="1200" dirty="0">
                <a:latin typeface="Comfortaa" panose="020B0604020202020204" charset="0"/>
              </a:rPr>
              <a:t> </a:t>
            </a:r>
            <a:r>
              <a:rPr lang="en-US" sz="1200" dirty="0" err="1">
                <a:latin typeface="Comfortaa" panose="020B0604020202020204" charset="0"/>
              </a:rPr>
              <a:t>următoarele</a:t>
            </a:r>
            <a:r>
              <a:rPr lang="en-US" sz="1200" dirty="0">
                <a:latin typeface="Comfortaa" panose="020B0604020202020204" charset="0"/>
              </a:rPr>
              <a:t> </a:t>
            </a:r>
            <a:r>
              <a:rPr lang="en-US" sz="1200" dirty="0" err="1">
                <a:latin typeface="Comfortaa" panose="020B0604020202020204" charset="0"/>
              </a:rPr>
              <a:t>săptămâni</a:t>
            </a:r>
            <a:r>
              <a:rPr lang="en-US" sz="1200" dirty="0">
                <a:latin typeface="Comfortaa" panose="020B0604020202020204" charset="0"/>
              </a:rPr>
              <a:t>, </a:t>
            </a:r>
            <a:r>
              <a:rPr lang="en-US" sz="1200" dirty="0" err="1">
                <a:latin typeface="Comfortaa" panose="020B0604020202020204" charset="0"/>
              </a:rPr>
              <a:t>ţesutul</a:t>
            </a:r>
            <a:r>
              <a:rPr lang="en-US" sz="1200" dirty="0">
                <a:latin typeface="Comfortaa" panose="020B0604020202020204" charset="0"/>
              </a:rPr>
              <a:t> </a:t>
            </a:r>
            <a:r>
              <a:rPr lang="en-US" sz="1200" dirty="0" err="1">
                <a:latin typeface="Comfortaa" panose="020B0604020202020204" charset="0"/>
              </a:rPr>
              <a:t>infarctizat</a:t>
            </a:r>
            <a:r>
              <a:rPr lang="en-US" sz="1200" dirty="0">
                <a:latin typeface="Comfortaa" panose="020B0604020202020204" charset="0"/>
              </a:rPr>
              <a:t> </a:t>
            </a:r>
            <a:r>
              <a:rPr lang="en-US" sz="1200" dirty="0" err="1">
                <a:latin typeface="Comfortaa" panose="020B0604020202020204" charset="0"/>
              </a:rPr>
              <a:t>devine</a:t>
            </a:r>
            <a:r>
              <a:rPr lang="en-US" sz="1200" dirty="0">
                <a:latin typeface="Comfortaa" panose="020B0604020202020204" charset="0"/>
              </a:rPr>
              <a:t> </a:t>
            </a:r>
            <a:r>
              <a:rPr lang="en-US" sz="1200" dirty="0" err="1">
                <a:latin typeface="Comfortaa" panose="020B0604020202020204" charset="0"/>
              </a:rPr>
              <a:t>fibros</a:t>
            </a:r>
            <a:r>
              <a:rPr lang="en-US" sz="1200" dirty="0">
                <a:latin typeface="Comfortaa" panose="020B0604020202020204" charset="0"/>
              </a:rPr>
              <a:t> </a:t>
            </a:r>
            <a:r>
              <a:rPr lang="en-US" sz="1200" dirty="0" err="1">
                <a:latin typeface="Comfortaa" panose="020B0604020202020204" charset="0"/>
              </a:rPr>
              <a:t>cicatriceal</a:t>
            </a:r>
            <a:r>
              <a:rPr lang="en-US" sz="1200" dirty="0">
                <a:latin typeface="Comfortaa" panose="020B0604020202020204" charset="0"/>
              </a:rPr>
              <a:t>. </a:t>
            </a:r>
            <a:r>
              <a:rPr lang="en-US" sz="1200" dirty="0" err="1">
                <a:latin typeface="Comfortaa" panose="020B0604020202020204" charset="0"/>
              </a:rPr>
              <a:t>Infarctul</a:t>
            </a:r>
            <a:r>
              <a:rPr lang="en-US" sz="1200" dirty="0">
                <a:latin typeface="Comfortaa" panose="020B0604020202020204" charset="0"/>
              </a:rPr>
              <a:t> </a:t>
            </a:r>
            <a:r>
              <a:rPr lang="en-US" sz="1200" dirty="0" err="1">
                <a:latin typeface="Comfortaa" panose="020B0604020202020204" charset="0"/>
              </a:rPr>
              <a:t>poate</a:t>
            </a:r>
            <a:r>
              <a:rPr lang="en-US" sz="1200" dirty="0">
                <a:latin typeface="Comfortaa" panose="020B0604020202020204" charset="0"/>
              </a:rPr>
              <a:t> </a:t>
            </a:r>
            <a:r>
              <a:rPr lang="en-US" sz="1200" dirty="0" err="1">
                <a:latin typeface="Comfortaa" panose="020B0604020202020204" charset="0"/>
              </a:rPr>
              <a:t>afecta</a:t>
            </a:r>
            <a:r>
              <a:rPr lang="en-US" sz="1200" dirty="0">
                <a:latin typeface="Comfortaa" panose="020B0604020202020204" charset="0"/>
              </a:rPr>
              <a:t> </a:t>
            </a:r>
            <a:r>
              <a:rPr lang="en-US" sz="1200" dirty="0" err="1">
                <a:latin typeface="Comfortaa" panose="020B0604020202020204" charset="0"/>
              </a:rPr>
              <a:t>toată</a:t>
            </a:r>
            <a:r>
              <a:rPr lang="en-US" sz="1200" dirty="0">
                <a:latin typeface="Comfortaa" panose="020B0604020202020204" charset="0"/>
              </a:rPr>
              <a:t> </a:t>
            </a:r>
            <a:r>
              <a:rPr lang="en-US" sz="1200" dirty="0" err="1">
                <a:latin typeface="Comfortaa" panose="020B0604020202020204" charset="0"/>
              </a:rPr>
              <a:t>grosimea</a:t>
            </a:r>
            <a:r>
              <a:rPr lang="en-US" sz="1200" dirty="0">
                <a:latin typeface="Comfortaa" panose="020B0604020202020204" charset="0"/>
              </a:rPr>
              <a:t> </a:t>
            </a:r>
            <a:r>
              <a:rPr lang="en-US" sz="1200" dirty="0" err="1">
                <a:latin typeface="Comfortaa" panose="020B0604020202020204" charset="0"/>
              </a:rPr>
              <a:t>miocardului</a:t>
            </a:r>
            <a:r>
              <a:rPr lang="en-US" sz="1200" dirty="0">
                <a:latin typeface="Comfortaa" panose="020B0604020202020204" charset="0"/>
              </a:rPr>
              <a:t> </a:t>
            </a:r>
            <a:r>
              <a:rPr lang="en-US" sz="1200" dirty="0" err="1">
                <a:latin typeface="Comfortaa" panose="020B0604020202020204" charset="0"/>
              </a:rPr>
              <a:t>sau</a:t>
            </a:r>
            <a:r>
              <a:rPr lang="en-US" sz="1200" dirty="0">
                <a:latin typeface="Comfortaa" panose="020B0604020202020204" charset="0"/>
              </a:rPr>
              <a:t> </a:t>
            </a:r>
            <a:r>
              <a:rPr lang="en-US" sz="1200" dirty="0" err="1">
                <a:latin typeface="Comfortaa" panose="020B0604020202020204" charset="0"/>
              </a:rPr>
              <a:t>doar</a:t>
            </a:r>
            <a:r>
              <a:rPr lang="en-US" sz="1200" dirty="0">
                <a:latin typeface="Comfortaa" panose="020B0604020202020204" charset="0"/>
              </a:rPr>
              <a:t> un </a:t>
            </a:r>
            <a:r>
              <a:rPr lang="en-US" sz="1200" dirty="0" err="1">
                <a:latin typeface="Comfortaa" panose="020B0604020202020204" charset="0"/>
              </a:rPr>
              <a:t>strat</a:t>
            </a:r>
            <a:r>
              <a:rPr lang="en-US" sz="1200" dirty="0">
                <a:latin typeface="Comfortaa" panose="020B0604020202020204" charset="0"/>
              </a:rPr>
              <a:t> intern </a:t>
            </a:r>
            <a:r>
              <a:rPr lang="en-US" sz="1200" dirty="0" err="1">
                <a:latin typeface="Comfortaa" panose="020B0604020202020204" charset="0"/>
              </a:rPr>
              <a:t>sau</a:t>
            </a:r>
            <a:r>
              <a:rPr lang="en-US" sz="1200" dirty="0">
                <a:latin typeface="Comfortaa" panose="020B0604020202020204" charset="0"/>
              </a:rPr>
              <a:t> extern. </a:t>
            </a:r>
            <a:r>
              <a:rPr lang="en-US" sz="1200" dirty="0" err="1">
                <a:latin typeface="Comfortaa" panose="020B0604020202020204" charset="0"/>
              </a:rPr>
              <a:t>Leziunile</a:t>
            </a:r>
            <a:r>
              <a:rPr lang="en-US" sz="1200" dirty="0">
                <a:latin typeface="Comfortaa" panose="020B0604020202020204" charset="0"/>
              </a:rPr>
              <a:t> </a:t>
            </a:r>
            <a:r>
              <a:rPr lang="en-US" sz="1200" dirty="0" err="1">
                <a:latin typeface="Comfortaa" panose="020B0604020202020204" charset="0"/>
              </a:rPr>
              <a:t>devin</a:t>
            </a:r>
            <a:r>
              <a:rPr lang="en-US" sz="1200" dirty="0">
                <a:latin typeface="Comfortaa" panose="020B0604020202020204" charset="0"/>
              </a:rPr>
              <a:t> </a:t>
            </a:r>
            <a:r>
              <a:rPr lang="en-US" sz="1200" dirty="0" err="1">
                <a:latin typeface="Comfortaa" panose="020B0604020202020204" charset="0"/>
              </a:rPr>
              <a:t>ireversibile</a:t>
            </a:r>
            <a:r>
              <a:rPr lang="en-US" sz="1200" dirty="0">
                <a:latin typeface="Comfortaa" panose="020B0604020202020204" charset="0"/>
              </a:rPr>
              <a:t> la 60 de minute </a:t>
            </a:r>
            <a:r>
              <a:rPr lang="en-US" sz="1200" dirty="0" err="1">
                <a:latin typeface="Comfortaa" panose="020B0604020202020204" charset="0"/>
              </a:rPr>
              <a:t>după</a:t>
            </a:r>
            <a:r>
              <a:rPr lang="en-US" sz="1200" dirty="0">
                <a:latin typeface="Comfortaa" panose="020B0604020202020204" charset="0"/>
              </a:rPr>
              <a:t> </a:t>
            </a:r>
            <a:r>
              <a:rPr lang="en-US" sz="1200" dirty="0" err="1">
                <a:latin typeface="Comfortaa" panose="020B0604020202020204" charset="0"/>
              </a:rPr>
              <a:t>instalarea</a:t>
            </a:r>
            <a:r>
              <a:rPr lang="en-US" sz="1200" dirty="0">
                <a:latin typeface="Comfortaa" panose="020B0604020202020204" charset="0"/>
              </a:rPr>
              <a:t> </a:t>
            </a:r>
            <a:r>
              <a:rPr lang="en-US" sz="1200" dirty="0" err="1">
                <a:latin typeface="Comfortaa" panose="020B0604020202020204" charset="0"/>
              </a:rPr>
              <a:t>ischemiei</a:t>
            </a:r>
            <a:r>
              <a:rPr lang="en-US" sz="1200" dirty="0">
                <a:latin typeface="Comfortaa" panose="020B0604020202020204" charset="0"/>
              </a:rPr>
              <a:t>, </a:t>
            </a:r>
            <a:r>
              <a:rPr lang="en-US" sz="1200" dirty="0" err="1">
                <a:latin typeface="Comfortaa" panose="020B0604020202020204" charset="0"/>
              </a:rPr>
              <a:t>iar</a:t>
            </a:r>
            <a:r>
              <a:rPr lang="en-US" sz="1200" dirty="0">
                <a:latin typeface="Comfortaa" panose="020B0604020202020204" charset="0"/>
              </a:rPr>
              <a:t> </a:t>
            </a:r>
            <a:r>
              <a:rPr lang="en-US" sz="1200" dirty="0" err="1">
                <a:latin typeface="Comfortaa" panose="020B0604020202020204" charset="0"/>
              </a:rPr>
              <a:t>în</a:t>
            </a:r>
            <a:r>
              <a:rPr lang="en-US" sz="1200" dirty="0">
                <a:latin typeface="Comfortaa" panose="020B0604020202020204" charset="0"/>
              </a:rPr>
              <a:t> a </a:t>
            </a:r>
            <a:r>
              <a:rPr lang="en-US" sz="1200" dirty="0" err="1">
                <a:latin typeface="Comfortaa" panose="020B0604020202020204" charset="0"/>
              </a:rPr>
              <a:t>doua</a:t>
            </a:r>
            <a:r>
              <a:rPr lang="en-US" sz="1200" dirty="0">
                <a:latin typeface="Comfortaa" panose="020B0604020202020204" charset="0"/>
              </a:rPr>
              <a:t> </a:t>
            </a:r>
            <a:r>
              <a:rPr lang="en-US" sz="1200" dirty="0" err="1">
                <a:latin typeface="Comfortaa" panose="020B0604020202020204" charset="0"/>
              </a:rPr>
              <a:t>săptămână</a:t>
            </a:r>
            <a:r>
              <a:rPr lang="en-US" sz="1200" dirty="0">
                <a:latin typeface="Comfortaa" panose="020B0604020202020204" charset="0"/>
              </a:rPr>
              <a:t> </a:t>
            </a:r>
            <a:r>
              <a:rPr lang="en-US" sz="1200" dirty="0" err="1">
                <a:latin typeface="Comfortaa" panose="020B0604020202020204" charset="0"/>
              </a:rPr>
              <a:t>începe</a:t>
            </a:r>
            <a:r>
              <a:rPr lang="en-US" sz="1200" dirty="0">
                <a:latin typeface="Comfortaa" panose="020B0604020202020204" charset="0"/>
              </a:rPr>
              <a:t> </a:t>
            </a:r>
            <a:r>
              <a:rPr lang="en-US" sz="1200" dirty="0" err="1">
                <a:latin typeface="Comfortaa" panose="020B0604020202020204" charset="0"/>
              </a:rPr>
              <a:t>proliferarea</a:t>
            </a:r>
            <a:r>
              <a:rPr lang="en-US" sz="1200" dirty="0">
                <a:latin typeface="Comfortaa" panose="020B0604020202020204" charset="0"/>
              </a:rPr>
              <a:t> </a:t>
            </a:r>
            <a:r>
              <a:rPr lang="en-US" sz="1200" dirty="0" err="1">
                <a:latin typeface="Comfortaa" panose="020B0604020202020204" charset="0"/>
              </a:rPr>
              <a:t>ţesutului</a:t>
            </a:r>
            <a:r>
              <a:rPr lang="en-US" sz="1200" dirty="0">
                <a:latin typeface="Comfortaa" panose="020B0604020202020204" charset="0"/>
              </a:rPr>
              <a:t> de </a:t>
            </a:r>
            <a:r>
              <a:rPr lang="en-US" sz="1200" dirty="0" err="1">
                <a:latin typeface="Comfortaa" panose="020B0604020202020204" charset="0"/>
              </a:rPr>
              <a:t>granulaţie</a:t>
            </a:r>
            <a:r>
              <a:rPr lang="en-US" sz="1200" dirty="0">
                <a:latin typeface="Comfortaa" panose="020B0604020202020204" charset="0"/>
              </a:rPr>
              <a:t> </a:t>
            </a:r>
            <a:r>
              <a:rPr lang="en-US" sz="1200" dirty="0" err="1">
                <a:latin typeface="Comfortaa" panose="020B0604020202020204" charset="0"/>
              </a:rPr>
              <a:t>în</a:t>
            </a:r>
            <a:r>
              <a:rPr lang="en-US" sz="1200" dirty="0">
                <a:latin typeface="Comfortaa" panose="020B0604020202020204" charset="0"/>
              </a:rPr>
              <a:t> </a:t>
            </a:r>
            <a:r>
              <a:rPr lang="en-US" sz="1200" dirty="0" err="1">
                <a:latin typeface="Comfortaa" panose="020B0604020202020204" charset="0"/>
              </a:rPr>
              <a:t>jurul</a:t>
            </a:r>
            <a:r>
              <a:rPr lang="en-US" sz="1200" dirty="0">
                <a:latin typeface="Comfortaa" panose="020B0604020202020204" charset="0"/>
              </a:rPr>
              <a:t> </a:t>
            </a:r>
            <a:r>
              <a:rPr lang="en-US" sz="1200" dirty="0" err="1">
                <a:latin typeface="Comfortaa" panose="020B0604020202020204" charset="0"/>
              </a:rPr>
              <a:t>focarului</a:t>
            </a:r>
            <a:r>
              <a:rPr lang="en-US" sz="1200" dirty="0">
                <a:latin typeface="Comfortaa" panose="020B0604020202020204" charset="0"/>
              </a:rPr>
              <a:t> de </a:t>
            </a:r>
            <a:r>
              <a:rPr lang="en-US" sz="1200" dirty="0" err="1">
                <a:latin typeface="Comfortaa" panose="020B0604020202020204" charset="0"/>
              </a:rPr>
              <a:t>necroză</a:t>
            </a:r>
            <a:r>
              <a:rPr lang="en-US" sz="1200" dirty="0">
                <a:latin typeface="Comfortaa" panose="020B0604020202020204" charset="0"/>
              </a:rPr>
              <a:t>. Din a </a:t>
            </a:r>
            <a:r>
              <a:rPr lang="en-US" sz="1200" dirty="0" err="1">
                <a:latin typeface="Comfortaa" panose="020B0604020202020204" charset="0"/>
              </a:rPr>
              <a:t>treia</a:t>
            </a:r>
            <a:r>
              <a:rPr lang="en-US" sz="1200" dirty="0">
                <a:latin typeface="Comfortaa" panose="020B0604020202020204" charset="0"/>
              </a:rPr>
              <a:t> </a:t>
            </a:r>
            <a:r>
              <a:rPr lang="en-US" sz="1200" dirty="0" err="1">
                <a:latin typeface="Comfortaa" panose="020B0604020202020204" charset="0"/>
              </a:rPr>
              <a:t>săptămână</a:t>
            </a:r>
            <a:r>
              <a:rPr lang="en-US" sz="1200" dirty="0">
                <a:latin typeface="Comfortaa" panose="020B0604020202020204" charset="0"/>
              </a:rPr>
              <a:t>, la </a:t>
            </a:r>
            <a:r>
              <a:rPr lang="en-US" sz="1200" dirty="0" err="1">
                <a:latin typeface="Comfortaa" panose="020B0604020202020204" charset="0"/>
              </a:rPr>
              <a:t>marginile</a:t>
            </a:r>
            <a:r>
              <a:rPr lang="en-US" sz="1200" dirty="0">
                <a:latin typeface="Comfortaa" panose="020B0604020202020204" charset="0"/>
              </a:rPr>
              <a:t> </a:t>
            </a:r>
            <a:r>
              <a:rPr lang="en-US" sz="1200" dirty="0" err="1">
                <a:latin typeface="Comfortaa" panose="020B0604020202020204" charset="0"/>
              </a:rPr>
              <a:t>infarcului</a:t>
            </a:r>
            <a:r>
              <a:rPr lang="en-US" sz="1200" dirty="0">
                <a:latin typeface="Comfortaa" panose="020B0604020202020204" charset="0"/>
              </a:rPr>
              <a:t> apar </a:t>
            </a:r>
            <a:r>
              <a:rPr lang="en-US" sz="1200" dirty="0" err="1">
                <a:latin typeface="Comfortaa" panose="020B0604020202020204" charset="0"/>
              </a:rPr>
              <a:t>primele</a:t>
            </a:r>
            <a:r>
              <a:rPr lang="en-US" sz="1200" dirty="0">
                <a:latin typeface="Comfortaa" panose="020B0604020202020204" charset="0"/>
              </a:rPr>
              <a:t> </a:t>
            </a:r>
            <a:r>
              <a:rPr lang="en-US" sz="1200" dirty="0" err="1">
                <a:latin typeface="Comfortaa" panose="020B0604020202020204" charset="0"/>
              </a:rPr>
              <a:t>fibre</a:t>
            </a:r>
            <a:r>
              <a:rPr lang="en-US" sz="1200" dirty="0">
                <a:latin typeface="Comfortaa" panose="020B0604020202020204" charset="0"/>
              </a:rPr>
              <a:t> de </a:t>
            </a:r>
            <a:r>
              <a:rPr lang="en-US" sz="1200" dirty="0" err="1">
                <a:latin typeface="Comfortaa" panose="020B0604020202020204" charset="0"/>
              </a:rPr>
              <a:t>colagen</a:t>
            </a:r>
            <a:r>
              <a:rPr lang="en-US" sz="1200" dirty="0">
                <a:latin typeface="Comfortaa" panose="020B0604020202020204" charset="0"/>
              </a:rPr>
              <a:t> </a:t>
            </a:r>
            <a:r>
              <a:rPr lang="en-US" sz="1200" dirty="0" err="1">
                <a:latin typeface="Comfortaa" panose="020B0604020202020204" charset="0"/>
              </a:rPr>
              <a:t>şi</a:t>
            </a:r>
            <a:r>
              <a:rPr lang="en-US" sz="1200" dirty="0">
                <a:latin typeface="Comfortaa" panose="020B0604020202020204" charset="0"/>
              </a:rPr>
              <a:t> </a:t>
            </a:r>
            <a:r>
              <a:rPr lang="en-US" sz="1200" dirty="0" err="1">
                <a:latin typeface="Comfortaa" panose="020B0604020202020204" charset="0"/>
              </a:rPr>
              <a:t>reacţiile</a:t>
            </a:r>
            <a:r>
              <a:rPr lang="en-US" sz="1200" dirty="0">
                <a:latin typeface="Comfortaa" panose="020B0604020202020204" charset="0"/>
              </a:rPr>
              <a:t> </a:t>
            </a:r>
            <a:r>
              <a:rPr lang="en-US" sz="1200" dirty="0" err="1">
                <a:latin typeface="Comfortaa" panose="020B0604020202020204" charset="0"/>
              </a:rPr>
              <a:t>reparatoare</a:t>
            </a:r>
            <a:r>
              <a:rPr lang="en-US" sz="1200" dirty="0">
                <a:latin typeface="Comfortaa" panose="020B0604020202020204" charset="0"/>
              </a:rPr>
              <a:t> </a:t>
            </a:r>
            <a:r>
              <a:rPr lang="en-US" sz="1200" dirty="0" err="1">
                <a:latin typeface="Comfortaa" panose="020B0604020202020204" charset="0"/>
              </a:rPr>
              <a:t>sau</a:t>
            </a:r>
            <a:r>
              <a:rPr lang="en-US" sz="1200" dirty="0">
                <a:latin typeface="Comfortaa" panose="020B0604020202020204" charset="0"/>
              </a:rPr>
              <a:t> de </a:t>
            </a:r>
            <a:r>
              <a:rPr lang="en-US" sz="1200" dirty="0" err="1">
                <a:latin typeface="Comfortaa" panose="020B0604020202020204" charset="0"/>
              </a:rPr>
              <a:t>organizare</a:t>
            </a:r>
            <a:r>
              <a:rPr lang="en-US" sz="1200" dirty="0">
                <a:latin typeface="Comfortaa" panose="020B0604020202020204" charset="0"/>
              </a:rPr>
              <a:t>.</a:t>
            </a:r>
          </a:p>
          <a:p>
            <a:pPr marL="139700"/>
            <a:endParaRPr lang="ro-RO" sz="1100" dirty="0">
              <a:latin typeface="Comfortaa" panose="020B0604020202020204" charset="0"/>
            </a:endParaRPr>
          </a:p>
        </p:txBody>
      </p:sp>
    </p:spTree>
    <p:extLst>
      <p:ext uri="{BB962C8B-B14F-4D97-AF65-F5344CB8AC3E}">
        <p14:creationId xmlns:p14="http://schemas.microsoft.com/office/powerpoint/2010/main" val="11177368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8C7D1F89-BC50-4B48-8DE3-54F659D2317A}"/>
              </a:ext>
            </a:extLst>
          </p:cNvPr>
          <p:cNvSpPr>
            <a:spLocks noGrp="1"/>
          </p:cNvSpPr>
          <p:nvPr>
            <p:ph type="body" idx="1"/>
          </p:nvPr>
        </p:nvSpPr>
        <p:spPr>
          <a:xfrm>
            <a:off x="191386" y="170120"/>
            <a:ext cx="8846288" cy="4816549"/>
          </a:xfrm>
        </p:spPr>
        <p:txBody>
          <a:bodyPr/>
          <a:lstStyle/>
          <a:p>
            <a:pPr marL="139700" indent="0">
              <a:buNone/>
            </a:pPr>
            <a:r>
              <a:rPr lang="en-US" sz="1100" dirty="0" err="1">
                <a:effectLst>
                  <a:outerShdw blurRad="38100" dist="38100" dir="2700000" algn="tl">
                    <a:srgbClr val="000000">
                      <a:alpha val="43137"/>
                    </a:srgbClr>
                  </a:outerShdw>
                </a:effectLst>
              </a:rPr>
              <a:t>Tabloul</a:t>
            </a:r>
            <a:r>
              <a:rPr lang="en-US" sz="1100" dirty="0">
                <a:effectLst>
                  <a:outerShdw blurRad="38100" dist="38100" dir="2700000" algn="tl">
                    <a:srgbClr val="000000">
                      <a:alpha val="43137"/>
                    </a:srgbClr>
                  </a:outerShdw>
                </a:effectLst>
              </a:rPr>
              <a:t> clinic</a:t>
            </a:r>
            <a:endParaRPr lang="ro-RO" sz="1100" dirty="0">
              <a:effectLst>
                <a:outerShdw blurRad="38100" dist="38100" dir="2700000" algn="tl">
                  <a:srgbClr val="000000">
                    <a:alpha val="43137"/>
                  </a:srgbClr>
                </a:outerShdw>
              </a:effectLst>
            </a:endParaRPr>
          </a:p>
          <a:p>
            <a:pPr marL="139700" indent="0">
              <a:buNone/>
            </a:pPr>
            <a:endParaRPr lang="ro-RO" sz="1100" dirty="0"/>
          </a:p>
          <a:p>
            <a:pPr marL="139700" indent="0">
              <a:buNone/>
            </a:pPr>
            <a:r>
              <a:rPr lang="ro-RO" sz="1100" dirty="0"/>
              <a:t>Infarctul miocardic poate avea o </a:t>
            </a:r>
            <a:r>
              <a:rPr lang="ro-RO" sz="1100" b="1" dirty="0"/>
              <a:t>simptomatologie</a:t>
            </a:r>
            <a:r>
              <a:rPr lang="ro-RO" sz="1100" dirty="0"/>
              <a:t> premonitorie sau poate apărea brusc, fără simptome premergătoare</a:t>
            </a:r>
            <a:r>
              <a:rPr lang="en-US" sz="1100" dirty="0"/>
              <a:t>. </a:t>
            </a:r>
            <a:r>
              <a:rPr lang="en-US" sz="1100" dirty="0" err="1"/>
              <a:t>În</a:t>
            </a:r>
            <a:r>
              <a:rPr lang="en-US" sz="1100" dirty="0"/>
              <a:t> </a:t>
            </a:r>
            <a:r>
              <a:rPr lang="en-US" sz="1100" b="1" dirty="0"/>
              <a:t>40-75% din </a:t>
            </a:r>
            <a:r>
              <a:rPr lang="en-US" sz="1100" b="1" dirty="0" err="1"/>
              <a:t>cazuri</a:t>
            </a:r>
            <a:r>
              <a:rPr lang="en-US" sz="1100" dirty="0"/>
              <a:t>, </a:t>
            </a:r>
            <a:r>
              <a:rPr lang="en-US" sz="1100" dirty="0" err="1"/>
              <a:t>infarctul</a:t>
            </a:r>
            <a:r>
              <a:rPr lang="en-US" sz="1100" dirty="0"/>
              <a:t> </a:t>
            </a:r>
            <a:r>
              <a:rPr lang="en-US" sz="1100" dirty="0" err="1"/>
              <a:t>miocardic</a:t>
            </a:r>
            <a:r>
              <a:rPr lang="en-US" sz="1100" dirty="0"/>
              <a:t> </a:t>
            </a:r>
            <a:r>
              <a:rPr lang="en-US" sz="1100" dirty="0" err="1"/>
              <a:t>este</a:t>
            </a:r>
            <a:r>
              <a:rPr lang="en-US" sz="1100" dirty="0"/>
              <a:t> </a:t>
            </a:r>
            <a:r>
              <a:rPr lang="en-US" sz="1100" dirty="0" err="1"/>
              <a:t>precedat</a:t>
            </a:r>
            <a:r>
              <a:rPr lang="en-US" sz="1100" dirty="0"/>
              <a:t> de o </a:t>
            </a:r>
            <a:r>
              <a:rPr lang="en-US" sz="1100" dirty="0" err="1"/>
              <a:t>simptomatologie</a:t>
            </a:r>
            <a:r>
              <a:rPr lang="en-US" sz="1100" dirty="0"/>
              <a:t> </a:t>
            </a:r>
            <a:r>
              <a:rPr lang="en-US" sz="1100" dirty="0" err="1"/>
              <a:t>premonitorie</a:t>
            </a:r>
            <a:r>
              <a:rPr lang="en-US" sz="1100" dirty="0"/>
              <a:t>. </a:t>
            </a:r>
          </a:p>
          <a:p>
            <a:pPr marL="139700" indent="0">
              <a:buNone/>
            </a:pPr>
            <a:endParaRPr lang="en-US" sz="1100" b="1" dirty="0"/>
          </a:p>
          <a:p>
            <a:pPr marL="139700" indent="0">
              <a:buNone/>
            </a:pPr>
            <a:r>
              <a:rPr lang="en-US" sz="1100" b="1" dirty="0" err="1"/>
              <a:t>Evoluția</a:t>
            </a:r>
            <a:r>
              <a:rPr lang="en-US" sz="1100" b="1" dirty="0"/>
              <a:t> </a:t>
            </a:r>
            <a:r>
              <a:rPr lang="en-US" sz="1100" b="1" dirty="0" err="1"/>
              <a:t>clinică</a:t>
            </a:r>
            <a:r>
              <a:rPr lang="en-US" sz="1100" b="1" dirty="0"/>
              <a:t> </a:t>
            </a:r>
            <a:r>
              <a:rPr lang="en-US" sz="1100" dirty="0"/>
              <a:t>a </a:t>
            </a:r>
            <a:r>
              <a:rPr lang="en-US" sz="1100" dirty="0" err="1"/>
              <a:t>infarctului</a:t>
            </a:r>
            <a:r>
              <a:rPr lang="en-US" sz="1100" dirty="0"/>
              <a:t> </a:t>
            </a:r>
            <a:r>
              <a:rPr lang="en-US" sz="1100" dirty="0" err="1"/>
              <a:t>miocardic</a:t>
            </a:r>
            <a:r>
              <a:rPr lang="en-US" sz="1100" dirty="0"/>
              <a:t> </a:t>
            </a:r>
            <a:r>
              <a:rPr lang="en-US" sz="1100" dirty="0" err="1"/>
              <a:t>poate</a:t>
            </a:r>
            <a:r>
              <a:rPr lang="en-US" sz="1100" dirty="0"/>
              <a:t> fi </a:t>
            </a:r>
            <a:r>
              <a:rPr lang="en-US" sz="1100" dirty="0" err="1"/>
              <a:t>împărțită</a:t>
            </a:r>
            <a:r>
              <a:rPr lang="en-US" sz="1100" dirty="0"/>
              <a:t> </a:t>
            </a:r>
            <a:r>
              <a:rPr lang="en-US" sz="1100" dirty="0" err="1"/>
              <a:t>în</a:t>
            </a:r>
            <a:r>
              <a:rPr lang="en-US" sz="1100" dirty="0"/>
              <a:t> 4 </a:t>
            </a:r>
            <a:r>
              <a:rPr lang="en-US" sz="1100" dirty="0" err="1"/>
              <a:t>perioade</a:t>
            </a:r>
            <a:r>
              <a:rPr lang="en-US" sz="1100" dirty="0"/>
              <a:t>: </a:t>
            </a:r>
            <a:r>
              <a:rPr lang="en-US" sz="1100" dirty="0" err="1"/>
              <a:t>perioada</a:t>
            </a:r>
            <a:r>
              <a:rPr lang="en-US" sz="1100" dirty="0"/>
              <a:t> </a:t>
            </a:r>
            <a:r>
              <a:rPr lang="en-US" sz="1100" b="1" dirty="0" err="1"/>
              <a:t>prodromală</a:t>
            </a:r>
            <a:r>
              <a:rPr lang="en-US" sz="1100" dirty="0"/>
              <a:t>, </a:t>
            </a:r>
            <a:r>
              <a:rPr lang="en-US" sz="1100" dirty="0" err="1"/>
              <a:t>perioada</a:t>
            </a:r>
            <a:r>
              <a:rPr lang="en-US" sz="1100" dirty="0"/>
              <a:t> </a:t>
            </a:r>
            <a:r>
              <a:rPr lang="en-US" sz="1100" b="1" dirty="0"/>
              <a:t>de debut</a:t>
            </a:r>
            <a:r>
              <a:rPr lang="en-US" sz="1100" dirty="0"/>
              <a:t>, </a:t>
            </a:r>
            <a:r>
              <a:rPr lang="en-US" sz="1100" dirty="0" err="1"/>
              <a:t>perioada</a:t>
            </a:r>
            <a:r>
              <a:rPr lang="en-US" sz="1100" dirty="0"/>
              <a:t> </a:t>
            </a:r>
            <a:r>
              <a:rPr lang="en-US" sz="1100" b="1" dirty="0"/>
              <a:t>de stare </a:t>
            </a:r>
            <a:r>
              <a:rPr lang="en-US" sz="1100" dirty="0" err="1"/>
              <a:t>și</a:t>
            </a:r>
            <a:r>
              <a:rPr lang="en-US" sz="1100" dirty="0"/>
              <a:t> </a:t>
            </a:r>
            <a:r>
              <a:rPr lang="en-US" sz="1100" dirty="0" err="1"/>
              <a:t>perioada</a:t>
            </a:r>
            <a:r>
              <a:rPr lang="en-US" sz="1100" dirty="0"/>
              <a:t> </a:t>
            </a:r>
            <a:r>
              <a:rPr lang="en-US" sz="1100" b="1" dirty="0"/>
              <a:t>de </a:t>
            </a:r>
            <a:r>
              <a:rPr lang="en-US" sz="1100" b="1" dirty="0" err="1"/>
              <a:t>convalescență</a:t>
            </a:r>
            <a:r>
              <a:rPr lang="en-US" sz="1100" dirty="0"/>
              <a:t>.</a:t>
            </a:r>
          </a:p>
          <a:p>
            <a:pPr marL="139700" indent="0">
              <a:buNone/>
            </a:pPr>
            <a:endParaRPr lang="en-US" sz="1100" dirty="0"/>
          </a:p>
          <a:p>
            <a:pPr marL="139700" indent="0">
              <a:buNone/>
            </a:pPr>
            <a:r>
              <a:rPr lang="es-ES" sz="1100" dirty="0"/>
              <a:t>La un </a:t>
            </a:r>
            <a:r>
              <a:rPr lang="es-ES" sz="1100" b="1" dirty="0" err="1"/>
              <a:t>vechi</a:t>
            </a:r>
            <a:r>
              <a:rPr lang="es-ES" sz="1100" b="1" dirty="0"/>
              <a:t> </a:t>
            </a:r>
            <a:r>
              <a:rPr lang="es-ES" sz="1100" b="1" dirty="0" err="1"/>
              <a:t>anginos</a:t>
            </a:r>
            <a:r>
              <a:rPr lang="es-ES" sz="1100" dirty="0"/>
              <a:t>, </a:t>
            </a:r>
            <a:r>
              <a:rPr lang="es-ES" sz="1100" dirty="0" err="1"/>
              <a:t>caracteristic</a:t>
            </a:r>
            <a:r>
              <a:rPr lang="es-ES" sz="1100" dirty="0"/>
              <a:t> </a:t>
            </a:r>
            <a:r>
              <a:rPr lang="es-ES" sz="1100" dirty="0" err="1"/>
              <a:t>pentru</a:t>
            </a:r>
            <a:r>
              <a:rPr lang="es-ES" sz="1100" dirty="0"/>
              <a:t> </a:t>
            </a:r>
            <a:r>
              <a:rPr lang="es-ES" sz="1100" dirty="0" err="1"/>
              <a:t>perioada</a:t>
            </a:r>
            <a:r>
              <a:rPr lang="es-ES" sz="1100" dirty="0"/>
              <a:t> </a:t>
            </a:r>
            <a:r>
              <a:rPr lang="es-ES" sz="1100" dirty="0" err="1"/>
              <a:t>prodromală</a:t>
            </a:r>
            <a:r>
              <a:rPr lang="es-ES" sz="1100" dirty="0"/>
              <a:t> este </a:t>
            </a:r>
            <a:r>
              <a:rPr lang="es-ES" sz="1100" dirty="0" err="1"/>
              <a:t>exarcebarea</a:t>
            </a:r>
            <a:r>
              <a:rPr lang="es-ES" sz="1100" dirty="0"/>
              <a:t> </a:t>
            </a:r>
            <a:r>
              <a:rPr lang="es-ES" sz="1100" dirty="0" err="1"/>
              <a:t>acceselor</a:t>
            </a:r>
            <a:r>
              <a:rPr lang="es-ES" sz="1100" dirty="0"/>
              <a:t> de angina </a:t>
            </a:r>
            <a:r>
              <a:rPr lang="es-ES" sz="1100" dirty="0" err="1"/>
              <a:t>pectorală</a:t>
            </a:r>
            <a:r>
              <a:rPr lang="es-ES" sz="1100" dirty="0"/>
              <a:t>.</a:t>
            </a:r>
            <a:endParaRPr lang="en-US" sz="1100" dirty="0"/>
          </a:p>
          <a:p>
            <a:pPr marL="139700" indent="0">
              <a:buNone/>
            </a:pPr>
            <a:endParaRPr lang="en-US" sz="1100" dirty="0"/>
          </a:p>
          <a:p>
            <a:pPr marL="139700" indent="0">
              <a:buNone/>
            </a:pPr>
            <a:r>
              <a:rPr lang="ro-RO" sz="1100" b="1" dirty="0"/>
              <a:t>Durerea</a:t>
            </a:r>
            <a:r>
              <a:rPr lang="ro-RO" sz="1100" dirty="0"/>
              <a:t> este simptomul cel mai caracteristic și mai frecvent care marchează debutul infarctului miocardic</a:t>
            </a:r>
            <a:r>
              <a:rPr lang="en-US" sz="1100" dirty="0"/>
              <a:t> (~</a:t>
            </a:r>
            <a:r>
              <a:rPr lang="ro-RO" sz="1100" dirty="0"/>
              <a:t>93,6</a:t>
            </a:r>
            <a:r>
              <a:rPr lang="en-US" sz="1100" dirty="0"/>
              <a:t>%), </a:t>
            </a:r>
            <a:r>
              <a:rPr lang="en-US" sz="1100" dirty="0" err="1"/>
              <a:t>localizarea</a:t>
            </a:r>
            <a:r>
              <a:rPr lang="en-US" sz="1100" dirty="0"/>
              <a:t> </a:t>
            </a:r>
            <a:r>
              <a:rPr lang="en-US" sz="1100" dirty="0" err="1"/>
              <a:t>fiind</a:t>
            </a:r>
            <a:r>
              <a:rPr lang="en-US" sz="1100" dirty="0"/>
              <a:t>, </a:t>
            </a:r>
            <a:r>
              <a:rPr lang="en-US" sz="1100" dirty="0" err="1"/>
              <a:t>în</a:t>
            </a:r>
            <a:r>
              <a:rPr lang="en-US" sz="1100" dirty="0"/>
              <a:t> </a:t>
            </a:r>
            <a:r>
              <a:rPr lang="en-US" sz="1100" dirty="0" err="1"/>
              <a:t>majoritatea</a:t>
            </a:r>
            <a:r>
              <a:rPr lang="en-US" sz="1100" dirty="0"/>
              <a:t> </a:t>
            </a:r>
            <a:r>
              <a:rPr lang="en-US" sz="1100" dirty="0" err="1"/>
              <a:t>cazurilor</a:t>
            </a:r>
            <a:r>
              <a:rPr lang="en-US" sz="1100" dirty="0"/>
              <a:t>, </a:t>
            </a:r>
            <a:r>
              <a:rPr lang="en-US" sz="1100" dirty="0" err="1"/>
              <a:t>în</a:t>
            </a:r>
            <a:r>
              <a:rPr lang="en-US" sz="1100" dirty="0"/>
              <a:t> </a:t>
            </a:r>
            <a:r>
              <a:rPr lang="en-US" sz="1100" b="1" dirty="0" err="1"/>
              <a:t>regiunea</a:t>
            </a:r>
            <a:r>
              <a:rPr lang="en-US" sz="1100" b="1" dirty="0"/>
              <a:t> </a:t>
            </a:r>
            <a:r>
              <a:rPr lang="en-US" sz="1100" b="1" dirty="0" err="1"/>
              <a:t>retrosternală</a:t>
            </a:r>
            <a:r>
              <a:rPr lang="en-US" sz="1100" b="1" dirty="0"/>
              <a:t> </a:t>
            </a:r>
            <a:r>
              <a:rPr lang="en-US" sz="1100" dirty="0" err="1"/>
              <a:t>sau</a:t>
            </a:r>
            <a:r>
              <a:rPr lang="en-US" sz="1100" dirty="0"/>
              <a:t> </a:t>
            </a:r>
            <a:r>
              <a:rPr lang="en-US" sz="1100" b="1" dirty="0" err="1"/>
              <a:t>precordiala</a:t>
            </a:r>
            <a:r>
              <a:rPr lang="en-US" sz="1100" dirty="0"/>
              <a:t> </a:t>
            </a:r>
            <a:r>
              <a:rPr lang="en-US" sz="1100" dirty="0" err="1"/>
              <a:t>şi</a:t>
            </a:r>
            <a:r>
              <a:rPr lang="en-US" sz="1100" dirty="0"/>
              <a:t> </a:t>
            </a:r>
            <a:r>
              <a:rPr lang="en-US" sz="1100" dirty="0" err="1"/>
              <a:t>niciodată</a:t>
            </a:r>
            <a:r>
              <a:rPr lang="en-US" sz="1100" dirty="0"/>
              <a:t> </a:t>
            </a:r>
            <a:r>
              <a:rPr lang="en-US" sz="1100" dirty="0" err="1"/>
              <a:t>în</a:t>
            </a:r>
            <a:r>
              <a:rPr lang="en-US" sz="1100" dirty="0"/>
              <a:t> </a:t>
            </a:r>
            <a:r>
              <a:rPr lang="en-US" sz="1100" dirty="0" err="1"/>
              <a:t>punct</a:t>
            </a:r>
            <a:r>
              <a:rPr lang="en-US" sz="1100" dirty="0"/>
              <a:t> fix. Este </a:t>
            </a:r>
            <a:r>
              <a:rPr lang="ro-RO" sz="1100" dirty="0"/>
              <a:t>însoţită de transpiraţii reci, cianoza perioronazala, ameţeli şi astenie.</a:t>
            </a:r>
            <a:endParaRPr lang="en-US" sz="1100" dirty="0"/>
          </a:p>
          <a:p>
            <a:pPr marL="139700" indent="0">
              <a:buNone/>
            </a:pPr>
            <a:endParaRPr lang="en-US" sz="1100" dirty="0"/>
          </a:p>
          <a:p>
            <a:pPr marL="139700" indent="0">
              <a:buNone/>
            </a:pPr>
            <a:r>
              <a:rPr lang="ro-RO" sz="1100" b="1" dirty="0"/>
              <a:t>Hipotensiunea arterială </a:t>
            </a:r>
            <a:r>
              <a:rPr lang="ro-RO" sz="1100" dirty="0"/>
              <a:t>este un sindrom clinic caracterizat prin scăderea valorilor tensionale </a:t>
            </a:r>
            <a:r>
              <a:rPr lang="ro-RO" sz="1100" b="1" dirty="0"/>
              <a:t>sub</a:t>
            </a:r>
            <a:r>
              <a:rPr lang="ro-RO" sz="1100" dirty="0"/>
              <a:t> </a:t>
            </a:r>
            <a:r>
              <a:rPr lang="ro-RO" sz="1100" b="1" dirty="0"/>
              <a:t>100 mmHg pentru tensiunea sistolic</a:t>
            </a:r>
            <a:r>
              <a:rPr lang="ro-RO" sz="1100" dirty="0"/>
              <a:t>ă și </a:t>
            </a:r>
            <a:r>
              <a:rPr lang="ro-RO" sz="1100" b="1" dirty="0"/>
              <a:t>sub 65 mmHg pentru cea diastolică</a:t>
            </a:r>
            <a:r>
              <a:rPr lang="ro-RO" sz="1100" dirty="0"/>
              <a:t>.</a:t>
            </a:r>
            <a:endParaRPr lang="en-US" sz="1100" dirty="0"/>
          </a:p>
          <a:p>
            <a:pPr marL="139700" indent="0">
              <a:buNone/>
            </a:pPr>
            <a:endParaRPr lang="en-US" sz="1100" dirty="0"/>
          </a:p>
          <a:p>
            <a:pPr marL="139700" indent="0">
              <a:buNone/>
            </a:pPr>
            <a:r>
              <a:rPr lang="en-US" sz="1100" b="1" dirty="0" err="1"/>
              <a:t>Tahicardia</a:t>
            </a:r>
            <a:r>
              <a:rPr lang="en-US" sz="1100" b="1" dirty="0"/>
              <a:t> </a:t>
            </a:r>
            <a:r>
              <a:rPr lang="en-US" sz="1100" b="1" dirty="0" err="1"/>
              <a:t>sinusal</a:t>
            </a:r>
            <a:r>
              <a:rPr lang="ro-RO" sz="1100" b="1" dirty="0"/>
              <a:t>ă</a:t>
            </a:r>
            <a:r>
              <a:rPr lang="en-US" sz="1100" b="1" dirty="0"/>
              <a:t> </a:t>
            </a:r>
            <a:r>
              <a:rPr lang="en-US" sz="1100" dirty="0"/>
              <a:t>(&gt;90 bpm) </a:t>
            </a:r>
            <a:r>
              <a:rPr lang="en-US" sz="1100" dirty="0" err="1"/>
              <a:t>este</a:t>
            </a:r>
            <a:r>
              <a:rPr lang="en-US" sz="1100" dirty="0"/>
              <a:t> o </a:t>
            </a:r>
            <a:r>
              <a:rPr lang="en-US" sz="1100" dirty="0" err="1"/>
              <a:t>reacție</a:t>
            </a:r>
            <a:r>
              <a:rPr lang="en-US" sz="1100" dirty="0"/>
              <a:t> </a:t>
            </a:r>
            <a:r>
              <a:rPr lang="en-US" sz="1100" dirty="0" err="1"/>
              <a:t>compensatorie</a:t>
            </a:r>
            <a:r>
              <a:rPr lang="en-US" sz="1100" dirty="0"/>
              <a:t> </a:t>
            </a:r>
            <a:r>
              <a:rPr lang="en-US" sz="1100" dirty="0" err="1"/>
              <a:t>determinată</a:t>
            </a:r>
            <a:r>
              <a:rPr lang="en-US" sz="1100" dirty="0"/>
              <a:t> de </a:t>
            </a:r>
            <a:r>
              <a:rPr lang="en-US" sz="1100" dirty="0" err="1"/>
              <a:t>hipotensiunea</a:t>
            </a:r>
            <a:r>
              <a:rPr lang="en-US" sz="1100" dirty="0"/>
              <a:t> </a:t>
            </a:r>
            <a:r>
              <a:rPr lang="en-US" sz="1100" dirty="0" err="1"/>
              <a:t>arterială</a:t>
            </a:r>
            <a:r>
              <a:rPr lang="en-US" sz="1100" dirty="0"/>
              <a:t>.</a:t>
            </a:r>
            <a:endParaRPr lang="ro-RO" sz="1100" dirty="0"/>
          </a:p>
          <a:p>
            <a:pPr marL="139700" indent="0">
              <a:buNone/>
            </a:pPr>
            <a:endParaRPr lang="ro-RO" sz="1100" dirty="0"/>
          </a:p>
          <a:p>
            <a:pPr marL="139700" indent="0">
              <a:buNone/>
            </a:pPr>
            <a:r>
              <a:rPr lang="en-US" sz="1100" b="1" dirty="0" err="1"/>
              <a:t>Posibilităţi</a:t>
            </a:r>
            <a:r>
              <a:rPr lang="en-US" sz="1100" b="1" dirty="0"/>
              <a:t> </a:t>
            </a:r>
            <a:r>
              <a:rPr lang="en-US" sz="1100" b="1" dirty="0" err="1"/>
              <a:t>atipice</a:t>
            </a:r>
            <a:r>
              <a:rPr lang="en-US" sz="1100" b="1" dirty="0"/>
              <a:t> de debut </a:t>
            </a:r>
            <a:r>
              <a:rPr lang="en-US" sz="1100" dirty="0"/>
              <a:t>sunt </a:t>
            </a:r>
            <a:r>
              <a:rPr lang="en-US" sz="1100" dirty="0" err="1"/>
              <a:t>descoperite</a:t>
            </a:r>
            <a:r>
              <a:rPr lang="en-US" sz="1100" dirty="0"/>
              <a:t> </a:t>
            </a:r>
            <a:r>
              <a:rPr lang="en-US" sz="1100" dirty="0" err="1"/>
              <a:t>întâmplător</a:t>
            </a:r>
            <a:r>
              <a:rPr lang="en-US" sz="1100" dirty="0"/>
              <a:t> </a:t>
            </a:r>
            <a:r>
              <a:rPr lang="en-US" sz="1100" dirty="0" err="1"/>
              <a:t>prin</a:t>
            </a:r>
            <a:r>
              <a:rPr lang="en-US" sz="1100" dirty="0"/>
              <a:t> </a:t>
            </a:r>
            <a:r>
              <a:rPr lang="en-US" sz="1100" b="1" dirty="0"/>
              <a:t>EKG</a:t>
            </a:r>
            <a:r>
              <a:rPr lang="en-US" sz="1100" dirty="0"/>
              <a:t> </a:t>
            </a:r>
            <a:r>
              <a:rPr lang="ro-RO" sz="1100" dirty="0"/>
              <a:t>(~</a:t>
            </a:r>
            <a:r>
              <a:rPr lang="en-US" sz="1100" dirty="0"/>
              <a:t>8,8%</a:t>
            </a:r>
            <a:r>
              <a:rPr lang="ro-RO" sz="1100" dirty="0"/>
              <a:t>)</a:t>
            </a:r>
            <a:r>
              <a:rPr lang="en-US" sz="1100" dirty="0"/>
              <a:t>. </a:t>
            </a:r>
            <a:endParaRPr lang="ro-RO" sz="1100" dirty="0"/>
          </a:p>
          <a:p>
            <a:pPr marL="139700" indent="0">
              <a:buNone/>
            </a:pPr>
            <a:endParaRPr lang="ro-RO" sz="1100" dirty="0"/>
          </a:p>
          <a:p>
            <a:pPr marL="139700" indent="0">
              <a:buNone/>
            </a:pPr>
            <a:r>
              <a:rPr lang="en-US" sz="1100" b="1" dirty="0" err="1"/>
              <a:t>Edemul</a:t>
            </a:r>
            <a:r>
              <a:rPr lang="en-US" sz="1100" b="1" dirty="0"/>
              <a:t> </a:t>
            </a:r>
            <a:r>
              <a:rPr lang="en-US" sz="1100" b="1" dirty="0" err="1"/>
              <a:t>pulmonar</a:t>
            </a:r>
            <a:r>
              <a:rPr lang="en-US" sz="1100" b="1" dirty="0"/>
              <a:t> </a:t>
            </a:r>
            <a:r>
              <a:rPr lang="en-US" sz="1100" b="1" dirty="0" err="1"/>
              <a:t>acut</a:t>
            </a:r>
            <a:r>
              <a:rPr lang="en-US" sz="1100" b="1" dirty="0"/>
              <a:t> </a:t>
            </a:r>
            <a:r>
              <a:rPr lang="en-US" sz="1100" dirty="0"/>
              <a:t>- </a:t>
            </a:r>
            <a:r>
              <a:rPr lang="en-US" sz="1100" dirty="0" err="1"/>
              <a:t>mai</a:t>
            </a:r>
            <a:r>
              <a:rPr lang="en-US" sz="1100" dirty="0"/>
              <a:t> ales </a:t>
            </a:r>
            <a:r>
              <a:rPr lang="en-US" sz="1100" dirty="0" err="1"/>
              <a:t>când</a:t>
            </a:r>
            <a:r>
              <a:rPr lang="en-US" sz="1100" dirty="0"/>
              <a:t> </a:t>
            </a:r>
            <a:r>
              <a:rPr lang="en-US" sz="1100" dirty="0" err="1"/>
              <a:t>este</a:t>
            </a:r>
            <a:r>
              <a:rPr lang="en-US" sz="1100" dirty="0"/>
              <a:t> </a:t>
            </a:r>
            <a:r>
              <a:rPr lang="en-US" sz="1100" dirty="0" err="1"/>
              <a:t>asociat</a:t>
            </a:r>
            <a:r>
              <a:rPr lang="en-US" sz="1100" dirty="0"/>
              <a:t> cu </a:t>
            </a:r>
            <a:r>
              <a:rPr lang="en-US" sz="1100" dirty="0" err="1"/>
              <a:t>şoc</a:t>
            </a:r>
            <a:r>
              <a:rPr lang="en-US" sz="1100" dirty="0"/>
              <a:t> </a:t>
            </a:r>
            <a:r>
              <a:rPr lang="en-US" sz="1100" dirty="0" err="1"/>
              <a:t>cardiogen</a:t>
            </a:r>
            <a:r>
              <a:rPr lang="en-US" sz="1100" dirty="0"/>
              <a:t> </a:t>
            </a:r>
            <a:r>
              <a:rPr lang="en-US" sz="1100" dirty="0" err="1"/>
              <a:t>constituie</a:t>
            </a:r>
            <a:r>
              <a:rPr lang="en-US" sz="1100" dirty="0"/>
              <a:t> o stare </a:t>
            </a:r>
            <a:r>
              <a:rPr lang="en-US" sz="1100" dirty="0" err="1"/>
              <a:t>extrem</a:t>
            </a:r>
            <a:r>
              <a:rPr lang="en-US" sz="1100" dirty="0"/>
              <a:t> de </a:t>
            </a:r>
            <a:r>
              <a:rPr lang="en-US" sz="1100" dirty="0" err="1"/>
              <a:t>gravă</a:t>
            </a:r>
            <a:r>
              <a:rPr lang="en-US" sz="1100" dirty="0"/>
              <a:t>.</a:t>
            </a:r>
            <a:r>
              <a:rPr lang="ro-RO" sz="1100" dirty="0"/>
              <a:t> </a:t>
            </a:r>
          </a:p>
          <a:p>
            <a:pPr marL="139700" indent="0">
              <a:buNone/>
            </a:pPr>
            <a:endParaRPr lang="ro-RO" sz="1100" dirty="0"/>
          </a:p>
          <a:p>
            <a:pPr marL="139700" indent="0">
              <a:buNone/>
            </a:pPr>
            <a:r>
              <a:rPr lang="en-US" sz="1100" b="1" dirty="0" err="1"/>
              <a:t>Forme</a:t>
            </a:r>
            <a:r>
              <a:rPr lang="en-US" sz="1100" b="1" dirty="0"/>
              <a:t> de </a:t>
            </a:r>
            <a:r>
              <a:rPr lang="en-US" sz="1100" b="1" dirty="0" err="1"/>
              <a:t>insuficientă</a:t>
            </a:r>
            <a:r>
              <a:rPr lang="en-US" sz="1100" b="1" dirty="0"/>
              <a:t> </a:t>
            </a:r>
            <a:r>
              <a:rPr lang="en-US" sz="1100" b="1" dirty="0" err="1"/>
              <a:t>cardiacă</a:t>
            </a:r>
            <a:r>
              <a:rPr lang="en-US" sz="1100" b="1" dirty="0"/>
              <a:t> </a:t>
            </a:r>
            <a:r>
              <a:rPr lang="en-US" sz="1100" b="1" dirty="0" err="1"/>
              <a:t>dreapta</a:t>
            </a:r>
            <a:r>
              <a:rPr lang="en-US" sz="1100" b="1" dirty="0"/>
              <a:t> </a:t>
            </a:r>
            <a:r>
              <a:rPr lang="en-US" sz="1100" dirty="0"/>
              <a:t>– cu </a:t>
            </a:r>
            <a:r>
              <a:rPr lang="en-US" sz="1100" dirty="0" err="1"/>
              <a:t>creşterea</a:t>
            </a:r>
            <a:r>
              <a:rPr lang="en-US" sz="1100" dirty="0"/>
              <a:t> mare a </a:t>
            </a:r>
            <a:r>
              <a:rPr lang="en-US" sz="1100" dirty="0" err="1"/>
              <a:t>presiunii</a:t>
            </a:r>
            <a:r>
              <a:rPr lang="en-US" sz="1100" dirty="0"/>
              <a:t> </a:t>
            </a:r>
            <a:r>
              <a:rPr lang="en-US" sz="1100" dirty="0" err="1"/>
              <a:t>nervoase</a:t>
            </a:r>
            <a:r>
              <a:rPr lang="en-US" sz="1100" dirty="0"/>
              <a:t>, </a:t>
            </a:r>
            <a:r>
              <a:rPr lang="en-US" sz="1100" dirty="0" err="1"/>
              <a:t>exprimată</a:t>
            </a:r>
            <a:r>
              <a:rPr lang="en-US" sz="1100" dirty="0"/>
              <a:t> </a:t>
            </a:r>
            <a:r>
              <a:rPr lang="en-US" sz="1100" dirty="0" err="1"/>
              <a:t>prin</a:t>
            </a:r>
            <a:r>
              <a:rPr lang="en-US" sz="1100" dirty="0"/>
              <a:t> </a:t>
            </a:r>
            <a:r>
              <a:rPr lang="en-US" sz="1100" dirty="0" err="1"/>
              <a:t>turgescenta</a:t>
            </a:r>
            <a:r>
              <a:rPr lang="en-US" sz="1100" dirty="0"/>
              <a:t> </a:t>
            </a:r>
            <a:r>
              <a:rPr lang="en-US" sz="1100" dirty="0" err="1"/>
              <a:t>venoasă</a:t>
            </a:r>
            <a:r>
              <a:rPr lang="en-US" sz="1100" dirty="0"/>
              <a:t> </a:t>
            </a:r>
            <a:r>
              <a:rPr lang="en-US" sz="1100" dirty="0" err="1"/>
              <a:t>şi</a:t>
            </a:r>
            <a:r>
              <a:rPr lang="en-US" sz="1100" dirty="0"/>
              <a:t> </a:t>
            </a:r>
            <a:r>
              <a:rPr lang="en-US" sz="1100" dirty="0" err="1"/>
              <a:t>hepatomegalie</a:t>
            </a:r>
            <a:endParaRPr lang="ro-RO" sz="1100" dirty="0"/>
          </a:p>
          <a:p>
            <a:pPr marL="139700" indent="0">
              <a:buNone/>
            </a:pPr>
            <a:endParaRPr lang="ro-RO" sz="1100" b="1" dirty="0"/>
          </a:p>
          <a:p>
            <a:pPr marL="139700" indent="0">
              <a:buNone/>
            </a:pPr>
            <a:r>
              <a:rPr lang="en-US" sz="1100" b="1" dirty="0" err="1"/>
              <a:t>Debutul</a:t>
            </a:r>
            <a:r>
              <a:rPr lang="en-US" sz="1100" b="1" dirty="0"/>
              <a:t> </a:t>
            </a:r>
            <a:r>
              <a:rPr lang="en-US" sz="1100" b="1" dirty="0" err="1"/>
              <a:t>prin</a:t>
            </a:r>
            <a:r>
              <a:rPr lang="en-US" sz="1100" b="1" dirty="0"/>
              <a:t> </a:t>
            </a:r>
            <a:r>
              <a:rPr lang="en-US" sz="1100" b="1" dirty="0" err="1"/>
              <a:t>tulburări</a:t>
            </a:r>
            <a:r>
              <a:rPr lang="en-US" sz="1100" b="1" dirty="0"/>
              <a:t> de </a:t>
            </a:r>
            <a:r>
              <a:rPr lang="en-US" sz="1100" b="1" dirty="0" err="1"/>
              <a:t>ritm</a:t>
            </a:r>
            <a:r>
              <a:rPr lang="en-US" sz="1100" b="1" dirty="0"/>
              <a:t> </a:t>
            </a:r>
            <a:r>
              <a:rPr lang="en-US" sz="1100" b="1" dirty="0" err="1"/>
              <a:t>şi</a:t>
            </a:r>
            <a:r>
              <a:rPr lang="en-US" sz="1100" b="1" dirty="0"/>
              <a:t> de </a:t>
            </a:r>
            <a:r>
              <a:rPr lang="en-US" sz="1100" b="1" dirty="0" err="1"/>
              <a:t>conducere</a:t>
            </a:r>
            <a:r>
              <a:rPr lang="en-US" sz="1100" b="1" dirty="0"/>
              <a:t> </a:t>
            </a:r>
            <a:r>
              <a:rPr lang="en-US" sz="1100" dirty="0"/>
              <a:t>– </a:t>
            </a:r>
            <a:r>
              <a:rPr lang="en-US" sz="1100" dirty="0" err="1"/>
              <a:t>deseori</a:t>
            </a:r>
            <a:r>
              <a:rPr lang="en-US" sz="1100" dirty="0"/>
              <a:t> </a:t>
            </a:r>
            <a:r>
              <a:rPr lang="en-US" sz="1100" dirty="0" err="1"/>
              <a:t>infarctul</a:t>
            </a:r>
            <a:r>
              <a:rPr lang="en-US" sz="1100" dirty="0"/>
              <a:t> </a:t>
            </a:r>
            <a:r>
              <a:rPr lang="en-US" sz="1100" dirty="0" err="1"/>
              <a:t>miocardic</a:t>
            </a:r>
            <a:r>
              <a:rPr lang="en-US" sz="1100" dirty="0"/>
              <a:t> </a:t>
            </a:r>
            <a:r>
              <a:rPr lang="en-US" sz="1100" dirty="0" err="1"/>
              <a:t>acut</a:t>
            </a:r>
            <a:r>
              <a:rPr lang="en-US" sz="1100" dirty="0"/>
              <a:t> </a:t>
            </a:r>
            <a:r>
              <a:rPr lang="en-US" sz="1100" dirty="0" err="1"/>
              <a:t>începe</a:t>
            </a:r>
            <a:r>
              <a:rPr lang="en-US" sz="1100" dirty="0"/>
              <a:t> </a:t>
            </a:r>
            <a:r>
              <a:rPr lang="en-US" sz="1100" dirty="0" err="1"/>
              <a:t>printr</a:t>
            </a:r>
            <a:r>
              <a:rPr lang="en-US" sz="1100" dirty="0"/>
              <a:t>-o </a:t>
            </a:r>
            <a:r>
              <a:rPr lang="en-US" sz="1100" dirty="0" err="1"/>
              <a:t>aritmie</a:t>
            </a:r>
            <a:r>
              <a:rPr lang="en-US" sz="1100" dirty="0"/>
              <a:t> </a:t>
            </a:r>
            <a:r>
              <a:rPr lang="en-US" sz="1100" dirty="0" err="1"/>
              <a:t>ventriculară</a:t>
            </a:r>
            <a:r>
              <a:rPr lang="en-US" sz="1100" dirty="0"/>
              <a:t> </a:t>
            </a:r>
            <a:r>
              <a:rPr lang="en-US" sz="1100" dirty="0" err="1"/>
              <a:t>sau</a:t>
            </a:r>
            <a:r>
              <a:rPr lang="en-US" sz="1100" dirty="0"/>
              <a:t> </a:t>
            </a:r>
            <a:r>
              <a:rPr lang="en-US" sz="1100" dirty="0" err="1"/>
              <a:t>supraventriculara</a:t>
            </a:r>
            <a:r>
              <a:rPr lang="en-US" sz="1100" dirty="0"/>
              <a:t> </a:t>
            </a:r>
            <a:r>
              <a:rPr lang="en-US" sz="1100" dirty="0" err="1"/>
              <a:t>insosita</a:t>
            </a:r>
            <a:r>
              <a:rPr lang="en-US" sz="1100" dirty="0"/>
              <a:t> de </a:t>
            </a:r>
            <a:r>
              <a:rPr lang="en-US" sz="1100" dirty="0" err="1"/>
              <a:t>dureri</a:t>
            </a:r>
            <a:r>
              <a:rPr lang="en-US" sz="1100" dirty="0"/>
              <a:t> </a:t>
            </a:r>
            <a:r>
              <a:rPr lang="en-US" sz="1100" dirty="0" err="1"/>
              <a:t>originare</a:t>
            </a:r>
            <a:r>
              <a:rPr lang="en-US" sz="1100" dirty="0"/>
              <a:t>.</a:t>
            </a:r>
          </a:p>
          <a:p>
            <a:pPr marL="139700" indent="0">
              <a:buNone/>
            </a:pPr>
            <a:endParaRPr lang="en-US" sz="1100" dirty="0"/>
          </a:p>
          <a:p>
            <a:pPr marL="139700" indent="0">
              <a:buNone/>
            </a:pPr>
            <a:endParaRPr lang="ro-RO" sz="1100" dirty="0"/>
          </a:p>
        </p:txBody>
      </p:sp>
    </p:spTree>
    <p:extLst>
      <p:ext uri="{BB962C8B-B14F-4D97-AF65-F5344CB8AC3E}">
        <p14:creationId xmlns:p14="http://schemas.microsoft.com/office/powerpoint/2010/main" val="40212132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8C7D1F89-BC50-4B48-8DE3-54F659D2317A}"/>
              </a:ext>
            </a:extLst>
          </p:cNvPr>
          <p:cNvSpPr>
            <a:spLocks noGrp="1"/>
          </p:cNvSpPr>
          <p:nvPr>
            <p:ph type="body" idx="1"/>
          </p:nvPr>
        </p:nvSpPr>
        <p:spPr>
          <a:xfrm>
            <a:off x="191386" y="170120"/>
            <a:ext cx="8846288" cy="4816549"/>
          </a:xfrm>
        </p:spPr>
        <p:txBody>
          <a:bodyPr/>
          <a:lstStyle/>
          <a:p>
            <a:pPr marL="139700" indent="0">
              <a:buNone/>
            </a:pPr>
            <a:r>
              <a:rPr lang="en-US" sz="1100" dirty="0">
                <a:effectLst>
                  <a:outerShdw blurRad="38100" dist="38100" dir="2700000" algn="tl">
                    <a:srgbClr val="000000">
                      <a:alpha val="43137"/>
                    </a:srgbClr>
                  </a:outerShdw>
                </a:effectLst>
              </a:rPr>
              <a:t>- </a:t>
            </a:r>
            <a:r>
              <a:rPr lang="ro-RO" sz="1100" dirty="0">
                <a:effectLst>
                  <a:outerShdw blurRad="38100" dist="38100" dir="2700000" algn="tl">
                    <a:srgbClr val="000000">
                      <a:alpha val="43137"/>
                    </a:srgbClr>
                  </a:outerShdw>
                </a:effectLst>
              </a:rPr>
              <a:t>Examenul obiectiv</a:t>
            </a:r>
          </a:p>
          <a:p>
            <a:pPr marL="139700" indent="0">
              <a:buNone/>
            </a:pPr>
            <a:endParaRPr lang="ro-RO" sz="1100" dirty="0"/>
          </a:p>
          <a:p>
            <a:pPr marL="139700" indent="0">
              <a:buNone/>
            </a:pPr>
            <a:r>
              <a:rPr lang="ro-RO" sz="1100" dirty="0"/>
              <a:t>Identificarea </a:t>
            </a:r>
            <a:r>
              <a:rPr lang="ro-RO" sz="1100" b="1" dirty="0"/>
              <a:t>șocului apexian </a:t>
            </a:r>
            <a:r>
              <a:rPr lang="ro-RO" sz="1100" dirty="0"/>
              <a:t>prin palpare și alterarea dinamicii acestuia prin apexocardiogramă.</a:t>
            </a:r>
          </a:p>
          <a:p>
            <a:pPr marL="139700" indent="0">
              <a:buNone/>
            </a:pPr>
            <a:endParaRPr lang="ro-RO" sz="1100" dirty="0"/>
          </a:p>
          <a:p>
            <a:pPr marL="139700" indent="0">
              <a:buNone/>
            </a:pPr>
            <a:r>
              <a:rPr lang="ro-RO" sz="1100" dirty="0"/>
              <a:t>E</a:t>
            </a:r>
            <a:r>
              <a:rPr lang="it-IT" sz="1100" dirty="0"/>
              <a:t>vidențierea creșterii </a:t>
            </a:r>
            <a:r>
              <a:rPr lang="it-IT" sz="1100" b="1" dirty="0"/>
              <a:t>mortalității cardiace </a:t>
            </a:r>
            <a:r>
              <a:rPr lang="it-IT" sz="1100" dirty="0"/>
              <a:t>prin percuție</a:t>
            </a:r>
            <a:r>
              <a:rPr lang="ro-RO" sz="1100" dirty="0"/>
              <a:t>.</a:t>
            </a:r>
          </a:p>
          <a:p>
            <a:pPr marL="139700" indent="0">
              <a:buNone/>
            </a:pPr>
            <a:endParaRPr lang="ro-RO" sz="1100" dirty="0"/>
          </a:p>
          <a:p>
            <a:pPr marL="139700" indent="0">
              <a:buNone/>
            </a:pPr>
            <a:r>
              <a:rPr lang="ro-RO" sz="1100" dirty="0"/>
              <a:t>Aprecierea </a:t>
            </a:r>
            <a:r>
              <a:rPr lang="ro-RO" sz="1100" b="1" dirty="0"/>
              <a:t>ritmului inimii</a:t>
            </a:r>
            <a:r>
              <a:rPr lang="ro-RO" sz="1100" dirty="0"/>
              <a:t>, a </a:t>
            </a:r>
            <a:r>
              <a:rPr lang="ro-RO" sz="1100" b="1" dirty="0"/>
              <a:t>intensității zgomotelor cardiace </a:t>
            </a:r>
            <a:r>
              <a:rPr lang="ro-RO" sz="1100" dirty="0"/>
              <a:t>și apariția </a:t>
            </a:r>
            <a:r>
              <a:rPr lang="ro-RO" sz="1100" b="1" dirty="0"/>
              <a:t>suflului sistolic apexian </a:t>
            </a:r>
            <a:r>
              <a:rPr lang="ro-RO" sz="1100" dirty="0"/>
              <a:t>prin auscultație</a:t>
            </a:r>
          </a:p>
          <a:p>
            <a:pPr marL="139700" indent="0">
              <a:buNone/>
            </a:pPr>
            <a:endParaRPr lang="ro-RO" sz="1100" dirty="0"/>
          </a:p>
          <a:p>
            <a:pPr marL="139700" indent="0">
              <a:buNone/>
            </a:pPr>
            <a:r>
              <a:rPr lang="ro-RO" sz="1100" dirty="0"/>
              <a:t>Identificarea </a:t>
            </a:r>
            <a:r>
              <a:rPr lang="ro-RO" sz="1100" b="1" dirty="0"/>
              <a:t>semnelor de hipertensiune</a:t>
            </a:r>
            <a:r>
              <a:rPr lang="ro-RO" sz="1100" dirty="0"/>
              <a:t> de mică circulație și de galop, precum și apariția frecării pericardice. </a:t>
            </a:r>
          </a:p>
          <a:p>
            <a:pPr marL="139700" indent="0">
              <a:buNone/>
            </a:pPr>
            <a:endParaRPr lang="ro-RO" sz="1100" dirty="0"/>
          </a:p>
          <a:p>
            <a:pPr marL="139700" indent="0">
              <a:buNone/>
            </a:pPr>
            <a:r>
              <a:rPr lang="ro-RO" sz="1100" dirty="0"/>
              <a:t>Se ia în considerare </a:t>
            </a:r>
            <a:r>
              <a:rPr lang="ro-RO" sz="1100" b="1" dirty="0"/>
              <a:t>pulsul</a:t>
            </a:r>
            <a:r>
              <a:rPr lang="ro-RO" sz="1100" dirty="0"/>
              <a:t> și </a:t>
            </a:r>
            <a:r>
              <a:rPr lang="ro-RO" sz="1100" b="1" dirty="0"/>
              <a:t>tensiunea arterială</a:t>
            </a:r>
            <a:r>
              <a:rPr lang="ro-RO" sz="1100" dirty="0"/>
              <a:t>, care reflectă modificările de tensiune arterială din momentul respectiv și evidențiază scăderea tensiunii arteriale sistolice după instalarea infarctului.</a:t>
            </a:r>
          </a:p>
          <a:p>
            <a:pPr marL="139700" indent="0">
              <a:buNone/>
            </a:pPr>
            <a:endParaRPr lang="ro-RO" sz="1100" dirty="0"/>
          </a:p>
          <a:p>
            <a:pPr marL="139700" indent="0">
              <a:buNone/>
            </a:pPr>
            <a:r>
              <a:rPr lang="it-IT" sz="1100" b="1" dirty="0"/>
              <a:t>Hipotensiunea arterială - </a:t>
            </a:r>
            <a:r>
              <a:rPr lang="it-IT" sz="1100" dirty="0"/>
              <a:t>poate coborî până la </a:t>
            </a:r>
            <a:r>
              <a:rPr lang="it-IT" sz="1100" b="1" dirty="0"/>
              <a:t>80 mmHg </a:t>
            </a:r>
            <a:r>
              <a:rPr lang="it-IT" sz="1100" dirty="0"/>
              <a:t>şi se menţine la valori scăzute până la </a:t>
            </a:r>
            <a:r>
              <a:rPr lang="it-IT" sz="1100" b="1" dirty="0"/>
              <a:t>3 săptămâni </a:t>
            </a:r>
            <a:r>
              <a:rPr lang="it-IT" sz="1100" dirty="0"/>
              <a:t>după care creşte lent.</a:t>
            </a:r>
            <a:endParaRPr lang="ro-RO" sz="1100" dirty="0"/>
          </a:p>
          <a:p>
            <a:pPr marL="139700" indent="0">
              <a:buNone/>
            </a:pPr>
            <a:endParaRPr lang="ro-RO" sz="1100" dirty="0"/>
          </a:p>
          <a:p>
            <a:pPr marL="139700" indent="0">
              <a:buNone/>
            </a:pPr>
            <a:endParaRPr lang="ro-RO" sz="1100" dirty="0"/>
          </a:p>
          <a:p>
            <a:pPr marL="139700" indent="0">
              <a:buNone/>
            </a:pPr>
            <a:r>
              <a:rPr lang="en-US" sz="1100" dirty="0">
                <a:effectLst>
                  <a:outerShdw blurRad="38100" dist="38100" dir="2700000" algn="tl">
                    <a:srgbClr val="000000">
                      <a:alpha val="43137"/>
                    </a:srgbClr>
                  </a:outerShdw>
                </a:effectLst>
              </a:rPr>
              <a:t>- </a:t>
            </a:r>
            <a:r>
              <a:rPr lang="ro-RO" sz="1100" dirty="0">
                <a:effectLst>
                  <a:outerShdw blurRad="38100" dist="38100" dir="2700000" algn="tl">
                    <a:srgbClr val="000000">
                      <a:alpha val="43137"/>
                    </a:srgbClr>
                  </a:outerShdw>
                </a:effectLst>
              </a:rPr>
              <a:t>Perioada de stare</a:t>
            </a:r>
          </a:p>
          <a:p>
            <a:pPr marL="139700" indent="0">
              <a:buNone/>
            </a:pPr>
            <a:endParaRPr lang="ro-RO" sz="1100" dirty="0"/>
          </a:p>
          <a:p>
            <a:pPr marL="139700" indent="0">
              <a:buNone/>
            </a:pPr>
            <a:r>
              <a:rPr lang="ro-RO" sz="1100" b="1" dirty="0"/>
              <a:t>Febra</a:t>
            </a:r>
            <a:r>
              <a:rPr lang="ro-RO" sz="1100" dirty="0"/>
              <a:t> şi </a:t>
            </a:r>
            <a:r>
              <a:rPr lang="ro-RO" sz="1100" b="1" dirty="0"/>
              <a:t>starea de astenie </a:t>
            </a:r>
            <a:r>
              <a:rPr lang="ro-RO" sz="1100" dirty="0"/>
              <a:t>dispar în cazurile de evoluţie clinică favorabilă în 8-10 zile de la debut.</a:t>
            </a:r>
          </a:p>
          <a:p>
            <a:pPr marL="139700" indent="0">
              <a:buNone/>
            </a:pPr>
            <a:endParaRPr lang="ro-RO" sz="1100" dirty="0"/>
          </a:p>
          <a:p>
            <a:pPr marL="139700" indent="0">
              <a:buNone/>
            </a:pPr>
            <a:r>
              <a:rPr lang="ro-RO" sz="1100" dirty="0"/>
              <a:t>Dispariţia </a:t>
            </a:r>
            <a:r>
              <a:rPr lang="ro-RO" sz="1100" b="1" dirty="0"/>
              <a:t>tahicardiei sinusale </a:t>
            </a:r>
            <a:r>
              <a:rPr lang="ro-RO" sz="1100" dirty="0"/>
              <a:t>şi a </a:t>
            </a:r>
            <a:r>
              <a:rPr lang="ro-RO" sz="1100" b="1" dirty="0"/>
              <a:t>ritmurilor de galop </a:t>
            </a:r>
            <a:r>
              <a:rPr lang="ro-RO" sz="1100" dirty="0"/>
              <a:t>denotă o îmbunătăţire a mecanicii cardiace.</a:t>
            </a:r>
          </a:p>
          <a:p>
            <a:pPr marL="139700" indent="0">
              <a:buNone/>
            </a:pPr>
            <a:endParaRPr lang="ro-RO" sz="1100" dirty="0"/>
          </a:p>
          <a:p>
            <a:pPr marL="139700" indent="0">
              <a:buNone/>
            </a:pPr>
            <a:r>
              <a:rPr lang="ro-RO" sz="1100" b="1" dirty="0"/>
              <a:t>Presiunea sangvină </a:t>
            </a:r>
            <a:r>
              <a:rPr lang="ro-RO" sz="1100" dirty="0"/>
              <a:t>după scăderea în primele zile începe să crească lent.</a:t>
            </a:r>
          </a:p>
          <a:p>
            <a:pPr marL="139700" indent="0">
              <a:buNone/>
            </a:pPr>
            <a:endParaRPr lang="ro-RO" sz="1100" dirty="0"/>
          </a:p>
          <a:p>
            <a:pPr marL="139700" indent="0">
              <a:buNone/>
            </a:pPr>
            <a:r>
              <a:rPr lang="ro-RO" sz="1100" dirty="0">
                <a:effectLst>
                  <a:outerShdw blurRad="38100" dist="38100" dir="2700000" algn="tl">
                    <a:srgbClr val="000000">
                      <a:alpha val="43137"/>
                    </a:srgbClr>
                  </a:outerShdw>
                </a:effectLst>
              </a:rPr>
              <a:t>Perioada de convalescenţă </a:t>
            </a:r>
            <a:r>
              <a:rPr lang="ro-RO" sz="1100" dirty="0"/>
              <a:t>este marcată de formarea unei </a:t>
            </a:r>
            <a:r>
              <a:rPr lang="ro-RO" sz="1100" b="1" dirty="0"/>
              <a:t>cicatrici</a:t>
            </a:r>
            <a:r>
              <a:rPr lang="ro-RO" sz="1100" dirty="0"/>
              <a:t> a zonei miocardului necrozat şi restabilirea lentă a capacităţii de muncă. </a:t>
            </a:r>
            <a:r>
              <a:rPr lang="ro-RO" sz="1100" b="1" dirty="0"/>
              <a:t>Durează aproximativ </a:t>
            </a:r>
            <a:r>
              <a:rPr lang="ro-RO" sz="1100" dirty="0"/>
              <a:t>2 luni şi se consideră că începe când bolnavul poate sta în picioare, umbla şi urca scările unui etaj, fiind capabil să-şi reia activitatea anterioară infarctului miocardic.</a:t>
            </a:r>
          </a:p>
        </p:txBody>
      </p:sp>
    </p:spTree>
    <p:extLst>
      <p:ext uri="{BB962C8B-B14F-4D97-AF65-F5344CB8AC3E}">
        <p14:creationId xmlns:p14="http://schemas.microsoft.com/office/powerpoint/2010/main" val="1152629145"/>
      </p:ext>
    </p:extLst>
  </p:cSld>
  <p:clrMapOvr>
    <a:masterClrMapping/>
  </p:clrMapOvr>
</p:sld>
</file>

<file path=ppt/theme/theme1.xml><?xml version="1.0" encoding="utf-8"?>
<a:theme xmlns:a="http://schemas.openxmlformats.org/drawingml/2006/main" name="Cream &amp; Pastel Palette Health Center Characters XL by Slidesgo">
  <a:themeElements>
    <a:clrScheme name="Simple Light">
      <a:dk1>
        <a:srgbClr val="191919"/>
      </a:dk1>
      <a:lt1>
        <a:srgbClr val="FFFCF2"/>
      </a:lt1>
      <a:dk2>
        <a:srgbClr val="F0E9DD"/>
      </a:dk2>
      <a:lt2>
        <a:srgbClr val="C0DBF9"/>
      </a:lt2>
      <a:accent1>
        <a:srgbClr val="FF746E"/>
      </a:accent1>
      <a:accent2>
        <a:srgbClr val="F3B18B"/>
      </a:accent2>
      <a:accent3>
        <a:srgbClr val="FCE19D"/>
      </a:accent3>
      <a:accent4>
        <a:srgbClr val="E6ABFF"/>
      </a:accent4>
      <a:accent5>
        <a:srgbClr val="FBB4B8"/>
      </a:accent5>
      <a:accent6>
        <a:srgbClr val="CDDCD2"/>
      </a:accent6>
      <a:hlink>
        <a:srgbClr val="19191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897</TotalTime>
  <Words>3264</Words>
  <Application>Microsoft Office PowerPoint</Application>
  <PresentationFormat>On-screen Show (16:9)</PresentationFormat>
  <Paragraphs>250</Paragraphs>
  <Slides>15</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Open Sans Semibold</vt:lpstr>
      <vt:lpstr>Bebas Neue</vt:lpstr>
      <vt:lpstr>Comfortaa</vt:lpstr>
      <vt:lpstr>Open Sans</vt:lpstr>
      <vt:lpstr>Arial</vt:lpstr>
      <vt:lpstr>Archivo Black</vt:lpstr>
      <vt:lpstr>Cream &amp; Pastel Palette Health Center Characters XL by Slidesgo</vt:lpstr>
      <vt:lpstr>PROIECT DE ABSOLVIRE  CONDUITA DE URGENȚĂ ÎN INFARCTUL MIOCARDIC ACUT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Investigaţii şi diagnostic</vt:lpstr>
      <vt:lpstr>PowerPoint Presentation</vt:lpstr>
      <vt:lpstr>Îngrijirea pacientului cu IMA</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PROIECT DE ABSOLVIRE  CONDUITA DE URGENȚĂ ÎN INFARCTUL MIOCARDIC ACUT</dc:title>
  <cp:lastModifiedBy>Armin Chanchian</cp:lastModifiedBy>
  <cp:revision>48</cp:revision>
  <dcterms:modified xsi:type="dcterms:W3CDTF">2023-06-20T10:29:57Z</dcterms:modified>
</cp:coreProperties>
</file>