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Slab"/>
      <p:regular r:id="rId21"/>
      <p:bold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6QmU1tRJjb5JqcqSh/ZZfGvzB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a1d3617c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a1d3617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a1d3617ca_0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a1d3617c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a1d3617ca_0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a1d3617c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c6f3799abf8237e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c6f3799abf823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c6f3799abf8237e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6f3799abf8237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c1aade5c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c1aade5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17435631d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17435631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17435631d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17435631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17435631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1743563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a1e4d2f8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a1e4d2f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1d3617ca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1d3617c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a1d3617ca_0_29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a1d3617ca_0_2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f796a56907_0_45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1" name="Google Shape;11;gf796a56907_0_45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2" name="Google Shape;12;gf796a56907_0_4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f796a56907_0_49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46" name="Google Shape;46;gf796a56907_0_49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47" name="Google Shape;47;gf796a56907_0_49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f796a56907_0_49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f796a56907_0_4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f796a56907_0_49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f796a56907_0_49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f796a56907_0_49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f796a56907_0_49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gf796a56907_0_50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8" name="Google Shape;58;gf796a56907_0_503"/>
          <p:cNvSpPr/>
          <p:nvPr>
            <p:ph idx="2" type="pic"/>
          </p:nvPr>
        </p:nvSpPr>
        <p:spPr>
          <a:xfrm>
            <a:off x="5183188" y="987425"/>
            <a:ext cx="6172200" cy="4873500"/>
          </a:xfrm>
          <a:prstGeom prst="rect">
            <a:avLst/>
          </a:prstGeom>
          <a:noFill/>
          <a:ln>
            <a:noFill/>
          </a:ln>
        </p:spPr>
      </p:sp>
      <p:sp>
        <p:nvSpPr>
          <p:cNvPr id="59" name="Google Shape;59;gf796a56907_0_50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1600"/>
              </a:spcBef>
              <a:spcAft>
                <a:spcPts val="0"/>
              </a:spcAft>
              <a:buClr>
                <a:schemeClr val="dk1"/>
              </a:buClr>
              <a:buSzPts val="1400"/>
              <a:buNone/>
              <a:defRPr sz="1400"/>
            </a:lvl2pPr>
            <a:lvl3pPr indent="-228600" lvl="2" marL="1371600" rtl="0" algn="l">
              <a:lnSpc>
                <a:spcPct val="90000"/>
              </a:lnSpc>
              <a:spcBef>
                <a:spcPts val="1600"/>
              </a:spcBef>
              <a:spcAft>
                <a:spcPts val="0"/>
              </a:spcAft>
              <a:buClr>
                <a:schemeClr val="dk1"/>
              </a:buClr>
              <a:buSzPts val="1200"/>
              <a:buNone/>
              <a:defRPr sz="1200"/>
            </a:lvl3pPr>
            <a:lvl4pPr indent="-228600" lvl="3" marL="1828800" rtl="0" algn="l">
              <a:lnSpc>
                <a:spcPct val="90000"/>
              </a:lnSpc>
              <a:spcBef>
                <a:spcPts val="1600"/>
              </a:spcBef>
              <a:spcAft>
                <a:spcPts val="0"/>
              </a:spcAft>
              <a:buClr>
                <a:schemeClr val="dk1"/>
              </a:buClr>
              <a:buSzPts val="1000"/>
              <a:buNone/>
              <a:defRPr sz="1000"/>
            </a:lvl4pPr>
            <a:lvl5pPr indent="-228600" lvl="4" marL="2286000" rtl="0" algn="l">
              <a:lnSpc>
                <a:spcPct val="90000"/>
              </a:lnSpc>
              <a:spcBef>
                <a:spcPts val="1600"/>
              </a:spcBef>
              <a:spcAft>
                <a:spcPts val="0"/>
              </a:spcAft>
              <a:buClr>
                <a:schemeClr val="dk1"/>
              </a:buClr>
              <a:buSzPts val="1000"/>
              <a:buNone/>
              <a:defRPr sz="1000"/>
            </a:lvl5pPr>
            <a:lvl6pPr indent="-228600" lvl="5" marL="2743200" rtl="0" algn="l">
              <a:lnSpc>
                <a:spcPct val="90000"/>
              </a:lnSpc>
              <a:spcBef>
                <a:spcPts val="1600"/>
              </a:spcBef>
              <a:spcAft>
                <a:spcPts val="0"/>
              </a:spcAft>
              <a:buClr>
                <a:schemeClr val="dk1"/>
              </a:buClr>
              <a:buSzPts val="1000"/>
              <a:buNone/>
              <a:defRPr sz="1000"/>
            </a:lvl6pPr>
            <a:lvl7pPr indent="-228600" lvl="6" marL="3200400" rtl="0" algn="l">
              <a:lnSpc>
                <a:spcPct val="90000"/>
              </a:lnSpc>
              <a:spcBef>
                <a:spcPts val="1600"/>
              </a:spcBef>
              <a:spcAft>
                <a:spcPts val="0"/>
              </a:spcAft>
              <a:buClr>
                <a:schemeClr val="dk1"/>
              </a:buClr>
              <a:buSzPts val="1000"/>
              <a:buNone/>
              <a:defRPr sz="1000"/>
            </a:lvl7pPr>
            <a:lvl8pPr indent="-228600" lvl="7" marL="3657600" rtl="0" algn="l">
              <a:lnSpc>
                <a:spcPct val="90000"/>
              </a:lnSpc>
              <a:spcBef>
                <a:spcPts val="1600"/>
              </a:spcBef>
              <a:spcAft>
                <a:spcPts val="0"/>
              </a:spcAft>
              <a:buClr>
                <a:schemeClr val="dk1"/>
              </a:buClr>
              <a:buSzPts val="1000"/>
              <a:buNone/>
              <a:defRPr sz="1000"/>
            </a:lvl8pPr>
            <a:lvl9pPr indent="-228600" lvl="8" marL="4114800" rtl="0" algn="l">
              <a:lnSpc>
                <a:spcPct val="90000"/>
              </a:lnSpc>
              <a:spcBef>
                <a:spcPts val="1600"/>
              </a:spcBef>
              <a:spcAft>
                <a:spcPts val="1600"/>
              </a:spcAft>
              <a:buClr>
                <a:schemeClr val="dk1"/>
              </a:buClr>
              <a:buSzPts val="1000"/>
              <a:buNone/>
              <a:defRPr sz="1000"/>
            </a:lvl9pPr>
          </a:lstStyle>
          <a:p/>
        </p:txBody>
      </p:sp>
      <p:sp>
        <p:nvSpPr>
          <p:cNvPr id="60" name="Google Shape;60;gf796a56907_0_50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gf796a56907_0_50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f796a56907_0_50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63" name="Shape 63"/>
        <p:cNvGrpSpPr/>
        <p:nvPr/>
      </p:nvGrpSpPr>
      <p:grpSpPr>
        <a:xfrm>
          <a:off x="0" y="0"/>
          <a:ext cx="0" cy="0"/>
          <a:chOff x="0" y="0"/>
          <a:chExt cx="0" cy="0"/>
        </a:xfrm>
      </p:grpSpPr>
      <p:sp>
        <p:nvSpPr>
          <p:cNvPr id="64" name="Google Shape;64;gfa1d3617ca_0_351"/>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fa1d3617ca_0_351"/>
          <p:cNvSpPr/>
          <p:nvPr/>
        </p:nvSpPr>
        <p:spPr>
          <a:xfrm>
            <a:off x="0" y="0"/>
            <a:ext cx="12192000" cy="2471100"/>
          </a:xfrm>
          <a:prstGeom prst="rect">
            <a:avLst/>
          </a:prstGeom>
          <a:gradFill>
            <a:gsLst>
              <a:gs pos="0">
                <a:srgbClr val="696969"/>
              </a:gs>
              <a:gs pos="100000">
                <a:srgbClr val="1D1D1D"/>
              </a:gs>
            </a:gsLst>
            <a:path path="circle">
              <a:fillToRect b="50%" l="50%" r="50%" t="50%"/>
            </a:path>
            <a:tileRect/>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fa1d3617ca_0_351"/>
          <p:cNvSpPr/>
          <p:nvPr/>
        </p:nvSpPr>
        <p:spPr>
          <a:xfrm rot="-5400000">
            <a:off x="11134000" y="5699500"/>
            <a:ext cx="1056900" cy="1056900"/>
          </a:xfrm>
          <a:prstGeom prst="rtTriangl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gfa1d3617ca_0_351"/>
          <p:cNvSpPr/>
          <p:nvPr/>
        </p:nvSpPr>
        <p:spPr>
          <a:xfrm rot="-5400000">
            <a:off x="9719600" y="100"/>
            <a:ext cx="2471100" cy="2471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gfa1d3617ca_0_351"/>
          <p:cNvSpPr txBox="1"/>
          <p:nvPr>
            <p:ph type="title"/>
          </p:nvPr>
        </p:nvSpPr>
        <p:spPr>
          <a:xfrm>
            <a:off x="415600" y="1002267"/>
            <a:ext cx="8961900" cy="1343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3700"/>
              <a:buNone/>
              <a:defRPr sz="3700">
                <a:solidFill>
                  <a:srgbClr val="FFFFFF"/>
                </a:solidFill>
              </a:defRPr>
            </a:lvl1pPr>
            <a:lvl2pPr lvl="1" algn="l">
              <a:lnSpc>
                <a:spcPct val="100000"/>
              </a:lnSpc>
              <a:spcBef>
                <a:spcPts val="0"/>
              </a:spcBef>
              <a:spcAft>
                <a:spcPts val="0"/>
              </a:spcAft>
              <a:buClr>
                <a:srgbClr val="FFFFFF"/>
              </a:buClr>
              <a:buSzPts val="3700"/>
              <a:buNone/>
              <a:defRPr sz="3700">
                <a:solidFill>
                  <a:srgbClr val="FFFFFF"/>
                </a:solidFill>
              </a:defRPr>
            </a:lvl2pPr>
            <a:lvl3pPr lvl="2" algn="l">
              <a:lnSpc>
                <a:spcPct val="100000"/>
              </a:lnSpc>
              <a:spcBef>
                <a:spcPts val="0"/>
              </a:spcBef>
              <a:spcAft>
                <a:spcPts val="0"/>
              </a:spcAft>
              <a:buClr>
                <a:srgbClr val="FFFFFF"/>
              </a:buClr>
              <a:buSzPts val="3700"/>
              <a:buNone/>
              <a:defRPr sz="3700">
                <a:solidFill>
                  <a:srgbClr val="FFFFFF"/>
                </a:solidFill>
              </a:defRPr>
            </a:lvl3pPr>
            <a:lvl4pPr lvl="3" algn="l">
              <a:lnSpc>
                <a:spcPct val="100000"/>
              </a:lnSpc>
              <a:spcBef>
                <a:spcPts val="0"/>
              </a:spcBef>
              <a:spcAft>
                <a:spcPts val="0"/>
              </a:spcAft>
              <a:buClr>
                <a:srgbClr val="FFFFFF"/>
              </a:buClr>
              <a:buSzPts val="3700"/>
              <a:buNone/>
              <a:defRPr sz="3700">
                <a:solidFill>
                  <a:srgbClr val="FFFFFF"/>
                </a:solidFill>
              </a:defRPr>
            </a:lvl4pPr>
            <a:lvl5pPr lvl="4" algn="l">
              <a:lnSpc>
                <a:spcPct val="100000"/>
              </a:lnSpc>
              <a:spcBef>
                <a:spcPts val="0"/>
              </a:spcBef>
              <a:spcAft>
                <a:spcPts val="0"/>
              </a:spcAft>
              <a:buClr>
                <a:srgbClr val="FFFFFF"/>
              </a:buClr>
              <a:buSzPts val="3700"/>
              <a:buNone/>
              <a:defRPr sz="3700">
                <a:solidFill>
                  <a:srgbClr val="FFFFFF"/>
                </a:solidFill>
              </a:defRPr>
            </a:lvl5pPr>
            <a:lvl6pPr lvl="5" algn="l">
              <a:lnSpc>
                <a:spcPct val="100000"/>
              </a:lnSpc>
              <a:spcBef>
                <a:spcPts val="0"/>
              </a:spcBef>
              <a:spcAft>
                <a:spcPts val="0"/>
              </a:spcAft>
              <a:buClr>
                <a:srgbClr val="FFFFFF"/>
              </a:buClr>
              <a:buSzPts val="3700"/>
              <a:buNone/>
              <a:defRPr sz="3700">
                <a:solidFill>
                  <a:srgbClr val="FFFFFF"/>
                </a:solidFill>
              </a:defRPr>
            </a:lvl6pPr>
            <a:lvl7pPr lvl="6" algn="l">
              <a:lnSpc>
                <a:spcPct val="100000"/>
              </a:lnSpc>
              <a:spcBef>
                <a:spcPts val="0"/>
              </a:spcBef>
              <a:spcAft>
                <a:spcPts val="0"/>
              </a:spcAft>
              <a:buClr>
                <a:srgbClr val="FFFFFF"/>
              </a:buClr>
              <a:buSzPts val="3700"/>
              <a:buNone/>
              <a:defRPr sz="3700">
                <a:solidFill>
                  <a:srgbClr val="FFFFFF"/>
                </a:solidFill>
              </a:defRPr>
            </a:lvl7pPr>
            <a:lvl8pPr lvl="7" algn="l">
              <a:lnSpc>
                <a:spcPct val="100000"/>
              </a:lnSpc>
              <a:spcBef>
                <a:spcPts val="0"/>
              </a:spcBef>
              <a:spcAft>
                <a:spcPts val="0"/>
              </a:spcAft>
              <a:buClr>
                <a:srgbClr val="FFFFFF"/>
              </a:buClr>
              <a:buSzPts val="3700"/>
              <a:buNone/>
              <a:defRPr sz="3700">
                <a:solidFill>
                  <a:srgbClr val="FFFFFF"/>
                </a:solidFill>
              </a:defRPr>
            </a:lvl8pPr>
            <a:lvl9pPr lvl="8" algn="l">
              <a:lnSpc>
                <a:spcPct val="100000"/>
              </a:lnSpc>
              <a:spcBef>
                <a:spcPts val="0"/>
              </a:spcBef>
              <a:spcAft>
                <a:spcPts val="0"/>
              </a:spcAft>
              <a:buClr>
                <a:srgbClr val="FFFFFF"/>
              </a:buClr>
              <a:buSzPts val="3700"/>
              <a:buNone/>
              <a:defRPr sz="3700">
                <a:solidFill>
                  <a:srgbClr val="FFFFFF"/>
                </a:solidFill>
              </a:defRPr>
            </a:lvl9pPr>
          </a:lstStyle>
          <a:p/>
        </p:txBody>
      </p:sp>
      <p:sp>
        <p:nvSpPr>
          <p:cNvPr id="69" name="Google Shape;69;gfa1d3617ca_0_351"/>
          <p:cNvSpPr txBox="1"/>
          <p:nvPr>
            <p:ph idx="1" type="body"/>
          </p:nvPr>
        </p:nvSpPr>
        <p:spPr>
          <a:xfrm>
            <a:off x="415600" y="2759667"/>
            <a:ext cx="11360700" cy="3332400"/>
          </a:xfrm>
          <a:prstGeom prst="rect">
            <a:avLst/>
          </a:prstGeom>
          <a:noFill/>
          <a:ln>
            <a:noFill/>
          </a:ln>
        </p:spPr>
        <p:txBody>
          <a:bodyPr anchorCtr="0" anchor="t" bIns="45700" lIns="91425" spcFirstLastPara="1" rIns="91425" wrap="square" tIns="45700">
            <a:normAutofit/>
          </a:bodyPr>
          <a:lstStyle>
            <a:lvl1pPr indent="-381000" lvl="0" marL="457200" algn="l">
              <a:lnSpc>
                <a:spcPct val="115000"/>
              </a:lnSpc>
              <a:spcBef>
                <a:spcPts val="0"/>
              </a:spcBef>
              <a:spcAft>
                <a:spcPts val="0"/>
              </a:spcAft>
              <a:buClr>
                <a:schemeClr val="dk2"/>
              </a:buClr>
              <a:buSzPts val="2400"/>
              <a:buChar char="●"/>
              <a:defRPr sz="2400">
                <a:solidFill>
                  <a:schemeClr val="dk2"/>
                </a:solidFill>
              </a:defRPr>
            </a:lvl1pPr>
            <a:lvl2pPr indent="-349250" lvl="1" marL="914400" algn="l">
              <a:lnSpc>
                <a:spcPct val="115000"/>
              </a:lnSpc>
              <a:spcBef>
                <a:spcPts val="2100"/>
              </a:spcBef>
              <a:spcAft>
                <a:spcPts val="0"/>
              </a:spcAft>
              <a:buClr>
                <a:schemeClr val="dk2"/>
              </a:buClr>
              <a:buSzPts val="1900"/>
              <a:buChar char="○"/>
              <a:defRPr sz="1900">
                <a:solidFill>
                  <a:schemeClr val="dk2"/>
                </a:solidFill>
              </a:defRPr>
            </a:lvl2pPr>
            <a:lvl3pPr indent="-349250" lvl="2" marL="1371600" algn="l">
              <a:lnSpc>
                <a:spcPct val="115000"/>
              </a:lnSpc>
              <a:spcBef>
                <a:spcPts val="2100"/>
              </a:spcBef>
              <a:spcAft>
                <a:spcPts val="0"/>
              </a:spcAft>
              <a:buClr>
                <a:schemeClr val="dk2"/>
              </a:buClr>
              <a:buSzPts val="1900"/>
              <a:buChar char="■"/>
              <a:defRPr sz="1900">
                <a:solidFill>
                  <a:schemeClr val="dk2"/>
                </a:solidFill>
              </a:defRPr>
            </a:lvl3pPr>
            <a:lvl4pPr indent="-349250" lvl="3" marL="1828800" algn="l">
              <a:lnSpc>
                <a:spcPct val="115000"/>
              </a:lnSpc>
              <a:spcBef>
                <a:spcPts val="2100"/>
              </a:spcBef>
              <a:spcAft>
                <a:spcPts val="0"/>
              </a:spcAft>
              <a:buClr>
                <a:schemeClr val="dk2"/>
              </a:buClr>
              <a:buSzPts val="1900"/>
              <a:buChar char="●"/>
              <a:defRPr sz="1900">
                <a:solidFill>
                  <a:schemeClr val="dk2"/>
                </a:solidFill>
              </a:defRPr>
            </a:lvl4pPr>
            <a:lvl5pPr indent="-349250" lvl="4" marL="2286000" algn="l">
              <a:lnSpc>
                <a:spcPct val="115000"/>
              </a:lnSpc>
              <a:spcBef>
                <a:spcPts val="2100"/>
              </a:spcBef>
              <a:spcAft>
                <a:spcPts val="0"/>
              </a:spcAft>
              <a:buClr>
                <a:schemeClr val="dk2"/>
              </a:buClr>
              <a:buSzPts val="1900"/>
              <a:buChar char="○"/>
              <a:defRPr sz="1900">
                <a:solidFill>
                  <a:schemeClr val="dk2"/>
                </a:solidFill>
              </a:defRPr>
            </a:lvl5pPr>
            <a:lvl6pPr indent="-349250" lvl="5" marL="2743200" algn="l">
              <a:lnSpc>
                <a:spcPct val="115000"/>
              </a:lnSpc>
              <a:spcBef>
                <a:spcPts val="2100"/>
              </a:spcBef>
              <a:spcAft>
                <a:spcPts val="0"/>
              </a:spcAft>
              <a:buClr>
                <a:schemeClr val="dk2"/>
              </a:buClr>
              <a:buSzPts val="1900"/>
              <a:buChar char="■"/>
              <a:defRPr sz="1900">
                <a:solidFill>
                  <a:schemeClr val="dk2"/>
                </a:solidFill>
              </a:defRPr>
            </a:lvl6pPr>
            <a:lvl7pPr indent="-349250" lvl="6" marL="3200400" algn="l">
              <a:lnSpc>
                <a:spcPct val="115000"/>
              </a:lnSpc>
              <a:spcBef>
                <a:spcPts val="2100"/>
              </a:spcBef>
              <a:spcAft>
                <a:spcPts val="0"/>
              </a:spcAft>
              <a:buClr>
                <a:schemeClr val="dk2"/>
              </a:buClr>
              <a:buSzPts val="1900"/>
              <a:buChar char="●"/>
              <a:defRPr sz="1900">
                <a:solidFill>
                  <a:schemeClr val="dk2"/>
                </a:solidFill>
              </a:defRPr>
            </a:lvl7pPr>
            <a:lvl8pPr indent="-349250" lvl="7" marL="3657600" algn="l">
              <a:lnSpc>
                <a:spcPct val="115000"/>
              </a:lnSpc>
              <a:spcBef>
                <a:spcPts val="2100"/>
              </a:spcBef>
              <a:spcAft>
                <a:spcPts val="0"/>
              </a:spcAft>
              <a:buClr>
                <a:schemeClr val="dk2"/>
              </a:buClr>
              <a:buSzPts val="1900"/>
              <a:buChar char="○"/>
              <a:defRPr sz="1900">
                <a:solidFill>
                  <a:schemeClr val="dk2"/>
                </a:solidFill>
              </a:defRPr>
            </a:lvl8pPr>
            <a:lvl9pPr indent="-349250" lvl="8" marL="4114800" algn="l">
              <a:lnSpc>
                <a:spcPct val="115000"/>
              </a:lnSpc>
              <a:spcBef>
                <a:spcPts val="2100"/>
              </a:spcBef>
              <a:spcAft>
                <a:spcPts val="2100"/>
              </a:spcAft>
              <a:buClr>
                <a:schemeClr val="dk2"/>
              </a:buClr>
              <a:buSzPts val="1900"/>
              <a:buChar char="■"/>
              <a:defRPr sz="1900">
                <a:solidFill>
                  <a:schemeClr val="dk2"/>
                </a:solidFill>
              </a:defRPr>
            </a:lvl9pPr>
          </a:lstStyle>
          <a:p/>
        </p:txBody>
      </p:sp>
      <p:sp>
        <p:nvSpPr>
          <p:cNvPr id="70" name="Google Shape;70;gfa1d3617ca_0_351"/>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71" name="Shape 71"/>
        <p:cNvGrpSpPr/>
        <p:nvPr/>
      </p:nvGrpSpPr>
      <p:grpSpPr>
        <a:xfrm>
          <a:off x="0" y="0"/>
          <a:ext cx="0" cy="0"/>
          <a:chOff x="0" y="0"/>
          <a:chExt cx="0" cy="0"/>
        </a:xfrm>
      </p:grpSpPr>
      <p:sp>
        <p:nvSpPr>
          <p:cNvPr id="72" name="Google Shape;72;gfa1d3617ca_0_712"/>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fa1d3617ca_0_712"/>
          <p:cNvSpPr/>
          <p:nvPr/>
        </p:nvSpPr>
        <p:spPr>
          <a:xfrm>
            <a:off x="0" y="0"/>
            <a:ext cx="4779900" cy="68580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fa1d3617ca_0_712"/>
          <p:cNvSpPr/>
          <p:nvPr/>
        </p:nvSpPr>
        <p:spPr>
          <a:xfrm>
            <a:off x="5478433" y="848667"/>
            <a:ext cx="2593200" cy="77100"/>
          </a:xfrm>
          <a:prstGeom prst="rect">
            <a:avLst/>
          </a:prstGeom>
          <a:solidFill>
            <a:srgbClr val="E0E0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fa1d3617ca_0_712"/>
          <p:cNvSpPr/>
          <p:nvPr/>
        </p:nvSpPr>
        <p:spPr>
          <a:xfrm>
            <a:off x="517900" y="848667"/>
            <a:ext cx="3719700" cy="77100"/>
          </a:xfrm>
          <a:prstGeom prst="rect">
            <a:avLst/>
          </a:prstGeom>
          <a:solidFill>
            <a:srgbClr val="FF98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fa1d3617ca_0_712"/>
          <p:cNvSpPr txBox="1"/>
          <p:nvPr>
            <p:ph type="title"/>
          </p:nvPr>
        </p:nvSpPr>
        <p:spPr>
          <a:xfrm>
            <a:off x="411700" y="1027367"/>
            <a:ext cx="3822300" cy="5004900"/>
          </a:xfrm>
          <a:prstGeom prst="rect">
            <a:avLst/>
          </a:prstGeom>
          <a:noFill/>
        </p:spPr>
        <p:txBody>
          <a:bodyPr anchorCtr="0" anchor="t" bIns="121900" lIns="121900" spcFirstLastPara="1" rIns="121900" wrap="square" tIns="1219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77" name="Google Shape;77;gfa1d3617ca_0_712"/>
          <p:cNvSpPr txBox="1"/>
          <p:nvPr>
            <p:ph idx="1" type="body"/>
          </p:nvPr>
        </p:nvSpPr>
        <p:spPr>
          <a:xfrm>
            <a:off x="5363800" y="1027367"/>
            <a:ext cx="6559200" cy="5082300"/>
          </a:xfrm>
          <a:prstGeom prst="rect">
            <a:avLst/>
          </a:prstGeom>
          <a:noFill/>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Clr>
                <a:srgbClr val="434343"/>
              </a:buClr>
              <a:buSzPts val="1900"/>
              <a:buChar char="●"/>
              <a:defRPr sz="1900">
                <a:solidFill>
                  <a:srgbClr val="434343"/>
                </a:solidFill>
              </a:defRPr>
            </a:lvl1pPr>
            <a:lvl2pPr indent="-330200" lvl="1" marL="914400" algn="l">
              <a:lnSpc>
                <a:spcPct val="115000"/>
              </a:lnSpc>
              <a:spcBef>
                <a:spcPts val="0"/>
              </a:spcBef>
              <a:spcAft>
                <a:spcPts val="0"/>
              </a:spcAft>
              <a:buClr>
                <a:srgbClr val="434343"/>
              </a:buClr>
              <a:buSzPts val="1600"/>
              <a:buChar char="○"/>
              <a:defRPr sz="1600">
                <a:solidFill>
                  <a:srgbClr val="434343"/>
                </a:solidFill>
              </a:defRPr>
            </a:lvl2pPr>
            <a:lvl3pPr indent="-330200" lvl="2" marL="1371600" algn="l">
              <a:lnSpc>
                <a:spcPct val="115000"/>
              </a:lnSpc>
              <a:spcBef>
                <a:spcPts val="0"/>
              </a:spcBef>
              <a:spcAft>
                <a:spcPts val="0"/>
              </a:spcAft>
              <a:buClr>
                <a:srgbClr val="434343"/>
              </a:buClr>
              <a:buSzPts val="1600"/>
              <a:buChar char="■"/>
              <a:defRPr sz="1600">
                <a:solidFill>
                  <a:srgbClr val="434343"/>
                </a:solidFill>
              </a:defRPr>
            </a:lvl3pPr>
            <a:lvl4pPr indent="-330200" lvl="3" marL="1828800" algn="l">
              <a:lnSpc>
                <a:spcPct val="115000"/>
              </a:lnSpc>
              <a:spcBef>
                <a:spcPts val="0"/>
              </a:spcBef>
              <a:spcAft>
                <a:spcPts val="0"/>
              </a:spcAft>
              <a:buClr>
                <a:srgbClr val="434343"/>
              </a:buClr>
              <a:buSzPts val="1600"/>
              <a:buChar char="●"/>
              <a:defRPr sz="1600">
                <a:solidFill>
                  <a:srgbClr val="434343"/>
                </a:solidFill>
              </a:defRPr>
            </a:lvl4pPr>
            <a:lvl5pPr indent="-330200" lvl="4" marL="2286000" algn="l">
              <a:lnSpc>
                <a:spcPct val="115000"/>
              </a:lnSpc>
              <a:spcBef>
                <a:spcPts val="0"/>
              </a:spcBef>
              <a:spcAft>
                <a:spcPts val="0"/>
              </a:spcAft>
              <a:buClr>
                <a:srgbClr val="434343"/>
              </a:buClr>
              <a:buSzPts val="1600"/>
              <a:buChar char="○"/>
              <a:defRPr sz="1600">
                <a:solidFill>
                  <a:srgbClr val="434343"/>
                </a:solidFill>
              </a:defRPr>
            </a:lvl5pPr>
            <a:lvl6pPr indent="-330200" lvl="5" marL="2743200" algn="l">
              <a:lnSpc>
                <a:spcPct val="115000"/>
              </a:lnSpc>
              <a:spcBef>
                <a:spcPts val="0"/>
              </a:spcBef>
              <a:spcAft>
                <a:spcPts val="0"/>
              </a:spcAft>
              <a:buClr>
                <a:srgbClr val="434343"/>
              </a:buClr>
              <a:buSzPts val="1600"/>
              <a:buChar char="■"/>
              <a:defRPr sz="1600">
                <a:solidFill>
                  <a:srgbClr val="434343"/>
                </a:solidFill>
              </a:defRPr>
            </a:lvl6pPr>
            <a:lvl7pPr indent="-330200" lvl="6" marL="3200400" algn="l">
              <a:lnSpc>
                <a:spcPct val="115000"/>
              </a:lnSpc>
              <a:spcBef>
                <a:spcPts val="0"/>
              </a:spcBef>
              <a:spcAft>
                <a:spcPts val="0"/>
              </a:spcAft>
              <a:buClr>
                <a:srgbClr val="434343"/>
              </a:buClr>
              <a:buSzPts val="1600"/>
              <a:buChar char="●"/>
              <a:defRPr sz="1600">
                <a:solidFill>
                  <a:srgbClr val="434343"/>
                </a:solidFill>
              </a:defRPr>
            </a:lvl7pPr>
            <a:lvl8pPr indent="-330200" lvl="7" marL="3657600" algn="l">
              <a:lnSpc>
                <a:spcPct val="115000"/>
              </a:lnSpc>
              <a:spcBef>
                <a:spcPts val="0"/>
              </a:spcBef>
              <a:spcAft>
                <a:spcPts val="0"/>
              </a:spcAft>
              <a:buClr>
                <a:srgbClr val="434343"/>
              </a:buClr>
              <a:buSzPts val="1600"/>
              <a:buChar char="○"/>
              <a:defRPr sz="1600">
                <a:solidFill>
                  <a:srgbClr val="434343"/>
                </a:solidFill>
              </a:defRPr>
            </a:lvl8pPr>
            <a:lvl9pPr indent="-330200" lvl="8" marL="4114800" algn="l">
              <a:lnSpc>
                <a:spcPct val="115000"/>
              </a:lnSpc>
              <a:spcBef>
                <a:spcPts val="0"/>
              </a:spcBef>
              <a:spcAft>
                <a:spcPts val="0"/>
              </a:spcAft>
              <a:buClr>
                <a:srgbClr val="434343"/>
              </a:buClr>
              <a:buSzPts val="1600"/>
              <a:buChar char="■"/>
              <a:defRPr sz="1600">
                <a:solidFill>
                  <a:srgbClr val="434343"/>
                </a:solidFill>
              </a:defRPr>
            </a:lvl9pPr>
          </a:lstStyle>
          <a:p/>
        </p:txBody>
      </p:sp>
      <p:sp>
        <p:nvSpPr>
          <p:cNvPr id="78" name="Google Shape;78;gfa1d3617ca_0_712"/>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10">
    <p:bg>
      <p:bgPr>
        <a:solidFill>
          <a:srgbClr val="FFFFFF"/>
        </a:solidFill>
      </p:bgPr>
    </p:bg>
    <p:spTree>
      <p:nvGrpSpPr>
        <p:cNvPr id="79" name="Shape 79"/>
        <p:cNvGrpSpPr/>
        <p:nvPr/>
      </p:nvGrpSpPr>
      <p:grpSpPr>
        <a:xfrm>
          <a:off x="0" y="0"/>
          <a:ext cx="0" cy="0"/>
          <a:chOff x="0" y="0"/>
          <a:chExt cx="0" cy="0"/>
        </a:xfrm>
      </p:grpSpPr>
      <p:sp>
        <p:nvSpPr>
          <p:cNvPr id="80" name="Google Shape;80;gfa1d3617ca_1_114"/>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fa1d3617ca_1_114"/>
          <p:cNvSpPr/>
          <p:nvPr/>
        </p:nvSpPr>
        <p:spPr>
          <a:xfrm>
            <a:off x="0" y="0"/>
            <a:ext cx="4779900" cy="68580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fa1d3617ca_1_114"/>
          <p:cNvSpPr/>
          <p:nvPr/>
        </p:nvSpPr>
        <p:spPr>
          <a:xfrm>
            <a:off x="5478433" y="848667"/>
            <a:ext cx="2593200" cy="77100"/>
          </a:xfrm>
          <a:prstGeom prst="rect">
            <a:avLst/>
          </a:prstGeom>
          <a:solidFill>
            <a:srgbClr val="E0E0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fa1d3617ca_1_114"/>
          <p:cNvSpPr/>
          <p:nvPr/>
        </p:nvSpPr>
        <p:spPr>
          <a:xfrm>
            <a:off x="517900" y="848667"/>
            <a:ext cx="3719700" cy="771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fa1d3617ca_1_114"/>
          <p:cNvSpPr txBox="1"/>
          <p:nvPr>
            <p:ph type="title"/>
          </p:nvPr>
        </p:nvSpPr>
        <p:spPr>
          <a:xfrm>
            <a:off x="411700" y="1027367"/>
            <a:ext cx="3822300" cy="5004900"/>
          </a:xfrm>
          <a:prstGeom prst="rect">
            <a:avLst/>
          </a:prstGeom>
          <a:noFill/>
        </p:spPr>
        <p:txBody>
          <a:bodyPr anchorCtr="0" anchor="t" bIns="121900" lIns="121900" spcFirstLastPara="1" rIns="121900" wrap="square" tIns="1219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85" name="Google Shape;85;gfa1d3617ca_1_114"/>
          <p:cNvSpPr txBox="1"/>
          <p:nvPr>
            <p:ph idx="1" type="body"/>
          </p:nvPr>
        </p:nvSpPr>
        <p:spPr>
          <a:xfrm>
            <a:off x="5363800" y="1027367"/>
            <a:ext cx="6559200" cy="5082300"/>
          </a:xfrm>
          <a:prstGeom prst="rect">
            <a:avLst/>
          </a:prstGeom>
          <a:noFill/>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Clr>
                <a:srgbClr val="434343"/>
              </a:buClr>
              <a:buSzPts val="1900"/>
              <a:buChar char="●"/>
              <a:defRPr sz="1900">
                <a:solidFill>
                  <a:srgbClr val="434343"/>
                </a:solidFill>
              </a:defRPr>
            </a:lvl1pPr>
            <a:lvl2pPr indent="-330200" lvl="1" marL="914400" algn="l">
              <a:lnSpc>
                <a:spcPct val="115000"/>
              </a:lnSpc>
              <a:spcBef>
                <a:spcPts val="0"/>
              </a:spcBef>
              <a:spcAft>
                <a:spcPts val="0"/>
              </a:spcAft>
              <a:buClr>
                <a:srgbClr val="434343"/>
              </a:buClr>
              <a:buSzPts val="1600"/>
              <a:buChar char="○"/>
              <a:defRPr sz="1600">
                <a:solidFill>
                  <a:srgbClr val="434343"/>
                </a:solidFill>
              </a:defRPr>
            </a:lvl2pPr>
            <a:lvl3pPr indent="-330200" lvl="2" marL="1371600" algn="l">
              <a:lnSpc>
                <a:spcPct val="115000"/>
              </a:lnSpc>
              <a:spcBef>
                <a:spcPts val="0"/>
              </a:spcBef>
              <a:spcAft>
                <a:spcPts val="0"/>
              </a:spcAft>
              <a:buClr>
                <a:srgbClr val="434343"/>
              </a:buClr>
              <a:buSzPts val="1600"/>
              <a:buChar char="■"/>
              <a:defRPr sz="1600">
                <a:solidFill>
                  <a:srgbClr val="434343"/>
                </a:solidFill>
              </a:defRPr>
            </a:lvl3pPr>
            <a:lvl4pPr indent="-330200" lvl="3" marL="1828800" algn="l">
              <a:lnSpc>
                <a:spcPct val="115000"/>
              </a:lnSpc>
              <a:spcBef>
                <a:spcPts val="0"/>
              </a:spcBef>
              <a:spcAft>
                <a:spcPts val="0"/>
              </a:spcAft>
              <a:buClr>
                <a:srgbClr val="434343"/>
              </a:buClr>
              <a:buSzPts val="1600"/>
              <a:buChar char="●"/>
              <a:defRPr sz="1600">
                <a:solidFill>
                  <a:srgbClr val="434343"/>
                </a:solidFill>
              </a:defRPr>
            </a:lvl4pPr>
            <a:lvl5pPr indent="-330200" lvl="4" marL="2286000" algn="l">
              <a:lnSpc>
                <a:spcPct val="115000"/>
              </a:lnSpc>
              <a:spcBef>
                <a:spcPts val="0"/>
              </a:spcBef>
              <a:spcAft>
                <a:spcPts val="0"/>
              </a:spcAft>
              <a:buClr>
                <a:srgbClr val="434343"/>
              </a:buClr>
              <a:buSzPts val="1600"/>
              <a:buChar char="○"/>
              <a:defRPr sz="1600">
                <a:solidFill>
                  <a:srgbClr val="434343"/>
                </a:solidFill>
              </a:defRPr>
            </a:lvl5pPr>
            <a:lvl6pPr indent="-330200" lvl="5" marL="2743200" algn="l">
              <a:lnSpc>
                <a:spcPct val="115000"/>
              </a:lnSpc>
              <a:spcBef>
                <a:spcPts val="0"/>
              </a:spcBef>
              <a:spcAft>
                <a:spcPts val="0"/>
              </a:spcAft>
              <a:buClr>
                <a:srgbClr val="434343"/>
              </a:buClr>
              <a:buSzPts val="1600"/>
              <a:buChar char="■"/>
              <a:defRPr sz="1600">
                <a:solidFill>
                  <a:srgbClr val="434343"/>
                </a:solidFill>
              </a:defRPr>
            </a:lvl6pPr>
            <a:lvl7pPr indent="-330200" lvl="6" marL="3200400" algn="l">
              <a:lnSpc>
                <a:spcPct val="115000"/>
              </a:lnSpc>
              <a:spcBef>
                <a:spcPts val="0"/>
              </a:spcBef>
              <a:spcAft>
                <a:spcPts val="0"/>
              </a:spcAft>
              <a:buClr>
                <a:srgbClr val="434343"/>
              </a:buClr>
              <a:buSzPts val="1600"/>
              <a:buChar char="●"/>
              <a:defRPr sz="1600">
                <a:solidFill>
                  <a:srgbClr val="434343"/>
                </a:solidFill>
              </a:defRPr>
            </a:lvl7pPr>
            <a:lvl8pPr indent="-330200" lvl="7" marL="3657600" algn="l">
              <a:lnSpc>
                <a:spcPct val="115000"/>
              </a:lnSpc>
              <a:spcBef>
                <a:spcPts val="0"/>
              </a:spcBef>
              <a:spcAft>
                <a:spcPts val="0"/>
              </a:spcAft>
              <a:buClr>
                <a:srgbClr val="434343"/>
              </a:buClr>
              <a:buSzPts val="1600"/>
              <a:buChar char="○"/>
              <a:defRPr sz="1600">
                <a:solidFill>
                  <a:srgbClr val="434343"/>
                </a:solidFill>
              </a:defRPr>
            </a:lvl8pPr>
            <a:lvl9pPr indent="-330200" lvl="8" marL="4114800" algn="l">
              <a:lnSpc>
                <a:spcPct val="115000"/>
              </a:lnSpc>
              <a:spcBef>
                <a:spcPts val="0"/>
              </a:spcBef>
              <a:spcAft>
                <a:spcPts val="0"/>
              </a:spcAft>
              <a:buClr>
                <a:srgbClr val="434343"/>
              </a:buClr>
              <a:buSzPts val="1600"/>
              <a:buChar char="■"/>
              <a:defRPr sz="1600">
                <a:solidFill>
                  <a:srgbClr val="434343"/>
                </a:solidFill>
              </a:defRPr>
            </a:lvl9pPr>
          </a:lstStyle>
          <a:p/>
        </p:txBody>
      </p:sp>
      <p:sp>
        <p:nvSpPr>
          <p:cNvPr id="86" name="Google Shape;86;gfa1d3617ca_1_114"/>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11">
    <p:spTree>
      <p:nvGrpSpPr>
        <p:cNvPr id="87" name="Shape 87"/>
        <p:cNvGrpSpPr/>
        <p:nvPr/>
      </p:nvGrpSpPr>
      <p:grpSpPr>
        <a:xfrm>
          <a:off x="0" y="0"/>
          <a:ext cx="0" cy="0"/>
          <a:chOff x="0" y="0"/>
          <a:chExt cx="0" cy="0"/>
        </a:xfrm>
      </p:grpSpPr>
      <p:sp>
        <p:nvSpPr>
          <p:cNvPr id="88" name="Google Shape;88;gfa1d3617ca_1_214"/>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fa1d3617ca_1_214"/>
          <p:cNvSpPr/>
          <p:nvPr/>
        </p:nvSpPr>
        <p:spPr>
          <a:xfrm>
            <a:off x="0" y="0"/>
            <a:ext cx="12192000" cy="2471100"/>
          </a:xfrm>
          <a:prstGeom prst="rect">
            <a:avLst/>
          </a:prstGeom>
          <a:gradFill>
            <a:gsLst>
              <a:gs pos="0">
                <a:srgbClr val="696969"/>
              </a:gs>
              <a:gs pos="100000">
                <a:srgbClr val="1D1D1D"/>
              </a:gs>
            </a:gsLst>
            <a:path path="circle">
              <a:fillToRect b="50%" l="50%" r="50%" t="50%"/>
            </a:path>
            <a:tileRect/>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gfa1d3617ca_1_214"/>
          <p:cNvSpPr/>
          <p:nvPr/>
        </p:nvSpPr>
        <p:spPr>
          <a:xfrm rot="-5400000">
            <a:off x="9719600" y="100"/>
            <a:ext cx="2471100" cy="24711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fa1d3617ca_1_214"/>
          <p:cNvSpPr txBox="1"/>
          <p:nvPr>
            <p:ph type="title"/>
          </p:nvPr>
        </p:nvSpPr>
        <p:spPr>
          <a:xfrm>
            <a:off x="415600" y="1002267"/>
            <a:ext cx="8961900" cy="1343100"/>
          </a:xfrm>
          <a:prstGeom prst="rect">
            <a:avLst/>
          </a:prstGeom>
          <a:noFill/>
        </p:spPr>
        <p:txBody>
          <a:bodyPr anchorCtr="0" anchor="b" bIns="121900" lIns="121900" spcFirstLastPara="1" rIns="121900" wrap="square" tIns="1219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92" name="Google Shape;92;gfa1d3617ca_1_214"/>
          <p:cNvSpPr txBox="1"/>
          <p:nvPr>
            <p:ph idx="1" type="body"/>
          </p:nvPr>
        </p:nvSpPr>
        <p:spPr>
          <a:xfrm>
            <a:off x="415600" y="2759433"/>
            <a:ext cx="5333100" cy="3332400"/>
          </a:xfrm>
          <a:prstGeom prst="rect">
            <a:avLst/>
          </a:prstGeom>
          <a:noFill/>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Clr>
                <a:schemeClr val="dk2"/>
              </a:buClr>
              <a:buSzPts val="1900"/>
              <a:buChar char="●"/>
              <a:defRPr sz="1900">
                <a:solidFill>
                  <a:schemeClr val="dk2"/>
                </a:solidFill>
              </a:defRPr>
            </a:lvl1pPr>
            <a:lvl2pPr indent="-330200" lvl="1" marL="914400" algn="l">
              <a:lnSpc>
                <a:spcPct val="115000"/>
              </a:lnSpc>
              <a:spcBef>
                <a:spcPts val="0"/>
              </a:spcBef>
              <a:spcAft>
                <a:spcPts val="0"/>
              </a:spcAft>
              <a:buClr>
                <a:schemeClr val="dk2"/>
              </a:buClr>
              <a:buSzPts val="1600"/>
              <a:buChar char="○"/>
              <a:defRPr sz="1600">
                <a:solidFill>
                  <a:schemeClr val="dk2"/>
                </a:solidFill>
              </a:defRPr>
            </a:lvl2pPr>
            <a:lvl3pPr indent="-330200" lvl="2" marL="1371600" algn="l">
              <a:lnSpc>
                <a:spcPct val="115000"/>
              </a:lnSpc>
              <a:spcBef>
                <a:spcPts val="0"/>
              </a:spcBef>
              <a:spcAft>
                <a:spcPts val="0"/>
              </a:spcAft>
              <a:buClr>
                <a:schemeClr val="dk2"/>
              </a:buClr>
              <a:buSzPts val="1600"/>
              <a:buChar char="■"/>
              <a:defRPr sz="1600">
                <a:solidFill>
                  <a:schemeClr val="dk2"/>
                </a:solidFill>
              </a:defRPr>
            </a:lvl3pPr>
            <a:lvl4pPr indent="-330200" lvl="3" marL="1828800" algn="l">
              <a:lnSpc>
                <a:spcPct val="115000"/>
              </a:lnSpc>
              <a:spcBef>
                <a:spcPts val="0"/>
              </a:spcBef>
              <a:spcAft>
                <a:spcPts val="0"/>
              </a:spcAft>
              <a:buClr>
                <a:schemeClr val="dk2"/>
              </a:buClr>
              <a:buSzPts val="1600"/>
              <a:buChar char="●"/>
              <a:defRPr sz="1600">
                <a:solidFill>
                  <a:schemeClr val="dk2"/>
                </a:solidFill>
              </a:defRPr>
            </a:lvl4pPr>
            <a:lvl5pPr indent="-330200" lvl="4" marL="2286000" algn="l">
              <a:lnSpc>
                <a:spcPct val="115000"/>
              </a:lnSpc>
              <a:spcBef>
                <a:spcPts val="0"/>
              </a:spcBef>
              <a:spcAft>
                <a:spcPts val="0"/>
              </a:spcAft>
              <a:buClr>
                <a:schemeClr val="dk2"/>
              </a:buClr>
              <a:buSzPts val="1600"/>
              <a:buChar char="○"/>
              <a:defRPr sz="1600">
                <a:solidFill>
                  <a:schemeClr val="dk2"/>
                </a:solidFill>
              </a:defRPr>
            </a:lvl5pPr>
            <a:lvl6pPr indent="-330200" lvl="5" marL="2743200" algn="l">
              <a:lnSpc>
                <a:spcPct val="115000"/>
              </a:lnSpc>
              <a:spcBef>
                <a:spcPts val="0"/>
              </a:spcBef>
              <a:spcAft>
                <a:spcPts val="0"/>
              </a:spcAft>
              <a:buClr>
                <a:schemeClr val="dk2"/>
              </a:buClr>
              <a:buSzPts val="1600"/>
              <a:buChar char="■"/>
              <a:defRPr sz="1600">
                <a:solidFill>
                  <a:schemeClr val="dk2"/>
                </a:solidFill>
              </a:defRPr>
            </a:lvl6pPr>
            <a:lvl7pPr indent="-330200" lvl="6" marL="3200400" algn="l">
              <a:lnSpc>
                <a:spcPct val="115000"/>
              </a:lnSpc>
              <a:spcBef>
                <a:spcPts val="0"/>
              </a:spcBef>
              <a:spcAft>
                <a:spcPts val="0"/>
              </a:spcAft>
              <a:buClr>
                <a:schemeClr val="dk2"/>
              </a:buClr>
              <a:buSzPts val="1600"/>
              <a:buChar char="●"/>
              <a:defRPr sz="1600">
                <a:solidFill>
                  <a:schemeClr val="dk2"/>
                </a:solidFill>
              </a:defRPr>
            </a:lvl7pPr>
            <a:lvl8pPr indent="-330200" lvl="7" marL="3657600" algn="l">
              <a:lnSpc>
                <a:spcPct val="115000"/>
              </a:lnSpc>
              <a:spcBef>
                <a:spcPts val="0"/>
              </a:spcBef>
              <a:spcAft>
                <a:spcPts val="0"/>
              </a:spcAft>
              <a:buClr>
                <a:schemeClr val="dk2"/>
              </a:buClr>
              <a:buSzPts val="1600"/>
              <a:buChar char="○"/>
              <a:defRPr sz="1600">
                <a:solidFill>
                  <a:schemeClr val="dk2"/>
                </a:solidFill>
              </a:defRPr>
            </a:lvl8pPr>
            <a:lvl9pPr indent="-330200" lvl="8" marL="4114800" algn="l">
              <a:lnSpc>
                <a:spcPct val="115000"/>
              </a:lnSpc>
              <a:spcBef>
                <a:spcPts val="0"/>
              </a:spcBef>
              <a:spcAft>
                <a:spcPts val="0"/>
              </a:spcAft>
              <a:buClr>
                <a:schemeClr val="dk2"/>
              </a:buClr>
              <a:buSzPts val="1600"/>
              <a:buChar char="■"/>
              <a:defRPr sz="1600">
                <a:solidFill>
                  <a:schemeClr val="dk2"/>
                </a:solidFill>
              </a:defRPr>
            </a:lvl9pPr>
          </a:lstStyle>
          <a:p/>
        </p:txBody>
      </p:sp>
      <p:sp>
        <p:nvSpPr>
          <p:cNvPr id="93" name="Google Shape;93;gfa1d3617ca_1_214"/>
          <p:cNvSpPr txBox="1"/>
          <p:nvPr>
            <p:ph idx="2" type="body"/>
          </p:nvPr>
        </p:nvSpPr>
        <p:spPr>
          <a:xfrm>
            <a:off x="6443200" y="2759433"/>
            <a:ext cx="5333100" cy="3332400"/>
          </a:xfrm>
          <a:prstGeom prst="rect">
            <a:avLst/>
          </a:prstGeom>
          <a:noFill/>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Clr>
                <a:schemeClr val="dk2"/>
              </a:buClr>
              <a:buSzPts val="1900"/>
              <a:buChar char="●"/>
              <a:defRPr sz="1900">
                <a:solidFill>
                  <a:schemeClr val="dk2"/>
                </a:solidFill>
              </a:defRPr>
            </a:lvl1pPr>
            <a:lvl2pPr indent="-330200" lvl="1" marL="914400" algn="l">
              <a:lnSpc>
                <a:spcPct val="115000"/>
              </a:lnSpc>
              <a:spcBef>
                <a:spcPts val="0"/>
              </a:spcBef>
              <a:spcAft>
                <a:spcPts val="0"/>
              </a:spcAft>
              <a:buClr>
                <a:schemeClr val="dk2"/>
              </a:buClr>
              <a:buSzPts val="1600"/>
              <a:buChar char="○"/>
              <a:defRPr sz="1600">
                <a:solidFill>
                  <a:schemeClr val="dk2"/>
                </a:solidFill>
              </a:defRPr>
            </a:lvl2pPr>
            <a:lvl3pPr indent="-330200" lvl="2" marL="1371600" algn="l">
              <a:lnSpc>
                <a:spcPct val="115000"/>
              </a:lnSpc>
              <a:spcBef>
                <a:spcPts val="0"/>
              </a:spcBef>
              <a:spcAft>
                <a:spcPts val="0"/>
              </a:spcAft>
              <a:buClr>
                <a:schemeClr val="dk2"/>
              </a:buClr>
              <a:buSzPts val="1600"/>
              <a:buChar char="■"/>
              <a:defRPr sz="1600">
                <a:solidFill>
                  <a:schemeClr val="dk2"/>
                </a:solidFill>
              </a:defRPr>
            </a:lvl3pPr>
            <a:lvl4pPr indent="-330200" lvl="3" marL="1828800" algn="l">
              <a:lnSpc>
                <a:spcPct val="115000"/>
              </a:lnSpc>
              <a:spcBef>
                <a:spcPts val="0"/>
              </a:spcBef>
              <a:spcAft>
                <a:spcPts val="0"/>
              </a:spcAft>
              <a:buClr>
                <a:schemeClr val="dk2"/>
              </a:buClr>
              <a:buSzPts val="1600"/>
              <a:buChar char="●"/>
              <a:defRPr sz="1600">
                <a:solidFill>
                  <a:schemeClr val="dk2"/>
                </a:solidFill>
              </a:defRPr>
            </a:lvl4pPr>
            <a:lvl5pPr indent="-330200" lvl="4" marL="2286000" algn="l">
              <a:lnSpc>
                <a:spcPct val="115000"/>
              </a:lnSpc>
              <a:spcBef>
                <a:spcPts val="0"/>
              </a:spcBef>
              <a:spcAft>
                <a:spcPts val="0"/>
              </a:spcAft>
              <a:buClr>
                <a:schemeClr val="dk2"/>
              </a:buClr>
              <a:buSzPts val="1600"/>
              <a:buChar char="○"/>
              <a:defRPr sz="1600">
                <a:solidFill>
                  <a:schemeClr val="dk2"/>
                </a:solidFill>
              </a:defRPr>
            </a:lvl5pPr>
            <a:lvl6pPr indent="-330200" lvl="5" marL="2743200" algn="l">
              <a:lnSpc>
                <a:spcPct val="115000"/>
              </a:lnSpc>
              <a:spcBef>
                <a:spcPts val="0"/>
              </a:spcBef>
              <a:spcAft>
                <a:spcPts val="0"/>
              </a:spcAft>
              <a:buClr>
                <a:schemeClr val="dk2"/>
              </a:buClr>
              <a:buSzPts val="1600"/>
              <a:buChar char="■"/>
              <a:defRPr sz="1600">
                <a:solidFill>
                  <a:schemeClr val="dk2"/>
                </a:solidFill>
              </a:defRPr>
            </a:lvl6pPr>
            <a:lvl7pPr indent="-330200" lvl="6" marL="3200400" algn="l">
              <a:lnSpc>
                <a:spcPct val="115000"/>
              </a:lnSpc>
              <a:spcBef>
                <a:spcPts val="0"/>
              </a:spcBef>
              <a:spcAft>
                <a:spcPts val="0"/>
              </a:spcAft>
              <a:buClr>
                <a:schemeClr val="dk2"/>
              </a:buClr>
              <a:buSzPts val="1600"/>
              <a:buChar char="●"/>
              <a:defRPr sz="1600">
                <a:solidFill>
                  <a:schemeClr val="dk2"/>
                </a:solidFill>
              </a:defRPr>
            </a:lvl7pPr>
            <a:lvl8pPr indent="-330200" lvl="7" marL="3657600" algn="l">
              <a:lnSpc>
                <a:spcPct val="115000"/>
              </a:lnSpc>
              <a:spcBef>
                <a:spcPts val="0"/>
              </a:spcBef>
              <a:spcAft>
                <a:spcPts val="0"/>
              </a:spcAft>
              <a:buClr>
                <a:schemeClr val="dk2"/>
              </a:buClr>
              <a:buSzPts val="1600"/>
              <a:buChar char="○"/>
              <a:defRPr sz="1600">
                <a:solidFill>
                  <a:schemeClr val="dk2"/>
                </a:solidFill>
              </a:defRPr>
            </a:lvl8pPr>
            <a:lvl9pPr indent="-330200" lvl="8" marL="4114800" algn="l">
              <a:lnSpc>
                <a:spcPct val="115000"/>
              </a:lnSpc>
              <a:spcBef>
                <a:spcPts val="0"/>
              </a:spcBef>
              <a:spcAft>
                <a:spcPts val="0"/>
              </a:spcAft>
              <a:buClr>
                <a:schemeClr val="dk2"/>
              </a:buClr>
              <a:buSzPts val="1600"/>
              <a:buChar char="■"/>
              <a:defRPr sz="1600">
                <a:solidFill>
                  <a:schemeClr val="dk2"/>
                </a:solidFill>
              </a:defRPr>
            </a:lvl9pPr>
          </a:lstStyle>
          <a:p/>
        </p:txBody>
      </p:sp>
      <p:sp>
        <p:nvSpPr>
          <p:cNvPr id="94" name="Google Shape;94;gfa1d3617ca_1_214"/>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f796a56907_0_46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gf796a56907_0_4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f796a56907_0_46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 name="Google Shape;18;gf796a56907_0_46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9" name="Google Shape;19;gf796a56907_0_4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f796a56907_0_46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2" name="Google Shape;22;gf796a56907_0_46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3" name="Google Shape;23;gf796a56907_0_46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4" name="Google Shape;24;gf796a56907_0_4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f796a56907_0_47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 name="Google Shape;27;gf796a56907_0_4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f796a56907_0_47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0" name="Google Shape;30;gf796a56907_0_47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1" name="Google Shape;31;gf796a56907_0_4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f796a56907_0_47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34" name="Google Shape;34;gf796a56907_0_47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f796a56907_0_48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f796a56907_0_48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38" name="Google Shape;38;gf796a56907_0_48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gf796a56907_0_48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40" name="Google Shape;40;gf796a56907_0_4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f796a56907_0_48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43" name="Google Shape;43;gf796a56907_0_4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f796a56907_0_45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7" name="Google Shape;7;gf796a56907_0_45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0"/>
              </a:spcBef>
              <a:spcAft>
                <a:spcPts val="0"/>
              </a:spcAft>
              <a:buClr>
                <a:schemeClr val="dk2"/>
              </a:buClr>
              <a:buSzPts val="1900"/>
              <a:buChar char="○"/>
              <a:defRPr sz="1900">
                <a:solidFill>
                  <a:schemeClr val="dk2"/>
                </a:solidFill>
              </a:defRPr>
            </a:lvl2pPr>
            <a:lvl3pPr indent="-349250" lvl="2" marL="1371600" rtl="0">
              <a:lnSpc>
                <a:spcPct val="115000"/>
              </a:lnSpc>
              <a:spcBef>
                <a:spcPts val="0"/>
              </a:spcBef>
              <a:spcAft>
                <a:spcPts val="0"/>
              </a:spcAft>
              <a:buClr>
                <a:schemeClr val="dk2"/>
              </a:buClr>
              <a:buSzPts val="1900"/>
              <a:buChar char="■"/>
              <a:defRPr sz="1900">
                <a:solidFill>
                  <a:schemeClr val="dk2"/>
                </a:solidFill>
              </a:defRPr>
            </a:lvl3pPr>
            <a:lvl4pPr indent="-349250" lvl="3" marL="1828800" rtl="0">
              <a:lnSpc>
                <a:spcPct val="115000"/>
              </a:lnSpc>
              <a:spcBef>
                <a:spcPts val="0"/>
              </a:spcBef>
              <a:spcAft>
                <a:spcPts val="0"/>
              </a:spcAft>
              <a:buClr>
                <a:schemeClr val="dk2"/>
              </a:buClr>
              <a:buSzPts val="1900"/>
              <a:buChar char="●"/>
              <a:defRPr sz="1900">
                <a:solidFill>
                  <a:schemeClr val="dk2"/>
                </a:solidFill>
              </a:defRPr>
            </a:lvl4pPr>
            <a:lvl5pPr indent="-349250" lvl="4" marL="2286000" rtl="0">
              <a:lnSpc>
                <a:spcPct val="115000"/>
              </a:lnSpc>
              <a:spcBef>
                <a:spcPts val="0"/>
              </a:spcBef>
              <a:spcAft>
                <a:spcPts val="0"/>
              </a:spcAft>
              <a:buClr>
                <a:schemeClr val="dk2"/>
              </a:buClr>
              <a:buSzPts val="1900"/>
              <a:buChar char="○"/>
              <a:defRPr sz="1900">
                <a:solidFill>
                  <a:schemeClr val="dk2"/>
                </a:solidFill>
              </a:defRPr>
            </a:lvl5pPr>
            <a:lvl6pPr indent="-349250" lvl="5" marL="2743200" rtl="0">
              <a:lnSpc>
                <a:spcPct val="115000"/>
              </a:lnSpc>
              <a:spcBef>
                <a:spcPts val="0"/>
              </a:spcBef>
              <a:spcAft>
                <a:spcPts val="0"/>
              </a:spcAft>
              <a:buClr>
                <a:schemeClr val="dk2"/>
              </a:buClr>
              <a:buSzPts val="1900"/>
              <a:buChar char="■"/>
              <a:defRPr sz="1900">
                <a:solidFill>
                  <a:schemeClr val="dk2"/>
                </a:solidFill>
              </a:defRPr>
            </a:lvl6pPr>
            <a:lvl7pPr indent="-349250" lvl="6" marL="3200400" rtl="0">
              <a:lnSpc>
                <a:spcPct val="115000"/>
              </a:lnSpc>
              <a:spcBef>
                <a:spcPts val="0"/>
              </a:spcBef>
              <a:spcAft>
                <a:spcPts val="0"/>
              </a:spcAft>
              <a:buClr>
                <a:schemeClr val="dk2"/>
              </a:buClr>
              <a:buSzPts val="1900"/>
              <a:buChar char="●"/>
              <a:defRPr sz="1900">
                <a:solidFill>
                  <a:schemeClr val="dk2"/>
                </a:solidFill>
              </a:defRPr>
            </a:lvl7pPr>
            <a:lvl8pPr indent="-349250" lvl="7" marL="3657600" rtl="0">
              <a:lnSpc>
                <a:spcPct val="115000"/>
              </a:lnSpc>
              <a:spcBef>
                <a:spcPts val="0"/>
              </a:spcBef>
              <a:spcAft>
                <a:spcPts val="0"/>
              </a:spcAft>
              <a:buClr>
                <a:schemeClr val="dk2"/>
              </a:buClr>
              <a:buSzPts val="1900"/>
              <a:buChar char="○"/>
              <a:defRPr sz="1900">
                <a:solidFill>
                  <a:schemeClr val="dk2"/>
                </a:solidFill>
              </a:defRPr>
            </a:lvl8pPr>
            <a:lvl9pPr indent="-349250" lvl="8" marL="4114800" rtl="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f796a56907_0_45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ph type="ctrTitle"/>
          </p:nvPr>
        </p:nvSpPr>
        <p:spPr>
          <a:xfrm>
            <a:off x="8643193" y="489507"/>
            <a:ext cx="3091607" cy="165548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Biometric Authentication using Mouse Dynamics</a:t>
            </a:r>
            <a:endParaRPr/>
          </a:p>
        </p:txBody>
      </p:sp>
      <p:pic>
        <p:nvPicPr>
          <p:cNvPr descr="CPU with binary numbers and blueprint" id="101" name="Google Shape;101;p1"/>
          <p:cNvPicPr preferRelativeResize="0"/>
          <p:nvPr/>
        </p:nvPicPr>
        <p:blipFill rotWithShape="1">
          <a:blip r:embed="rId3">
            <a:alphaModFix/>
          </a:blip>
          <a:srcRect b="-1" l="16853" r="11912" t="0"/>
          <a:stretch/>
        </p:blipFill>
        <p:spPr>
          <a:xfrm>
            <a:off x="20" y="431"/>
            <a:ext cx="8115280" cy="6408311"/>
          </a:xfrm>
          <a:prstGeom prst="rect">
            <a:avLst/>
          </a:prstGeom>
          <a:noFill/>
          <a:ln>
            <a:noFill/>
          </a:ln>
        </p:spPr>
      </p:pic>
      <p:sp>
        <p:nvSpPr>
          <p:cNvPr id="102" name="Google Shape;102;p1"/>
          <p:cNvSpPr txBox="1"/>
          <p:nvPr>
            <p:ph idx="1" type="subTitle"/>
          </p:nvPr>
        </p:nvSpPr>
        <p:spPr>
          <a:xfrm>
            <a:off x="8347050" y="2418400"/>
            <a:ext cx="3387600" cy="3537900"/>
          </a:xfrm>
          <a:prstGeom prst="rect">
            <a:avLst/>
          </a:prstGeom>
          <a:noFill/>
          <a:ln>
            <a:noFill/>
          </a:ln>
        </p:spPr>
        <p:txBody>
          <a:bodyPr anchorCtr="0" anchor="t" bIns="45700" lIns="91425" spcFirstLastPara="1" rIns="91425" wrap="square" tIns="45700">
            <a:noAutofit/>
          </a:bodyPr>
          <a:lstStyle/>
          <a:p>
            <a:pPr indent="19050" lvl="0" marL="0" rtl="0" algn="l">
              <a:lnSpc>
                <a:spcPct val="90000"/>
              </a:lnSpc>
              <a:spcBef>
                <a:spcPts val="0"/>
              </a:spcBef>
              <a:spcAft>
                <a:spcPts val="0"/>
              </a:spcAft>
              <a:buClr>
                <a:schemeClr val="dk1"/>
              </a:buClr>
              <a:buSzPts val="2100"/>
              <a:buFont typeface="Arial"/>
              <a:buChar char="•"/>
            </a:pPr>
            <a:r>
              <a:rPr lang="en-US" sz="2100"/>
              <a:t>Arnab Biswas(Roll-21EC65R01)</a:t>
            </a:r>
            <a:endParaRPr sz="2100"/>
          </a:p>
          <a:p>
            <a:pPr indent="19050" lvl="0" marL="0" rtl="0" algn="l">
              <a:lnSpc>
                <a:spcPct val="90000"/>
              </a:lnSpc>
              <a:spcBef>
                <a:spcPts val="1000"/>
              </a:spcBef>
              <a:spcAft>
                <a:spcPts val="0"/>
              </a:spcAft>
              <a:buClr>
                <a:schemeClr val="dk1"/>
              </a:buClr>
              <a:buSzPts val="2100"/>
              <a:buFont typeface="Arial"/>
              <a:buChar char="•"/>
            </a:pPr>
            <a:r>
              <a:rPr lang="en-US" sz="2100"/>
              <a:t>Yashwanth Solasa(Roll-21EC65R08)</a:t>
            </a:r>
            <a:endParaRPr sz="2100"/>
          </a:p>
          <a:p>
            <a:pPr indent="19050" lvl="0" marL="0" rtl="0" algn="l">
              <a:lnSpc>
                <a:spcPct val="90000"/>
              </a:lnSpc>
              <a:spcBef>
                <a:spcPts val="1000"/>
              </a:spcBef>
              <a:spcAft>
                <a:spcPts val="0"/>
              </a:spcAft>
              <a:buClr>
                <a:schemeClr val="dk1"/>
              </a:buClr>
              <a:buSzPts val="2100"/>
              <a:buFont typeface="Arial"/>
              <a:buChar char="•"/>
            </a:pPr>
            <a:r>
              <a:rPr lang="en-US" sz="2100"/>
              <a:t>Alisha Oraon(Roll-21EC65R04)</a:t>
            </a:r>
            <a:endParaRPr sz="2100"/>
          </a:p>
          <a:p>
            <a:pPr indent="19050" lvl="0" marL="0" rtl="0" algn="l">
              <a:lnSpc>
                <a:spcPct val="90000"/>
              </a:lnSpc>
              <a:spcBef>
                <a:spcPts val="1000"/>
              </a:spcBef>
              <a:spcAft>
                <a:spcPts val="0"/>
              </a:spcAft>
              <a:buClr>
                <a:schemeClr val="dk1"/>
              </a:buClr>
              <a:buSzPts val="2100"/>
              <a:buFont typeface="Arial"/>
              <a:buChar char="•"/>
            </a:pPr>
            <a:r>
              <a:rPr lang="en-US" sz="2100"/>
              <a:t>Kavitha Annepu(Roll-21EC65R20)</a:t>
            </a:r>
            <a:endParaRPr sz="2100"/>
          </a:p>
          <a:p>
            <a:pPr indent="19050" lvl="0" marL="0" rtl="0" algn="l">
              <a:lnSpc>
                <a:spcPct val="90000"/>
              </a:lnSpc>
              <a:spcBef>
                <a:spcPts val="1000"/>
              </a:spcBef>
              <a:spcAft>
                <a:spcPts val="0"/>
              </a:spcAft>
              <a:buSzPts val="2100"/>
              <a:buChar char="•"/>
            </a:pPr>
            <a:r>
              <a:rPr lang="en-US" sz="2100"/>
              <a:t>Ritwik Das(Roll-21EC65R02)</a:t>
            </a:r>
            <a:endParaRPr sz="2100"/>
          </a:p>
        </p:txBody>
      </p:sp>
      <p:sp>
        <p:nvSpPr>
          <p:cNvPr id="103" name="Google Shape;103;p1"/>
          <p:cNvSpPr/>
          <p:nvPr/>
        </p:nvSpPr>
        <p:spPr>
          <a:xfrm flipH="1">
            <a:off x="-1" y="6408741"/>
            <a:ext cx="12191998" cy="45720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p:nvPr/>
        </p:nvSpPr>
        <p:spPr>
          <a:xfrm flipH="1">
            <a:off x="-4" y="6408742"/>
            <a:ext cx="8115300" cy="449258"/>
          </a:xfrm>
          <a:prstGeom prst="rect">
            <a:avLst/>
          </a:prstGeom>
          <a:gradFill>
            <a:gsLst>
              <a:gs pos="0">
                <a:srgbClr val="2F5496">
                  <a:alpha val="58823"/>
                </a:srgbClr>
              </a:gs>
              <a:gs pos="28000">
                <a:srgbClr val="2F5496">
                  <a:alpha val="58823"/>
                </a:srgbClr>
              </a:gs>
              <a:gs pos="100000">
                <a:srgbClr val="000000">
                  <a:alpha val="69803"/>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a1d3617ca_0_33"/>
          <p:cNvSpPr txBox="1"/>
          <p:nvPr>
            <p:ph type="title"/>
          </p:nvPr>
        </p:nvSpPr>
        <p:spPr>
          <a:xfrm>
            <a:off x="411700" y="1027367"/>
            <a:ext cx="3822300" cy="5004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Methodology</a:t>
            </a:r>
            <a:r>
              <a:rPr lang="en-US"/>
              <a:t> </a:t>
            </a:r>
            <a:endParaRPr/>
          </a:p>
        </p:txBody>
      </p:sp>
      <p:sp>
        <p:nvSpPr>
          <p:cNvPr id="189" name="Google Shape;189;gfa1d3617ca_0_33"/>
          <p:cNvSpPr txBox="1"/>
          <p:nvPr>
            <p:ph idx="1" type="body"/>
          </p:nvPr>
        </p:nvSpPr>
        <p:spPr>
          <a:xfrm>
            <a:off x="5363800" y="1027367"/>
            <a:ext cx="6559200" cy="5082300"/>
          </a:xfrm>
          <a:prstGeom prst="rect">
            <a:avLst/>
          </a:prstGeom>
        </p:spPr>
        <p:txBody>
          <a:bodyPr anchorCtr="0" anchor="t" bIns="121900" lIns="121900" spcFirstLastPara="1" rIns="121900" wrap="square" tIns="121900">
            <a:normAutofit/>
          </a:bodyPr>
          <a:lstStyle/>
          <a:p>
            <a:pPr indent="0" lvl="0" marL="0" rtl="0" algn="l">
              <a:spcBef>
                <a:spcPts val="0"/>
              </a:spcBef>
              <a:spcAft>
                <a:spcPts val="2100"/>
              </a:spcAft>
              <a:buNone/>
            </a:pPr>
            <a:r>
              <a:rPr lang="en-US"/>
              <a:t>In this project, the data of mouse dynamics was acquired to authenticate the user by training and testing using KNN classifier from the data acquired by continuous authentication data of our group (group 12). The data was collected by all the 5 members of our group for weeks . We got the data of 5 members of our group and assigned each member as one class. We used KNN-algorithm for training the model and then we calculated the accuracy.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fa1d3617ca_0_298"/>
          <p:cNvSpPr txBox="1"/>
          <p:nvPr>
            <p:ph type="title"/>
          </p:nvPr>
        </p:nvSpPr>
        <p:spPr>
          <a:xfrm>
            <a:off x="415600" y="922424"/>
            <a:ext cx="8995800" cy="152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200"/>
              <a:t>Algorithm</a:t>
            </a:r>
            <a:endParaRPr sz="4200"/>
          </a:p>
        </p:txBody>
      </p:sp>
      <p:sp>
        <p:nvSpPr>
          <p:cNvPr id="195" name="Google Shape;195;gfa1d3617ca_0_298"/>
          <p:cNvSpPr txBox="1"/>
          <p:nvPr>
            <p:ph idx="1" type="body"/>
          </p:nvPr>
        </p:nvSpPr>
        <p:spPr>
          <a:xfrm>
            <a:off x="415600" y="2759667"/>
            <a:ext cx="11360700" cy="3332400"/>
          </a:xfrm>
          <a:prstGeom prst="rect">
            <a:avLst/>
          </a:prstGeom>
        </p:spPr>
        <p:txBody>
          <a:bodyPr anchorCtr="0" anchor="t" bIns="45700" lIns="91425" spcFirstLastPara="1" rIns="91425" wrap="square" tIns="45700">
            <a:normAutofit fontScale="92500" lnSpcReduction="20000"/>
          </a:bodyPr>
          <a:lstStyle/>
          <a:p>
            <a:pPr indent="-375443" lvl="0" marL="457200" rtl="0" algn="l">
              <a:lnSpc>
                <a:spcPct val="90000"/>
              </a:lnSpc>
              <a:spcBef>
                <a:spcPts val="1600"/>
              </a:spcBef>
              <a:spcAft>
                <a:spcPts val="0"/>
              </a:spcAft>
              <a:buClr>
                <a:srgbClr val="008575"/>
              </a:buClr>
              <a:buSzPct val="100000"/>
              <a:buFont typeface="PT Sans Narrow"/>
              <a:buAutoNum type="arabicParenR"/>
            </a:pPr>
            <a:r>
              <a:rPr lang="en-US" sz="2500">
                <a:solidFill>
                  <a:srgbClr val="008575"/>
                </a:solidFill>
                <a:latin typeface="PT Sans Narrow"/>
                <a:ea typeface="PT Sans Narrow"/>
                <a:cs typeface="PT Sans Narrow"/>
                <a:sym typeface="PT Sans Narrow"/>
              </a:rPr>
              <a:t>Dataset collection :</a:t>
            </a:r>
            <a:endParaRPr sz="2500">
              <a:solidFill>
                <a:srgbClr val="008575"/>
              </a:solidFill>
              <a:latin typeface="PT Sans Narrow"/>
              <a:ea typeface="PT Sans Narrow"/>
              <a:cs typeface="PT Sans Narrow"/>
              <a:sym typeface="PT Sans Narrow"/>
            </a:endParaRPr>
          </a:p>
          <a:p>
            <a:pPr indent="-346075" lvl="0" marL="457200" rtl="0" algn="l">
              <a:lnSpc>
                <a:spcPct val="110000"/>
              </a:lnSpc>
              <a:spcBef>
                <a:spcPts val="0"/>
              </a:spcBef>
              <a:spcAft>
                <a:spcPts val="0"/>
              </a:spcAft>
              <a:buClr>
                <a:srgbClr val="695D46"/>
              </a:buClr>
              <a:buSzPct val="100000"/>
              <a:buFont typeface="Open Sans"/>
              <a:buChar char="●"/>
            </a:pPr>
            <a:r>
              <a:rPr lang="en-US" sz="2000">
                <a:solidFill>
                  <a:srgbClr val="695D46"/>
                </a:solidFill>
                <a:latin typeface="Open Sans"/>
                <a:ea typeface="Open Sans"/>
                <a:cs typeface="Open Sans"/>
                <a:sym typeface="Open Sans"/>
              </a:rPr>
              <a:t> Reference:- Folder named '\data'.</a:t>
            </a:r>
            <a:endParaRPr sz="2000">
              <a:solidFill>
                <a:srgbClr val="695D46"/>
              </a:solidFill>
              <a:latin typeface="Open Sans"/>
              <a:ea typeface="Open Sans"/>
              <a:cs typeface="Open Sans"/>
              <a:sym typeface="Open Sans"/>
            </a:endParaRPr>
          </a:p>
          <a:p>
            <a:pPr indent="-346075" lvl="0" marL="457200" rtl="0" algn="l">
              <a:lnSpc>
                <a:spcPct val="110000"/>
              </a:lnSpc>
              <a:spcBef>
                <a:spcPts val="0"/>
              </a:spcBef>
              <a:spcAft>
                <a:spcPts val="0"/>
              </a:spcAft>
              <a:buClr>
                <a:srgbClr val="695D46"/>
              </a:buClr>
              <a:buSzPct val="100000"/>
              <a:buFont typeface="Open Sans"/>
              <a:buChar char="●"/>
            </a:pPr>
            <a:r>
              <a:rPr lang="en-US" sz="2000">
                <a:solidFill>
                  <a:srgbClr val="695D46"/>
                </a:solidFill>
                <a:latin typeface="Open Sans"/>
                <a:ea typeface="Open Sans"/>
                <a:cs typeface="Open Sans"/>
                <a:sym typeface="Open Sans"/>
              </a:rPr>
              <a:t> Collected using the mouse.jar application.</a:t>
            </a:r>
            <a:endParaRPr sz="2000">
              <a:solidFill>
                <a:srgbClr val="695D46"/>
              </a:solidFill>
              <a:latin typeface="Open Sans"/>
              <a:ea typeface="Open Sans"/>
              <a:cs typeface="Open Sans"/>
              <a:sym typeface="Open Sans"/>
            </a:endParaRPr>
          </a:p>
          <a:p>
            <a:pPr indent="-346075" lvl="0" marL="457200" rtl="0" algn="l">
              <a:lnSpc>
                <a:spcPct val="110000"/>
              </a:lnSpc>
              <a:spcBef>
                <a:spcPts val="0"/>
              </a:spcBef>
              <a:spcAft>
                <a:spcPts val="0"/>
              </a:spcAft>
              <a:buClr>
                <a:srgbClr val="695D46"/>
              </a:buClr>
              <a:buSzPct val="100000"/>
              <a:buFont typeface="Open Sans"/>
              <a:buChar char="●"/>
            </a:pPr>
            <a:r>
              <a:rPr lang="en-US" sz="2000">
                <a:solidFill>
                  <a:srgbClr val="695D46"/>
                </a:solidFill>
                <a:latin typeface="Open Sans"/>
                <a:ea typeface="Open Sans"/>
                <a:cs typeface="Open Sans"/>
                <a:sym typeface="Open Sans"/>
              </a:rPr>
              <a:t> Continuous data was collected over a period of time by various users.</a:t>
            </a:r>
            <a:endParaRPr sz="2000">
              <a:solidFill>
                <a:srgbClr val="695D46"/>
              </a:solidFill>
              <a:latin typeface="Open Sans"/>
              <a:ea typeface="Open Sans"/>
              <a:cs typeface="Open Sans"/>
              <a:sym typeface="Open Sans"/>
            </a:endParaRPr>
          </a:p>
          <a:p>
            <a:pPr indent="0" lvl="0" marL="0" rtl="0" algn="l">
              <a:lnSpc>
                <a:spcPct val="110000"/>
              </a:lnSpc>
              <a:spcBef>
                <a:spcPts val="600"/>
              </a:spcBef>
              <a:spcAft>
                <a:spcPts val="0"/>
              </a:spcAft>
              <a:buClr>
                <a:schemeClr val="dk2"/>
              </a:buClr>
              <a:buSzPct val="55000"/>
              <a:buFont typeface="Arial"/>
              <a:buNone/>
            </a:pPr>
            <a:r>
              <a:t/>
            </a:r>
            <a:endParaRPr sz="2000">
              <a:solidFill>
                <a:srgbClr val="695D46"/>
              </a:solidFill>
              <a:latin typeface="Open Sans"/>
              <a:ea typeface="Open Sans"/>
              <a:cs typeface="Open Sans"/>
              <a:sym typeface="Open Sans"/>
            </a:endParaRPr>
          </a:p>
          <a:p>
            <a:pPr indent="-369570" lvl="0" marL="457200" rtl="0" algn="l">
              <a:lnSpc>
                <a:spcPct val="90000"/>
              </a:lnSpc>
              <a:spcBef>
                <a:spcPts val="1600"/>
              </a:spcBef>
              <a:spcAft>
                <a:spcPts val="0"/>
              </a:spcAft>
              <a:buClr>
                <a:srgbClr val="008575"/>
              </a:buClr>
              <a:buSzPct val="100000"/>
              <a:buFont typeface="PT Sans Narrow"/>
              <a:buAutoNum type="arabicParenR"/>
            </a:pPr>
            <a:r>
              <a:rPr lang="en-US">
                <a:solidFill>
                  <a:srgbClr val="008575"/>
                </a:solidFill>
                <a:latin typeface="PT Sans Narrow"/>
                <a:ea typeface="PT Sans Narrow"/>
                <a:cs typeface="PT Sans Narrow"/>
                <a:sym typeface="PT Sans Narrow"/>
              </a:rPr>
              <a:t>Extracting Dataset :</a:t>
            </a:r>
            <a:endParaRPr>
              <a:solidFill>
                <a:srgbClr val="008575"/>
              </a:solidFill>
              <a:latin typeface="PT Sans Narrow"/>
              <a:ea typeface="PT Sans Narrow"/>
              <a:cs typeface="PT Sans Narrow"/>
              <a:sym typeface="PT Sans Narrow"/>
            </a:endParaRPr>
          </a:p>
          <a:p>
            <a:pPr indent="-340201" lvl="0" marL="457200" rtl="0" algn="l">
              <a:lnSpc>
                <a:spcPct val="11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Reference :- extractor.py is used for extracting data       </a:t>
            </a:r>
            <a:endParaRPr sz="1900">
              <a:solidFill>
                <a:srgbClr val="695D46"/>
              </a:solidFill>
              <a:latin typeface="Open Sans"/>
              <a:ea typeface="Open Sans"/>
              <a:cs typeface="Open Sans"/>
              <a:sym typeface="Open Sans"/>
            </a:endParaRPr>
          </a:p>
          <a:p>
            <a:pPr indent="-340201" lvl="0" marL="457200" rtl="0" algn="l">
              <a:lnSpc>
                <a:spcPct val="11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Pre-processes the raw data and transforms it to contain pause time and statistical features for all combinations of mouse dynamics.</a:t>
            </a:r>
            <a:endParaRPr sz="1900">
              <a:solidFill>
                <a:srgbClr val="695D46"/>
              </a:solidFill>
              <a:latin typeface="Open Sans"/>
              <a:ea typeface="Open Sans"/>
              <a:cs typeface="Open Sans"/>
              <a:sym typeface="Open Sans"/>
            </a:endParaRPr>
          </a:p>
          <a:p>
            <a:pPr indent="-340201" lvl="0" marL="457200" rtl="0" algn="l">
              <a:lnSpc>
                <a:spcPct val="11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The basics of mouse movement: X-coordinate, Y-coordinate, Theta value etc are extracted.</a:t>
            </a:r>
            <a:endParaRPr sz="1900">
              <a:solidFill>
                <a:srgbClr val="695D46"/>
              </a:solidFill>
              <a:latin typeface="Open Sans"/>
              <a:ea typeface="Open Sans"/>
              <a:cs typeface="Open Sans"/>
              <a:sym typeface="Open Sans"/>
            </a:endParaRPr>
          </a:p>
          <a:p>
            <a:pPr indent="0" lvl="0" marL="0" rtl="0" algn="l">
              <a:spcBef>
                <a:spcPts val="0"/>
              </a:spcBef>
              <a:spcAft>
                <a:spcPts val="21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fa1d3617ca_0_369"/>
          <p:cNvSpPr txBox="1"/>
          <p:nvPr>
            <p:ph idx="1" type="body"/>
          </p:nvPr>
        </p:nvSpPr>
        <p:spPr>
          <a:xfrm>
            <a:off x="415600" y="2759667"/>
            <a:ext cx="11360700" cy="3332400"/>
          </a:xfrm>
          <a:prstGeom prst="rect">
            <a:avLst/>
          </a:prstGeom>
        </p:spPr>
        <p:txBody>
          <a:bodyPr anchorCtr="0" anchor="t" bIns="45700" lIns="91425" spcFirstLastPara="1" rIns="91425" wrap="square" tIns="45700">
            <a:normAutofit fontScale="85000" lnSpcReduction="20000"/>
          </a:bodyPr>
          <a:lstStyle/>
          <a:p>
            <a:pPr indent="0" lvl="0" marL="0" rtl="0" algn="l">
              <a:lnSpc>
                <a:spcPct val="120000"/>
              </a:lnSpc>
              <a:spcBef>
                <a:spcPts val="600"/>
              </a:spcBef>
              <a:spcAft>
                <a:spcPts val="0"/>
              </a:spcAft>
              <a:buClr>
                <a:schemeClr val="dk1"/>
              </a:buClr>
              <a:buSzPct val="45833"/>
              <a:buFont typeface="Arial"/>
              <a:buNone/>
            </a:pPr>
            <a:r>
              <a:rPr lang="en-US">
                <a:solidFill>
                  <a:srgbClr val="008575"/>
                </a:solidFill>
                <a:latin typeface="PT Sans Narrow"/>
                <a:ea typeface="PT Sans Narrow"/>
                <a:cs typeface="PT Sans Narrow"/>
                <a:sym typeface="PT Sans Narrow"/>
              </a:rPr>
              <a:t>3)     KNN Classifier :</a:t>
            </a:r>
            <a:endParaRPr>
              <a:solidFill>
                <a:srgbClr val="008575"/>
              </a:solidFill>
              <a:latin typeface="PT Sans Narrow"/>
              <a:ea typeface="PT Sans Narrow"/>
              <a:cs typeface="PT Sans Narrow"/>
              <a:sym typeface="PT Sans Narrow"/>
            </a:endParaRPr>
          </a:p>
          <a:p>
            <a:pPr indent="-331152" lvl="0" marL="457200" rtl="0" algn="l">
              <a:lnSpc>
                <a:spcPct val="120000"/>
              </a:lnSpc>
              <a:spcBef>
                <a:spcPts val="60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Data obtained from extractor.py is used as input.</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Data for each user is assigned a particular class value (0,1,2,..).</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Train-test split is done separately for each class to ensure the train and test set contain     appropriate proportions of each class.</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Whole data is then merged, while maintaining the train-test split.</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Select the number K of the neighbors</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Calculate the Euclidean distance of K number of neighbors</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Take the K nearest neighbors as per the calculated Euclidean distance.</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Among these k neighbors, count the number of the data points in each category.</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Assign the new data points to that category for which the number of the neighbor is maximum.</a:t>
            </a:r>
            <a:endParaRPr sz="1900">
              <a:solidFill>
                <a:srgbClr val="695D46"/>
              </a:solidFill>
              <a:latin typeface="Open Sans"/>
              <a:ea typeface="Open Sans"/>
              <a:cs typeface="Open Sans"/>
              <a:sym typeface="Open Sans"/>
            </a:endParaRPr>
          </a:p>
          <a:p>
            <a:pPr indent="-331152" lvl="0" marL="457200" rtl="0" algn="l">
              <a:lnSpc>
                <a:spcPct val="120000"/>
              </a:lnSpc>
              <a:spcBef>
                <a:spcPts val="0"/>
              </a:spcBef>
              <a:spcAft>
                <a:spcPts val="0"/>
              </a:spcAft>
              <a:buClr>
                <a:srgbClr val="695D46"/>
              </a:buClr>
              <a:buSzPct val="100000"/>
              <a:buFont typeface="Open Sans"/>
              <a:buChar char="●"/>
            </a:pPr>
            <a:r>
              <a:rPr lang="en-US" sz="1900">
                <a:solidFill>
                  <a:srgbClr val="695D46"/>
                </a:solidFill>
                <a:latin typeface="Open Sans"/>
                <a:ea typeface="Open Sans"/>
                <a:cs typeface="Open Sans"/>
                <a:sym typeface="Open Sans"/>
              </a:rPr>
              <a:t> Accuracy is calculated from the predicted data and test data class label.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7c6f3799abf8237e_0"/>
          <p:cNvSpPr txBox="1"/>
          <p:nvPr>
            <p:ph type="ctrTitle"/>
          </p:nvPr>
        </p:nvSpPr>
        <p:spPr>
          <a:xfrm>
            <a:off x="415600" y="992770"/>
            <a:ext cx="11360700" cy="10569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lang="en-US"/>
              <a:t>CROSS VALIDATION:</a:t>
            </a:r>
            <a:endParaRPr/>
          </a:p>
        </p:txBody>
      </p:sp>
      <p:sp>
        <p:nvSpPr>
          <p:cNvPr id="206" name="Google Shape;206;g7c6f3799abf8237e_0"/>
          <p:cNvSpPr txBox="1"/>
          <p:nvPr>
            <p:ph idx="1" type="subTitle"/>
          </p:nvPr>
        </p:nvSpPr>
        <p:spPr>
          <a:xfrm>
            <a:off x="415600" y="2366050"/>
            <a:ext cx="11360700" cy="37182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Cross-validation is when the dataset is randomly split up into 'k' groups. One of the groups is used as the test set and the rest are used as the training set. The model is trained on the training set and scored on the test set. Then the process is repeated until each unique group as been used as the test 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7c6f3799abf8237e_5"/>
          <p:cNvSpPr txBox="1"/>
          <p:nvPr>
            <p:ph type="ctrTitle"/>
          </p:nvPr>
        </p:nvSpPr>
        <p:spPr>
          <a:xfrm>
            <a:off x="415600" y="992770"/>
            <a:ext cx="11360700" cy="10569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lang="en-US"/>
              <a:t>Why cross validation?</a:t>
            </a:r>
            <a:endParaRPr/>
          </a:p>
        </p:txBody>
      </p:sp>
      <p:sp>
        <p:nvSpPr>
          <p:cNvPr id="212" name="Google Shape;212;g7c6f3799abf8237e_5"/>
          <p:cNvSpPr txBox="1"/>
          <p:nvPr>
            <p:ph idx="1" type="subTitle"/>
          </p:nvPr>
        </p:nvSpPr>
        <p:spPr>
          <a:xfrm>
            <a:off x="415600" y="2334358"/>
            <a:ext cx="11360700" cy="41946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Cross Validation is a very useful technique for assessing the effectiveness of your model, particularly in cases where you need to mitigate overfitting.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fc1aade5ca_0_0"/>
          <p:cNvSpPr txBox="1"/>
          <p:nvPr>
            <p:ph type="title"/>
          </p:nvPr>
        </p:nvSpPr>
        <p:spPr>
          <a:xfrm>
            <a:off x="415600" y="1002267"/>
            <a:ext cx="8961900" cy="1343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Observation</a:t>
            </a:r>
            <a:endParaRPr/>
          </a:p>
        </p:txBody>
      </p:sp>
      <p:sp>
        <p:nvSpPr>
          <p:cNvPr id="218" name="Google Shape;218;gfc1aade5ca_0_0"/>
          <p:cNvSpPr txBox="1"/>
          <p:nvPr>
            <p:ph idx="1" type="body"/>
          </p:nvPr>
        </p:nvSpPr>
        <p:spPr>
          <a:xfrm>
            <a:off x="415600" y="2759667"/>
            <a:ext cx="11360700" cy="3332400"/>
          </a:xfrm>
          <a:prstGeom prst="rect">
            <a:avLst/>
          </a:prstGeom>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a:t>Accuracy obtained from k-NN algorithm is 100%.</a:t>
            </a:r>
            <a:endParaRPr/>
          </a:p>
          <a:p>
            <a:pPr indent="-381000" lvl="0" marL="457200" rtl="0" algn="l">
              <a:spcBef>
                <a:spcPts val="0"/>
              </a:spcBef>
              <a:spcAft>
                <a:spcPts val="0"/>
              </a:spcAft>
              <a:buSzPts val="2400"/>
              <a:buChar char="●"/>
            </a:pPr>
            <a:r>
              <a:rPr lang="en-US"/>
              <a:t>Accuracy obtained from cross-validation is 100%.</a:t>
            </a:r>
            <a:endParaRPr/>
          </a:p>
          <a:p>
            <a:pPr indent="-381000" lvl="0" marL="457200" rtl="0" algn="l">
              <a:spcBef>
                <a:spcPts val="0"/>
              </a:spcBef>
              <a:spcAft>
                <a:spcPts val="0"/>
              </a:spcAft>
              <a:buSzPts val="2400"/>
              <a:buChar char="●"/>
            </a:pPr>
            <a:r>
              <a:rPr lang="en-US"/>
              <a:t>k value in k-fold cross-validation for the above example is 4 (i.e k=4), had we split the training data into 5 equal parts, the value of k=5.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017435631d_5_0"/>
          <p:cNvSpPr txBox="1"/>
          <p:nvPr>
            <p:ph idx="1" type="body"/>
          </p:nvPr>
        </p:nvSpPr>
        <p:spPr>
          <a:xfrm>
            <a:off x="415600" y="2759667"/>
            <a:ext cx="11360700" cy="3332400"/>
          </a:xfrm>
          <a:prstGeom prst="rect">
            <a:avLst/>
          </a:prstGeom>
        </p:spPr>
        <p:txBody>
          <a:bodyPr anchorCtr="0" anchor="t" bIns="45700" lIns="91425" spcFirstLastPara="1" rIns="91425" wrap="square" tIns="45700">
            <a:normAutofit/>
          </a:bodyPr>
          <a:lstStyle/>
          <a:p>
            <a:pPr indent="0" lvl="0" marL="0" rtl="0" algn="ctr">
              <a:spcBef>
                <a:spcPts val="0"/>
              </a:spcBef>
              <a:spcAft>
                <a:spcPts val="2100"/>
              </a:spcAft>
              <a:buNone/>
            </a:pPr>
            <a:r>
              <a:rPr lang="en-US" sz="5100"/>
              <a:t>Thank You</a:t>
            </a:r>
            <a:endParaRPr sz="5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2"/>
          <p:cNvSpPr/>
          <p:nvPr/>
        </p:nvSpPr>
        <p:spPr>
          <a:xfrm>
            <a:off x="-1" y="0"/>
            <a:ext cx="509320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2"/>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700"/>
              <a:buFont typeface="Calibri"/>
              <a:buNone/>
            </a:pPr>
            <a:r>
              <a:rPr lang="en-US" sz="4700">
                <a:solidFill>
                  <a:schemeClr val="lt1"/>
                </a:solidFill>
              </a:rPr>
              <a:t>Biometric Authentication</a:t>
            </a:r>
            <a:endParaRPr sz="4700">
              <a:solidFill>
                <a:schemeClr val="lt1"/>
              </a:solidFill>
            </a:endParaRPr>
          </a:p>
        </p:txBody>
      </p:sp>
      <p:grpSp>
        <p:nvGrpSpPr>
          <p:cNvPr id="111" name="Google Shape;111;p2"/>
          <p:cNvGrpSpPr/>
          <p:nvPr/>
        </p:nvGrpSpPr>
        <p:grpSpPr>
          <a:xfrm>
            <a:off x="5468389" y="1275735"/>
            <a:ext cx="6263640" cy="4194001"/>
            <a:chOff x="0" y="655343"/>
            <a:chExt cx="6263640" cy="4194001"/>
          </a:xfrm>
        </p:grpSpPr>
        <p:sp>
          <p:nvSpPr>
            <p:cNvPr id="112" name="Google Shape;112;p2"/>
            <p:cNvSpPr/>
            <p:nvPr/>
          </p:nvSpPr>
          <p:spPr>
            <a:xfrm>
              <a:off x="0" y="655343"/>
              <a:ext cx="6263640" cy="9945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48547" y="703890"/>
              <a:ext cx="6166546" cy="897406"/>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Method use for verification or identification of a person.</a:t>
              </a:r>
              <a:endParaRPr b="0" i="0" sz="2500" u="none" cap="none" strike="noStrike">
                <a:solidFill>
                  <a:schemeClr val="lt1"/>
                </a:solidFill>
                <a:latin typeface="Calibri"/>
                <a:ea typeface="Calibri"/>
                <a:cs typeface="Calibri"/>
                <a:sym typeface="Calibri"/>
              </a:endParaRPr>
            </a:p>
          </p:txBody>
        </p:sp>
        <p:sp>
          <p:nvSpPr>
            <p:cNvPr id="114" name="Google Shape;114;p2"/>
            <p:cNvSpPr/>
            <p:nvPr/>
          </p:nvSpPr>
          <p:spPr>
            <a:xfrm>
              <a:off x="0" y="1721843"/>
              <a:ext cx="6263640" cy="994500"/>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48547" y="1770390"/>
              <a:ext cx="6166546" cy="897406"/>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Can be two types-Physiological biometrics and Behavioural biometrics.</a:t>
              </a:r>
              <a:endParaRPr b="0" i="0" sz="2500" u="none" cap="none" strike="noStrike">
                <a:solidFill>
                  <a:schemeClr val="lt1"/>
                </a:solidFill>
                <a:latin typeface="Calibri"/>
                <a:ea typeface="Calibri"/>
                <a:cs typeface="Calibri"/>
                <a:sym typeface="Calibri"/>
              </a:endParaRPr>
            </a:p>
          </p:txBody>
        </p:sp>
        <p:sp>
          <p:nvSpPr>
            <p:cNvPr id="116" name="Google Shape;116;p2"/>
            <p:cNvSpPr/>
            <p:nvPr/>
          </p:nvSpPr>
          <p:spPr>
            <a:xfrm>
              <a:off x="0" y="2788343"/>
              <a:ext cx="6263640" cy="994500"/>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48547" y="2836890"/>
              <a:ext cx="6166546" cy="897406"/>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Physiological biometrics can be done by using face, fingerprint, iris etc.</a:t>
              </a:r>
              <a:endParaRPr b="0" i="0" sz="2500" u="none" cap="none" strike="noStrike">
                <a:solidFill>
                  <a:schemeClr val="lt1"/>
                </a:solidFill>
                <a:latin typeface="Calibri"/>
                <a:ea typeface="Calibri"/>
                <a:cs typeface="Calibri"/>
                <a:sym typeface="Calibri"/>
              </a:endParaRPr>
            </a:p>
          </p:txBody>
        </p:sp>
        <p:sp>
          <p:nvSpPr>
            <p:cNvPr id="118" name="Google Shape;118;p2"/>
            <p:cNvSpPr/>
            <p:nvPr/>
          </p:nvSpPr>
          <p:spPr>
            <a:xfrm>
              <a:off x="0" y="3854844"/>
              <a:ext cx="6263640" cy="99450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48547" y="3903391"/>
              <a:ext cx="6166546" cy="897406"/>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Behavioural biometrics can be done by using mouse dynamics and key log dynamics.</a:t>
              </a:r>
              <a:endParaRPr b="0" i="0" sz="25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
          <p:cNvSpPr/>
          <p:nvPr/>
        </p:nvSpPr>
        <p:spPr>
          <a:xfrm>
            <a:off x="0" y="0"/>
            <a:ext cx="1218895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3"/>
          <p:cNvSpPr/>
          <p:nvPr/>
        </p:nvSpPr>
        <p:spPr>
          <a:xfrm>
            <a:off x="3051" y="0"/>
            <a:ext cx="12188949"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26" name="Google Shape;126;p3"/>
          <p:cNvGrpSpPr/>
          <p:nvPr/>
        </p:nvGrpSpPr>
        <p:grpSpPr>
          <a:xfrm>
            <a:off x="1524" y="-2"/>
            <a:ext cx="3468234" cy="6858000"/>
            <a:chOff x="651279" y="598259"/>
            <a:chExt cx="10889442" cy="5680742"/>
          </a:xfrm>
        </p:grpSpPr>
        <p:sp>
          <p:nvSpPr>
            <p:cNvPr id="127" name="Google Shape;127;p3"/>
            <p:cNvSpPr/>
            <p:nvPr/>
          </p:nvSpPr>
          <p:spPr>
            <a:xfrm>
              <a:off x="651279" y="598259"/>
              <a:ext cx="10889442" cy="56807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3"/>
            <p:cNvSpPr/>
            <p:nvPr/>
          </p:nvSpPr>
          <p:spPr>
            <a:xfrm>
              <a:off x="651279" y="598259"/>
              <a:ext cx="10889442" cy="5680742"/>
            </a:xfrm>
            <a:prstGeom prst="rect">
              <a:avLst/>
            </a:prstGeom>
            <a:solidFill>
              <a:schemeClr val="accent6">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9" name="Google Shape;129;p3"/>
          <p:cNvGrpSpPr/>
          <p:nvPr/>
        </p:nvGrpSpPr>
        <p:grpSpPr>
          <a:xfrm>
            <a:off x="1524" y="0"/>
            <a:ext cx="12188952" cy="6858000"/>
            <a:chOff x="0" y="0"/>
            <a:chExt cx="12188952" cy="6858000"/>
          </a:xfrm>
        </p:grpSpPr>
        <p:sp>
          <p:nvSpPr>
            <p:cNvPr id="130" name="Google Shape;130;p3"/>
            <p:cNvSpPr/>
            <p:nvPr/>
          </p:nvSpPr>
          <p:spPr>
            <a:xfrm>
              <a:off x="26122" y="6015669"/>
              <a:ext cx="2605762" cy="842331"/>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3"/>
            <p:cNvSpPr/>
            <p:nvPr/>
          </p:nvSpPr>
          <p:spPr>
            <a:xfrm>
              <a:off x="655184" y="5798001"/>
              <a:ext cx="2485581" cy="1059999"/>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3"/>
            <p:cNvSpPr/>
            <p:nvPr/>
          </p:nvSpPr>
          <p:spPr>
            <a:xfrm>
              <a:off x="3474720" y="0"/>
              <a:ext cx="6177282" cy="1778750"/>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3"/>
            <p:cNvSpPr/>
            <p:nvPr/>
          </p:nvSpPr>
          <p:spPr>
            <a:xfrm>
              <a:off x="0" y="2390523"/>
              <a:ext cx="611491" cy="1421482"/>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3"/>
            <p:cNvSpPr/>
            <p:nvPr/>
          </p:nvSpPr>
          <p:spPr>
            <a:xfrm>
              <a:off x="3792772" y="0"/>
              <a:ext cx="2423863" cy="1343767"/>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3"/>
            <p:cNvSpPr/>
            <p:nvPr/>
          </p:nvSpPr>
          <p:spPr>
            <a:xfrm>
              <a:off x="10946850" y="0"/>
              <a:ext cx="1242102" cy="2620884"/>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3"/>
            <p:cNvSpPr/>
            <p:nvPr/>
          </p:nvSpPr>
          <p:spPr>
            <a:xfrm>
              <a:off x="0" y="0"/>
              <a:ext cx="1577788" cy="98014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7" name="Google Shape;137;p3"/>
          <p:cNvSpPr txBox="1"/>
          <p:nvPr>
            <p:ph type="title"/>
          </p:nvPr>
        </p:nvSpPr>
        <p:spPr>
          <a:xfrm rot="-5400000">
            <a:off x="-1325880" y="1947672"/>
            <a:ext cx="5961888" cy="27889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Problem Statement</a:t>
            </a:r>
            <a:endParaRPr sz="4800">
              <a:solidFill>
                <a:schemeClr val="lt1"/>
              </a:solidFill>
            </a:endParaRPr>
          </a:p>
        </p:txBody>
      </p:sp>
      <p:sp>
        <p:nvSpPr>
          <p:cNvPr id="138" name="Google Shape;138;p3"/>
          <p:cNvSpPr txBox="1"/>
          <p:nvPr>
            <p:ph idx="1" type="body"/>
          </p:nvPr>
        </p:nvSpPr>
        <p:spPr>
          <a:xfrm>
            <a:off x="4071068" y="841247"/>
            <a:ext cx="6877878" cy="512064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1600"/>
              </a:spcAft>
              <a:buClr>
                <a:schemeClr val="dk2"/>
              </a:buClr>
              <a:buSzPts val="2400"/>
              <a:buNone/>
            </a:pPr>
            <a:r>
              <a:rPr lang="en-US" sz="2700">
                <a:solidFill>
                  <a:schemeClr val="dk2"/>
                </a:solidFill>
              </a:rPr>
              <a:t>The objective of the project is to create a continuous user authentication system for PCs/laptops to prevent threats against intruders, using biometrics involving mouse dynamics. The program was implemented to authenticate the user by K- Nearest Neighbor Classifier.</a:t>
            </a:r>
            <a:endParaRPr sz="27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017435631d_1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Roboto Slab"/>
                <a:ea typeface="Roboto Slab"/>
                <a:cs typeface="Roboto Slab"/>
                <a:sym typeface="Roboto Slab"/>
              </a:rPr>
              <a:t>System Architecture</a:t>
            </a:r>
            <a:endParaRPr b="1">
              <a:latin typeface="Roboto Slab"/>
              <a:ea typeface="Roboto Slab"/>
              <a:cs typeface="Roboto Slab"/>
              <a:sym typeface="Roboto Slab"/>
            </a:endParaRPr>
          </a:p>
        </p:txBody>
      </p:sp>
      <p:sp>
        <p:nvSpPr>
          <p:cNvPr id="144" name="Google Shape;144;g1017435631d_1_7"/>
          <p:cNvSpPr/>
          <p:nvPr/>
        </p:nvSpPr>
        <p:spPr>
          <a:xfrm>
            <a:off x="580575" y="2657850"/>
            <a:ext cx="1959300" cy="1542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DATA ACQUISITION</a:t>
            </a:r>
            <a:endParaRPr/>
          </a:p>
        </p:txBody>
      </p:sp>
      <p:sp>
        <p:nvSpPr>
          <p:cNvPr id="145" name="Google Shape;145;g1017435631d_1_7"/>
          <p:cNvSpPr/>
          <p:nvPr/>
        </p:nvSpPr>
        <p:spPr>
          <a:xfrm>
            <a:off x="3944225" y="2657850"/>
            <a:ext cx="1959300" cy="1542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FEATURE EXTRACTION AND SELECTION</a:t>
            </a:r>
            <a:endParaRPr/>
          </a:p>
        </p:txBody>
      </p:sp>
      <p:sp>
        <p:nvSpPr>
          <p:cNvPr id="146" name="Google Shape;146;g1017435631d_1_7"/>
          <p:cNvSpPr/>
          <p:nvPr/>
        </p:nvSpPr>
        <p:spPr>
          <a:xfrm>
            <a:off x="7090250" y="2657850"/>
            <a:ext cx="1959300" cy="154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MODEL TRAINING AND TESTING</a:t>
            </a:r>
            <a:endParaRPr/>
          </a:p>
        </p:txBody>
      </p:sp>
      <p:sp>
        <p:nvSpPr>
          <p:cNvPr id="147" name="Google Shape;147;g1017435631d_1_7"/>
          <p:cNvSpPr/>
          <p:nvPr/>
        </p:nvSpPr>
        <p:spPr>
          <a:xfrm>
            <a:off x="10272625" y="2657850"/>
            <a:ext cx="1959300" cy="15423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PERFORMANCE ANANLYSIS</a:t>
            </a:r>
            <a:endParaRPr/>
          </a:p>
        </p:txBody>
      </p:sp>
      <p:sp>
        <p:nvSpPr>
          <p:cNvPr id="148" name="Google Shape;148;g1017435631d_1_7"/>
          <p:cNvSpPr/>
          <p:nvPr/>
        </p:nvSpPr>
        <p:spPr>
          <a:xfrm>
            <a:off x="2576300" y="3147750"/>
            <a:ext cx="1368000" cy="562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017435631d_1_7"/>
          <p:cNvSpPr/>
          <p:nvPr/>
        </p:nvSpPr>
        <p:spPr>
          <a:xfrm>
            <a:off x="5903525" y="3147750"/>
            <a:ext cx="1186800" cy="562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017435631d_1_7"/>
          <p:cNvSpPr/>
          <p:nvPr/>
        </p:nvSpPr>
        <p:spPr>
          <a:xfrm>
            <a:off x="9049550" y="3147750"/>
            <a:ext cx="1368000" cy="562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4"/>
          <p:cNvSpPr/>
          <p:nvPr/>
        </p:nvSpPr>
        <p:spPr>
          <a:xfrm>
            <a:off x="336384" y="303591"/>
            <a:ext cx="4334256" cy="5896743"/>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94360" y="640263"/>
            <a:ext cx="3822192" cy="1344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Mouse Dynamics</a:t>
            </a:r>
            <a:endParaRPr/>
          </a:p>
        </p:txBody>
      </p:sp>
      <p:cxnSp>
        <p:nvCxnSpPr>
          <p:cNvPr id="157" name="Google Shape;157;p4"/>
          <p:cNvCxnSpPr/>
          <p:nvPr/>
        </p:nvCxnSpPr>
        <p:spPr>
          <a:xfrm>
            <a:off x="704088" y="2050687"/>
            <a:ext cx="3685032" cy="0"/>
          </a:xfrm>
          <a:prstGeom prst="straightConnector1">
            <a:avLst/>
          </a:prstGeom>
          <a:noFill/>
          <a:ln cap="flat" cmpd="sng" w="22225">
            <a:solidFill>
              <a:srgbClr val="E7E6E6"/>
            </a:solidFill>
            <a:prstDash val="solid"/>
            <a:miter lim="800000"/>
            <a:headEnd len="sm" w="sm" type="none"/>
            <a:tailEnd len="sm" w="sm" type="none"/>
          </a:ln>
        </p:spPr>
      </p:cxnSp>
      <p:sp>
        <p:nvSpPr>
          <p:cNvPr id="158" name="Google Shape;158;p4"/>
          <p:cNvSpPr txBox="1"/>
          <p:nvPr>
            <p:ph idx="1" type="body"/>
          </p:nvPr>
        </p:nvSpPr>
        <p:spPr>
          <a:xfrm>
            <a:off x="593610" y="2121763"/>
            <a:ext cx="3822192" cy="37730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Arial"/>
              <a:buChar char="•"/>
            </a:pPr>
            <a:r>
              <a:rPr lang="en-US" sz="2400">
                <a:solidFill>
                  <a:schemeClr val="lt1"/>
                </a:solidFill>
              </a:rPr>
              <a:t>contains following information</a:t>
            </a:r>
            <a:r>
              <a:rPr lang="en-US" sz="2400">
                <a:solidFill>
                  <a:schemeClr val="lt1"/>
                </a:solidFill>
              </a:rPr>
              <a:t>-</a:t>
            </a:r>
            <a:endParaRPr sz="2400">
              <a:solidFill>
                <a:schemeClr val="lt1"/>
              </a:solidFill>
            </a:endParaRPr>
          </a:p>
          <a:p>
            <a:pPr indent="-228600" lvl="0" marL="342900" rtl="0" algn="l">
              <a:lnSpc>
                <a:spcPct val="90000"/>
              </a:lnSpc>
              <a:spcBef>
                <a:spcPts val="1000"/>
              </a:spcBef>
              <a:spcAft>
                <a:spcPts val="0"/>
              </a:spcAft>
              <a:buClr>
                <a:schemeClr val="lt1"/>
              </a:buClr>
              <a:buSzPts val="2400"/>
              <a:buFont typeface="Arial"/>
              <a:buChar char="•"/>
            </a:pPr>
            <a:r>
              <a:rPr lang="en-US" sz="2400">
                <a:solidFill>
                  <a:schemeClr val="lt1"/>
                </a:solidFill>
              </a:rPr>
              <a:t>Mouse Move</a:t>
            </a:r>
            <a:endParaRPr sz="2400">
              <a:solidFill>
                <a:schemeClr val="lt1"/>
              </a:solidFill>
            </a:endParaRPr>
          </a:p>
          <a:p>
            <a:pPr indent="-228600" lvl="0" marL="342900" rtl="0" algn="l">
              <a:lnSpc>
                <a:spcPct val="90000"/>
              </a:lnSpc>
              <a:spcBef>
                <a:spcPts val="1000"/>
              </a:spcBef>
              <a:spcAft>
                <a:spcPts val="0"/>
              </a:spcAft>
              <a:buClr>
                <a:schemeClr val="lt1"/>
              </a:buClr>
              <a:buSzPts val="2400"/>
              <a:buFont typeface="Arial"/>
              <a:buChar char="•"/>
            </a:pPr>
            <a:r>
              <a:rPr lang="en-US" sz="2400">
                <a:solidFill>
                  <a:schemeClr val="lt1"/>
                </a:solidFill>
              </a:rPr>
              <a:t>Mouse Press</a:t>
            </a:r>
            <a:endParaRPr sz="2400">
              <a:solidFill>
                <a:schemeClr val="lt1"/>
              </a:solidFill>
            </a:endParaRPr>
          </a:p>
          <a:p>
            <a:pPr indent="-228600" lvl="0" marL="342900" rtl="0" algn="l">
              <a:lnSpc>
                <a:spcPct val="90000"/>
              </a:lnSpc>
              <a:spcBef>
                <a:spcPts val="1000"/>
              </a:spcBef>
              <a:spcAft>
                <a:spcPts val="0"/>
              </a:spcAft>
              <a:buClr>
                <a:schemeClr val="lt1"/>
              </a:buClr>
              <a:buSzPts val="2400"/>
              <a:buFont typeface="Arial"/>
              <a:buChar char="•"/>
            </a:pPr>
            <a:r>
              <a:rPr lang="en-US" sz="2400">
                <a:solidFill>
                  <a:schemeClr val="lt1"/>
                </a:solidFill>
              </a:rPr>
              <a:t>Mouse Release</a:t>
            </a:r>
            <a:endParaRPr sz="2400">
              <a:solidFill>
                <a:schemeClr val="lt1"/>
              </a:solidFill>
            </a:endParaRPr>
          </a:p>
          <a:p>
            <a:pPr indent="-228600" lvl="0" marL="342900" rtl="0" algn="l">
              <a:lnSpc>
                <a:spcPct val="90000"/>
              </a:lnSpc>
              <a:spcBef>
                <a:spcPts val="1000"/>
              </a:spcBef>
              <a:spcAft>
                <a:spcPts val="0"/>
              </a:spcAft>
              <a:buClr>
                <a:schemeClr val="lt1"/>
              </a:buClr>
              <a:buSzPts val="2400"/>
              <a:buFont typeface="Arial"/>
              <a:buChar char="•"/>
            </a:pPr>
            <a:r>
              <a:rPr lang="en-US" sz="2400">
                <a:solidFill>
                  <a:schemeClr val="lt1"/>
                </a:solidFill>
              </a:rPr>
              <a:t>Mouse drag</a:t>
            </a:r>
            <a:endParaRPr sz="2400">
              <a:solidFill>
                <a:schemeClr val="lt1"/>
              </a:solidFill>
            </a:endParaRPr>
          </a:p>
          <a:p>
            <a:pPr indent="-228600" lvl="0" marL="342900" rtl="0" algn="l">
              <a:lnSpc>
                <a:spcPct val="90000"/>
              </a:lnSpc>
              <a:spcBef>
                <a:spcPts val="1600"/>
              </a:spcBef>
              <a:spcAft>
                <a:spcPts val="1600"/>
              </a:spcAft>
              <a:buClr>
                <a:schemeClr val="lt1"/>
              </a:buClr>
              <a:buSzPts val="2400"/>
              <a:buChar char="•"/>
            </a:pPr>
            <a:r>
              <a:rPr lang="en-US" sz="2400">
                <a:solidFill>
                  <a:schemeClr val="lt1"/>
                </a:solidFill>
              </a:rPr>
              <a:t>X,Y coordinates of the screen</a:t>
            </a:r>
            <a:endParaRPr sz="2400">
              <a:solidFill>
                <a:schemeClr val="lt1"/>
              </a:solidFill>
            </a:endParaRPr>
          </a:p>
        </p:txBody>
      </p:sp>
      <p:pic>
        <p:nvPicPr>
          <p:cNvPr descr="Table&#10;&#10;Description automatically generated" id="159" name="Google Shape;159;p4"/>
          <p:cNvPicPr preferRelativeResize="0"/>
          <p:nvPr>
            <p:ph idx="2" type="pic"/>
          </p:nvPr>
        </p:nvPicPr>
        <p:blipFill rotWithShape="1">
          <a:blip r:embed="rId3">
            <a:alphaModFix/>
          </a:blip>
          <a:srcRect b="0" l="7452" r="7451" t="0"/>
          <a:stretch/>
        </p:blipFill>
        <p:spPr>
          <a:xfrm>
            <a:off x="5110716" y="744662"/>
            <a:ext cx="6596652" cy="5213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017435631d_1_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t/>
            </a:r>
            <a:endParaRPr/>
          </a:p>
        </p:txBody>
      </p:sp>
      <p:pic>
        <p:nvPicPr>
          <p:cNvPr id="165" name="Google Shape;165;g1017435631d_1_0"/>
          <p:cNvPicPr preferRelativeResize="0"/>
          <p:nvPr/>
        </p:nvPicPr>
        <p:blipFill rotWithShape="1">
          <a:blip r:embed="rId3">
            <a:alphaModFix/>
          </a:blip>
          <a:srcRect b="9420" l="0" r="2837" t="0"/>
          <a:stretch/>
        </p:blipFill>
        <p:spPr>
          <a:xfrm>
            <a:off x="-29675" y="56976"/>
            <a:ext cx="12192001" cy="680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fa1e4d2f86_0_6"/>
          <p:cNvPicPr preferRelativeResize="0"/>
          <p:nvPr/>
        </p:nvPicPr>
        <p:blipFill>
          <a:blip r:embed="rId3">
            <a:alphaModFix/>
          </a:blip>
          <a:stretch>
            <a:fillRect/>
          </a:stretch>
        </p:blipFill>
        <p:spPr>
          <a:xfrm>
            <a:off x="415600" y="1536613"/>
            <a:ext cx="10821801" cy="49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a1d3617ca_0_187"/>
          <p:cNvSpPr txBox="1"/>
          <p:nvPr>
            <p:ph type="title"/>
          </p:nvPr>
        </p:nvSpPr>
        <p:spPr>
          <a:xfrm>
            <a:off x="411700" y="1027367"/>
            <a:ext cx="3822300" cy="5004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k-NN Algorithm</a:t>
            </a:r>
            <a:endParaRPr/>
          </a:p>
        </p:txBody>
      </p:sp>
      <p:sp>
        <p:nvSpPr>
          <p:cNvPr id="176" name="Google Shape;176;gfa1d3617ca_0_187"/>
          <p:cNvSpPr txBox="1"/>
          <p:nvPr>
            <p:ph idx="1" type="body"/>
          </p:nvPr>
        </p:nvSpPr>
        <p:spPr>
          <a:xfrm>
            <a:off x="5363800" y="1027367"/>
            <a:ext cx="6559200" cy="5082300"/>
          </a:xfrm>
          <a:prstGeom prst="rect">
            <a:avLst/>
          </a:prstGeom>
        </p:spPr>
        <p:txBody>
          <a:bodyPr anchorCtr="0" anchor="t" bIns="121900" lIns="121900" spcFirstLastPara="1" rIns="121900" wrap="square" tIns="121900">
            <a:normAutofit/>
          </a:bodyPr>
          <a:lstStyle/>
          <a:p>
            <a:pPr indent="-349250" lvl="0" marL="457200" rtl="0" algn="l">
              <a:spcBef>
                <a:spcPts val="0"/>
              </a:spcBef>
              <a:spcAft>
                <a:spcPts val="0"/>
              </a:spcAft>
              <a:buSzPts val="1900"/>
              <a:buAutoNum type="arabicPeriod"/>
            </a:pPr>
            <a:r>
              <a:rPr lang="en-US"/>
              <a:t>It considers K Nearest Neighbors (Data points) to predict the class or continuous value.</a:t>
            </a:r>
            <a:endParaRPr/>
          </a:p>
          <a:p>
            <a:pPr indent="-349250" lvl="0" marL="457200" rtl="0" algn="l">
              <a:spcBef>
                <a:spcPts val="0"/>
              </a:spcBef>
              <a:spcAft>
                <a:spcPts val="0"/>
              </a:spcAft>
              <a:buSzPts val="1900"/>
              <a:buAutoNum type="arabicPeriod"/>
            </a:pPr>
            <a:r>
              <a:rPr lang="en-US"/>
              <a:t>Prediction of class comes under Classification and predicting new data point based on the training data sets comes under Regression.</a:t>
            </a:r>
            <a:endParaRPr/>
          </a:p>
          <a:p>
            <a:pPr indent="-349250" lvl="0" marL="457200" rtl="0" algn="l">
              <a:spcBef>
                <a:spcPts val="0"/>
              </a:spcBef>
              <a:spcAft>
                <a:spcPts val="0"/>
              </a:spcAft>
              <a:buSzPts val="1900"/>
              <a:buAutoNum type="arabicPeriod"/>
            </a:pPr>
            <a:r>
              <a:rPr lang="en-US"/>
              <a:t>Here we do not learn weights from training data to predict output but uses entire training instances to predict output for unseen data.</a:t>
            </a:r>
            <a:endParaRPr/>
          </a:p>
          <a:p>
            <a:pPr indent="-349250" lvl="0" marL="457200" rtl="0" algn="l">
              <a:spcBef>
                <a:spcPts val="0"/>
              </a:spcBef>
              <a:spcAft>
                <a:spcPts val="0"/>
              </a:spcAft>
              <a:buSzPts val="1900"/>
              <a:buAutoNum type="arabicPeriod"/>
            </a:pPr>
            <a:r>
              <a:rPr lang="en-US"/>
              <a:t>k is the crucial parameter in this algorithm, that can be chosen by domain knowledge or by error curves.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a1d3617ca_0_2941"/>
          <p:cNvSpPr txBox="1"/>
          <p:nvPr>
            <p:ph type="title"/>
          </p:nvPr>
        </p:nvSpPr>
        <p:spPr>
          <a:xfrm>
            <a:off x="415600" y="1002267"/>
            <a:ext cx="8961900" cy="13431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US"/>
              <a:t>Advantages and disadvantages</a:t>
            </a:r>
            <a:endParaRPr/>
          </a:p>
        </p:txBody>
      </p:sp>
      <p:sp>
        <p:nvSpPr>
          <p:cNvPr id="182" name="Google Shape;182;gfa1d3617ca_0_2941"/>
          <p:cNvSpPr txBox="1"/>
          <p:nvPr>
            <p:ph idx="1" type="body"/>
          </p:nvPr>
        </p:nvSpPr>
        <p:spPr>
          <a:xfrm>
            <a:off x="415600" y="2759433"/>
            <a:ext cx="5333100" cy="3332400"/>
          </a:xfrm>
          <a:prstGeom prst="rect">
            <a:avLst/>
          </a:prstGeom>
        </p:spPr>
        <p:txBody>
          <a:bodyPr anchorCtr="0" anchor="t" bIns="121900" lIns="121900" spcFirstLastPara="1" rIns="121900" wrap="square" tIns="121900">
            <a:normAutofit/>
          </a:bodyPr>
          <a:lstStyle/>
          <a:p>
            <a:pPr indent="-349250" lvl="0" marL="457200" rtl="0" algn="l">
              <a:spcBef>
                <a:spcPts val="0"/>
              </a:spcBef>
              <a:spcAft>
                <a:spcPts val="0"/>
              </a:spcAft>
              <a:buSzPts val="1900"/>
              <a:buAutoNum type="arabicPeriod"/>
            </a:pPr>
            <a:r>
              <a:rPr lang="en-US"/>
              <a:t>Simple to implement.</a:t>
            </a:r>
            <a:endParaRPr/>
          </a:p>
          <a:p>
            <a:pPr indent="-349250" lvl="0" marL="457200" rtl="0" algn="l">
              <a:spcBef>
                <a:spcPts val="0"/>
              </a:spcBef>
              <a:spcAft>
                <a:spcPts val="0"/>
              </a:spcAft>
              <a:buSzPts val="1900"/>
              <a:buAutoNum type="arabicPeriod"/>
            </a:pPr>
            <a:r>
              <a:rPr lang="en-US"/>
              <a:t>More effective when the training data is large.</a:t>
            </a:r>
            <a:endParaRPr/>
          </a:p>
          <a:p>
            <a:pPr indent="-349250" lvl="0" marL="457200" rtl="0" algn="l">
              <a:spcBef>
                <a:spcPts val="0"/>
              </a:spcBef>
              <a:spcAft>
                <a:spcPts val="0"/>
              </a:spcAft>
              <a:buSzPts val="1900"/>
              <a:buAutoNum type="arabicPeriod"/>
            </a:pPr>
            <a:r>
              <a:rPr lang="en-US"/>
              <a:t>Training is fast.</a:t>
            </a:r>
            <a:endParaRPr/>
          </a:p>
          <a:p>
            <a:pPr indent="-349250" lvl="0" marL="457200" rtl="0" algn="l">
              <a:spcBef>
                <a:spcPts val="0"/>
              </a:spcBef>
              <a:spcAft>
                <a:spcPts val="0"/>
              </a:spcAft>
              <a:buSzPts val="1900"/>
              <a:buAutoNum type="arabicPeriod"/>
            </a:pPr>
            <a:r>
              <a:rPr lang="en-US"/>
              <a:t>Robust to noisy data.</a:t>
            </a:r>
            <a:endParaRPr/>
          </a:p>
        </p:txBody>
      </p:sp>
      <p:sp>
        <p:nvSpPr>
          <p:cNvPr id="183" name="Google Shape;183;gfa1d3617ca_0_2941"/>
          <p:cNvSpPr txBox="1"/>
          <p:nvPr>
            <p:ph idx="2" type="body"/>
          </p:nvPr>
        </p:nvSpPr>
        <p:spPr>
          <a:xfrm>
            <a:off x="6443200" y="2759433"/>
            <a:ext cx="5333100" cy="3332400"/>
          </a:xfrm>
          <a:prstGeom prst="rect">
            <a:avLst/>
          </a:prstGeom>
        </p:spPr>
        <p:txBody>
          <a:bodyPr anchorCtr="0" anchor="t" bIns="121900" lIns="121900" spcFirstLastPara="1" rIns="121900" wrap="square" tIns="121900">
            <a:normAutofit/>
          </a:bodyPr>
          <a:lstStyle/>
          <a:p>
            <a:pPr indent="-349250" lvl="0" marL="457200" rtl="0" algn="l">
              <a:spcBef>
                <a:spcPts val="0"/>
              </a:spcBef>
              <a:spcAft>
                <a:spcPts val="0"/>
              </a:spcAft>
              <a:buSzPts val="1900"/>
              <a:buAutoNum type="arabicPeriod"/>
            </a:pPr>
            <a:r>
              <a:rPr lang="en-US"/>
              <a:t>Choosing</a:t>
            </a:r>
            <a:r>
              <a:rPr lang="en-US"/>
              <a:t> k value may complex sometimes.</a:t>
            </a:r>
            <a:endParaRPr/>
          </a:p>
          <a:p>
            <a:pPr indent="-349250" lvl="0" marL="457200" rtl="0" algn="l">
              <a:spcBef>
                <a:spcPts val="0"/>
              </a:spcBef>
              <a:spcAft>
                <a:spcPts val="0"/>
              </a:spcAft>
              <a:buSzPts val="1900"/>
              <a:buAutoNum type="arabicPeriod"/>
            </a:pPr>
            <a:r>
              <a:rPr lang="en-US"/>
              <a:t>Computation cost is high.</a:t>
            </a:r>
            <a:endParaRPr/>
          </a:p>
          <a:p>
            <a:pPr indent="-349250" lvl="0" marL="457200" rtl="0" algn="l">
              <a:spcBef>
                <a:spcPts val="0"/>
              </a:spcBef>
              <a:spcAft>
                <a:spcPts val="0"/>
              </a:spcAft>
              <a:buSzPts val="1900"/>
              <a:buAutoNum type="arabicPeriod"/>
            </a:pPr>
            <a:r>
              <a:rPr lang="en-US"/>
              <a:t>Requires more memory to store all training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2021-11-05T08:42:35Z</dcterms:created>
</cp:coreProperties>
</file>