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8" r:id="rId14"/>
    <p:sldId id="269" r:id="rId15"/>
    <p:sldId id="270" r:id="rId16"/>
    <p:sldId id="271" r:id="rId17"/>
    <p:sldId id="272" r:id="rId18"/>
    <p:sldId id="273" r:id="rId19"/>
    <p:sldId id="274" r:id="rId20"/>
    <p:sldId id="275" r:id="rId21"/>
    <p:sldId id="276" r:id="rId22"/>
    <p:sldId id="277" r:id="rId23"/>
    <p:sldId id="268" r:id="rId2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F3F70-20B8-E6DF-7448-F81D62B3CBFB}" v="124" dt="2021-11-13T02:30:50.892"/>
    <p1510:client id="{353A9C11-268B-1E5B-8D77-B728623FEB51}" v="819" dt="2021-11-12T18:53:45.664"/>
    <p1510:client id="{3FB1CDA4-BAA2-A71C-2EAF-912A3589A967}" v="25" dt="2021-11-10T13:06:46.392"/>
    <p1510:client id="{4E6DA5E3-489C-84A5-E314-82E693215EB8}" v="3" dt="2021-09-30T12:51:05.814"/>
    <p1510:client id="{5D5639A5-6787-487A-8DB9-5FAD51D93A29}" v="1" dt="2021-09-30T07:06:31.554"/>
    <p1510:client id="{7147C84E-3098-487E-8B6B-AF08467ABC0E}" v="242" dt="2021-09-30T06:34:52.227"/>
    <p1510:client id="{A1A60FCF-71F1-E4C9-4984-0F40B768AFBA}" v="569" dt="2021-11-12T16:45:22.753"/>
    <p1510:client id="{C56AE519-3DA4-DDC3-0357-C607979C2904}" v="537" dt="2021-09-30T18:27:58.890"/>
    <p1510:client id="{CEAF586F-8D9B-5453-238B-6AC2C7C2474A}" v="261" dt="2021-09-30T09:20:32.261"/>
    <p1510:client id="{E1841A01-D9B6-C6E9-B914-161D5BFCB255}" v="909" dt="2021-09-30T11:58:30.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ab Biswas" userId="S::biswas.arnab1999@kgpian.iitkgp.ac.in::1bc4e0a6-2487-48af-9aa1-7ef84b6b678c" providerId="AD" clId="Web-{4E6DA5E3-489C-84A5-E314-82E693215EB8}"/>
    <pc:docChg chg="modSld">
      <pc:chgData name="Arnab Biswas" userId="S::biswas.arnab1999@kgpian.iitkgp.ac.in::1bc4e0a6-2487-48af-9aa1-7ef84b6b678c" providerId="AD" clId="Web-{4E6DA5E3-489C-84A5-E314-82E693215EB8}" dt="2021-09-30T12:51:05.814" v="11" actId="20577"/>
      <pc:docMkLst>
        <pc:docMk/>
      </pc:docMkLst>
      <pc:sldChg chg="modSp">
        <pc:chgData name="Arnab Biswas" userId="S::biswas.arnab1999@kgpian.iitkgp.ac.in::1bc4e0a6-2487-48af-9aa1-7ef84b6b678c" providerId="AD" clId="Web-{4E6DA5E3-489C-84A5-E314-82E693215EB8}" dt="2021-09-30T12:51:05.814" v="11" actId="20577"/>
        <pc:sldMkLst>
          <pc:docMk/>
          <pc:sldMk cId="1719454563" sldId="257"/>
        </pc:sldMkLst>
        <pc:spChg chg="mod">
          <ac:chgData name="Arnab Biswas" userId="S::biswas.arnab1999@kgpian.iitkgp.ac.in::1bc4e0a6-2487-48af-9aa1-7ef84b6b678c" providerId="AD" clId="Web-{4E6DA5E3-489C-84A5-E314-82E693215EB8}" dt="2021-09-30T12:51:05.814" v="11" actId="20577"/>
          <ac:spMkLst>
            <pc:docMk/>
            <pc:sldMk cId="1719454563" sldId="257"/>
            <ac:spMk id="2" creationId="{B014B679-78C7-4E89-ADDC-3181835A2109}"/>
          </ac:spMkLst>
        </pc:spChg>
      </pc:sldChg>
      <pc:sldChg chg="modSp">
        <pc:chgData name="Arnab Biswas" userId="S::biswas.arnab1999@kgpian.iitkgp.ac.in::1bc4e0a6-2487-48af-9aa1-7ef84b6b678c" providerId="AD" clId="Web-{4E6DA5E3-489C-84A5-E314-82E693215EB8}" dt="2021-09-30T12:49:22" v="5" actId="20577"/>
        <pc:sldMkLst>
          <pc:docMk/>
          <pc:sldMk cId="1871269569" sldId="260"/>
        </pc:sldMkLst>
        <pc:graphicFrameChg chg="modGraphic">
          <ac:chgData name="Arnab Biswas" userId="S::biswas.arnab1999@kgpian.iitkgp.ac.in::1bc4e0a6-2487-48af-9aa1-7ef84b6b678c" providerId="AD" clId="Web-{4E6DA5E3-489C-84A5-E314-82E693215EB8}" dt="2021-09-30T12:49:22" v="5" actId="20577"/>
          <ac:graphicFrameMkLst>
            <pc:docMk/>
            <pc:sldMk cId="1871269569" sldId="260"/>
            <ac:graphicFrameMk id="47" creationId="{C2B54459-0E3D-4214-B527-928D04212ADE}"/>
          </ac:graphicFrameMkLst>
        </pc:graphicFrameChg>
      </pc:sldChg>
      <pc:sldChg chg="modSp">
        <pc:chgData name="Arnab Biswas" userId="S::biswas.arnab1999@kgpian.iitkgp.ac.in::1bc4e0a6-2487-48af-9aa1-7ef84b6b678c" providerId="AD" clId="Web-{4E6DA5E3-489C-84A5-E314-82E693215EB8}" dt="2021-09-30T12:49:38.907" v="8" actId="20577"/>
        <pc:sldMkLst>
          <pc:docMk/>
          <pc:sldMk cId="3757125095" sldId="263"/>
        </pc:sldMkLst>
        <pc:graphicFrameChg chg="modGraphic">
          <ac:chgData name="Arnab Biswas" userId="S::biswas.arnab1999@kgpian.iitkgp.ac.in::1bc4e0a6-2487-48af-9aa1-7ef84b6b678c" providerId="AD" clId="Web-{4E6DA5E3-489C-84A5-E314-82E693215EB8}" dt="2021-09-30T12:49:38.907" v="8" actId="20577"/>
          <ac:graphicFrameMkLst>
            <pc:docMk/>
            <pc:sldMk cId="3757125095" sldId="263"/>
            <ac:graphicFrameMk id="47" creationId="{392BB1DF-A842-42EA-8B3E-56D64150AAA9}"/>
          </ac:graphicFrameMkLst>
        </pc:graphicFrameChg>
      </pc:sldChg>
    </pc:docChg>
  </pc:docChgLst>
  <pc:docChgLst>
    <pc:chgData name="Arnab Biswas" userId="S::biswas.arnab1999@kgpian.iitkgp.ac.in::1bc4e0a6-2487-48af-9aa1-7ef84b6b678c" providerId="AD" clId="Web-{5D5639A5-6787-487A-8DB9-5FAD51D93A29}"/>
    <pc:docChg chg="modSld">
      <pc:chgData name="Arnab Biswas" userId="S::biswas.arnab1999@kgpian.iitkgp.ac.in::1bc4e0a6-2487-48af-9aa1-7ef84b6b678c" providerId="AD" clId="Web-{5D5639A5-6787-487A-8DB9-5FAD51D93A29}" dt="2021-09-30T07:06:31.554" v="0" actId="20577"/>
      <pc:docMkLst>
        <pc:docMk/>
      </pc:docMkLst>
      <pc:sldChg chg="modSp">
        <pc:chgData name="Arnab Biswas" userId="S::biswas.arnab1999@kgpian.iitkgp.ac.in::1bc4e0a6-2487-48af-9aa1-7ef84b6b678c" providerId="AD" clId="Web-{5D5639A5-6787-487A-8DB9-5FAD51D93A29}" dt="2021-09-30T07:06:31.554" v="0" actId="20577"/>
        <pc:sldMkLst>
          <pc:docMk/>
          <pc:sldMk cId="1719454563" sldId="257"/>
        </pc:sldMkLst>
        <pc:spChg chg="mod">
          <ac:chgData name="Arnab Biswas" userId="S::biswas.arnab1999@kgpian.iitkgp.ac.in::1bc4e0a6-2487-48af-9aa1-7ef84b6b678c" providerId="AD" clId="Web-{5D5639A5-6787-487A-8DB9-5FAD51D93A29}" dt="2021-09-30T07:06:31.554" v="0" actId="20577"/>
          <ac:spMkLst>
            <pc:docMk/>
            <pc:sldMk cId="1719454563" sldId="257"/>
            <ac:spMk id="2" creationId="{B014B679-78C7-4E89-ADDC-3181835A2109}"/>
          </ac:spMkLst>
        </pc:spChg>
      </pc:sldChg>
    </pc:docChg>
  </pc:docChgLst>
  <pc:docChgLst>
    <pc:chgData name="Arnab Biswas" userId="S::biswas.arnab1999@kgpian.iitkgp.ac.in::1bc4e0a6-2487-48af-9aa1-7ef84b6b678c" providerId="AD" clId="Web-{353A9C11-268B-1E5B-8D77-B728623FEB51}"/>
    <pc:docChg chg="addSld modSld">
      <pc:chgData name="Arnab Biswas" userId="S::biswas.arnab1999@kgpian.iitkgp.ac.in::1bc4e0a6-2487-48af-9aa1-7ef84b6b678c" providerId="AD" clId="Web-{353A9C11-268B-1E5B-8D77-B728623FEB51}" dt="2021-11-12T18:53:45.805" v="818"/>
      <pc:docMkLst>
        <pc:docMk/>
      </pc:docMkLst>
      <pc:sldChg chg="addSp delSp modSp mod setBg">
        <pc:chgData name="Arnab Biswas" userId="S::biswas.arnab1999@kgpian.iitkgp.ac.in::1bc4e0a6-2487-48af-9aa1-7ef84b6b678c" providerId="AD" clId="Web-{353A9C11-268B-1E5B-8D77-B728623FEB51}" dt="2021-11-12T17:55:59.104" v="142" actId="20577"/>
        <pc:sldMkLst>
          <pc:docMk/>
          <pc:sldMk cId="1655694589" sldId="273"/>
        </pc:sldMkLst>
        <pc:spChg chg="mod">
          <ac:chgData name="Arnab Biswas" userId="S::biswas.arnab1999@kgpian.iitkgp.ac.in::1bc4e0a6-2487-48af-9aa1-7ef84b6b678c" providerId="AD" clId="Web-{353A9C11-268B-1E5B-8D77-B728623FEB51}" dt="2021-11-12T17:47:53.326" v="25"/>
          <ac:spMkLst>
            <pc:docMk/>
            <pc:sldMk cId="1655694589" sldId="273"/>
            <ac:spMk id="2" creationId="{846E90F9-26CF-4C3D-9C8C-57E5CFF937D1}"/>
          </ac:spMkLst>
        </pc:spChg>
        <pc:spChg chg="del mod">
          <ac:chgData name="Arnab Biswas" userId="S::biswas.arnab1999@kgpian.iitkgp.ac.in::1bc4e0a6-2487-48af-9aa1-7ef84b6b678c" providerId="AD" clId="Web-{353A9C11-268B-1E5B-8D77-B728623FEB51}" dt="2021-11-12T17:47:29.530" v="24"/>
          <ac:spMkLst>
            <pc:docMk/>
            <pc:sldMk cId="1655694589" sldId="273"/>
            <ac:spMk id="3" creationId="{883EFDA6-7266-4D90-8899-6B2E99869BD0}"/>
          </ac:spMkLst>
        </pc:spChg>
        <pc:spChg chg="add mod">
          <ac:chgData name="Arnab Biswas" userId="S::biswas.arnab1999@kgpian.iitkgp.ac.in::1bc4e0a6-2487-48af-9aa1-7ef84b6b678c" providerId="AD" clId="Web-{353A9C11-268B-1E5B-8D77-B728623FEB51}" dt="2021-11-12T17:55:59.104" v="142" actId="20577"/>
          <ac:spMkLst>
            <pc:docMk/>
            <pc:sldMk cId="1655694589" sldId="273"/>
            <ac:spMk id="8" creationId="{968C136D-168D-468F-8311-9D8D08766D10}"/>
          </ac:spMkLst>
        </pc:spChg>
        <pc:spChg chg="add">
          <ac:chgData name="Arnab Biswas" userId="S::biswas.arnab1999@kgpian.iitkgp.ac.in::1bc4e0a6-2487-48af-9aa1-7ef84b6b678c" providerId="AD" clId="Web-{353A9C11-268B-1E5B-8D77-B728623FEB51}" dt="2021-11-12T17:47:53.326" v="25"/>
          <ac:spMkLst>
            <pc:docMk/>
            <pc:sldMk cId="1655694589" sldId="273"/>
            <ac:spMk id="11" creationId="{8E7E1993-6448-42F8-8FB3-76104F45B344}"/>
          </ac:spMkLst>
        </pc:spChg>
        <pc:spChg chg="add">
          <ac:chgData name="Arnab Biswas" userId="S::biswas.arnab1999@kgpian.iitkgp.ac.in::1bc4e0a6-2487-48af-9aa1-7ef84b6b678c" providerId="AD" clId="Web-{353A9C11-268B-1E5B-8D77-B728623FEB51}" dt="2021-11-12T17:47:53.326" v="25"/>
          <ac:spMkLst>
            <pc:docMk/>
            <pc:sldMk cId="1655694589" sldId="273"/>
            <ac:spMk id="13" creationId="{F40B5B8B-1859-452F-A82A-CDD8D25187A0}"/>
          </ac:spMkLst>
        </pc:spChg>
        <pc:spChg chg="add">
          <ac:chgData name="Arnab Biswas" userId="S::biswas.arnab1999@kgpian.iitkgp.ac.in::1bc4e0a6-2487-48af-9aa1-7ef84b6b678c" providerId="AD" clId="Web-{353A9C11-268B-1E5B-8D77-B728623FEB51}" dt="2021-11-12T17:47:53.326" v="25"/>
          <ac:spMkLst>
            <pc:docMk/>
            <pc:sldMk cId="1655694589" sldId="273"/>
            <ac:spMk id="15" creationId="{65BF84F9-3CC3-492E-BF19-8E32FBB30006}"/>
          </ac:spMkLst>
        </pc:spChg>
        <pc:spChg chg="add">
          <ac:chgData name="Arnab Biswas" userId="S::biswas.arnab1999@kgpian.iitkgp.ac.in::1bc4e0a6-2487-48af-9aa1-7ef84b6b678c" providerId="AD" clId="Web-{353A9C11-268B-1E5B-8D77-B728623FEB51}" dt="2021-11-12T17:47:53.326" v="25"/>
          <ac:spMkLst>
            <pc:docMk/>
            <pc:sldMk cId="1655694589" sldId="273"/>
            <ac:spMk id="17" creationId="{0CCF3E0C-EF46-4FD7-8134-966F9FE8B665}"/>
          </ac:spMkLst>
        </pc:spChg>
        <pc:grpChg chg="add">
          <ac:chgData name="Arnab Biswas" userId="S::biswas.arnab1999@kgpian.iitkgp.ac.in::1bc4e0a6-2487-48af-9aa1-7ef84b6b678c" providerId="AD" clId="Web-{353A9C11-268B-1E5B-8D77-B728623FEB51}" dt="2021-11-12T17:47:53.326" v="25"/>
          <ac:grpSpMkLst>
            <pc:docMk/>
            <pc:sldMk cId="1655694589" sldId="273"/>
            <ac:grpSpMk id="19" creationId="{47B3131A-B518-43E5-A896-E9D654A4863F}"/>
          </ac:grpSpMkLst>
        </pc:grpChg>
        <pc:picChg chg="add mod ord">
          <ac:chgData name="Arnab Biswas" userId="S::biswas.arnab1999@kgpian.iitkgp.ac.in::1bc4e0a6-2487-48af-9aa1-7ef84b6b678c" providerId="AD" clId="Web-{353A9C11-268B-1E5B-8D77-B728623FEB51}" dt="2021-11-12T17:47:53.326" v="25"/>
          <ac:picMkLst>
            <pc:docMk/>
            <pc:sldMk cId="1655694589" sldId="273"/>
            <ac:picMk id="4" creationId="{B713141F-6362-4964-BBDE-129CF4E97C03}"/>
          </ac:picMkLst>
        </pc:picChg>
      </pc:sldChg>
      <pc:sldChg chg="addSp delSp modSp new mod setBg">
        <pc:chgData name="Arnab Biswas" userId="S::biswas.arnab1999@kgpian.iitkgp.ac.in::1bc4e0a6-2487-48af-9aa1-7ef84b6b678c" providerId="AD" clId="Web-{353A9C11-268B-1E5B-8D77-B728623FEB51}" dt="2021-11-12T18:13:14.506" v="353"/>
        <pc:sldMkLst>
          <pc:docMk/>
          <pc:sldMk cId="608782131" sldId="274"/>
        </pc:sldMkLst>
        <pc:spChg chg="mod">
          <ac:chgData name="Arnab Biswas" userId="S::biswas.arnab1999@kgpian.iitkgp.ac.in::1bc4e0a6-2487-48af-9aa1-7ef84b6b678c" providerId="AD" clId="Web-{353A9C11-268B-1E5B-8D77-B728623FEB51}" dt="2021-11-12T18:13:14.506" v="353"/>
          <ac:spMkLst>
            <pc:docMk/>
            <pc:sldMk cId="608782131" sldId="274"/>
            <ac:spMk id="2" creationId="{981E5591-135D-4C9A-BDE7-C64414F9DA62}"/>
          </ac:spMkLst>
        </pc:spChg>
        <pc:spChg chg="del mod">
          <ac:chgData name="Arnab Biswas" userId="S::biswas.arnab1999@kgpian.iitkgp.ac.in::1bc4e0a6-2487-48af-9aa1-7ef84b6b678c" providerId="AD" clId="Web-{353A9C11-268B-1E5B-8D77-B728623FEB51}" dt="2021-11-12T18:13:14.506" v="353"/>
          <ac:spMkLst>
            <pc:docMk/>
            <pc:sldMk cId="608782131" sldId="274"/>
            <ac:spMk id="3" creationId="{14711C75-2CA0-4557-B7D3-2BB7A4A98B25}"/>
          </ac:spMkLst>
        </pc:spChg>
        <pc:spChg chg="add">
          <ac:chgData name="Arnab Biswas" userId="S::biswas.arnab1999@kgpian.iitkgp.ac.in::1bc4e0a6-2487-48af-9aa1-7ef84b6b678c" providerId="AD" clId="Web-{353A9C11-268B-1E5B-8D77-B728623FEB51}" dt="2021-11-12T18:13:14.506" v="353"/>
          <ac:spMkLst>
            <pc:docMk/>
            <pc:sldMk cId="608782131" sldId="274"/>
            <ac:spMk id="9" creationId="{8E7E1993-6448-42F8-8FB3-76104F45B344}"/>
          </ac:spMkLst>
        </pc:spChg>
        <pc:spChg chg="add">
          <ac:chgData name="Arnab Biswas" userId="S::biswas.arnab1999@kgpian.iitkgp.ac.in::1bc4e0a6-2487-48af-9aa1-7ef84b6b678c" providerId="AD" clId="Web-{353A9C11-268B-1E5B-8D77-B728623FEB51}" dt="2021-11-12T18:13:14.506" v="353"/>
          <ac:spMkLst>
            <pc:docMk/>
            <pc:sldMk cId="608782131" sldId="274"/>
            <ac:spMk id="11" creationId="{3CDAD724-AF32-45EC-B0B9-360C73C9D26E}"/>
          </ac:spMkLst>
        </pc:spChg>
        <pc:spChg chg="add">
          <ac:chgData name="Arnab Biswas" userId="S::biswas.arnab1999@kgpian.iitkgp.ac.in::1bc4e0a6-2487-48af-9aa1-7ef84b6b678c" providerId="AD" clId="Web-{353A9C11-268B-1E5B-8D77-B728623FEB51}" dt="2021-11-12T18:13:14.506" v="353"/>
          <ac:spMkLst>
            <pc:docMk/>
            <pc:sldMk cId="608782131" sldId="274"/>
            <ac:spMk id="13" creationId="{2391C84E-C2EA-44FC-A7D1-FAE3E2850552}"/>
          </ac:spMkLst>
        </pc:spChg>
        <pc:spChg chg="add">
          <ac:chgData name="Arnab Biswas" userId="S::biswas.arnab1999@kgpian.iitkgp.ac.in::1bc4e0a6-2487-48af-9aa1-7ef84b6b678c" providerId="AD" clId="Web-{353A9C11-268B-1E5B-8D77-B728623FEB51}" dt="2021-11-12T18:13:14.506" v="353"/>
          <ac:spMkLst>
            <pc:docMk/>
            <pc:sldMk cId="608782131" sldId="274"/>
            <ac:spMk id="46" creationId="{BA4D4000-2689-4306-BBA6-BF744AB5F807}"/>
          </ac:spMkLst>
        </pc:spChg>
        <pc:grpChg chg="add">
          <ac:chgData name="Arnab Biswas" userId="S::biswas.arnab1999@kgpian.iitkgp.ac.in::1bc4e0a6-2487-48af-9aa1-7ef84b6b678c" providerId="AD" clId="Web-{353A9C11-268B-1E5B-8D77-B728623FEB51}" dt="2021-11-12T18:13:14.506" v="353"/>
          <ac:grpSpMkLst>
            <pc:docMk/>
            <pc:sldMk cId="608782131" sldId="274"/>
            <ac:grpSpMk id="15" creationId="{47B3131A-B518-43E5-A896-E9D654A4863F}"/>
          </ac:grpSpMkLst>
        </pc:grpChg>
        <pc:graphicFrameChg chg="add">
          <ac:chgData name="Arnab Biswas" userId="S::biswas.arnab1999@kgpian.iitkgp.ac.in::1bc4e0a6-2487-48af-9aa1-7ef84b6b678c" providerId="AD" clId="Web-{353A9C11-268B-1E5B-8D77-B728623FEB51}" dt="2021-11-12T18:13:14.506" v="353"/>
          <ac:graphicFrameMkLst>
            <pc:docMk/>
            <pc:sldMk cId="608782131" sldId="274"/>
            <ac:graphicFrameMk id="5" creationId="{E5F35548-B29A-407D-A879-BEF0ABB63BA1}"/>
          </ac:graphicFrameMkLst>
        </pc:graphicFrameChg>
      </pc:sldChg>
      <pc:sldChg chg="addSp delSp modSp new mod setBg">
        <pc:chgData name="Arnab Biswas" userId="S::biswas.arnab1999@kgpian.iitkgp.ac.in::1bc4e0a6-2487-48af-9aa1-7ef84b6b678c" providerId="AD" clId="Web-{353A9C11-268B-1E5B-8D77-B728623FEB51}" dt="2021-11-12T18:20:10.534" v="465" actId="20577"/>
        <pc:sldMkLst>
          <pc:docMk/>
          <pc:sldMk cId="4090480124" sldId="275"/>
        </pc:sldMkLst>
        <pc:spChg chg="mod">
          <ac:chgData name="Arnab Biswas" userId="S::biswas.arnab1999@kgpian.iitkgp.ac.in::1bc4e0a6-2487-48af-9aa1-7ef84b6b678c" providerId="AD" clId="Web-{353A9C11-268B-1E5B-8D77-B728623FEB51}" dt="2021-11-12T18:18:45.503" v="367"/>
          <ac:spMkLst>
            <pc:docMk/>
            <pc:sldMk cId="4090480124" sldId="275"/>
            <ac:spMk id="2" creationId="{0EFD7D48-E05E-444B-969C-10560778A4E7}"/>
          </ac:spMkLst>
        </pc:spChg>
        <pc:spChg chg="del">
          <ac:chgData name="Arnab Biswas" userId="S::biswas.arnab1999@kgpian.iitkgp.ac.in::1bc4e0a6-2487-48af-9aa1-7ef84b6b678c" providerId="AD" clId="Web-{353A9C11-268B-1E5B-8D77-B728623FEB51}" dt="2021-11-12T18:18:36.769" v="366"/>
          <ac:spMkLst>
            <pc:docMk/>
            <pc:sldMk cId="4090480124" sldId="275"/>
            <ac:spMk id="3" creationId="{B5857787-20E8-4C6A-8EB6-F8517134EBF3}"/>
          </ac:spMkLst>
        </pc:spChg>
        <pc:spChg chg="add mod">
          <ac:chgData name="Arnab Biswas" userId="S::biswas.arnab1999@kgpian.iitkgp.ac.in::1bc4e0a6-2487-48af-9aa1-7ef84b6b678c" providerId="AD" clId="Web-{353A9C11-268B-1E5B-8D77-B728623FEB51}" dt="2021-11-12T18:20:10.534" v="465" actId="20577"/>
          <ac:spMkLst>
            <pc:docMk/>
            <pc:sldMk cId="4090480124" sldId="275"/>
            <ac:spMk id="8" creationId="{7FEF1272-A0ED-4EB4-B73E-9D824E3B2AAE}"/>
          </ac:spMkLst>
        </pc:spChg>
        <pc:spChg chg="add">
          <ac:chgData name="Arnab Biswas" userId="S::biswas.arnab1999@kgpian.iitkgp.ac.in::1bc4e0a6-2487-48af-9aa1-7ef84b6b678c" providerId="AD" clId="Web-{353A9C11-268B-1E5B-8D77-B728623FEB51}" dt="2021-11-12T18:18:45.503" v="367"/>
          <ac:spMkLst>
            <pc:docMk/>
            <pc:sldMk cId="4090480124" sldId="275"/>
            <ac:spMk id="11" creationId="{8E7E1993-6448-42F8-8FB3-76104F45B344}"/>
          </ac:spMkLst>
        </pc:spChg>
        <pc:spChg chg="add">
          <ac:chgData name="Arnab Biswas" userId="S::biswas.arnab1999@kgpian.iitkgp.ac.in::1bc4e0a6-2487-48af-9aa1-7ef84b6b678c" providerId="AD" clId="Web-{353A9C11-268B-1E5B-8D77-B728623FEB51}" dt="2021-11-12T18:18:45.503" v="367"/>
          <ac:spMkLst>
            <pc:docMk/>
            <pc:sldMk cId="4090480124" sldId="275"/>
            <ac:spMk id="13" creationId="{F40B5B8B-1859-452F-A82A-CDD8D25187A0}"/>
          </ac:spMkLst>
        </pc:spChg>
        <pc:spChg chg="add">
          <ac:chgData name="Arnab Biswas" userId="S::biswas.arnab1999@kgpian.iitkgp.ac.in::1bc4e0a6-2487-48af-9aa1-7ef84b6b678c" providerId="AD" clId="Web-{353A9C11-268B-1E5B-8D77-B728623FEB51}" dt="2021-11-12T18:18:45.503" v="367"/>
          <ac:spMkLst>
            <pc:docMk/>
            <pc:sldMk cId="4090480124" sldId="275"/>
            <ac:spMk id="15" creationId="{65BF84F9-3CC3-492E-BF19-8E32FBB30006}"/>
          </ac:spMkLst>
        </pc:spChg>
        <pc:spChg chg="add">
          <ac:chgData name="Arnab Biswas" userId="S::biswas.arnab1999@kgpian.iitkgp.ac.in::1bc4e0a6-2487-48af-9aa1-7ef84b6b678c" providerId="AD" clId="Web-{353A9C11-268B-1E5B-8D77-B728623FEB51}" dt="2021-11-12T18:18:45.503" v="367"/>
          <ac:spMkLst>
            <pc:docMk/>
            <pc:sldMk cId="4090480124" sldId="275"/>
            <ac:spMk id="17" creationId="{0CCF3E0C-EF46-4FD7-8134-966F9FE8B665}"/>
          </ac:spMkLst>
        </pc:spChg>
        <pc:grpChg chg="add">
          <ac:chgData name="Arnab Biswas" userId="S::biswas.arnab1999@kgpian.iitkgp.ac.in::1bc4e0a6-2487-48af-9aa1-7ef84b6b678c" providerId="AD" clId="Web-{353A9C11-268B-1E5B-8D77-B728623FEB51}" dt="2021-11-12T18:18:45.503" v="367"/>
          <ac:grpSpMkLst>
            <pc:docMk/>
            <pc:sldMk cId="4090480124" sldId="275"/>
            <ac:grpSpMk id="19" creationId="{47B3131A-B518-43E5-A896-E9D654A4863F}"/>
          </ac:grpSpMkLst>
        </pc:grpChg>
        <pc:picChg chg="add mod ord">
          <ac:chgData name="Arnab Biswas" userId="S::biswas.arnab1999@kgpian.iitkgp.ac.in::1bc4e0a6-2487-48af-9aa1-7ef84b6b678c" providerId="AD" clId="Web-{353A9C11-268B-1E5B-8D77-B728623FEB51}" dt="2021-11-12T18:18:45.503" v="367"/>
          <ac:picMkLst>
            <pc:docMk/>
            <pc:sldMk cId="4090480124" sldId="275"/>
            <ac:picMk id="4" creationId="{0BF9F20D-9F09-404B-8EB2-55846F7616B2}"/>
          </ac:picMkLst>
        </pc:picChg>
      </pc:sldChg>
      <pc:sldChg chg="addSp delSp modSp new mod setBg">
        <pc:chgData name="Arnab Biswas" userId="S::biswas.arnab1999@kgpian.iitkgp.ac.in::1bc4e0a6-2487-48af-9aa1-7ef84b6b678c" providerId="AD" clId="Web-{353A9C11-268B-1E5B-8D77-B728623FEB51}" dt="2021-11-12T18:26:52.171" v="668"/>
        <pc:sldMkLst>
          <pc:docMk/>
          <pc:sldMk cId="1819273754" sldId="276"/>
        </pc:sldMkLst>
        <pc:spChg chg="mod">
          <ac:chgData name="Arnab Biswas" userId="S::biswas.arnab1999@kgpian.iitkgp.ac.in::1bc4e0a6-2487-48af-9aa1-7ef84b6b678c" providerId="AD" clId="Web-{353A9C11-268B-1E5B-8D77-B728623FEB51}" dt="2021-11-12T18:26:52.171" v="668"/>
          <ac:spMkLst>
            <pc:docMk/>
            <pc:sldMk cId="1819273754" sldId="276"/>
            <ac:spMk id="2" creationId="{224B8E1B-170C-42AF-A4D6-B07F401709B6}"/>
          </ac:spMkLst>
        </pc:spChg>
        <pc:spChg chg="del mod">
          <ac:chgData name="Arnab Biswas" userId="S::biswas.arnab1999@kgpian.iitkgp.ac.in::1bc4e0a6-2487-48af-9aa1-7ef84b6b678c" providerId="AD" clId="Web-{353A9C11-268B-1E5B-8D77-B728623FEB51}" dt="2021-11-12T18:26:52.171" v="668"/>
          <ac:spMkLst>
            <pc:docMk/>
            <pc:sldMk cId="1819273754" sldId="276"/>
            <ac:spMk id="3" creationId="{A93B4E3E-D79C-4D97-A97A-24480C8D37AF}"/>
          </ac:spMkLst>
        </pc:spChg>
        <pc:spChg chg="add">
          <ac:chgData name="Arnab Biswas" userId="S::biswas.arnab1999@kgpian.iitkgp.ac.in::1bc4e0a6-2487-48af-9aa1-7ef84b6b678c" providerId="AD" clId="Web-{353A9C11-268B-1E5B-8D77-B728623FEB51}" dt="2021-11-12T18:26:52.171" v="668"/>
          <ac:spMkLst>
            <pc:docMk/>
            <pc:sldMk cId="1819273754" sldId="276"/>
            <ac:spMk id="9" creationId="{8E7E1993-6448-42F8-8FB3-76104F45B344}"/>
          </ac:spMkLst>
        </pc:spChg>
        <pc:spChg chg="add">
          <ac:chgData name="Arnab Biswas" userId="S::biswas.arnab1999@kgpian.iitkgp.ac.in::1bc4e0a6-2487-48af-9aa1-7ef84b6b678c" providerId="AD" clId="Web-{353A9C11-268B-1E5B-8D77-B728623FEB51}" dt="2021-11-12T18:26:52.171" v="668"/>
          <ac:spMkLst>
            <pc:docMk/>
            <pc:sldMk cId="1819273754" sldId="276"/>
            <ac:spMk id="11" creationId="{7FBED9C4-BC33-43BE-B249-F24C980CA4F3}"/>
          </ac:spMkLst>
        </pc:spChg>
        <pc:spChg chg="add">
          <ac:chgData name="Arnab Biswas" userId="S::biswas.arnab1999@kgpian.iitkgp.ac.in::1bc4e0a6-2487-48af-9aa1-7ef84b6b678c" providerId="AD" clId="Web-{353A9C11-268B-1E5B-8D77-B728623FEB51}" dt="2021-11-12T18:26:52.171" v="668"/>
          <ac:spMkLst>
            <pc:docMk/>
            <pc:sldMk cId="1819273754" sldId="276"/>
            <ac:spMk id="13" creationId="{2391C84E-C2EA-44FC-A7D1-FAE3E2850552}"/>
          </ac:spMkLst>
        </pc:spChg>
        <pc:spChg chg="add">
          <ac:chgData name="Arnab Biswas" userId="S::biswas.arnab1999@kgpian.iitkgp.ac.in::1bc4e0a6-2487-48af-9aa1-7ef84b6b678c" providerId="AD" clId="Web-{353A9C11-268B-1E5B-8D77-B728623FEB51}" dt="2021-11-12T18:26:52.171" v="668"/>
          <ac:spMkLst>
            <pc:docMk/>
            <pc:sldMk cId="1819273754" sldId="276"/>
            <ac:spMk id="46" creationId="{57C32FE0-E14A-4F1C-B5CD-173456FE4433}"/>
          </ac:spMkLst>
        </pc:spChg>
        <pc:grpChg chg="add">
          <ac:chgData name="Arnab Biswas" userId="S::biswas.arnab1999@kgpian.iitkgp.ac.in::1bc4e0a6-2487-48af-9aa1-7ef84b6b678c" providerId="AD" clId="Web-{353A9C11-268B-1E5B-8D77-B728623FEB51}" dt="2021-11-12T18:26:52.171" v="668"/>
          <ac:grpSpMkLst>
            <pc:docMk/>
            <pc:sldMk cId="1819273754" sldId="276"/>
            <ac:grpSpMk id="15" creationId="{47B3131A-B518-43E5-A896-E9D654A4863F}"/>
          </ac:grpSpMkLst>
        </pc:grpChg>
        <pc:graphicFrameChg chg="add">
          <ac:chgData name="Arnab Biswas" userId="S::biswas.arnab1999@kgpian.iitkgp.ac.in::1bc4e0a6-2487-48af-9aa1-7ef84b6b678c" providerId="AD" clId="Web-{353A9C11-268B-1E5B-8D77-B728623FEB51}" dt="2021-11-12T18:26:52.171" v="668"/>
          <ac:graphicFrameMkLst>
            <pc:docMk/>
            <pc:sldMk cId="1819273754" sldId="276"/>
            <ac:graphicFrameMk id="5" creationId="{C4A1010D-0209-4138-A2B2-8F8A8515F2EF}"/>
          </ac:graphicFrameMkLst>
        </pc:graphicFrameChg>
      </pc:sldChg>
      <pc:sldChg chg="addSp delSp modSp new mod setBg">
        <pc:chgData name="Arnab Biswas" userId="S::biswas.arnab1999@kgpian.iitkgp.ac.in::1bc4e0a6-2487-48af-9aa1-7ef84b6b678c" providerId="AD" clId="Web-{353A9C11-268B-1E5B-8D77-B728623FEB51}" dt="2021-11-12T18:53:45.805" v="818"/>
        <pc:sldMkLst>
          <pc:docMk/>
          <pc:sldMk cId="533363943" sldId="277"/>
        </pc:sldMkLst>
        <pc:spChg chg="mod">
          <ac:chgData name="Arnab Biswas" userId="S::biswas.arnab1999@kgpian.iitkgp.ac.in::1bc4e0a6-2487-48af-9aa1-7ef84b6b678c" providerId="AD" clId="Web-{353A9C11-268B-1E5B-8D77-B728623FEB51}" dt="2021-11-12T18:53:45.805" v="818"/>
          <ac:spMkLst>
            <pc:docMk/>
            <pc:sldMk cId="533363943" sldId="277"/>
            <ac:spMk id="2" creationId="{59FEBD50-1027-47CF-91FC-BA0C09E9A70A}"/>
          </ac:spMkLst>
        </pc:spChg>
        <pc:spChg chg="del mod">
          <ac:chgData name="Arnab Biswas" userId="S::biswas.arnab1999@kgpian.iitkgp.ac.in::1bc4e0a6-2487-48af-9aa1-7ef84b6b678c" providerId="AD" clId="Web-{353A9C11-268B-1E5B-8D77-B728623FEB51}" dt="2021-11-12T18:53:45.805" v="818"/>
          <ac:spMkLst>
            <pc:docMk/>
            <pc:sldMk cId="533363943" sldId="277"/>
            <ac:spMk id="3" creationId="{99ACD620-7D9D-4D55-862B-152BB1E24716}"/>
          </ac:spMkLst>
        </pc:spChg>
        <pc:spChg chg="add">
          <ac:chgData name="Arnab Biswas" userId="S::biswas.arnab1999@kgpian.iitkgp.ac.in::1bc4e0a6-2487-48af-9aa1-7ef84b6b678c" providerId="AD" clId="Web-{353A9C11-268B-1E5B-8D77-B728623FEB51}" dt="2021-11-12T18:53:45.805" v="818"/>
          <ac:spMkLst>
            <pc:docMk/>
            <pc:sldMk cId="533363943" sldId="277"/>
            <ac:spMk id="9" creationId="{8E7E1993-6448-42F8-8FB3-76104F45B344}"/>
          </ac:spMkLst>
        </pc:spChg>
        <pc:spChg chg="add">
          <ac:chgData name="Arnab Biswas" userId="S::biswas.arnab1999@kgpian.iitkgp.ac.in::1bc4e0a6-2487-48af-9aa1-7ef84b6b678c" providerId="AD" clId="Web-{353A9C11-268B-1E5B-8D77-B728623FEB51}" dt="2021-11-12T18:53:45.805" v="818"/>
          <ac:spMkLst>
            <pc:docMk/>
            <pc:sldMk cId="533363943" sldId="277"/>
            <ac:spMk id="11" creationId="{942B1D20-D329-4285-AED2-DABDCE9020B6}"/>
          </ac:spMkLst>
        </pc:spChg>
        <pc:spChg chg="add">
          <ac:chgData name="Arnab Biswas" userId="S::biswas.arnab1999@kgpian.iitkgp.ac.in::1bc4e0a6-2487-48af-9aa1-7ef84b6b678c" providerId="AD" clId="Web-{353A9C11-268B-1E5B-8D77-B728623FEB51}" dt="2021-11-12T18:53:45.805" v="818"/>
          <ac:spMkLst>
            <pc:docMk/>
            <pc:sldMk cId="533363943" sldId="277"/>
            <ac:spMk id="13" creationId="{B9016B79-9C59-4CEA-A85C-3E4C8877BA6F}"/>
          </ac:spMkLst>
        </pc:spChg>
        <pc:spChg chg="add">
          <ac:chgData name="Arnab Biswas" userId="S::biswas.arnab1999@kgpian.iitkgp.ac.in::1bc4e0a6-2487-48af-9aa1-7ef84b6b678c" providerId="AD" clId="Web-{353A9C11-268B-1E5B-8D77-B728623FEB51}" dt="2021-11-12T18:53:45.805" v="818"/>
          <ac:spMkLst>
            <pc:docMk/>
            <pc:sldMk cId="533363943" sldId="277"/>
            <ac:spMk id="15" creationId="{2391C84E-C2EA-44FC-A7D1-FAE3E2850552}"/>
          </ac:spMkLst>
        </pc:spChg>
        <pc:spChg chg="add">
          <ac:chgData name="Arnab Biswas" userId="S::biswas.arnab1999@kgpian.iitkgp.ac.in::1bc4e0a6-2487-48af-9aa1-7ef84b6b678c" providerId="AD" clId="Web-{353A9C11-268B-1E5B-8D77-B728623FEB51}" dt="2021-11-12T18:53:45.805" v="818"/>
          <ac:spMkLst>
            <pc:docMk/>
            <pc:sldMk cId="533363943" sldId="277"/>
            <ac:spMk id="48" creationId="{6B91DA8E-00B5-4214-AFE5-535E47051D31}"/>
          </ac:spMkLst>
        </pc:spChg>
        <pc:grpChg chg="add">
          <ac:chgData name="Arnab Biswas" userId="S::biswas.arnab1999@kgpian.iitkgp.ac.in::1bc4e0a6-2487-48af-9aa1-7ef84b6b678c" providerId="AD" clId="Web-{353A9C11-268B-1E5B-8D77-B728623FEB51}" dt="2021-11-12T18:53:45.805" v="818"/>
          <ac:grpSpMkLst>
            <pc:docMk/>
            <pc:sldMk cId="533363943" sldId="277"/>
            <ac:grpSpMk id="17" creationId="{47B3131A-B518-43E5-A896-E9D654A4863F}"/>
          </ac:grpSpMkLst>
        </pc:grpChg>
        <pc:graphicFrameChg chg="add">
          <ac:chgData name="Arnab Biswas" userId="S::biswas.arnab1999@kgpian.iitkgp.ac.in::1bc4e0a6-2487-48af-9aa1-7ef84b6b678c" providerId="AD" clId="Web-{353A9C11-268B-1E5B-8D77-B728623FEB51}" dt="2021-11-12T18:53:45.805" v="818"/>
          <ac:graphicFrameMkLst>
            <pc:docMk/>
            <pc:sldMk cId="533363943" sldId="277"/>
            <ac:graphicFrameMk id="5" creationId="{D57E9A85-1E8E-4E59-AF3B-5A94265B2CC1}"/>
          </ac:graphicFrameMkLst>
        </pc:graphicFrameChg>
      </pc:sldChg>
    </pc:docChg>
  </pc:docChgLst>
  <pc:docChgLst>
    <pc:chgData name="Arnab Biswas" userId="S::biswas.arnab1999@kgpian.iitkgp.ac.in::1bc4e0a6-2487-48af-9aa1-7ef84b6b678c" providerId="AD" clId="Web-{E1841A01-D9B6-C6E9-B914-161D5BFCB255}"/>
    <pc:docChg chg="addSld modSld">
      <pc:chgData name="Arnab Biswas" userId="S::biswas.arnab1999@kgpian.iitkgp.ac.in::1bc4e0a6-2487-48af-9aa1-7ef84b6b678c" providerId="AD" clId="Web-{E1841A01-D9B6-C6E9-B914-161D5BFCB255}" dt="2021-09-30T11:58:33.952" v="915"/>
      <pc:docMkLst>
        <pc:docMk/>
      </pc:docMkLst>
      <pc:sldChg chg="modSp">
        <pc:chgData name="Arnab Biswas" userId="S::biswas.arnab1999@kgpian.iitkgp.ac.in::1bc4e0a6-2487-48af-9aa1-7ef84b6b678c" providerId="AD" clId="Web-{E1841A01-D9B6-C6E9-B914-161D5BFCB255}" dt="2021-09-30T11:06:55.178" v="174" actId="20577"/>
        <pc:sldMkLst>
          <pc:docMk/>
          <pc:sldMk cId="4222766173" sldId="259"/>
        </pc:sldMkLst>
        <pc:spChg chg="mod">
          <ac:chgData name="Arnab Biswas" userId="S::biswas.arnab1999@kgpian.iitkgp.ac.in::1bc4e0a6-2487-48af-9aa1-7ef84b6b678c" providerId="AD" clId="Web-{E1841A01-D9B6-C6E9-B914-161D5BFCB255}" dt="2021-09-30T10:40:17.931" v="22" actId="20577"/>
          <ac:spMkLst>
            <pc:docMk/>
            <pc:sldMk cId="4222766173" sldId="259"/>
            <ac:spMk id="2" creationId="{0A1947AD-651D-4CBE-B62D-168435AF58CC}"/>
          </ac:spMkLst>
        </pc:spChg>
        <pc:spChg chg="mod">
          <ac:chgData name="Arnab Biswas" userId="S::biswas.arnab1999@kgpian.iitkgp.ac.in::1bc4e0a6-2487-48af-9aa1-7ef84b6b678c" providerId="AD" clId="Web-{E1841A01-D9B6-C6E9-B914-161D5BFCB255}" dt="2021-09-30T11:06:55.178" v="174" actId="20577"/>
          <ac:spMkLst>
            <pc:docMk/>
            <pc:sldMk cId="4222766173" sldId="259"/>
            <ac:spMk id="3" creationId="{6FA93C1A-16C9-42E7-B9B8-76BD02D96387}"/>
          </ac:spMkLst>
        </pc:spChg>
      </pc:sldChg>
      <pc:sldChg chg="addSp delSp modSp new mod setBg">
        <pc:chgData name="Arnab Biswas" userId="S::biswas.arnab1999@kgpian.iitkgp.ac.in::1bc4e0a6-2487-48af-9aa1-7ef84b6b678c" providerId="AD" clId="Web-{E1841A01-D9B6-C6E9-B914-161D5BFCB255}" dt="2021-09-30T11:21:21.663" v="450"/>
        <pc:sldMkLst>
          <pc:docMk/>
          <pc:sldMk cId="1871269569" sldId="260"/>
        </pc:sldMkLst>
        <pc:spChg chg="mod">
          <ac:chgData name="Arnab Biswas" userId="S::biswas.arnab1999@kgpian.iitkgp.ac.in::1bc4e0a6-2487-48af-9aa1-7ef84b6b678c" providerId="AD" clId="Web-{E1841A01-D9B6-C6E9-B914-161D5BFCB255}" dt="2021-09-30T11:21:21.663" v="450"/>
          <ac:spMkLst>
            <pc:docMk/>
            <pc:sldMk cId="1871269569" sldId="260"/>
            <ac:spMk id="2" creationId="{0CDD2063-E44A-47A7-B1CF-3F2686E1CE38}"/>
          </ac:spMkLst>
        </pc:spChg>
        <pc:spChg chg="del mod">
          <ac:chgData name="Arnab Biswas" userId="S::biswas.arnab1999@kgpian.iitkgp.ac.in::1bc4e0a6-2487-48af-9aa1-7ef84b6b678c" providerId="AD" clId="Web-{E1841A01-D9B6-C6E9-B914-161D5BFCB255}" dt="2021-09-30T11:21:21.663" v="450"/>
          <ac:spMkLst>
            <pc:docMk/>
            <pc:sldMk cId="1871269569" sldId="260"/>
            <ac:spMk id="3" creationId="{50324530-298A-4832-9A9F-8933632CB077}"/>
          </ac:spMkLst>
        </pc:spChg>
        <pc:spChg chg="add del">
          <ac:chgData name="Arnab Biswas" userId="S::biswas.arnab1999@kgpian.iitkgp.ac.in::1bc4e0a6-2487-48af-9aa1-7ef84b6b678c" providerId="AD" clId="Web-{E1841A01-D9B6-C6E9-B914-161D5BFCB255}" dt="2021-09-30T11:21:21.663" v="450"/>
          <ac:spMkLst>
            <pc:docMk/>
            <pc:sldMk cId="1871269569" sldId="260"/>
            <ac:spMk id="8" creationId="{1C582B07-D0F0-4B6B-A5D9-D2F192CB3A4E}"/>
          </ac:spMkLst>
        </pc:spChg>
        <pc:spChg chg="add del">
          <ac:chgData name="Arnab Biswas" userId="S::biswas.arnab1999@kgpian.iitkgp.ac.in::1bc4e0a6-2487-48af-9aa1-7ef84b6b678c" providerId="AD" clId="Web-{E1841A01-D9B6-C6E9-B914-161D5BFCB255}" dt="2021-09-30T11:21:21.663" v="450"/>
          <ac:spMkLst>
            <pc:docMk/>
            <pc:sldMk cId="1871269569" sldId="260"/>
            <ac:spMk id="10" creationId="{181CC2FD-F5D2-4415-8486-46858CC427A4}"/>
          </ac:spMkLst>
        </pc:spChg>
        <pc:spChg chg="add del">
          <ac:chgData name="Arnab Biswas" userId="S::biswas.arnab1999@kgpian.iitkgp.ac.in::1bc4e0a6-2487-48af-9aa1-7ef84b6b678c" providerId="AD" clId="Web-{E1841A01-D9B6-C6E9-B914-161D5BFCB255}" dt="2021-09-30T11:21:21.663" v="450"/>
          <ac:spMkLst>
            <pc:docMk/>
            <pc:sldMk cId="1871269569" sldId="260"/>
            <ac:spMk id="12" creationId="{DA1A4301-6FFC-4C82-A1FA-7634D8CAA8F5}"/>
          </ac:spMkLst>
        </pc:spChg>
        <pc:spChg chg="add del">
          <ac:chgData name="Arnab Biswas" userId="S::biswas.arnab1999@kgpian.iitkgp.ac.in::1bc4e0a6-2487-48af-9aa1-7ef84b6b678c" providerId="AD" clId="Web-{E1841A01-D9B6-C6E9-B914-161D5BFCB255}" dt="2021-09-30T11:21:21.663" v="450"/>
          <ac:spMkLst>
            <pc:docMk/>
            <pc:sldMk cId="1871269569" sldId="260"/>
            <ac:spMk id="14" creationId="{E1063619-981B-4E62-A26E-E345BB3080BA}"/>
          </ac:spMkLst>
        </pc:spChg>
        <pc:spChg chg="add">
          <ac:chgData name="Arnab Biswas" userId="S::biswas.arnab1999@kgpian.iitkgp.ac.in::1bc4e0a6-2487-48af-9aa1-7ef84b6b678c" providerId="AD" clId="Web-{E1841A01-D9B6-C6E9-B914-161D5BFCB255}" dt="2021-09-30T11:21:21.663" v="450"/>
          <ac:spMkLst>
            <pc:docMk/>
            <pc:sldMk cId="1871269569" sldId="260"/>
            <ac:spMk id="51" creationId="{8E7E1993-6448-42F8-8FB3-76104F45B344}"/>
          </ac:spMkLst>
        </pc:spChg>
        <pc:spChg chg="add">
          <ac:chgData name="Arnab Biswas" userId="S::biswas.arnab1999@kgpian.iitkgp.ac.in::1bc4e0a6-2487-48af-9aa1-7ef84b6b678c" providerId="AD" clId="Web-{E1841A01-D9B6-C6E9-B914-161D5BFCB255}" dt="2021-09-30T11:21:21.663" v="450"/>
          <ac:spMkLst>
            <pc:docMk/>
            <pc:sldMk cId="1871269569" sldId="260"/>
            <ac:spMk id="53" creationId="{BC3FA84C-8729-4FD0-B361-46AE04B43E92}"/>
          </ac:spMkLst>
        </pc:spChg>
        <pc:spChg chg="add">
          <ac:chgData name="Arnab Biswas" userId="S::biswas.arnab1999@kgpian.iitkgp.ac.in::1bc4e0a6-2487-48af-9aa1-7ef84b6b678c" providerId="AD" clId="Web-{E1841A01-D9B6-C6E9-B914-161D5BFCB255}" dt="2021-09-30T11:21:21.663" v="450"/>
          <ac:spMkLst>
            <pc:docMk/>
            <pc:sldMk cId="1871269569" sldId="260"/>
            <ac:spMk id="55" creationId="{2391C84E-C2EA-44FC-A7D1-FAE3E2850552}"/>
          </ac:spMkLst>
        </pc:spChg>
        <pc:spChg chg="add">
          <ac:chgData name="Arnab Biswas" userId="S::biswas.arnab1999@kgpian.iitkgp.ac.in::1bc4e0a6-2487-48af-9aa1-7ef84b6b678c" providerId="AD" clId="Web-{E1841A01-D9B6-C6E9-B914-161D5BFCB255}" dt="2021-09-30T11:21:21.663" v="450"/>
          <ac:spMkLst>
            <pc:docMk/>
            <pc:sldMk cId="1871269569" sldId="260"/>
            <ac:spMk id="88" creationId="{EB97ECD4-67DD-4166-9EC5-5D88340058D9}"/>
          </ac:spMkLst>
        </pc:spChg>
        <pc:grpChg chg="add del">
          <ac:chgData name="Arnab Biswas" userId="S::biswas.arnab1999@kgpian.iitkgp.ac.in::1bc4e0a6-2487-48af-9aa1-7ef84b6b678c" providerId="AD" clId="Web-{E1841A01-D9B6-C6E9-B914-161D5BFCB255}" dt="2021-09-30T11:21:21.663" v="450"/>
          <ac:grpSpMkLst>
            <pc:docMk/>
            <pc:sldMk cId="1871269569" sldId="260"/>
            <ac:grpSpMk id="16" creationId="{8323DD1D-77DE-48B2-A0A0-6265801531E5}"/>
          </ac:grpSpMkLst>
        </pc:grpChg>
        <pc:grpChg chg="add">
          <ac:chgData name="Arnab Biswas" userId="S::biswas.arnab1999@kgpian.iitkgp.ac.in::1bc4e0a6-2487-48af-9aa1-7ef84b6b678c" providerId="AD" clId="Web-{E1841A01-D9B6-C6E9-B914-161D5BFCB255}" dt="2021-09-30T11:21:21.663" v="450"/>
          <ac:grpSpMkLst>
            <pc:docMk/>
            <pc:sldMk cId="1871269569" sldId="260"/>
            <ac:grpSpMk id="57" creationId="{47B3131A-B518-43E5-A896-E9D654A4863F}"/>
          </ac:grpSpMkLst>
        </pc:grpChg>
        <pc:graphicFrameChg chg="add">
          <ac:chgData name="Arnab Biswas" userId="S::biswas.arnab1999@kgpian.iitkgp.ac.in::1bc4e0a6-2487-48af-9aa1-7ef84b6b678c" providerId="AD" clId="Web-{E1841A01-D9B6-C6E9-B914-161D5BFCB255}" dt="2021-09-30T11:21:21.663" v="450"/>
          <ac:graphicFrameMkLst>
            <pc:docMk/>
            <pc:sldMk cId="1871269569" sldId="260"/>
            <ac:graphicFrameMk id="47" creationId="{C2B54459-0E3D-4214-B527-928D04212ADE}"/>
          </ac:graphicFrameMkLst>
        </pc:graphicFrameChg>
      </pc:sldChg>
      <pc:sldChg chg="addSp delSp modSp new mod setBg">
        <pc:chgData name="Arnab Biswas" userId="S::biswas.arnab1999@kgpian.iitkgp.ac.in::1bc4e0a6-2487-48af-9aa1-7ef84b6b678c" providerId="AD" clId="Web-{E1841A01-D9B6-C6E9-B914-161D5BFCB255}" dt="2021-09-30T11:33:34.598" v="609"/>
        <pc:sldMkLst>
          <pc:docMk/>
          <pc:sldMk cId="203503343" sldId="261"/>
        </pc:sldMkLst>
        <pc:spChg chg="mod">
          <ac:chgData name="Arnab Biswas" userId="S::biswas.arnab1999@kgpian.iitkgp.ac.in::1bc4e0a6-2487-48af-9aa1-7ef84b6b678c" providerId="AD" clId="Web-{E1841A01-D9B6-C6E9-B914-161D5BFCB255}" dt="2021-09-30T11:33:34.598" v="609"/>
          <ac:spMkLst>
            <pc:docMk/>
            <pc:sldMk cId="203503343" sldId="261"/>
            <ac:spMk id="2" creationId="{E6E76581-3EF3-4EC4-ADEE-4CD276D0DB3B}"/>
          </ac:spMkLst>
        </pc:spChg>
        <pc:spChg chg="del mod">
          <ac:chgData name="Arnab Biswas" userId="S::biswas.arnab1999@kgpian.iitkgp.ac.in::1bc4e0a6-2487-48af-9aa1-7ef84b6b678c" providerId="AD" clId="Web-{E1841A01-D9B6-C6E9-B914-161D5BFCB255}" dt="2021-09-30T11:30:07.797" v="457"/>
          <ac:spMkLst>
            <pc:docMk/>
            <pc:sldMk cId="203503343" sldId="261"/>
            <ac:spMk id="3" creationId="{E41ADFCE-96E2-486E-89E6-7C424016CF24}"/>
          </ac:spMkLst>
        </pc:spChg>
        <pc:spChg chg="add del">
          <ac:chgData name="Arnab Biswas" userId="S::biswas.arnab1999@kgpian.iitkgp.ac.in::1bc4e0a6-2487-48af-9aa1-7ef84b6b678c" providerId="AD" clId="Web-{E1841A01-D9B6-C6E9-B914-161D5BFCB255}" dt="2021-09-30T11:30:23.923" v="458"/>
          <ac:spMkLst>
            <pc:docMk/>
            <pc:sldMk cId="203503343" sldId="261"/>
            <ac:spMk id="8" creationId="{1C582B07-D0F0-4B6B-A5D9-D2F192CB3A4E}"/>
          </ac:spMkLst>
        </pc:spChg>
        <pc:spChg chg="add del">
          <ac:chgData name="Arnab Biswas" userId="S::biswas.arnab1999@kgpian.iitkgp.ac.in::1bc4e0a6-2487-48af-9aa1-7ef84b6b678c" providerId="AD" clId="Web-{E1841A01-D9B6-C6E9-B914-161D5BFCB255}" dt="2021-09-30T11:30:23.923" v="458"/>
          <ac:spMkLst>
            <pc:docMk/>
            <pc:sldMk cId="203503343" sldId="261"/>
            <ac:spMk id="10" creationId="{181CC2FD-F5D2-4415-8486-46858CC427A4}"/>
          </ac:spMkLst>
        </pc:spChg>
        <pc:spChg chg="add del">
          <ac:chgData name="Arnab Biswas" userId="S::biswas.arnab1999@kgpian.iitkgp.ac.in::1bc4e0a6-2487-48af-9aa1-7ef84b6b678c" providerId="AD" clId="Web-{E1841A01-D9B6-C6E9-B914-161D5BFCB255}" dt="2021-09-30T11:30:23.923" v="458"/>
          <ac:spMkLst>
            <pc:docMk/>
            <pc:sldMk cId="203503343" sldId="261"/>
            <ac:spMk id="12" creationId="{DA1A4301-6FFC-4C82-A1FA-7634D8CAA8F5}"/>
          </ac:spMkLst>
        </pc:spChg>
        <pc:spChg chg="add del">
          <ac:chgData name="Arnab Biswas" userId="S::biswas.arnab1999@kgpian.iitkgp.ac.in::1bc4e0a6-2487-48af-9aa1-7ef84b6b678c" providerId="AD" clId="Web-{E1841A01-D9B6-C6E9-B914-161D5BFCB255}" dt="2021-09-30T11:30:23.923" v="458"/>
          <ac:spMkLst>
            <pc:docMk/>
            <pc:sldMk cId="203503343" sldId="261"/>
            <ac:spMk id="14" creationId="{E1063619-981B-4E62-A26E-E345BB3080BA}"/>
          </ac:spMkLst>
        </pc:spChg>
        <pc:spChg chg="add mod">
          <ac:chgData name="Arnab Biswas" userId="S::biswas.arnab1999@kgpian.iitkgp.ac.in::1bc4e0a6-2487-48af-9aa1-7ef84b6b678c" providerId="AD" clId="Web-{E1841A01-D9B6-C6E9-B914-161D5BFCB255}" dt="2021-09-30T11:33:34.598" v="609"/>
          <ac:spMkLst>
            <pc:docMk/>
            <pc:sldMk cId="203503343" sldId="261"/>
            <ac:spMk id="49" creationId="{113A6DCA-F10D-4B27-AB12-539EFBFCECEB}"/>
          </ac:spMkLst>
        </pc:spChg>
        <pc:spChg chg="add del">
          <ac:chgData name="Arnab Biswas" userId="S::biswas.arnab1999@kgpian.iitkgp.ac.in::1bc4e0a6-2487-48af-9aa1-7ef84b6b678c" providerId="AD" clId="Web-{E1841A01-D9B6-C6E9-B914-161D5BFCB255}" dt="2021-09-30T11:33:34.598" v="609"/>
          <ac:spMkLst>
            <pc:docMk/>
            <pc:sldMk cId="203503343" sldId="261"/>
            <ac:spMk id="52" creationId="{1C582B07-D0F0-4B6B-A5D9-D2F192CB3A4E}"/>
          </ac:spMkLst>
        </pc:spChg>
        <pc:spChg chg="add del">
          <ac:chgData name="Arnab Biswas" userId="S::biswas.arnab1999@kgpian.iitkgp.ac.in::1bc4e0a6-2487-48af-9aa1-7ef84b6b678c" providerId="AD" clId="Web-{E1841A01-D9B6-C6E9-B914-161D5BFCB255}" dt="2021-09-30T11:33:34.598" v="609"/>
          <ac:spMkLst>
            <pc:docMk/>
            <pc:sldMk cId="203503343" sldId="261"/>
            <ac:spMk id="54" creationId="{3712ED8D-807A-4E94-A9AF-C44676151773}"/>
          </ac:spMkLst>
        </pc:spChg>
        <pc:spChg chg="add del">
          <ac:chgData name="Arnab Biswas" userId="S::biswas.arnab1999@kgpian.iitkgp.ac.in::1bc4e0a6-2487-48af-9aa1-7ef84b6b678c" providerId="AD" clId="Web-{E1841A01-D9B6-C6E9-B914-161D5BFCB255}" dt="2021-09-30T11:33:34.598" v="609"/>
          <ac:spMkLst>
            <pc:docMk/>
            <pc:sldMk cId="203503343" sldId="261"/>
            <ac:spMk id="56" creationId="{DA1A4301-6FFC-4C82-A1FA-7634D8CAA8F5}"/>
          </ac:spMkLst>
        </pc:spChg>
        <pc:spChg chg="add del">
          <ac:chgData name="Arnab Biswas" userId="S::biswas.arnab1999@kgpian.iitkgp.ac.in::1bc4e0a6-2487-48af-9aa1-7ef84b6b678c" providerId="AD" clId="Web-{E1841A01-D9B6-C6E9-B914-161D5BFCB255}" dt="2021-09-30T11:33:34.598" v="609"/>
          <ac:spMkLst>
            <pc:docMk/>
            <pc:sldMk cId="203503343" sldId="261"/>
            <ac:spMk id="58" creationId="{D8667B21-A39C-4ABB-9CED-0DD4CD739502}"/>
          </ac:spMkLst>
        </pc:spChg>
        <pc:spChg chg="add">
          <ac:chgData name="Arnab Biswas" userId="S::biswas.arnab1999@kgpian.iitkgp.ac.in::1bc4e0a6-2487-48af-9aa1-7ef84b6b678c" providerId="AD" clId="Web-{E1841A01-D9B6-C6E9-B914-161D5BFCB255}" dt="2021-09-30T11:33:34.598" v="609"/>
          <ac:spMkLst>
            <pc:docMk/>
            <pc:sldMk cId="203503343" sldId="261"/>
            <ac:spMk id="94" creationId="{1C582B07-D0F0-4B6B-A5D9-D2F192CB3A4E}"/>
          </ac:spMkLst>
        </pc:spChg>
        <pc:spChg chg="add">
          <ac:chgData name="Arnab Biswas" userId="S::biswas.arnab1999@kgpian.iitkgp.ac.in::1bc4e0a6-2487-48af-9aa1-7ef84b6b678c" providerId="AD" clId="Web-{E1841A01-D9B6-C6E9-B914-161D5BFCB255}" dt="2021-09-30T11:33:34.598" v="609"/>
          <ac:spMkLst>
            <pc:docMk/>
            <pc:sldMk cId="203503343" sldId="261"/>
            <ac:spMk id="96" creationId="{26222098-34BD-4328-93AF-F8000B8A0766}"/>
          </ac:spMkLst>
        </pc:spChg>
        <pc:spChg chg="add">
          <ac:chgData name="Arnab Biswas" userId="S::biswas.arnab1999@kgpian.iitkgp.ac.in::1bc4e0a6-2487-48af-9aa1-7ef84b6b678c" providerId="AD" clId="Web-{E1841A01-D9B6-C6E9-B914-161D5BFCB255}" dt="2021-09-30T11:33:34.598" v="609"/>
          <ac:spMkLst>
            <pc:docMk/>
            <pc:sldMk cId="203503343" sldId="261"/>
            <ac:spMk id="98" creationId="{DA1A4301-6FFC-4C82-A1FA-7634D8CAA8F5}"/>
          </ac:spMkLst>
        </pc:spChg>
        <pc:spChg chg="add">
          <ac:chgData name="Arnab Biswas" userId="S::biswas.arnab1999@kgpian.iitkgp.ac.in::1bc4e0a6-2487-48af-9aa1-7ef84b6b678c" providerId="AD" clId="Web-{E1841A01-D9B6-C6E9-B914-161D5BFCB255}" dt="2021-09-30T11:33:34.598" v="609"/>
          <ac:spMkLst>
            <pc:docMk/>
            <pc:sldMk cId="203503343" sldId="261"/>
            <ac:spMk id="100" creationId="{853F99AE-CDDD-4AA6-B570-8A6E693F22B0}"/>
          </ac:spMkLst>
        </pc:spChg>
        <pc:grpChg chg="add del">
          <ac:chgData name="Arnab Biswas" userId="S::biswas.arnab1999@kgpian.iitkgp.ac.in::1bc4e0a6-2487-48af-9aa1-7ef84b6b678c" providerId="AD" clId="Web-{E1841A01-D9B6-C6E9-B914-161D5BFCB255}" dt="2021-09-30T11:30:23.923" v="458"/>
          <ac:grpSpMkLst>
            <pc:docMk/>
            <pc:sldMk cId="203503343" sldId="261"/>
            <ac:grpSpMk id="16" creationId="{8323DD1D-77DE-48B2-A0A0-6265801531E5}"/>
          </ac:grpSpMkLst>
        </pc:grpChg>
        <pc:grpChg chg="add del">
          <ac:chgData name="Arnab Biswas" userId="S::biswas.arnab1999@kgpian.iitkgp.ac.in::1bc4e0a6-2487-48af-9aa1-7ef84b6b678c" providerId="AD" clId="Web-{E1841A01-D9B6-C6E9-B914-161D5BFCB255}" dt="2021-09-30T11:33:34.598" v="609"/>
          <ac:grpSpMkLst>
            <pc:docMk/>
            <pc:sldMk cId="203503343" sldId="261"/>
            <ac:grpSpMk id="60" creationId="{8323DD1D-77DE-48B2-A0A0-6265801531E5}"/>
          </ac:grpSpMkLst>
        </pc:grpChg>
        <pc:grpChg chg="add">
          <ac:chgData name="Arnab Biswas" userId="S::biswas.arnab1999@kgpian.iitkgp.ac.in::1bc4e0a6-2487-48af-9aa1-7ef84b6b678c" providerId="AD" clId="Web-{E1841A01-D9B6-C6E9-B914-161D5BFCB255}" dt="2021-09-30T11:33:34.598" v="609"/>
          <ac:grpSpMkLst>
            <pc:docMk/>
            <pc:sldMk cId="203503343" sldId="261"/>
            <ac:grpSpMk id="102" creationId="{8323DD1D-77DE-48B2-A0A0-6265801531E5}"/>
          </ac:grpSpMkLst>
        </pc:grpChg>
        <pc:picChg chg="add mod ord">
          <ac:chgData name="Arnab Biswas" userId="S::biswas.arnab1999@kgpian.iitkgp.ac.in::1bc4e0a6-2487-48af-9aa1-7ef84b6b678c" providerId="AD" clId="Web-{E1841A01-D9B6-C6E9-B914-161D5BFCB255}" dt="2021-09-30T11:33:34.598" v="609"/>
          <ac:picMkLst>
            <pc:docMk/>
            <pc:sldMk cId="203503343" sldId="261"/>
            <ac:picMk id="4" creationId="{EA5EB99B-AE3D-4D54-8E3C-E858A7A765BC}"/>
          </ac:picMkLst>
        </pc:picChg>
      </pc:sldChg>
      <pc:sldChg chg="addSp delSp modSp new mod setBg">
        <pc:chgData name="Arnab Biswas" userId="S::biswas.arnab1999@kgpian.iitkgp.ac.in::1bc4e0a6-2487-48af-9aa1-7ef84b6b678c" providerId="AD" clId="Web-{E1841A01-D9B6-C6E9-B914-161D5BFCB255}" dt="2021-09-30T11:44:41.531" v="740" actId="20577"/>
        <pc:sldMkLst>
          <pc:docMk/>
          <pc:sldMk cId="2078581808" sldId="262"/>
        </pc:sldMkLst>
        <pc:spChg chg="mod">
          <ac:chgData name="Arnab Biswas" userId="S::biswas.arnab1999@kgpian.iitkgp.ac.in::1bc4e0a6-2487-48af-9aa1-7ef84b6b678c" providerId="AD" clId="Web-{E1841A01-D9B6-C6E9-B914-161D5BFCB255}" dt="2021-09-30T11:42:30.029" v="621"/>
          <ac:spMkLst>
            <pc:docMk/>
            <pc:sldMk cId="2078581808" sldId="262"/>
            <ac:spMk id="2" creationId="{445A0EAC-2DDC-4B67-9D64-3F1792E34197}"/>
          </ac:spMkLst>
        </pc:spChg>
        <pc:spChg chg="del mod">
          <ac:chgData name="Arnab Biswas" userId="S::biswas.arnab1999@kgpian.iitkgp.ac.in::1bc4e0a6-2487-48af-9aa1-7ef84b6b678c" providerId="AD" clId="Web-{E1841A01-D9B6-C6E9-B914-161D5BFCB255}" dt="2021-09-30T11:42:15.107" v="620"/>
          <ac:spMkLst>
            <pc:docMk/>
            <pc:sldMk cId="2078581808" sldId="262"/>
            <ac:spMk id="3" creationId="{A11EA19B-F8DC-48B3-858B-F44126F6F32B}"/>
          </ac:spMkLst>
        </pc:spChg>
        <pc:spChg chg="add del">
          <ac:chgData name="Arnab Biswas" userId="S::biswas.arnab1999@kgpian.iitkgp.ac.in::1bc4e0a6-2487-48af-9aa1-7ef84b6b678c" providerId="AD" clId="Web-{E1841A01-D9B6-C6E9-B914-161D5BFCB255}" dt="2021-09-30T11:42:30.029" v="621"/>
          <ac:spMkLst>
            <pc:docMk/>
            <pc:sldMk cId="2078581808" sldId="262"/>
            <ac:spMk id="8" creationId="{1C582B07-D0F0-4B6B-A5D9-D2F192CB3A4E}"/>
          </ac:spMkLst>
        </pc:spChg>
        <pc:spChg chg="add del">
          <ac:chgData name="Arnab Biswas" userId="S::biswas.arnab1999@kgpian.iitkgp.ac.in::1bc4e0a6-2487-48af-9aa1-7ef84b6b678c" providerId="AD" clId="Web-{E1841A01-D9B6-C6E9-B914-161D5BFCB255}" dt="2021-09-30T11:42:30.029" v="621"/>
          <ac:spMkLst>
            <pc:docMk/>
            <pc:sldMk cId="2078581808" sldId="262"/>
            <ac:spMk id="10" creationId="{181CC2FD-F5D2-4415-8486-46858CC427A4}"/>
          </ac:spMkLst>
        </pc:spChg>
        <pc:spChg chg="add del">
          <ac:chgData name="Arnab Biswas" userId="S::biswas.arnab1999@kgpian.iitkgp.ac.in::1bc4e0a6-2487-48af-9aa1-7ef84b6b678c" providerId="AD" clId="Web-{E1841A01-D9B6-C6E9-B914-161D5BFCB255}" dt="2021-09-30T11:42:30.029" v="621"/>
          <ac:spMkLst>
            <pc:docMk/>
            <pc:sldMk cId="2078581808" sldId="262"/>
            <ac:spMk id="12" creationId="{DA1A4301-6FFC-4C82-A1FA-7634D8CAA8F5}"/>
          </ac:spMkLst>
        </pc:spChg>
        <pc:spChg chg="add del">
          <ac:chgData name="Arnab Biswas" userId="S::biswas.arnab1999@kgpian.iitkgp.ac.in::1bc4e0a6-2487-48af-9aa1-7ef84b6b678c" providerId="AD" clId="Web-{E1841A01-D9B6-C6E9-B914-161D5BFCB255}" dt="2021-09-30T11:42:30.029" v="621"/>
          <ac:spMkLst>
            <pc:docMk/>
            <pc:sldMk cId="2078581808" sldId="262"/>
            <ac:spMk id="14" creationId="{E1063619-981B-4E62-A26E-E345BB3080BA}"/>
          </ac:spMkLst>
        </pc:spChg>
        <pc:spChg chg="add mod">
          <ac:chgData name="Arnab Biswas" userId="S::biswas.arnab1999@kgpian.iitkgp.ac.in::1bc4e0a6-2487-48af-9aa1-7ef84b6b678c" providerId="AD" clId="Web-{E1841A01-D9B6-C6E9-B914-161D5BFCB255}" dt="2021-09-30T11:44:41.531" v="740" actId="20577"/>
          <ac:spMkLst>
            <pc:docMk/>
            <pc:sldMk cId="2078581808" sldId="262"/>
            <ac:spMk id="49" creationId="{9BEDB99A-25C7-4737-A788-5E6EB4C8D962}"/>
          </ac:spMkLst>
        </pc:spChg>
        <pc:spChg chg="add">
          <ac:chgData name="Arnab Biswas" userId="S::biswas.arnab1999@kgpian.iitkgp.ac.in::1bc4e0a6-2487-48af-9aa1-7ef84b6b678c" providerId="AD" clId="Web-{E1841A01-D9B6-C6E9-B914-161D5BFCB255}" dt="2021-09-30T11:42:30.029" v="621"/>
          <ac:spMkLst>
            <pc:docMk/>
            <pc:sldMk cId="2078581808" sldId="262"/>
            <ac:spMk id="52" creationId="{1C582B07-D0F0-4B6B-A5D9-D2F192CB3A4E}"/>
          </ac:spMkLst>
        </pc:spChg>
        <pc:spChg chg="add">
          <ac:chgData name="Arnab Biswas" userId="S::biswas.arnab1999@kgpian.iitkgp.ac.in::1bc4e0a6-2487-48af-9aa1-7ef84b6b678c" providerId="AD" clId="Web-{E1841A01-D9B6-C6E9-B914-161D5BFCB255}" dt="2021-09-30T11:42:30.029" v="621"/>
          <ac:spMkLst>
            <pc:docMk/>
            <pc:sldMk cId="2078581808" sldId="262"/>
            <ac:spMk id="54" creationId="{3712ED8D-807A-4E94-A9AF-C44676151773}"/>
          </ac:spMkLst>
        </pc:spChg>
        <pc:spChg chg="add">
          <ac:chgData name="Arnab Biswas" userId="S::biswas.arnab1999@kgpian.iitkgp.ac.in::1bc4e0a6-2487-48af-9aa1-7ef84b6b678c" providerId="AD" clId="Web-{E1841A01-D9B6-C6E9-B914-161D5BFCB255}" dt="2021-09-30T11:42:30.029" v="621"/>
          <ac:spMkLst>
            <pc:docMk/>
            <pc:sldMk cId="2078581808" sldId="262"/>
            <ac:spMk id="56" creationId="{DA1A4301-6FFC-4C82-A1FA-7634D8CAA8F5}"/>
          </ac:spMkLst>
        </pc:spChg>
        <pc:spChg chg="add">
          <ac:chgData name="Arnab Biswas" userId="S::biswas.arnab1999@kgpian.iitkgp.ac.in::1bc4e0a6-2487-48af-9aa1-7ef84b6b678c" providerId="AD" clId="Web-{E1841A01-D9B6-C6E9-B914-161D5BFCB255}" dt="2021-09-30T11:42:30.029" v="621"/>
          <ac:spMkLst>
            <pc:docMk/>
            <pc:sldMk cId="2078581808" sldId="262"/>
            <ac:spMk id="58" creationId="{D8667B21-A39C-4ABB-9CED-0DD4CD739502}"/>
          </ac:spMkLst>
        </pc:spChg>
        <pc:grpChg chg="add del">
          <ac:chgData name="Arnab Biswas" userId="S::biswas.arnab1999@kgpian.iitkgp.ac.in::1bc4e0a6-2487-48af-9aa1-7ef84b6b678c" providerId="AD" clId="Web-{E1841A01-D9B6-C6E9-B914-161D5BFCB255}" dt="2021-09-30T11:42:30.029" v="621"/>
          <ac:grpSpMkLst>
            <pc:docMk/>
            <pc:sldMk cId="2078581808" sldId="262"/>
            <ac:grpSpMk id="16" creationId="{8323DD1D-77DE-48B2-A0A0-6265801531E5}"/>
          </ac:grpSpMkLst>
        </pc:grpChg>
        <pc:grpChg chg="add">
          <ac:chgData name="Arnab Biswas" userId="S::biswas.arnab1999@kgpian.iitkgp.ac.in::1bc4e0a6-2487-48af-9aa1-7ef84b6b678c" providerId="AD" clId="Web-{E1841A01-D9B6-C6E9-B914-161D5BFCB255}" dt="2021-09-30T11:42:30.029" v="621"/>
          <ac:grpSpMkLst>
            <pc:docMk/>
            <pc:sldMk cId="2078581808" sldId="262"/>
            <ac:grpSpMk id="60" creationId="{8323DD1D-77DE-48B2-A0A0-6265801531E5}"/>
          </ac:grpSpMkLst>
        </pc:grpChg>
        <pc:picChg chg="add mod ord">
          <ac:chgData name="Arnab Biswas" userId="S::biswas.arnab1999@kgpian.iitkgp.ac.in::1bc4e0a6-2487-48af-9aa1-7ef84b6b678c" providerId="AD" clId="Web-{E1841A01-D9B6-C6E9-B914-161D5BFCB255}" dt="2021-09-30T11:42:30.029" v="621"/>
          <ac:picMkLst>
            <pc:docMk/>
            <pc:sldMk cId="2078581808" sldId="262"/>
            <ac:picMk id="4" creationId="{FB957EAA-AA81-4343-88F6-4E2C6A57153E}"/>
          </ac:picMkLst>
        </pc:picChg>
      </pc:sldChg>
      <pc:sldChg chg="addSp delSp modSp new mod setBg">
        <pc:chgData name="Arnab Biswas" userId="S::biswas.arnab1999@kgpian.iitkgp.ac.in::1bc4e0a6-2487-48af-9aa1-7ef84b6b678c" providerId="AD" clId="Web-{E1841A01-D9B6-C6E9-B914-161D5BFCB255}" dt="2021-09-30T11:57:13.982" v="913"/>
        <pc:sldMkLst>
          <pc:docMk/>
          <pc:sldMk cId="3757125095" sldId="263"/>
        </pc:sldMkLst>
        <pc:spChg chg="mod">
          <ac:chgData name="Arnab Biswas" userId="S::biswas.arnab1999@kgpian.iitkgp.ac.in::1bc4e0a6-2487-48af-9aa1-7ef84b6b678c" providerId="AD" clId="Web-{E1841A01-D9B6-C6E9-B914-161D5BFCB255}" dt="2021-09-30T11:48:39.926" v="770" actId="20577"/>
          <ac:spMkLst>
            <pc:docMk/>
            <pc:sldMk cId="3757125095" sldId="263"/>
            <ac:spMk id="2" creationId="{6A7BD375-348B-49C9-BD80-82C74E539D8C}"/>
          </ac:spMkLst>
        </pc:spChg>
        <pc:spChg chg="del mod">
          <ac:chgData name="Arnab Biswas" userId="S::biswas.arnab1999@kgpian.iitkgp.ac.in::1bc4e0a6-2487-48af-9aa1-7ef84b6b678c" providerId="AD" clId="Web-{E1841A01-D9B6-C6E9-B914-161D5BFCB255}" dt="2021-09-30T11:57:13.982" v="913"/>
          <ac:spMkLst>
            <pc:docMk/>
            <pc:sldMk cId="3757125095" sldId="263"/>
            <ac:spMk id="3" creationId="{D3986812-AD5B-49FB-BAF6-ADC4E09863E9}"/>
          </ac:spMkLst>
        </pc:spChg>
        <pc:spChg chg="add">
          <ac:chgData name="Arnab Biswas" userId="S::biswas.arnab1999@kgpian.iitkgp.ac.in::1bc4e0a6-2487-48af-9aa1-7ef84b6b678c" providerId="AD" clId="Web-{E1841A01-D9B6-C6E9-B914-161D5BFCB255}" dt="2021-09-30T11:45:56.595" v="742"/>
          <ac:spMkLst>
            <pc:docMk/>
            <pc:sldMk cId="3757125095" sldId="263"/>
            <ac:spMk id="8" creationId="{1C582B07-D0F0-4B6B-A5D9-D2F192CB3A4E}"/>
          </ac:spMkLst>
        </pc:spChg>
        <pc:spChg chg="add">
          <ac:chgData name="Arnab Biswas" userId="S::biswas.arnab1999@kgpian.iitkgp.ac.in::1bc4e0a6-2487-48af-9aa1-7ef84b6b678c" providerId="AD" clId="Web-{E1841A01-D9B6-C6E9-B914-161D5BFCB255}" dt="2021-09-30T11:45:56.595" v="742"/>
          <ac:spMkLst>
            <pc:docMk/>
            <pc:sldMk cId="3757125095" sldId="263"/>
            <ac:spMk id="10" creationId="{181CC2FD-F5D2-4415-8486-46858CC427A4}"/>
          </ac:spMkLst>
        </pc:spChg>
        <pc:spChg chg="add">
          <ac:chgData name="Arnab Biswas" userId="S::biswas.arnab1999@kgpian.iitkgp.ac.in::1bc4e0a6-2487-48af-9aa1-7ef84b6b678c" providerId="AD" clId="Web-{E1841A01-D9B6-C6E9-B914-161D5BFCB255}" dt="2021-09-30T11:45:56.595" v="742"/>
          <ac:spMkLst>
            <pc:docMk/>
            <pc:sldMk cId="3757125095" sldId="263"/>
            <ac:spMk id="12" creationId="{DA1A4301-6FFC-4C82-A1FA-7634D8CAA8F5}"/>
          </ac:spMkLst>
        </pc:spChg>
        <pc:spChg chg="add">
          <ac:chgData name="Arnab Biswas" userId="S::biswas.arnab1999@kgpian.iitkgp.ac.in::1bc4e0a6-2487-48af-9aa1-7ef84b6b678c" providerId="AD" clId="Web-{E1841A01-D9B6-C6E9-B914-161D5BFCB255}" dt="2021-09-30T11:45:56.595" v="742"/>
          <ac:spMkLst>
            <pc:docMk/>
            <pc:sldMk cId="3757125095" sldId="263"/>
            <ac:spMk id="14" creationId="{E1063619-981B-4E62-A26E-E345BB3080BA}"/>
          </ac:spMkLst>
        </pc:spChg>
        <pc:grpChg chg="add">
          <ac:chgData name="Arnab Biswas" userId="S::biswas.arnab1999@kgpian.iitkgp.ac.in::1bc4e0a6-2487-48af-9aa1-7ef84b6b678c" providerId="AD" clId="Web-{E1841A01-D9B6-C6E9-B914-161D5BFCB255}" dt="2021-09-30T11:45:56.595" v="742"/>
          <ac:grpSpMkLst>
            <pc:docMk/>
            <pc:sldMk cId="3757125095" sldId="263"/>
            <ac:grpSpMk id="16" creationId="{8323DD1D-77DE-48B2-A0A0-6265801531E5}"/>
          </ac:grpSpMkLst>
        </pc:grpChg>
        <pc:graphicFrameChg chg="add">
          <ac:chgData name="Arnab Biswas" userId="S::biswas.arnab1999@kgpian.iitkgp.ac.in::1bc4e0a6-2487-48af-9aa1-7ef84b6b678c" providerId="AD" clId="Web-{E1841A01-D9B6-C6E9-B914-161D5BFCB255}" dt="2021-09-30T11:57:13.982" v="913"/>
          <ac:graphicFrameMkLst>
            <pc:docMk/>
            <pc:sldMk cId="3757125095" sldId="263"/>
            <ac:graphicFrameMk id="47" creationId="{392BB1DF-A842-42EA-8B3E-56D64150AAA9}"/>
          </ac:graphicFrameMkLst>
        </pc:graphicFrameChg>
      </pc:sldChg>
      <pc:sldChg chg="addSp modSp new mod setBg">
        <pc:chgData name="Arnab Biswas" userId="S::biswas.arnab1999@kgpian.iitkgp.ac.in::1bc4e0a6-2487-48af-9aa1-7ef84b6b678c" providerId="AD" clId="Web-{E1841A01-D9B6-C6E9-B914-161D5BFCB255}" dt="2021-09-30T11:58:33.952" v="915"/>
        <pc:sldMkLst>
          <pc:docMk/>
          <pc:sldMk cId="1427048951" sldId="264"/>
        </pc:sldMkLst>
        <pc:spChg chg="mod">
          <ac:chgData name="Arnab Biswas" userId="S::biswas.arnab1999@kgpian.iitkgp.ac.in::1bc4e0a6-2487-48af-9aa1-7ef84b6b678c" providerId="AD" clId="Web-{E1841A01-D9B6-C6E9-B914-161D5BFCB255}" dt="2021-09-30T11:58:33.952" v="915"/>
          <ac:spMkLst>
            <pc:docMk/>
            <pc:sldMk cId="1427048951" sldId="264"/>
            <ac:spMk id="2" creationId="{99E73E7F-0B69-48B6-8565-D288BCF7B82F}"/>
          </ac:spMkLst>
        </pc:spChg>
        <pc:spChg chg="mod">
          <ac:chgData name="Arnab Biswas" userId="S::biswas.arnab1999@kgpian.iitkgp.ac.in::1bc4e0a6-2487-48af-9aa1-7ef84b6b678c" providerId="AD" clId="Web-{E1841A01-D9B6-C6E9-B914-161D5BFCB255}" dt="2021-09-30T11:58:33.952" v="915"/>
          <ac:spMkLst>
            <pc:docMk/>
            <pc:sldMk cId="1427048951" sldId="264"/>
            <ac:spMk id="3" creationId="{891AF20C-1B4D-423B-A59B-AEEB74DE5605}"/>
          </ac:spMkLst>
        </pc:spChg>
        <pc:spChg chg="add">
          <ac:chgData name="Arnab Biswas" userId="S::biswas.arnab1999@kgpian.iitkgp.ac.in::1bc4e0a6-2487-48af-9aa1-7ef84b6b678c" providerId="AD" clId="Web-{E1841A01-D9B6-C6E9-B914-161D5BFCB255}" dt="2021-09-30T11:58:33.952" v="915"/>
          <ac:spMkLst>
            <pc:docMk/>
            <pc:sldMk cId="1427048951" sldId="264"/>
            <ac:spMk id="8" creationId="{1C582B07-D0F0-4B6B-A5D9-D2F192CB3A4E}"/>
          </ac:spMkLst>
        </pc:spChg>
        <pc:spChg chg="add">
          <ac:chgData name="Arnab Biswas" userId="S::biswas.arnab1999@kgpian.iitkgp.ac.in::1bc4e0a6-2487-48af-9aa1-7ef84b6b678c" providerId="AD" clId="Web-{E1841A01-D9B6-C6E9-B914-161D5BFCB255}" dt="2021-09-30T11:58:33.952" v="915"/>
          <ac:spMkLst>
            <pc:docMk/>
            <pc:sldMk cId="1427048951" sldId="264"/>
            <ac:spMk id="10" creationId="{181CC2FD-F5D2-4415-8486-46858CC427A4}"/>
          </ac:spMkLst>
        </pc:spChg>
        <pc:spChg chg="add">
          <ac:chgData name="Arnab Biswas" userId="S::biswas.arnab1999@kgpian.iitkgp.ac.in::1bc4e0a6-2487-48af-9aa1-7ef84b6b678c" providerId="AD" clId="Web-{E1841A01-D9B6-C6E9-B914-161D5BFCB255}" dt="2021-09-30T11:58:33.952" v="915"/>
          <ac:spMkLst>
            <pc:docMk/>
            <pc:sldMk cId="1427048951" sldId="264"/>
            <ac:spMk id="12" creationId="{DA1A4301-6FFC-4C82-A1FA-7634D8CAA8F5}"/>
          </ac:spMkLst>
        </pc:spChg>
        <pc:spChg chg="add">
          <ac:chgData name="Arnab Biswas" userId="S::biswas.arnab1999@kgpian.iitkgp.ac.in::1bc4e0a6-2487-48af-9aa1-7ef84b6b678c" providerId="AD" clId="Web-{E1841A01-D9B6-C6E9-B914-161D5BFCB255}" dt="2021-09-30T11:58:33.952" v="915"/>
          <ac:spMkLst>
            <pc:docMk/>
            <pc:sldMk cId="1427048951" sldId="264"/>
            <ac:spMk id="14" creationId="{E1063619-981B-4E62-A26E-E345BB3080BA}"/>
          </ac:spMkLst>
        </pc:spChg>
        <pc:grpChg chg="add">
          <ac:chgData name="Arnab Biswas" userId="S::biswas.arnab1999@kgpian.iitkgp.ac.in::1bc4e0a6-2487-48af-9aa1-7ef84b6b678c" providerId="AD" clId="Web-{E1841A01-D9B6-C6E9-B914-161D5BFCB255}" dt="2021-09-30T11:58:33.952" v="915"/>
          <ac:grpSpMkLst>
            <pc:docMk/>
            <pc:sldMk cId="1427048951" sldId="264"/>
            <ac:grpSpMk id="16" creationId="{8323DD1D-77DE-48B2-A0A0-6265801531E5}"/>
          </ac:grpSpMkLst>
        </pc:grpChg>
      </pc:sldChg>
    </pc:docChg>
  </pc:docChgLst>
  <pc:docChgLst>
    <pc:chgData name="Arnab Biswas" userId="S::biswas.arnab1999@kgpian.iitkgp.ac.in::1bc4e0a6-2487-48af-9aa1-7ef84b6b678c" providerId="AD" clId="Web-{C56AE519-3DA4-DDC3-0357-C607979C2904}"/>
    <pc:docChg chg="addSld modSld">
      <pc:chgData name="Arnab Biswas" userId="S::biswas.arnab1999@kgpian.iitkgp.ac.in::1bc4e0a6-2487-48af-9aa1-7ef84b6b678c" providerId="AD" clId="Web-{C56AE519-3DA4-DDC3-0357-C607979C2904}" dt="2021-09-30T18:27:58.890" v="542" actId="20577"/>
      <pc:docMkLst>
        <pc:docMk/>
      </pc:docMkLst>
      <pc:sldChg chg="addSp delSp modSp">
        <pc:chgData name="Arnab Biswas" userId="S::biswas.arnab1999@kgpian.iitkgp.ac.in::1bc4e0a6-2487-48af-9aa1-7ef84b6b678c" providerId="AD" clId="Web-{C56AE519-3DA4-DDC3-0357-C607979C2904}" dt="2021-09-30T16:48:20.424" v="58" actId="20577"/>
        <pc:sldMkLst>
          <pc:docMk/>
          <pc:sldMk cId="1427048951" sldId="264"/>
        </pc:sldMkLst>
        <pc:spChg chg="mod">
          <ac:chgData name="Arnab Biswas" userId="S::biswas.arnab1999@kgpian.iitkgp.ac.in::1bc4e0a6-2487-48af-9aa1-7ef84b6b678c" providerId="AD" clId="Web-{C56AE519-3DA4-DDC3-0357-C607979C2904}" dt="2021-09-30T16:48:08.282" v="57"/>
          <ac:spMkLst>
            <pc:docMk/>
            <pc:sldMk cId="1427048951" sldId="264"/>
            <ac:spMk id="2" creationId="{99E73E7F-0B69-48B6-8565-D288BCF7B82F}"/>
          </ac:spMkLst>
        </pc:spChg>
        <pc:spChg chg="mod">
          <ac:chgData name="Arnab Biswas" userId="S::biswas.arnab1999@kgpian.iitkgp.ac.in::1bc4e0a6-2487-48af-9aa1-7ef84b6b678c" providerId="AD" clId="Web-{C56AE519-3DA4-DDC3-0357-C607979C2904}" dt="2021-09-30T16:48:20.424" v="58" actId="20577"/>
          <ac:spMkLst>
            <pc:docMk/>
            <pc:sldMk cId="1427048951" sldId="264"/>
            <ac:spMk id="3" creationId="{891AF20C-1B4D-423B-A59B-AEEB74DE5605}"/>
          </ac:spMkLst>
        </pc:spChg>
        <pc:spChg chg="del">
          <ac:chgData name="Arnab Biswas" userId="S::biswas.arnab1999@kgpian.iitkgp.ac.in::1bc4e0a6-2487-48af-9aa1-7ef84b6b678c" providerId="AD" clId="Web-{C56AE519-3DA4-DDC3-0357-C607979C2904}" dt="2021-09-30T16:48:08.282" v="57"/>
          <ac:spMkLst>
            <pc:docMk/>
            <pc:sldMk cId="1427048951" sldId="264"/>
            <ac:spMk id="8" creationId="{1C582B07-D0F0-4B6B-A5D9-D2F192CB3A4E}"/>
          </ac:spMkLst>
        </pc:spChg>
        <pc:spChg chg="del">
          <ac:chgData name="Arnab Biswas" userId="S::biswas.arnab1999@kgpian.iitkgp.ac.in::1bc4e0a6-2487-48af-9aa1-7ef84b6b678c" providerId="AD" clId="Web-{C56AE519-3DA4-DDC3-0357-C607979C2904}" dt="2021-09-30T16:48:08.282" v="57"/>
          <ac:spMkLst>
            <pc:docMk/>
            <pc:sldMk cId="1427048951" sldId="264"/>
            <ac:spMk id="10" creationId="{181CC2FD-F5D2-4415-8486-46858CC427A4}"/>
          </ac:spMkLst>
        </pc:spChg>
        <pc:spChg chg="del">
          <ac:chgData name="Arnab Biswas" userId="S::biswas.arnab1999@kgpian.iitkgp.ac.in::1bc4e0a6-2487-48af-9aa1-7ef84b6b678c" providerId="AD" clId="Web-{C56AE519-3DA4-DDC3-0357-C607979C2904}" dt="2021-09-30T16:48:08.282" v="57"/>
          <ac:spMkLst>
            <pc:docMk/>
            <pc:sldMk cId="1427048951" sldId="264"/>
            <ac:spMk id="12" creationId="{DA1A4301-6FFC-4C82-A1FA-7634D8CAA8F5}"/>
          </ac:spMkLst>
        </pc:spChg>
        <pc:spChg chg="del">
          <ac:chgData name="Arnab Biswas" userId="S::biswas.arnab1999@kgpian.iitkgp.ac.in::1bc4e0a6-2487-48af-9aa1-7ef84b6b678c" providerId="AD" clId="Web-{C56AE519-3DA4-DDC3-0357-C607979C2904}" dt="2021-09-30T16:48:08.282" v="57"/>
          <ac:spMkLst>
            <pc:docMk/>
            <pc:sldMk cId="1427048951" sldId="264"/>
            <ac:spMk id="14" creationId="{E1063619-981B-4E62-A26E-E345BB3080BA}"/>
          </ac:spMkLst>
        </pc:spChg>
        <pc:spChg chg="add">
          <ac:chgData name="Arnab Biswas" userId="S::biswas.arnab1999@kgpian.iitkgp.ac.in::1bc4e0a6-2487-48af-9aa1-7ef84b6b678c" providerId="AD" clId="Web-{C56AE519-3DA4-DDC3-0357-C607979C2904}" dt="2021-09-30T16:48:08.282" v="57"/>
          <ac:spMkLst>
            <pc:docMk/>
            <pc:sldMk cId="1427048951" sldId="264"/>
            <ac:spMk id="50" creationId="{1C582B07-D0F0-4B6B-A5D9-D2F192CB3A4E}"/>
          </ac:spMkLst>
        </pc:spChg>
        <pc:spChg chg="add">
          <ac:chgData name="Arnab Biswas" userId="S::biswas.arnab1999@kgpian.iitkgp.ac.in::1bc4e0a6-2487-48af-9aa1-7ef84b6b678c" providerId="AD" clId="Web-{C56AE519-3DA4-DDC3-0357-C607979C2904}" dt="2021-09-30T16:48:08.282" v="57"/>
          <ac:spMkLst>
            <pc:docMk/>
            <pc:sldMk cId="1427048951" sldId="264"/>
            <ac:spMk id="52" creationId="{21B645D3-580E-4657-9154-484648880ED5}"/>
          </ac:spMkLst>
        </pc:spChg>
        <pc:spChg chg="add">
          <ac:chgData name="Arnab Biswas" userId="S::biswas.arnab1999@kgpian.iitkgp.ac.in::1bc4e0a6-2487-48af-9aa1-7ef84b6b678c" providerId="AD" clId="Web-{C56AE519-3DA4-DDC3-0357-C607979C2904}" dt="2021-09-30T16:48:08.282" v="57"/>
          <ac:spMkLst>
            <pc:docMk/>
            <pc:sldMk cId="1427048951" sldId="264"/>
            <ac:spMk id="54" creationId="{DA1A4301-6FFC-4C82-A1FA-7634D8CAA8F5}"/>
          </ac:spMkLst>
        </pc:spChg>
        <pc:spChg chg="add">
          <ac:chgData name="Arnab Biswas" userId="S::biswas.arnab1999@kgpian.iitkgp.ac.in::1bc4e0a6-2487-48af-9aa1-7ef84b6b678c" providerId="AD" clId="Web-{C56AE519-3DA4-DDC3-0357-C607979C2904}" dt="2021-09-30T16:48:08.282" v="57"/>
          <ac:spMkLst>
            <pc:docMk/>
            <pc:sldMk cId="1427048951" sldId="264"/>
            <ac:spMk id="56" creationId="{27870DA4-44E8-43FB-940A-4AF9766959C0}"/>
          </ac:spMkLst>
        </pc:spChg>
        <pc:grpChg chg="del">
          <ac:chgData name="Arnab Biswas" userId="S::biswas.arnab1999@kgpian.iitkgp.ac.in::1bc4e0a6-2487-48af-9aa1-7ef84b6b678c" providerId="AD" clId="Web-{C56AE519-3DA4-DDC3-0357-C607979C2904}" dt="2021-09-30T16:48:08.282" v="57"/>
          <ac:grpSpMkLst>
            <pc:docMk/>
            <pc:sldMk cId="1427048951" sldId="264"/>
            <ac:grpSpMk id="16" creationId="{8323DD1D-77DE-48B2-A0A0-6265801531E5}"/>
          </ac:grpSpMkLst>
        </pc:grpChg>
        <pc:grpChg chg="add">
          <ac:chgData name="Arnab Biswas" userId="S::biswas.arnab1999@kgpian.iitkgp.ac.in::1bc4e0a6-2487-48af-9aa1-7ef84b6b678c" providerId="AD" clId="Web-{C56AE519-3DA4-DDC3-0357-C607979C2904}" dt="2021-09-30T16:48:08.282" v="57"/>
          <ac:grpSpMkLst>
            <pc:docMk/>
            <pc:sldMk cId="1427048951" sldId="264"/>
            <ac:grpSpMk id="58" creationId="{8323DD1D-77DE-48B2-A0A0-6265801531E5}"/>
          </ac:grpSpMkLst>
        </pc:grpChg>
      </pc:sldChg>
      <pc:sldChg chg="addSp modSp new mod setBg">
        <pc:chgData name="Arnab Biswas" userId="S::biswas.arnab1999@kgpian.iitkgp.ac.in::1bc4e0a6-2487-48af-9aa1-7ef84b6b678c" providerId="AD" clId="Web-{C56AE519-3DA4-DDC3-0357-C607979C2904}" dt="2021-09-30T17:20:09.184" v="233" actId="14100"/>
        <pc:sldMkLst>
          <pc:docMk/>
          <pc:sldMk cId="200837307" sldId="265"/>
        </pc:sldMkLst>
        <pc:spChg chg="mod">
          <ac:chgData name="Arnab Biswas" userId="S::biswas.arnab1999@kgpian.iitkgp.ac.in::1bc4e0a6-2487-48af-9aa1-7ef84b6b678c" providerId="AD" clId="Web-{C56AE519-3DA4-DDC3-0357-C607979C2904}" dt="2021-09-30T17:11:49.367" v="77" actId="20577"/>
          <ac:spMkLst>
            <pc:docMk/>
            <pc:sldMk cId="200837307" sldId="265"/>
            <ac:spMk id="2" creationId="{36FA2265-2EB6-45F1-B644-333BFCA61DB3}"/>
          </ac:spMkLst>
        </pc:spChg>
        <pc:spChg chg="mod">
          <ac:chgData name="Arnab Biswas" userId="S::biswas.arnab1999@kgpian.iitkgp.ac.in::1bc4e0a6-2487-48af-9aa1-7ef84b6b678c" providerId="AD" clId="Web-{C56AE519-3DA4-DDC3-0357-C607979C2904}" dt="2021-09-30T17:20:09.184" v="233" actId="14100"/>
          <ac:spMkLst>
            <pc:docMk/>
            <pc:sldMk cId="200837307" sldId="265"/>
            <ac:spMk id="3" creationId="{216B6010-AC09-4647-B1F5-5CC8190DDD56}"/>
          </ac:spMkLst>
        </pc:spChg>
        <pc:spChg chg="add">
          <ac:chgData name="Arnab Biswas" userId="S::biswas.arnab1999@kgpian.iitkgp.ac.in::1bc4e0a6-2487-48af-9aa1-7ef84b6b678c" providerId="AD" clId="Web-{C56AE519-3DA4-DDC3-0357-C607979C2904}" dt="2021-09-30T16:48:44.207" v="60"/>
          <ac:spMkLst>
            <pc:docMk/>
            <pc:sldMk cId="200837307" sldId="265"/>
            <ac:spMk id="8" creationId="{1C582B07-D0F0-4B6B-A5D9-D2F192CB3A4E}"/>
          </ac:spMkLst>
        </pc:spChg>
        <pc:spChg chg="add">
          <ac:chgData name="Arnab Biswas" userId="S::biswas.arnab1999@kgpian.iitkgp.ac.in::1bc4e0a6-2487-48af-9aa1-7ef84b6b678c" providerId="AD" clId="Web-{C56AE519-3DA4-DDC3-0357-C607979C2904}" dt="2021-09-30T16:48:44.207" v="60"/>
          <ac:spMkLst>
            <pc:docMk/>
            <pc:sldMk cId="200837307" sldId="265"/>
            <ac:spMk id="10" creationId="{181CC2FD-F5D2-4415-8486-46858CC427A4}"/>
          </ac:spMkLst>
        </pc:spChg>
        <pc:spChg chg="add">
          <ac:chgData name="Arnab Biswas" userId="S::biswas.arnab1999@kgpian.iitkgp.ac.in::1bc4e0a6-2487-48af-9aa1-7ef84b6b678c" providerId="AD" clId="Web-{C56AE519-3DA4-DDC3-0357-C607979C2904}" dt="2021-09-30T16:48:44.207" v="60"/>
          <ac:spMkLst>
            <pc:docMk/>
            <pc:sldMk cId="200837307" sldId="265"/>
            <ac:spMk id="12" creationId="{DA1A4301-6FFC-4C82-A1FA-7634D8CAA8F5}"/>
          </ac:spMkLst>
        </pc:spChg>
        <pc:spChg chg="add">
          <ac:chgData name="Arnab Biswas" userId="S::biswas.arnab1999@kgpian.iitkgp.ac.in::1bc4e0a6-2487-48af-9aa1-7ef84b6b678c" providerId="AD" clId="Web-{C56AE519-3DA4-DDC3-0357-C607979C2904}" dt="2021-09-30T16:48:44.207" v="60"/>
          <ac:spMkLst>
            <pc:docMk/>
            <pc:sldMk cId="200837307" sldId="265"/>
            <ac:spMk id="14" creationId="{E1063619-981B-4E62-A26E-E345BB3080BA}"/>
          </ac:spMkLst>
        </pc:spChg>
        <pc:grpChg chg="add">
          <ac:chgData name="Arnab Biswas" userId="S::biswas.arnab1999@kgpian.iitkgp.ac.in::1bc4e0a6-2487-48af-9aa1-7ef84b6b678c" providerId="AD" clId="Web-{C56AE519-3DA4-DDC3-0357-C607979C2904}" dt="2021-09-30T16:48:44.207" v="60"/>
          <ac:grpSpMkLst>
            <pc:docMk/>
            <pc:sldMk cId="200837307" sldId="265"/>
            <ac:grpSpMk id="16" creationId="{8323DD1D-77DE-48B2-A0A0-6265801531E5}"/>
          </ac:grpSpMkLst>
        </pc:grpChg>
      </pc:sldChg>
      <pc:sldChg chg="addSp delSp modSp new mod setBg">
        <pc:chgData name="Arnab Biswas" userId="S::biswas.arnab1999@kgpian.iitkgp.ac.in::1bc4e0a6-2487-48af-9aa1-7ef84b6b678c" providerId="AD" clId="Web-{C56AE519-3DA4-DDC3-0357-C607979C2904}" dt="2021-09-30T17:35:56.880" v="320"/>
        <pc:sldMkLst>
          <pc:docMk/>
          <pc:sldMk cId="3337476945" sldId="266"/>
        </pc:sldMkLst>
        <pc:spChg chg="mod">
          <ac:chgData name="Arnab Biswas" userId="S::biswas.arnab1999@kgpian.iitkgp.ac.in::1bc4e0a6-2487-48af-9aa1-7ef84b6b678c" providerId="AD" clId="Web-{C56AE519-3DA4-DDC3-0357-C607979C2904}" dt="2021-09-30T17:20:49.965" v="239" actId="14100"/>
          <ac:spMkLst>
            <pc:docMk/>
            <pc:sldMk cId="3337476945" sldId="266"/>
            <ac:spMk id="2" creationId="{7338C626-3221-43A4-B322-2EBAF401C732}"/>
          </ac:spMkLst>
        </pc:spChg>
        <pc:spChg chg="del mod">
          <ac:chgData name="Arnab Biswas" userId="S::biswas.arnab1999@kgpian.iitkgp.ac.in::1bc4e0a6-2487-48af-9aa1-7ef84b6b678c" providerId="AD" clId="Web-{C56AE519-3DA4-DDC3-0357-C607979C2904}" dt="2021-09-30T17:35:56.880" v="320"/>
          <ac:spMkLst>
            <pc:docMk/>
            <pc:sldMk cId="3337476945" sldId="266"/>
            <ac:spMk id="3" creationId="{EAB5AEB8-9D7C-4C4F-9F50-83B9725CDE79}"/>
          </ac:spMkLst>
        </pc:spChg>
        <pc:spChg chg="add">
          <ac:chgData name="Arnab Biswas" userId="S::biswas.arnab1999@kgpian.iitkgp.ac.in::1bc4e0a6-2487-48af-9aa1-7ef84b6b678c" providerId="AD" clId="Web-{C56AE519-3DA4-DDC3-0357-C607979C2904}" dt="2021-09-30T17:20:25.215" v="235"/>
          <ac:spMkLst>
            <pc:docMk/>
            <pc:sldMk cId="3337476945" sldId="266"/>
            <ac:spMk id="8" creationId="{1C582B07-D0F0-4B6B-A5D9-D2F192CB3A4E}"/>
          </ac:spMkLst>
        </pc:spChg>
        <pc:spChg chg="add">
          <ac:chgData name="Arnab Biswas" userId="S::biswas.arnab1999@kgpian.iitkgp.ac.in::1bc4e0a6-2487-48af-9aa1-7ef84b6b678c" providerId="AD" clId="Web-{C56AE519-3DA4-DDC3-0357-C607979C2904}" dt="2021-09-30T17:20:25.215" v="235"/>
          <ac:spMkLst>
            <pc:docMk/>
            <pc:sldMk cId="3337476945" sldId="266"/>
            <ac:spMk id="10" creationId="{181CC2FD-F5D2-4415-8486-46858CC427A4}"/>
          </ac:spMkLst>
        </pc:spChg>
        <pc:spChg chg="add">
          <ac:chgData name="Arnab Biswas" userId="S::biswas.arnab1999@kgpian.iitkgp.ac.in::1bc4e0a6-2487-48af-9aa1-7ef84b6b678c" providerId="AD" clId="Web-{C56AE519-3DA4-DDC3-0357-C607979C2904}" dt="2021-09-30T17:20:25.215" v="235"/>
          <ac:spMkLst>
            <pc:docMk/>
            <pc:sldMk cId="3337476945" sldId="266"/>
            <ac:spMk id="12" creationId="{DA1A4301-6FFC-4C82-A1FA-7634D8CAA8F5}"/>
          </ac:spMkLst>
        </pc:spChg>
        <pc:spChg chg="add">
          <ac:chgData name="Arnab Biswas" userId="S::biswas.arnab1999@kgpian.iitkgp.ac.in::1bc4e0a6-2487-48af-9aa1-7ef84b6b678c" providerId="AD" clId="Web-{C56AE519-3DA4-DDC3-0357-C607979C2904}" dt="2021-09-30T17:20:25.215" v="235"/>
          <ac:spMkLst>
            <pc:docMk/>
            <pc:sldMk cId="3337476945" sldId="266"/>
            <ac:spMk id="14" creationId="{E1063619-981B-4E62-A26E-E345BB3080BA}"/>
          </ac:spMkLst>
        </pc:spChg>
        <pc:grpChg chg="add">
          <ac:chgData name="Arnab Biswas" userId="S::biswas.arnab1999@kgpian.iitkgp.ac.in::1bc4e0a6-2487-48af-9aa1-7ef84b6b678c" providerId="AD" clId="Web-{C56AE519-3DA4-DDC3-0357-C607979C2904}" dt="2021-09-30T17:20:25.215" v="235"/>
          <ac:grpSpMkLst>
            <pc:docMk/>
            <pc:sldMk cId="3337476945" sldId="266"/>
            <ac:grpSpMk id="16" creationId="{8323DD1D-77DE-48B2-A0A0-6265801531E5}"/>
          </ac:grpSpMkLst>
        </pc:grpChg>
        <pc:graphicFrameChg chg="add">
          <ac:chgData name="Arnab Biswas" userId="S::biswas.arnab1999@kgpian.iitkgp.ac.in::1bc4e0a6-2487-48af-9aa1-7ef84b6b678c" providerId="AD" clId="Web-{C56AE519-3DA4-DDC3-0357-C607979C2904}" dt="2021-09-30T17:35:56.880" v="320"/>
          <ac:graphicFrameMkLst>
            <pc:docMk/>
            <pc:sldMk cId="3337476945" sldId="266"/>
            <ac:graphicFrameMk id="47" creationId="{0510679E-51E3-4ED9-A96E-519AA64AD4C0}"/>
          </ac:graphicFrameMkLst>
        </pc:graphicFrameChg>
      </pc:sldChg>
      <pc:sldChg chg="addSp modSp new mod setBg">
        <pc:chgData name="Arnab Biswas" userId="S::biswas.arnab1999@kgpian.iitkgp.ac.in::1bc4e0a6-2487-48af-9aa1-7ef84b6b678c" providerId="AD" clId="Web-{C56AE519-3DA4-DDC3-0357-C607979C2904}" dt="2021-09-30T18:27:58.890" v="542" actId="20577"/>
        <pc:sldMkLst>
          <pc:docMk/>
          <pc:sldMk cId="818729110" sldId="267"/>
        </pc:sldMkLst>
        <pc:spChg chg="mod">
          <ac:chgData name="Arnab Biswas" userId="S::biswas.arnab1999@kgpian.iitkgp.ac.in::1bc4e0a6-2487-48af-9aa1-7ef84b6b678c" providerId="AD" clId="Web-{C56AE519-3DA4-DDC3-0357-C607979C2904}" dt="2021-09-30T17:38:03.645" v="340" actId="14100"/>
          <ac:spMkLst>
            <pc:docMk/>
            <pc:sldMk cId="818729110" sldId="267"/>
            <ac:spMk id="2" creationId="{A3E81FE5-3EA4-4E7A-A91E-6D63A572C544}"/>
          </ac:spMkLst>
        </pc:spChg>
        <pc:spChg chg="mod">
          <ac:chgData name="Arnab Biswas" userId="S::biswas.arnab1999@kgpian.iitkgp.ac.in::1bc4e0a6-2487-48af-9aa1-7ef84b6b678c" providerId="AD" clId="Web-{C56AE519-3DA4-DDC3-0357-C607979C2904}" dt="2021-09-30T18:27:58.890" v="542" actId="20577"/>
          <ac:spMkLst>
            <pc:docMk/>
            <pc:sldMk cId="818729110" sldId="267"/>
            <ac:spMk id="3" creationId="{96CC7270-C44B-4EF3-83ED-094AEEF56C73}"/>
          </ac:spMkLst>
        </pc:spChg>
        <pc:spChg chg="add">
          <ac:chgData name="Arnab Biswas" userId="S::biswas.arnab1999@kgpian.iitkgp.ac.in::1bc4e0a6-2487-48af-9aa1-7ef84b6b678c" providerId="AD" clId="Web-{C56AE519-3DA4-DDC3-0357-C607979C2904}" dt="2021-09-30T17:37:32.473" v="322"/>
          <ac:spMkLst>
            <pc:docMk/>
            <pc:sldMk cId="818729110" sldId="267"/>
            <ac:spMk id="8" creationId="{1C582B07-D0F0-4B6B-A5D9-D2F192CB3A4E}"/>
          </ac:spMkLst>
        </pc:spChg>
        <pc:spChg chg="add">
          <ac:chgData name="Arnab Biswas" userId="S::biswas.arnab1999@kgpian.iitkgp.ac.in::1bc4e0a6-2487-48af-9aa1-7ef84b6b678c" providerId="AD" clId="Web-{C56AE519-3DA4-DDC3-0357-C607979C2904}" dt="2021-09-30T17:37:32.473" v="322"/>
          <ac:spMkLst>
            <pc:docMk/>
            <pc:sldMk cId="818729110" sldId="267"/>
            <ac:spMk id="10" creationId="{181CC2FD-F5D2-4415-8486-46858CC427A4}"/>
          </ac:spMkLst>
        </pc:spChg>
        <pc:spChg chg="add">
          <ac:chgData name="Arnab Biswas" userId="S::biswas.arnab1999@kgpian.iitkgp.ac.in::1bc4e0a6-2487-48af-9aa1-7ef84b6b678c" providerId="AD" clId="Web-{C56AE519-3DA4-DDC3-0357-C607979C2904}" dt="2021-09-30T17:37:32.473" v="322"/>
          <ac:spMkLst>
            <pc:docMk/>
            <pc:sldMk cId="818729110" sldId="267"/>
            <ac:spMk id="12" creationId="{DA1A4301-6FFC-4C82-A1FA-7634D8CAA8F5}"/>
          </ac:spMkLst>
        </pc:spChg>
        <pc:spChg chg="add">
          <ac:chgData name="Arnab Biswas" userId="S::biswas.arnab1999@kgpian.iitkgp.ac.in::1bc4e0a6-2487-48af-9aa1-7ef84b6b678c" providerId="AD" clId="Web-{C56AE519-3DA4-DDC3-0357-C607979C2904}" dt="2021-09-30T17:37:32.473" v="322"/>
          <ac:spMkLst>
            <pc:docMk/>
            <pc:sldMk cId="818729110" sldId="267"/>
            <ac:spMk id="14" creationId="{E1063619-981B-4E62-A26E-E345BB3080BA}"/>
          </ac:spMkLst>
        </pc:spChg>
        <pc:grpChg chg="add">
          <ac:chgData name="Arnab Biswas" userId="S::biswas.arnab1999@kgpian.iitkgp.ac.in::1bc4e0a6-2487-48af-9aa1-7ef84b6b678c" providerId="AD" clId="Web-{C56AE519-3DA4-DDC3-0357-C607979C2904}" dt="2021-09-30T17:37:32.473" v="322"/>
          <ac:grpSpMkLst>
            <pc:docMk/>
            <pc:sldMk cId="818729110" sldId="267"/>
            <ac:grpSpMk id="16" creationId="{8323DD1D-77DE-48B2-A0A0-6265801531E5}"/>
          </ac:grpSpMkLst>
        </pc:grpChg>
      </pc:sldChg>
      <pc:sldChg chg="addSp delSp modSp new mod setBg">
        <pc:chgData name="Arnab Biswas" userId="S::biswas.arnab1999@kgpian.iitkgp.ac.in::1bc4e0a6-2487-48af-9aa1-7ef84b6b678c" providerId="AD" clId="Web-{C56AE519-3DA4-DDC3-0357-C607979C2904}" dt="2021-09-30T18:18:38.076" v="499" actId="20577"/>
        <pc:sldMkLst>
          <pc:docMk/>
          <pc:sldMk cId="2057964002" sldId="268"/>
        </pc:sldMkLst>
        <pc:spChg chg="mod">
          <ac:chgData name="Arnab Biswas" userId="S::biswas.arnab1999@kgpian.iitkgp.ac.in::1bc4e0a6-2487-48af-9aa1-7ef84b6b678c" providerId="AD" clId="Web-{C56AE519-3DA4-DDC3-0357-C607979C2904}" dt="2021-09-30T18:18:38.076" v="499" actId="20577"/>
          <ac:spMkLst>
            <pc:docMk/>
            <pc:sldMk cId="2057964002" sldId="268"/>
            <ac:spMk id="2" creationId="{8D71FBB9-F0AB-4E5E-8385-A933DF5E7FFE}"/>
          </ac:spMkLst>
        </pc:spChg>
        <pc:spChg chg="del mod">
          <ac:chgData name="Arnab Biswas" userId="S::biswas.arnab1999@kgpian.iitkgp.ac.in::1bc4e0a6-2487-48af-9aa1-7ef84b6b678c" providerId="AD" clId="Web-{C56AE519-3DA4-DDC3-0357-C607979C2904}" dt="2021-09-30T18:18:26.123" v="490"/>
          <ac:spMkLst>
            <pc:docMk/>
            <pc:sldMk cId="2057964002" sldId="268"/>
            <ac:spMk id="3" creationId="{982417CB-75E7-4D8A-904A-EACFFA5ADA59}"/>
          </ac:spMkLst>
        </pc:spChg>
        <pc:spChg chg="add del">
          <ac:chgData name="Arnab Biswas" userId="S::biswas.arnab1999@kgpian.iitkgp.ac.in::1bc4e0a6-2487-48af-9aa1-7ef84b6b678c" providerId="AD" clId="Web-{C56AE519-3DA4-DDC3-0357-C607979C2904}" dt="2021-09-30T18:18:26.123" v="490"/>
          <ac:spMkLst>
            <pc:docMk/>
            <pc:sldMk cId="2057964002" sldId="268"/>
            <ac:spMk id="8" creationId="{1C582B07-D0F0-4B6B-A5D9-D2F192CB3A4E}"/>
          </ac:spMkLst>
        </pc:spChg>
        <pc:spChg chg="add del">
          <ac:chgData name="Arnab Biswas" userId="S::biswas.arnab1999@kgpian.iitkgp.ac.in::1bc4e0a6-2487-48af-9aa1-7ef84b6b678c" providerId="AD" clId="Web-{C56AE519-3DA4-DDC3-0357-C607979C2904}" dt="2021-09-30T18:18:26.123" v="490"/>
          <ac:spMkLst>
            <pc:docMk/>
            <pc:sldMk cId="2057964002" sldId="268"/>
            <ac:spMk id="10" creationId="{181CC2FD-F5D2-4415-8486-46858CC427A4}"/>
          </ac:spMkLst>
        </pc:spChg>
        <pc:spChg chg="add del">
          <ac:chgData name="Arnab Biswas" userId="S::biswas.arnab1999@kgpian.iitkgp.ac.in::1bc4e0a6-2487-48af-9aa1-7ef84b6b678c" providerId="AD" clId="Web-{C56AE519-3DA4-DDC3-0357-C607979C2904}" dt="2021-09-30T18:18:26.123" v="490"/>
          <ac:spMkLst>
            <pc:docMk/>
            <pc:sldMk cId="2057964002" sldId="268"/>
            <ac:spMk id="12" creationId="{DA1A4301-6FFC-4C82-A1FA-7634D8CAA8F5}"/>
          </ac:spMkLst>
        </pc:spChg>
        <pc:spChg chg="add del">
          <ac:chgData name="Arnab Biswas" userId="S::biswas.arnab1999@kgpian.iitkgp.ac.in::1bc4e0a6-2487-48af-9aa1-7ef84b6b678c" providerId="AD" clId="Web-{C56AE519-3DA4-DDC3-0357-C607979C2904}" dt="2021-09-30T18:18:26.123" v="490"/>
          <ac:spMkLst>
            <pc:docMk/>
            <pc:sldMk cId="2057964002" sldId="268"/>
            <ac:spMk id="14" creationId="{E1063619-981B-4E62-A26E-E345BB3080BA}"/>
          </ac:spMkLst>
        </pc:spChg>
        <pc:spChg chg="add">
          <ac:chgData name="Arnab Biswas" userId="S::biswas.arnab1999@kgpian.iitkgp.ac.in::1bc4e0a6-2487-48af-9aa1-7ef84b6b678c" providerId="AD" clId="Web-{C56AE519-3DA4-DDC3-0357-C607979C2904}" dt="2021-09-30T18:18:26.123" v="490"/>
          <ac:spMkLst>
            <pc:docMk/>
            <pc:sldMk cId="2057964002" sldId="268"/>
            <ac:spMk id="50" creationId="{A4798C7F-C8CA-4799-BF37-3AB4642CDB66}"/>
          </ac:spMkLst>
        </pc:spChg>
        <pc:spChg chg="add">
          <ac:chgData name="Arnab Biswas" userId="S::biswas.arnab1999@kgpian.iitkgp.ac.in::1bc4e0a6-2487-48af-9aa1-7ef84b6b678c" providerId="AD" clId="Web-{C56AE519-3DA4-DDC3-0357-C607979C2904}" dt="2021-09-30T18:18:26.123" v="490"/>
          <ac:spMkLst>
            <pc:docMk/>
            <pc:sldMk cId="2057964002" sldId="268"/>
            <ac:spMk id="83" creationId="{216BB147-20D5-4D93-BDA5-1BC614D6A4B2}"/>
          </ac:spMkLst>
        </pc:spChg>
        <pc:spChg chg="add">
          <ac:chgData name="Arnab Biswas" userId="S::biswas.arnab1999@kgpian.iitkgp.ac.in::1bc4e0a6-2487-48af-9aa1-7ef84b6b678c" providerId="AD" clId="Web-{C56AE519-3DA4-DDC3-0357-C607979C2904}" dt="2021-09-30T18:18:26.123" v="490"/>
          <ac:spMkLst>
            <pc:docMk/>
            <pc:sldMk cId="2057964002" sldId="268"/>
            <ac:spMk id="85" creationId="{0A253F60-DE40-4508-A37A-61331DF1DD5D}"/>
          </ac:spMkLst>
        </pc:spChg>
        <pc:spChg chg="add">
          <ac:chgData name="Arnab Biswas" userId="S::biswas.arnab1999@kgpian.iitkgp.ac.in::1bc4e0a6-2487-48af-9aa1-7ef84b6b678c" providerId="AD" clId="Web-{C56AE519-3DA4-DDC3-0357-C607979C2904}" dt="2021-09-30T18:18:26.123" v="490"/>
          <ac:spMkLst>
            <pc:docMk/>
            <pc:sldMk cId="2057964002" sldId="268"/>
            <ac:spMk id="149" creationId="{BA6285CA-6AFA-4F27-AFB5-1B32CDE09B1A}"/>
          </ac:spMkLst>
        </pc:spChg>
        <pc:spChg chg="add">
          <ac:chgData name="Arnab Biswas" userId="S::biswas.arnab1999@kgpian.iitkgp.ac.in::1bc4e0a6-2487-48af-9aa1-7ef84b6b678c" providerId="AD" clId="Web-{C56AE519-3DA4-DDC3-0357-C607979C2904}" dt="2021-09-30T18:18:26.123" v="490"/>
          <ac:spMkLst>
            <pc:docMk/>
            <pc:sldMk cId="2057964002" sldId="268"/>
            <ac:spMk id="151" creationId="{D690347A-6937-4F6D-93E3-D398D803DE33}"/>
          </ac:spMkLst>
        </pc:spChg>
        <pc:spChg chg="add">
          <ac:chgData name="Arnab Biswas" userId="S::biswas.arnab1999@kgpian.iitkgp.ac.in::1bc4e0a6-2487-48af-9aa1-7ef84b6b678c" providerId="AD" clId="Web-{C56AE519-3DA4-DDC3-0357-C607979C2904}" dt="2021-09-30T18:18:26.123" v="490"/>
          <ac:spMkLst>
            <pc:docMk/>
            <pc:sldMk cId="2057964002" sldId="268"/>
            <ac:spMk id="153" creationId="{DE6FA2BA-220F-4070-A46C-D437A6D2421C}"/>
          </ac:spMkLst>
        </pc:spChg>
        <pc:spChg chg="add">
          <ac:chgData name="Arnab Biswas" userId="S::biswas.arnab1999@kgpian.iitkgp.ac.in::1bc4e0a6-2487-48af-9aa1-7ef84b6b678c" providerId="AD" clId="Web-{C56AE519-3DA4-DDC3-0357-C607979C2904}" dt="2021-09-30T18:18:26.123" v="490"/>
          <ac:spMkLst>
            <pc:docMk/>
            <pc:sldMk cId="2057964002" sldId="268"/>
            <ac:spMk id="155" creationId="{B18D2A95-840F-45DF-AD93-5FA412FCC7EA}"/>
          </ac:spMkLst>
        </pc:spChg>
        <pc:spChg chg="add">
          <ac:chgData name="Arnab Biswas" userId="S::biswas.arnab1999@kgpian.iitkgp.ac.in::1bc4e0a6-2487-48af-9aa1-7ef84b6b678c" providerId="AD" clId="Web-{C56AE519-3DA4-DDC3-0357-C607979C2904}" dt="2021-09-30T18:18:26.123" v="490"/>
          <ac:spMkLst>
            <pc:docMk/>
            <pc:sldMk cId="2057964002" sldId="268"/>
            <ac:spMk id="157" creationId="{F92A3F2D-F424-43A3-88B0-FB258A0C1829}"/>
          </ac:spMkLst>
        </pc:spChg>
        <pc:grpChg chg="add del">
          <ac:chgData name="Arnab Biswas" userId="S::biswas.arnab1999@kgpian.iitkgp.ac.in::1bc4e0a6-2487-48af-9aa1-7ef84b6b678c" providerId="AD" clId="Web-{C56AE519-3DA4-DDC3-0357-C607979C2904}" dt="2021-09-30T18:18:26.123" v="490"/>
          <ac:grpSpMkLst>
            <pc:docMk/>
            <pc:sldMk cId="2057964002" sldId="268"/>
            <ac:grpSpMk id="16" creationId="{8323DD1D-77DE-48B2-A0A0-6265801531E5}"/>
          </ac:grpSpMkLst>
        </pc:grpChg>
        <pc:grpChg chg="add">
          <ac:chgData name="Arnab Biswas" userId="S::biswas.arnab1999@kgpian.iitkgp.ac.in::1bc4e0a6-2487-48af-9aa1-7ef84b6b678c" providerId="AD" clId="Web-{C56AE519-3DA4-DDC3-0357-C607979C2904}" dt="2021-09-30T18:18:26.123" v="490"/>
          <ac:grpSpMkLst>
            <pc:docMk/>
            <pc:sldMk cId="2057964002" sldId="268"/>
            <ac:grpSpMk id="52" creationId="{87F0794B-55D3-4D2D-BDE7-4688ED321E42}"/>
          </ac:grpSpMkLst>
        </pc:grpChg>
        <pc:grpChg chg="add">
          <ac:chgData name="Arnab Biswas" userId="S::biswas.arnab1999@kgpian.iitkgp.ac.in::1bc4e0a6-2487-48af-9aa1-7ef84b6b678c" providerId="AD" clId="Web-{C56AE519-3DA4-DDC3-0357-C607979C2904}" dt="2021-09-30T18:18:26.123" v="490"/>
          <ac:grpSpMkLst>
            <pc:docMk/>
            <pc:sldMk cId="2057964002" sldId="268"/>
            <ac:grpSpMk id="87" creationId="{CFB42397-759B-4110-90F9-11A099A04F18}"/>
          </ac:grpSpMkLst>
        </pc:grpChg>
        <pc:grpChg chg="add">
          <ac:chgData name="Arnab Biswas" userId="S::biswas.arnab1999@kgpian.iitkgp.ac.in::1bc4e0a6-2487-48af-9aa1-7ef84b6b678c" providerId="AD" clId="Web-{C56AE519-3DA4-DDC3-0357-C607979C2904}" dt="2021-09-30T18:18:26.123" v="490"/>
          <ac:grpSpMkLst>
            <pc:docMk/>
            <pc:sldMk cId="2057964002" sldId="268"/>
            <ac:grpSpMk id="118" creationId="{9A50F0F9-04C8-47E4-AF66-B3CAF8C81917}"/>
          </ac:grpSpMkLst>
        </pc:grpChg>
        <pc:grpChg chg="add">
          <ac:chgData name="Arnab Biswas" userId="S::biswas.arnab1999@kgpian.iitkgp.ac.in::1bc4e0a6-2487-48af-9aa1-7ef84b6b678c" providerId="AD" clId="Web-{C56AE519-3DA4-DDC3-0357-C607979C2904}" dt="2021-09-30T18:18:26.123" v="490"/>
          <ac:grpSpMkLst>
            <pc:docMk/>
            <pc:sldMk cId="2057964002" sldId="268"/>
            <ac:grpSpMk id="159" creationId="{E8BBA9B4-EF00-4579-A73A-061C5F902438}"/>
          </ac:grpSpMkLst>
        </pc:grpChg>
      </pc:sldChg>
    </pc:docChg>
  </pc:docChgLst>
  <pc:docChgLst>
    <pc:chgData name="Arnab Biswas" userId="S::biswas.arnab1999@kgpian.iitkgp.ac.in::1bc4e0a6-2487-48af-9aa1-7ef84b6b678c" providerId="AD" clId="Web-{CEAF586F-8D9B-5453-238B-6AC2C7C2474A}"/>
    <pc:docChg chg="addSld delSld modSld">
      <pc:chgData name="Arnab Biswas" userId="S::biswas.arnab1999@kgpian.iitkgp.ac.in::1bc4e0a6-2487-48af-9aa1-7ef84b6b678c" providerId="AD" clId="Web-{CEAF586F-8D9B-5453-238B-6AC2C7C2474A}" dt="2021-09-30T09:20:32.261" v="263" actId="20577"/>
      <pc:docMkLst>
        <pc:docMk/>
      </pc:docMkLst>
      <pc:sldChg chg="modSp">
        <pc:chgData name="Arnab Biswas" userId="S::biswas.arnab1999@kgpian.iitkgp.ac.in::1bc4e0a6-2487-48af-9aa1-7ef84b6b678c" providerId="AD" clId="Web-{CEAF586F-8D9B-5453-238B-6AC2C7C2474A}" dt="2021-09-30T08:58:20.678" v="85" actId="20577"/>
        <pc:sldMkLst>
          <pc:docMk/>
          <pc:sldMk cId="1719454563" sldId="257"/>
        </pc:sldMkLst>
        <pc:spChg chg="mod">
          <ac:chgData name="Arnab Biswas" userId="S::biswas.arnab1999@kgpian.iitkgp.ac.in::1bc4e0a6-2487-48af-9aa1-7ef84b6b678c" providerId="AD" clId="Web-{CEAF586F-8D9B-5453-238B-6AC2C7C2474A}" dt="2021-09-30T08:58:20.678" v="85" actId="20577"/>
          <ac:spMkLst>
            <pc:docMk/>
            <pc:sldMk cId="1719454563" sldId="257"/>
            <ac:spMk id="2" creationId="{B014B679-78C7-4E89-ADDC-3181835A2109}"/>
          </ac:spMkLst>
        </pc:spChg>
      </pc:sldChg>
      <pc:sldChg chg="addSp delSp modSp new mod setBg">
        <pc:chgData name="Arnab Biswas" userId="S::biswas.arnab1999@kgpian.iitkgp.ac.in::1bc4e0a6-2487-48af-9aa1-7ef84b6b678c" providerId="AD" clId="Web-{CEAF586F-8D9B-5453-238B-6AC2C7C2474A}" dt="2021-09-30T09:15:57.756" v="250" actId="14100"/>
        <pc:sldMkLst>
          <pc:docMk/>
          <pc:sldMk cId="3006593766" sldId="258"/>
        </pc:sldMkLst>
        <pc:spChg chg="mod">
          <ac:chgData name="Arnab Biswas" userId="S::biswas.arnab1999@kgpian.iitkgp.ac.in::1bc4e0a6-2487-48af-9aa1-7ef84b6b678c" providerId="AD" clId="Web-{CEAF586F-8D9B-5453-238B-6AC2C7C2474A}" dt="2021-09-30T09:15:28.489" v="243" actId="20577"/>
          <ac:spMkLst>
            <pc:docMk/>
            <pc:sldMk cId="3006593766" sldId="258"/>
            <ac:spMk id="2" creationId="{41FF1560-9CD9-4E67-82BD-E4C730C3E86E}"/>
          </ac:spMkLst>
        </pc:spChg>
        <pc:spChg chg="del mod">
          <ac:chgData name="Arnab Biswas" userId="S::biswas.arnab1999@kgpian.iitkgp.ac.in::1bc4e0a6-2487-48af-9aa1-7ef84b6b678c" providerId="AD" clId="Web-{CEAF586F-8D9B-5453-238B-6AC2C7C2474A}" dt="2021-09-30T08:59:28.371" v="89"/>
          <ac:spMkLst>
            <pc:docMk/>
            <pc:sldMk cId="3006593766" sldId="258"/>
            <ac:spMk id="3" creationId="{25AC2A7C-1A23-4823-BEBD-BDC184E490FC}"/>
          </ac:spMkLst>
        </pc:spChg>
        <pc:spChg chg="add del">
          <ac:chgData name="Arnab Biswas" userId="S::biswas.arnab1999@kgpian.iitkgp.ac.in::1bc4e0a6-2487-48af-9aa1-7ef84b6b678c" providerId="AD" clId="Web-{CEAF586F-8D9B-5453-238B-6AC2C7C2474A}" dt="2021-09-30T09:10:15.528" v="158"/>
          <ac:spMkLst>
            <pc:docMk/>
            <pc:sldMk cId="3006593766" sldId="258"/>
            <ac:spMk id="5" creationId="{A4798C7F-C8CA-4799-BF37-3AB4642CDB66}"/>
          </ac:spMkLst>
        </pc:spChg>
        <pc:spChg chg="add del">
          <ac:chgData name="Arnab Biswas" userId="S::biswas.arnab1999@kgpian.iitkgp.ac.in::1bc4e0a6-2487-48af-9aa1-7ef84b6b678c" providerId="AD" clId="Web-{CEAF586F-8D9B-5453-238B-6AC2C7C2474A}" dt="2021-09-30T08:59:28.308" v="88"/>
          <ac:spMkLst>
            <pc:docMk/>
            <pc:sldMk cId="3006593766" sldId="258"/>
            <ac:spMk id="8" creationId="{1C582B07-D0F0-4B6B-A5D9-D2F192CB3A4E}"/>
          </ac:spMkLst>
        </pc:spChg>
        <pc:spChg chg="add del">
          <ac:chgData name="Arnab Biswas" userId="S::biswas.arnab1999@kgpian.iitkgp.ac.in::1bc4e0a6-2487-48af-9aa1-7ef84b6b678c" providerId="AD" clId="Web-{CEAF586F-8D9B-5453-238B-6AC2C7C2474A}" dt="2021-09-30T08:59:28.308" v="88"/>
          <ac:spMkLst>
            <pc:docMk/>
            <pc:sldMk cId="3006593766" sldId="258"/>
            <ac:spMk id="10" creationId="{21B645D3-580E-4657-9154-484648880ED5}"/>
          </ac:spMkLst>
        </pc:spChg>
        <pc:spChg chg="add del">
          <ac:chgData name="Arnab Biswas" userId="S::biswas.arnab1999@kgpian.iitkgp.ac.in::1bc4e0a6-2487-48af-9aa1-7ef84b6b678c" providerId="AD" clId="Web-{CEAF586F-8D9B-5453-238B-6AC2C7C2474A}" dt="2021-09-30T08:59:28.308" v="88"/>
          <ac:spMkLst>
            <pc:docMk/>
            <pc:sldMk cId="3006593766" sldId="258"/>
            <ac:spMk id="12" creationId="{DA1A4301-6FFC-4C82-A1FA-7634D8CAA8F5}"/>
          </ac:spMkLst>
        </pc:spChg>
        <pc:spChg chg="add del">
          <ac:chgData name="Arnab Biswas" userId="S::biswas.arnab1999@kgpian.iitkgp.ac.in::1bc4e0a6-2487-48af-9aa1-7ef84b6b678c" providerId="AD" clId="Web-{CEAF586F-8D9B-5453-238B-6AC2C7C2474A}" dt="2021-09-30T08:59:28.308" v="88"/>
          <ac:spMkLst>
            <pc:docMk/>
            <pc:sldMk cId="3006593766" sldId="258"/>
            <ac:spMk id="14" creationId="{27870DA4-44E8-43FB-940A-4AF9766959C0}"/>
          </ac:spMkLst>
        </pc:spChg>
        <pc:spChg chg="add del">
          <ac:chgData name="Arnab Biswas" userId="S::biswas.arnab1999@kgpian.iitkgp.ac.in::1bc4e0a6-2487-48af-9aa1-7ef84b6b678c" providerId="AD" clId="Web-{CEAF586F-8D9B-5453-238B-6AC2C7C2474A}" dt="2021-09-30T09:10:15.528" v="158"/>
          <ac:spMkLst>
            <pc:docMk/>
            <pc:sldMk cId="3006593766" sldId="258"/>
            <ac:spMk id="41" creationId="{216BB147-20D5-4D93-BDA5-1BC614D6A4B2}"/>
          </ac:spMkLst>
        </pc:spChg>
        <pc:spChg chg="add del">
          <ac:chgData name="Arnab Biswas" userId="S::biswas.arnab1999@kgpian.iitkgp.ac.in::1bc4e0a6-2487-48af-9aa1-7ef84b6b678c" providerId="AD" clId="Web-{CEAF586F-8D9B-5453-238B-6AC2C7C2474A}" dt="2021-09-30T09:10:15.528" v="158"/>
          <ac:spMkLst>
            <pc:docMk/>
            <pc:sldMk cId="3006593766" sldId="258"/>
            <ac:spMk id="43" creationId="{0A253F60-DE40-4508-A37A-61331DF1DD5D}"/>
          </ac:spMkLst>
        </pc:spChg>
        <pc:spChg chg="add mod">
          <ac:chgData name="Arnab Biswas" userId="S::biswas.arnab1999@kgpian.iitkgp.ac.in::1bc4e0a6-2487-48af-9aa1-7ef84b6b678c" providerId="AD" clId="Web-{CEAF586F-8D9B-5453-238B-6AC2C7C2474A}" dt="2021-09-30T09:05:43.414" v="108" actId="20577"/>
          <ac:spMkLst>
            <pc:docMk/>
            <pc:sldMk cId="3006593766" sldId="258"/>
            <ac:spMk id="75" creationId="{2B1310C7-8A0B-43B1-89B5-6466E8CCEABA}"/>
          </ac:spMkLst>
        </pc:spChg>
        <pc:spChg chg="add del">
          <ac:chgData name="Arnab Biswas" userId="S::biswas.arnab1999@kgpian.iitkgp.ac.in::1bc4e0a6-2487-48af-9aa1-7ef84b6b678c" providerId="AD" clId="Web-{CEAF586F-8D9B-5453-238B-6AC2C7C2474A}" dt="2021-09-30T09:10:15.528" v="158"/>
          <ac:spMkLst>
            <pc:docMk/>
            <pc:sldMk cId="3006593766" sldId="258"/>
            <ac:spMk id="107" creationId="{BA6285CA-6AFA-4F27-AFB5-1B32CDE09B1A}"/>
          </ac:spMkLst>
        </pc:spChg>
        <pc:spChg chg="add del">
          <ac:chgData name="Arnab Biswas" userId="S::biswas.arnab1999@kgpian.iitkgp.ac.in::1bc4e0a6-2487-48af-9aa1-7ef84b6b678c" providerId="AD" clId="Web-{CEAF586F-8D9B-5453-238B-6AC2C7C2474A}" dt="2021-09-30T09:10:15.528" v="158"/>
          <ac:spMkLst>
            <pc:docMk/>
            <pc:sldMk cId="3006593766" sldId="258"/>
            <ac:spMk id="109" creationId="{D690347A-6937-4F6D-93E3-D398D803DE33}"/>
          </ac:spMkLst>
        </pc:spChg>
        <pc:spChg chg="add del">
          <ac:chgData name="Arnab Biswas" userId="S::biswas.arnab1999@kgpian.iitkgp.ac.in::1bc4e0a6-2487-48af-9aa1-7ef84b6b678c" providerId="AD" clId="Web-{CEAF586F-8D9B-5453-238B-6AC2C7C2474A}" dt="2021-09-30T09:10:15.528" v="158"/>
          <ac:spMkLst>
            <pc:docMk/>
            <pc:sldMk cId="3006593766" sldId="258"/>
            <ac:spMk id="111" creationId="{DE6FA2BA-220F-4070-A46C-D437A6D2421C}"/>
          </ac:spMkLst>
        </pc:spChg>
        <pc:spChg chg="add del">
          <ac:chgData name="Arnab Biswas" userId="S::biswas.arnab1999@kgpian.iitkgp.ac.in::1bc4e0a6-2487-48af-9aa1-7ef84b6b678c" providerId="AD" clId="Web-{CEAF586F-8D9B-5453-238B-6AC2C7C2474A}" dt="2021-09-30T09:10:15.528" v="158"/>
          <ac:spMkLst>
            <pc:docMk/>
            <pc:sldMk cId="3006593766" sldId="258"/>
            <ac:spMk id="113" creationId="{B18D2A95-840F-45DF-AD93-5FA412FCC7EA}"/>
          </ac:spMkLst>
        </pc:spChg>
        <pc:spChg chg="add del">
          <ac:chgData name="Arnab Biswas" userId="S::biswas.arnab1999@kgpian.iitkgp.ac.in::1bc4e0a6-2487-48af-9aa1-7ef84b6b678c" providerId="AD" clId="Web-{CEAF586F-8D9B-5453-238B-6AC2C7C2474A}" dt="2021-09-30T09:10:15.528" v="158"/>
          <ac:spMkLst>
            <pc:docMk/>
            <pc:sldMk cId="3006593766" sldId="258"/>
            <ac:spMk id="115" creationId="{F92A3F2D-F424-43A3-88B0-FB258A0C1829}"/>
          </ac:spMkLst>
        </pc:spChg>
        <pc:spChg chg="add del">
          <ac:chgData name="Arnab Biswas" userId="S::biswas.arnab1999@kgpian.iitkgp.ac.in::1bc4e0a6-2487-48af-9aa1-7ef84b6b678c" providerId="AD" clId="Web-{CEAF586F-8D9B-5453-238B-6AC2C7C2474A}" dt="2021-09-30T09:12:43.867" v="191"/>
          <ac:spMkLst>
            <pc:docMk/>
            <pc:sldMk cId="3006593766" sldId="258"/>
            <ac:spMk id="151" creationId="{A4798C7F-C8CA-4799-BF37-3AB4642CDB66}"/>
          </ac:spMkLst>
        </pc:spChg>
        <pc:spChg chg="add del">
          <ac:chgData name="Arnab Biswas" userId="S::biswas.arnab1999@kgpian.iitkgp.ac.in::1bc4e0a6-2487-48af-9aa1-7ef84b6b678c" providerId="AD" clId="Web-{CEAF586F-8D9B-5453-238B-6AC2C7C2474A}" dt="2021-09-30T09:12:43.867" v="191"/>
          <ac:spMkLst>
            <pc:docMk/>
            <pc:sldMk cId="3006593766" sldId="258"/>
            <ac:spMk id="184" creationId="{216BB147-20D5-4D93-BDA5-1BC614D6A4B2}"/>
          </ac:spMkLst>
        </pc:spChg>
        <pc:spChg chg="add del">
          <ac:chgData name="Arnab Biswas" userId="S::biswas.arnab1999@kgpian.iitkgp.ac.in::1bc4e0a6-2487-48af-9aa1-7ef84b6b678c" providerId="AD" clId="Web-{CEAF586F-8D9B-5453-238B-6AC2C7C2474A}" dt="2021-09-30T09:12:43.867" v="191"/>
          <ac:spMkLst>
            <pc:docMk/>
            <pc:sldMk cId="3006593766" sldId="258"/>
            <ac:spMk id="186" creationId="{0A253F60-DE40-4508-A37A-61331DF1DD5D}"/>
          </ac:spMkLst>
        </pc:spChg>
        <pc:spChg chg="add del">
          <ac:chgData name="Arnab Biswas" userId="S::biswas.arnab1999@kgpian.iitkgp.ac.in::1bc4e0a6-2487-48af-9aa1-7ef84b6b678c" providerId="AD" clId="Web-{CEAF586F-8D9B-5453-238B-6AC2C7C2474A}" dt="2021-09-30T09:12:43.867" v="191"/>
          <ac:spMkLst>
            <pc:docMk/>
            <pc:sldMk cId="3006593766" sldId="258"/>
            <ac:spMk id="250" creationId="{BA6285CA-6AFA-4F27-AFB5-1B32CDE09B1A}"/>
          </ac:spMkLst>
        </pc:spChg>
        <pc:spChg chg="add del">
          <ac:chgData name="Arnab Biswas" userId="S::biswas.arnab1999@kgpian.iitkgp.ac.in::1bc4e0a6-2487-48af-9aa1-7ef84b6b678c" providerId="AD" clId="Web-{CEAF586F-8D9B-5453-238B-6AC2C7C2474A}" dt="2021-09-30T09:12:43.867" v="191"/>
          <ac:spMkLst>
            <pc:docMk/>
            <pc:sldMk cId="3006593766" sldId="258"/>
            <ac:spMk id="252" creationId="{48C51051-00C6-4086-8FE0-DE7EDBF5A02F}"/>
          </ac:spMkLst>
        </pc:spChg>
        <pc:spChg chg="add del">
          <ac:chgData name="Arnab Biswas" userId="S::biswas.arnab1999@kgpian.iitkgp.ac.in::1bc4e0a6-2487-48af-9aa1-7ef84b6b678c" providerId="AD" clId="Web-{CEAF586F-8D9B-5453-238B-6AC2C7C2474A}" dt="2021-09-30T09:12:43.867" v="191"/>
          <ac:spMkLst>
            <pc:docMk/>
            <pc:sldMk cId="3006593766" sldId="258"/>
            <ac:spMk id="254" creationId="{DE6FA2BA-220F-4070-A46C-D437A6D2421C}"/>
          </ac:spMkLst>
        </pc:spChg>
        <pc:spChg chg="add del">
          <ac:chgData name="Arnab Biswas" userId="S::biswas.arnab1999@kgpian.iitkgp.ac.in::1bc4e0a6-2487-48af-9aa1-7ef84b6b678c" providerId="AD" clId="Web-{CEAF586F-8D9B-5453-238B-6AC2C7C2474A}" dt="2021-09-30T09:12:43.867" v="191"/>
          <ac:spMkLst>
            <pc:docMk/>
            <pc:sldMk cId="3006593766" sldId="258"/>
            <ac:spMk id="256" creationId="{FC93FC6D-7624-42FA-B1D8-28E57918A84F}"/>
          </ac:spMkLst>
        </pc:spChg>
        <pc:spChg chg="add del">
          <ac:chgData name="Arnab Biswas" userId="S::biswas.arnab1999@kgpian.iitkgp.ac.in::1bc4e0a6-2487-48af-9aa1-7ef84b6b678c" providerId="AD" clId="Web-{CEAF586F-8D9B-5453-238B-6AC2C7C2474A}" dt="2021-09-30T09:12:43.867" v="191"/>
          <ac:spMkLst>
            <pc:docMk/>
            <pc:sldMk cId="3006593766" sldId="258"/>
            <ac:spMk id="258" creationId="{AACFA93B-C64D-4B23-B6C7-B7F4F9E2A061}"/>
          </ac:spMkLst>
        </pc:spChg>
        <pc:spChg chg="add">
          <ac:chgData name="Arnab Biswas" userId="S::biswas.arnab1999@kgpian.iitkgp.ac.in::1bc4e0a6-2487-48af-9aa1-7ef84b6b678c" providerId="AD" clId="Web-{CEAF586F-8D9B-5453-238B-6AC2C7C2474A}" dt="2021-09-30T09:12:43.867" v="191"/>
          <ac:spMkLst>
            <pc:docMk/>
            <pc:sldMk cId="3006593766" sldId="258"/>
            <ac:spMk id="296" creationId="{A4798C7F-C8CA-4799-BF37-3AB4642CDB66}"/>
          </ac:spMkLst>
        </pc:spChg>
        <pc:spChg chg="add">
          <ac:chgData name="Arnab Biswas" userId="S::biswas.arnab1999@kgpian.iitkgp.ac.in::1bc4e0a6-2487-48af-9aa1-7ef84b6b678c" providerId="AD" clId="Web-{CEAF586F-8D9B-5453-238B-6AC2C7C2474A}" dt="2021-09-30T09:12:43.867" v="191"/>
          <ac:spMkLst>
            <pc:docMk/>
            <pc:sldMk cId="3006593766" sldId="258"/>
            <ac:spMk id="329" creationId="{216BB147-20D5-4D93-BDA5-1BC614D6A4B2}"/>
          </ac:spMkLst>
        </pc:spChg>
        <pc:spChg chg="add">
          <ac:chgData name="Arnab Biswas" userId="S::biswas.arnab1999@kgpian.iitkgp.ac.in::1bc4e0a6-2487-48af-9aa1-7ef84b6b678c" providerId="AD" clId="Web-{CEAF586F-8D9B-5453-238B-6AC2C7C2474A}" dt="2021-09-30T09:12:43.867" v="191"/>
          <ac:spMkLst>
            <pc:docMk/>
            <pc:sldMk cId="3006593766" sldId="258"/>
            <ac:spMk id="331" creationId="{0A253F60-DE40-4508-A37A-61331DF1DD5D}"/>
          </ac:spMkLst>
        </pc:spChg>
        <pc:spChg chg="add">
          <ac:chgData name="Arnab Biswas" userId="S::biswas.arnab1999@kgpian.iitkgp.ac.in::1bc4e0a6-2487-48af-9aa1-7ef84b6b678c" providerId="AD" clId="Web-{CEAF586F-8D9B-5453-238B-6AC2C7C2474A}" dt="2021-09-30T09:12:43.867" v="191"/>
          <ac:spMkLst>
            <pc:docMk/>
            <pc:sldMk cId="3006593766" sldId="258"/>
            <ac:spMk id="333" creationId="{3BBF3378-C49E-4B97-A883-6393FBF18C0B}"/>
          </ac:spMkLst>
        </pc:spChg>
        <pc:spChg chg="add">
          <ac:chgData name="Arnab Biswas" userId="S::biswas.arnab1999@kgpian.iitkgp.ac.in::1bc4e0a6-2487-48af-9aa1-7ef84b6b678c" providerId="AD" clId="Web-{CEAF586F-8D9B-5453-238B-6AC2C7C2474A}" dt="2021-09-30T09:12:43.867" v="191"/>
          <ac:spMkLst>
            <pc:docMk/>
            <pc:sldMk cId="3006593766" sldId="258"/>
            <ac:spMk id="366" creationId="{EB68BB96-3C54-47CE-A559-16FC5968EE9F}"/>
          </ac:spMkLst>
        </pc:spChg>
        <pc:spChg chg="add">
          <ac:chgData name="Arnab Biswas" userId="S::biswas.arnab1999@kgpian.iitkgp.ac.in::1bc4e0a6-2487-48af-9aa1-7ef84b6b678c" providerId="AD" clId="Web-{CEAF586F-8D9B-5453-238B-6AC2C7C2474A}" dt="2021-09-30T09:12:43.867" v="191"/>
          <ac:spMkLst>
            <pc:docMk/>
            <pc:sldMk cId="3006593766" sldId="258"/>
            <ac:spMk id="399" creationId="{BA6285CA-6AFA-4F27-AFB5-1B32CDE09B1A}"/>
          </ac:spMkLst>
        </pc:spChg>
        <pc:spChg chg="add">
          <ac:chgData name="Arnab Biswas" userId="S::biswas.arnab1999@kgpian.iitkgp.ac.in::1bc4e0a6-2487-48af-9aa1-7ef84b6b678c" providerId="AD" clId="Web-{CEAF586F-8D9B-5453-238B-6AC2C7C2474A}" dt="2021-09-30T09:12:43.867" v="191"/>
          <ac:spMkLst>
            <pc:docMk/>
            <pc:sldMk cId="3006593766" sldId="258"/>
            <ac:spMk id="401" creationId="{AF152BFE-7BA8-4007-AD9C-F4DC95E437EE}"/>
          </ac:spMkLst>
        </pc:spChg>
        <pc:spChg chg="add">
          <ac:chgData name="Arnab Biswas" userId="S::biswas.arnab1999@kgpian.iitkgp.ac.in::1bc4e0a6-2487-48af-9aa1-7ef84b6b678c" providerId="AD" clId="Web-{CEAF586F-8D9B-5453-238B-6AC2C7C2474A}" dt="2021-09-30T09:12:43.867" v="191"/>
          <ac:spMkLst>
            <pc:docMk/>
            <pc:sldMk cId="3006593766" sldId="258"/>
            <ac:spMk id="403" creationId="{7BCC6446-8462-4A63-9B6F-8F57EC40F648}"/>
          </ac:spMkLst>
        </pc:spChg>
        <pc:spChg chg="add">
          <ac:chgData name="Arnab Biswas" userId="S::biswas.arnab1999@kgpian.iitkgp.ac.in::1bc4e0a6-2487-48af-9aa1-7ef84b6b678c" providerId="AD" clId="Web-{CEAF586F-8D9B-5453-238B-6AC2C7C2474A}" dt="2021-09-30T09:12:43.867" v="191"/>
          <ac:spMkLst>
            <pc:docMk/>
            <pc:sldMk cId="3006593766" sldId="258"/>
            <ac:spMk id="405" creationId="{B6DE7CCF-F894-44DD-9FA3-8BD0D5CE25AD}"/>
          </ac:spMkLst>
        </pc:spChg>
        <pc:grpChg chg="add del">
          <ac:chgData name="Arnab Biswas" userId="S::biswas.arnab1999@kgpian.iitkgp.ac.in::1bc4e0a6-2487-48af-9aa1-7ef84b6b678c" providerId="AD" clId="Web-{CEAF586F-8D9B-5453-238B-6AC2C7C2474A}" dt="2021-09-30T09:10:15.528" v="158"/>
          <ac:grpSpMkLst>
            <pc:docMk/>
            <pc:sldMk cId="3006593766" sldId="258"/>
            <ac:grpSpMk id="6" creationId="{87F0794B-55D3-4D2D-BDE7-4688ED321E42}"/>
          </ac:grpSpMkLst>
        </pc:grpChg>
        <pc:grpChg chg="add del">
          <ac:chgData name="Arnab Biswas" userId="S::biswas.arnab1999@kgpian.iitkgp.ac.in::1bc4e0a6-2487-48af-9aa1-7ef84b6b678c" providerId="AD" clId="Web-{CEAF586F-8D9B-5453-238B-6AC2C7C2474A}" dt="2021-09-30T08:59:28.308" v="88"/>
          <ac:grpSpMkLst>
            <pc:docMk/>
            <pc:sldMk cId="3006593766" sldId="258"/>
            <ac:grpSpMk id="16" creationId="{8323DD1D-77DE-48B2-A0A0-6265801531E5}"/>
          </ac:grpSpMkLst>
        </pc:grpChg>
        <pc:grpChg chg="add del">
          <ac:chgData name="Arnab Biswas" userId="S::biswas.arnab1999@kgpian.iitkgp.ac.in::1bc4e0a6-2487-48af-9aa1-7ef84b6b678c" providerId="AD" clId="Web-{CEAF586F-8D9B-5453-238B-6AC2C7C2474A}" dt="2021-09-30T09:10:15.528" v="158"/>
          <ac:grpSpMkLst>
            <pc:docMk/>
            <pc:sldMk cId="3006593766" sldId="258"/>
            <ac:grpSpMk id="45" creationId="{CFB42397-759B-4110-90F9-11A099A04F18}"/>
          </ac:grpSpMkLst>
        </pc:grpChg>
        <pc:grpChg chg="add del">
          <ac:chgData name="Arnab Biswas" userId="S::biswas.arnab1999@kgpian.iitkgp.ac.in::1bc4e0a6-2487-48af-9aa1-7ef84b6b678c" providerId="AD" clId="Web-{CEAF586F-8D9B-5453-238B-6AC2C7C2474A}" dt="2021-09-30T09:10:15.528" v="158"/>
          <ac:grpSpMkLst>
            <pc:docMk/>
            <pc:sldMk cId="3006593766" sldId="258"/>
            <ac:grpSpMk id="76" creationId="{9A50F0F9-04C8-47E4-AF66-B3CAF8C81917}"/>
          </ac:grpSpMkLst>
        </pc:grpChg>
        <pc:grpChg chg="add del">
          <ac:chgData name="Arnab Biswas" userId="S::biswas.arnab1999@kgpian.iitkgp.ac.in::1bc4e0a6-2487-48af-9aa1-7ef84b6b678c" providerId="AD" clId="Web-{CEAF586F-8D9B-5453-238B-6AC2C7C2474A}" dt="2021-09-30T09:10:15.528" v="158"/>
          <ac:grpSpMkLst>
            <pc:docMk/>
            <pc:sldMk cId="3006593766" sldId="258"/>
            <ac:grpSpMk id="117" creationId="{E8BBA9B4-EF00-4579-A73A-061C5F902438}"/>
          </ac:grpSpMkLst>
        </pc:grpChg>
        <pc:grpChg chg="add del">
          <ac:chgData name="Arnab Biswas" userId="S::biswas.arnab1999@kgpian.iitkgp.ac.in::1bc4e0a6-2487-48af-9aa1-7ef84b6b678c" providerId="AD" clId="Web-{CEAF586F-8D9B-5453-238B-6AC2C7C2474A}" dt="2021-09-30T09:12:43.867" v="191"/>
          <ac:grpSpMkLst>
            <pc:docMk/>
            <pc:sldMk cId="3006593766" sldId="258"/>
            <ac:grpSpMk id="153" creationId="{87F0794B-55D3-4D2D-BDE7-4688ED321E42}"/>
          </ac:grpSpMkLst>
        </pc:grpChg>
        <pc:grpChg chg="add del">
          <ac:chgData name="Arnab Biswas" userId="S::biswas.arnab1999@kgpian.iitkgp.ac.in::1bc4e0a6-2487-48af-9aa1-7ef84b6b678c" providerId="AD" clId="Web-{CEAF586F-8D9B-5453-238B-6AC2C7C2474A}" dt="2021-09-30T09:12:43.867" v="191"/>
          <ac:grpSpMkLst>
            <pc:docMk/>
            <pc:sldMk cId="3006593766" sldId="258"/>
            <ac:grpSpMk id="188" creationId="{CFB42397-759B-4110-90F9-11A099A04F18}"/>
          </ac:grpSpMkLst>
        </pc:grpChg>
        <pc:grpChg chg="add del">
          <ac:chgData name="Arnab Biswas" userId="S::biswas.arnab1999@kgpian.iitkgp.ac.in::1bc4e0a6-2487-48af-9aa1-7ef84b6b678c" providerId="AD" clId="Web-{CEAF586F-8D9B-5453-238B-6AC2C7C2474A}" dt="2021-09-30T09:12:43.867" v="191"/>
          <ac:grpSpMkLst>
            <pc:docMk/>
            <pc:sldMk cId="3006593766" sldId="258"/>
            <ac:grpSpMk id="219" creationId="{9A50F0F9-04C8-47E4-AF66-B3CAF8C81917}"/>
          </ac:grpSpMkLst>
        </pc:grpChg>
        <pc:grpChg chg="add del">
          <ac:chgData name="Arnab Biswas" userId="S::biswas.arnab1999@kgpian.iitkgp.ac.in::1bc4e0a6-2487-48af-9aa1-7ef84b6b678c" providerId="AD" clId="Web-{CEAF586F-8D9B-5453-238B-6AC2C7C2474A}" dt="2021-09-30T09:12:43.867" v="191"/>
          <ac:grpSpMkLst>
            <pc:docMk/>
            <pc:sldMk cId="3006593766" sldId="258"/>
            <ac:grpSpMk id="260" creationId="{E8BBA9B4-EF00-4579-A73A-061C5F902438}"/>
          </ac:grpSpMkLst>
        </pc:grpChg>
        <pc:grpChg chg="add">
          <ac:chgData name="Arnab Biswas" userId="S::biswas.arnab1999@kgpian.iitkgp.ac.in::1bc4e0a6-2487-48af-9aa1-7ef84b6b678c" providerId="AD" clId="Web-{CEAF586F-8D9B-5453-238B-6AC2C7C2474A}" dt="2021-09-30T09:12:43.867" v="191"/>
          <ac:grpSpMkLst>
            <pc:docMk/>
            <pc:sldMk cId="3006593766" sldId="258"/>
            <ac:grpSpMk id="298" creationId="{87F0794B-55D3-4D2D-BDE7-4688ED321E42}"/>
          </ac:grpSpMkLst>
        </pc:grpChg>
        <pc:grpChg chg="add">
          <ac:chgData name="Arnab Biswas" userId="S::biswas.arnab1999@kgpian.iitkgp.ac.in::1bc4e0a6-2487-48af-9aa1-7ef84b6b678c" providerId="AD" clId="Web-{CEAF586F-8D9B-5453-238B-6AC2C7C2474A}" dt="2021-09-30T09:12:43.867" v="191"/>
          <ac:grpSpMkLst>
            <pc:docMk/>
            <pc:sldMk cId="3006593766" sldId="258"/>
            <ac:grpSpMk id="335" creationId="{DA3D4001-286E-4CB2-B293-3058BDDC8221}"/>
          </ac:grpSpMkLst>
        </pc:grpChg>
        <pc:grpChg chg="add">
          <ac:chgData name="Arnab Biswas" userId="S::biswas.arnab1999@kgpian.iitkgp.ac.in::1bc4e0a6-2487-48af-9aa1-7ef84b6b678c" providerId="AD" clId="Web-{CEAF586F-8D9B-5453-238B-6AC2C7C2474A}" dt="2021-09-30T09:12:43.867" v="191"/>
          <ac:grpSpMkLst>
            <pc:docMk/>
            <pc:sldMk cId="3006593766" sldId="258"/>
            <ac:grpSpMk id="368" creationId="{BDDD9304-3AB6-4BE9-833E-9C1B3EC42182}"/>
          </ac:grpSpMkLst>
        </pc:grpChg>
        <pc:grpChg chg="add">
          <ac:chgData name="Arnab Biswas" userId="S::biswas.arnab1999@kgpian.iitkgp.ac.in::1bc4e0a6-2487-48af-9aa1-7ef84b6b678c" providerId="AD" clId="Web-{CEAF586F-8D9B-5453-238B-6AC2C7C2474A}" dt="2021-09-30T09:12:43.867" v="191"/>
          <ac:grpSpMkLst>
            <pc:docMk/>
            <pc:sldMk cId="3006593766" sldId="258"/>
            <ac:grpSpMk id="407" creationId="{8118ECEF-CA6A-4CB6-BCA5-59B2DB40C4AB}"/>
          </ac:grpSpMkLst>
        </pc:grpChg>
        <pc:picChg chg="add del mod">
          <ac:chgData name="Arnab Biswas" userId="S::biswas.arnab1999@kgpian.iitkgp.ac.in::1bc4e0a6-2487-48af-9aa1-7ef84b6b678c" providerId="AD" clId="Web-{CEAF586F-8D9B-5453-238B-6AC2C7C2474A}" dt="2021-09-30T09:08:48.897" v="137"/>
          <ac:picMkLst>
            <pc:docMk/>
            <pc:sldMk cId="3006593766" sldId="258"/>
            <ac:picMk id="4" creationId="{AE0FAA61-A2EF-43B6-BA82-B6ED3B8E5A00}"/>
          </ac:picMkLst>
        </pc:picChg>
        <pc:picChg chg="add mod">
          <ac:chgData name="Arnab Biswas" userId="S::biswas.arnab1999@kgpian.iitkgp.ac.in::1bc4e0a6-2487-48af-9aa1-7ef84b6b678c" providerId="AD" clId="Web-{CEAF586F-8D9B-5453-238B-6AC2C7C2474A}" dt="2021-09-30T09:15:57.756" v="250" actId="14100"/>
          <ac:picMkLst>
            <pc:docMk/>
            <pc:sldMk cId="3006593766" sldId="258"/>
            <ac:picMk id="108" creationId="{DCD175C7-8A14-47B3-8C01-1965FF4EEFD8}"/>
          </ac:picMkLst>
        </pc:picChg>
        <pc:picChg chg="add">
          <ac:chgData name="Arnab Biswas" userId="S::biswas.arnab1999@kgpian.iitkgp.ac.in::1bc4e0a6-2487-48af-9aa1-7ef84b6b678c" providerId="AD" clId="Web-{CEAF586F-8D9B-5453-238B-6AC2C7C2474A}" dt="2021-09-30T09:12:43.867" v="191"/>
          <ac:picMkLst>
            <pc:docMk/>
            <pc:sldMk cId="3006593766" sldId="258"/>
            <ac:picMk id="293" creationId="{2C79DD1E-FD8F-4A9D-AAFC-B387FE1F5A70}"/>
          </ac:picMkLst>
        </pc:picChg>
      </pc:sldChg>
      <pc:sldChg chg="addSp delSp modSp new del mod setBg">
        <pc:chgData name="Arnab Biswas" userId="S::biswas.arnab1999@kgpian.iitkgp.ac.in::1bc4e0a6-2487-48af-9aa1-7ef84b6b678c" providerId="AD" clId="Web-{CEAF586F-8D9B-5453-238B-6AC2C7C2474A}" dt="2021-09-30T09:17:32.607" v="251"/>
        <pc:sldMkLst>
          <pc:docMk/>
          <pc:sldMk cId="1573211390" sldId="259"/>
        </pc:sldMkLst>
        <pc:spChg chg="mod">
          <ac:chgData name="Arnab Biswas" userId="S::biswas.arnab1999@kgpian.iitkgp.ac.in::1bc4e0a6-2487-48af-9aa1-7ef84b6b678c" providerId="AD" clId="Web-{CEAF586F-8D9B-5453-238B-6AC2C7C2474A}" dt="2021-09-30T09:09:02.960" v="141" actId="20577"/>
          <ac:spMkLst>
            <pc:docMk/>
            <pc:sldMk cId="1573211390" sldId="259"/>
            <ac:spMk id="2" creationId="{C93DA7C3-F898-4B90-B383-6803C31D653D}"/>
          </ac:spMkLst>
        </pc:spChg>
        <pc:spChg chg="del">
          <ac:chgData name="Arnab Biswas" userId="S::biswas.arnab1999@kgpian.iitkgp.ac.in::1bc4e0a6-2487-48af-9aa1-7ef84b6b678c" providerId="AD" clId="Web-{CEAF586F-8D9B-5453-238B-6AC2C7C2474A}" dt="2021-09-30T09:08:22.176" v="135"/>
          <ac:spMkLst>
            <pc:docMk/>
            <pc:sldMk cId="1573211390" sldId="259"/>
            <ac:spMk id="3" creationId="{D806A147-FDAE-428F-81DF-F645A93C8865}"/>
          </ac:spMkLst>
        </pc:spChg>
        <pc:spChg chg="add">
          <ac:chgData name="Arnab Biswas" userId="S::biswas.arnab1999@kgpian.iitkgp.ac.in::1bc4e0a6-2487-48af-9aa1-7ef84b6b678c" providerId="AD" clId="Web-{CEAF586F-8D9B-5453-238B-6AC2C7C2474A}" dt="2021-09-30T09:08:22.176" v="135"/>
          <ac:spMkLst>
            <pc:docMk/>
            <pc:sldMk cId="1573211390" sldId="259"/>
            <ac:spMk id="8" creationId="{A4798C7F-C8CA-4799-BF37-3AB4642CDB66}"/>
          </ac:spMkLst>
        </pc:spChg>
        <pc:spChg chg="add">
          <ac:chgData name="Arnab Biswas" userId="S::biswas.arnab1999@kgpian.iitkgp.ac.in::1bc4e0a6-2487-48af-9aa1-7ef84b6b678c" providerId="AD" clId="Web-{CEAF586F-8D9B-5453-238B-6AC2C7C2474A}" dt="2021-09-30T09:08:22.176" v="135"/>
          <ac:spMkLst>
            <pc:docMk/>
            <pc:sldMk cId="1573211390" sldId="259"/>
            <ac:spMk id="41" creationId="{216BB147-20D5-4D93-BDA5-1BC614D6A4B2}"/>
          </ac:spMkLst>
        </pc:spChg>
        <pc:spChg chg="add">
          <ac:chgData name="Arnab Biswas" userId="S::biswas.arnab1999@kgpian.iitkgp.ac.in::1bc4e0a6-2487-48af-9aa1-7ef84b6b678c" providerId="AD" clId="Web-{CEAF586F-8D9B-5453-238B-6AC2C7C2474A}" dt="2021-09-30T09:08:22.176" v="135"/>
          <ac:spMkLst>
            <pc:docMk/>
            <pc:sldMk cId="1573211390" sldId="259"/>
            <ac:spMk id="43" creationId="{0A253F60-DE40-4508-A37A-61331DF1DD5D}"/>
          </ac:spMkLst>
        </pc:spChg>
        <pc:spChg chg="add">
          <ac:chgData name="Arnab Biswas" userId="S::biswas.arnab1999@kgpian.iitkgp.ac.in::1bc4e0a6-2487-48af-9aa1-7ef84b6b678c" providerId="AD" clId="Web-{CEAF586F-8D9B-5453-238B-6AC2C7C2474A}" dt="2021-09-30T09:08:22.176" v="135"/>
          <ac:spMkLst>
            <pc:docMk/>
            <pc:sldMk cId="1573211390" sldId="259"/>
            <ac:spMk id="107" creationId="{BA6285CA-6AFA-4F27-AFB5-1B32CDE09B1A}"/>
          </ac:spMkLst>
        </pc:spChg>
        <pc:spChg chg="add">
          <ac:chgData name="Arnab Biswas" userId="S::biswas.arnab1999@kgpian.iitkgp.ac.in::1bc4e0a6-2487-48af-9aa1-7ef84b6b678c" providerId="AD" clId="Web-{CEAF586F-8D9B-5453-238B-6AC2C7C2474A}" dt="2021-09-30T09:08:22.176" v="135"/>
          <ac:spMkLst>
            <pc:docMk/>
            <pc:sldMk cId="1573211390" sldId="259"/>
            <ac:spMk id="109" creationId="{7F7C084A-330C-4243-AD92-F98B226F06BC}"/>
          </ac:spMkLst>
        </pc:spChg>
        <pc:spChg chg="add">
          <ac:chgData name="Arnab Biswas" userId="S::biswas.arnab1999@kgpian.iitkgp.ac.in::1bc4e0a6-2487-48af-9aa1-7ef84b6b678c" providerId="AD" clId="Web-{CEAF586F-8D9B-5453-238B-6AC2C7C2474A}" dt="2021-09-30T09:08:22.176" v="135"/>
          <ac:spMkLst>
            <pc:docMk/>
            <pc:sldMk cId="1573211390" sldId="259"/>
            <ac:spMk id="111" creationId="{7F19A9C0-8335-4ABB-91B6-396031712693}"/>
          </ac:spMkLst>
        </pc:spChg>
        <pc:spChg chg="add">
          <ac:chgData name="Arnab Biswas" userId="S::biswas.arnab1999@kgpian.iitkgp.ac.in::1bc4e0a6-2487-48af-9aa1-7ef84b6b678c" providerId="AD" clId="Web-{CEAF586F-8D9B-5453-238B-6AC2C7C2474A}" dt="2021-09-30T09:08:22.176" v="135"/>
          <ac:spMkLst>
            <pc:docMk/>
            <pc:sldMk cId="1573211390" sldId="259"/>
            <ac:spMk id="113" creationId="{7BCC6446-8462-4A63-9B6F-8F57EC40F648}"/>
          </ac:spMkLst>
        </pc:spChg>
        <pc:spChg chg="add">
          <ac:chgData name="Arnab Biswas" userId="S::biswas.arnab1999@kgpian.iitkgp.ac.in::1bc4e0a6-2487-48af-9aa1-7ef84b6b678c" providerId="AD" clId="Web-{CEAF586F-8D9B-5453-238B-6AC2C7C2474A}" dt="2021-09-30T09:08:22.176" v="135"/>
          <ac:spMkLst>
            <pc:docMk/>
            <pc:sldMk cId="1573211390" sldId="259"/>
            <ac:spMk id="115" creationId="{3BA1208A-FAFD-4827-BF3E-A6B16CA01D56}"/>
          </ac:spMkLst>
        </pc:spChg>
        <pc:grpChg chg="add">
          <ac:chgData name="Arnab Biswas" userId="S::biswas.arnab1999@kgpian.iitkgp.ac.in::1bc4e0a6-2487-48af-9aa1-7ef84b6b678c" providerId="AD" clId="Web-{CEAF586F-8D9B-5453-238B-6AC2C7C2474A}" dt="2021-09-30T09:08:22.176" v="135"/>
          <ac:grpSpMkLst>
            <pc:docMk/>
            <pc:sldMk cId="1573211390" sldId="259"/>
            <ac:grpSpMk id="10" creationId="{87F0794B-55D3-4D2D-BDE7-4688ED321E42}"/>
          </ac:grpSpMkLst>
        </pc:grpChg>
        <pc:grpChg chg="add">
          <ac:chgData name="Arnab Biswas" userId="S::biswas.arnab1999@kgpian.iitkgp.ac.in::1bc4e0a6-2487-48af-9aa1-7ef84b6b678c" providerId="AD" clId="Web-{CEAF586F-8D9B-5453-238B-6AC2C7C2474A}" dt="2021-09-30T09:08:22.176" v="135"/>
          <ac:grpSpMkLst>
            <pc:docMk/>
            <pc:sldMk cId="1573211390" sldId="259"/>
            <ac:grpSpMk id="45" creationId="{CFB42397-759B-4110-90F9-11A099A04F18}"/>
          </ac:grpSpMkLst>
        </pc:grpChg>
        <pc:grpChg chg="add">
          <ac:chgData name="Arnab Biswas" userId="S::biswas.arnab1999@kgpian.iitkgp.ac.in::1bc4e0a6-2487-48af-9aa1-7ef84b6b678c" providerId="AD" clId="Web-{CEAF586F-8D9B-5453-238B-6AC2C7C2474A}" dt="2021-09-30T09:08:22.176" v="135"/>
          <ac:grpSpMkLst>
            <pc:docMk/>
            <pc:sldMk cId="1573211390" sldId="259"/>
            <ac:grpSpMk id="76" creationId="{9A50F0F9-04C8-47E4-AF66-B3CAF8C81917}"/>
          </ac:grpSpMkLst>
        </pc:grpChg>
        <pc:grpChg chg="add">
          <ac:chgData name="Arnab Biswas" userId="S::biswas.arnab1999@kgpian.iitkgp.ac.in::1bc4e0a6-2487-48af-9aa1-7ef84b6b678c" providerId="AD" clId="Web-{CEAF586F-8D9B-5453-238B-6AC2C7C2474A}" dt="2021-09-30T09:08:22.176" v="135"/>
          <ac:grpSpMkLst>
            <pc:docMk/>
            <pc:sldMk cId="1573211390" sldId="259"/>
            <ac:grpSpMk id="117" creationId="{8118ECEF-CA6A-4CB6-BCA5-59B2DB40C4AB}"/>
          </ac:grpSpMkLst>
        </pc:grpChg>
        <pc:picChg chg="add del mod">
          <ac:chgData name="Arnab Biswas" userId="S::biswas.arnab1999@kgpian.iitkgp.ac.in::1bc4e0a6-2487-48af-9aa1-7ef84b6b678c" providerId="AD" clId="Web-{CEAF586F-8D9B-5453-238B-6AC2C7C2474A}" dt="2021-09-30T09:15:33.942" v="244"/>
          <ac:picMkLst>
            <pc:docMk/>
            <pc:sldMk cId="1573211390" sldId="259"/>
            <ac:picMk id="4" creationId="{61EF16A8-BDD0-4B25-8180-B063B049727E}"/>
          </ac:picMkLst>
        </pc:picChg>
      </pc:sldChg>
      <pc:sldChg chg="addSp modSp new mod setBg">
        <pc:chgData name="Arnab Biswas" userId="S::biswas.arnab1999@kgpian.iitkgp.ac.in::1bc4e0a6-2487-48af-9aa1-7ef84b6b678c" providerId="AD" clId="Web-{CEAF586F-8D9B-5453-238B-6AC2C7C2474A}" dt="2021-09-30T09:20:32.261" v="263" actId="20577"/>
        <pc:sldMkLst>
          <pc:docMk/>
          <pc:sldMk cId="4222766173" sldId="259"/>
        </pc:sldMkLst>
        <pc:spChg chg="mod">
          <ac:chgData name="Arnab Biswas" userId="S::biswas.arnab1999@kgpian.iitkgp.ac.in::1bc4e0a6-2487-48af-9aa1-7ef84b6b678c" providerId="AD" clId="Web-{CEAF586F-8D9B-5453-238B-6AC2C7C2474A}" dt="2021-09-30T09:20:16.635" v="261" actId="20577"/>
          <ac:spMkLst>
            <pc:docMk/>
            <pc:sldMk cId="4222766173" sldId="259"/>
            <ac:spMk id="2" creationId="{0A1947AD-651D-4CBE-B62D-168435AF58CC}"/>
          </ac:spMkLst>
        </pc:spChg>
        <pc:spChg chg="mod">
          <ac:chgData name="Arnab Biswas" userId="S::biswas.arnab1999@kgpian.iitkgp.ac.in::1bc4e0a6-2487-48af-9aa1-7ef84b6b678c" providerId="AD" clId="Web-{CEAF586F-8D9B-5453-238B-6AC2C7C2474A}" dt="2021-09-30T09:20:32.261" v="263" actId="20577"/>
          <ac:spMkLst>
            <pc:docMk/>
            <pc:sldMk cId="4222766173" sldId="259"/>
            <ac:spMk id="3" creationId="{6FA93C1A-16C9-42E7-B9B8-76BD02D96387}"/>
          </ac:spMkLst>
        </pc:spChg>
        <pc:spChg chg="add">
          <ac:chgData name="Arnab Biswas" userId="S::biswas.arnab1999@kgpian.iitkgp.ac.in::1bc4e0a6-2487-48af-9aa1-7ef84b6b678c" providerId="AD" clId="Web-{CEAF586F-8D9B-5453-238B-6AC2C7C2474A}" dt="2021-09-30T09:17:49.358" v="253"/>
          <ac:spMkLst>
            <pc:docMk/>
            <pc:sldMk cId="4222766173" sldId="259"/>
            <ac:spMk id="8" creationId="{1C582B07-D0F0-4B6B-A5D9-D2F192CB3A4E}"/>
          </ac:spMkLst>
        </pc:spChg>
        <pc:spChg chg="add">
          <ac:chgData name="Arnab Biswas" userId="S::biswas.arnab1999@kgpian.iitkgp.ac.in::1bc4e0a6-2487-48af-9aa1-7ef84b6b678c" providerId="AD" clId="Web-{CEAF586F-8D9B-5453-238B-6AC2C7C2474A}" dt="2021-09-30T09:17:49.358" v="253"/>
          <ac:spMkLst>
            <pc:docMk/>
            <pc:sldMk cId="4222766173" sldId="259"/>
            <ac:spMk id="10" creationId="{181CC2FD-F5D2-4415-8486-46858CC427A4}"/>
          </ac:spMkLst>
        </pc:spChg>
        <pc:spChg chg="add">
          <ac:chgData name="Arnab Biswas" userId="S::biswas.arnab1999@kgpian.iitkgp.ac.in::1bc4e0a6-2487-48af-9aa1-7ef84b6b678c" providerId="AD" clId="Web-{CEAF586F-8D9B-5453-238B-6AC2C7C2474A}" dt="2021-09-30T09:17:49.358" v="253"/>
          <ac:spMkLst>
            <pc:docMk/>
            <pc:sldMk cId="4222766173" sldId="259"/>
            <ac:spMk id="12" creationId="{DA1A4301-6FFC-4C82-A1FA-7634D8CAA8F5}"/>
          </ac:spMkLst>
        </pc:spChg>
        <pc:spChg chg="add">
          <ac:chgData name="Arnab Biswas" userId="S::biswas.arnab1999@kgpian.iitkgp.ac.in::1bc4e0a6-2487-48af-9aa1-7ef84b6b678c" providerId="AD" clId="Web-{CEAF586F-8D9B-5453-238B-6AC2C7C2474A}" dt="2021-09-30T09:17:49.358" v="253"/>
          <ac:spMkLst>
            <pc:docMk/>
            <pc:sldMk cId="4222766173" sldId="259"/>
            <ac:spMk id="14" creationId="{E1063619-981B-4E62-A26E-E345BB3080BA}"/>
          </ac:spMkLst>
        </pc:spChg>
        <pc:grpChg chg="add">
          <ac:chgData name="Arnab Biswas" userId="S::biswas.arnab1999@kgpian.iitkgp.ac.in::1bc4e0a6-2487-48af-9aa1-7ef84b6b678c" providerId="AD" clId="Web-{CEAF586F-8D9B-5453-238B-6AC2C7C2474A}" dt="2021-09-30T09:17:49.358" v="253"/>
          <ac:grpSpMkLst>
            <pc:docMk/>
            <pc:sldMk cId="4222766173" sldId="259"/>
            <ac:grpSpMk id="16" creationId="{8323DD1D-77DE-48B2-A0A0-6265801531E5}"/>
          </ac:grpSpMkLst>
        </pc:grpChg>
      </pc:sldChg>
    </pc:docChg>
  </pc:docChgLst>
  <pc:docChgLst>
    <pc:chgData name="Arnab Biswas" userId="S::biswas.arnab1999@kgpian.iitkgp.ac.in::1bc4e0a6-2487-48af-9aa1-7ef84b6b678c" providerId="AD" clId="Web-{237F3F70-20B8-E6DF-7448-F81D62B3CBFB}"/>
    <pc:docChg chg="addSld modSld">
      <pc:chgData name="Arnab Biswas" userId="S::biswas.arnab1999@kgpian.iitkgp.ac.in::1bc4e0a6-2487-48af-9aa1-7ef84b6b678c" providerId="AD" clId="Web-{237F3F70-20B8-E6DF-7448-F81D62B3CBFB}" dt="2021-11-13T02:30:50.892" v="127" actId="20577"/>
      <pc:docMkLst>
        <pc:docMk/>
      </pc:docMkLst>
      <pc:sldChg chg="addSp modSp new mod setBg">
        <pc:chgData name="Arnab Biswas" userId="S::biswas.arnab1999@kgpian.iitkgp.ac.in::1bc4e0a6-2487-48af-9aa1-7ef84b6b678c" providerId="AD" clId="Web-{237F3F70-20B8-E6DF-7448-F81D62B3CBFB}" dt="2021-11-13T02:30:50.892" v="127" actId="20577"/>
        <pc:sldMkLst>
          <pc:docMk/>
          <pc:sldMk cId="473349378" sldId="278"/>
        </pc:sldMkLst>
        <pc:spChg chg="mod">
          <ac:chgData name="Arnab Biswas" userId="S::biswas.arnab1999@kgpian.iitkgp.ac.in::1bc4e0a6-2487-48af-9aa1-7ef84b6b678c" providerId="AD" clId="Web-{237F3F70-20B8-E6DF-7448-F81D62B3CBFB}" dt="2021-11-13T02:30:19.547" v="125"/>
          <ac:spMkLst>
            <pc:docMk/>
            <pc:sldMk cId="473349378" sldId="278"/>
            <ac:spMk id="2" creationId="{AB1577BF-0713-4BF6-9A19-D52A8AFD907C}"/>
          </ac:spMkLst>
        </pc:spChg>
        <pc:spChg chg="mod">
          <ac:chgData name="Arnab Biswas" userId="S::biswas.arnab1999@kgpian.iitkgp.ac.in::1bc4e0a6-2487-48af-9aa1-7ef84b6b678c" providerId="AD" clId="Web-{237F3F70-20B8-E6DF-7448-F81D62B3CBFB}" dt="2021-11-13T02:30:50.892" v="127" actId="20577"/>
          <ac:spMkLst>
            <pc:docMk/>
            <pc:sldMk cId="473349378" sldId="278"/>
            <ac:spMk id="3" creationId="{78247ECD-63FC-453F-A457-3B1EE425C524}"/>
          </ac:spMkLst>
        </pc:spChg>
        <pc:spChg chg="add">
          <ac:chgData name="Arnab Biswas" userId="S::biswas.arnab1999@kgpian.iitkgp.ac.in::1bc4e0a6-2487-48af-9aa1-7ef84b6b678c" providerId="AD" clId="Web-{237F3F70-20B8-E6DF-7448-F81D62B3CBFB}" dt="2021-11-13T02:30:19.547" v="125"/>
          <ac:spMkLst>
            <pc:docMk/>
            <pc:sldMk cId="473349378" sldId="278"/>
            <ac:spMk id="8" creationId="{1C582B07-D0F0-4B6B-A5D9-D2F192CB3A4E}"/>
          </ac:spMkLst>
        </pc:spChg>
        <pc:spChg chg="add">
          <ac:chgData name="Arnab Biswas" userId="S::biswas.arnab1999@kgpian.iitkgp.ac.in::1bc4e0a6-2487-48af-9aa1-7ef84b6b678c" providerId="AD" clId="Web-{237F3F70-20B8-E6DF-7448-F81D62B3CBFB}" dt="2021-11-13T02:30:19.547" v="125"/>
          <ac:spMkLst>
            <pc:docMk/>
            <pc:sldMk cId="473349378" sldId="278"/>
            <ac:spMk id="10" creationId="{21B645D3-580E-4657-9154-484648880ED5}"/>
          </ac:spMkLst>
        </pc:spChg>
        <pc:spChg chg="add">
          <ac:chgData name="Arnab Biswas" userId="S::biswas.arnab1999@kgpian.iitkgp.ac.in::1bc4e0a6-2487-48af-9aa1-7ef84b6b678c" providerId="AD" clId="Web-{237F3F70-20B8-E6DF-7448-F81D62B3CBFB}" dt="2021-11-13T02:30:19.547" v="125"/>
          <ac:spMkLst>
            <pc:docMk/>
            <pc:sldMk cId="473349378" sldId="278"/>
            <ac:spMk id="12" creationId="{DA1A4301-6FFC-4C82-A1FA-7634D8CAA8F5}"/>
          </ac:spMkLst>
        </pc:spChg>
        <pc:spChg chg="add">
          <ac:chgData name="Arnab Biswas" userId="S::biswas.arnab1999@kgpian.iitkgp.ac.in::1bc4e0a6-2487-48af-9aa1-7ef84b6b678c" providerId="AD" clId="Web-{237F3F70-20B8-E6DF-7448-F81D62B3CBFB}" dt="2021-11-13T02:30:19.547" v="125"/>
          <ac:spMkLst>
            <pc:docMk/>
            <pc:sldMk cId="473349378" sldId="278"/>
            <ac:spMk id="14" creationId="{27870DA4-44E8-43FB-940A-4AF9766959C0}"/>
          </ac:spMkLst>
        </pc:spChg>
        <pc:grpChg chg="add">
          <ac:chgData name="Arnab Biswas" userId="S::biswas.arnab1999@kgpian.iitkgp.ac.in::1bc4e0a6-2487-48af-9aa1-7ef84b6b678c" providerId="AD" clId="Web-{237F3F70-20B8-E6DF-7448-F81D62B3CBFB}" dt="2021-11-13T02:30:19.547" v="125"/>
          <ac:grpSpMkLst>
            <pc:docMk/>
            <pc:sldMk cId="473349378" sldId="278"/>
            <ac:grpSpMk id="16" creationId="{8323DD1D-77DE-48B2-A0A0-6265801531E5}"/>
          </ac:grpSpMkLst>
        </pc:grpChg>
      </pc:sldChg>
    </pc:docChg>
  </pc:docChgLst>
  <pc:docChgLst>
    <pc:chgData name="Arnab Biswas" userId="S::biswas.arnab1999@kgpian.iitkgp.ac.in::1bc4e0a6-2487-48af-9aa1-7ef84b6b678c" providerId="AD" clId="Web-{A1A60FCF-71F1-E4C9-4984-0F40B768AFBA}"/>
    <pc:docChg chg="addSld modSld">
      <pc:chgData name="Arnab Biswas" userId="S::biswas.arnab1999@kgpian.iitkgp.ac.in::1bc4e0a6-2487-48af-9aa1-7ef84b6b678c" providerId="AD" clId="Web-{A1A60FCF-71F1-E4C9-4984-0F40B768AFBA}" dt="2021-11-12T16:45:22.753" v="573" actId="20577"/>
      <pc:docMkLst>
        <pc:docMk/>
      </pc:docMkLst>
      <pc:sldChg chg="addSp delSp modSp mod setBg">
        <pc:chgData name="Arnab Biswas" userId="S::biswas.arnab1999@kgpian.iitkgp.ac.in::1bc4e0a6-2487-48af-9aa1-7ef84b6b678c" providerId="AD" clId="Web-{A1A60FCF-71F1-E4C9-4984-0F40B768AFBA}" dt="2021-11-12T16:08:33.758" v="411"/>
        <pc:sldMkLst>
          <pc:docMk/>
          <pc:sldMk cId="2889728922" sldId="269"/>
        </pc:sldMkLst>
        <pc:spChg chg="mod">
          <ac:chgData name="Arnab Biswas" userId="S::biswas.arnab1999@kgpian.iitkgp.ac.in::1bc4e0a6-2487-48af-9aa1-7ef84b6b678c" providerId="AD" clId="Web-{A1A60FCF-71F1-E4C9-4984-0F40B768AFBA}" dt="2021-11-12T16:08:33.758" v="411"/>
          <ac:spMkLst>
            <pc:docMk/>
            <pc:sldMk cId="2889728922" sldId="269"/>
            <ac:spMk id="2" creationId="{5DADC818-6559-47B7-9A2A-6CFF95CBB0DD}"/>
          </ac:spMkLst>
        </pc:spChg>
        <pc:spChg chg="del mod">
          <ac:chgData name="Arnab Biswas" userId="S::biswas.arnab1999@kgpian.iitkgp.ac.in::1bc4e0a6-2487-48af-9aa1-7ef84b6b678c" providerId="AD" clId="Web-{A1A60FCF-71F1-E4C9-4984-0F40B768AFBA}" dt="2021-11-12T16:08:33.758" v="411"/>
          <ac:spMkLst>
            <pc:docMk/>
            <pc:sldMk cId="2889728922" sldId="269"/>
            <ac:spMk id="3" creationId="{8FF96692-A48D-47B8-9729-DC77EFFF8F7A}"/>
          </ac:spMkLst>
        </pc:spChg>
        <pc:spChg chg="add">
          <ac:chgData name="Arnab Biswas" userId="S::biswas.arnab1999@kgpian.iitkgp.ac.in::1bc4e0a6-2487-48af-9aa1-7ef84b6b678c" providerId="AD" clId="Web-{A1A60FCF-71F1-E4C9-4984-0F40B768AFBA}" dt="2021-11-12T16:08:33.758" v="411"/>
          <ac:spMkLst>
            <pc:docMk/>
            <pc:sldMk cId="2889728922" sldId="269"/>
            <ac:spMk id="9" creationId="{8E7E1993-6448-42F8-8FB3-76104F45B344}"/>
          </ac:spMkLst>
        </pc:spChg>
        <pc:spChg chg="add">
          <ac:chgData name="Arnab Biswas" userId="S::biswas.arnab1999@kgpian.iitkgp.ac.in::1bc4e0a6-2487-48af-9aa1-7ef84b6b678c" providerId="AD" clId="Web-{A1A60FCF-71F1-E4C9-4984-0F40B768AFBA}" dt="2021-11-12T16:08:33.758" v="411"/>
          <ac:spMkLst>
            <pc:docMk/>
            <pc:sldMk cId="2889728922" sldId="269"/>
            <ac:spMk id="11" creationId="{3CDAD724-AF32-45EC-B0B9-360C73C9D26E}"/>
          </ac:spMkLst>
        </pc:spChg>
        <pc:spChg chg="add">
          <ac:chgData name="Arnab Biswas" userId="S::biswas.arnab1999@kgpian.iitkgp.ac.in::1bc4e0a6-2487-48af-9aa1-7ef84b6b678c" providerId="AD" clId="Web-{A1A60FCF-71F1-E4C9-4984-0F40B768AFBA}" dt="2021-11-12T16:08:33.758" v="411"/>
          <ac:spMkLst>
            <pc:docMk/>
            <pc:sldMk cId="2889728922" sldId="269"/>
            <ac:spMk id="13" creationId="{2391C84E-C2EA-44FC-A7D1-FAE3E2850552}"/>
          </ac:spMkLst>
        </pc:spChg>
        <pc:spChg chg="add">
          <ac:chgData name="Arnab Biswas" userId="S::biswas.arnab1999@kgpian.iitkgp.ac.in::1bc4e0a6-2487-48af-9aa1-7ef84b6b678c" providerId="AD" clId="Web-{A1A60FCF-71F1-E4C9-4984-0F40B768AFBA}" dt="2021-11-12T16:08:33.758" v="411"/>
          <ac:spMkLst>
            <pc:docMk/>
            <pc:sldMk cId="2889728922" sldId="269"/>
            <ac:spMk id="46" creationId="{BA4D4000-2689-4306-BBA6-BF744AB5F807}"/>
          </ac:spMkLst>
        </pc:spChg>
        <pc:grpChg chg="add">
          <ac:chgData name="Arnab Biswas" userId="S::biswas.arnab1999@kgpian.iitkgp.ac.in::1bc4e0a6-2487-48af-9aa1-7ef84b6b678c" providerId="AD" clId="Web-{A1A60FCF-71F1-E4C9-4984-0F40B768AFBA}" dt="2021-11-12T16:08:33.758" v="411"/>
          <ac:grpSpMkLst>
            <pc:docMk/>
            <pc:sldMk cId="2889728922" sldId="269"/>
            <ac:grpSpMk id="15" creationId="{47B3131A-B518-43E5-A896-E9D654A4863F}"/>
          </ac:grpSpMkLst>
        </pc:grpChg>
        <pc:graphicFrameChg chg="add">
          <ac:chgData name="Arnab Biswas" userId="S::biswas.arnab1999@kgpian.iitkgp.ac.in::1bc4e0a6-2487-48af-9aa1-7ef84b6b678c" providerId="AD" clId="Web-{A1A60FCF-71F1-E4C9-4984-0F40B768AFBA}" dt="2021-11-12T16:08:33.758" v="411"/>
          <ac:graphicFrameMkLst>
            <pc:docMk/>
            <pc:sldMk cId="2889728922" sldId="269"/>
            <ac:graphicFrameMk id="5" creationId="{6F7DE192-7235-4260-AB45-FF34B4CF2365}"/>
          </ac:graphicFrameMkLst>
        </pc:graphicFrameChg>
      </pc:sldChg>
      <pc:sldChg chg="addSp delSp modSp new mod setBg">
        <pc:chgData name="Arnab Biswas" userId="S::biswas.arnab1999@kgpian.iitkgp.ac.in::1bc4e0a6-2487-48af-9aa1-7ef84b6b678c" providerId="AD" clId="Web-{A1A60FCF-71F1-E4C9-4984-0F40B768AFBA}" dt="2021-11-12T15:53:06.292" v="120" actId="20577"/>
        <pc:sldMkLst>
          <pc:docMk/>
          <pc:sldMk cId="3748176153" sldId="270"/>
        </pc:sldMkLst>
        <pc:spChg chg="mod">
          <ac:chgData name="Arnab Biswas" userId="S::biswas.arnab1999@kgpian.iitkgp.ac.in::1bc4e0a6-2487-48af-9aa1-7ef84b6b678c" providerId="AD" clId="Web-{A1A60FCF-71F1-E4C9-4984-0F40B768AFBA}" dt="2021-11-12T15:51:04.979" v="108"/>
          <ac:spMkLst>
            <pc:docMk/>
            <pc:sldMk cId="3748176153" sldId="270"/>
            <ac:spMk id="2" creationId="{DEF576D6-6D9F-4735-BE8A-E34AC74B629F}"/>
          </ac:spMkLst>
        </pc:spChg>
        <pc:spChg chg="mod">
          <ac:chgData name="Arnab Biswas" userId="S::biswas.arnab1999@kgpian.iitkgp.ac.in::1bc4e0a6-2487-48af-9aa1-7ef84b6b678c" providerId="AD" clId="Web-{A1A60FCF-71F1-E4C9-4984-0F40B768AFBA}" dt="2021-11-12T15:53:06.292" v="120" actId="20577"/>
          <ac:spMkLst>
            <pc:docMk/>
            <pc:sldMk cId="3748176153" sldId="270"/>
            <ac:spMk id="3" creationId="{6DD2C040-A7F0-49EF-B0DE-7233FF6528AA}"/>
          </ac:spMkLst>
        </pc:spChg>
        <pc:spChg chg="add del">
          <ac:chgData name="Arnab Biswas" userId="S::biswas.arnab1999@kgpian.iitkgp.ac.in::1bc4e0a6-2487-48af-9aa1-7ef84b6b678c" providerId="AD" clId="Web-{A1A60FCF-71F1-E4C9-4984-0F40B768AFBA}" dt="2021-11-12T15:51:04.979" v="108"/>
          <ac:spMkLst>
            <pc:docMk/>
            <pc:sldMk cId="3748176153" sldId="270"/>
            <ac:spMk id="8" creationId="{1C582B07-D0F0-4B6B-A5D9-D2F192CB3A4E}"/>
          </ac:spMkLst>
        </pc:spChg>
        <pc:spChg chg="add del">
          <ac:chgData name="Arnab Biswas" userId="S::biswas.arnab1999@kgpian.iitkgp.ac.in::1bc4e0a6-2487-48af-9aa1-7ef84b6b678c" providerId="AD" clId="Web-{A1A60FCF-71F1-E4C9-4984-0F40B768AFBA}" dt="2021-11-12T15:51:04.979" v="108"/>
          <ac:spMkLst>
            <pc:docMk/>
            <pc:sldMk cId="3748176153" sldId="270"/>
            <ac:spMk id="10" creationId="{181CC2FD-F5D2-4415-8486-46858CC427A4}"/>
          </ac:spMkLst>
        </pc:spChg>
        <pc:spChg chg="add del">
          <ac:chgData name="Arnab Biswas" userId="S::biswas.arnab1999@kgpian.iitkgp.ac.in::1bc4e0a6-2487-48af-9aa1-7ef84b6b678c" providerId="AD" clId="Web-{A1A60FCF-71F1-E4C9-4984-0F40B768AFBA}" dt="2021-11-12T15:51:04.979" v="108"/>
          <ac:spMkLst>
            <pc:docMk/>
            <pc:sldMk cId="3748176153" sldId="270"/>
            <ac:spMk id="12" creationId="{DA1A4301-6FFC-4C82-A1FA-7634D8CAA8F5}"/>
          </ac:spMkLst>
        </pc:spChg>
        <pc:spChg chg="add del">
          <ac:chgData name="Arnab Biswas" userId="S::biswas.arnab1999@kgpian.iitkgp.ac.in::1bc4e0a6-2487-48af-9aa1-7ef84b6b678c" providerId="AD" clId="Web-{A1A60FCF-71F1-E4C9-4984-0F40B768AFBA}" dt="2021-11-12T15:51:04.979" v="108"/>
          <ac:spMkLst>
            <pc:docMk/>
            <pc:sldMk cId="3748176153" sldId="270"/>
            <ac:spMk id="14" creationId="{E1063619-981B-4E62-A26E-E345BB3080BA}"/>
          </ac:spMkLst>
        </pc:spChg>
        <pc:spChg chg="add">
          <ac:chgData name="Arnab Biswas" userId="S::biswas.arnab1999@kgpian.iitkgp.ac.in::1bc4e0a6-2487-48af-9aa1-7ef84b6b678c" providerId="AD" clId="Web-{A1A60FCF-71F1-E4C9-4984-0F40B768AFBA}" dt="2021-11-12T15:51:04.979" v="108"/>
          <ac:spMkLst>
            <pc:docMk/>
            <pc:sldMk cId="3748176153" sldId="270"/>
            <ac:spMk id="50" creationId="{1C582B07-D0F0-4B6B-A5D9-D2F192CB3A4E}"/>
          </ac:spMkLst>
        </pc:spChg>
        <pc:spChg chg="add">
          <ac:chgData name="Arnab Biswas" userId="S::biswas.arnab1999@kgpian.iitkgp.ac.in::1bc4e0a6-2487-48af-9aa1-7ef84b6b678c" providerId="AD" clId="Web-{A1A60FCF-71F1-E4C9-4984-0F40B768AFBA}" dt="2021-11-12T15:51:04.979" v="108"/>
          <ac:spMkLst>
            <pc:docMk/>
            <pc:sldMk cId="3748176153" sldId="270"/>
            <ac:spMk id="52" creationId="{21B645D3-580E-4657-9154-484648880ED5}"/>
          </ac:spMkLst>
        </pc:spChg>
        <pc:spChg chg="add">
          <ac:chgData name="Arnab Biswas" userId="S::biswas.arnab1999@kgpian.iitkgp.ac.in::1bc4e0a6-2487-48af-9aa1-7ef84b6b678c" providerId="AD" clId="Web-{A1A60FCF-71F1-E4C9-4984-0F40B768AFBA}" dt="2021-11-12T15:51:04.979" v="108"/>
          <ac:spMkLst>
            <pc:docMk/>
            <pc:sldMk cId="3748176153" sldId="270"/>
            <ac:spMk id="54" creationId="{DA1A4301-6FFC-4C82-A1FA-7634D8CAA8F5}"/>
          </ac:spMkLst>
        </pc:spChg>
        <pc:spChg chg="add">
          <ac:chgData name="Arnab Biswas" userId="S::biswas.arnab1999@kgpian.iitkgp.ac.in::1bc4e0a6-2487-48af-9aa1-7ef84b6b678c" providerId="AD" clId="Web-{A1A60FCF-71F1-E4C9-4984-0F40B768AFBA}" dt="2021-11-12T15:51:04.979" v="108"/>
          <ac:spMkLst>
            <pc:docMk/>
            <pc:sldMk cId="3748176153" sldId="270"/>
            <ac:spMk id="56" creationId="{27870DA4-44E8-43FB-940A-4AF9766959C0}"/>
          </ac:spMkLst>
        </pc:spChg>
        <pc:grpChg chg="add del">
          <ac:chgData name="Arnab Biswas" userId="S::biswas.arnab1999@kgpian.iitkgp.ac.in::1bc4e0a6-2487-48af-9aa1-7ef84b6b678c" providerId="AD" clId="Web-{A1A60FCF-71F1-E4C9-4984-0F40B768AFBA}" dt="2021-11-12T15:51:04.979" v="108"/>
          <ac:grpSpMkLst>
            <pc:docMk/>
            <pc:sldMk cId="3748176153" sldId="270"/>
            <ac:grpSpMk id="16" creationId="{8323DD1D-77DE-48B2-A0A0-6265801531E5}"/>
          </ac:grpSpMkLst>
        </pc:grpChg>
        <pc:grpChg chg="add">
          <ac:chgData name="Arnab Biswas" userId="S::biswas.arnab1999@kgpian.iitkgp.ac.in::1bc4e0a6-2487-48af-9aa1-7ef84b6b678c" providerId="AD" clId="Web-{A1A60FCF-71F1-E4C9-4984-0F40B768AFBA}" dt="2021-11-12T15:51:04.979" v="108"/>
          <ac:grpSpMkLst>
            <pc:docMk/>
            <pc:sldMk cId="3748176153" sldId="270"/>
            <ac:grpSpMk id="58" creationId="{8323DD1D-77DE-48B2-A0A0-6265801531E5}"/>
          </ac:grpSpMkLst>
        </pc:grpChg>
      </pc:sldChg>
      <pc:sldChg chg="addSp delSp modSp new mod setBg">
        <pc:chgData name="Arnab Biswas" userId="S::biswas.arnab1999@kgpian.iitkgp.ac.in::1bc4e0a6-2487-48af-9aa1-7ef84b6b678c" providerId="AD" clId="Web-{A1A60FCF-71F1-E4C9-4984-0F40B768AFBA}" dt="2021-11-12T16:45:22.753" v="573" actId="20577"/>
        <pc:sldMkLst>
          <pc:docMk/>
          <pc:sldMk cId="83876988" sldId="271"/>
        </pc:sldMkLst>
        <pc:spChg chg="mod">
          <ac:chgData name="Arnab Biswas" userId="S::biswas.arnab1999@kgpian.iitkgp.ac.in::1bc4e0a6-2487-48af-9aa1-7ef84b6b678c" providerId="AD" clId="Web-{A1A60FCF-71F1-E4C9-4984-0F40B768AFBA}" dt="2021-11-12T16:06:32.977" v="368"/>
          <ac:spMkLst>
            <pc:docMk/>
            <pc:sldMk cId="83876988" sldId="271"/>
            <ac:spMk id="2" creationId="{2D6D5195-78B8-4247-983F-9DA33F975766}"/>
          </ac:spMkLst>
        </pc:spChg>
        <pc:spChg chg="mod">
          <ac:chgData name="Arnab Biswas" userId="S::biswas.arnab1999@kgpian.iitkgp.ac.in::1bc4e0a6-2487-48af-9aa1-7ef84b6b678c" providerId="AD" clId="Web-{A1A60FCF-71F1-E4C9-4984-0F40B768AFBA}" dt="2021-11-12T16:45:22.753" v="573" actId="20577"/>
          <ac:spMkLst>
            <pc:docMk/>
            <pc:sldMk cId="83876988" sldId="271"/>
            <ac:spMk id="3" creationId="{F13DB168-DA10-4251-900C-7F2A00E53CBE}"/>
          </ac:spMkLst>
        </pc:spChg>
        <pc:spChg chg="add">
          <ac:chgData name="Arnab Biswas" userId="S::biswas.arnab1999@kgpian.iitkgp.ac.in::1bc4e0a6-2487-48af-9aa1-7ef84b6b678c" providerId="AD" clId="Web-{A1A60FCF-71F1-E4C9-4984-0F40B768AFBA}" dt="2021-11-12T16:06:32.977" v="368"/>
          <ac:spMkLst>
            <pc:docMk/>
            <pc:sldMk cId="83876988" sldId="271"/>
            <ac:spMk id="9" creationId="{1C582B07-D0F0-4B6B-A5D9-D2F192CB3A4E}"/>
          </ac:spMkLst>
        </pc:spChg>
        <pc:spChg chg="add">
          <ac:chgData name="Arnab Biswas" userId="S::biswas.arnab1999@kgpian.iitkgp.ac.in::1bc4e0a6-2487-48af-9aa1-7ef84b6b678c" providerId="AD" clId="Web-{A1A60FCF-71F1-E4C9-4984-0F40B768AFBA}" dt="2021-11-12T16:06:32.977" v="368"/>
          <ac:spMkLst>
            <pc:docMk/>
            <pc:sldMk cId="83876988" sldId="271"/>
            <ac:spMk id="11" creationId="{3712ED8D-807A-4E94-A9AF-C44676151773}"/>
          </ac:spMkLst>
        </pc:spChg>
        <pc:spChg chg="add">
          <ac:chgData name="Arnab Biswas" userId="S::biswas.arnab1999@kgpian.iitkgp.ac.in::1bc4e0a6-2487-48af-9aa1-7ef84b6b678c" providerId="AD" clId="Web-{A1A60FCF-71F1-E4C9-4984-0F40B768AFBA}" dt="2021-11-12T16:06:32.977" v="368"/>
          <ac:spMkLst>
            <pc:docMk/>
            <pc:sldMk cId="83876988" sldId="271"/>
            <ac:spMk id="13" creationId="{DA1A4301-6FFC-4C82-A1FA-7634D8CAA8F5}"/>
          </ac:spMkLst>
        </pc:spChg>
        <pc:spChg chg="add">
          <ac:chgData name="Arnab Biswas" userId="S::biswas.arnab1999@kgpian.iitkgp.ac.in::1bc4e0a6-2487-48af-9aa1-7ef84b6b678c" providerId="AD" clId="Web-{A1A60FCF-71F1-E4C9-4984-0F40B768AFBA}" dt="2021-11-12T16:06:32.977" v="368"/>
          <ac:spMkLst>
            <pc:docMk/>
            <pc:sldMk cId="83876988" sldId="271"/>
            <ac:spMk id="15" creationId="{D8667B21-A39C-4ABB-9CED-0DD4CD739502}"/>
          </ac:spMkLst>
        </pc:spChg>
        <pc:grpChg chg="add">
          <ac:chgData name="Arnab Biswas" userId="S::biswas.arnab1999@kgpian.iitkgp.ac.in::1bc4e0a6-2487-48af-9aa1-7ef84b6b678c" providerId="AD" clId="Web-{A1A60FCF-71F1-E4C9-4984-0F40B768AFBA}" dt="2021-11-12T16:06:32.977" v="368"/>
          <ac:grpSpMkLst>
            <pc:docMk/>
            <pc:sldMk cId="83876988" sldId="271"/>
            <ac:grpSpMk id="17" creationId="{8323DD1D-77DE-48B2-A0A0-6265801531E5}"/>
          </ac:grpSpMkLst>
        </pc:grpChg>
        <pc:picChg chg="add mod">
          <ac:chgData name="Arnab Biswas" userId="S::biswas.arnab1999@kgpian.iitkgp.ac.in::1bc4e0a6-2487-48af-9aa1-7ef84b6b678c" providerId="AD" clId="Web-{A1A60FCF-71F1-E4C9-4984-0F40B768AFBA}" dt="2021-11-12T16:06:43.446" v="370" actId="14100"/>
          <ac:picMkLst>
            <pc:docMk/>
            <pc:sldMk cId="83876988" sldId="271"/>
            <ac:picMk id="4" creationId="{F2313EEB-8A0B-4A60-B5BA-0045D188DC24}"/>
          </ac:picMkLst>
        </pc:picChg>
        <pc:picChg chg="add del mod">
          <ac:chgData name="Arnab Biswas" userId="S::biswas.arnab1999@kgpian.iitkgp.ac.in::1bc4e0a6-2487-48af-9aa1-7ef84b6b678c" providerId="AD" clId="Web-{A1A60FCF-71F1-E4C9-4984-0F40B768AFBA}" dt="2021-11-12T16:03:44.024" v="289"/>
          <ac:picMkLst>
            <pc:docMk/>
            <pc:sldMk cId="83876988" sldId="271"/>
            <ac:picMk id="5" creationId="{14D49A35-33FD-491B-81EA-83E88471A029}"/>
          </ac:picMkLst>
        </pc:picChg>
      </pc:sldChg>
      <pc:sldChg chg="addSp delSp modSp new mod setBg">
        <pc:chgData name="Arnab Biswas" userId="S::biswas.arnab1999@kgpian.iitkgp.ac.in::1bc4e0a6-2487-48af-9aa1-7ef84b6b678c" providerId="AD" clId="Web-{A1A60FCF-71F1-E4C9-4984-0F40B768AFBA}" dt="2021-11-12T16:37:27.457" v="547"/>
        <pc:sldMkLst>
          <pc:docMk/>
          <pc:sldMk cId="3071806715" sldId="272"/>
        </pc:sldMkLst>
        <pc:spChg chg="mod">
          <ac:chgData name="Arnab Biswas" userId="S::biswas.arnab1999@kgpian.iitkgp.ac.in::1bc4e0a6-2487-48af-9aa1-7ef84b6b678c" providerId="AD" clId="Web-{A1A60FCF-71F1-E4C9-4984-0F40B768AFBA}" dt="2021-11-12T16:37:27.457" v="547"/>
          <ac:spMkLst>
            <pc:docMk/>
            <pc:sldMk cId="3071806715" sldId="272"/>
            <ac:spMk id="2" creationId="{8FB75265-5B8A-4C8F-8E11-6A132DE653A9}"/>
          </ac:spMkLst>
        </pc:spChg>
        <pc:spChg chg="del mod">
          <ac:chgData name="Arnab Biswas" userId="S::biswas.arnab1999@kgpian.iitkgp.ac.in::1bc4e0a6-2487-48af-9aa1-7ef84b6b678c" providerId="AD" clId="Web-{A1A60FCF-71F1-E4C9-4984-0F40B768AFBA}" dt="2021-11-12T16:37:27.457" v="547"/>
          <ac:spMkLst>
            <pc:docMk/>
            <pc:sldMk cId="3071806715" sldId="272"/>
            <ac:spMk id="3" creationId="{279F148A-85E2-4674-B4FB-A65A90E5E10A}"/>
          </ac:spMkLst>
        </pc:spChg>
        <pc:spChg chg="add">
          <ac:chgData name="Arnab Biswas" userId="S::biswas.arnab1999@kgpian.iitkgp.ac.in::1bc4e0a6-2487-48af-9aa1-7ef84b6b678c" providerId="AD" clId="Web-{A1A60FCF-71F1-E4C9-4984-0F40B768AFBA}" dt="2021-11-12T16:37:27.457" v="547"/>
          <ac:spMkLst>
            <pc:docMk/>
            <pc:sldMk cId="3071806715" sldId="272"/>
            <ac:spMk id="9" creationId="{8E7E1993-6448-42F8-8FB3-76104F45B344}"/>
          </ac:spMkLst>
        </pc:spChg>
        <pc:spChg chg="add">
          <ac:chgData name="Arnab Biswas" userId="S::biswas.arnab1999@kgpian.iitkgp.ac.in::1bc4e0a6-2487-48af-9aa1-7ef84b6b678c" providerId="AD" clId="Web-{A1A60FCF-71F1-E4C9-4984-0F40B768AFBA}" dt="2021-11-12T16:37:27.457" v="547"/>
          <ac:spMkLst>
            <pc:docMk/>
            <pc:sldMk cId="3071806715" sldId="272"/>
            <ac:spMk id="11" creationId="{3CDAD724-AF32-45EC-B0B9-360C73C9D26E}"/>
          </ac:spMkLst>
        </pc:spChg>
        <pc:spChg chg="add">
          <ac:chgData name="Arnab Biswas" userId="S::biswas.arnab1999@kgpian.iitkgp.ac.in::1bc4e0a6-2487-48af-9aa1-7ef84b6b678c" providerId="AD" clId="Web-{A1A60FCF-71F1-E4C9-4984-0F40B768AFBA}" dt="2021-11-12T16:37:27.457" v="547"/>
          <ac:spMkLst>
            <pc:docMk/>
            <pc:sldMk cId="3071806715" sldId="272"/>
            <ac:spMk id="13" creationId="{2391C84E-C2EA-44FC-A7D1-FAE3E2850552}"/>
          </ac:spMkLst>
        </pc:spChg>
        <pc:spChg chg="add">
          <ac:chgData name="Arnab Biswas" userId="S::biswas.arnab1999@kgpian.iitkgp.ac.in::1bc4e0a6-2487-48af-9aa1-7ef84b6b678c" providerId="AD" clId="Web-{A1A60FCF-71F1-E4C9-4984-0F40B768AFBA}" dt="2021-11-12T16:37:27.457" v="547"/>
          <ac:spMkLst>
            <pc:docMk/>
            <pc:sldMk cId="3071806715" sldId="272"/>
            <ac:spMk id="46" creationId="{BA4D4000-2689-4306-BBA6-BF744AB5F807}"/>
          </ac:spMkLst>
        </pc:spChg>
        <pc:grpChg chg="add">
          <ac:chgData name="Arnab Biswas" userId="S::biswas.arnab1999@kgpian.iitkgp.ac.in::1bc4e0a6-2487-48af-9aa1-7ef84b6b678c" providerId="AD" clId="Web-{A1A60FCF-71F1-E4C9-4984-0F40B768AFBA}" dt="2021-11-12T16:37:27.457" v="547"/>
          <ac:grpSpMkLst>
            <pc:docMk/>
            <pc:sldMk cId="3071806715" sldId="272"/>
            <ac:grpSpMk id="15" creationId="{47B3131A-B518-43E5-A896-E9D654A4863F}"/>
          </ac:grpSpMkLst>
        </pc:grpChg>
        <pc:graphicFrameChg chg="add">
          <ac:chgData name="Arnab Biswas" userId="S::biswas.arnab1999@kgpian.iitkgp.ac.in::1bc4e0a6-2487-48af-9aa1-7ef84b6b678c" providerId="AD" clId="Web-{A1A60FCF-71F1-E4C9-4984-0F40B768AFBA}" dt="2021-11-12T16:37:27.457" v="547"/>
          <ac:graphicFrameMkLst>
            <pc:docMk/>
            <pc:sldMk cId="3071806715" sldId="272"/>
            <ac:graphicFrameMk id="5" creationId="{E0CB39FA-4A36-4CBB-A812-AA5FF65CB8D4}"/>
          </ac:graphicFrameMkLst>
        </pc:graphicFrameChg>
      </pc:sldChg>
      <pc:sldChg chg="new">
        <pc:chgData name="Arnab Biswas" userId="S::biswas.arnab1999@kgpian.iitkgp.ac.in::1bc4e0a6-2487-48af-9aa1-7ef84b6b678c" providerId="AD" clId="Web-{A1A60FCF-71F1-E4C9-4984-0F40B768AFBA}" dt="2021-11-12T16:37:43.974" v="548"/>
        <pc:sldMkLst>
          <pc:docMk/>
          <pc:sldMk cId="1655694589" sldId="273"/>
        </pc:sldMkLst>
      </pc:sldChg>
    </pc:docChg>
  </pc:docChgLst>
  <pc:docChgLst>
    <pc:chgData name="Arnab Biswas" userId="S::biswas.arnab1999@kgpian.iitkgp.ac.in::1bc4e0a6-2487-48af-9aa1-7ef84b6b678c" providerId="AD" clId="Web-{3FB1CDA4-BAA2-A71C-2EAF-912A3589A967}"/>
    <pc:docChg chg="addSld delSld modSld addMainMaster delMainMaster modMainMaster">
      <pc:chgData name="Arnab Biswas" userId="S::biswas.arnab1999@kgpian.iitkgp.ac.in::1bc4e0a6-2487-48af-9aa1-7ef84b6b678c" providerId="AD" clId="Web-{3FB1CDA4-BAA2-A71C-2EAF-912A3589A967}" dt="2021-11-10T13:06:45.923" v="15" actId="20577"/>
      <pc:docMkLst>
        <pc:docMk/>
      </pc:docMkLst>
      <pc:sldChg chg="addSp delSp modSp mod modClrScheme delDesignElem chgLayout">
        <pc:chgData name="Arnab Biswas" userId="S::biswas.arnab1999@kgpian.iitkgp.ac.in::1bc4e0a6-2487-48af-9aa1-7ef84b6b678c" providerId="AD" clId="Web-{3FB1CDA4-BAA2-A71C-2EAF-912A3589A967}" dt="2021-11-10T12:38:58.461" v="11"/>
        <pc:sldMkLst>
          <pc:docMk/>
          <pc:sldMk cId="109857222" sldId="256"/>
        </pc:sldMkLst>
        <pc:spChg chg="mod ord">
          <ac:chgData name="Arnab Biswas" userId="S::biswas.arnab1999@kgpian.iitkgp.ac.in::1bc4e0a6-2487-48af-9aa1-7ef84b6b678c" providerId="AD" clId="Web-{3FB1CDA4-BAA2-A71C-2EAF-912A3589A967}" dt="2021-11-10T12:25:44.214" v="3"/>
          <ac:spMkLst>
            <pc:docMk/>
            <pc:sldMk cId="109857222" sldId="256"/>
            <ac:spMk id="2" creationId="{00000000-0000-0000-0000-000000000000}"/>
          </ac:spMkLst>
        </pc:spChg>
        <pc:spChg chg="mod ord">
          <ac:chgData name="Arnab Biswas" userId="S::biswas.arnab1999@kgpian.iitkgp.ac.in::1bc4e0a6-2487-48af-9aa1-7ef84b6b678c" providerId="AD" clId="Web-{3FB1CDA4-BAA2-A71C-2EAF-912A3589A967}" dt="2021-11-10T12:25:44.214" v="3"/>
          <ac:spMkLst>
            <pc:docMk/>
            <pc:sldMk cId="109857222" sldId="256"/>
            <ac:spMk id="3" creationId="{00000000-0000-0000-0000-000000000000}"/>
          </ac:spMkLst>
        </pc:spChg>
        <pc:spChg chg="add del">
          <ac:chgData name="Arnab Biswas" userId="S::biswas.arnab1999@kgpian.iitkgp.ac.in::1bc4e0a6-2487-48af-9aa1-7ef84b6b678c" providerId="AD" clId="Web-{3FB1CDA4-BAA2-A71C-2EAF-912A3589A967}" dt="2021-11-10T12:25:44.214" v="3"/>
          <ac:spMkLst>
            <pc:docMk/>
            <pc:sldMk cId="109857222" sldId="256"/>
            <ac:spMk id="22" creationId="{BA6285CA-6AFA-4F27-AFB5-1B32CDE09B1A}"/>
          </ac:spMkLst>
        </pc:spChg>
        <pc:spChg chg="add del">
          <ac:chgData name="Arnab Biswas" userId="S::biswas.arnab1999@kgpian.iitkgp.ac.in::1bc4e0a6-2487-48af-9aa1-7ef84b6b678c" providerId="AD" clId="Web-{3FB1CDA4-BAA2-A71C-2EAF-912A3589A967}" dt="2021-11-10T12:25:44.214" v="3"/>
          <ac:spMkLst>
            <pc:docMk/>
            <pc:sldMk cId="109857222" sldId="256"/>
            <ac:spMk id="24" creationId="{1D89589F-37B2-43AC-A5AB-3B428690BFFE}"/>
          </ac:spMkLst>
        </pc:spChg>
        <pc:spChg chg="add del">
          <ac:chgData name="Arnab Biswas" userId="S::biswas.arnab1999@kgpian.iitkgp.ac.in::1bc4e0a6-2487-48af-9aa1-7ef84b6b678c" providerId="AD" clId="Web-{3FB1CDA4-BAA2-A71C-2EAF-912A3589A967}" dt="2021-11-10T12:25:44.214" v="3"/>
          <ac:spMkLst>
            <pc:docMk/>
            <pc:sldMk cId="109857222" sldId="256"/>
            <ac:spMk id="26" creationId="{7BCC6446-8462-4A63-9B6F-8F57EC40F648}"/>
          </ac:spMkLst>
        </pc:spChg>
        <pc:spChg chg="add del">
          <ac:chgData name="Arnab Biswas" userId="S::biswas.arnab1999@kgpian.iitkgp.ac.in::1bc4e0a6-2487-48af-9aa1-7ef84b6b678c" providerId="AD" clId="Web-{3FB1CDA4-BAA2-A71C-2EAF-912A3589A967}" dt="2021-11-10T12:25:44.214" v="3"/>
          <ac:spMkLst>
            <pc:docMk/>
            <pc:sldMk cId="109857222" sldId="256"/>
            <ac:spMk id="28" creationId="{0AF8A919-E589-4841-8662-39A57558C031}"/>
          </ac:spMkLst>
        </pc:spChg>
        <pc:grpChg chg="add del">
          <ac:chgData name="Arnab Biswas" userId="S::biswas.arnab1999@kgpian.iitkgp.ac.in::1bc4e0a6-2487-48af-9aa1-7ef84b6b678c" providerId="AD" clId="Web-{3FB1CDA4-BAA2-A71C-2EAF-912A3589A967}" dt="2021-11-10T12:25:44.214" v="3"/>
          <ac:grpSpMkLst>
            <pc:docMk/>
            <pc:sldMk cId="109857222" sldId="256"/>
            <ac:grpSpMk id="30" creationId="{8118ECEF-CA6A-4CB6-BCA5-59B2DB40C4AB}"/>
          </ac:grpSpMkLst>
        </pc:grpChg>
      </pc:sldChg>
      <pc:sldChg chg="addSp delSp modSp mod modClrScheme delDesignElem chgLayout">
        <pc:chgData name="Arnab Biswas" userId="S::biswas.arnab1999@kgpian.iitkgp.ac.in::1bc4e0a6-2487-48af-9aa1-7ef84b6b678c" providerId="AD" clId="Web-{3FB1CDA4-BAA2-A71C-2EAF-912A3589A967}" dt="2021-11-10T12:38:58.461" v="11"/>
        <pc:sldMkLst>
          <pc:docMk/>
          <pc:sldMk cId="1719454563" sldId="257"/>
        </pc:sldMkLst>
        <pc:spChg chg="mod ord">
          <ac:chgData name="Arnab Biswas" userId="S::biswas.arnab1999@kgpian.iitkgp.ac.in::1bc4e0a6-2487-48af-9aa1-7ef84b6b678c" providerId="AD" clId="Web-{3FB1CDA4-BAA2-A71C-2EAF-912A3589A967}" dt="2021-11-10T12:25:44.214" v="3"/>
          <ac:spMkLst>
            <pc:docMk/>
            <pc:sldMk cId="1719454563" sldId="257"/>
            <ac:spMk id="2" creationId="{B014B679-78C7-4E89-ADDC-3181835A2109}"/>
          </ac:spMkLst>
        </pc:spChg>
        <pc:spChg chg="add del">
          <ac:chgData name="Arnab Biswas" userId="S::biswas.arnab1999@kgpian.iitkgp.ac.in::1bc4e0a6-2487-48af-9aa1-7ef84b6b678c" providerId="AD" clId="Web-{3FB1CDA4-BAA2-A71C-2EAF-912A3589A967}" dt="2021-11-10T12:25:44.214" v="3"/>
          <ac:spMkLst>
            <pc:docMk/>
            <pc:sldMk cId="1719454563" sldId="257"/>
            <ac:spMk id="4" creationId="{A4798C7F-C8CA-4799-BF37-3AB4642CDB66}"/>
          </ac:spMkLst>
        </pc:spChg>
        <pc:spChg chg="add del">
          <ac:chgData name="Arnab Biswas" userId="S::biswas.arnab1999@kgpian.iitkgp.ac.in::1bc4e0a6-2487-48af-9aa1-7ef84b6b678c" providerId="AD" clId="Web-{3FB1CDA4-BAA2-A71C-2EAF-912A3589A967}" dt="2021-11-10T12:25:44.214" v="3"/>
          <ac:spMkLst>
            <pc:docMk/>
            <pc:sldMk cId="1719454563" sldId="257"/>
            <ac:spMk id="6" creationId="{216BB147-20D5-4D93-BDA5-1BC614D6A4B2}"/>
          </ac:spMkLst>
        </pc:spChg>
        <pc:spChg chg="add del">
          <ac:chgData name="Arnab Biswas" userId="S::biswas.arnab1999@kgpian.iitkgp.ac.in::1bc4e0a6-2487-48af-9aa1-7ef84b6b678c" providerId="AD" clId="Web-{3FB1CDA4-BAA2-A71C-2EAF-912A3589A967}" dt="2021-11-10T12:25:44.214" v="3"/>
          <ac:spMkLst>
            <pc:docMk/>
            <pc:sldMk cId="1719454563" sldId="257"/>
            <ac:spMk id="8" creationId="{0A253F60-DE40-4508-A37A-61331DF1DD5D}"/>
          </ac:spMkLst>
        </pc:spChg>
        <pc:spChg chg="add del">
          <ac:chgData name="Arnab Biswas" userId="S::biswas.arnab1999@kgpian.iitkgp.ac.in::1bc4e0a6-2487-48af-9aa1-7ef84b6b678c" providerId="AD" clId="Web-{3FB1CDA4-BAA2-A71C-2EAF-912A3589A967}" dt="2021-11-10T12:25:44.214" v="3"/>
          <ac:spMkLst>
            <pc:docMk/>
            <pc:sldMk cId="1719454563" sldId="257"/>
            <ac:spMk id="43" creationId="{BA6285CA-6AFA-4F27-AFB5-1B32CDE09B1A}"/>
          </ac:spMkLst>
        </pc:spChg>
        <pc:spChg chg="add del">
          <ac:chgData name="Arnab Biswas" userId="S::biswas.arnab1999@kgpian.iitkgp.ac.in::1bc4e0a6-2487-48af-9aa1-7ef84b6b678c" providerId="AD" clId="Web-{3FB1CDA4-BAA2-A71C-2EAF-912A3589A967}" dt="2021-11-10T12:25:44.214" v="3"/>
          <ac:spMkLst>
            <pc:docMk/>
            <pc:sldMk cId="1719454563" sldId="257"/>
            <ac:spMk id="74" creationId="{48C51051-00C6-4086-8FE0-DE7EDBF5A02F}"/>
          </ac:spMkLst>
        </pc:spChg>
        <pc:spChg chg="add del">
          <ac:chgData name="Arnab Biswas" userId="S::biswas.arnab1999@kgpian.iitkgp.ac.in::1bc4e0a6-2487-48af-9aa1-7ef84b6b678c" providerId="AD" clId="Web-{3FB1CDA4-BAA2-A71C-2EAF-912A3589A967}" dt="2021-11-10T12:25:44.214" v="3"/>
          <ac:spMkLst>
            <pc:docMk/>
            <pc:sldMk cId="1719454563" sldId="257"/>
            <ac:spMk id="105" creationId="{DE6FA2BA-220F-4070-A46C-D437A6D2421C}"/>
          </ac:spMkLst>
        </pc:spChg>
        <pc:spChg chg="add del">
          <ac:chgData name="Arnab Biswas" userId="S::biswas.arnab1999@kgpian.iitkgp.ac.in::1bc4e0a6-2487-48af-9aa1-7ef84b6b678c" providerId="AD" clId="Web-{3FB1CDA4-BAA2-A71C-2EAF-912A3589A967}" dt="2021-11-10T12:25:44.214" v="3"/>
          <ac:spMkLst>
            <pc:docMk/>
            <pc:sldMk cId="1719454563" sldId="257"/>
            <ac:spMk id="107" creationId="{FC93FC6D-7624-42FA-B1D8-28E57918A84F}"/>
          </ac:spMkLst>
        </pc:spChg>
        <pc:spChg chg="add del">
          <ac:chgData name="Arnab Biswas" userId="S::biswas.arnab1999@kgpian.iitkgp.ac.in::1bc4e0a6-2487-48af-9aa1-7ef84b6b678c" providerId="AD" clId="Web-{3FB1CDA4-BAA2-A71C-2EAF-912A3589A967}" dt="2021-11-10T12:25:44.214" v="3"/>
          <ac:spMkLst>
            <pc:docMk/>
            <pc:sldMk cId="1719454563" sldId="257"/>
            <ac:spMk id="109" creationId="{AACFA93B-C64D-4B23-B6C7-B7F4F9E2A061}"/>
          </ac:spMkLst>
        </pc:spChg>
        <pc:grpChg chg="add del">
          <ac:chgData name="Arnab Biswas" userId="S::biswas.arnab1999@kgpian.iitkgp.ac.in::1bc4e0a6-2487-48af-9aa1-7ef84b6b678c" providerId="AD" clId="Web-{3FB1CDA4-BAA2-A71C-2EAF-912A3589A967}" dt="2021-11-10T12:25:44.214" v="3"/>
          <ac:grpSpMkLst>
            <pc:docMk/>
            <pc:sldMk cId="1719454563" sldId="257"/>
            <ac:grpSpMk id="5" creationId="{87F0794B-55D3-4D2D-BDE7-4688ED321E42}"/>
          </ac:grpSpMkLst>
        </pc:grpChg>
        <pc:grpChg chg="add del">
          <ac:chgData name="Arnab Biswas" userId="S::biswas.arnab1999@kgpian.iitkgp.ac.in::1bc4e0a6-2487-48af-9aa1-7ef84b6b678c" providerId="AD" clId="Web-{3FB1CDA4-BAA2-A71C-2EAF-912A3589A967}" dt="2021-11-10T12:25:44.214" v="3"/>
          <ac:grpSpMkLst>
            <pc:docMk/>
            <pc:sldMk cId="1719454563" sldId="257"/>
            <ac:grpSpMk id="39" creationId="{CFB42397-759B-4110-90F9-11A099A04F18}"/>
          </ac:grpSpMkLst>
        </pc:grpChg>
        <pc:grpChg chg="add del">
          <ac:chgData name="Arnab Biswas" userId="S::biswas.arnab1999@kgpian.iitkgp.ac.in::1bc4e0a6-2487-48af-9aa1-7ef84b6b678c" providerId="AD" clId="Web-{3FB1CDA4-BAA2-A71C-2EAF-912A3589A967}" dt="2021-11-10T12:25:44.214" v="3"/>
          <ac:grpSpMkLst>
            <pc:docMk/>
            <pc:sldMk cId="1719454563" sldId="257"/>
            <ac:grpSpMk id="41" creationId="{9A50F0F9-04C8-47E4-AF66-B3CAF8C81917}"/>
          </ac:grpSpMkLst>
        </pc:grpChg>
        <pc:grpChg chg="add del">
          <ac:chgData name="Arnab Biswas" userId="S::biswas.arnab1999@kgpian.iitkgp.ac.in::1bc4e0a6-2487-48af-9aa1-7ef84b6b678c" providerId="AD" clId="Web-{3FB1CDA4-BAA2-A71C-2EAF-912A3589A967}" dt="2021-11-10T12:25:44.214" v="3"/>
          <ac:grpSpMkLst>
            <pc:docMk/>
            <pc:sldMk cId="1719454563" sldId="257"/>
            <ac:grpSpMk id="111" creationId="{E8BBA9B4-EF00-4579-A73A-061C5F902438}"/>
          </ac:grpSpMkLst>
        </pc:grpChg>
      </pc:sldChg>
      <pc:sldChg chg="addSp delSp modSp mod modClrScheme delDesignElem chgLayout">
        <pc:chgData name="Arnab Biswas" userId="S::biswas.arnab1999@kgpian.iitkgp.ac.in::1bc4e0a6-2487-48af-9aa1-7ef84b6b678c" providerId="AD" clId="Web-{3FB1CDA4-BAA2-A71C-2EAF-912A3589A967}" dt="2021-11-10T12:38:58.461" v="11"/>
        <pc:sldMkLst>
          <pc:docMk/>
          <pc:sldMk cId="3006593766" sldId="258"/>
        </pc:sldMkLst>
        <pc:spChg chg="mod ord">
          <ac:chgData name="Arnab Biswas" userId="S::biswas.arnab1999@kgpian.iitkgp.ac.in::1bc4e0a6-2487-48af-9aa1-7ef84b6b678c" providerId="AD" clId="Web-{3FB1CDA4-BAA2-A71C-2EAF-912A3589A967}" dt="2021-11-10T12:25:44.214" v="3"/>
          <ac:spMkLst>
            <pc:docMk/>
            <pc:sldMk cId="3006593766" sldId="258"/>
            <ac:spMk id="2" creationId="{41FF1560-9CD9-4E67-82BD-E4C730C3E86E}"/>
          </ac:spMkLst>
        </pc:spChg>
        <pc:spChg chg="add del">
          <ac:chgData name="Arnab Biswas" userId="S::biswas.arnab1999@kgpian.iitkgp.ac.in::1bc4e0a6-2487-48af-9aa1-7ef84b6b678c" providerId="AD" clId="Web-{3FB1CDA4-BAA2-A71C-2EAF-912A3589A967}" dt="2021-11-10T12:25:44.214" v="3"/>
          <ac:spMkLst>
            <pc:docMk/>
            <pc:sldMk cId="3006593766" sldId="258"/>
            <ac:spMk id="296" creationId="{A4798C7F-C8CA-4799-BF37-3AB4642CDB66}"/>
          </ac:spMkLst>
        </pc:spChg>
        <pc:spChg chg="add del">
          <ac:chgData name="Arnab Biswas" userId="S::biswas.arnab1999@kgpian.iitkgp.ac.in::1bc4e0a6-2487-48af-9aa1-7ef84b6b678c" providerId="AD" clId="Web-{3FB1CDA4-BAA2-A71C-2EAF-912A3589A967}" dt="2021-11-10T12:25:44.214" v="3"/>
          <ac:spMkLst>
            <pc:docMk/>
            <pc:sldMk cId="3006593766" sldId="258"/>
            <ac:spMk id="329" creationId="{216BB147-20D5-4D93-BDA5-1BC614D6A4B2}"/>
          </ac:spMkLst>
        </pc:spChg>
        <pc:spChg chg="add del">
          <ac:chgData name="Arnab Biswas" userId="S::biswas.arnab1999@kgpian.iitkgp.ac.in::1bc4e0a6-2487-48af-9aa1-7ef84b6b678c" providerId="AD" clId="Web-{3FB1CDA4-BAA2-A71C-2EAF-912A3589A967}" dt="2021-11-10T12:25:44.214" v="3"/>
          <ac:spMkLst>
            <pc:docMk/>
            <pc:sldMk cId="3006593766" sldId="258"/>
            <ac:spMk id="331" creationId="{0A253F60-DE40-4508-A37A-61331DF1DD5D}"/>
          </ac:spMkLst>
        </pc:spChg>
        <pc:spChg chg="add del">
          <ac:chgData name="Arnab Biswas" userId="S::biswas.arnab1999@kgpian.iitkgp.ac.in::1bc4e0a6-2487-48af-9aa1-7ef84b6b678c" providerId="AD" clId="Web-{3FB1CDA4-BAA2-A71C-2EAF-912A3589A967}" dt="2021-11-10T12:25:44.214" v="3"/>
          <ac:spMkLst>
            <pc:docMk/>
            <pc:sldMk cId="3006593766" sldId="258"/>
            <ac:spMk id="333" creationId="{3BBF3378-C49E-4B97-A883-6393FBF18C0B}"/>
          </ac:spMkLst>
        </pc:spChg>
        <pc:spChg chg="add del">
          <ac:chgData name="Arnab Biswas" userId="S::biswas.arnab1999@kgpian.iitkgp.ac.in::1bc4e0a6-2487-48af-9aa1-7ef84b6b678c" providerId="AD" clId="Web-{3FB1CDA4-BAA2-A71C-2EAF-912A3589A967}" dt="2021-11-10T12:25:44.214" v="3"/>
          <ac:spMkLst>
            <pc:docMk/>
            <pc:sldMk cId="3006593766" sldId="258"/>
            <ac:spMk id="366" creationId="{EB68BB96-3C54-47CE-A559-16FC5968EE9F}"/>
          </ac:spMkLst>
        </pc:spChg>
        <pc:spChg chg="add del">
          <ac:chgData name="Arnab Biswas" userId="S::biswas.arnab1999@kgpian.iitkgp.ac.in::1bc4e0a6-2487-48af-9aa1-7ef84b6b678c" providerId="AD" clId="Web-{3FB1CDA4-BAA2-A71C-2EAF-912A3589A967}" dt="2021-11-10T12:25:44.214" v="3"/>
          <ac:spMkLst>
            <pc:docMk/>
            <pc:sldMk cId="3006593766" sldId="258"/>
            <ac:spMk id="399" creationId="{BA6285CA-6AFA-4F27-AFB5-1B32CDE09B1A}"/>
          </ac:spMkLst>
        </pc:spChg>
        <pc:spChg chg="add del">
          <ac:chgData name="Arnab Biswas" userId="S::biswas.arnab1999@kgpian.iitkgp.ac.in::1bc4e0a6-2487-48af-9aa1-7ef84b6b678c" providerId="AD" clId="Web-{3FB1CDA4-BAA2-A71C-2EAF-912A3589A967}" dt="2021-11-10T12:25:44.214" v="3"/>
          <ac:spMkLst>
            <pc:docMk/>
            <pc:sldMk cId="3006593766" sldId="258"/>
            <ac:spMk id="401" creationId="{AF152BFE-7BA8-4007-AD9C-F4DC95E437EE}"/>
          </ac:spMkLst>
        </pc:spChg>
        <pc:spChg chg="add del">
          <ac:chgData name="Arnab Biswas" userId="S::biswas.arnab1999@kgpian.iitkgp.ac.in::1bc4e0a6-2487-48af-9aa1-7ef84b6b678c" providerId="AD" clId="Web-{3FB1CDA4-BAA2-A71C-2EAF-912A3589A967}" dt="2021-11-10T12:25:44.214" v="3"/>
          <ac:spMkLst>
            <pc:docMk/>
            <pc:sldMk cId="3006593766" sldId="258"/>
            <ac:spMk id="403" creationId="{7BCC6446-8462-4A63-9B6F-8F57EC40F648}"/>
          </ac:spMkLst>
        </pc:spChg>
        <pc:spChg chg="add del">
          <ac:chgData name="Arnab Biswas" userId="S::biswas.arnab1999@kgpian.iitkgp.ac.in::1bc4e0a6-2487-48af-9aa1-7ef84b6b678c" providerId="AD" clId="Web-{3FB1CDA4-BAA2-A71C-2EAF-912A3589A967}" dt="2021-11-10T12:25:44.214" v="3"/>
          <ac:spMkLst>
            <pc:docMk/>
            <pc:sldMk cId="3006593766" sldId="258"/>
            <ac:spMk id="405" creationId="{B6DE7CCF-F894-44DD-9FA3-8BD0D5CE25AD}"/>
          </ac:spMkLst>
        </pc:spChg>
        <pc:grpChg chg="add del">
          <ac:chgData name="Arnab Biswas" userId="S::biswas.arnab1999@kgpian.iitkgp.ac.in::1bc4e0a6-2487-48af-9aa1-7ef84b6b678c" providerId="AD" clId="Web-{3FB1CDA4-BAA2-A71C-2EAF-912A3589A967}" dt="2021-11-10T12:25:44.214" v="3"/>
          <ac:grpSpMkLst>
            <pc:docMk/>
            <pc:sldMk cId="3006593766" sldId="258"/>
            <ac:grpSpMk id="298" creationId="{87F0794B-55D3-4D2D-BDE7-4688ED321E42}"/>
          </ac:grpSpMkLst>
        </pc:grpChg>
        <pc:grpChg chg="add del">
          <ac:chgData name="Arnab Biswas" userId="S::biswas.arnab1999@kgpian.iitkgp.ac.in::1bc4e0a6-2487-48af-9aa1-7ef84b6b678c" providerId="AD" clId="Web-{3FB1CDA4-BAA2-A71C-2EAF-912A3589A967}" dt="2021-11-10T12:25:44.214" v="3"/>
          <ac:grpSpMkLst>
            <pc:docMk/>
            <pc:sldMk cId="3006593766" sldId="258"/>
            <ac:grpSpMk id="335" creationId="{DA3D4001-286E-4CB2-B293-3058BDDC8221}"/>
          </ac:grpSpMkLst>
        </pc:grpChg>
        <pc:grpChg chg="add del">
          <ac:chgData name="Arnab Biswas" userId="S::biswas.arnab1999@kgpian.iitkgp.ac.in::1bc4e0a6-2487-48af-9aa1-7ef84b6b678c" providerId="AD" clId="Web-{3FB1CDA4-BAA2-A71C-2EAF-912A3589A967}" dt="2021-11-10T12:25:44.214" v="3"/>
          <ac:grpSpMkLst>
            <pc:docMk/>
            <pc:sldMk cId="3006593766" sldId="258"/>
            <ac:grpSpMk id="368" creationId="{BDDD9304-3AB6-4BE9-833E-9C1B3EC42182}"/>
          </ac:grpSpMkLst>
        </pc:grpChg>
        <pc:grpChg chg="add del">
          <ac:chgData name="Arnab Biswas" userId="S::biswas.arnab1999@kgpian.iitkgp.ac.in::1bc4e0a6-2487-48af-9aa1-7ef84b6b678c" providerId="AD" clId="Web-{3FB1CDA4-BAA2-A71C-2EAF-912A3589A967}" dt="2021-11-10T12:25:44.214" v="3"/>
          <ac:grpSpMkLst>
            <pc:docMk/>
            <pc:sldMk cId="3006593766" sldId="258"/>
            <ac:grpSpMk id="407" creationId="{8118ECEF-CA6A-4CB6-BCA5-59B2DB40C4AB}"/>
          </ac:grpSpMkLst>
        </pc:grpChg>
      </pc:sldChg>
      <pc:sldChg chg="addSp delSp modSp mod modClrScheme delDesignElem chgLayout">
        <pc:chgData name="Arnab Biswas" userId="S::biswas.arnab1999@kgpian.iitkgp.ac.in::1bc4e0a6-2487-48af-9aa1-7ef84b6b678c" providerId="AD" clId="Web-{3FB1CDA4-BAA2-A71C-2EAF-912A3589A967}" dt="2021-11-10T12:38:58.461" v="11"/>
        <pc:sldMkLst>
          <pc:docMk/>
          <pc:sldMk cId="4222766173" sldId="259"/>
        </pc:sldMkLst>
        <pc:spChg chg="mod ord">
          <ac:chgData name="Arnab Biswas" userId="S::biswas.arnab1999@kgpian.iitkgp.ac.in::1bc4e0a6-2487-48af-9aa1-7ef84b6b678c" providerId="AD" clId="Web-{3FB1CDA4-BAA2-A71C-2EAF-912A3589A967}" dt="2021-11-10T12:25:44.214" v="3"/>
          <ac:spMkLst>
            <pc:docMk/>
            <pc:sldMk cId="4222766173" sldId="259"/>
            <ac:spMk id="2" creationId="{0A1947AD-651D-4CBE-B62D-168435AF58CC}"/>
          </ac:spMkLst>
        </pc:spChg>
        <pc:spChg chg="mod ord">
          <ac:chgData name="Arnab Biswas" userId="S::biswas.arnab1999@kgpian.iitkgp.ac.in::1bc4e0a6-2487-48af-9aa1-7ef84b6b678c" providerId="AD" clId="Web-{3FB1CDA4-BAA2-A71C-2EAF-912A3589A967}" dt="2021-11-10T12:25:44.214" v="3"/>
          <ac:spMkLst>
            <pc:docMk/>
            <pc:sldMk cId="4222766173" sldId="259"/>
            <ac:spMk id="3" creationId="{6FA93C1A-16C9-42E7-B9B8-76BD02D96387}"/>
          </ac:spMkLst>
        </pc:spChg>
        <pc:spChg chg="add del">
          <ac:chgData name="Arnab Biswas" userId="S::biswas.arnab1999@kgpian.iitkgp.ac.in::1bc4e0a6-2487-48af-9aa1-7ef84b6b678c" providerId="AD" clId="Web-{3FB1CDA4-BAA2-A71C-2EAF-912A3589A967}" dt="2021-11-10T12:25:44.214" v="3"/>
          <ac:spMkLst>
            <pc:docMk/>
            <pc:sldMk cId="4222766173" sldId="259"/>
            <ac:spMk id="8" creationId="{1C582B07-D0F0-4B6B-A5D9-D2F192CB3A4E}"/>
          </ac:spMkLst>
        </pc:spChg>
        <pc:spChg chg="add del">
          <ac:chgData name="Arnab Biswas" userId="S::biswas.arnab1999@kgpian.iitkgp.ac.in::1bc4e0a6-2487-48af-9aa1-7ef84b6b678c" providerId="AD" clId="Web-{3FB1CDA4-BAA2-A71C-2EAF-912A3589A967}" dt="2021-11-10T12:25:44.214" v="3"/>
          <ac:spMkLst>
            <pc:docMk/>
            <pc:sldMk cId="4222766173" sldId="259"/>
            <ac:spMk id="10" creationId="{181CC2FD-F5D2-4415-8486-46858CC427A4}"/>
          </ac:spMkLst>
        </pc:spChg>
        <pc:spChg chg="add del">
          <ac:chgData name="Arnab Biswas" userId="S::biswas.arnab1999@kgpian.iitkgp.ac.in::1bc4e0a6-2487-48af-9aa1-7ef84b6b678c" providerId="AD" clId="Web-{3FB1CDA4-BAA2-A71C-2EAF-912A3589A967}" dt="2021-11-10T12:25:44.214" v="3"/>
          <ac:spMkLst>
            <pc:docMk/>
            <pc:sldMk cId="4222766173" sldId="259"/>
            <ac:spMk id="12" creationId="{DA1A4301-6FFC-4C82-A1FA-7634D8CAA8F5}"/>
          </ac:spMkLst>
        </pc:spChg>
        <pc:spChg chg="add del">
          <ac:chgData name="Arnab Biswas" userId="S::biswas.arnab1999@kgpian.iitkgp.ac.in::1bc4e0a6-2487-48af-9aa1-7ef84b6b678c" providerId="AD" clId="Web-{3FB1CDA4-BAA2-A71C-2EAF-912A3589A967}" dt="2021-11-10T12:25:44.214" v="3"/>
          <ac:spMkLst>
            <pc:docMk/>
            <pc:sldMk cId="4222766173" sldId="259"/>
            <ac:spMk id="14" creationId="{E1063619-981B-4E62-A26E-E345BB3080BA}"/>
          </ac:spMkLst>
        </pc:spChg>
        <pc:grpChg chg="add del">
          <ac:chgData name="Arnab Biswas" userId="S::biswas.arnab1999@kgpian.iitkgp.ac.in::1bc4e0a6-2487-48af-9aa1-7ef84b6b678c" providerId="AD" clId="Web-{3FB1CDA4-BAA2-A71C-2EAF-912A3589A967}" dt="2021-11-10T12:25:44.214" v="3"/>
          <ac:grpSpMkLst>
            <pc:docMk/>
            <pc:sldMk cId="4222766173" sldId="259"/>
            <ac:grpSpMk id="16" creationId="{8323DD1D-77DE-48B2-A0A0-6265801531E5}"/>
          </ac:grpSpMkLst>
        </pc:grpChg>
      </pc:sldChg>
      <pc:sldChg chg="addSp delSp modSp mod modClrScheme delDesignElem chgLayout">
        <pc:chgData name="Arnab Biswas" userId="S::biswas.arnab1999@kgpian.iitkgp.ac.in::1bc4e0a6-2487-48af-9aa1-7ef84b6b678c" providerId="AD" clId="Web-{3FB1CDA4-BAA2-A71C-2EAF-912A3589A967}" dt="2021-11-10T12:38:58.461" v="11"/>
        <pc:sldMkLst>
          <pc:docMk/>
          <pc:sldMk cId="1871269569" sldId="260"/>
        </pc:sldMkLst>
        <pc:spChg chg="mod ord">
          <ac:chgData name="Arnab Biswas" userId="S::biswas.arnab1999@kgpian.iitkgp.ac.in::1bc4e0a6-2487-48af-9aa1-7ef84b6b678c" providerId="AD" clId="Web-{3FB1CDA4-BAA2-A71C-2EAF-912A3589A967}" dt="2021-11-10T12:25:44.214" v="3"/>
          <ac:spMkLst>
            <pc:docMk/>
            <pc:sldMk cId="1871269569" sldId="260"/>
            <ac:spMk id="2" creationId="{0CDD2063-E44A-47A7-B1CF-3F2686E1CE38}"/>
          </ac:spMkLst>
        </pc:spChg>
        <pc:spChg chg="add del">
          <ac:chgData name="Arnab Biswas" userId="S::biswas.arnab1999@kgpian.iitkgp.ac.in::1bc4e0a6-2487-48af-9aa1-7ef84b6b678c" providerId="AD" clId="Web-{3FB1CDA4-BAA2-A71C-2EAF-912A3589A967}" dt="2021-11-10T12:25:44.214" v="3"/>
          <ac:spMkLst>
            <pc:docMk/>
            <pc:sldMk cId="1871269569" sldId="260"/>
            <ac:spMk id="51" creationId="{8E7E1993-6448-42F8-8FB3-76104F45B344}"/>
          </ac:spMkLst>
        </pc:spChg>
        <pc:spChg chg="add del">
          <ac:chgData name="Arnab Biswas" userId="S::biswas.arnab1999@kgpian.iitkgp.ac.in::1bc4e0a6-2487-48af-9aa1-7ef84b6b678c" providerId="AD" clId="Web-{3FB1CDA4-BAA2-A71C-2EAF-912A3589A967}" dt="2021-11-10T12:25:44.214" v="3"/>
          <ac:spMkLst>
            <pc:docMk/>
            <pc:sldMk cId="1871269569" sldId="260"/>
            <ac:spMk id="53" creationId="{BC3FA84C-8729-4FD0-B361-46AE04B43E92}"/>
          </ac:spMkLst>
        </pc:spChg>
        <pc:spChg chg="add del">
          <ac:chgData name="Arnab Biswas" userId="S::biswas.arnab1999@kgpian.iitkgp.ac.in::1bc4e0a6-2487-48af-9aa1-7ef84b6b678c" providerId="AD" clId="Web-{3FB1CDA4-BAA2-A71C-2EAF-912A3589A967}" dt="2021-11-10T12:25:44.214" v="3"/>
          <ac:spMkLst>
            <pc:docMk/>
            <pc:sldMk cId="1871269569" sldId="260"/>
            <ac:spMk id="55" creationId="{2391C84E-C2EA-44FC-A7D1-FAE3E2850552}"/>
          </ac:spMkLst>
        </pc:spChg>
        <pc:spChg chg="add del">
          <ac:chgData name="Arnab Biswas" userId="S::biswas.arnab1999@kgpian.iitkgp.ac.in::1bc4e0a6-2487-48af-9aa1-7ef84b6b678c" providerId="AD" clId="Web-{3FB1CDA4-BAA2-A71C-2EAF-912A3589A967}" dt="2021-11-10T12:25:44.214" v="3"/>
          <ac:spMkLst>
            <pc:docMk/>
            <pc:sldMk cId="1871269569" sldId="260"/>
            <ac:spMk id="88" creationId="{EB97ECD4-67DD-4166-9EC5-5D88340058D9}"/>
          </ac:spMkLst>
        </pc:spChg>
        <pc:grpChg chg="add del">
          <ac:chgData name="Arnab Biswas" userId="S::biswas.arnab1999@kgpian.iitkgp.ac.in::1bc4e0a6-2487-48af-9aa1-7ef84b6b678c" providerId="AD" clId="Web-{3FB1CDA4-BAA2-A71C-2EAF-912A3589A967}" dt="2021-11-10T12:25:44.214" v="3"/>
          <ac:grpSpMkLst>
            <pc:docMk/>
            <pc:sldMk cId="1871269569" sldId="260"/>
            <ac:grpSpMk id="57" creationId="{47B3131A-B518-43E5-A896-E9D654A4863F}"/>
          </ac:grpSpMkLst>
        </pc:grpChg>
        <pc:graphicFrameChg chg="mod ord">
          <ac:chgData name="Arnab Biswas" userId="S::biswas.arnab1999@kgpian.iitkgp.ac.in::1bc4e0a6-2487-48af-9aa1-7ef84b6b678c" providerId="AD" clId="Web-{3FB1CDA4-BAA2-A71C-2EAF-912A3589A967}" dt="2021-11-10T12:25:44.214" v="3"/>
          <ac:graphicFrameMkLst>
            <pc:docMk/>
            <pc:sldMk cId="1871269569" sldId="260"/>
            <ac:graphicFrameMk id="47" creationId="{C2B54459-0E3D-4214-B527-928D04212ADE}"/>
          </ac:graphicFrameMkLst>
        </pc:graphicFrameChg>
      </pc:sldChg>
      <pc:sldChg chg="addSp delSp modSp mod modClrScheme delDesignElem chgLayout">
        <pc:chgData name="Arnab Biswas" userId="S::biswas.arnab1999@kgpian.iitkgp.ac.in::1bc4e0a6-2487-48af-9aa1-7ef84b6b678c" providerId="AD" clId="Web-{3FB1CDA4-BAA2-A71C-2EAF-912A3589A967}" dt="2021-11-10T12:38:58.461" v="11"/>
        <pc:sldMkLst>
          <pc:docMk/>
          <pc:sldMk cId="203503343" sldId="261"/>
        </pc:sldMkLst>
        <pc:spChg chg="mod ord">
          <ac:chgData name="Arnab Biswas" userId="S::biswas.arnab1999@kgpian.iitkgp.ac.in::1bc4e0a6-2487-48af-9aa1-7ef84b6b678c" providerId="AD" clId="Web-{3FB1CDA4-BAA2-A71C-2EAF-912A3589A967}" dt="2021-11-10T12:25:44.214" v="3"/>
          <ac:spMkLst>
            <pc:docMk/>
            <pc:sldMk cId="203503343" sldId="261"/>
            <ac:spMk id="2" creationId="{E6E76581-3EF3-4EC4-ADEE-4CD276D0DB3B}"/>
          </ac:spMkLst>
        </pc:spChg>
        <pc:spChg chg="mod ord">
          <ac:chgData name="Arnab Biswas" userId="S::biswas.arnab1999@kgpian.iitkgp.ac.in::1bc4e0a6-2487-48af-9aa1-7ef84b6b678c" providerId="AD" clId="Web-{3FB1CDA4-BAA2-A71C-2EAF-912A3589A967}" dt="2021-11-10T12:25:44.214" v="3"/>
          <ac:spMkLst>
            <pc:docMk/>
            <pc:sldMk cId="203503343" sldId="261"/>
            <ac:spMk id="49" creationId="{113A6DCA-F10D-4B27-AB12-539EFBFCECEB}"/>
          </ac:spMkLst>
        </pc:spChg>
        <pc:spChg chg="add del">
          <ac:chgData name="Arnab Biswas" userId="S::biswas.arnab1999@kgpian.iitkgp.ac.in::1bc4e0a6-2487-48af-9aa1-7ef84b6b678c" providerId="AD" clId="Web-{3FB1CDA4-BAA2-A71C-2EAF-912A3589A967}" dt="2021-11-10T12:25:44.214" v="3"/>
          <ac:spMkLst>
            <pc:docMk/>
            <pc:sldMk cId="203503343" sldId="261"/>
            <ac:spMk id="94" creationId="{1C582B07-D0F0-4B6B-A5D9-D2F192CB3A4E}"/>
          </ac:spMkLst>
        </pc:spChg>
        <pc:spChg chg="add del">
          <ac:chgData name="Arnab Biswas" userId="S::biswas.arnab1999@kgpian.iitkgp.ac.in::1bc4e0a6-2487-48af-9aa1-7ef84b6b678c" providerId="AD" clId="Web-{3FB1CDA4-BAA2-A71C-2EAF-912A3589A967}" dt="2021-11-10T12:25:44.214" v="3"/>
          <ac:spMkLst>
            <pc:docMk/>
            <pc:sldMk cId="203503343" sldId="261"/>
            <ac:spMk id="96" creationId="{26222098-34BD-4328-93AF-F8000B8A0766}"/>
          </ac:spMkLst>
        </pc:spChg>
        <pc:spChg chg="add del">
          <ac:chgData name="Arnab Biswas" userId="S::biswas.arnab1999@kgpian.iitkgp.ac.in::1bc4e0a6-2487-48af-9aa1-7ef84b6b678c" providerId="AD" clId="Web-{3FB1CDA4-BAA2-A71C-2EAF-912A3589A967}" dt="2021-11-10T12:25:44.214" v="3"/>
          <ac:spMkLst>
            <pc:docMk/>
            <pc:sldMk cId="203503343" sldId="261"/>
            <ac:spMk id="98" creationId="{DA1A4301-6FFC-4C82-A1FA-7634D8CAA8F5}"/>
          </ac:spMkLst>
        </pc:spChg>
        <pc:spChg chg="add del">
          <ac:chgData name="Arnab Biswas" userId="S::biswas.arnab1999@kgpian.iitkgp.ac.in::1bc4e0a6-2487-48af-9aa1-7ef84b6b678c" providerId="AD" clId="Web-{3FB1CDA4-BAA2-A71C-2EAF-912A3589A967}" dt="2021-11-10T12:25:44.214" v="3"/>
          <ac:spMkLst>
            <pc:docMk/>
            <pc:sldMk cId="203503343" sldId="261"/>
            <ac:spMk id="100" creationId="{853F99AE-CDDD-4AA6-B570-8A6E693F22B0}"/>
          </ac:spMkLst>
        </pc:spChg>
        <pc:grpChg chg="add del">
          <ac:chgData name="Arnab Biswas" userId="S::biswas.arnab1999@kgpian.iitkgp.ac.in::1bc4e0a6-2487-48af-9aa1-7ef84b6b678c" providerId="AD" clId="Web-{3FB1CDA4-BAA2-A71C-2EAF-912A3589A967}" dt="2021-11-10T12:25:44.214" v="3"/>
          <ac:grpSpMkLst>
            <pc:docMk/>
            <pc:sldMk cId="203503343" sldId="261"/>
            <ac:grpSpMk id="102" creationId="{8323DD1D-77DE-48B2-A0A0-6265801531E5}"/>
          </ac:grpSpMkLst>
        </pc:grpChg>
      </pc:sldChg>
      <pc:sldChg chg="addSp delSp modSp mod modClrScheme delDesignElem chgLayout">
        <pc:chgData name="Arnab Biswas" userId="S::biswas.arnab1999@kgpian.iitkgp.ac.in::1bc4e0a6-2487-48af-9aa1-7ef84b6b678c" providerId="AD" clId="Web-{3FB1CDA4-BAA2-A71C-2EAF-912A3589A967}" dt="2021-11-10T12:38:58.461" v="11"/>
        <pc:sldMkLst>
          <pc:docMk/>
          <pc:sldMk cId="2078581808" sldId="262"/>
        </pc:sldMkLst>
        <pc:spChg chg="mod ord">
          <ac:chgData name="Arnab Biswas" userId="S::biswas.arnab1999@kgpian.iitkgp.ac.in::1bc4e0a6-2487-48af-9aa1-7ef84b6b678c" providerId="AD" clId="Web-{3FB1CDA4-BAA2-A71C-2EAF-912A3589A967}" dt="2021-11-10T12:25:44.214" v="3"/>
          <ac:spMkLst>
            <pc:docMk/>
            <pc:sldMk cId="2078581808" sldId="262"/>
            <ac:spMk id="2" creationId="{445A0EAC-2DDC-4B67-9D64-3F1792E34197}"/>
          </ac:spMkLst>
        </pc:spChg>
        <pc:spChg chg="mod ord">
          <ac:chgData name="Arnab Biswas" userId="S::biswas.arnab1999@kgpian.iitkgp.ac.in::1bc4e0a6-2487-48af-9aa1-7ef84b6b678c" providerId="AD" clId="Web-{3FB1CDA4-BAA2-A71C-2EAF-912A3589A967}" dt="2021-11-10T12:25:44.214" v="3"/>
          <ac:spMkLst>
            <pc:docMk/>
            <pc:sldMk cId="2078581808" sldId="262"/>
            <ac:spMk id="49" creationId="{9BEDB99A-25C7-4737-A788-5E6EB4C8D962}"/>
          </ac:spMkLst>
        </pc:spChg>
        <pc:spChg chg="add del">
          <ac:chgData name="Arnab Biswas" userId="S::biswas.arnab1999@kgpian.iitkgp.ac.in::1bc4e0a6-2487-48af-9aa1-7ef84b6b678c" providerId="AD" clId="Web-{3FB1CDA4-BAA2-A71C-2EAF-912A3589A967}" dt="2021-11-10T12:25:44.214" v="3"/>
          <ac:spMkLst>
            <pc:docMk/>
            <pc:sldMk cId="2078581808" sldId="262"/>
            <ac:spMk id="52" creationId="{1C582B07-D0F0-4B6B-A5D9-D2F192CB3A4E}"/>
          </ac:spMkLst>
        </pc:spChg>
        <pc:spChg chg="add del">
          <ac:chgData name="Arnab Biswas" userId="S::biswas.arnab1999@kgpian.iitkgp.ac.in::1bc4e0a6-2487-48af-9aa1-7ef84b6b678c" providerId="AD" clId="Web-{3FB1CDA4-BAA2-A71C-2EAF-912A3589A967}" dt="2021-11-10T12:25:44.214" v="3"/>
          <ac:spMkLst>
            <pc:docMk/>
            <pc:sldMk cId="2078581808" sldId="262"/>
            <ac:spMk id="54" creationId="{3712ED8D-807A-4E94-A9AF-C44676151773}"/>
          </ac:spMkLst>
        </pc:spChg>
        <pc:spChg chg="add del">
          <ac:chgData name="Arnab Biswas" userId="S::biswas.arnab1999@kgpian.iitkgp.ac.in::1bc4e0a6-2487-48af-9aa1-7ef84b6b678c" providerId="AD" clId="Web-{3FB1CDA4-BAA2-A71C-2EAF-912A3589A967}" dt="2021-11-10T12:25:44.214" v="3"/>
          <ac:spMkLst>
            <pc:docMk/>
            <pc:sldMk cId="2078581808" sldId="262"/>
            <ac:spMk id="56" creationId="{DA1A4301-6FFC-4C82-A1FA-7634D8CAA8F5}"/>
          </ac:spMkLst>
        </pc:spChg>
        <pc:spChg chg="add del">
          <ac:chgData name="Arnab Biswas" userId="S::biswas.arnab1999@kgpian.iitkgp.ac.in::1bc4e0a6-2487-48af-9aa1-7ef84b6b678c" providerId="AD" clId="Web-{3FB1CDA4-BAA2-A71C-2EAF-912A3589A967}" dt="2021-11-10T12:25:44.214" v="3"/>
          <ac:spMkLst>
            <pc:docMk/>
            <pc:sldMk cId="2078581808" sldId="262"/>
            <ac:spMk id="58" creationId="{D8667B21-A39C-4ABB-9CED-0DD4CD739502}"/>
          </ac:spMkLst>
        </pc:spChg>
        <pc:grpChg chg="add del">
          <ac:chgData name="Arnab Biswas" userId="S::biswas.arnab1999@kgpian.iitkgp.ac.in::1bc4e0a6-2487-48af-9aa1-7ef84b6b678c" providerId="AD" clId="Web-{3FB1CDA4-BAA2-A71C-2EAF-912A3589A967}" dt="2021-11-10T12:25:44.214" v="3"/>
          <ac:grpSpMkLst>
            <pc:docMk/>
            <pc:sldMk cId="2078581808" sldId="262"/>
            <ac:grpSpMk id="60" creationId="{8323DD1D-77DE-48B2-A0A0-6265801531E5}"/>
          </ac:grpSpMkLst>
        </pc:grpChg>
      </pc:sldChg>
      <pc:sldChg chg="addSp delSp modSp mod modClrScheme delDesignElem chgLayout">
        <pc:chgData name="Arnab Biswas" userId="S::biswas.arnab1999@kgpian.iitkgp.ac.in::1bc4e0a6-2487-48af-9aa1-7ef84b6b678c" providerId="AD" clId="Web-{3FB1CDA4-BAA2-A71C-2EAF-912A3589A967}" dt="2021-11-10T12:38:58.461" v="11"/>
        <pc:sldMkLst>
          <pc:docMk/>
          <pc:sldMk cId="3757125095" sldId="263"/>
        </pc:sldMkLst>
        <pc:spChg chg="mod ord">
          <ac:chgData name="Arnab Biswas" userId="S::biswas.arnab1999@kgpian.iitkgp.ac.in::1bc4e0a6-2487-48af-9aa1-7ef84b6b678c" providerId="AD" clId="Web-{3FB1CDA4-BAA2-A71C-2EAF-912A3589A967}" dt="2021-11-10T12:25:44.214" v="3"/>
          <ac:spMkLst>
            <pc:docMk/>
            <pc:sldMk cId="3757125095" sldId="263"/>
            <ac:spMk id="2" creationId="{6A7BD375-348B-49C9-BD80-82C74E539D8C}"/>
          </ac:spMkLst>
        </pc:spChg>
        <pc:spChg chg="add del">
          <ac:chgData name="Arnab Biswas" userId="S::biswas.arnab1999@kgpian.iitkgp.ac.in::1bc4e0a6-2487-48af-9aa1-7ef84b6b678c" providerId="AD" clId="Web-{3FB1CDA4-BAA2-A71C-2EAF-912A3589A967}" dt="2021-11-10T12:25:44.214" v="3"/>
          <ac:spMkLst>
            <pc:docMk/>
            <pc:sldMk cId="3757125095" sldId="263"/>
            <ac:spMk id="8" creationId="{1C582B07-D0F0-4B6B-A5D9-D2F192CB3A4E}"/>
          </ac:spMkLst>
        </pc:spChg>
        <pc:spChg chg="add del">
          <ac:chgData name="Arnab Biswas" userId="S::biswas.arnab1999@kgpian.iitkgp.ac.in::1bc4e0a6-2487-48af-9aa1-7ef84b6b678c" providerId="AD" clId="Web-{3FB1CDA4-BAA2-A71C-2EAF-912A3589A967}" dt="2021-11-10T12:25:44.214" v="3"/>
          <ac:spMkLst>
            <pc:docMk/>
            <pc:sldMk cId="3757125095" sldId="263"/>
            <ac:spMk id="10" creationId="{181CC2FD-F5D2-4415-8486-46858CC427A4}"/>
          </ac:spMkLst>
        </pc:spChg>
        <pc:spChg chg="add del">
          <ac:chgData name="Arnab Biswas" userId="S::biswas.arnab1999@kgpian.iitkgp.ac.in::1bc4e0a6-2487-48af-9aa1-7ef84b6b678c" providerId="AD" clId="Web-{3FB1CDA4-BAA2-A71C-2EAF-912A3589A967}" dt="2021-11-10T12:25:44.214" v="3"/>
          <ac:spMkLst>
            <pc:docMk/>
            <pc:sldMk cId="3757125095" sldId="263"/>
            <ac:spMk id="12" creationId="{DA1A4301-6FFC-4C82-A1FA-7634D8CAA8F5}"/>
          </ac:spMkLst>
        </pc:spChg>
        <pc:spChg chg="add del">
          <ac:chgData name="Arnab Biswas" userId="S::biswas.arnab1999@kgpian.iitkgp.ac.in::1bc4e0a6-2487-48af-9aa1-7ef84b6b678c" providerId="AD" clId="Web-{3FB1CDA4-BAA2-A71C-2EAF-912A3589A967}" dt="2021-11-10T12:25:44.214" v="3"/>
          <ac:spMkLst>
            <pc:docMk/>
            <pc:sldMk cId="3757125095" sldId="263"/>
            <ac:spMk id="14" creationId="{E1063619-981B-4E62-A26E-E345BB3080BA}"/>
          </ac:spMkLst>
        </pc:spChg>
        <pc:grpChg chg="add del">
          <ac:chgData name="Arnab Biswas" userId="S::biswas.arnab1999@kgpian.iitkgp.ac.in::1bc4e0a6-2487-48af-9aa1-7ef84b6b678c" providerId="AD" clId="Web-{3FB1CDA4-BAA2-A71C-2EAF-912A3589A967}" dt="2021-11-10T12:25:44.214" v="3"/>
          <ac:grpSpMkLst>
            <pc:docMk/>
            <pc:sldMk cId="3757125095" sldId="263"/>
            <ac:grpSpMk id="16" creationId="{8323DD1D-77DE-48B2-A0A0-6265801531E5}"/>
          </ac:grpSpMkLst>
        </pc:grpChg>
        <pc:graphicFrameChg chg="mod ord">
          <ac:chgData name="Arnab Biswas" userId="S::biswas.arnab1999@kgpian.iitkgp.ac.in::1bc4e0a6-2487-48af-9aa1-7ef84b6b678c" providerId="AD" clId="Web-{3FB1CDA4-BAA2-A71C-2EAF-912A3589A967}" dt="2021-11-10T12:25:44.214" v="3"/>
          <ac:graphicFrameMkLst>
            <pc:docMk/>
            <pc:sldMk cId="3757125095" sldId="263"/>
            <ac:graphicFrameMk id="47" creationId="{392BB1DF-A842-42EA-8B3E-56D64150AAA9}"/>
          </ac:graphicFrameMkLst>
        </pc:graphicFrameChg>
      </pc:sldChg>
      <pc:sldChg chg="addSp delSp modSp mod modClrScheme delDesignElem chgLayout">
        <pc:chgData name="Arnab Biswas" userId="S::biswas.arnab1999@kgpian.iitkgp.ac.in::1bc4e0a6-2487-48af-9aa1-7ef84b6b678c" providerId="AD" clId="Web-{3FB1CDA4-BAA2-A71C-2EAF-912A3589A967}" dt="2021-11-10T12:38:58.461" v="11"/>
        <pc:sldMkLst>
          <pc:docMk/>
          <pc:sldMk cId="1427048951" sldId="264"/>
        </pc:sldMkLst>
        <pc:spChg chg="mod ord">
          <ac:chgData name="Arnab Biswas" userId="S::biswas.arnab1999@kgpian.iitkgp.ac.in::1bc4e0a6-2487-48af-9aa1-7ef84b6b678c" providerId="AD" clId="Web-{3FB1CDA4-BAA2-A71C-2EAF-912A3589A967}" dt="2021-11-10T12:25:44.214" v="3"/>
          <ac:spMkLst>
            <pc:docMk/>
            <pc:sldMk cId="1427048951" sldId="264"/>
            <ac:spMk id="2" creationId="{99E73E7F-0B69-48B6-8565-D288BCF7B82F}"/>
          </ac:spMkLst>
        </pc:spChg>
        <pc:spChg chg="mod ord">
          <ac:chgData name="Arnab Biswas" userId="S::biswas.arnab1999@kgpian.iitkgp.ac.in::1bc4e0a6-2487-48af-9aa1-7ef84b6b678c" providerId="AD" clId="Web-{3FB1CDA4-BAA2-A71C-2EAF-912A3589A967}" dt="2021-11-10T12:25:44.214" v="3"/>
          <ac:spMkLst>
            <pc:docMk/>
            <pc:sldMk cId="1427048951" sldId="264"/>
            <ac:spMk id="3" creationId="{891AF20C-1B4D-423B-A59B-AEEB74DE5605}"/>
          </ac:spMkLst>
        </pc:spChg>
        <pc:spChg chg="add del">
          <ac:chgData name="Arnab Biswas" userId="S::biswas.arnab1999@kgpian.iitkgp.ac.in::1bc4e0a6-2487-48af-9aa1-7ef84b6b678c" providerId="AD" clId="Web-{3FB1CDA4-BAA2-A71C-2EAF-912A3589A967}" dt="2021-11-10T12:25:44.214" v="3"/>
          <ac:spMkLst>
            <pc:docMk/>
            <pc:sldMk cId="1427048951" sldId="264"/>
            <ac:spMk id="50" creationId="{1C582B07-D0F0-4B6B-A5D9-D2F192CB3A4E}"/>
          </ac:spMkLst>
        </pc:spChg>
        <pc:spChg chg="add del">
          <ac:chgData name="Arnab Biswas" userId="S::biswas.arnab1999@kgpian.iitkgp.ac.in::1bc4e0a6-2487-48af-9aa1-7ef84b6b678c" providerId="AD" clId="Web-{3FB1CDA4-BAA2-A71C-2EAF-912A3589A967}" dt="2021-11-10T12:25:44.214" v="3"/>
          <ac:spMkLst>
            <pc:docMk/>
            <pc:sldMk cId="1427048951" sldId="264"/>
            <ac:spMk id="52" creationId="{21B645D3-580E-4657-9154-484648880ED5}"/>
          </ac:spMkLst>
        </pc:spChg>
        <pc:spChg chg="add del">
          <ac:chgData name="Arnab Biswas" userId="S::biswas.arnab1999@kgpian.iitkgp.ac.in::1bc4e0a6-2487-48af-9aa1-7ef84b6b678c" providerId="AD" clId="Web-{3FB1CDA4-BAA2-A71C-2EAF-912A3589A967}" dt="2021-11-10T12:25:44.214" v="3"/>
          <ac:spMkLst>
            <pc:docMk/>
            <pc:sldMk cId="1427048951" sldId="264"/>
            <ac:spMk id="54" creationId="{DA1A4301-6FFC-4C82-A1FA-7634D8CAA8F5}"/>
          </ac:spMkLst>
        </pc:spChg>
        <pc:spChg chg="add del">
          <ac:chgData name="Arnab Biswas" userId="S::biswas.arnab1999@kgpian.iitkgp.ac.in::1bc4e0a6-2487-48af-9aa1-7ef84b6b678c" providerId="AD" clId="Web-{3FB1CDA4-BAA2-A71C-2EAF-912A3589A967}" dt="2021-11-10T12:25:44.214" v="3"/>
          <ac:spMkLst>
            <pc:docMk/>
            <pc:sldMk cId="1427048951" sldId="264"/>
            <ac:spMk id="56" creationId="{27870DA4-44E8-43FB-940A-4AF9766959C0}"/>
          </ac:spMkLst>
        </pc:spChg>
        <pc:grpChg chg="add del">
          <ac:chgData name="Arnab Biswas" userId="S::biswas.arnab1999@kgpian.iitkgp.ac.in::1bc4e0a6-2487-48af-9aa1-7ef84b6b678c" providerId="AD" clId="Web-{3FB1CDA4-BAA2-A71C-2EAF-912A3589A967}" dt="2021-11-10T12:25:44.214" v="3"/>
          <ac:grpSpMkLst>
            <pc:docMk/>
            <pc:sldMk cId="1427048951" sldId="264"/>
            <ac:grpSpMk id="58" creationId="{8323DD1D-77DE-48B2-A0A0-6265801531E5}"/>
          </ac:grpSpMkLst>
        </pc:grpChg>
      </pc:sldChg>
      <pc:sldChg chg="addSp delSp modSp mod modClrScheme delDesignElem chgLayout">
        <pc:chgData name="Arnab Biswas" userId="S::biswas.arnab1999@kgpian.iitkgp.ac.in::1bc4e0a6-2487-48af-9aa1-7ef84b6b678c" providerId="AD" clId="Web-{3FB1CDA4-BAA2-A71C-2EAF-912A3589A967}" dt="2021-11-10T12:38:58.461" v="11"/>
        <pc:sldMkLst>
          <pc:docMk/>
          <pc:sldMk cId="200837307" sldId="265"/>
        </pc:sldMkLst>
        <pc:spChg chg="mod ord">
          <ac:chgData name="Arnab Biswas" userId="S::biswas.arnab1999@kgpian.iitkgp.ac.in::1bc4e0a6-2487-48af-9aa1-7ef84b6b678c" providerId="AD" clId="Web-{3FB1CDA4-BAA2-A71C-2EAF-912A3589A967}" dt="2021-11-10T12:25:44.214" v="3"/>
          <ac:spMkLst>
            <pc:docMk/>
            <pc:sldMk cId="200837307" sldId="265"/>
            <ac:spMk id="2" creationId="{36FA2265-2EB6-45F1-B644-333BFCA61DB3}"/>
          </ac:spMkLst>
        </pc:spChg>
        <pc:spChg chg="mod ord">
          <ac:chgData name="Arnab Biswas" userId="S::biswas.arnab1999@kgpian.iitkgp.ac.in::1bc4e0a6-2487-48af-9aa1-7ef84b6b678c" providerId="AD" clId="Web-{3FB1CDA4-BAA2-A71C-2EAF-912A3589A967}" dt="2021-11-10T12:25:44.214" v="3"/>
          <ac:spMkLst>
            <pc:docMk/>
            <pc:sldMk cId="200837307" sldId="265"/>
            <ac:spMk id="3" creationId="{216B6010-AC09-4647-B1F5-5CC8190DDD56}"/>
          </ac:spMkLst>
        </pc:spChg>
        <pc:spChg chg="add del">
          <ac:chgData name="Arnab Biswas" userId="S::biswas.arnab1999@kgpian.iitkgp.ac.in::1bc4e0a6-2487-48af-9aa1-7ef84b6b678c" providerId="AD" clId="Web-{3FB1CDA4-BAA2-A71C-2EAF-912A3589A967}" dt="2021-11-10T12:25:44.214" v="3"/>
          <ac:spMkLst>
            <pc:docMk/>
            <pc:sldMk cId="200837307" sldId="265"/>
            <ac:spMk id="8" creationId="{1C582B07-D0F0-4B6B-A5D9-D2F192CB3A4E}"/>
          </ac:spMkLst>
        </pc:spChg>
        <pc:spChg chg="add del">
          <ac:chgData name="Arnab Biswas" userId="S::biswas.arnab1999@kgpian.iitkgp.ac.in::1bc4e0a6-2487-48af-9aa1-7ef84b6b678c" providerId="AD" clId="Web-{3FB1CDA4-BAA2-A71C-2EAF-912A3589A967}" dt="2021-11-10T12:25:44.214" v="3"/>
          <ac:spMkLst>
            <pc:docMk/>
            <pc:sldMk cId="200837307" sldId="265"/>
            <ac:spMk id="10" creationId="{181CC2FD-F5D2-4415-8486-46858CC427A4}"/>
          </ac:spMkLst>
        </pc:spChg>
        <pc:spChg chg="add del">
          <ac:chgData name="Arnab Biswas" userId="S::biswas.arnab1999@kgpian.iitkgp.ac.in::1bc4e0a6-2487-48af-9aa1-7ef84b6b678c" providerId="AD" clId="Web-{3FB1CDA4-BAA2-A71C-2EAF-912A3589A967}" dt="2021-11-10T12:25:44.214" v="3"/>
          <ac:spMkLst>
            <pc:docMk/>
            <pc:sldMk cId="200837307" sldId="265"/>
            <ac:spMk id="12" creationId="{DA1A4301-6FFC-4C82-A1FA-7634D8CAA8F5}"/>
          </ac:spMkLst>
        </pc:spChg>
        <pc:spChg chg="add del">
          <ac:chgData name="Arnab Biswas" userId="S::biswas.arnab1999@kgpian.iitkgp.ac.in::1bc4e0a6-2487-48af-9aa1-7ef84b6b678c" providerId="AD" clId="Web-{3FB1CDA4-BAA2-A71C-2EAF-912A3589A967}" dt="2021-11-10T12:25:44.214" v="3"/>
          <ac:spMkLst>
            <pc:docMk/>
            <pc:sldMk cId="200837307" sldId="265"/>
            <ac:spMk id="14" creationId="{E1063619-981B-4E62-A26E-E345BB3080BA}"/>
          </ac:spMkLst>
        </pc:spChg>
        <pc:grpChg chg="add del">
          <ac:chgData name="Arnab Biswas" userId="S::biswas.arnab1999@kgpian.iitkgp.ac.in::1bc4e0a6-2487-48af-9aa1-7ef84b6b678c" providerId="AD" clId="Web-{3FB1CDA4-BAA2-A71C-2EAF-912A3589A967}" dt="2021-11-10T12:25:44.214" v="3"/>
          <ac:grpSpMkLst>
            <pc:docMk/>
            <pc:sldMk cId="200837307" sldId="265"/>
            <ac:grpSpMk id="16" creationId="{8323DD1D-77DE-48B2-A0A0-6265801531E5}"/>
          </ac:grpSpMkLst>
        </pc:grpChg>
      </pc:sldChg>
      <pc:sldChg chg="addSp delSp modSp mod modClrScheme delDesignElem chgLayout">
        <pc:chgData name="Arnab Biswas" userId="S::biswas.arnab1999@kgpian.iitkgp.ac.in::1bc4e0a6-2487-48af-9aa1-7ef84b6b678c" providerId="AD" clId="Web-{3FB1CDA4-BAA2-A71C-2EAF-912A3589A967}" dt="2021-11-10T12:38:58.461" v="11"/>
        <pc:sldMkLst>
          <pc:docMk/>
          <pc:sldMk cId="3337476945" sldId="266"/>
        </pc:sldMkLst>
        <pc:spChg chg="mod ord">
          <ac:chgData name="Arnab Biswas" userId="S::biswas.arnab1999@kgpian.iitkgp.ac.in::1bc4e0a6-2487-48af-9aa1-7ef84b6b678c" providerId="AD" clId="Web-{3FB1CDA4-BAA2-A71C-2EAF-912A3589A967}" dt="2021-11-10T12:25:44.214" v="3"/>
          <ac:spMkLst>
            <pc:docMk/>
            <pc:sldMk cId="3337476945" sldId="266"/>
            <ac:spMk id="2" creationId="{7338C626-3221-43A4-B322-2EBAF401C732}"/>
          </ac:spMkLst>
        </pc:spChg>
        <pc:spChg chg="add del">
          <ac:chgData name="Arnab Biswas" userId="S::biswas.arnab1999@kgpian.iitkgp.ac.in::1bc4e0a6-2487-48af-9aa1-7ef84b6b678c" providerId="AD" clId="Web-{3FB1CDA4-BAA2-A71C-2EAF-912A3589A967}" dt="2021-11-10T12:25:44.214" v="3"/>
          <ac:spMkLst>
            <pc:docMk/>
            <pc:sldMk cId="3337476945" sldId="266"/>
            <ac:spMk id="8" creationId="{1C582B07-D0F0-4B6B-A5D9-D2F192CB3A4E}"/>
          </ac:spMkLst>
        </pc:spChg>
        <pc:spChg chg="add del">
          <ac:chgData name="Arnab Biswas" userId="S::biswas.arnab1999@kgpian.iitkgp.ac.in::1bc4e0a6-2487-48af-9aa1-7ef84b6b678c" providerId="AD" clId="Web-{3FB1CDA4-BAA2-A71C-2EAF-912A3589A967}" dt="2021-11-10T12:25:44.214" v="3"/>
          <ac:spMkLst>
            <pc:docMk/>
            <pc:sldMk cId="3337476945" sldId="266"/>
            <ac:spMk id="10" creationId="{181CC2FD-F5D2-4415-8486-46858CC427A4}"/>
          </ac:spMkLst>
        </pc:spChg>
        <pc:spChg chg="add del">
          <ac:chgData name="Arnab Biswas" userId="S::biswas.arnab1999@kgpian.iitkgp.ac.in::1bc4e0a6-2487-48af-9aa1-7ef84b6b678c" providerId="AD" clId="Web-{3FB1CDA4-BAA2-A71C-2EAF-912A3589A967}" dt="2021-11-10T12:25:44.214" v="3"/>
          <ac:spMkLst>
            <pc:docMk/>
            <pc:sldMk cId="3337476945" sldId="266"/>
            <ac:spMk id="12" creationId="{DA1A4301-6FFC-4C82-A1FA-7634D8CAA8F5}"/>
          </ac:spMkLst>
        </pc:spChg>
        <pc:spChg chg="add del">
          <ac:chgData name="Arnab Biswas" userId="S::biswas.arnab1999@kgpian.iitkgp.ac.in::1bc4e0a6-2487-48af-9aa1-7ef84b6b678c" providerId="AD" clId="Web-{3FB1CDA4-BAA2-A71C-2EAF-912A3589A967}" dt="2021-11-10T12:25:44.214" v="3"/>
          <ac:spMkLst>
            <pc:docMk/>
            <pc:sldMk cId="3337476945" sldId="266"/>
            <ac:spMk id="14" creationId="{E1063619-981B-4E62-A26E-E345BB3080BA}"/>
          </ac:spMkLst>
        </pc:spChg>
        <pc:grpChg chg="add del">
          <ac:chgData name="Arnab Biswas" userId="S::biswas.arnab1999@kgpian.iitkgp.ac.in::1bc4e0a6-2487-48af-9aa1-7ef84b6b678c" providerId="AD" clId="Web-{3FB1CDA4-BAA2-A71C-2EAF-912A3589A967}" dt="2021-11-10T12:25:44.214" v="3"/>
          <ac:grpSpMkLst>
            <pc:docMk/>
            <pc:sldMk cId="3337476945" sldId="266"/>
            <ac:grpSpMk id="16" creationId="{8323DD1D-77DE-48B2-A0A0-6265801531E5}"/>
          </ac:grpSpMkLst>
        </pc:grpChg>
        <pc:graphicFrameChg chg="mod ord">
          <ac:chgData name="Arnab Biswas" userId="S::biswas.arnab1999@kgpian.iitkgp.ac.in::1bc4e0a6-2487-48af-9aa1-7ef84b6b678c" providerId="AD" clId="Web-{3FB1CDA4-BAA2-A71C-2EAF-912A3589A967}" dt="2021-11-10T12:25:44.214" v="3"/>
          <ac:graphicFrameMkLst>
            <pc:docMk/>
            <pc:sldMk cId="3337476945" sldId="266"/>
            <ac:graphicFrameMk id="47" creationId="{0510679E-51E3-4ED9-A96E-519AA64AD4C0}"/>
          </ac:graphicFrameMkLst>
        </pc:graphicFrameChg>
      </pc:sldChg>
      <pc:sldChg chg="addSp delSp modSp mod setBg modClrScheme delDesignElem chgLayout">
        <pc:chgData name="Arnab Biswas" userId="S::biswas.arnab1999@kgpian.iitkgp.ac.in::1bc4e0a6-2487-48af-9aa1-7ef84b6b678c" providerId="AD" clId="Web-{3FB1CDA4-BAA2-A71C-2EAF-912A3589A967}" dt="2021-11-10T12:43:21.199" v="13" actId="20577"/>
        <pc:sldMkLst>
          <pc:docMk/>
          <pc:sldMk cId="818729110" sldId="267"/>
        </pc:sldMkLst>
        <pc:spChg chg="mod ord">
          <ac:chgData name="Arnab Biswas" userId="S::biswas.arnab1999@kgpian.iitkgp.ac.in::1bc4e0a6-2487-48af-9aa1-7ef84b6b678c" providerId="AD" clId="Web-{3FB1CDA4-BAA2-A71C-2EAF-912A3589A967}" dt="2021-11-10T12:25:44.214" v="3"/>
          <ac:spMkLst>
            <pc:docMk/>
            <pc:sldMk cId="818729110" sldId="267"/>
            <ac:spMk id="2" creationId="{A3E81FE5-3EA4-4E7A-A91E-6D63A572C544}"/>
          </ac:spMkLst>
        </pc:spChg>
        <pc:spChg chg="mod ord">
          <ac:chgData name="Arnab Biswas" userId="S::biswas.arnab1999@kgpian.iitkgp.ac.in::1bc4e0a6-2487-48af-9aa1-7ef84b6b678c" providerId="AD" clId="Web-{3FB1CDA4-BAA2-A71C-2EAF-912A3589A967}" dt="2021-11-10T12:43:21.199" v="13" actId="20577"/>
          <ac:spMkLst>
            <pc:docMk/>
            <pc:sldMk cId="818729110" sldId="267"/>
            <ac:spMk id="3" creationId="{96CC7270-C44B-4EF3-83ED-094AEEF56C73}"/>
          </ac:spMkLst>
        </pc:spChg>
        <pc:spChg chg="add del">
          <ac:chgData name="Arnab Biswas" userId="S::biswas.arnab1999@kgpian.iitkgp.ac.in::1bc4e0a6-2487-48af-9aa1-7ef84b6b678c" providerId="AD" clId="Web-{3FB1CDA4-BAA2-A71C-2EAF-912A3589A967}" dt="2021-11-10T12:25:44.214" v="3"/>
          <ac:spMkLst>
            <pc:docMk/>
            <pc:sldMk cId="818729110" sldId="267"/>
            <ac:spMk id="8" creationId="{1C582B07-D0F0-4B6B-A5D9-D2F192CB3A4E}"/>
          </ac:spMkLst>
        </pc:spChg>
        <pc:spChg chg="add del">
          <ac:chgData name="Arnab Biswas" userId="S::biswas.arnab1999@kgpian.iitkgp.ac.in::1bc4e0a6-2487-48af-9aa1-7ef84b6b678c" providerId="AD" clId="Web-{3FB1CDA4-BAA2-A71C-2EAF-912A3589A967}" dt="2021-11-10T12:25:44.214" v="3"/>
          <ac:spMkLst>
            <pc:docMk/>
            <pc:sldMk cId="818729110" sldId="267"/>
            <ac:spMk id="10" creationId="{181CC2FD-F5D2-4415-8486-46858CC427A4}"/>
          </ac:spMkLst>
        </pc:spChg>
        <pc:spChg chg="add del">
          <ac:chgData name="Arnab Biswas" userId="S::biswas.arnab1999@kgpian.iitkgp.ac.in::1bc4e0a6-2487-48af-9aa1-7ef84b6b678c" providerId="AD" clId="Web-{3FB1CDA4-BAA2-A71C-2EAF-912A3589A967}" dt="2021-11-10T12:25:44.214" v="3"/>
          <ac:spMkLst>
            <pc:docMk/>
            <pc:sldMk cId="818729110" sldId="267"/>
            <ac:spMk id="12" creationId="{DA1A4301-6FFC-4C82-A1FA-7634D8CAA8F5}"/>
          </ac:spMkLst>
        </pc:spChg>
        <pc:spChg chg="add del">
          <ac:chgData name="Arnab Biswas" userId="S::biswas.arnab1999@kgpian.iitkgp.ac.in::1bc4e0a6-2487-48af-9aa1-7ef84b6b678c" providerId="AD" clId="Web-{3FB1CDA4-BAA2-A71C-2EAF-912A3589A967}" dt="2021-11-10T12:25:44.214" v="3"/>
          <ac:spMkLst>
            <pc:docMk/>
            <pc:sldMk cId="818729110" sldId="267"/>
            <ac:spMk id="14" creationId="{E1063619-981B-4E62-A26E-E345BB3080BA}"/>
          </ac:spMkLst>
        </pc:spChg>
        <pc:grpChg chg="add del">
          <ac:chgData name="Arnab Biswas" userId="S::biswas.arnab1999@kgpian.iitkgp.ac.in::1bc4e0a6-2487-48af-9aa1-7ef84b6b678c" providerId="AD" clId="Web-{3FB1CDA4-BAA2-A71C-2EAF-912A3589A967}" dt="2021-11-10T12:25:44.214" v="3"/>
          <ac:grpSpMkLst>
            <pc:docMk/>
            <pc:sldMk cId="818729110" sldId="267"/>
            <ac:grpSpMk id="16" creationId="{8323DD1D-77DE-48B2-A0A0-6265801531E5}"/>
          </ac:grpSpMkLst>
        </pc:grpChg>
      </pc:sldChg>
      <pc:sldChg chg="addSp delSp modSp mod modClrScheme delDesignElem chgLayout">
        <pc:chgData name="Arnab Biswas" userId="S::biswas.arnab1999@kgpian.iitkgp.ac.in::1bc4e0a6-2487-48af-9aa1-7ef84b6b678c" providerId="AD" clId="Web-{3FB1CDA4-BAA2-A71C-2EAF-912A3589A967}" dt="2021-11-10T12:38:58.461" v="11"/>
        <pc:sldMkLst>
          <pc:docMk/>
          <pc:sldMk cId="2057964002" sldId="268"/>
        </pc:sldMkLst>
        <pc:spChg chg="mod ord">
          <ac:chgData name="Arnab Biswas" userId="S::biswas.arnab1999@kgpian.iitkgp.ac.in::1bc4e0a6-2487-48af-9aa1-7ef84b6b678c" providerId="AD" clId="Web-{3FB1CDA4-BAA2-A71C-2EAF-912A3589A967}" dt="2021-11-10T12:25:44.214" v="3"/>
          <ac:spMkLst>
            <pc:docMk/>
            <pc:sldMk cId="2057964002" sldId="268"/>
            <ac:spMk id="2" creationId="{8D71FBB9-F0AB-4E5E-8385-A933DF5E7FFE}"/>
          </ac:spMkLst>
        </pc:spChg>
        <pc:spChg chg="add del">
          <ac:chgData name="Arnab Biswas" userId="S::biswas.arnab1999@kgpian.iitkgp.ac.in::1bc4e0a6-2487-48af-9aa1-7ef84b6b678c" providerId="AD" clId="Web-{3FB1CDA4-BAA2-A71C-2EAF-912A3589A967}" dt="2021-11-10T12:25:44.214" v="3"/>
          <ac:spMkLst>
            <pc:docMk/>
            <pc:sldMk cId="2057964002" sldId="268"/>
            <ac:spMk id="50" creationId="{A4798C7F-C8CA-4799-BF37-3AB4642CDB66}"/>
          </ac:spMkLst>
        </pc:spChg>
        <pc:spChg chg="add del">
          <ac:chgData name="Arnab Biswas" userId="S::biswas.arnab1999@kgpian.iitkgp.ac.in::1bc4e0a6-2487-48af-9aa1-7ef84b6b678c" providerId="AD" clId="Web-{3FB1CDA4-BAA2-A71C-2EAF-912A3589A967}" dt="2021-11-10T12:25:44.214" v="3"/>
          <ac:spMkLst>
            <pc:docMk/>
            <pc:sldMk cId="2057964002" sldId="268"/>
            <ac:spMk id="83" creationId="{216BB147-20D5-4D93-BDA5-1BC614D6A4B2}"/>
          </ac:spMkLst>
        </pc:spChg>
        <pc:spChg chg="add del">
          <ac:chgData name="Arnab Biswas" userId="S::biswas.arnab1999@kgpian.iitkgp.ac.in::1bc4e0a6-2487-48af-9aa1-7ef84b6b678c" providerId="AD" clId="Web-{3FB1CDA4-BAA2-A71C-2EAF-912A3589A967}" dt="2021-11-10T12:25:44.214" v="3"/>
          <ac:spMkLst>
            <pc:docMk/>
            <pc:sldMk cId="2057964002" sldId="268"/>
            <ac:spMk id="85" creationId="{0A253F60-DE40-4508-A37A-61331DF1DD5D}"/>
          </ac:spMkLst>
        </pc:spChg>
        <pc:spChg chg="add del">
          <ac:chgData name="Arnab Biswas" userId="S::biswas.arnab1999@kgpian.iitkgp.ac.in::1bc4e0a6-2487-48af-9aa1-7ef84b6b678c" providerId="AD" clId="Web-{3FB1CDA4-BAA2-A71C-2EAF-912A3589A967}" dt="2021-11-10T12:25:44.214" v="3"/>
          <ac:spMkLst>
            <pc:docMk/>
            <pc:sldMk cId="2057964002" sldId="268"/>
            <ac:spMk id="149" creationId="{BA6285CA-6AFA-4F27-AFB5-1B32CDE09B1A}"/>
          </ac:spMkLst>
        </pc:spChg>
        <pc:spChg chg="add del">
          <ac:chgData name="Arnab Biswas" userId="S::biswas.arnab1999@kgpian.iitkgp.ac.in::1bc4e0a6-2487-48af-9aa1-7ef84b6b678c" providerId="AD" clId="Web-{3FB1CDA4-BAA2-A71C-2EAF-912A3589A967}" dt="2021-11-10T12:25:44.214" v="3"/>
          <ac:spMkLst>
            <pc:docMk/>
            <pc:sldMk cId="2057964002" sldId="268"/>
            <ac:spMk id="151" creationId="{D690347A-6937-4F6D-93E3-D398D803DE33}"/>
          </ac:spMkLst>
        </pc:spChg>
        <pc:spChg chg="add del">
          <ac:chgData name="Arnab Biswas" userId="S::biswas.arnab1999@kgpian.iitkgp.ac.in::1bc4e0a6-2487-48af-9aa1-7ef84b6b678c" providerId="AD" clId="Web-{3FB1CDA4-BAA2-A71C-2EAF-912A3589A967}" dt="2021-11-10T12:25:44.214" v="3"/>
          <ac:spMkLst>
            <pc:docMk/>
            <pc:sldMk cId="2057964002" sldId="268"/>
            <ac:spMk id="153" creationId="{DE6FA2BA-220F-4070-A46C-D437A6D2421C}"/>
          </ac:spMkLst>
        </pc:spChg>
        <pc:spChg chg="add del">
          <ac:chgData name="Arnab Biswas" userId="S::biswas.arnab1999@kgpian.iitkgp.ac.in::1bc4e0a6-2487-48af-9aa1-7ef84b6b678c" providerId="AD" clId="Web-{3FB1CDA4-BAA2-A71C-2EAF-912A3589A967}" dt="2021-11-10T12:25:44.214" v="3"/>
          <ac:spMkLst>
            <pc:docMk/>
            <pc:sldMk cId="2057964002" sldId="268"/>
            <ac:spMk id="155" creationId="{B18D2A95-840F-45DF-AD93-5FA412FCC7EA}"/>
          </ac:spMkLst>
        </pc:spChg>
        <pc:spChg chg="add del">
          <ac:chgData name="Arnab Biswas" userId="S::biswas.arnab1999@kgpian.iitkgp.ac.in::1bc4e0a6-2487-48af-9aa1-7ef84b6b678c" providerId="AD" clId="Web-{3FB1CDA4-BAA2-A71C-2EAF-912A3589A967}" dt="2021-11-10T12:25:44.214" v="3"/>
          <ac:spMkLst>
            <pc:docMk/>
            <pc:sldMk cId="2057964002" sldId="268"/>
            <ac:spMk id="157" creationId="{F92A3F2D-F424-43A3-88B0-FB258A0C1829}"/>
          </ac:spMkLst>
        </pc:spChg>
        <pc:grpChg chg="add del">
          <ac:chgData name="Arnab Biswas" userId="S::biswas.arnab1999@kgpian.iitkgp.ac.in::1bc4e0a6-2487-48af-9aa1-7ef84b6b678c" providerId="AD" clId="Web-{3FB1CDA4-BAA2-A71C-2EAF-912A3589A967}" dt="2021-11-10T12:25:44.214" v="3"/>
          <ac:grpSpMkLst>
            <pc:docMk/>
            <pc:sldMk cId="2057964002" sldId="268"/>
            <ac:grpSpMk id="52" creationId="{87F0794B-55D3-4D2D-BDE7-4688ED321E42}"/>
          </ac:grpSpMkLst>
        </pc:grpChg>
        <pc:grpChg chg="add del">
          <ac:chgData name="Arnab Biswas" userId="S::biswas.arnab1999@kgpian.iitkgp.ac.in::1bc4e0a6-2487-48af-9aa1-7ef84b6b678c" providerId="AD" clId="Web-{3FB1CDA4-BAA2-A71C-2EAF-912A3589A967}" dt="2021-11-10T12:25:44.214" v="3"/>
          <ac:grpSpMkLst>
            <pc:docMk/>
            <pc:sldMk cId="2057964002" sldId="268"/>
            <ac:grpSpMk id="87" creationId="{CFB42397-759B-4110-90F9-11A099A04F18}"/>
          </ac:grpSpMkLst>
        </pc:grpChg>
        <pc:grpChg chg="add del">
          <ac:chgData name="Arnab Biswas" userId="S::biswas.arnab1999@kgpian.iitkgp.ac.in::1bc4e0a6-2487-48af-9aa1-7ef84b6b678c" providerId="AD" clId="Web-{3FB1CDA4-BAA2-A71C-2EAF-912A3589A967}" dt="2021-11-10T12:25:44.214" v="3"/>
          <ac:grpSpMkLst>
            <pc:docMk/>
            <pc:sldMk cId="2057964002" sldId="268"/>
            <ac:grpSpMk id="118" creationId="{9A50F0F9-04C8-47E4-AF66-B3CAF8C81917}"/>
          </ac:grpSpMkLst>
        </pc:grpChg>
        <pc:grpChg chg="add del">
          <ac:chgData name="Arnab Biswas" userId="S::biswas.arnab1999@kgpian.iitkgp.ac.in::1bc4e0a6-2487-48af-9aa1-7ef84b6b678c" providerId="AD" clId="Web-{3FB1CDA4-BAA2-A71C-2EAF-912A3589A967}" dt="2021-11-10T12:25:44.214" v="3"/>
          <ac:grpSpMkLst>
            <pc:docMk/>
            <pc:sldMk cId="2057964002" sldId="268"/>
            <ac:grpSpMk id="159" creationId="{E8BBA9B4-EF00-4579-A73A-061C5F902438}"/>
          </ac:grpSpMkLst>
        </pc:grpChg>
      </pc:sldChg>
      <pc:sldChg chg="new del">
        <pc:chgData name="Arnab Biswas" userId="S::biswas.arnab1999@kgpian.iitkgp.ac.in::1bc4e0a6-2487-48af-9aa1-7ef84b6b678c" providerId="AD" clId="Web-{3FB1CDA4-BAA2-A71C-2EAF-912A3589A967}" dt="2021-11-10T12:25:15.214" v="1"/>
        <pc:sldMkLst>
          <pc:docMk/>
          <pc:sldMk cId="1605508820" sldId="269"/>
        </pc:sldMkLst>
      </pc:sldChg>
      <pc:sldChg chg="modSp new mod setBg">
        <pc:chgData name="Arnab Biswas" userId="S::biswas.arnab1999@kgpian.iitkgp.ac.in::1bc4e0a6-2487-48af-9aa1-7ef84b6b678c" providerId="AD" clId="Web-{3FB1CDA4-BAA2-A71C-2EAF-912A3589A967}" dt="2021-11-10T13:06:45.923" v="15" actId="20577"/>
        <pc:sldMkLst>
          <pc:docMk/>
          <pc:sldMk cId="2889728922" sldId="269"/>
        </pc:sldMkLst>
        <pc:spChg chg="mod">
          <ac:chgData name="Arnab Biswas" userId="S::biswas.arnab1999@kgpian.iitkgp.ac.in::1bc4e0a6-2487-48af-9aa1-7ef84b6b678c" providerId="AD" clId="Web-{3FB1CDA4-BAA2-A71C-2EAF-912A3589A967}" dt="2021-11-10T13:06:45.923" v="15" actId="20577"/>
          <ac:spMkLst>
            <pc:docMk/>
            <pc:sldMk cId="2889728922" sldId="269"/>
            <ac:spMk id="2" creationId="{5DADC818-6559-47B7-9A2A-6CFF95CBB0DD}"/>
          </ac:spMkLst>
        </pc:spChg>
      </pc:sldChg>
      <pc:sldMasterChg chg="add del mod setBg addSldLayout delSldLayout modSldLayout">
        <pc:chgData name="Arnab Biswas" userId="S::biswas.arnab1999@kgpian.iitkgp.ac.in::1bc4e0a6-2487-48af-9aa1-7ef84b6b678c" providerId="AD" clId="Web-{3FB1CDA4-BAA2-A71C-2EAF-912A3589A967}" dt="2021-11-10T12:38:58.461" v="11"/>
        <pc:sldMasterMkLst>
          <pc:docMk/>
          <pc:sldMasterMk cId="3198184610" sldId="2147483774"/>
        </pc:sldMasterMkLst>
        <pc:sldLayoutChg chg="add del mod">
          <pc:chgData name="Arnab Biswas" userId="S::biswas.arnab1999@kgpian.iitkgp.ac.in::1bc4e0a6-2487-48af-9aa1-7ef84b6b678c" providerId="AD" clId="Web-{3FB1CDA4-BAA2-A71C-2EAF-912A3589A967}" dt="2021-11-10T12:38:58.461" v="11"/>
          <pc:sldLayoutMkLst>
            <pc:docMk/>
            <pc:sldMasterMk cId="3198184610" sldId="2147483774"/>
            <pc:sldLayoutMk cId="2074248164" sldId="2147483763"/>
          </pc:sldLayoutMkLst>
        </pc:sldLayoutChg>
        <pc:sldLayoutChg chg="add del mod">
          <pc:chgData name="Arnab Biswas" userId="S::biswas.arnab1999@kgpian.iitkgp.ac.in::1bc4e0a6-2487-48af-9aa1-7ef84b6b678c" providerId="AD" clId="Web-{3FB1CDA4-BAA2-A71C-2EAF-912A3589A967}" dt="2021-11-10T12:38:58.461" v="11"/>
          <pc:sldLayoutMkLst>
            <pc:docMk/>
            <pc:sldMasterMk cId="3198184610" sldId="2147483774"/>
            <pc:sldLayoutMk cId="3067993609" sldId="2147483764"/>
          </pc:sldLayoutMkLst>
        </pc:sldLayoutChg>
        <pc:sldLayoutChg chg="add del mod">
          <pc:chgData name="Arnab Biswas" userId="S::biswas.arnab1999@kgpian.iitkgp.ac.in::1bc4e0a6-2487-48af-9aa1-7ef84b6b678c" providerId="AD" clId="Web-{3FB1CDA4-BAA2-A71C-2EAF-912A3589A967}" dt="2021-11-10T12:38:58.461" v="11"/>
          <pc:sldLayoutMkLst>
            <pc:docMk/>
            <pc:sldMasterMk cId="3198184610" sldId="2147483774"/>
            <pc:sldLayoutMk cId="947025350" sldId="2147483765"/>
          </pc:sldLayoutMkLst>
        </pc:sldLayoutChg>
        <pc:sldLayoutChg chg="add del mod">
          <pc:chgData name="Arnab Biswas" userId="S::biswas.arnab1999@kgpian.iitkgp.ac.in::1bc4e0a6-2487-48af-9aa1-7ef84b6b678c" providerId="AD" clId="Web-{3FB1CDA4-BAA2-A71C-2EAF-912A3589A967}" dt="2021-11-10T12:38:58.461" v="11"/>
          <pc:sldLayoutMkLst>
            <pc:docMk/>
            <pc:sldMasterMk cId="3198184610" sldId="2147483774"/>
            <pc:sldLayoutMk cId="4080927359" sldId="2147483766"/>
          </pc:sldLayoutMkLst>
        </pc:sldLayoutChg>
        <pc:sldLayoutChg chg="add del mod">
          <pc:chgData name="Arnab Biswas" userId="S::biswas.arnab1999@kgpian.iitkgp.ac.in::1bc4e0a6-2487-48af-9aa1-7ef84b6b678c" providerId="AD" clId="Web-{3FB1CDA4-BAA2-A71C-2EAF-912A3589A967}" dt="2021-11-10T12:38:58.461" v="11"/>
          <pc:sldLayoutMkLst>
            <pc:docMk/>
            <pc:sldMasterMk cId="3198184610" sldId="2147483774"/>
            <pc:sldLayoutMk cId="73519247" sldId="2147483767"/>
          </pc:sldLayoutMkLst>
        </pc:sldLayoutChg>
        <pc:sldLayoutChg chg="add del mod">
          <pc:chgData name="Arnab Biswas" userId="S::biswas.arnab1999@kgpian.iitkgp.ac.in::1bc4e0a6-2487-48af-9aa1-7ef84b6b678c" providerId="AD" clId="Web-{3FB1CDA4-BAA2-A71C-2EAF-912A3589A967}" dt="2021-11-10T12:38:58.461" v="11"/>
          <pc:sldLayoutMkLst>
            <pc:docMk/>
            <pc:sldMasterMk cId="3198184610" sldId="2147483774"/>
            <pc:sldLayoutMk cId="3421491799" sldId="2147483768"/>
          </pc:sldLayoutMkLst>
        </pc:sldLayoutChg>
        <pc:sldLayoutChg chg="add del mod">
          <pc:chgData name="Arnab Biswas" userId="S::biswas.arnab1999@kgpian.iitkgp.ac.in::1bc4e0a6-2487-48af-9aa1-7ef84b6b678c" providerId="AD" clId="Web-{3FB1CDA4-BAA2-A71C-2EAF-912A3589A967}" dt="2021-11-10T12:38:58.461" v="11"/>
          <pc:sldLayoutMkLst>
            <pc:docMk/>
            <pc:sldMasterMk cId="3198184610" sldId="2147483774"/>
            <pc:sldLayoutMk cId="2575810147" sldId="2147483769"/>
          </pc:sldLayoutMkLst>
        </pc:sldLayoutChg>
        <pc:sldLayoutChg chg="add del mod">
          <pc:chgData name="Arnab Biswas" userId="S::biswas.arnab1999@kgpian.iitkgp.ac.in::1bc4e0a6-2487-48af-9aa1-7ef84b6b678c" providerId="AD" clId="Web-{3FB1CDA4-BAA2-A71C-2EAF-912A3589A967}" dt="2021-11-10T12:38:58.461" v="11"/>
          <pc:sldLayoutMkLst>
            <pc:docMk/>
            <pc:sldMasterMk cId="3198184610" sldId="2147483774"/>
            <pc:sldLayoutMk cId="2254364660" sldId="2147483770"/>
          </pc:sldLayoutMkLst>
        </pc:sldLayoutChg>
        <pc:sldLayoutChg chg="add del mod">
          <pc:chgData name="Arnab Biswas" userId="S::biswas.arnab1999@kgpian.iitkgp.ac.in::1bc4e0a6-2487-48af-9aa1-7ef84b6b678c" providerId="AD" clId="Web-{3FB1CDA4-BAA2-A71C-2EAF-912A3589A967}" dt="2021-11-10T12:38:58.461" v="11"/>
          <pc:sldLayoutMkLst>
            <pc:docMk/>
            <pc:sldMasterMk cId="3198184610" sldId="2147483774"/>
            <pc:sldLayoutMk cId="1212446662" sldId="2147483771"/>
          </pc:sldLayoutMkLst>
        </pc:sldLayoutChg>
        <pc:sldLayoutChg chg="add del mod">
          <pc:chgData name="Arnab Biswas" userId="S::biswas.arnab1999@kgpian.iitkgp.ac.in::1bc4e0a6-2487-48af-9aa1-7ef84b6b678c" providerId="AD" clId="Web-{3FB1CDA4-BAA2-A71C-2EAF-912A3589A967}" dt="2021-11-10T12:38:58.461" v="11"/>
          <pc:sldLayoutMkLst>
            <pc:docMk/>
            <pc:sldMasterMk cId="3198184610" sldId="2147483774"/>
            <pc:sldLayoutMk cId="2723229870" sldId="2147483772"/>
          </pc:sldLayoutMkLst>
        </pc:sldLayoutChg>
        <pc:sldLayoutChg chg="add del mod">
          <pc:chgData name="Arnab Biswas" userId="S::biswas.arnab1999@kgpian.iitkgp.ac.in::1bc4e0a6-2487-48af-9aa1-7ef84b6b678c" providerId="AD" clId="Web-{3FB1CDA4-BAA2-A71C-2EAF-912A3589A967}" dt="2021-11-10T12:38:58.461" v="11"/>
          <pc:sldLayoutMkLst>
            <pc:docMk/>
            <pc:sldMasterMk cId="3198184610" sldId="2147483774"/>
            <pc:sldLayoutMk cId="1137065786" sldId="2147483773"/>
          </pc:sldLayoutMkLst>
        </pc:sldLayoutChg>
      </pc:sldMasterChg>
      <pc:sldMasterChg chg="add del addSldLayout delSldLayout modSldLayout">
        <pc:chgData name="Arnab Biswas" userId="S::biswas.arnab1999@kgpian.iitkgp.ac.in::1bc4e0a6-2487-48af-9aa1-7ef84b6b678c" providerId="AD" clId="Web-{3FB1CDA4-BAA2-A71C-2EAF-912A3589A967}" dt="2021-11-10T12:25:44.214" v="3"/>
        <pc:sldMasterMkLst>
          <pc:docMk/>
          <pc:sldMasterMk cId="2418706915" sldId="2147483775"/>
        </pc:sldMasterMkLst>
        <pc:sldLayoutChg chg="add del mod replId">
          <pc:chgData name="Arnab Biswas" userId="S::biswas.arnab1999@kgpian.iitkgp.ac.in::1bc4e0a6-2487-48af-9aa1-7ef84b6b678c" providerId="AD" clId="Web-{3FB1CDA4-BAA2-A71C-2EAF-912A3589A967}" dt="2021-11-10T12:25:44.214" v="3"/>
          <pc:sldLayoutMkLst>
            <pc:docMk/>
            <pc:sldMasterMk cId="2418706915" sldId="2147483775"/>
            <pc:sldLayoutMk cId="3297692842" sldId="2147483776"/>
          </pc:sldLayoutMkLst>
        </pc:sldLayoutChg>
        <pc:sldLayoutChg chg="add del mod replId">
          <pc:chgData name="Arnab Biswas" userId="S::biswas.arnab1999@kgpian.iitkgp.ac.in::1bc4e0a6-2487-48af-9aa1-7ef84b6b678c" providerId="AD" clId="Web-{3FB1CDA4-BAA2-A71C-2EAF-912A3589A967}" dt="2021-11-10T12:25:44.214" v="3"/>
          <pc:sldLayoutMkLst>
            <pc:docMk/>
            <pc:sldMasterMk cId="2418706915" sldId="2147483775"/>
            <pc:sldLayoutMk cId="1866815424" sldId="2147483777"/>
          </pc:sldLayoutMkLst>
        </pc:sldLayoutChg>
        <pc:sldLayoutChg chg="add del mod replId">
          <pc:chgData name="Arnab Biswas" userId="S::biswas.arnab1999@kgpian.iitkgp.ac.in::1bc4e0a6-2487-48af-9aa1-7ef84b6b678c" providerId="AD" clId="Web-{3FB1CDA4-BAA2-A71C-2EAF-912A3589A967}" dt="2021-11-10T12:25:44.214" v="3"/>
          <pc:sldLayoutMkLst>
            <pc:docMk/>
            <pc:sldMasterMk cId="2418706915" sldId="2147483775"/>
            <pc:sldLayoutMk cId="3008416123" sldId="2147483778"/>
          </pc:sldLayoutMkLst>
        </pc:sldLayoutChg>
        <pc:sldLayoutChg chg="add del mod replId">
          <pc:chgData name="Arnab Biswas" userId="S::biswas.arnab1999@kgpian.iitkgp.ac.in::1bc4e0a6-2487-48af-9aa1-7ef84b6b678c" providerId="AD" clId="Web-{3FB1CDA4-BAA2-A71C-2EAF-912A3589A967}" dt="2021-11-10T12:25:44.214" v="3"/>
          <pc:sldLayoutMkLst>
            <pc:docMk/>
            <pc:sldMasterMk cId="2418706915" sldId="2147483775"/>
            <pc:sldLayoutMk cId="2657741403" sldId="2147483779"/>
          </pc:sldLayoutMkLst>
        </pc:sldLayoutChg>
        <pc:sldLayoutChg chg="add del mod replId">
          <pc:chgData name="Arnab Biswas" userId="S::biswas.arnab1999@kgpian.iitkgp.ac.in::1bc4e0a6-2487-48af-9aa1-7ef84b6b678c" providerId="AD" clId="Web-{3FB1CDA4-BAA2-A71C-2EAF-912A3589A967}" dt="2021-11-10T12:25:44.214" v="3"/>
          <pc:sldLayoutMkLst>
            <pc:docMk/>
            <pc:sldMasterMk cId="2418706915" sldId="2147483775"/>
            <pc:sldLayoutMk cId="2941453285" sldId="2147483780"/>
          </pc:sldLayoutMkLst>
        </pc:sldLayoutChg>
        <pc:sldLayoutChg chg="add del mod replId">
          <pc:chgData name="Arnab Biswas" userId="S::biswas.arnab1999@kgpian.iitkgp.ac.in::1bc4e0a6-2487-48af-9aa1-7ef84b6b678c" providerId="AD" clId="Web-{3FB1CDA4-BAA2-A71C-2EAF-912A3589A967}" dt="2021-11-10T12:25:44.214" v="3"/>
          <pc:sldLayoutMkLst>
            <pc:docMk/>
            <pc:sldMasterMk cId="2418706915" sldId="2147483775"/>
            <pc:sldLayoutMk cId="2346240225" sldId="2147483781"/>
          </pc:sldLayoutMkLst>
        </pc:sldLayoutChg>
        <pc:sldLayoutChg chg="add del mod replId">
          <pc:chgData name="Arnab Biswas" userId="S::biswas.arnab1999@kgpian.iitkgp.ac.in::1bc4e0a6-2487-48af-9aa1-7ef84b6b678c" providerId="AD" clId="Web-{3FB1CDA4-BAA2-A71C-2EAF-912A3589A967}" dt="2021-11-10T12:25:44.214" v="3"/>
          <pc:sldLayoutMkLst>
            <pc:docMk/>
            <pc:sldMasterMk cId="2418706915" sldId="2147483775"/>
            <pc:sldLayoutMk cId="2206415549" sldId="2147483782"/>
          </pc:sldLayoutMkLst>
        </pc:sldLayoutChg>
        <pc:sldLayoutChg chg="add del mod replId">
          <pc:chgData name="Arnab Biswas" userId="S::biswas.arnab1999@kgpian.iitkgp.ac.in::1bc4e0a6-2487-48af-9aa1-7ef84b6b678c" providerId="AD" clId="Web-{3FB1CDA4-BAA2-A71C-2EAF-912A3589A967}" dt="2021-11-10T12:25:44.214" v="3"/>
          <pc:sldLayoutMkLst>
            <pc:docMk/>
            <pc:sldMasterMk cId="2418706915" sldId="2147483775"/>
            <pc:sldLayoutMk cId="1325599146" sldId="2147483783"/>
          </pc:sldLayoutMkLst>
        </pc:sldLayoutChg>
        <pc:sldLayoutChg chg="add del mod replId">
          <pc:chgData name="Arnab Biswas" userId="S::biswas.arnab1999@kgpian.iitkgp.ac.in::1bc4e0a6-2487-48af-9aa1-7ef84b6b678c" providerId="AD" clId="Web-{3FB1CDA4-BAA2-A71C-2EAF-912A3589A967}" dt="2021-11-10T12:25:44.214" v="3"/>
          <pc:sldLayoutMkLst>
            <pc:docMk/>
            <pc:sldMasterMk cId="2418706915" sldId="2147483775"/>
            <pc:sldLayoutMk cId="940047809" sldId="2147483784"/>
          </pc:sldLayoutMkLst>
        </pc:sldLayoutChg>
        <pc:sldLayoutChg chg="add del mod replId">
          <pc:chgData name="Arnab Biswas" userId="S::biswas.arnab1999@kgpian.iitkgp.ac.in::1bc4e0a6-2487-48af-9aa1-7ef84b6b678c" providerId="AD" clId="Web-{3FB1CDA4-BAA2-A71C-2EAF-912A3589A967}" dt="2021-11-10T12:25:44.214" v="3"/>
          <pc:sldLayoutMkLst>
            <pc:docMk/>
            <pc:sldMasterMk cId="2418706915" sldId="2147483775"/>
            <pc:sldLayoutMk cId="2549156651" sldId="2147483785"/>
          </pc:sldLayoutMkLst>
        </pc:sldLayoutChg>
        <pc:sldLayoutChg chg="add del mod replId">
          <pc:chgData name="Arnab Biswas" userId="S::biswas.arnab1999@kgpian.iitkgp.ac.in::1bc4e0a6-2487-48af-9aa1-7ef84b6b678c" providerId="AD" clId="Web-{3FB1CDA4-BAA2-A71C-2EAF-912A3589A967}" dt="2021-11-10T12:25:44.214" v="3"/>
          <pc:sldLayoutMkLst>
            <pc:docMk/>
            <pc:sldMasterMk cId="2418706915" sldId="2147483775"/>
            <pc:sldLayoutMk cId="1923921954" sldId="2147483786"/>
          </pc:sldLayoutMkLst>
        </pc:sldLayoutChg>
      </pc:sldMasterChg>
    </pc:docChg>
  </pc:docChgLst>
  <pc:docChgLst>
    <pc:chgData name="Arnab Biswas" userId="S::biswas.arnab1999@kgpian.iitkgp.ac.in::1bc4e0a6-2487-48af-9aa1-7ef84b6b678c" providerId="AD" clId="Web-{7147C84E-3098-487E-8B6B-AF08467ABC0E}"/>
    <pc:docChg chg="addSld modSld addMainMaster delMainMaster">
      <pc:chgData name="Arnab Biswas" userId="S::biswas.arnab1999@kgpian.iitkgp.ac.in::1bc4e0a6-2487-48af-9aa1-7ef84b6b678c" providerId="AD" clId="Web-{7147C84E-3098-487E-8B6B-AF08467ABC0E}" dt="2021-09-30T06:34:52.227" v="255" actId="20577"/>
      <pc:docMkLst>
        <pc:docMk/>
      </pc:docMkLst>
      <pc:sldChg chg="addSp delSp modSp mod setBg modClrScheme setClrOvrMap chgLayout">
        <pc:chgData name="Arnab Biswas" userId="S::biswas.arnab1999@kgpian.iitkgp.ac.in::1bc4e0a6-2487-48af-9aa1-7ef84b6b678c" providerId="AD" clId="Web-{7147C84E-3098-487E-8B6B-AF08467ABC0E}" dt="2021-09-30T05:46:48.068" v="25"/>
        <pc:sldMkLst>
          <pc:docMk/>
          <pc:sldMk cId="109857222" sldId="256"/>
        </pc:sldMkLst>
        <pc:spChg chg="mod">
          <ac:chgData name="Arnab Biswas" userId="S::biswas.arnab1999@kgpian.iitkgp.ac.in::1bc4e0a6-2487-48af-9aa1-7ef84b6b678c" providerId="AD" clId="Web-{7147C84E-3098-487E-8B6B-AF08467ABC0E}" dt="2021-09-30T05:46:48.068" v="25"/>
          <ac:spMkLst>
            <pc:docMk/>
            <pc:sldMk cId="109857222" sldId="256"/>
            <ac:spMk id="2" creationId="{00000000-0000-0000-0000-000000000000}"/>
          </ac:spMkLst>
        </pc:spChg>
        <pc:spChg chg="mod">
          <ac:chgData name="Arnab Biswas" userId="S::biswas.arnab1999@kgpian.iitkgp.ac.in::1bc4e0a6-2487-48af-9aa1-7ef84b6b678c" providerId="AD" clId="Web-{7147C84E-3098-487E-8B6B-AF08467ABC0E}" dt="2021-09-30T05:46:48.068" v="25"/>
          <ac:spMkLst>
            <pc:docMk/>
            <pc:sldMk cId="109857222" sldId="256"/>
            <ac:spMk id="3" creationId="{00000000-0000-0000-0000-000000000000}"/>
          </ac:spMkLst>
        </pc:spChg>
        <pc:spChg chg="add del">
          <ac:chgData name="Arnab Biswas" userId="S::biswas.arnab1999@kgpian.iitkgp.ac.in::1bc4e0a6-2487-48af-9aa1-7ef84b6b678c" providerId="AD" clId="Web-{7147C84E-3098-487E-8B6B-AF08467ABC0E}" dt="2021-09-30T05:36:14.946" v="3"/>
          <ac:spMkLst>
            <pc:docMk/>
            <pc:sldMk cId="109857222" sldId="256"/>
            <ac:spMk id="5" creationId="{E2748806-3AF5-4078-830A-C1F26BF1B200}"/>
          </ac:spMkLst>
        </pc:spChg>
        <pc:spChg chg="add del">
          <ac:chgData name="Arnab Biswas" userId="S::biswas.arnab1999@kgpian.iitkgp.ac.in::1bc4e0a6-2487-48af-9aa1-7ef84b6b678c" providerId="AD" clId="Web-{7147C84E-3098-487E-8B6B-AF08467ABC0E}" dt="2021-09-30T05:36:14.946" v="3"/>
          <ac:spMkLst>
            <pc:docMk/>
            <pc:sldMk cId="109857222" sldId="256"/>
            <ac:spMk id="7" creationId="{EA095E96-319D-4055-AD99-41FEB4030044}"/>
          </ac:spMkLst>
        </pc:spChg>
        <pc:spChg chg="add del">
          <ac:chgData name="Arnab Biswas" userId="S::biswas.arnab1999@kgpian.iitkgp.ac.in::1bc4e0a6-2487-48af-9aa1-7ef84b6b678c" providerId="AD" clId="Web-{7147C84E-3098-487E-8B6B-AF08467ABC0E}" dt="2021-09-30T05:44:02.431" v="5"/>
          <ac:spMkLst>
            <pc:docMk/>
            <pc:sldMk cId="109857222" sldId="256"/>
            <ac:spMk id="8" creationId="{16342306-C49E-412B-A56A-67DBDDD050BB}"/>
          </ac:spMkLst>
        </pc:spChg>
        <pc:spChg chg="add del">
          <ac:chgData name="Arnab Biswas" userId="S::biswas.arnab1999@kgpian.iitkgp.ac.in::1bc4e0a6-2487-48af-9aa1-7ef84b6b678c" providerId="AD" clId="Web-{7147C84E-3098-487E-8B6B-AF08467ABC0E}" dt="2021-09-30T05:34:30.767" v="1"/>
          <ac:spMkLst>
            <pc:docMk/>
            <pc:sldMk cId="109857222" sldId="256"/>
            <ac:spMk id="9" creationId="{6FB6BA45-21D7-4ECD-971E-90FC03AE182A}"/>
          </ac:spMkLst>
        </pc:spChg>
        <pc:spChg chg="add del">
          <ac:chgData name="Arnab Biswas" userId="S::biswas.arnab1999@kgpian.iitkgp.ac.in::1bc4e0a6-2487-48af-9aa1-7ef84b6b678c" providerId="AD" clId="Web-{7147C84E-3098-487E-8B6B-AF08467ABC0E}" dt="2021-09-30T05:44:02.431" v="5"/>
          <ac:spMkLst>
            <pc:docMk/>
            <pc:sldMk cId="109857222" sldId="256"/>
            <ac:spMk id="10" creationId="{78E81931-EC11-4433-BB7B-ED42BAA2441E}"/>
          </ac:spMkLst>
        </pc:spChg>
        <pc:spChg chg="add del">
          <ac:chgData name="Arnab Biswas" userId="S::biswas.arnab1999@kgpian.iitkgp.ac.in::1bc4e0a6-2487-48af-9aa1-7ef84b6b678c" providerId="AD" clId="Web-{7147C84E-3098-487E-8B6B-AF08467ABC0E}" dt="2021-09-30T05:34:30.767" v="1"/>
          <ac:spMkLst>
            <pc:docMk/>
            <pc:sldMk cId="109857222" sldId="256"/>
            <ac:spMk id="11" creationId="{EED8D03E-F375-4E67-B932-FF9B007BB420}"/>
          </ac:spMkLst>
        </pc:spChg>
        <pc:spChg chg="add del">
          <ac:chgData name="Arnab Biswas" userId="S::biswas.arnab1999@kgpian.iitkgp.ac.in::1bc4e0a6-2487-48af-9aa1-7ef84b6b678c" providerId="AD" clId="Web-{7147C84E-3098-487E-8B6B-AF08467ABC0E}" dt="2021-09-30T05:36:14.946" v="3"/>
          <ac:spMkLst>
            <pc:docMk/>
            <pc:sldMk cId="109857222" sldId="256"/>
            <ac:spMk id="13" creationId="{00511B93-02DE-442F-856F-631570E26547}"/>
          </ac:spMkLst>
        </pc:spChg>
        <pc:spChg chg="add del">
          <ac:chgData name="Arnab Biswas" userId="S::biswas.arnab1999@kgpian.iitkgp.ac.in::1bc4e0a6-2487-48af-9aa1-7ef84b6b678c" providerId="AD" clId="Web-{7147C84E-3098-487E-8B6B-AF08467ABC0E}" dt="2021-09-30T05:46:48.068" v="25"/>
          <ac:spMkLst>
            <pc:docMk/>
            <pc:sldMk cId="109857222" sldId="256"/>
            <ac:spMk id="14" creationId="{9F8A656C-0806-4677-A38B-DA5DF0F3C406}"/>
          </ac:spMkLst>
        </pc:spChg>
        <pc:spChg chg="add del">
          <ac:chgData name="Arnab Biswas" userId="S::biswas.arnab1999@kgpian.iitkgp.ac.in::1bc4e0a6-2487-48af-9aa1-7ef84b6b678c" providerId="AD" clId="Web-{7147C84E-3098-487E-8B6B-AF08467ABC0E}" dt="2021-09-30T05:46:48.068" v="25"/>
          <ac:spMkLst>
            <pc:docMk/>
            <pc:sldMk cId="109857222" sldId="256"/>
            <ac:spMk id="16" creationId="{9BEF8C6D-8BB3-473A-9607-D7381CC5C0A5}"/>
          </ac:spMkLst>
        </pc:spChg>
        <pc:spChg chg="add del">
          <ac:chgData name="Arnab Biswas" userId="S::biswas.arnab1999@kgpian.iitkgp.ac.in::1bc4e0a6-2487-48af-9aa1-7ef84b6b678c" providerId="AD" clId="Web-{7147C84E-3098-487E-8B6B-AF08467ABC0E}" dt="2021-09-30T05:46:48.068" v="25"/>
          <ac:spMkLst>
            <pc:docMk/>
            <pc:sldMk cId="109857222" sldId="256"/>
            <ac:spMk id="17" creationId="{DCFDFFB9-D302-4A05-A770-D33232254722}"/>
          </ac:spMkLst>
        </pc:spChg>
        <pc:spChg chg="add">
          <ac:chgData name="Arnab Biswas" userId="S::biswas.arnab1999@kgpian.iitkgp.ac.in::1bc4e0a6-2487-48af-9aa1-7ef84b6b678c" providerId="AD" clId="Web-{7147C84E-3098-487E-8B6B-AF08467ABC0E}" dt="2021-09-30T05:46:48.068" v="25"/>
          <ac:spMkLst>
            <pc:docMk/>
            <pc:sldMk cId="109857222" sldId="256"/>
            <ac:spMk id="22" creationId="{BA6285CA-6AFA-4F27-AFB5-1B32CDE09B1A}"/>
          </ac:spMkLst>
        </pc:spChg>
        <pc:spChg chg="add">
          <ac:chgData name="Arnab Biswas" userId="S::biswas.arnab1999@kgpian.iitkgp.ac.in::1bc4e0a6-2487-48af-9aa1-7ef84b6b678c" providerId="AD" clId="Web-{7147C84E-3098-487E-8B6B-AF08467ABC0E}" dt="2021-09-30T05:46:48.068" v="25"/>
          <ac:spMkLst>
            <pc:docMk/>
            <pc:sldMk cId="109857222" sldId="256"/>
            <ac:spMk id="24" creationId="{1D89589F-37B2-43AC-A5AB-3B428690BFFE}"/>
          </ac:spMkLst>
        </pc:spChg>
        <pc:spChg chg="add">
          <ac:chgData name="Arnab Biswas" userId="S::biswas.arnab1999@kgpian.iitkgp.ac.in::1bc4e0a6-2487-48af-9aa1-7ef84b6b678c" providerId="AD" clId="Web-{7147C84E-3098-487E-8B6B-AF08467ABC0E}" dt="2021-09-30T05:46:48.068" v="25"/>
          <ac:spMkLst>
            <pc:docMk/>
            <pc:sldMk cId="109857222" sldId="256"/>
            <ac:spMk id="26" creationId="{7BCC6446-8462-4A63-9B6F-8F57EC40F648}"/>
          </ac:spMkLst>
        </pc:spChg>
        <pc:spChg chg="add">
          <ac:chgData name="Arnab Biswas" userId="S::biswas.arnab1999@kgpian.iitkgp.ac.in::1bc4e0a6-2487-48af-9aa1-7ef84b6b678c" providerId="AD" clId="Web-{7147C84E-3098-487E-8B6B-AF08467ABC0E}" dt="2021-09-30T05:46:48.068" v="25"/>
          <ac:spMkLst>
            <pc:docMk/>
            <pc:sldMk cId="109857222" sldId="256"/>
            <ac:spMk id="28" creationId="{0AF8A919-E589-4841-8662-39A57558C031}"/>
          </ac:spMkLst>
        </pc:spChg>
        <pc:grpChg chg="add">
          <ac:chgData name="Arnab Biswas" userId="S::biswas.arnab1999@kgpian.iitkgp.ac.in::1bc4e0a6-2487-48af-9aa1-7ef84b6b678c" providerId="AD" clId="Web-{7147C84E-3098-487E-8B6B-AF08467ABC0E}" dt="2021-09-30T05:46:48.068" v="25"/>
          <ac:grpSpMkLst>
            <pc:docMk/>
            <pc:sldMk cId="109857222" sldId="256"/>
            <ac:grpSpMk id="30" creationId="{8118ECEF-CA6A-4CB6-BCA5-59B2DB40C4AB}"/>
          </ac:grpSpMkLst>
        </pc:grpChg>
        <pc:picChg chg="add del">
          <ac:chgData name="Arnab Biswas" userId="S::biswas.arnab1999@kgpian.iitkgp.ac.in::1bc4e0a6-2487-48af-9aa1-7ef84b6b678c" providerId="AD" clId="Web-{7147C84E-3098-487E-8B6B-AF08467ABC0E}" dt="2021-09-30T05:34:30.767" v="1"/>
          <ac:picMkLst>
            <pc:docMk/>
            <pc:sldMk cId="109857222" sldId="256"/>
            <ac:picMk id="4" creationId="{A3E21532-1D95-40A6-9086-54EC8B64A6C3}"/>
          </ac:picMkLst>
        </pc:picChg>
        <pc:picChg chg="add del">
          <ac:chgData name="Arnab Biswas" userId="S::biswas.arnab1999@kgpian.iitkgp.ac.in::1bc4e0a6-2487-48af-9aa1-7ef84b6b678c" providerId="AD" clId="Web-{7147C84E-3098-487E-8B6B-AF08467ABC0E}" dt="2021-09-30T05:36:14.946" v="3"/>
          <ac:picMkLst>
            <pc:docMk/>
            <pc:sldMk cId="109857222" sldId="256"/>
            <ac:picMk id="6" creationId="{FCC98C89-CC8D-47FA-B986-E0AAA8CAABBA}"/>
          </ac:picMkLst>
        </pc:picChg>
        <pc:picChg chg="add del">
          <ac:chgData name="Arnab Biswas" userId="S::biswas.arnab1999@kgpian.iitkgp.ac.in::1bc4e0a6-2487-48af-9aa1-7ef84b6b678c" providerId="AD" clId="Web-{7147C84E-3098-487E-8B6B-AF08467ABC0E}" dt="2021-09-30T05:44:02.431" v="5"/>
          <ac:picMkLst>
            <pc:docMk/>
            <pc:sldMk cId="109857222" sldId="256"/>
            <ac:picMk id="12" creationId="{F1484023-ABAA-4F86-A363-7C3B3AA48F36}"/>
          </ac:picMkLst>
        </pc:picChg>
        <pc:picChg chg="add mod ord">
          <ac:chgData name="Arnab Biswas" userId="S::biswas.arnab1999@kgpian.iitkgp.ac.in::1bc4e0a6-2487-48af-9aa1-7ef84b6b678c" providerId="AD" clId="Web-{7147C84E-3098-487E-8B6B-AF08467ABC0E}" dt="2021-09-30T05:46:48.068" v="25"/>
          <ac:picMkLst>
            <pc:docMk/>
            <pc:sldMk cId="109857222" sldId="256"/>
            <ac:picMk id="15" creationId="{B83D54F4-DF7C-43E4-B943-BF088094A653}"/>
          </ac:picMkLst>
        </pc:picChg>
      </pc:sldChg>
      <pc:sldChg chg="addSp delSp modSp new mod setBg">
        <pc:chgData name="Arnab Biswas" userId="S::biswas.arnab1999@kgpian.iitkgp.ac.in::1bc4e0a6-2487-48af-9aa1-7ef84b6b678c" providerId="AD" clId="Web-{7147C84E-3098-487E-8B6B-AF08467ABC0E}" dt="2021-09-30T06:34:52.227" v="255" actId="20577"/>
        <pc:sldMkLst>
          <pc:docMk/>
          <pc:sldMk cId="1719454563" sldId="257"/>
        </pc:sldMkLst>
        <pc:spChg chg="mod">
          <ac:chgData name="Arnab Biswas" userId="S::biswas.arnab1999@kgpian.iitkgp.ac.in::1bc4e0a6-2487-48af-9aa1-7ef84b6b678c" providerId="AD" clId="Web-{7147C84E-3098-487E-8B6B-AF08467ABC0E}" dt="2021-09-30T06:34:52.227" v="255" actId="20577"/>
          <ac:spMkLst>
            <pc:docMk/>
            <pc:sldMk cId="1719454563" sldId="257"/>
            <ac:spMk id="2" creationId="{B014B679-78C7-4E89-ADDC-3181835A2109}"/>
          </ac:spMkLst>
        </pc:spChg>
        <pc:spChg chg="del">
          <ac:chgData name="Arnab Biswas" userId="S::biswas.arnab1999@kgpian.iitkgp.ac.in::1bc4e0a6-2487-48af-9aa1-7ef84b6b678c" providerId="AD" clId="Web-{7147C84E-3098-487E-8B6B-AF08467ABC0E}" dt="2021-09-30T05:47:40.806" v="27"/>
          <ac:spMkLst>
            <pc:docMk/>
            <pc:sldMk cId="1719454563" sldId="257"/>
            <ac:spMk id="3" creationId="{EC12E2EC-9584-4BCA-AE19-698F21099CF9}"/>
          </ac:spMkLst>
        </pc:spChg>
        <pc:spChg chg="add">
          <ac:chgData name="Arnab Biswas" userId="S::biswas.arnab1999@kgpian.iitkgp.ac.in::1bc4e0a6-2487-48af-9aa1-7ef84b6b678c" providerId="AD" clId="Web-{7147C84E-3098-487E-8B6B-AF08467ABC0E}" dt="2021-09-30T05:47:52.978" v="30"/>
          <ac:spMkLst>
            <pc:docMk/>
            <pc:sldMk cId="1719454563" sldId="257"/>
            <ac:spMk id="4" creationId="{A4798C7F-C8CA-4799-BF37-3AB4642CDB66}"/>
          </ac:spMkLst>
        </pc:spChg>
        <pc:spChg chg="add">
          <ac:chgData name="Arnab Biswas" userId="S::biswas.arnab1999@kgpian.iitkgp.ac.in::1bc4e0a6-2487-48af-9aa1-7ef84b6b678c" providerId="AD" clId="Web-{7147C84E-3098-487E-8B6B-AF08467ABC0E}" dt="2021-09-30T05:47:52.978" v="30"/>
          <ac:spMkLst>
            <pc:docMk/>
            <pc:sldMk cId="1719454563" sldId="257"/>
            <ac:spMk id="6" creationId="{216BB147-20D5-4D93-BDA5-1BC614D6A4B2}"/>
          </ac:spMkLst>
        </pc:spChg>
        <pc:spChg chg="add del">
          <ac:chgData name="Arnab Biswas" userId="S::biswas.arnab1999@kgpian.iitkgp.ac.in::1bc4e0a6-2487-48af-9aa1-7ef84b6b678c" providerId="AD" clId="Web-{7147C84E-3098-487E-8B6B-AF08467ABC0E}" dt="2021-09-30T05:47:52.916" v="29"/>
          <ac:spMkLst>
            <pc:docMk/>
            <pc:sldMk cId="1719454563" sldId="257"/>
            <ac:spMk id="7" creationId="{A4798C7F-C8CA-4799-BF37-3AB4642CDB66}"/>
          </ac:spMkLst>
        </pc:spChg>
        <pc:spChg chg="add">
          <ac:chgData name="Arnab Biswas" userId="S::biswas.arnab1999@kgpian.iitkgp.ac.in::1bc4e0a6-2487-48af-9aa1-7ef84b6b678c" providerId="AD" clId="Web-{7147C84E-3098-487E-8B6B-AF08467ABC0E}" dt="2021-09-30T05:47:52.978" v="30"/>
          <ac:spMkLst>
            <pc:docMk/>
            <pc:sldMk cId="1719454563" sldId="257"/>
            <ac:spMk id="8" creationId="{0A253F60-DE40-4508-A37A-61331DF1DD5D}"/>
          </ac:spMkLst>
        </pc:spChg>
        <pc:spChg chg="add del">
          <ac:chgData name="Arnab Biswas" userId="S::biswas.arnab1999@kgpian.iitkgp.ac.in::1bc4e0a6-2487-48af-9aa1-7ef84b6b678c" providerId="AD" clId="Web-{7147C84E-3098-487E-8B6B-AF08467ABC0E}" dt="2021-09-30T05:47:52.916" v="29"/>
          <ac:spMkLst>
            <pc:docMk/>
            <pc:sldMk cId="1719454563" sldId="257"/>
            <ac:spMk id="40" creationId="{216BB147-20D5-4D93-BDA5-1BC614D6A4B2}"/>
          </ac:spMkLst>
        </pc:spChg>
        <pc:spChg chg="add del">
          <ac:chgData name="Arnab Biswas" userId="S::biswas.arnab1999@kgpian.iitkgp.ac.in::1bc4e0a6-2487-48af-9aa1-7ef84b6b678c" providerId="AD" clId="Web-{7147C84E-3098-487E-8B6B-AF08467ABC0E}" dt="2021-09-30T05:47:52.916" v="29"/>
          <ac:spMkLst>
            <pc:docMk/>
            <pc:sldMk cId="1719454563" sldId="257"/>
            <ac:spMk id="42" creationId="{0A253F60-DE40-4508-A37A-61331DF1DD5D}"/>
          </ac:spMkLst>
        </pc:spChg>
        <pc:spChg chg="add">
          <ac:chgData name="Arnab Biswas" userId="S::biswas.arnab1999@kgpian.iitkgp.ac.in::1bc4e0a6-2487-48af-9aa1-7ef84b6b678c" providerId="AD" clId="Web-{7147C84E-3098-487E-8B6B-AF08467ABC0E}" dt="2021-09-30T05:47:52.978" v="30"/>
          <ac:spMkLst>
            <pc:docMk/>
            <pc:sldMk cId="1719454563" sldId="257"/>
            <ac:spMk id="43" creationId="{BA6285CA-6AFA-4F27-AFB5-1B32CDE09B1A}"/>
          </ac:spMkLst>
        </pc:spChg>
        <pc:spChg chg="add">
          <ac:chgData name="Arnab Biswas" userId="S::biswas.arnab1999@kgpian.iitkgp.ac.in::1bc4e0a6-2487-48af-9aa1-7ef84b6b678c" providerId="AD" clId="Web-{7147C84E-3098-487E-8B6B-AF08467ABC0E}" dt="2021-09-30T05:47:52.978" v="30"/>
          <ac:spMkLst>
            <pc:docMk/>
            <pc:sldMk cId="1719454563" sldId="257"/>
            <ac:spMk id="74" creationId="{48C51051-00C6-4086-8FE0-DE7EDBF5A02F}"/>
          </ac:spMkLst>
        </pc:spChg>
        <pc:spChg chg="add">
          <ac:chgData name="Arnab Biswas" userId="S::biswas.arnab1999@kgpian.iitkgp.ac.in::1bc4e0a6-2487-48af-9aa1-7ef84b6b678c" providerId="AD" clId="Web-{7147C84E-3098-487E-8B6B-AF08467ABC0E}" dt="2021-09-30T05:47:52.978" v="30"/>
          <ac:spMkLst>
            <pc:docMk/>
            <pc:sldMk cId="1719454563" sldId="257"/>
            <ac:spMk id="105" creationId="{DE6FA2BA-220F-4070-A46C-D437A6D2421C}"/>
          </ac:spMkLst>
        </pc:spChg>
        <pc:spChg chg="add del">
          <ac:chgData name="Arnab Biswas" userId="S::biswas.arnab1999@kgpian.iitkgp.ac.in::1bc4e0a6-2487-48af-9aa1-7ef84b6b678c" providerId="AD" clId="Web-{7147C84E-3098-487E-8B6B-AF08467ABC0E}" dt="2021-09-30T05:47:52.916" v="29"/>
          <ac:spMkLst>
            <pc:docMk/>
            <pc:sldMk cId="1719454563" sldId="257"/>
            <ac:spMk id="106" creationId="{BA6285CA-6AFA-4F27-AFB5-1B32CDE09B1A}"/>
          </ac:spMkLst>
        </pc:spChg>
        <pc:spChg chg="add">
          <ac:chgData name="Arnab Biswas" userId="S::biswas.arnab1999@kgpian.iitkgp.ac.in::1bc4e0a6-2487-48af-9aa1-7ef84b6b678c" providerId="AD" clId="Web-{7147C84E-3098-487E-8B6B-AF08467ABC0E}" dt="2021-09-30T05:47:52.978" v="30"/>
          <ac:spMkLst>
            <pc:docMk/>
            <pc:sldMk cId="1719454563" sldId="257"/>
            <ac:spMk id="107" creationId="{FC93FC6D-7624-42FA-B1D8-28E57918A84F}"/>
          </ac:spMkLst>
        </pc:spChg>
        <pc:spChg chg="add del">
          <ac:chgData name="Arnab Biswas" userId="S::biswas.arnab1999@kgpian.iitkgp.ac.in::1bc4e0a6-2487-48af-9aa1-7ef84b6b678c" providerId="AD" clId="Web-{7147C84E-3098-487E-8B6B-AF08467ABC0E}" dt="2021-09-30T05:47:52.916" v="29"/>
          <ac:spMkLst>
            <pc:docMk/>
            <pc:sldMk cId="1719454563" sldId="257"/>
            <ac:spMk id="108" creationId="{7F7C084A-330C-4243-AD92-F98B226F06BC}"/>
          </ac:spMkLst>
        </pc:spChg>
        <pc:spChg chg="add">
          <ac:chgData name="Arnab Biswas" userId="S::biswas.arnab1999@kgpian.iitkgp.ac.in::1bc4e0a6-2487-48af-9aa1-7ef84b6b678c" providerId="AD" clId="Web-{7147C84E-3098-487E-8B6B-AF08467ABC0E}" dt="2021-09-30T05:47:52.978" v="30"/>
          <ac:spMkLst>
            <pc:docMk/>
            <pc:sldMk cId="1719454563" sldId="257"/>
            <ac:spMk id="109" creationId="{AACFA93B-C64D-4B23-B6C7-B7F4F9E2A061}"/>
          </ac:spMkLst>
        </pc:spChg>
        <pc:spChg chg="add del">
          <ac:chgData name="Arnab Biswas" userId="S::biswas.arnab1999@kgpian.iitkgp.ac.in::1bc4e0a6-2487-48af-9aa1-7ef84b6b678c" providerId="AD" clId="Web-{7147C84E-3098-487E-8B6B-AF08467ABC0E}" dt="2021-09-30T05:47:52.916" v="29"/>
          <ac:spMkLst>
            <pc:docMk/>
            <pc:sldMk cId="1719454563" sldId="257"/>
            <ac:spMk id="110" creationId="{7F19A9C0-8335-4ABB-91B6-396031712693}"/>
          </ac:spMkLst>
        </pc:spChg>
        <pc:spChg chg="add del">
          <ac:chgData name="Arnab Biswas" userId="S::biswas.arnab1999@kgpian.iitkgp.ac.in::1bc4e0a6-2487-48af-9aa1-7ef84b6b678c" providerId="AD" clId="Web-{7147C84E-3098-487E-8B6B-AF08467ABC0E}" dt="2021-09-30T05:47:52.916" v="29"/>
          <ac:spMkLst>
            <pc:docMk/>
            <pc:sldMk cId="1719454563" sldId="257"/>
            <ac:spMk id="112" creationId="{7BCC6446-8462-4A63-9B6F-8F57EC40F648}"/>
          </ac:spMkLst>
        </pc:spChg>
        <pc:spChg chg="add del">
          <ac:chgData name="Arnab Biswas" userId="S::biswas.arnab1999@kgpian.iitkgp.ac.in::1bc4e0a6-2487-48af-9aa1-7ef84b6b678c" providerId="AD" clId="Web-{7147C84E-3098-487E-8B6B-AF08467ABC0E}" dt="2021-09-30T05:47:52.916" v="29"/>
          <ac:spMkLst>
            <pc:docMk/>
            <pc:sldMk cId="1719454563" sldId="257"/>
            <ac:spMk id="114" creationId="{3BA1208A-FAFD-4827-BF3E-A6B16CA01D56}"/>
          </ac:spMkLst>
        </pc:spChg>
        <pc:grpChg chg="add">
          <ac:chgData name="Arnab Biswas" userId="S::biswas.arnab1999@kgpian.iitkgp.ac.in::1bc4e0a6-2487-48af-9aa1-7ef84b6b678c" providerId="AD" clId="Web-{7147C84E-3098-487E-8B6B-AF08467ABC0E}" dt="2021-09-30T05:47:52.978" v="30"/>
          <ac:grpSpMkLst>
            <pc:docMk/>
            <pc:sldMk cId="1719454563" sldId="257"/>
            <ac:grpSpMk id="5" creationId="{87F0794B-55D3-4D2D-BDE7-4688ED321E42}"/>
          </ac:grpSpMkLst>
        </pc:grpChg>
        <pc:grpChg chg="add del">
          <ac:chgData name="Arnab Biswas" userId="S::biswas.arnab1999@kgpian.iitkgp.ac.in::1bc4e0a6-2487-48af-9aa1-7ef84b6b678c" providerId="AD" clId="Web-{7147C84E-3098-487E-8B6B-AF08467ABC0E}" dt="2021-09-30T05:47:52.916" v="29"/>
          <ac:grpSpMkLst>
            <pc:docMk/>
            <pc:sldMk cId="1719454563" sldId="257"/>
            <ac:grpSpMk id="9" creationId="{87F0794B-55D3-4D2D-BDE7-4688ED321E42}"/>
          </ac:grpSpMkLst>
        </pc:grpChg>
        <pc:grpChg chg="add">
          <ac:chgData name="Arnab Biswas" userId="S::biswas.arnab1999@kgpian.iitkgp.ac.in::1bc4e0a6-2487-48af-9aa1-7ef84b6b678c" providerId="AD" clId="Web-{7147C84E-3098-487E-8B6B-AF08467ABC0E}" dt="2021-09-30T05:47:52.978" v="30"/>
          <ac:grpSpMkLst>
            <pc:docMk/>
            <pc:sldMk cId="1719454563" sldId="257"/>
            <ac:grpSpMk id="39" creationId="{CFB42397-759B-4110-90F9-11A099A04F18}"/>
          </ac:grpSpMkLst>
        </pc:grpChg>
        <pc:grpChg chg="add">
          <ac:chgData name="Arnab Biswas" userId="S::biswas.arnab1999@kgpian.iitkgp.ac.in::1bc4e0a6-2487-48af-9aa1-7ef84b6b678c" providerId="AD" clId="Web-{7147C84E-3098-487E-8B6B-AF08467ABC0E}" dt="2021-09-30T05:47:52.978" v="30"/>
          <ac:grpSpMkLst>
            <pc:docMk/>
            <pc:sldMk cId="1719454563" sldId="257"/>
            <ac:grpSpMk id="41" creationId="{9A50F0F9-04C8-47E4-AF66-B3CAF8C81917}"/>
          </ac:grpSpMkLst>
        </pc:grpChg>
        <pc:grpChg chg="add del">
          <ac:chgData name="Arnab Biswas" userId="S::biswas.arnab1999@kgpian.iitkgp.ac.in::1bc4e0a6-2487-48af-9aa1-7ef84b6b678c" providerId="AD" clId="Web-{7147C84E-3098-487E-8B6B-AF08467ABC0E}" dt="2021-09-30T05:47:52.916" v="29"/>
          <ac:grpSpMkLst>
            <pc:docMk/>
            <pc:sldMk cId="1719454563" sldId="257"/>
            <ac:grpSpMk id="44" creationId="{CFB42397-759B-4110-90F9-11A099A04F18}"/>
          </ac:grpSpMkLst>
        </pc:grpChg>
        <pc:grpChg chg="add del">
          <ac:chgData name="Arnab Biswas" userId="S::biswas.arnab1999@kgpian.iitkgp.ac.in::1bc4e0a6-2487-48af-9aa1-7ef84b6b678c" providerId="AD" clId="Web-{7147C84E-3098-487E-8B6B-AF08467ABC0E}" dt="2021-09-30T05:47:52.916" v="29"/>
          <ac:grpSpMkLst>
            <pc:docMk/>
            <pc:sldMk cId="1719454563" sldId="257"/>
            <ac:grpSpMk id="75" creationId="{9A50F0F9-04C8-47E4-AF66-B3CAF8C81917}"/>
          </ac:grpSpMkLst>
        </pc:grpChg>
        <pc:grpChg chg="add">
          <ac:chgData name="Arnab Biswas" userId="S::biswas.arnab1999@kgpian.iitkgp.ac.in::1bc4e0a6-2487-48af-9aa1-7ef84b6b678c" providerId="AD" clId="Web-{7147C84E-3098-487E-8B6B-AF08467ABC0E}" dt="2021-09-30T05:47:52.978" v="30"/>
          <ac:grpSpMkLst>
            <pc:docMk/>
            <pc:sldMk cId="1719454563" sldId="257"/>
            <ac:grpSpMk id="111" creationId="{E8BBA9B4-EF00-4579-A73A-061C5F902438}"/>
          </ac:grpSpMkLst>
        </pc:grpChg>
        <pc:grpChg chg="add del">
          <ac:chgData name="Arnab Biswas" userId="S::biswas.arnab1999@kgpian.iitkgp.ac.in::1bc4e0a6-2487-48af-9aa1-7ef84b6b678c" providerId="AD" clId="Web-{7147C84E-3098-487E-8B6B-AF08467ABC0E}" dt="2021-09-30T05:47:52.916" v="29"/>
          <ac:grpSpMkLst>
            <pc:docMk/>
            <pc:sldMk cId="1719454563" sldId="257"/>
            <ac:grpSpMk id="116" creationId="{8118ECEF-CA6A-4CB6-BCA5-59B2DB40C4AB}"/>
          </ac:grpSpMkLst>
        </pc:grpChg>
      </pc:sldChg>
      <pc:sldMasterChg chg="add del addSldLayout delSldLayout">
        <pc:chgData name="Arnab Biswas" userId="S::biswas.arnab1999@kgpian.iitkgp.ac.in::1bc4e0a6-2487-48af-9aa1-7ef84b6b678c" providerId="AD" clId="Web-{7147C84E-3098-487E-8B6B-AF08467ABC0E}" dt="2021-09-30T05:44:02.510" v="6"/>
        <pc:sldMasterMkLst>
          <pc:docMk/>
          <pc:sldMasterMk cId="2460954070" sldId="2147483660"/>
        </pc:sldMasterMkLst>
        <pc:sldLayoutChg chg="add del">
          <pc:chgData name="Arnab Biswas" userId="S::biswas.arnab1999@kgpian.iitkgp.ac.in::1bc4e0a6-2487-48af-9aa1-7ef84b6b678c" providerId="AD" clId="Web-{7147C84E-3098-487E-8B6B-AF08467ABC0E}" dt="2021-09-30T05:44:02.510" v="6"/>
          <pc:sldLayoutMkLst>
            <pc:docMk/>
            <pc:sldMasterMk cId="2460954070" sldId="2147483660"/>
            <pc:sldLayoutMk cId="2385387890" sldId="2147483661"/>
          </pc:sldLayoutMkLst>
        </pc:sldLayoutChg>
        <pc:sldLayoutChg chg="add del">
          <pc:chgData name="Arnab Biswas" userId="S::biswas.arnab1999@kgpian.iitkgp.ac.in::1bc4e0a6-2487-48af-9aa1-7ef84b6b678c" providerId="AD" clId="Web-{7147C84E-3098-487E-8B6B-AF08467ABC0E}" dt="2021-09-30T05:44:02.510" v="6"/>
          <pc:sldLayoutMkLst>
            <pc:docMk/>
            <pc:sldMasterMk cId="2460954070" sldId="2147483660"/>
            <pc:sldLayoutMk cId="949138452" sldId="2147483662"/>
          </pc:sldLayoutMkLst>
        </pc:sldLayoutChg>
        <pc:sldLayoutChg chg="add del">
          <pc:chgData name="Arnab Biswas" userId="S::biswas.arnab1999@kgpian.iitkgp.ac.in::1bc4e0a6-2487-48af-9aa1-7ef84b6b678c" providerId="AD" clId="Web-{7147C84E-3098-487E-8B6B-AF08467ABC0E}" dt="2021-09-30T05:44:02.510" v="6"/>
          <pc:sldLayoutMkLst>
            <pc:docMk/>
            <pc:sldMasterMk cId="2460954070" sldId="2147483660"/>
            <pc:sldLayoutMk cId="2591524520" sldId="2147483663"/>
          </pc:sldLayoutMkLst>
        </pc:sldLayoutChg>
        <pc:sldLayoutChg chg="add del">
          <pc:chgData name="Arnab Biswas" userId="S::biswas.arnab1999@kgpian.iitkgp.ac.in::1bc4e0a6-2487-48af-9aa1-7ef84b6b678c" providerId="AD" clId="Web-{7147C84E-3098-487E-8B6B-AF08467ABC0E}" dt="2021-09-30T05:44:02.510" v="6"/>
          <pc:sldLayoutMkLst>
            <pc:docMk/>
            <pc:sldMasterMk cId="2460954070" sldId="2147483660"/>
            <pc:sldLayoutMk cId="1203092039" sldId="2147483664"/>
          </pc:sldLayoutMkLst>
        </pc:sldLayoutChg>
        <pc:sldLayoutChg chg="add del">
          <pc:chgData name="Arnab Biswas" userId="S::biswas.arnab1999@kgpian.iitkgp.ac.in::1bc4e0a6-2487-48af-9aa1-7ef84b6b678c" providerId="AD" clId="Web-{7147C84E-3098-487E-8B6B-AF08467ABC0E}" dt="2021-09-30T05:44:02.510" v="6"/>
          <pc:sldLayoutMkLst>
            <pc:docMk/>
            <pc:sldMasterMk cId="2460954070" sldId="2147483660"/>
            <pc:sldLayoutMk cId="3733172339" sldId="2147483665"/>
          </pc:sldLayoutMkLst>
        </pc:sldLayoutChg>
        <pc:sldLayoutChg chg="add del">
          <pc:chgData name="Arnab Biswas" userId="S::biswas.arnab1999@kgpian.iitkgp.ac.in::1bc4e0a6-2487-48af-9aa1-7ef84b6b678c" providerId="AD" clId="Web-{7147C84E-3098-487E-8B6B-AF08467ABC0E}" dt="2021-09-30T05:44:02.510" v="6"/>
          <pc:sldLayoutMkLst>
            <pc:docMk/>
            <pc:sldMasterMk cId="2460954070" sldId="2147483660"/>
            <pc:sldLayoutMk cId="3210312558" sldId="2147483666"/>
          </pc:sldLayoutMkLst>
        </pc:sldLayoutChg>
        <pc:sldLayoutChg chg="add del">
          <pc:chgData name="Arnab Biswas" userId="S::biswas.arnab1999@kgpian.iitkgp.ac.in::1bc4e0a6-2487-48af-9aa1-7ef84b6b678c" providerId="AD" clId="Web-{7147C84E-3098-487E-8B6B-AF08467ABC0E}" dt="2021-09-30T05:44:02.510" v="6"/>
          <pc:sldLayoutMkLst>
            <pc:docMk/>
            <pc:sldMasterMk cId="2460954070" sldId="2147483660"/>
            <pc:sldLayoutMk cId="3146388984" sldId="2147483667"/>
          </pc:sldLayoutMkLst>
        </pc:sldLayoutChg>
        <pc:sldLayoutChg chg="add del">
          <pc:chgData name="Arnab Biswas" userId="S::biswas.arnab1999@kgpian.iitkgp.ac.in::1bc4e0a6-2487-48af-9aa1-7ef84b6b678c" providerId="AD" clId="Web-{7147C84E-3098-487E-8B6B-AF08467ABC0E}" dt="2021-09-30T05:44:02.510" v="6"/>
          <pc:sldLayoutMkLst>
            <pc:docMk/>
            <pc:sldMasterMk cId="2460954070" sldId="2147483660"/>
            <pc:sldLayoutMk cId="3171841454" sldId="2147483668"/>
          </pc:sldLayoutMkLst>
        </pc:sldLayoutChg>
        <pc:sldLayoutChg chg="add del">
          <pc:chgData name="Arnab Biswas" userId="S::biswas.arnab1999@kgpian.iitkgp.ac.in::1bc4e0a6-2487-48af-9aa1-7ef84b6b678c" providerId="AD" clId="Web-{7147C84E-3098-487E-8B6B-AF08467ABC0E}" dt="2021-09-30T05:44:02.510" v="6"/>
          <pc:sldLayoutMkLst>
            <pc:docMk/>
            <pc:sldMasterMk cId="2460954070" sldId="2147483660"/>
            <pc:sldLayoutMk cId="1718958274" sldId="2147483669"/>
          </pc:sldLayoutMkLst>
        </pc:sldLayoutChg>
        <pc:sldLayoutChg chg="add del">
          <pc:chgData name="Arnab Biswas" userId="S::biswas.arnab1999@kgpian.iitkgp.ac.in::1bc4e0a6-2487-48af-9aa1-7ef84b6b678c" providerId="AD" clId="Web-{7147C84E-3098-487E-8B6B-AF08467ABC0E}" dt="2021-09-30T05:44:02.510" v="6"/>
          <pc:sldLayoutMkLst>
            <pc:docMk/>
            <pc:sldMasterMk cId="2460954070" sldId="2147483660"/>
            <pc:sldLayoutMk cId="2202905451" sldId="2147483670"/>
          </pc:sldLayoutMkLst>
        </pc:sldLayoutChg>
        <pc:sldLayoutChg chg="add del">
          <pc:chgData name="Arnab Biswas" userId="S::biswas.arnab1999@kgpian.iitkgp.ac.in::1bc4e0a6-2487-48af-9aa1-7ef84b6b678c" providerId="AD" clId="Web-{7147C84E-3098-487E-8B6B-AF08467ABC0E}" dt="2021-09-30T05:44:02.510" v="6"/>
          <pc:sldLayoutMkLst>
            <pc:docMk/>
            <pc:sldMasterMk cId="2460954070" sldId="2147483660"/>
            <pc:sldLayoutMk cId="3479445657" sldId="2147483671"/>
          </pc:sldLayoutMkLst>
        </pc:sldLayoutChg>
      </pc:sldMasterChg>
      <pc:sldMasterChg chg="add del replId addSldLayout delSldLayout">
        <pc:chgData name="Arnab Biswas" userId="S::biswas.arnab1999@kgpian.iitkgp.ac.in::1bc4e0a6-2487-48af-9aa1-7ef84b6b678c" providerId="AD" clId="Web-{7147C84E-3098-487E-8B6B-AF08467ABC0E}" dt="2021-09-30T05:36:14.946" v="3"/>
        <pc:sldMasterMkLst>
          <pc:docMk/>
          <pc:sldMasterMk cId="1260045028" sldId="2147483672"/>
        </pc:sldMasterMkLst>
        <pc:sldLayoutChg chg="add del">
          <pc:chgData name="Arnab Biswas" userId="S::biswas.arnab1999@kgpian.iitkgp.ac.in::1bc4e0a6-2487-48af-9aa1-7ef84b6b678c" providerId="AD" clId="Web-{7147C84E-3098-487E-8B6B-AF08467ABC0E}" dt="2021-09-30T05:36:14.946" v="3"/>
          <pc:sldLayoutMkLst>
            <pc:docMk/>
            <pc:sldMasterMk cId="1260045028" sldId="2147483672"/>
            <pc:sldLayoutMk cId="2420165190" sldId="2147483673"/>
          </pc:sldLayoutMkLst>
        </pc:sldLayoutChg>
        <pc:sldLayoutChg chg="add del replId">
          <pc:chgData name="Arnab Biswas" userId="S::biswas.arnab1999@kgpian.iitkgp.ac.in::1bc4e0a6-2487-48af-9aa1-7ef84b6b678c" providerId="AD" clId="Web-{7147C84E-3098-487E-8B6B-AF08467ABC0E}" dt="2021-09-30T05:36:14.946" v="3"/>
          <pc:sldLayoutMkLst>
            <pc:docMk/>
            <pc:sldMasterMk cId="1260045028" sldId="2147483672"/>
            <pc:sldLayoutMk cId="562662921" sldId="2147483674"/>
          </pc:sldLayoutMkLst>
        </pc:sldLayoutChg>
        <pc:sldLayoutChg chg="add del replId">
          <pc:chgData name="Arnab Biswas" userId="S::biswas.arnab1999@kgpian.iitkgp.ac.in::1bc4e0a6-2487-48af-9aa1-7ef84b6b678c" providerId="AD" clId="Web-{7147C84E-3098-487E-8B6B-AF08467ABC0E}" dt="2021-09-30T05:36:14.946" v="3"/>
          <pc:sldLayoutMkLst>
            <pc:docMk/>
            <pc:sldMasterMk cId="1260045028" sldId="2147483672"/>
            <pc:sldLayoutMk cId="4025772311" sldId="2147483675"/>
          </pc:sldLayoutMkLst>
        </pc:sldLayoutChg>
        <pc:sldLayoutChg chg="add del replId">
          <pc:chgData name="Arnab Biswas" userId="S::biswas.arnab1999@kgpian.iitkgp.ac.in::1bc4e0a6-2487-48af-9aa1-7ef84b6b678c" providerId="AD" clId="Web-{7147C84E-3098-487E-8B6B-AF08467ABC0E}" dt="2021-09-30T05:36:14.946" v="3"/>
          <pc:sldLayoutMkLst>
            <pc:docMk/>
            <pc:sldMasterMk cId="1260045028" sldId="2147483672"/>
            <pc:sldLayoutMk cId="1377731742" sldId="2147483676"/>
          </pc:sldLayoutMkLst>
        </pc:sldLayoutChg>
        <pc:sldLayoutChg chg="add del replId">
          <pc:chgData name="Arnab Biswas" userId="S::biswas.arnab1999@kgpian.iitkgp.ac.in::1bc4e0a6-2487-48af-9aa1-7ef84b6b678c" providerId="AD" clId="Web-{7147C84E-3098-487E-8B6B-AF08467ABC0E}" dt="2021-09-30T05:36:14.946" v="3"/>
          <pc:sldLayoutMkLst>
            <pc:docMk/>
            <pc:sldMasterMk cId="1260045028" sldId="2147483672"/>
            <pc:sldLayoutMk cId="3714820397" sldId="2147483677"/>
          </pc:sldLayoutMkLst>
        </pc:sldLayoutChg>
        <pc:sldLayoutChg chg="add del replId">
          <pc:chgData name="Arnab Biswas" userId="S::biswas.arnab1999@kgpian.iitkgp.ac.in::1bc4e0a6-2487-48af-9aa1-7ef84b6b678c" providerId="AD" clId="Web-{7147C84E-3098-487E-8B6B-AF08467ABC0E}" dt="2021-09-30T05:36:14.946" v="3"/>
          <pc:sldLayoutMkLst>
            <pc:docMk/>
            <pc:sldMasterMk cId="1260045028" sldId="2147483672"/>
            <pc:sldLayoutMk cId="4169840179" sldId="2147483678"/>
          </pc:sldLayoutMkLst>
        </pc:sldLayoutChg>
        <pc:sldLayoutChg chg="add del replId">
          <pc:chgData name="Arnab Biswas" userId="S::biswas.arnab1999@kgpian.iitkgp.ac.in::1bc4e0a6-2487-48af-9aa1-7ef84b6b678c" providerId="AD" clId="Web-{7147C84E-3098-487E-8B6B-AF08467ABC0E}" dt="2021-09-30T05:36:14.946" v="3"/>
          <pc:sldLayoutMkLst>
            <pc:docMk/>
            <pc:sldMasterMk cId="1260045028" sldId="2147483672"/>
            <pc:sldLayoutMk cId="2957504495" sldId="2147483679"/>
          </pc:sldLayoutMkLst>
        </pc:sldLayoutChg>
        <pc:sldLayoutChg chg="add del replId">
          <pc:chgData name="Arnab Biswas" userId="S::biswas.arnab1999@kgpian.iitkgp.ac.in::1bc4e0a6-2487-48af-9aa1-7ef84b6b678c" providerId="AD" clId="Web-{7147C84E-3098-487E-8B6B-AF08467ABC0E}" dt="2021-09-30T05:36:14.946" v="3"/>
          <pc:sldLayoutMkLst>
            <pc:docMk/>
            <pc:sldMasterMk cId="1260045028" sldId="2147483672"/>
            <pc:sldLayoutMk cId="3550107244" sldId="2147483680"/>
          </pc:sldLayoutMkLst>
        </pc:sldLayoutChg>
        <pc:sldLayoutChg chg="add del replId">
          <pc:chgData name="Arnab Biswas" userId="S::biswas.arnab1999@kgpian.iitkgp.ac.in::1bc4e0a6-2487-48af-9aa1-7ef84b6b678c" providerId="AD" clId="Web-{7147C84E-3098-487E-8B6B-AF08467ABC0E}" dt="2021-09-30T05:36:14.946" v="3"/>
          <pc:sldLayoutMkLst>
            <pc:docMk/>
            <pc:sldMasterMk cId="1260045028" sldId="2147483672"/>
            <pc:sldLayoutMk cId="304024397" sldId="2147483681"/>
          </pc:sldLayoutMkLst>
        </pc:sldLayoutChg>
        <pc:sldLayoutChg chg="add del replId">
          <pc:chgData name="Arnab Biswas" userId="S::biswas.arnab1999@kgpian.iitkgp.ac.in::1bc4e0a6-2487-48af-9aa1-7ef84b6b678c" providerId="AD" clId="Web-{7147C84E-3098-487E-8B6B-AF08467ABC0E}" dt="2021-09-30T05:36:14.946" v="3"/>
          <pc:sldLayoutMkLst>
            <pc:docMk/>
            <pc:sldMasterMk cId="1260045028" sldId="2147483672"/>
            <pc:sldLayoutMk cId="528156594" sldId="2147483682"/>
          </pc:sldLayoutMkLst>
        </pc:sldLayoutChg>
        <pc:sldLayoutChg chg="add del replId">
          <pc:chgData name="Arnab Biswas" userId="S::biswas.arnab1999@kgpian.iitkgp.ac.in::1bc4e0a6-2487-48af-9aa1-7ef84b6b678c" providerId="AD" clId="Web-{7147C84E-3098-487E-8B6B-AF08467ABC0E}" dt="2021-09-30T05:36:14.946" v="3"/>
          <pc:sldLayoutMkLst>
            <pc:docMk/>
            <pc:sldMasterMk cId="1260045028" sldId="2147483672"/>
            <pc:sldLayoutMk cId="2186035357" sldId="2147483683"/>
          </pc:sldLayoutMkLst>
        </pc:sldLayoutChg>
      </pc:sldMasterChg>
      <pc:sldMasterChg chg="add del addSldLayout delSldLayout">
        <pc:chgData name="Arnab Biswas" userId="S::biswas.arnab1999@kgpian.iitkgp.ac.in::1bc4e0a6-2487-48af-9aa1-7ef84b6b678c" providerId="AD" clId="Web-{7147C84E-3098-487E-8B6B-AF08467ABC0E}" dt="2021-09-30T05:46:48.068" v="25"/>
        <pc:sldMasterMkLst>
          <pc:docMk/>
          <pc:sldMasterMk cId="1610493551" sldId="2147483685"/>
        </pc:sldMasterMkLst>
        <pc:sldLayoutChg chg="add del">
          <pc:chgData name="Arnab Biswas" userId="S::biswas.arnab1999@kgpian.iitkgp.ac.in::1bc4e0a6-2487-48af-9aa1-7ef84b6b678c" providerId="AD" clId="Web-{7147C84E-3098-487E-8B6B-AF08467ABC0E}" dt="2021-09-30T05:46:48.068" v="25"/>
          <pc:sldLayoutMkLst>
            <pc:docMk/>
            <pc:sldMasterMk cId="1610493551" sldId="2147483685"/>
            <pc:sldLayoutMk cId="3459913740" sldId="2147483674"/>
          </pc:sldLayoutMkLst>
        </pc:sldLayoutChg>
        <pc:sldLayoutChg chg="add del">
          <pc:chgData name="Arnab Biswas" userId="S::biswas.arnab1999@kgpian.iitkgp.ac.in::1bc4e0a6-2487-48af-9aa1-7ef84b6b678c" providerId="AD" clId="Web-{7147C84E-3098-487E-8B6B-AF08467ABC0E}" dt="2021-09-30T05:46:48.068" v="25"/>
          <pc:sldLayoutMkLst>
            <pc:docMk/>
            <pc:sldMasterMk cId="1610493551" sldId="2147483685"/>
            <pc:sldLayoutMk cId="2503002453" sldId="2147483675"/>
          </pc:sldLayoutMkLst>
        </pc:sldLayoutChg>
        <pc:sldLayoutChg chg="add del">
          <pc:chgData name="Arnab Biswas" userId="S::biswas.arnab1999@kgpian.iitkgp.ac.in::1bc4e0a6-2487-48af-9aa1-7ef84b6b678c" providerId="AD" clId="Web-{7147C84E-3098-487E-8B6B-AF08467ABC0E}" dt="2021-09-30T05:46:48.068" v="25"/>
          <pc:sldLayoutMkLst>
            <pc:docMk/>
            <pc:sldMasterMk cId="1610493551" sldId="2147483685"/>
            <pc:sldLayoutMk cId="2595732076" sldId="2147483676"/>
          </pc:sldLayoutMkLst>
        </pc:sldLayoutChg>
        <pc:sldLayoutChg chg="add del">
          <pc:chgData name="Arnab Biswas" userId="S::biswas.arnab1999@kgpian.iitkgp.ac.in::1bc4e0a6-2487-48af-9aa1-7ef84b6b678c" providerId="AD" clId="Web-{7147C84E-3098-487E-8B6B-AF08467ABC0E}" dt="2021-09-30T05:46:48.068" v="25"/>
          <pc:sldLayoutMkLst>
            <pc:docMk/>
            <pc:sldMasterMk cId="1610493551" sldId="2147483685"/>
            <pc:sldLayoutMk cId="3390587814" sldId="2147483677"/>
          </pc:sldLayoutMkLst>
        </pc:sldLayoutChg>
        <pc:sldLayoutChg chg="add del">
          <pc:chgData name="Arnab Biswas" userId="S::biswas.arnab1999@kgpian.iitkgp.ac.in::1bc4e0a6-2487-48af-9aa1-7ef84b6b678c" providerId="AD" clId="Web-{7147C84E-3098-487E-8B6B-AF08467ABC0E}" dt="2021-09-30T05:46:48.068" v="25"/>
          <pc:sldLayoutMkLst>
            <pc:docMk/>
            <pc:sldMasterMk cId="1610493551" sldId="2147483685"/>
            <pc:sldLayoutMk cId="4226416730" sldId="2147483678"/>
          </pc:sldLayoutMkLst>
        </pc:sldLayoutChg>
        <pc:sldLayoutChg chg="add del">
          <pc:chgData name="Arnab Biswas" userId="S::biswas.arnab1999@kgpian.iitkgp.ac.in::1bc4e0a6-2487-48af-9aa1-7ef84b6b678c" providerId="AD" clId="Web-{7147C84E-3098-487E-8B6B-AF08467ABC0E}" dt="2021-09-30T05:46:48.068" v="25"/>
          <pc:sldLayoutMkLst>
            <pc:docMk/>
            <pc:sldMasterMk cId="1610493551" sldId="2147483685"/>
            <pc:sldLayoutMk cId="1927945309" sldId="2147483679"/>
          </pc:sldLayoutMkLst>
        </pc:sldLayoutChg>
        <pc:sldLayoutChg chg="add del">
          <pc:chgData name="Arnab Biswas" userId="S::biswas.arnab1999@kgpian.iitkgp.ac.in::1bc4e0a6-2487-48af-9aa1-7ef84b6b678c" providerId="AD" clId="Web-{7147C84E-3098-487E-8B6B-AF08467ABC0E}" dt="2021-09-30T05:46:48.068" v="25"/>
          <pc:sldLayoutMkLst>
            <pc:docMk/>
            <pc:sldMasterMk cId="1610493551" sldId="2147483685"/>
            <pc:sldLayoutMk cId="1829787629" sldId="2147483680"/>
          </pc:sldLayoutMkLst>
        </pc:sldLayoutChg>
        <pc:sldLayoutChg chg="add del">
          <pc:chgData name="Arnab Biswas" userId="S::biswas.arnab1999@kgpian.iitkgp.ac.in::1bc4e0a6-2487-48af-9aa1-7ef84b6b678c" providerId="AD" clId="Web-{7147C84E-3098-487E-8B6B-AF08467ABC0E}" dt="2021-09-30T05:46:48.068" v="25"/>
          <pc:sldLayoutMkLst>
            <pc:docMk/>
            <pc:sldMasterMk cId="1610493551" sldId="2147483685"/>
            <pc:sldLayoutMk cId="605401259" sldId="2147483681"/>
          </pc:sldLayoutMkLst>
        </pc:sldLayoutChg>
        <pc:sldLayoutChg chg="add del">
          <pc:chgData name="Arnab Biswas" userId="S::biswas.arnab1999@kgpian.iitkgp.ac.in::1bc4e0a6-2487-48af-9aa1-7ef84b6b678c" providerId="AD" clId="Web-{7147C84E-3098-487E-8B6B-AF08467ABC0E}" dt="2021-09-30T05:46:48.068" v="25"/>
          <pc:sldLayoutMkLst>
            <pc:docMk/>
            <pc:sldMasterMk cId="1610493551" sldId="2147483685"/>
            <pc:sldLayoutMk cId="1679253033" sldId="2147483682"/>
          </pc:sldLayoutMkLst>
        </pc:sldLayoutChg>
        <pc:sldLayoutChg chg="add del">
          <pc:chgData name="Arnab Biswas" userId="S::biswas.arnab1999@kgpian.iitkgp.ac.in::1bc4e0a6-2487-48af-9aa1-7ef84b6b678c" providerId="AD" clId="Web-{7147C84E-3098-487E-8B6B-AF08467ABC0E}" dt="2021-09-30T05:46:48.068" v="25"/>
          <pc:sldLayoutMkLst>
            <pc:docMk/>
            <pc:sldMasterMk cId="1610493551" sldId="2147483685"/>
            <pc:sldLayoutMk cId="3690046548" sldId="2147483683"/>
          </pc:sldLayoutMkLst>
        </pc:sldLayoutChg>
        <pc:sldLayoutChg chg="add del">
          <pc:chgData name="Arnab Biswas" userId="S::biswas.arnab1999@kgpian.iitkgp.ac.in::1bc4e0a6-2487-48af-9aa1-7ef84b6b678c" providerId="AD" clId="Web-{7147C84E-3098-487E-8B6B-AF08467ABC0E}" dt="2021-09-30T05:46:48.068" v="25"/>
          <pc:sldLayoutMkLst>
            <pc:docMk/>
            <pc:sldMasterMk cId="1610493551" sldId="2147483685"/>
            <pc:sldLayoutMk cId="2116233526" sldId="2147483684"/>
          </pc:sldLayoutMkLst>
        </pc:sldLayoutChg>
      </pc:sldMasterChg>
      <pc:sldMasterChg chg="add del addSldLayout delSldLayout">
        <pc:chgData name="Arnab Biswas" userId="S::biswas.arnab1999@kgpian.iitkgp.ac.in::1bc4e0a6-2487-48af-9aa1-7ef84b6b678c" providerId="AD" clId="Web-{7147C84E-3098-487E-8B6B-AF08467ABC0E}" dt="2021-09-30T05:44:02.431" v="5"/>
        <pc:sldMasterMkLst>
          <pc:docMk/>
          <pc:sldMasterMk cId="3829376622" sldId="2147483698"/>
        </pc:sldMasterMkLst>
        <pc:sldLayoutChg chg="add del">
          <pc:chgData name="Arnab Biswas" userId="S::biswas.arnab1999@kgpian.iitkgp.ac.in::1bc4e0a6-2487-48af-9aa1-7ef84b6b678c" providerId="AD" clId="Web-{7147C84E-3098-487E-8B6B-AF08467ABC0E}" dt="2021-09-30T05:44:02.431" v="5"/>
          <pc:sldLayoutMkLst>
            <pc:docMk/>
            <pc:sldMasterMk cId="3829376622" sldId="2147483698"/>
            <pc:sldLayoutMk cId="3376925567" sldId="2147483687"/>
          </pc:sldLayoutMkLst>
        </pc:sldLayoutChg>
        <pc:sldLayoutChg chg="add del">
          <pc:chgData name="Arnab Biswas" userId="S::biswas.arnab1999@kgpian.iitkgp.ac.in::1bc4e0a6-2487-48af-9aa1-7ef84b6b678c" providerId="AD" clId="Web-{7147C84E-3098-487E-8B6B-AF08467ABC0E}" dt="2021-09-30T05:44:02.431" v="5"/>
          <pc:sldLayoutMkLst>
            <pc:docMk/>
            <pc:sldMasterMk cId="3829376622" sldId="2147483698"/>
            <pc:sldLayoutMk cId="2393757330" sldId="2147483688"/>
          </pc:sldLayoutMkLst>
        </pc:sldLayoutChg>
        <pc:sldLayoutChg chg="add del">
          <pc:chgData name="Arnab Biswas" userId="S::biswas.arnab1999@kgpian.iitkgp.ac.in::1bc4e0a6-2487-48af-9aa1-7ef84b6b678c" providerId="AD" clId="Web-{7147C84E-3098-487E-8B6B-AF08467ABC0E}" dt="2021-09-30T05:44:02.431" v="5"/>
          <pc:sldLayoutMkLst>
            <pc:docMk/>
            <pc:sldMasterMk cId="3829376622" sldId="2147483698"/>
            <pc:sldLayoutMk cId="2718207510" sldId="2147483689"/>
          </pc:sldLayoutMkLst>
        </pc:sldLayoutChg>
        <pc:sldLayoutChg chg="add del">
          <pc:chgData name="Arnab Biswas" userId="S::biswas.arnab1999@kgpian.iitkgp.ac.in::1bc4e0a6-2487-48af-9aa1-7ef84b6b678c" providerId="AD" clId="Web-{7147C84E-3098-487E-8B6B-AF08467ABC0E}" dt="2021-09-30T05:44:02.431" v="5"/>
          <pc:sldLayoutMkLst>
            <pc:docMk/>
            <pc:sldMasterMk cId="3829376622" sldId="2147483698"/>
            <pc:sldLayoutMk cId="627902417" sldId="2147483690"/>
          </pc:sldLayoutMkLst>
        </pc:sldLayoutChg>
        <pc:sldLayoutChg chg="add del">
          <pc:chgData name="Arnab Biswas" userId="S::biswas.arnab1999@kgpian.iitkgp.ac.in::1bc4e0a6-2487-48af-9aa1-7ef84b6b678c" providerId="AD" clId="Web-{7147C84E-3098-487E-8B6B-AF08467ABC0E}" dt="2021-09-30T05:44:02.431" v="5"/>
          <pc:sldLayoutMkLst>
            <pc:docMk/>
            <pc:sldMasterMk cId="3829376622" sldId="2147483698"/>
            <pc:sldLayoutMk cId="1209011579" sldId="2147483691"/>
          </pc:sldLayoutMkLst>
        </pc:sldLayoutChg>
        <pc:sldLayoutChg chg="add del">
          <pc:chgData name="Arnab Biswas" userId="S::biswas.arnab1999@kgpian.iitkgp.ac.in::1bc4e0a6-2487-48af-9aa1-7ef84b6b678c" providerId="AD" clId="Web-{7147C84E-3098-487E-8B6B-AF08467ABC0E}" dt="2021-09-30T05:44:02.431" v="5"/>
          <pc:sldLayoutMkLst>
            <pc:docMk/>
            <pc:sldMasterMk cId="3829376622" sldId="2147483698"/>
            <pc:sldLayoutMk cId="170721100" sldId="2147483692"/>
          </pc:sldLayoutMkLst>
        </pc:sldLayoutChg>
        <pc:sldLayoutChg chg="add del">
          <pc:chgData name="Arnab Biswas" userId="S::biswas.arnab1999@kgpian.iitkgp.ac.in::1bc4e0a6-2487-48af-9aa1-7ef84b6b678c" providerId="AD" clId="Web-{7147C84E-3098-487E-8B6B-AF08467ABC0E}" dt="2021-09-30T05:44:02.431" v="5"/>
          <pc:sldLayoutMkLst>
            <pc:docMk/>
            <pc:sldMasterMk cId="3829376622" sldId="2147483698"/>
            <pc:sldLayoutMk cId="1731429330" sldId="2147483693"/>
          </pc:sldLayoutMkLst>
        </pc:sldLayoutChg>
        <pc:sldLayoutChg chg="add del">
          <pc:chgData name="Arnab Biswas" userId="S::biswas.arnab1999@kgpian.iitkgp.ac.in::1bc4e0a6-2487-48af-9aa1-7ef84b6b678c" providerId="AD" clId="Web-{7147C84E-3098-487E-8B6B-AF08467ABC0E}" dt="2021-09-30T05:44:02.431" v="5"/>
          <pc:sldLayoutMkLst>
            <pc:docMk/>
            <pc:sldMasterMk cId="3829376622" sldId="2147483698"/>
            <pc:sldLayoutMk cId="1228947386" sldId="2147483694"/>
          </pc:sldLayoutMkLst>
        </pc:sldLayoutChg>
        <pc:sldLayoutChg chg="add del">
          <pc:chgData name="Arnab Biswas" userId="S::biswas.arnab1999@kgpian.iitkgp.ac.in::1bc4e0a6-2487-48af-9aa1-7ef84b6b678c" providerId="AD" clId="Web-{7147C84E-3098-487E-8B6B-AF08467ABC0E}" dt="2021-09-30T05:44:02.431" v="5"/>
          <pc:sldLayoutMkLst>
            <pc:docMk/>
            <pc:sldMasterMk cId="3829376622" sldId="2147483698"/>
            <pc:sldLayoutMk cId="1154827339" sldId="2147483695"/>
          </pc:sldLayoutMkLst>
        </pc:sldLayoutChg>
        <pc:sldLayoutChg chg="add del">
          <pc:chgData name="Arnab Biswas" userId="S::biswas.arnab1999@kgpian.iitkgp.ac.in::1bc4e0a6-2487-48af-9aa1-7ef84b6b678c" providerId="AD" clId="Web-{7147C84E-3098-487E-8B6B-AF08467ABC0E}" dt="2021-09-30T05:44:02.431" v="5"/>
          <pc:sldLayoutMkLst>
            <pc:docMk/>
            <pc:sldMasterMk cId="3829376622" sldId="2147483698"/>
            <pc:sldLayoutMk cId="4050615358" sldId="2147483696"/>
          </pc:sldLayoutMkLst>
        </pc:sldLayoutChg>
        <pc:sldLayoutChg chg="add del">
          <pc:chgData name="Arnab Biswas" userId="S::biswas.arnab1999@kgpian.iitkgp.ac.in::1bc4e0a6-2487-48af-9aa1-7ef84b6b678c" providerId="AD" clId="Web-{7147C84E-3098-487E-8B6B-AF08467ABC0E}" dt="2021-09-30T05:44:02.431" v="5"/>
          <pc:sldLayoutMkLst>
            <pc:docMk/>
            <pc:sldMasterMk cId="3829376622" sldId="2147483698"/>
            <pc:sldLayoutMk cId="3679990421" sldId="2147483697"/>
          </pc:sldLayoutMkLst>
        </pc:sldLayoutChg>
      </pc:sldMasterChg>
      <pc:sldMasterChg chg="add del addSldLayout delSldLayout">
        <pc:chgData name="Arnab Biswas" userId="S::biswas.arnab1999@kgpian.iitkgp.ac.in::1bc4e0a6-2487-48af-9aa1-7ef84b6b678c" providerId="AD" clId="Web-{7147C84E-3098-487E-8B6B-AF08467ABC0E}" dt="2021-09-30T05:34:30.767" v="1"/>
        <pc:sldMasterMkLst>
          <pc:docMk/>
          <pc:sldMasterMk cId="3326224129" sldId="2147483764"/>
        </pc:sldMasterMkLst>
        <pc:sldLayoutChg chg="add del">
          <pc:chgData name="Arnab Biswas" userId="S::biswas.arnab1999@kgpian.iitkgp.ac.in::1bc4e0a6-2487-48af-9aa1-7ef84b6b678c" providerId="AD" clId="Web-{7147C84E-3098-487E-8B6B-AF08467ABC0E}" dt="2021-09-30T05:34:30.767" v="1"/>
          <pc:sldLayoutMkLst>
            <pc:docMk/>
            <pc:sldMasterMk cId="3326224129" sldId="2147483764"/>
            <pc:sldLayoutMk cId="3878466405" sldId="2147483752"/>
          </pc:sldLayoutMkLst>
        </pc:sldLayoutChg>
        <pc:sldLayoutChg chg="add del">
          <pc:chgData name="Arnab Biswas" userId="S::biswas.arnab1999@kgpian.iitkgp.ac.in::1bc4e0a6-2487-48af-9aa1-7ef84b6b678c" providerId="AD" clId="Web-{7147C84E-3098-487E-8B6B-AF08467ABC0E}" dt="2021-09-30T05:34:30.767" v="1"/>
          <pc:sldLayoutMkLst>
            <pc:docMk/>
            <pc:sldMasterMk cId="3326224129" sldId="2147483764"/>
            <pc:sldLayoutMk cId="2809496324" sldId="2147483753"/>
          </pc:sldLayoutMkLst>
        </pc:sldLayoutChg>
        <pc:sldLayoutChg chg="add del">
          <pc:chgData name="Arnab Biswas" userId="S::biswas.arnab1999@kgpian.iitkgp.ac.in::1bc4e0a6-2487-48af-9aa1-7ef84b6b678c" providerId="AD" clId="Web-{7147C84E-3098-487E-8B6B-AF08467ABC0E}" dt="2021-09-30T05:34:30.767" v="1"/>
          <pc:sldLayoutMkLst>
            <pc:docMk/>
            <pc:sldMasterMk cId="3326224129" sldId="2147483764"/>
            <pc:sldLayoutMk cId="2801736019" sldId="2147483754"/>
          </pc:sldLayoutMkLst>
        </pc:sldLayoutChg>
        <pc:sldLayoutChg chg="add del">
          <pc:chgData name="Arnab Biswas" userId="S::biswas.arnab1999@kgpian.iitkgp.ac.in::1bc4e0a6-2487-48af-9aa1-7ef84b6b678c" providerId="AD" clId="Web-{7147C84E-3098-487E-8B6B-AF08467ABC0E}" dt="2021-09-30T05:34:30.767" v="1"/>
          <pc:sldLayoutMkLst>
            <pc:docMk/>
            <pc:sldMasterMk cId="3326224129" sldId="2147483764"/>
            <pc:sldLayoutMk cId="2437267791" sldId="2147483755"/>
          </pc:sldLayoutMkLst>
        </pc:sldLayoutChg>
        <pc:sldLayoutChg chg="add del">
          <pc:chgData name="Arnab Biswas" userId="S::biswas.arnab1999@kgpian.iitkgp.ac.in::1bc4e0a6-2487-48af-9aa1-7ef84b6b678c" providerId="AD" clId="Web-{7147C84E-3098-487E-8B6B-AF08467ABC0E}" dt="2021-09-30T05:34:30.767" v="1"/>
          <pc:sldLayoutMkLst>
            <pc:docMk/>
            <pc:sldMasterMk cId="3326224129" sldId="2147483764"/>
            <pc:sldLayoutMk cId="3294235515" sldId="2147483756"/>
          </pc:sldLayoutMkLst>
        </pc:sldLayoutChg>
        <pc:sldLayoutChg chg="add del">
          <pc:chgData name="Arnab Biswas" userId="S::biswas.arnab1999@kgpian.iitkgp.ac.in::1bc4e0a6-2487-48af-9aa1-7ef84b6b678c" providerId="AD" clId="Web-{7147C84E-3098-487E-8B6B-AF08467ABC0E}" dt="2021-09-30T05:34:30.767" v="1"/>
          <pc:sldLayoutMkLst>
            <pc:docMk/>
            <pc:sldMasterMk cId="3326224129" sldId="2147483764"/>
            <pc:sldLayoutMk cId="892520175" sldId="2147483757"/>
          </pc:sldLayoutMkLst>
        </pc:sldLayoutChg>
        <pc:sldLayoutChg chg="add del">
          <pc:chgData name="Arnab Biswas" userId="S::biswas.arnab1999@kgpian.iitkgp.ac.in::1bc4e0a6-2487-48af-9aa1-7ef84b6b678c" providerId="AD" clId="Web-{7147C84E-3098-487E-8B6B-AF08467ABC0E}" dt="2021-09-30T05:34:30.767" v="1"/>
          <pc:sldLayoutMkLst>
            <pc:docMk/>
            <pc:sldMasterMk cId="3326224129" sldId="2147483764"/>
            <pc:sldLayoutMk cId="387527613" sldId="2147483758"/>
          </pc:sldLayoutMkLst>
        </pc:sldLayoutChg>
        <pc:sldLayoutChg chg="add del">
          <pc:chgData name="Arnab Biswas" userId="S::biswas.arnab1999@kgpian.iitkgp.ac.in::1bc4e0a6-2487-48af-9aa1-7ef84b6b678c" providerId="AD" clId="Web-{7147C84E-3098-487E-8B6B-AF08467ABC0E}" dt="2021-09-30T05:34:30.767" v="1"/>
          <pc:sldLayoutMkLst>
            <pc:docMk/>
            <pc:sldMasterMk cId="3326224129" sldId="2147483764"/>
            <pc:sldLayoutMk cId="27005129" sldId="2147483759"/>
          </pc:sldLayoutMkLst>
        </pc:sldLayoutChg>
        <pc:sldLayoutChg chg="add del">
          <pc:chgData name="Arnab Biswas" userId="S::biswas.arnab1999@kgpian.iitkgp.ac.in::1bc4e0a6-2487-48af-9aa1-7ef84b6b678c" providerId="AD" clId="Web-{7147C84E-3098-487E-8B6B-AF08467ABC0E}" dt="2021-09-30T05:34:30.767" v="1"/>
          <pc:sldLayoutMkLst>
            <pc:docMk/>
            <pc:sldMasterMk cId="3326224129" sldId="2147483764"/>
            <pc:sldLayoutMk cId="3715360971" sldId="2147483760"/>
          </pc:sldLayoutMkLst>
        </pc:sldLayoutChg>
        <pc:sldLayoutChg chg="add del">
          <pc:chgData name="Arnab Biswas" userId="S::biswas.arnab1999@kgpian.iitkgp.ac.in::1bc4e0a6-2487-48af-9aa1-7ef84b6b678c" providerId="AD" clId="Web-{7147C84E-3098-487E-8B6B-AF08467ABC0E}" dt="2021-09-30T05:34:30.767" v="1"/>
          <pc:sldLayoutMkLst>
            <pc:docMk/>
            <pc:sldMasterMk cId="3326224129" sldId="2147483764"/>
            <pc:sldLayoutMk cId="3489372138" sldId="2147483761"/>
          </pc:sldLayoutMkLst>
        </pc:sldLayoutChg>
        <pc:sldLayoutChg chg="add del">
          <pc:chgData name="Arnab Biswas" userId="S::biswas.arnab1999@kgpian.iitkgp.ac.in::1bc4e0a6-2487-48af-9aa1-7ef84b6b678c" providerId="AD" clId="Web-{7147C84E-3098-487E-8B6B-AF08467ABC0E}" dt="2021-09-30T05:34:30.767" v="1"/>
          <pc:sldLayoutMkLst>
            <pc:docMk/>
            <pc:sldMasterMk cId="3326224129" sldId="2147483764"/>
            <pc:sldLayoutMk cId="1162411357" sldId="2147483762"/>
          </pc:sldLayoutMkLst>
        </pc:sldLayoutChg>
        <pc:sldLayoutChg chg="add del">
          <pc:chgData name="Arnab Biswas" userId="S::biswas.arnab1999@kgpian.iitkgp.ac.in::1bc4e0a6-2487-48af-9aa1-7ef84b6b678c" providerId="AD" clId="Web-{7147C84E-3098-487E-8B6B-AF08467ABC0E}" dt="2021-09-30T05:34:30.767" v="1"/>
          <pc:sldLayoutMkLst>
            <pc:docMk/>
            <pc:sldMasterMk cId="3326224129" sldId="2147483764"/>
            <pc:sldLayoutMk cId="3382746293" sldId="2147483763"/>
          </pc:sldLayoutMkLst>
        </pc:sldLayoutChg>
      </pc:sldMasterChg>
      <pc:sldMasterChg chg="add addSldLayout">
        <pc:chgData name="Arnab Biswas" userId="S::biswas.arnab1999@kgpian.iitkgp.ac.in::1bc4e0a6-2487-48af-9aa1-7ef84b6b678c" providerId="AD" clId="Web-{7147C84E-3098-487E-8B6B-AF08467ABC0E}" dt="2021-09-30T05:46:48.068" v="25"/>
        <pc:sldMasterMkLst>
          <pc:docMk/>
          <pc:sldMasterMk cId="3198184610" sldId="2147483774"/>
        </pc:sldMasterMkLst>
        <pc:sldLayoutChg chg="add">
          <pc:chgData name="Arnab Biswas" userId="S::biswas.arnab1999@kgpian.iitkgp.ac.in::1bc4e0a6-2487-48af-9aa1-7ef84b6b678c" providerId="AD" clId="Web-{7147C84E-3098-487E-8B6B-AF08467ABC0E}" dt="2021-09-30T05:46:48.068" v="25"/>
          <pc:sldLayoutMkLst>
            <pc:docMk/>
            <pc:sldMasterMk cId="3198184610" sldId="2147483774"/>
            <pc:sldLayoutMk cId="2074248164" sldId="2147483763"/>
          </pc:sldLayoutMkLst>
        </pc:sldLayoutChg>
        <pc:sldLayoutChg chg="add">
          <pc:chgData name="Arnab Biswas" userId="S::biswas.arnab1999@kgpian.iitkgp.ac.in::1bc4e0a6-2487-48af-9aa1-7ef84b6b678c" providerId="AD" clId="Web-{7147C84E-3098-487E-8B6B-AF08467ABC0E}" dt="2021-09-30T05:46:48.068" v="25"/>
          <pc:sldLayoutMkLst>
            <pc:docMk/>
            <pc:sldMasterMk cId="3198184610" sldId="2147483774"/>
            <pc:sldLayoutMk cId="3067993609" sldId="2147483764"/>
          </pc:sldLayoutMkLst>
        </pc:sldLayoutChg>
        <pc:sldLayoutChg chg="add">
          <pc:chgData name="Arnab Biswas" userId="S::biswas.arnab1999@kgpian.iitkgp.ac.in::1bc4e0a6-2487-48af-9aa1-7ef84b6b678c" providerId="AD" clId="Web-{7147C84E-3098-487E-8B6B-AF08467ABC0E}" dt="2021-09-30T05:46:48.068" v="25"/>
          <pc:sldLayoutMkLst>
            <pc:docMk/>
            <pc:sldMasterMk cId="3198184610" sldId="2147483774"/>
            <pc:sldLayoutMk cId="947025350" sldId="2147483765"/>
          </pc:sldLayoutMkLst>
        </pc:sldLayoutChg>
        <pc:sldLayoutChg chg="add">
          <pc:chgData name="Arnab Biswas" userId="S::biswas.arnab1999@kgpian.iitkgp.ac.in::1bc4e0a6-2487-48af-9aa1-7ef84b6b678c" providerId="AD" clId="Web-{7147C84E-3098-487E-8B6B-AF08467ABC0E}" dt="2021-09-30T05:46:48.068" v="25"/>
          <pc:sldLayoutMkLst>
            <pc:docMk/>
            <pc:sldMasterMk cId="3198184610" sldId="2147483774"/>
            <pc:sldLayoutMk cId="4080927359" sldId="2147483766"/>
          </pc:sldLayoutMkLst>
        </pc:sldLayoutChg>
        <pc:sldLayoutChg chg="add">
          <pc:chgData name="Arnab Biswas" userId="S::biswas.arnab1999@kgpian.iitkgp.ac.in::1bc4e0a6-2487-48af-9aa1-7ef84b6b678c" providerId="AD" clId="Web-{7147C84E-3098-487E-8B6B-AF08467ABC0E}" dt="2021-09-30T05:46:48.068" v="25"/>
          <pc:sldLayoutMkLst>
            <pc:docMk/>
            <pc:sldMasterMk cId="3198184610" sldId="2147483774"/>
            <pc:sldLayoutMk cId="73519247" sldId="2147483767"/>
          </pc:sldLayoutMkLst>
        </pc:sldLayoutChg>
        <pc:sldLayoutChg chg="add">
          <pc:chgData name="Arnab Biswas" userId="S::biswas.arnab1999@kgpian.iitkgp.ac.in::1bc4e0a6-2487-48af-9aa1-7ef84b6b678c" providerId="AD" clId="Web-{7147C84E-3098-487E-8B6B-AF08467ABC0E}" dt="2021-09-30T05:46:48.068" v="25"/>
          <pc:sldLayoutMkLst>
            <pc:docMk/>
            <pc:sldMasterMk cId="3198184610" sldId="2147483774"/>
            <pc:sldLayoutMk cId="3421491799" sldId="2147483768"/>
          </pc:sldLayoutMkLst>
        </pc:sldLayoutChg>
        <pc:sldLayoutChg chg="add">
          <pc:chgData name="Arnab Biswas" userId="S::biswas.arnab1999@kgpian.iitkgp.ac.in::1bc4e0a6-2487-48af-9aa1-7ef84b6b678c" providerId="AD" clId="Web-{7147C84E-3098-487E-8B6B-AF08467ABC0E}" dt="2021-09-30T05:46:48.068" v="25"/>
          <pc:sldLayoutMkLst>
            <pc:docMk/>
            <pc:sldMasterMk cId="3198184610" sldId="2147483774"/>
            <pc:sldLayoutMk cId="2575810147" sldId="2147483769"/>
          </pc:sldLayoutMkLst>
        </pc:sldLayoutChg>
        <pc:sldLayoutChg chg="add">
          <pc:chgData name="Arnab Biswas" userId="S::biswas.arnab1999@kgpian.iitkgp.ac.in::1bc4e0a6-2487-48af-9aa1-7ef84b6b678c" providerId="AD" clId="Web-{7147C84E-3098-487E-8B6B-AF08467ABC0E}" dt="2021-09-30T05:46:48.068" v="25"/>
          <pc:sldLayoutMkLst>
            <pc:docMk/>
            <pc:sldMasterMk cId="3198184610" sldId="2147483774"/>
            <pc:sldLayoutMk cId="2254364660" sldId="2147483770"/>
          </pc:sldLayoutMkLst>
        </pc:sldLayoutChg>
        <pc:sldLayoutChg chg="add">
          <pc:chgData name="Arnab Biswas" userId="S::biswas.arnab1999@kgpian.iitkgp.ac.in::1bc4e0a6-2487-48af-9aa1-7ef84b6b678c" providerId="AD" clId="Web-{7147C84E-3098-487E-8B6B-AF08467ABC0E}" dt="2021-09-30T05:46:48.068" v="25"/>
          <pc:sldLayoutMkLst>
            <pc:docMk/>
            <pc:sldMasterMk cId="3198184610" sldId="2147483774"/>
            <pc:sldLayoutMk cId="1212446662" sldId="2147483771"/>
          </pc:sldLayoutMkLst>
        </pc:sldLayoutChg>
        <pc:sldLayoutChg chg="add">
          <pc:chgData name="Arnab Biswas" userId="S::biswas.arnab1999@kgpian.iitkgp.ac.in::1bc4e0a6-2487-48af-9aa1-7ef84b6b678c" providerId="AD" clId="Web-{7147C84E-3098-487E-8B6B-AF08467ABC0E}" dt="2021-09-30T05:46:48.068" v="25"/>
          <pc:sldLayoutMkLst>
            <pc:docMk/>
            <pc:sldMasterMk cId="3198184610" sldId="2147483774"/>
            <pc:sldLayoutMk cId="2723229870" sldId="2147483772"/>
          </pc:sldLayoutMkLst>
        </pc:sldLayoutChg>
        <pc:sldLayoutChg chg="add">
          <pc:chgData name="Arnab Biswas" userId="S::biswas.arnab1999@kgpian.iitkgp.ac.in::1bc4e0a6-2487-48af-9aa1-7ef84b6b678c" providerId="AD" clId="Web-{7147C84E-3098-487E-8B6B-AF08467ABC0E}" dt="2021-09-30T05:46:48.068" v="25"/>
          <pc:sldLayoutMkLst>
            <pc:docMk/>
            <pc:sldMasterMk cId="3198184610" sldId="2147483774"/>
            <pc:sldLayoutMk cId="1137065786" sldId="2147483773"/>
          </pc:sldLayoutMkLst>
        </pc:sldLayoutChg>
      </pc:sldMaster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E70383-5807-4028-9D49-6DFB2F374A1E}"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0167C766-E2D0-4DD5-9085-D07BC605C5E6}">
      <dgm:prSet/>
      <dgm:spPr/>
      <dgm:t>
        <a:bodyPr/>
        <a:lstStyle/>
        <a:p>
          <a:pPr rtl="0"/>
          <a:r>
            <a:rPr lang="en-GB" dirty="0">
              <a:latin typeface="Posterama"/>
            </a:rPr>
            <a:t> </a:t>
          </a:r>
          <a:r>
            <a:rPr lang="en-GB" dirty="0"/>
            <a:t>Open Tour: If the beginning square cannot be </a:t>
          </a:r>
          <a:r>
            <a:rPr lang="en-GB" dirty="0">
              <a:latin typeface="Posterama"/>
            </a:rPr>
            <a:t>reached</a:t>
          </a:r>
          <a:r>
            <a:rPr lang="en-GB" dirty="0"/>
            <a:t>, then the we can say that the tour is an open tour. </a:t>
          </a:r>
          <a:endParaRPr lang="en-US" dirty="0"/>
        </a:p>
      </dgm:t>
    </dgm:pt>
    <dgm:pt modelId="{C7D2E9E7-5DB9-4E3A-BA82-C6FB1F523967}" type="parTrans" cxnId="{F961EAC4-BB41-49BA-B2A4-EAA0AE629BAC}">
      <dgm:prSet/>
      <dgm:spPr/>
      <dgm:t>
        <a:bodyPr/>
        <a:lstStyle/>
        <a:p>
          <a:endParaRPr lang="en-US"/>
        </a:p>
      </dgm:t>
    </dgm:pt>
    <dgm:pt modelId="{F5E089E2-63EB-4FB3-99B6-4AAE598801CD}" type="sibTrans" cxnId="{F961EAC4-BB41-49BA-B2A4-EAA0AE629BAC}">
      <dgm:prSet phldrT="01" phldr="0"/>
      <dgm:spPr/>
      <dgm:t>
        <a:bodyPr/>
        <a:lstStyle/>
        <a:p>
          <a:r>
            <a:rPr lang="en-US"/>
            <a:t>01</a:t>
          </a:r>
        </a:p>
      </dgm:t>
    </dgm:pt>
    <dgm:pt modelId="{D255856F-4116-48DB-AFCA-1BC4D31C2E44}">
      <dgm:prSet/>
      <dgm:spPr/>
      <dgm:t>
        <a:bodyPr/>
        <a:lstStyle/>
        <a:p>
          <a:r>
            <a:rPr lang="en-GB" dirty="0"/>
            <a:t> Closed Tour:  If knight ends on a square from which the starting square can be reached by the knight, then we can say that it is a closed tour. </a:t>
          </a:r>
          <a:endParaRPr lang="en-US" dirty="0"/>
        </a:p>
      </dgm:t>
    </dgm:pt>
    <dgm:pt modelId="{B307F117-7EFA-4FB4-85F0-A97A0828321D}" type="parTrans" cxnId="{83757E59-E6FD-4968-94BF-895F8856CD03}">
      <dgm:prSet/>
      <dgm:spPr/>
      <dgm:t>
        <a:bodyPr/>
        <a:lstStyle/>
        <a:p>
          <a:endParaRPr lang="en-US"/>
        </a:p>
      </dgm:t>
    </dgm:pt>
    <dgm:pt modelId="{BDFFDFC5-8C50-4B3F-818D-2EE34B104620}" type="sibTrans" cxnId="{83757E59-E6FD-4968-94BF-895F8856CD03}">
      <dgm:prSet phldrT="02" phldr="0"/>
      <dgm:spPr/>
      <dgm:t>
        <a:bodyPr/>
        <a:lstStyle/>
        <a:p>
          <a:r>
            <a:rPr lang="en-US"/>
            <a:t>02</a:t>
          </a:r>
        </a:p>
      </dgm:t>
    </dgm:pt>
    <dgm:pt modelId="{D6E2EE6D-6F44-4000-9F14-7032EE005E85}" type="pres">
      <dgm:prSet presAssocID="{BCE70383-5807-4028-9D49-6DFB2F374A1E}" presName="Name0" presStyleCnt="0">
        <dgm:presLayoutVars>
          <dgm:animLvl val="lvl"/>
          <dgm:resizeHandles val="exact"/>
        </dgm:presLayoutVars>
      </dgm:prSet>
      <dgm:spPr/>
    </dgm:pt>
    <dgm:pt modelId="{4C369C04-F9A5-4DD1-B663-8FA05C9019DD}" type="pres">
      <dgm:prSet presAssocID="{0167C766-E2D0-4DD5-9085-D07BC605C5E6}" presName="compositeNode" presStyleCnt="0">
        <dgm:presLayoutVars>
          <dgm:bulletEnabled val="1"/>
        </dgm:presLayoutVars>
      </dgm:prSet>
      <dgm:spPr/>
    </dgm:pt>
    <dgm:pt modelId="{10389F65-DE46-4340-A9F9-08836CC5D686}" type="pres">
      <dgm:prSet presAssocID="{0167C766-E2D0-4DD5-9085-D07BC605C5E6}" presName="bgRect" presStyleLbl="alignNode1" presStyleIdx="0" presStyleCnt="2"/>
      <dgm:spPr/>
    </dgm:pt>
    <dgm:pt modelId="{5EA8C89C-DC34-4885-813C-0A264DD2B4E9}" type="pres">
      <dgm:prSet presAssocID="{F5E089E2-63EB-4FB3-99B6-4AAE598801CD}" presName="sibTransNodeRect" presStyleLbl="alignNode1" presStyleIdx="0" presStyleCnt="2">
        <dgm:presLayoutVars>
          <dgm:chMax val="0"/>
          <dgm:bulletEnabled val="1"/>
        </dgm:presLayoutVars>
      </dgm:prSet>
      <dgm:spPr/>
    </dgm:pt>
    <dgm:pt modelId="{3A5578CA-AAFD-4C77-84E3-D7A9FDBC7B6B}" type="pres">
      <dgm:prSet presAssocID="{0167C766-E2D0-4DD5-9085-D07BC605C5E6}" presName="nodeRect" presStyleLbl="alignNode1" presStyleIdx="0" presStyleCnt="2">
        <dgm:presLayoutVars>
          <dgm:bulletEnabled val="1"/>
        </dgm:presLayoutVars>
      </dgm:prSet>
      <dgm:spPr/>
    </dgm:pt>
    <dgm:pt modelId="{E583FFF2-BB5F-4A44-A960-168D4819A701}" type="pres">
      <dgm:prSet presAssocID="{F5E089E2-63EB-4FB3-99B6-4AAE598801CD}" presName="sibTrans" presStyleCnt="0"/>
      <dgm:spPr/>
    </dgm:pt>
    <dgm:pt modelId="{E7795451-CCE3-453F-A3B8-EE78BACA62B3}" type="pres">
      <dgm:prSet presAssocID="{D255856F-4116-48DB-AFCA-1BC4D31C2E44}" presName="compositeNode" presStyleCnt="0">
        <dgm:presLayoutVars>
          <dgm:bulletEnabled val="1"/>
        </dgm:presLayoutVars>
      </dgm:prSet>
      <dgm:spPr/>
    </dgm:pt>
    <dgm:pt modelId="{8A307320-000A-4695-A22E-5950D7BE2FB6}" type="pres">
      <dgm:prSet presAssocID="{D255856F-4116-48DB-AFCA-1BC4D31C2E44}" presName="bgRect" presStyleLbl="alignNode1" presStyleIdx="1" presStyleCnt="2"/>
      <dgm:spPr/>
    </dgm:pt>
    <dgm:pt modelId="{6C5AD132-92FE-4BEC-9708-D294ACF2E4DF}" type="pres">
      <dgm:prSet presAssocID="{BDFFDFC5-8C50-4B3F-818D-2EE34B104620}" presName="sibTransNodeRect" presStyleLbl="alignNode1" presStyleIdx="1" presStyleCnt="2">
        <dgm:presLayoutVars>
          <dgm:chMax val="0"/>
          <dgm:bulletEnabled val="1"/>
        </dgm:presLayoutVars>
      </dgm:prSet>
      <dgm:spPr/>
    </dgm:pt>
    <dgm:pt modelId="{C33D53EB-9EE9-4454-86F7-8B8FF67A1DA3}" type="pres">
      <dgm:prSet presAssocID="{D255856F-4116-48DB-AFCA-1BC4D31C2E44}" presName="nodeRect" presStyleLbl="alignNode1" presStyleIdx="1" presStyleCnt="2">
        <dgm:presLayoutVars>
          <dgm:bulletEnabled val="1"/>
        </dgm:presLayoutVars>
      </dgm:prSet>
      <dgm:spPr/>
    </dgm:pt>
  </dgm:ptLst>
  <dgm:cxnLst>
    <dgm:cxn modelId="{2D235315-4865-47BE-BFEC-AAA5FA52D648}" type="presOf" srcId="{F5E089E2-63EB-4FB3-99B6-4AAE598801CD}" destId="{5EA8C89C-DC34-4885-813C-0A264DD2B4E9}" srcOrd="0" destOrd="0" presId="urn:microsoft.com/office/officeart/2016/7/layout/LinearBlockProcessNumbered"/>
    <dgm:cxn modelId="{9AA93723-BF82-42D2-8DEA-989279B968D9}" type="presOf" srcId="{0167C766-E2D0-4DD5-9085-D07BC605C5E6}" destId="{3A5578CA-AAFD-4C77-84E3-D7A9FDBC7B6B}" srcOrd="1" destOrd="0" presId="urn:microsoft.com/office/officeart/2016/7/layout/LinearBlockProcessNumbered"/>
    <dgm:cxn modelId="{5315442E-88E2-424A-9F7F-5FFA93D4B138}" type="presOf" srcId="{BCE70383-5807-4028-9D49-6DFB2F374A1E}" destId="{D6E2EE6D-6F44-4000-9F14-7032EE005E85}" srcOrd="0" destOrd="0" presId="urn:microsoft.com/office/officeart/2016/7/layout/LinearBlockProcessNumbered"/>
    <dgm:cxn modelId="{DCE1DF69-97F6-45A0-A712-9B9298B548B0}" type="presOf" srcId="{BDFFDFC5-8C50-4B3F-818D-2EE34B104620}" destId="{6C5AD132-92FE-4BEC-9708-D294ACF2E4DF}" srcOrd="0" destOrd="0" presId="urn:microsoft.com/office/officeart/2016/7/layout/LinearBlockProcessNumbered"/>
    <dgm:cxn modelId="{8334076D-A294-4410-B341-A865121A1EE2}" type="presOf" srcId="{0167C766-E2D0-4DD5-9085-D07BC605C5E6}" destId="{10389F65-DE46-4340-A9F9-08836CC5D686}" srcOrd="0" destOrd="0" presId="urn:microsoft.com/office/officeart/2016/7/layout/LinearBlockProcessNumbered"/>
    <dgm:cxn modelId="{8F4D836E-2F22-4BFE-AC75-3F5EA31B79EE}" type="presOf" srcId="{D255856F-4116-48DB-AFCA-1BC4D31C2E44}" destId="{8A307320-000A-4695-A22E-5950D7BE2FB6}" srcOrd="0" destOrd="0" presId="urn:microsoft.com/office/officeart/2016/7/layout/LinearBlockProcessNumbered"/>
    <dgm:cxn modelId="{83757E59-E6FD-4968-94BF-895F8856CD03}" srcId="{BCE70383-5807-4028-9D49-6DFB2F374A1E}" destId="{D255856F-4116-48DB-AFCA-1BC4D31C2E44}" srcOrd="1" destOrd="0" parTransId="{B307F117-7EFA-4FB4-85F0-A97A0828321D}" sibTransId="{BDFFDFC5-8C50-4B3F-818D-2EE34B104620}"/>
    <dgm:cxn modelId="{F961EAC4-BB41-49BA-B2A4-EAA0AE629BAC}" srcId="{BCE70383-5807-4028-9D49-6DFB2F374A1E}" destId="{0167C766-E2D0-4DD5-9085-D07BC605C5E6}" srcOrd="0" destOrd="0" parTransId="{C7D2E9E7-5DB9-4E3A-BA82-C6FB1F523967}" sibTransId="{F5E089E2-63EB-4FB3-99B6-4AAE598801CD}"/>
    <dgm:cxn modelId="{9DBD55C7-59BB-418B-9C91-928D45A5B364}" type="presOf" srcId="{D255856F-4116-48DB-AFCA-1BC4D31C2E44}" destId="{C33D53EB-9EE9-4454-86F7-8B8FF67A1DA3}" srcOrd="1" destOrd="0" presId="urn:microsoft.com/office/officeart/2016/7/layout/LinearBlockProcessNumbered"/>
    <dgm:cxn modelId="{81268CDC-1BB4-4AEC-B783-AEFF436A53DD}" type="presParOf" srcId="{D6E2EE6D-6F44-4000-9F14-7032EE005E85}" destId="{4C369C04-F9A5-4DD1-B663-8FA05C9019DD}" srcOrd="0" destOrd="0" presId="urn:microsoft.com/office/officeart/2016/7/layout/LinearBlockProcessNumbered"/>
    <dgm:cxn modelId="{03817A77-AC0E-422F-BE73-23FC67BC6FE1}" type="presParOf" srcId="{4C369C04-F9A5-4DD1-B663-8FA05C9019DD}" destId="{10389F65-DE46-4340-A9F9-08836CC5D686}" srcOrd="0" destOrd="0" presId="urn:microsoft.com/office/officeart/2016/7/layout/LinearBlockProcessNumbered"/>
    <dgm:cxn modelId="{4907AB4F-8067-43BD-9F0E-82AE0833CD1B}" type="presParOf" srcId="{4C369C04-F9A5-4DD1-B663-8FA05C9019DD}" destId="{5EA8C89C-DC34-4885-813C-0A264DD2B4E9}" srcOrd="1" destOrd="0" presId="urn:microsoft.com/office/officeart/2016/7/layout/LinearBlockProcessNumbered"/>
    <dgm:cxn modelId="{B47D1B71-B318-493C-BBEE-F9B3652FE970}" type="presParOf" srcId="{4C369C04-F9A5-4DD1-B663-8FA05C9019DD}" destId="{3A5578CA-AAFD-4C77-84E3-D7A9FDBC7B6B}" srcOrd="2" destOrd="0" presId="urn:microsoft.com/office/officeart/2016/7/layout/LinearBlockProcessNumbered"/>
    <dgm:cxn modelId="{9AFCA16D-C048-4F61-85CF-51F06804ED6C}" type="presParOf" srcId="{D6E2EE6D-6F44-4000-9F14-7032EE005E85}" destId="{E583FFF2-BB5F-4A44-A960-168D4819A701}" srcOrd="1" destOrd="0" presId="urn:microsoft.com/office/officeart/2016/7/layout/LinearBlockProcessNumbered"/>
    <dgm:cxn modelId="{162B2742-24D8-4968-AD1E-8CAA5CADBC25}" type="presParOf" srcId="{D6E2EE6D-6F44-4000-9F14-7032EE005E85}" destId="{E7795451-CCE3-453F-A3B8-EE78BACA62B3}" srcOrd="2" destOrd="0" presId="urn:microsoft.com/office/officeart/2016/7/layout/LinearBlockProcessNumbered"/>
    <dgm:cxn modelId="{24295677-A027-428D-B7F8-2A96EFE85FEC}" type="presParOf" srcId="{E7795451-CCE3-453F-A3B8-EE78BACA62B3}" destId="{8A307320-000A-4695-A22E-5950D7BE2FB6}" srcOrd="0" destOrd="0" presId="urn:microsoft.com/office/officeart/2016/7/layout/LinearBlockProcessNumbered"/>
    <dgm:cxn modelId="{FD30DF8A-8891-4D30-AE1F-4FE600FF7465}" type="presParOf" srcId="{E7795451-CCE3-453F-A3B8-EE78BACA62B3}" destId="{6C5AD132-92FE-4BEC-9708-D294ACF2E4DF}" srcOrd="1" destOrd="0" presId="urn:microsoft.com/office/officeart/2016/7/layout/LinearBlockProcessNumbered"/>
    <dgm:cxn modelId="{638DF936-7A15-4CE8-85AC-AE03A2BD3865}" type="presParOf" srcId="{E7795451-CCE3-453F-A3B8-EE78BACA62B3}" destId="{C33D53EB-9EE9-4454-86F7-8B8FF67A1DA3}"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CF1B33-7973-4772-B155-3B59497424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ECA95FB-E13A-4C84-B2AB-73103443ADE4}">
      <dgm:prSet/>
      <dgm:spPr/>
      <dgm:t>
        <a:bodyPr/>
        <a:lstStyle/>
        <a:p>
          <a:r>
            <a:rPr lang="en-GB" dirty="0">
              <a:latin typeface="Posterama"/>
            </a:rPr>
            <a:t>A</a:t>
          </a:r>
          <a:r>
            <a:rPr lang="en-GB" dirty="0"/>
            <a:t> </a:t>
          </a:r>
          <a:r>
            <a:rPr lang="en-GB" dirty="0" err="1"/>
            <a:t>mxn</a:t>
          </a:r>
          <a:r>
            <a:rPr lang="en-GB" dirty="0"/>
            <a:t> chessboard with </a:t>
          </a:r>
          <a:r>
            <a:rPr lang="en-GB" dirty="0" err="1"/>
            <a:t>m≤n</a:t>
          </a:r>
          <a:r>
            <a:rPr lang="en-GB" dirty="0"/>
            <a:t> has a closed knight tour unless one or more than one of the following </a:t>
          </a:r>
          <a:r>
            <a:rPr lang="en-GB" dirty="0">
              <a:latin typeface="Posterama"/>
            </a:rPr>
            <a:t>three</a:t>
          </a:r>
          <a:r>
            <a:rPr lang="en-GB" dirty="0"/>
            <a:t> conditions hold:</a:t>
          </a:r>
          <a:endParaRPr lang="en-US" dirty="0"/>
        </a:p>
      </dgm:t>
    </dgm:pt>
    <dgm:pt modelId="{111AD05B-680F-41EE-91FE-57794BBA2B1D}" type="parTrans" cxnId="{803705AE-741C-4AE0-8703-B90D77B6D60F}">
      <dgm:prSet/>
      <dgm:spPr/>
      <dgm:t>
        <a:bodyPr/>
        <a:lstStyle/>
        <a:p>
          <a:endParaRPr lang="en-US"/>
        </a:p>
      </dgm:t>
    </dgm:pt>
    <dgm:pt modelId="{82822D29-E6AC-4DEF-8231-CCD52D1EC5BB}" type="sibTrans" cxnId="{803705AE-741C-4AE0-8703-B90D77B6D60F}">
      <dgm:prSet/>
      <dgm:spPr/>
      <dgm:t>
        <a:bodyPr/>
        <a:lstStyle/>
        <a:p>
          <a:endParaRPr lang="en-US"/>
        </a:p>
      </dgm:t>
    </dgm:pt>
    <dgm:pt modelId="{AA471078-EDAC-48E0-927B-6A150585437A}">
      <dgm:prSet/>
      <dgm:spPr/>
      <dgm:t>
        <a:bodyPr/>
        <a:lstStyle/>
        <a:p>
          <a:r>
            <a:rPr lang="en-GB" dirty="0"/>
            <a:t>1. m and n both are odd.</a:t>
          </a:r>
          <a:endParaRPr lang="en-US" dirty="0"/>
        </a:p>
      </dgm:t>
    </dgm:pt>
    <dgm:pt modelId="{40DB0782-7899-405F-BC1A-A94CE05EF9CB}" type="parTrans" cxnId="{A3325942-C183-4230-9070-ECE4B7802CEC}">
      <dgm:prSet/>
      <dgm:spPr/>
      <dgm:t>
        <a:bodyPr/>
        <a:lstStyle/>
        <a:p>
          <a:endParaRPr lang="en-US"/>
        </a:p>
      </dgm:t>
    </dgm:pt>
    <dgm:pt modelId="{03916053-FB6A-4832-ACF8-01A1DA22ABFD}" type="sibTrans" cxnId="{A3325942-C183-4230-9070-ECE4B7802CEC}">
      <dgm:prSet/>
      <dgm:spPr/>
      <dgm:t>
        <a:bodyPr/>
        <a:lstStyle/>
        <a:p>
          <a:endParaRPr lang="en-US"/>
        </a:p>
      </dgm:t>
    </dgm:pt>
    <dgm:pt modelId="{7E8583A8-5B06-48D0-8343-89CB22557CE4}">
      <dgm:prSet/>
      <dgm:spPr/>
      <dgm:t>
        <a:bodyPr/>
        <a:lstStyle/>
        <a:p>
          <a:r>
            <a:rPr lang="en-GB" dirty="0"/>
            <a:t>2. m=1, 2 or 4</a:t>
          </a:r>
          <a:endParaRPr lang="en-US" dirty="0"/>
        </a:p>
      </dgm:t>
    </dgm:pt>
    <dgm:pt modelId="{7F6DF93A-358E-4322-B03F-A70DF1A1C83E}" type="parTrans" cxnId="{83C40832-7B24-4D2D-BF08-FFE8B385C1EA}">
      <dgm:prSet/>
      <dgm:spPr/>
      <dgm:t>
        <a:bodyPr/>
        <a:lstStyle/>
        <a:p>
          <a:endParaRPr lang="en-US"/>
        </a:p>
      </dgm:t>
    </dgm:pt>
    <dgm:pt modelId="{1B1EC848-5B8B-47FA-8479-38DCC1579D19}" type="sibTrans" cxnId="{83C40832-7B24-4D2D-BF08-FFE8B385C1EA}">
      <dgm:prSet/>
      <dgm:spPr/>
      <dgm:t>
        <a:bodyPr/>
        <a:lstStyle/>
        <a:p>
          <a:endParaRPr lang="en-US"/>
        </a:p>
      </dgm:t>
    </dgm:pt>
    <dgm:pt modelId="{1384D587-1014-407C-898E-B10CD9FF1193}">
      <dgm:prSet/>
      <dgm:spPr/>
      <dgm:t>
        <a:bodyPr/>
        <a:lstStyle/>
        <a:p>
          <a:r>
            <a:rPr lang="en-GB" dirty="0"/>
            <a:t>3. m=3 and n=4 or 6 or 8</a:t>
          </a:r>
          <a:endParaRPr lang="en-US" dirty="0"/>
        </a:p>
      </dgm:t>
    </dgm:pt>
    <dgm:pt modelId="{74FCDBB7-B982-4DD0-86EF-A73C2CDED11D}" type="parTrans" cxnId="{088B2D6C-9C4F-415F-80C8-517A8ACB92FC}">
      <dgm:prSet/>
      <dgm:spPr/>
      <dgm:t>
        <a:bodyPr/>
        <a:lstStyle/>
        <a:p>
          <a:endParaRPr lang="en-US"/>
        </a:p>
      </dgm:t>
    </dgm:pt>
    <dgm:pt modelId="{CA2C5BA0-6F28-4CF0-B43E-99B495F8FB00}" type="sibTrans" cxnId="{088B2D6C-9C4F-415F-80C8-517A8ACB92FC}">
      <dgm:prSet/>
      <dgm:spPr/>
      <dgm:t>
        <a:bodyPr/>
        <a:lstStyle/>
        <a:p>
          <a:endParaRPr lang="en-US"/>
        </a:p>
      </dgm:t>
    </dgm:pt>
    <dgm:pt modelId="{FAEB4BF6-D4B5-43DD-AF04-95B3A4B1C1B2}" type="pres">
      <dgm:prSet presAssocID="{F7CF1B33-7973-4772-B155-3B5949742431}" presName="linear" presStyleCnt="0">
        <dgm:presLayoutVars>
          <dgm:animLvl val="lvl"/>
          <dgm:resizeHandles val="exact"/>
        </dgm:presLayoutVars>
      </dgm:prSet>
      <dgm:spPr/>
    </dgm:pt>
    <dgm:pt modelId="{F68C3D0B-9BF5-48BE-9F02-5FF1CC388024}" type="pres">
      <dgm:prSet presAssocID="{5ECA95FB-E13A-4C84-B2AB-73103443ADE4}" presName="parentText" presStyleLbl="node1" presStyleIdx="0" presStyleCnt="1">
        <dgm:presLayoutVars>
          <dgm:chMax val="0"/>
          <dgm:bulletEnabled val="1"/>
        </dgm:presLayoutVars>
      </dgm:prSet>
      <dgm:spPr/>
    </dgm:pt>
    <dgm:pt modelId="{4DE880CA-45A7-407F-BED0-AFD1D761B9AE}" type="pres">
      <dgm:prSet presAssocID="{5ECA95FB-E13A-4C84-B2AB-73103443ADE4}" presName="childText" presStyleLbl="revTx" presStyleIdx="0" presStyleCnt="1">
        <dgm:presLayoutVars>
          <dgm:bulletEnabled val="1"/>
        </dgm:presLayoutVars>
      </dgm:prSet>
      <dgm:spPr/>
    </dgm:pt>
  </dgm:ptLst>
  <dgm:cxnLst>
    <dgm:cxn modelId="{83C40832-7B24-4D2D-BF08-FFE8B385C1EA}" srcId="{5ECA95FB-E13A-4C84-B2AB-73103443ADE4}" destId="{7E8583A8-5B06-48D0-8343-89CB22557CE4}" srcOrd="1" destOrd="0" parTransId="{7F6DF93A-358E-4322-B03F-A70DF1A1C83E}" sibTransId="{1B1EC848-5B8B-47FA-8479-38DCC1579D19}"/>
    <dgm:cxn modelId="{5CB33F37-EE9D-498B-825E-274EE3338E1E}" type="presOf" srcId="{F7CF1B33-7973-4772-B155-3B5949742431}" destId="{FAEB4BF6-D4B5-43DD-AF04-95B3A4B1C1B2}" srcOrd="0" destOrd="0" presId="urn:microsoft.com/office/officeart/2005/8/layout/vList2"/>
    <dgm:cxn modelId="{03EB313A-63D1-494C-9E25-8D84F4EBDB42}" type="presOf" srcId="{1384D587-1014-407C-898E-B10CD9FF1193}" destId="{4DE880CA-45A7-407F-BED0-AFD1D761B9AE}" srcOrd="0" destOrd="2" presId="urn:microsoft.com/office/officeart/2005/8/layout/vList2"/>
    <dgm:cxn modelId="{A3325942-C183-4230-9070-ECE4B7802CEC}" srcId="{5ECA95FB-E13A-4C84-B2AB-73103443ADE4}" destId="{AA471078-EDAC-48E0-927B-6A150585437A}" srcOrd="0" destOrd="0" parTransId="{40DB0782-7899-405F-BC1A-A94CE05EF9CB}" sibTransId="{03916053-FB6A-4832-ACF8-01A1DA22ABFD}"/>
    <dgm:cxn modelId="{088B2D6C-9C4F-415F-80C8-517A8ACB92FC}" srcId="{5ECA95FB-E13A-4C84-B2AB-73103443ADE4}" destId="{1384D587-1014-407C-898E-B10CD9FF1193}" srcOrd="2" destOrd="0" parTransId="{74FCDBB7-B982-4DD0-86EF-A73C2CDED11D}" sibTransId="{CA2C5BA0-6F28-4CF0-B43E-99B495F8FB00}"/>
    <dgm:cxn modelId="{803705AE-741C-4AE0-8703-B90D77B6D60F}" srcId="{F7CF1B33-7973-4772-B155-3B5949742431}" destId="{5ECA95FB-E13A-4C84-B2AB-73103443ADE4}" srcOrd="0" destOrd="0" parTransId="{111AD05B-680F-41EE-91FE-57794BBA2B1D}" sibTransId="{82822D29-E6AC-4DEF-8231-CCD52D1EC5BB}"/>
    <dgm:cxn modelId="{B3AC35BC-C3A7-45EE-A7F6-DE8882FE77C9}" type="presOf" srcId="{5ECA95FB-E13A-4C84-B2AB-73103443ADE4}" destId="{F68C3D0B-9BF5-48BE-9F02-5FF1CC388024}" srcOrd="0" destOrd="0" presId="urn:microsoft.com/office/officeart/2005/8/layout/vList2"/>
    <dgm:cxn modelId="{F64576E6-262F-45CD-905B-838167A1C806}" type="presOf" srcId="{AA471078-EDAC-48E0-927B-6A150585437A}" destId="{4DE880CA-45A7-407F-BED0-AFD1D761B9AE}" srcOrd="0" destOrd="0" presId="urn:microsoft.com/office/officeart/2005/8/layout/vList2"/>
    <dgm:cxn modelId="{156237E9-4D87-4565-94BA-32B301FDCE3D}" type="presOf" srcId="{7E8583A8-5B06-48D0-8343-89CB22557CE4}" destId="{4DE880CA-45A7-407F-BED0-AFD1D761B9AE}" srcOrd="0" destOrd="1" presId="urn:microsoft.com/office/officeart/2005/8/layout/vList2"/>
    <dgm:cxn modelId="{33090632-3A23-45C0-9A06-C278ED771E79}" type="presParOf" srcId="{FAEB4BF6-D4B5-43DD-AF04-95B3A4B1C1B2}" destId="{F68C3D0B-9BF5-48BE-9F02-5FF1CC388024}" srcOrd="0" destOrd="0" presId="urn:microsoft.com/office/officeart/2005/8/layout/vList2"/>
    <dgm:cxn modelId="{BA0F6271-C0A5-484D-9633-B8B5E1CA8D2D}" type="presParOf" srcId="{FAEB4BF6-D4B5-43DD-AF04-95B3A4B1C1B2}" destId="{4DE880CA-45A7-407F-BED0-AFD1D761B9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603C7-5158-4A70-AE2A-BF3BEED2BB9F}"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28054B27-2CBF-4B53-93BB-2DBBCB5774EA}">
      <dgm:prSet/>
      <dgm:spPr/>
      <dgm:t>
        <a:bodyPr/>
        <a:lstStyle/>
        <a:p>
          <a:r>
            <a:rPr lang="en-US"/>
            <a:t>Divide</a:t>
          </a:r>
        </a:p>
      </dgm:t>
    </dgm:pt>
    <dgm:pt modelId="{DCDF5EC7-9180-45D8-899C-99946C532594}" type="parTrans" cxnId="{57157AA1-D91C-490D-912B-653374BBCF62}">
      <dgm:prSet/>
      <dgm:spPr/>
      <dgm:t>
        <a:bodyPr/>
        <a:lstStyle/>
        <a:p>
          <a:endParaRPr lang="en-US"/>
        </a:p>
      </dgm:t>
    </dgm:pt>
    <dgm:pt modelId="{A089339C-7D2A-4BB2-A789-A23CBA19AB84}" type="sibTrans" cxnId="{57157AA1-D91C-490D-912B-653374BBCF62}">
      <dgm:prSet/>
      <dgm:spPr/>
      <dgm:t>
        <a:bodyPr/>
        <a:lstStyle/>
        <a:p>
          <a:endParaRPr lang="en-US"/>
        </a:p>
      </dgm:t>
    </dgm:pt>
    <dgm:pt modelId="{CE884ACB-8CFC-4440-B8C0-A5D6C60AB5D7}">
      <dgm:prSet/>
      <dgm:spPr/>
      <dgm:t>
        <a:bodyPr/>
        <a:lstStyle/>
        <a:p>
          <a:r>
            <a:rPr lang="en-US"/>
            <a:t>Divide the board into smaller pieces.</a:t>
          </a:r>
        </a:p>
      </dgm:t>
    </dgm:pt>
    <dgm:pt modelId="{D7C9CEA2-FB83-4057-B87C-A096F7C68EF0}" type="parTrans" cxnId="{169C7CB5-03F6-4FDB-8C04-6F51FAAEC70C}">
      <dgm:prSet/>
      <dgm:spPr/>
      <dgm:t>
        <a:bodyPr/>
        <a:lstStyle/>
        <a:p>
          <a:endParaRPr lang="en-US"/>
        </a:p>
      </dgm:t>
    </dgm:pt>
    <dgm:pt modelId="{2AD55035-886D-43C0-A9FA-0063B4665616}" type="sibTrans" cxnId="{169C7CB5-03F6-4FDB-8C04-6F51FAAEC70C}">
      <dgm:prSet/>
      <dgm:spPr/>
      <dgm:t>
        <a:bodyPr/>
        <a:lstStyle/>
        <a:p>
          <a:endParaRPr lang="en-US"/>
        </a:p>
      </dgm:t>
    </dgm:pt>
    <dgm:pt modelId="{6FB6FFB5-7F48-49A2-896B-6F33725B37C9}">
      <dgm:prSet/>
      <dgm:spPr/>
      <dgm:t>
        <a:bodyPr/>
        <a:lstStyle/>
        <a:p>
          <a:r>
            <a:rPr lang="en-US"/>
            <a:t>Construct</a:t>
          </a:r>
        </a:p>
      </dgm:t>
    </dgm:pt>
    <dgm:pt modelId="{1A383B93-5C0D-4A6C-AA07-923CB82F1781}" type="parTrans" cxnId="{F5D26020-7F72-4B7A-9205-EB9F3CF5D170}">
      <dgm:prSet/>
      <dgm:spPr/>
      <dgm:t>
        <a:bodyPr/>
        <a:lstStyle/>
        <a:p>
          <a:endParaRPr lang="en-US"/>
        </a:p>
      </dgm:t>
    </dgm:pt>
    <dgm:pt modelId="{129EC137-BD7C-4946-B673-1FE59CDB4AC3}" type="sibTrans" cxnId="{F5D26020-7F72-4B7A-9205-EB9F3CF5D170}">
      <dgm:prSet/>
      <dgm:spPr/>
      <dgm:t>
        <a:bodyPr/>
        <a:lstStyle/>
        <a:p>
          <a:endParaRPr lang="en-US"/>
        </a:p>
      </dgm:t>
    </dgm:pt>
    <dgm:pt modelId="{B6FBD2E9-D41F-43DF-B892-C226A9E3C26A}">
      <dgm:prSet/>
      <dgm:spPr/>
      <dgm:t>
        <a:bodyPr/>
        <a:lstStyle/>
        <a:p>
          <a:r>
            <a:rPr lang="en-US"/>
            <a:t>Construct tours on each piece.</a:t>
          </a:r>
        </a:p>
      </dgm:t>
    </dgm:pt>
    <dgm:pt modelId="{1CF38A3F-B52D-41E1-BA66-151B4F5D2445}" type="parTrans" cxnId="{2328366B-41D6-4CBF-8310-1150F1A40802}">
      <dgm:prSet/>
      <dgm:spPr/>
      <dgm:t>
        <a:bodyPr/>
        <a:lstStyle/>
        <a:p>
          <a:endParaRPr lang="en-US"/>
        </a:p>
      </dgm:t>
    </dgm:pt>
    <dgm:pt modelId="{FD810A93-FF1F-400F-8C29-1E1E1A5B573A}" type="sibTrans" cxnId="{2328366B-41D6-4CBF-8310-1150F1A40802}">
      <dgm:prSet/>
      <dgm:spPr/>
      <dgm:t>
        <a:bodyPr/>
        <a:lstStyle/>
        <a:p>
          <a:endParaRPr lang="en-US"/>
        </a:p>
      </dgm:t>
    </dgm:pt>
    <dgm:pt modelId="{8038FFF0-1EF5-4D33-9A05-FA68BE478D09}">
      <dgm:prSet/>
      <dgm:spPr/>
      <dgm:t>
        <a:bodyPr/>
        <a:lstStyle/>
        <a:p>
          <a:r>
            <a:rPr lang="en-US"/>
            <a:t>Patch</a:t>
          </a:r>
        </a:p>
      </dgm:t>
    </dgm:pt>
    <dgm:pt modelId="{58B7119E-CEDB-45C6-87B4-B358D98C7A95}" type="parTrans" cxnId="{08911743-32E4-480B-9A43-2483536BFF30}">
      <dgm:prSet/>
      <dgm:spPr/>
      <dgm:t>
        <a:bodyPr/>
        <a:lstStyle/>
        <a:p>
          <a:endParaRPr lang="en-US"/>
        </a:p>
      </dgm:t>
    </dgm:pt>
    <dgm:pt modelId="{B5605C74-26E2-4B2A-9F47-2D333CFC960A}" type="sibTrans" cxnId="{08911743-32E4-480B-9A43-2483536BFF30}">
      <dgm:prSet/>
      <dgm:spPr/>
      <dgm:t>
        <a:bodyPr/>
        <a:lstStyle/>
        <a:p>
          <a:endParaRPr lang="en-US"/>
        </a:p>
      </dgm:t>
    </dgm:pt>
    <dgm:pt modelId="{A5BD7844-F471-4294-9FC8-CEC55ABD598C}">
      <dgm:prSet/>
      <dgm:spPr/>
      <dgm:t>
        <a:bodyPr/>
        <a:lstStyle/>
        <a:p>
          <a:r>
            <a:rPr lang="en-US"/>
            <a:t>Patch all pieces together.</a:t>
          </a:r>
        </a:p>
      </dgm:t>
    </dgm:pt>
    <dgm:pt modelId="{6D564B31-5109-430B-AF14-D7FAA78D3442}" type="parTrans" cxnId="{5930361D-6E2E-4029-979E-D4B04EC9796F}">
      <dgm:prSet/>
      <dgm:spPr/>
      <dgm:t>
        <a:bodyPr/>
        <a:lstStyle/>
        <a:p>
          <a:endParaRPr lang="en-US"/>
        </a:p>
      </dgm:t>
    </dgm:pt>
    <dgm:pt modelId="{9D0D85F7-82EF-4AFF-BA24-CACF7BE7DC5C}" type="sibTrans" cxnId="{5930361D-6E2E-4029-979E-D4B04EC9796F}">
      <dgm:prSet/>
      <dgm:spPr/>
      <dgm:t>
        <a:bodyPr/>
        <a:lstStyle/>
        <a:p>
          <a:endParaRPr lang="en-US"/>
        </a:p>
      </dgm:t>
    </dgm:pt>
    <dgm:pt modelId="{9D41E447-6432-4B23-9CAC-23620BB3F998}" type="pres">
      <dgm:prSet presAssocID="{6DD603C7-5158-4A70-AE2A-BF3BEED2BB9F}" presName="Name0" presStyleCnt="0">
        <dgm:presLayoutVars>
          <dgm:dir/>
          <dgm:animLvl val="lvl"/>
          <dgm:resizeHandles val="exact"/>
        </dgm:presLayoutVars>
      </dgm:prSet>
      <dgm:spPr/>
    </dgm:pt>
    <dgm:pt modelId="{D498A1E7-9A3E-4FF7-AE34-F81C0292A4D1}" type="pres">
      <dgm:prSet presAssocID="{8038FFF0-1EF5-4D33-9A05-FA68BE478D09}" presName="boxAndChildren" presStyleCnt="0"/>
      <dgm:spPr/>
    </dgm:pt>
    <dgm:pt modelId="{CD19FE0E-331B-4E38-A39B-8555C6B4377B}" type="pres">
      <dgm:prSet presAssocID="{8038FFF0-1EF5-4D33-9A05-FA68BE478D09}" presName="parentTextBox" presStyleLbl="alignNode1" presStyleIdx="0" presStyleCnt="3"/>
      <dgm:spPr/>
    </dgm:pt>
    <dgm:pt modelId="{5FAC9223-D518-45AA-A987-41330E7CB3C2}" type="pres">
      <dgm:prSet presAssocID="{8038FFF0-1EF5-4D33-9A05-FA68BE478D09}" presName="descendantBox" presStyleLbl="bgAccFollowNode1" presStyleIdx="0" presStyleCnt="3"/>
      <dgm:spPr/>
    </dgm:pt>
    <dgm:pt modelId="{B0467735-C024-49ED-A480-1AFF845F5520}" type="pres">
      <dgm:prSet presAssocID="{129EC137-BD7C-4946-B673-1FE59CDB4AC3}" presName="sp" presStyleCnt="0"/>
      <dgm:spPr/>
    </dgm:pt>
    <dgm:pt modelId="{FE0D95B9-FBE9-495E-884E-D5120C43266F}" type="pres">
      <dgm:prSet presAssocID="{6FB6FFB5-7F48-49A2-896B-6F33725B37C9}" presName="arrowAndChildren" presStyleCnt="0"/>
      <dgm:spPr/>
    </dgm:pt>
    <dgm:pt modelId="{5012CE96-B709-4F8B-A2DE-46FA2FF586EA}" type="pres">
      <dgm:prSet presAssocID="{6FB6FFB5-7F48-49A2-896B-6F33725B37C9}" presName="parentTextArrow" presStyleLbl="node1" presStyleIdx="0" presStyleCnt="0"/>
      <dgm:spPr/>
    </dgm:pt>
    <dgm:pt modelId="{7EFC75DE-D59E-4827-9D2F-6CD8F3A965E7}" type="pres">
      <dgm:prSet presAssocID="{6FB6FFB5-7F48-49A2-896B-6F33725B37C9}" presName="arrow" presStyleLbl="alignNode1" presStyleIdx="1" presStyleCnt="3"/>
      <dgm:spPr/>
    </dgm:pt>
    <dgm:pt modelId="{CE47F625-37E4-4EE7-A3E8-DC2C46E03537}" type="pres">
      <dgm:prSet presAssocID="{6FB6FFB5-7F48-49A2-896B-6F33725B37C9}" presName="descendantArrow" presStyleLbl="bgAccFollowNode1" presStyleIdx="1" presStyleCnt="3"/>
      <dgm:spPr/>
    </dgm:pt>
    <dgm:pt modelId="{F732EE43-26AF-4157-B490-F0FF338E958A}" type="pres">
      <dgm:prSet presAssocID="{A089339C-7D2A-4BB2-A789-A23CBA19AB84}" presName="sp" presStyleCnt="0"/>
      <dgm:spPr/>
    </dgm:pt>
    <dgm:pt modelId="{B4568E0A-5147-44AC-9268-B5A8E2D54DD3}" type="pres">
      <dgm:prSet presAssocID="{28054B27-2CBF-4B53-93BB-2DBBCB5774EA}" presName="arrowAndChildren" presStyleCnt="0"/>
      <dgm:spPr/>
    </dgm:pt>
    <dgm:pt modelId="{EEE8B244-CC3E-4FC7-90E4-D4BCAC6E373B}" type="pres">
      <dgm:prSet presAssocID="{28054B27-2CBF-4B53-93BB-2DBBCB5774EA}" presName="parentTextArrow" presStyleLbl="node1" presStyleIdx="0" presStyleCnt="0"/>
      <dgm:spPr/>
    </dgm:pt>
    <dgm:pt modelId="{968BA035-1CFD-4FA7-9F5E-AA00774E4E3C}" type="pres">
      <dgm:prSet presAssocID="{28054B27-2CBF-4B53-93BB-2DBBCB5774EA}" presName="arrow" presStyleLbl="alignNode1" presStyleIdx="2" presStyleCnt="3"/>
      <dgm:spPr/>
    </dgm:pt>
    <dgm:pt modelId="{FA97F41C-356E-4822-8FD4-C9AC9B6F971B}" type="pres">
      <dgm:prSet presAssocID="{28054B27-2CBF-4B53-93BB-2DBBCB5774EA}" presName="descendantArrow" presStyleLbl="bgAccFollowNode1" presStyleIdx="2" presStyleCnt="3"/>
      <dgm:spPr/>
    </dgm:pt>
  </dgm:ptLst>
  <dgm:cxnLst>
    <dgm:cxn modelId="{5930361D-6E2E-4029-979E-D4B04EC9796F}" srcId="{8038FFF0-1EF5-4D33-9A05-FA68BE478D09}" destId="{A5BD7844-F471-4294-9FC8-CEC55ABD598C}" srcOrd="0" destOrd="0" parTransId="{6D564B31-5109-430B-AF14-D7FAA78D3442}" sibTransId="{9D0D85F7-82EF-4AFF-BA24-CACF7BE7DC5C}"/>
    <dgm:cxn modelId="{F49AA11D-85B0-4E94-9648-303F9BB47319}" type="presOf" srcId="{28054B27-2CBF-4B53-93BB-2DBBCB5774EA}" destId="{968BA035-1CFD-4FA7-9F5E-AA00774E4E3C}" srcOrd="1" destOrd="0" presId="urn:microsoft.com/office/officeart/2016/7/layout/VerticalDownArrowProcess"/>
    <dgm:cxn modelId="{F5D26020-7F72-4B7A-9205-EB9F3CF5D170}" srcId="{6DD603C7-5158-4A70-AE2A-BF3BEED2BB9F}" destId="{6FB6FFB5-7F48-49A2-896B-6F33725B37C9}" srcOrd="1" destOrd="0" parTransId="{1A383B93-5C0D-4A6C-AA07-923CB82F1781}" sibTransId="{129EC137-BD7C-4946-B673-1FE59CDB4AC3}"/>
    <dgm:cxn modelId="{8FDAB825-355A-406D-950A-D4195FA47DE3}" type="presOf" srcId="{6FB6FFB5-7F48-49A2-896B-6F33725B37C9}" destId="{5012CE96-B709-4F8B-A2DE-46FA2FF586EA}" srcOrd="0" destOrd="0" presId="urn:microsoft.com/office/officeart/2016/7/layout/VerticalDownArrowProcess"/>
    <dgm:cxn modelId="{22CEA060-CBDA-4DC0-AA11-E30027811B37}" type="presOf" srcId="{6DD603C7-5158-4A70-AE2A-BF3BEED2BB9F}" destId="{9D41E447-6432-4B23-9CAC-23620BB3F998}" srcOrd="0" destOrd="0" presId="urn:microsoft.com/office/officeart/2016/7/layout/VerticalDownArrowProcess"/>
    <dgm:cxn modelId="{80C35C61-8042-4822-8D95-9CC6C1A04018}" type="presOf" srcId="{A5BD7844-F471-4294-9FC8-CEC55ABD598C}" destId="{5FAC9223-D518-45AA-A987-41330E7CB3C2}" srcOrd="0" destOrd="0" presId="urn:microsoft.com/office/officeart/2016/7/layout/VerticalDownArrowProcess"/>
    <dgm:cxn modelId="{08911743-32E4-480B-9A43-2483536BFF30}" srcId="{6DD603C7-5158-4A70-AE2A-BF3BEED2BB9F}" destId="{8038FFF0-1EF5-4D33-9A05-FA68BE478D09}" srcOrd="2" destOrd="0" parTransId="{58B7119E-CEDB-45C6-87B4-B358D98C7A95}" sibTransId="{B5605C74-26E2-4B2A-9F47-2D333CFC960A}"/>
    <dgm:cxn modelId="{2328366B-41D6-4CBF-8310-1150F1A40802}" srcId="{6FB6FFB5-7F48-49A2-896B-6F33725B37C9}" destId="{B6FBD2E9-D41F-43DF-B892-C226A9E3C26A}" srcOrd="0" destOrd="0" parTransId="{1CF38A3F-B52D-41E1-BA66-151B4F5D2445}" sibTransId="{FD810A93-FF1F-400F-8C29-1E1E1A5B573A}"/>
    <dgm:cxn modelId="{E6B37F6E-BC49-4778-9837-B3AF4C5B8E45}" type="presOf" srcId="{B6FBD2E9-D41F-43DF-B892-C226A9E3C26A}" destId="{CE47F625-37E4-4EE7-A3E8-DC2C46E03537}" srcOrd="0" destOrd="0" presId="urn:microsoft.com/office/officeart/2016/7/layout/VerticalDownArrowProcess"/>
    <dgm:cxn modelId="{94841B51-01A0-4BD8-A0E9-C9355690D9CB}" type="presOf" srcId="{CE884ACB-8CFC-4440-B8C0-A5D6C60AB5D7}" destId="{FA97F41C-356E-4822-8FD4-C9AC9B6F971B}" srcOrd="0" destOrd="0" presId="urn:microsoft.com/office/officeart/2016/7/layout/VerticalDownArrowProcess"/>
    <dgm:cxn modelId="{F78E6E91-AA68-4B0F-9AA8-D02FD71239D0}" type="presOf" srcId="{6FB6FFB5-7F48-49A2-896B-6F33725B37C9}" destId="{7EFC75DE-D59E-4827-9D2F-6CD8F3A965E7}" srcOrd="1" destOrd="0" presId="urn:microsoft.com/office/officeart/2016/7/layout/VerticalDownArrowProcess"/>
    <dgm:cxn modelId="{57157AA1-D91C-490D-912B-653374BBCF62}" srcId="{6DD603C7-5158-4A70-AE2A-BF3BEED2BB9F}" destId="{28054B27-2CBF-4B53-93BB-2DBBCB5774EA}" srcOrd="0" destOrd="0" parTransId="{DCDF5EC7-9180-45D8-899C-99946C532594}" sibTransId="{A089339C-7D2A-4BB2-A789-A23CBA19AB84}"/>
    <dgm:cxn modelId="{169C7CB5-03F6-4FDB-8C04-6F51FAAEC70C}" srcId="{28054B27-2CBF-4B53-93BB-2DBBCB5774EA}" destId="{CE884ACB-8CFC-4440-B8C0-A5D6C60AB5D7}" srcOrd="0" destOrd="0" parTransId="{D7C9CEA2-FB83-4057-B87C-A096F7C68EF0}" sibTransId="{2AD55035-886D-43C0-A9FA-0063B4665616}"/>
    <dgm:cxn modelId="{008C13BB-DFD4-4E60-AE61-D5FA65F46DE5}" type="presOf" srcId="{28054B27-2CBF-4B53-93BB-2DBBCB5774EA}" destId="{EEE8B244-CC3E-4FC7-90E4-D4BCAC6E373B}" srcOrd="0" destOrd="0" presId="urn:microsoft.com/office/officeart/2016/7/layout/VerticalDownArrowProcess"/>
    <dgm:cxn modelId="{973FD1D2-BC72-43D9-834C-62C5BE7265A7}" type="presOf" srcId="{8038FFF0-1EF5-4D33-9A05-FA68BE478D09}" destId="{CD19FE0E-331B-4E38-A39B-8555C6B4377B}" srcOrd="0" destOrd="0" presId="urn:microsoft.com/office/officeart/2016/7/layout/VerticalDownArrowProcess"/>
    <dgm:cxn modelId="{A2BDB7BB-C6AB-422D-8605-5EF5536FAA4F}" type="presParOf" srcId="{9D41E447-6432-4B23-9CAC-23620BB3F998}" destId="{D498A1E7-9A3E-4FF7-AE34-F81C0292A4D1}" srcOrd="0" destOrd="0" presId="urn:microsoft.com/office/officeart/2016/7/layout/VerticalDownArrowProcess"/>
    <dgm:cxn modelId="{BFF8B7A1-1532-4250-8891-B50996984AF7}" type="presParOf" srcId="{D498A1E7-9A3E-4FF7-AE34-F81C0292A4D1}" destId="{CD19FE0E-331B-4E38-A39B-8555C6B4377B}" srcOrd="0" destOrd="0" presId="urn:microsoft.com/office/officeart/2016/7/layout/VerticalDownArrowProcess"/>
    <dgm:cxn modelId="{4D74E4C4-8B52-469B-8BB9-372CCE390A97}" type="presParOf" srcId="{D498A1E7-9A3E-4FF7-AE34-F81C0292A4D1}" destId="{5FAC9223-D518-45AA-A987-41330E7CB3C2}" srcOrd="1" destOrd="0" presId="urn:microsoft.com/office/officeart/2016/7/layout/VerticalDownArrowProcess"/>
    <dgm:cxn modelId="{8A72ED4E-4A21-44E3-A8CA-50F6769DE8E2}" type="presParOf" srcId="{9D41E447-6432-4B23-9CAC-23620BB3F998}" destId="{B0467735-C024-49ED-A480-1AFF845F5520}" srcOrd="1" destOrd="0" presId="urn:microsoft.com/office/officeart/2016/7/layout/VerticalDownArrowProcess"/>
    <dgm:cxn modelId="{D591B728-1085-42C2-AEE9-8315E9262B61}" type="presParOf" srcId="{9D41E447-6432-4B23-9CAC-23620BB3F998}" destId="{FE0D95B9-FBE9-495E-884E-D5120C43266F}" srcOrd="2" destOrd="0" presId="urn:microsoft.com/office/officeart/2016/7/layout/VerticalDownArrowProcess"/>
    <dgm:cxn modelId="{B07EBB9B-2790-4ED3-97FD-4D52E12B4007}" type="presParOf" srcId="{FE0D95B9-FBE9-495E-884E-D5120C43266F}" destId="{5012CE96-B709-4F8B-A2DE-46FA2FF586EA}" srcOrd="0" destOrd="0" presId="urn:microsoft.com/office/officeart/2016/7/layout/VerticalDownArrowProcess"/>
    <dgm:cxn modelId="{8F744631-1253-44DD-82A5-B5E9050E744A}" type="presParOf" srcId="{FE0D95B9-FBE9-495E-884E-D5120C43266F}" destId="{7EFC75DE-D59E-4827-9D2F-6CD8F3A965E7}" srcOrd="1" destOrd="0" presId="urn:microsoft.com/office/officeart/2016/7/layout/VerticalDownArrowProcess"/>
    <dgm:cxn modelId="{4DC2B5C8-74B2-4E1E-BEDE-08CBB529E68F}" type="presParOf" srcId="{FE0D95B9-FBE9-495E-884E-D5120C43266F}" destId="{CE47F625-37E4-4EE7-A3E8-DC2C46E03537}" srcOrd="2" destOrd="0" presId="urn:microsoft.com/office/officeart/2016/7/layout/VerticalDownArrowProcess"/>
    <dgm:cxn modelId="{FDCE8800-14CD-4E97-9DBD-6DF89A0336EB}" type="presParOf" srcId="{9D41E447-6432-4B23-9CAC-23620BB3F998}" destId="{F732EE43-26AF-4157-B490-F0FF338E958A}" srcOrd="3" destOrd="0" presId="urn:microsoft.com/office/officeart/2016/7/layout/VerticalDownArrowProcess"/>
    <dgm:cxn modelId="{EFCC1D4F-4CA7-4E2F-AE27-00F78EB5934B}" type="presParOf" srcId="{9D41E447-6432-4B23-9CAC-23620BB3F998}" destId="{B4568E0A-5147-44AC-9268-B5A8E2D54DD3}" srcOrd="4" destOrd="0" presId="urn:microsoft.com/office/officeart/2016/7/layout/VerticalDownArrowProcess"/>
    <dgm:cxn modelId="{8A7A166A-9231-43E1-AAD1-B7EE5E0BAB46}" type="presParOf" srcId="{B4568E0A-5147-44AC-9268-B5A8E2D54DD3}" destId="{EEE8B244-CC3E-4FC7-90E4-D4BCAC6E373B}" srcOrd="0" destOrd="0" presId="urn:microsoft.com/office/officeart/2016/7/layout/VerticalDownArrowProcess"/>
    <dgm:cxn modelId="{9B1F63D4-5537-49BF-85E3-33344E458489}" type="presParOf" srcId="{B4568E0A-5147-44AC-9268-B5A8E2D54DD3}" destId="{968BA035-1CFD-4FA7-9F5E-AA00774E4E3C}" srcOrd="1" destOrd="0" presId="urn:microsoft.com/office/officeart/2016/7/layout/VerticalDownArrowProcess"/>
    <dgm:cxn modelId="{B6F3D038-357A-4FDE-B064-AB03F5FBB35D}" type="presParOf" srcId="{B4568E0A-5147-44AC-9268-B5A8E2D54DD3}" destId="{FA97F41C-356E-4822-8FD4-C9AC9B6F971B}"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4EAB23-4CA2-4621-B18F-82ECFFD42A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1D89D46-D5BA-43EC-B847-105EA3530830}">
      <dgm:prSet/>
      <dgm:spPr/>
      <dgm:t>
        <a:bodyPr/>
        <a:lstStyle/>
        <a:p>
          <a:r>
            <a:rPr lang="en-GB"/>
            <a:t>Always move to an adjacent, unvisited square with minimal degree.</a:t>
          </a:r>
          <a:endParaRPr lang="en-US"/>
        </a:p>
      </dgm:t>
    </dgm:pt>
    <dgm:pt modelId="{19EF90A4-EE34-439C-A692-BA02626103F5}" type="parTrans" cxnId="{27766A87-ED79-411A-A87A-ADB9E8BC7C6F}">
      <dgm:prSet/>
      <dgm:spPr/>
      <dgm:t>
        <a:bodyPr/>
        <a:lstStyle/>
        <a:p>
          <a:endParaRPr lang="en-US"/>
        </a:p>
      </dgm:t>
    </dgm:pt>
    <dgm:pt modelId="{B80EDC56-80AD-4B9C-A1EE-EFF385E6CA30}" type="sibTrans" cxnId="{27766A87-ED79-411A-A87A-ADB9E8BC7C6F}">
      <dgm:prSet/>
      <dgm:spPr/>
      <dgm:t>
        <a:bodyPr/>
        <a:lstStyle/>
        <a:p>
          <a:endParaRPr lang="en-US"/>
        </a:p>
      </dgm:t>
    </dgm:pt>
    <dgm:pt modelId="{F0F1AB94-73F8-4C6B-AEBD-961C4C3798B9}">
      <dgm:prSet/>
      <dgm:spPr/>
      <dgm:t>
        <a:bodyPr/>
        <a:lstStyle/>
        <a:p>
          <a:r>
            <a:rPr lang="en-GB"/>
            <a:t>The idea is to deviate at an early move so that we have a greater opportunity.</a:t>
          </a:r>
          <a:endParaRPr lang="en-US"/>
        </a:p>
      </dgm:t>
    </dgm:pt>
    <dgm:pt modelId="{3B7EAE7E-EF68-46E3-B9CE-336802499DA9}" type="parTrans" cxnId="{8690FF29-F023-443B-95B5-E35C8D376F58}">
      <dgm:prSet/>
      <dgm:spPr/>
      <dgm:t>
        <a:bodyPr/>
        <a:lstStyle/>
        <a:p>
          <a:endParaRPr lang="en-US"/>
        </a:p>
      </dgm:t>
    </dgm:pt>
    <dgm:pt modelId="{C36490A6-85F1-4CFE-93F8-852F2A89A785}" type="sibTrans" cxnId="{8690FF29-F023-443B-95B5-E35C8D376F58}">
      <dgm:prSet/>
      <dgm:spPr/>
      <dgm:t>
        <a:bodyPr/>
        <a:lstStyle/>
        <a:p>
          <a:endParaRPr lang="en-US"/>
        </a:p>
      </dgm:t>
    </dgm:pt>
    <dgm:pt modelId="{177F8D0B-DE16-4C7F-A256-FAE586388DA1}">
      <dgm:prSet/>
      <dgm:spPr/>
      <dgm:t>
        <a:bodyPr/>
        <a:lstStyle/>
        <a:p>
          <a:r>
            <a:rPr lang="en-GB"/>
            <a:t>It is impossible for a knight’s tour to deviate from Warnsdorff’s Rule in the last four moves.</a:t>
          </a:r>
          <a:endParaRPr lang="en-US"/>
        </a:p>
      </dgm:t>
    </dgm:pt>
    <dgm:pt modelId="{311286C6-3CD8-440B-A501-3DD8E0177024}" type="parTrans" cxnId="{7B629285-21FB-43AC-AA85-378FCDBE689F}">
      <dgm:prSet/>
      <dgm:spPr/>
      <dgm:t>
        <a:bodyPr/>
        <a:lstStyle/>
        <a:p>
          <a:endParaRPr lang="en-US"/>
        </a:p>
      </dgm:t>
    </dgm:pt>
    <dgm:pt modelId="{E8C3A4B7-38B6-42C0-BCE8-CFF10FF85107}" type="sibTrans" cxnId="{7B629285-21FB-43AC-AA85-378FCDBE689F}">
      <dgm:prSet/>
      <dgm:spPr/>
      <dgm:t>
        <a:bodyPr/>
        <a:lstStyle/>
        <a:p>
          <a:endParaRPr lang="en-US"/>
        </a:p>
      </dgm:t>
    </dgm:pt>
    <dgm:pt modelId="{7CF14ED5-4F66-44A8-BF8B-B542F7407619}">
      <dgm:prSet/>
      <dgm:spPr/>
      <dgm:t>
        <a:bodyPr/>
        <a:lstStyle/>
        <a:p>
          <a:r>
            <a:rPr lang="en-GB"/>
            <a:t>It is not an algorithm and we can start from any square of the chessboard.</a:t>
          </a:r>
          <a:endParaRPr lang="en-US"/>
        </a:p>
      </dgm:t>
    </dgm:pt>
    <dgm:pt modelId="{48D5E30C-C716-4709-B6BD-EC6354C057B8}" type="parTrans" cxnId="{9EFC4E71-27CC-4741-95C4-394CE614AEB5}">
      <dgm:prSet/>
      <dgm:spPr/>
      <dgm:t>
        <a:bodyPr/>
        <a:lstStyle/>
        <a:p>
          <a:endParaRPr lang="en-US"/>
        </a:p>
      </dgm:t>
    </dgm:pt>
    <dgm:pt modelId="{7E0A12CF-0363-4B1B-9842-73884E67BB39}" type="sibTrans" cxnId="{9EFC4E71-27CC-4741-95C4-394CE614AEB5}">
      <dgm:prSet/>
      <dgm:spPr/>
      <dgm:t>
        <a:bodyPr/>
        <a:lstStyle/>
        <a:p>
          <a:endParaRPr lang="en-US"/>
        </a:p>
      </dgm:t>
    </dgm:pt>
    <dgm:pt modelId="{F93B7CF9-6C05-44C5-89A9-76692CE9DE80}" type="pres">
      <dgm:prSet presAssocID="{934EAB23-4CA2-4621-B18F-82ECFFD42A1E}" presName="root" presStyleCnt="0">
        <dgm:presLayoutVars>
          <dgm:dir/>
          <dgm:resizeHandles val="exact"/>
        </dgm:presLayoutVars>
      </dgm:prSet>
      <dgm:spPr/>
    </dgm:pt>
    <dgm:pt modelId="{DE6841DB-E016-4964-BF84-4660EE0B9938}" type="pres">
      <dgm:prSet presAssocID="{D1D89D46-D5BA-43EC-B847-105EA3530830}" presName="compNode" presStyleCnt="0"/>
      <dgm:spPr/>
    </dgm:pt>
    <dgm:pt modelId="{D978BAE9-040E-4B8B-A856-2743F07F00BC}" type="pres">
      <dgm:prSet presAssocID="{D1D89D46-D5BA-43EC-B847-105EA3530830}" presName="bgRect" presStyleLbl="bgShp" presStyleIdx="0" presStyleCnt="4"/>
      <dgm:spPr/>
    </dgm:pt>
    <dgm:pt modelId="{1DC8E731-204B-4572-9E4F-1DC03D5F4703}" type="pres">
      <dgm:prSet presAssocID="{D1D89D46-D5BA-43EC-B847-105EA35308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EF5F5BA6-C843-4032-B01B-550C5C5C7D56}" type="pres">
      <dgm:prSet presAssocID="{D1D89D46-D5BA-43EC-B847-105EA3530830}" presName="spaceRect" presStyleCnt="0"/>
      <dgm:spPr/>
    </dgm:pt>
    <dgm:pt modelId="{39B180DD-1C4C-454A-8E45-7B5268F2A962}" type="pres">
      <dgm:prSet presAssocID="{D1D89D46-D5BA-43EC-B847-105EA3530830}" presName="parTx" presStyleLbl="revTx" presStyleIdx="0" presStyleCnt="4">
        <dgm:presLayoutVars>
          <dgm:chMax val="0"/>
          <dgm:chPref val="0"/>
        </dgm:presLayoutVars>
      </dgm:prSet>
      <dgm:spPr/>
    </dgm:pt>
    <dgm:pt modelId="{8D3A7753-4D22-4BCA-9E24-BFF245C7C9BD}" type="pres">
      <dgm:prSet presAssocID="{B80EDC56-80AD-4B9C-A1EE-EFF385E6CA30}" presName="sibTrans" presStyleCnt="0"/>
      <dgm:spPr/>
    </dgm:pt>
    <dgm:pt modelId="{6C94160F-CBCC-4AEE-A726-DA10060F0E9F}" type="pres">
      <dgm:prSet presAssocID="{F0F1AB94-73F8-4C6B-AEBD-961C4C3798B9}" presName="compNode" presStyleCnt="0"/>
      <dgm:spPr/>
    </dgm:pt>
    <dgm:pt modelId="{FFEDB436-08E0-48B1-B3B0-212715D59C27}" type="pres">
      <dgm:prSet presAssocID="{F0F1AB94-73F8-4C6B-AEBD-961C4C3798B9}" presName="bgRect" presStyleLbl="bgShp" presStyleIdx="1" presStyleCnt="4"/>
      <dgm:spPr/>
    </dgm:pt>
    <dgm:pt modelId="{A1A5A14B-8DCD-4C75-B288-9C786CBA8F0E}" type="pres">
      <dgm:prSet presAssocID="{F0F1AB94-73F8-4C6B-AEBD-961C4C3798B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Pencil"/>
        </a:ext>
      </dgm:extLst>
    </dgm:pt>
    <dgm:pt modelId="{41EF26DF-AE0C-45AF-89EC-7ACD40954D9C}" type="pres">
      <dgm:prSet presAssocID="{F0F1AB94-73F8-4C6B-AEBD-961C4C3798B9}" presName="spaceRect" presStyleCnt="0"/>
      <dgm:spPr/>
    </dgm:pt>
    <dgm:pt modelId="{05B7ACD7-6116-41D5-8B3C-0436620AE29A}" type="pres">
      <dgm:prSet presAssocID="{F0F1AB94-73F8-4C6B-AEBD-961C4C3798B9}" presName="parTx" presStyleLbl="revTx" presStyleIdx="1" presStyleCnt="4">
        <dgm:presLayoutVars>
          <dgm:chMax val="0"/>
          <dgm:chPref val="0"/>
        </dgm:presLayoutVars>
      </dgm:prSet>
      <dgm:spPr/>
    </dgm:pt>
    <dgm:pt modelId="{1D3F3C67-0504-4FCE-9299-EFF59934607E}" type="pres">
      <dgm:prSet presAssocID="{C36490A6-85F1-4CFE-93F8-852F2A89A785}" presName="sibTrans" presStyleCnt="0"/>
      <dgm:spPr/>
    </dgm:pt>
    <dgm:pt modelId="{2F43B6FA-4317-45C0-A0CC-0612DC836414}" type="pres">
      <dgm:prSet presAssocID="{177F8D0B-DE16-4C7F-A256-FAE586388DA1}" presName="compNode" presStyleCnt="0"/>
      <dgm:spPr/>
    </dgm:pt>
    <dgm:pt modelId="{E5B09A98-8FE4-471F-867A-E4E1C71A1361}" type="pres">
      <dgm:prSet presAssocID="{177F8D0B-DE16-4C7F-A256-FAE586388DA1}" presName="bgRect" presStyleLbl="bgShp" presStyleIdx="2" presStyleCnt="4"/>
      <dgm:spPr/>
    </dgm:pt>
    <dgm:pt modelId="{6F2C9385-DD5C-4F39-8BFC-D40989A296C2}" type="pres">
      <dgm:prSet presAssocID="{177F8D0B-DE16-4C7F-A256-FAE586388DA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stle scene"/>
        </a:ext>
      </dgm:extLst>
    </dgm:pt>
    <dgm:pt modelId="{09C8D589-5300-45FE-9085-F09B9D26E829}" type="pres">
      <dgm:prSet presAssocID="{177F8D0B-DE16-4C7F-A256-FAE586388DA1}" presName="spaceRect" presStyleCnt="0"/>
      <dgm:spPr/>
    </dgm:pt>
    <dgm:pt modelId="{13A1A971-3B8E-4CB9-B8C3-DD3CD7ADB6AE}" type="pres">
      <dgm:prSet presAssocID="{177F8D0B-DE16-4C7F-A256-FAE586388DA1}" presName="parTx" presStyleLbl="revTx" presStyleIdx="2" presStyleCnt="4">
        <dgm:presLayoutVars>
          <dgm:chMax val="0"/>
          <dgm:chPref val="0"/>
        </dgm:presLayoutVars>
      </dgm:prSet>
      <dgm:spPr/>
    </dgm:pt>
    <dgm:pt modelId="{EB052034-AD2D-4F21-B9EE-585D355A07A6}" type="pres">
      <dgm:prSet presAssocID="{E8C3A4B7-38B6-42C0-BCE8-CFF10FF85107}" presName="sibTrans" presStyleCnt="0"/>
      <dgm:spPr/>
    </dgm:pt>
    <dgm:pt modelId="{BAEE9F0E-1D64-44BF-9E5A-FCE49853CBF9}" type="pres">
      <dgm:prSet presAssocID="{7CF14ED5-4F66-44A8-BF8B-B542F7407619}" presName="compNode" presStyleCnt="0"/>
      <dgm:spPr/>
    </dgm:pt>
    <dgm:pt modelId="{64EBF0F5-82E1-4E38-AF7E-95EDD16CFA7D}" type="pres">
      <dgm:prSet presAssocID="{7CF14ED5-4F66-44A8-BF8B-B542F7407619}" presName="bgRect" presStyleLbl="bgShp" presStyleIdx="3" presStyleCnt="4"/>
      <dgm:spPr/>
    </dgm:pt>
    <dgm:pt modelId="{A5975AB8-7045-459B-BF37-66F1335C0865}" type="pres">
      <dgm:prSet presAssocID="{7CF14ED5-4F66-44A8-BF8B-B542F740761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ss Pieces"/>
        </a:ext>
      </dgm:extLst>
    </dgm:pt>
    <dgm:pt modelId="{7575EC9A-04FA-414B-8C4C-EFFA38A33A94}" type="pres">
      <dgm:prSet presAssocID="{7CF14ED5-4F66-44A8-BF8B-B542F7407619}" presName="spaceRect" presStyleCnt="0"/>
      <dgm:spPr/>
    </dgm:pt>
    <dgm:pt modelId="{11786554-B7CA-4B5D-9851-4A45B9D0AAA1}" type="pres">
      <dgm:prSet presAssocID="{7CF14ED5-4F66-44A8-BF8B-B542F7407619}" presName="parTx" presStyleLbl="revTx" presStyleIdx="3" presStyleCnt="4">
        <dgm:presLayoutVars>
          <dgm:chMax val="0"/>
          <dgm:chPref val="0"/>
        </dgm:presLayoutVars>
      </dgm:prSet>
      <dgm:spPr/>
    </dgm:pt>
  </dgm:ptLst>
  <dgm:cxnLst>
    <dgm:cxn modelId="{167F6210-059A-4140-B919-2753765526C4}" type="presOf" srcId="{7CF14ED5-4F66-44A8-BF8B-B542F7407619}" destId="{11786554-B7CA-4B5D-9851-4A45B9D0AAA1}" srcOrd="0" destOrd="0" presId="urn:microsoft.com/office/officeart/2018/2/layout/IconVerticalSolidList"/>
    <dgm:cxn modelId="{8690FF29-F023-443B-95B5-E35C8D376F58}" srcId="{934EAB23-4CA2-4621-B18F-82ECFFD42A1E}" destId="{F0F1AB94-73F8-4C6B-AEBD-961C4C3798B9}" srcOrd="1" destOrd="0" parTransId="{3B7EAE7E-EF68-46E3-B9CE-336802499DA9}" sibTransId="{C36490A6-85F1-4CFE-93F8-852F2A89A785}"/>
    <dgm:cxn modelId="{9EFC4E71-27CC-4741-95C4-394CE614AEB5}" srcId="{934EAB23-4CA2-4621-B18F-82ECFFD42A1E}" destId="{7CF14ED5-4F66-44A8-BF8B-B542F7407619}" srcOrd="3" destOrd="0" parTransId="{48D5E30C-C716-4709-B6BD-EC6354C057B8}" sibTransId="{7E0A12CF-0363-4B1B-9842-73884E67BB39}"/>
    <dgm:cxn modelId="{7B629285-21FB-43AC-AA85-378FCDBE689F}" srcId="{934EAB23-4CA2-4621-B18F-82ECFFD42A1E}" destId="{177F8D0B-DE16-4C7F-A256-FAE586388DA1}" srcOrd="2" destOrd="0" parTransId="{311286C6-3CD8-440B-A501-3DD8E0177024}" sibTransId="{E8C3A4B7-38B6-42C0-BCE8-CFF10FF85107}"/>
    <dgm:cxn modelId="{27766A87-ED79-411A-A87A-ADB9E8BC7C6F}" srcId="{934EAB23-4CA2-4621-B18F-82ECFFD42A1E}" destId="{D1D89D46-D5BA-43EC-B847-105EA3530830}" srcOrd="0" destOrd="0" parTransId="{19EF90A4-EE34-439C-A692-BA02626103F5}" sibTransId="{B80EDC56-80AD-4B9C-A1EE-EFF385E6CA30}"/>
    <dgm:cxn modelId="{46E916A6-6AF4-485A-81D5-73BBB5645AE6}" type="presOf" srcId="{D1D89D46-D5BA-43EC-B847-105EA3530830}" destId="{39B180DD-1C4C-454A-8E45-7B5268F2A962}" srcOrd="0" destOrd="0" presId="urn:microsoft.com/office/officeart/2018/2/layout/IconVerticalSolidList"/>
    <dgm:cxn modelId="{A7EC87AE-F33E-4E1D-8FA6-F88505E1A50E}" type="presOf" srcId="{F0F1AB94-73F8-4C6B-AEBD-961C4C3798B9}" destId="{05B7ACD7-6116-41D5-8B3C-0436620AE29A}" srcOrd="0" destOrd="0" presId="urn:microsoft.com/office/officeart/2018/2/layout/IconVerticalSolidList"/>
    <dgm:cxn modelId="{4F5BEAB4-D91E-4FBE-A9B5-7C5B21DE70C5}" type="presOf" srcId="{177F8D0B-DE16-4C7F-A256-FAE586388DA1}" destId="{13A1A971-3B8E-4CB9-B8C3-DD3CD7ADB6AE}" srcOrd="0" destOrd="0" presId="urn:microsoft.com/office/officeart/2018/2/layout/IconVerticalSolidList"/>
    <dgm:cxn modelId="{B966C8BE-3956-42FE-B407-A47986EFC087}" type="presOf" srcId="{934EAB23-4CA2-4621-B18F-82ECFFD42A1E}" destId="{F93B7CF9-6C05-44C5-89A9-76692CE9DE80}" srcOrd="0" destOrd="0" presId="urn:microsoft.com/office/officeart/2018/2/layout/IconVerticalSolidList"/>
    <dgm:cxn modelId="{F9DEE19E-3AB9-491E-9565-6059D9D23178}" type="presParOf" srcId="{F93B7CF9-6C05-44C5-89A9-76692CE9DE80}" destId="{DE6841DB-E016-4964-BF84-4660EE0B9938}" srcOrd="0" destOrd="0" presId="urn:microsoft.com/office/officeart/2018/2/layout/IconVerticalSolidList"/>
    <dgm:cxn modelId="{39E50BA6-903F-4241-A563-A1B389FB5472}" type="presParOf" srcId="{DE6841DB-E016-4964-BF84-4660EE0B9938}" destId="{D978BAE9-040E-4B8B-A856-2743F07F00BC}" srcOrd="0" destOrd="0" presId="urn:microsoft.com/office/officeart/2018/2/layout/IconVerticalSolidList"/>
    <dgm:cxn modelId="{B276F5FD-38F4-4F32-89C3-639B35B0B178}" type="presParOf" srcId="{DE6841DB-E016-4964-BF84-4660EE0B9938}" destId="{1DC8E731-204B-4572-9E4F-1DC03D5F4703}" srcOrd="1" destOrd="0" presId="urn:microsoft.com/office/officeart/2018/2/layout/IconVerticalSolidList"/>
    <dgm:cxn modelId="{D0D8CD8B-D73D-442C-86AF-7DA9547A6531}" type="presParOf" srcId="{DE6841DB-E016-4964-BF84-4660EE0B9938}" destId="{EF5F5BA6-C843-4032-B01B-550C5C5C7D56}" srcOrd="2" destOrd="0" presId="urn:microsoft.com/office/officeart/2018/2/layout/IconVerticalSolidList"/>
    <dgm:cxn modelId="{0B66D352-1C1C-4B8C-BEE7-7FB62F1520A8}" type="presParOf" srcId="{DE6841DB-E016-4964-BF84-4660EE0B9938}" destId="{39B180DD-1C4C-454A-8E45-7B5268F2A962}" srcOrd="3" destOrd="0" presId="urn:microsoft.com/office/officeart/2018/2/layout/IconVerticalSolidList"/>
    <dgm:cxn modelId="{D77E03FF-5459-4630-9D2B-1EBA28B7C256}" type="presParOf" srcId="{F93B7CF9-6C05-44C5-89A9-76692CE9DE80}" destId="{8D3A7753-4D22-4BCA-9E24-BFF245C7C9BD}" srcOrd="1" destOrd="0" presId="urn:microsoft.com/office/officeart/2018/2/layout/IconVerticalSolidList"/>
    <dgm:cxn modelId="{0EA79ABF-10CB-403B-AB9B-FA7A1B9E5765}" type="presParOf" srcId="{F93B7CF9-6C05-44C5-89A9-76692CE9DE80}" destId="{6C94160F-CBCC-4AEE-A726-DA10060F0E9F}" srcOrd="2" destOrd="0" presId="urn:microsoft.com/office/officeart/2018/2/layout/IconVerticalSolidList"/>
    <dgm:cxn modelId="{D8DE4AC8-17C5-4A31-9FA6-E5EB7542BBCC}" type="presParOf" srcId="{6C94160F-CBCC-4AEE-A726-DA10060F0E9F}" destId="{FFEDB436-08E0-48B1-B3B0-212715D59C27}" srcOrd="0" destOrd="0" presId="urn:microsoft.com/office/officeart/2018/2/layout/IconVerticalSolidList"/>
    <dgm:cxn modelId="{077C38B8-29D9-443E-B048-73592B148442}" type="presParOf" srcId="{6C94160F-CBCC-4AEE-A726-DA10060F0E9F}" destId="{A1A5A14B-8DCD-4C75-B288-9C786CBA8F0E}" srcOrd="1" destOrd="0" presId="urn:microsoft.com/office/officeart/2018/2/layout/IconVerticalSolidList"/>
    <dgm:cxn modelId="{9A0AB405-4CD7-40A1-8892-9897670F1AB3}" type="presParOf" srcId="{6C94160F-CBCC-4AEE-A726-DA10060F0E9F}" destId="{41EF26DF-AE0C-45AF-89EC-7ACD40954D9C}" srcOrd="2" destOrd="0" presId="urn:microsoft.com/office/officeart/2018/2/layout/IconVerticalSolidList"/>
    <dgm:cxn modelId="{4B324FAC-B029-445B-B2EE-5A33BF0EAC85}" type="presParOf" srcId="{6C94160F-CBCC-4AEE-A726-DA10060F0E9F}" destId="{05B7ACD7-6116-41D5-8B3C-0436620AE29A}" srcOrd="3" destOrd="0" presId="urn:microsoft.com/office/officeart/2018/2/layout/IconVerticalSolidList"/>
    <dgm:cxn modelId="{BE98F043-C0A5-4811-8A00-4FE7A52430BE}" type="presParOf" srcId="{F93B7CF9-6C05-44C5-89A9-76692CE9DE80}" destId="{1D3F3C67-0504-4FCE-9299-EFF59934607E}" srcOrd="3" destOrd="0" presId="urn:microsoft.com/office/officeart/2018/2/layout/IconVerticalSolidList"/>
    <dgm:cxn modelId="{3B8EE4F5-498B-4306-9869-FCCF308E737F}" type="presParOf" srcId="{F93B7CF9-6C05-44C5-89A9-76692CE9DE80}" destId="{2F43B6FA-4317-45C0-A0CC-0612DC836414}" srcOrd="4" destOrd="0" presId="urn:microsoft.com/office/officeart/2018/2/layout/IconVerticalSolidList"/>
    <dgm:cxn modelId="{CBDCD6AB-33B7-4910-9F00-581398540625}" type="presParOf" srcId="{2F43B6FA-4317-45C0-A0CC-0612DC836414}" destId="{E5B09A98-8FE4-471F-867A-E4E1C71A1361}" srcOrd="0" destOrd="0" presId="urn:microsoft.com/office/officeart/2018/2/layout/IconVerticalSolidList"/>
    <dgm:cxn modelId="{60B67040-A394-4E7A-B83A-A2D493AB4B8F}" type="presParOf" srcId="{2F43B6FA-4317-45C0-A0CC-0612DC836414}" destId="{6F2C9385-DD5C-4F39-8BFC-D40989A296C2}" srcOrd="1" destOrd="0" presId="urn:microsoft.com/office/officeart/2018/2/layout/IconVerticalSolidList"/>
    <dgm:cxn modelId="{E6090D69-ECE3-4C97-A5FC-EEAD75116FEE}" type="presParOf" srcId="{2F43B6FA-4317-45C0-A0CC-0612DC836414}" destId="{09C8D589-5300-45FE-9085-F09B9D26E829}" srcOrd="2" destOrd="0" presId="urn:microsoft.com/office/officeart/2018/2/layout/IconVerticalSolidList"/>
    <dgm:cxn modelId="{3ABCDCDE-4F6A-4F7F-A2C9-0C941957888F}" type="presParOf" srcId="{2F43B6FA-4317-45C0-A0CC-0612DC836414}" destId="{13A1A971-3B8E-4CB9-B8C3-DD3CD7ADB6AE}" srcOrd="3" destOrd="0" presId="urn:microsoft.com/office/officeart/2018/2/layout/IconVerticalSolidList"/>
    <dgm:cxn modelId="{8601E8E6-4237-40C0-AC10-BD0AF075F565}" type="presParOf" srcId="{F93B7CF9-6C05-44C5-89A9-76692CE9DE80}" destId="{EB052034-AD2D-4F21-B9EE-585D355A07A6}" srcOrd="5" destOrd="0" presId="urn:microsoft.com/office/officeart/2018/2/layout/IconVerticalSolidList"/>
    <dgm:cxn modelId="{59A485CB-C77D-4D2E-829C-A9BEAE422C14}" type="presParOf" srcId="{F93B7CF9-6C05-44C5-89A9-76692CE9DE80}" destId="{BAEE9F0E-1D64-44BF-9E5A-FCE49853CBF9}" srcOrd="6" destOrd="0" presId="urn:microsoft.com/office/officeart/2018/2/layout/IconVerticalSolidList"/>
    <dgm:cxn modelId="{FD6C034B-BBF0-4889-9B10-7076B6AEF790}" type="presParOf" srcId="{BAEE9F0E-1D64-44BF-9E5A-FCE49853CBF9}" destId="{64EBF0F5-82E1-4E38-AF7E-95EDD16CFA7D}" srcOrd="0" destOrd="0" presId="urn:microsoft.com/office/officeart/2018/2/layout/IconVerticalSolidList"/>
    <dgm:cxn modelId="{A3D9141C-BA16-4905-9D3A-62AF819EB156}" type="presParOf" srcId="{BAEE9F0E-1D64-44BF-9E5A-FCE49853CBF9}" destId="{A5975AB8-7045-459B-BF37-66F1335C0865}" srcOrd="1" destOrd="0" presId="urn:microsoft.com/office/officeart/2018/2/layout/IconVerticalSolidList"/>
    <dgm:cxn modelId="{78BAAA07-1D0F-4260-A749-2471A0227D46}" type="presParOf" srcId="{BAEE9F0E-1D64-44BF-9E5A-FCE49853CBF9}" destId="{7575EC9A-04FA-414B-8C4C-EFFA38A33A94}" srcOrd="2" destOrd="0" presId="urn:microsoft.com/office/officeart/2018/2/layout/IconVerticalSolidList"/>
    <dgm:cxn modelId="{C288E1EC-04A6-44A1-A1E1-97E2D8B50AB9}" type="presParOf" srcId="{BAEE9F0E-1D64-44BF-9E5A-FCE49853CBF9}" destId="{11786554-B7CA-4B5D-9851-4A45B9D0AA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2C00A2-2303-4AEF-B403-4595EE1598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90F215-78D3-4C90-96BA-0B8E2B62723E}">
      <dgm:prSet/>
      <dgm:spPr/>
      <dgm:t>
        <a:bodyPr/>
        <a:lstStyle/>
        <a:p>
          <a:r>
            <a:rPr lang="en-GB"/>
            <a:t>At first, Parberry has proposed a method that combined Warnsdorff’s heuristic with a random walk algorithm originally proposed by Euler in 1759. But the success rate has appreaed to decrease and time complexity increases.</a:t>
          </a:r>
          <a:endParaRPr lang="en-US"/>
        </a:p>
      </dgm:t>
    </dgm:pt>
    <dgm:pt modelId="{EB12E459-416A-40D9-993A-8387FBAD9F86}" type="parTrans" cxnId="{607F1D96-AFBD-4BD4-ADCA-268ED403ED38}">
      <dgm:prSet/>
      <dgm:spPr/>
      <dgm:t>
        <a:bodyPr/>
        <a:lstStyle/>
        <a:p>
          <a:endParaRPr lang="en-US"/>
        </a:p>
      </dgm:t>
    </dgm:pt>
    <dgm:pt modelId="{9833D794-E31C-4AF5-8852-D427AAB9BB41}" type="sibTrans" cxnId="{607F1D96-AFBD-4BD4-ADCA-268ED403ED38}">
      <dgm:prSet/>
      <dgm:spPr/>
      <dgm:t>
        <a:bodyPr/>
        <a:lstStyle/>
        <a:p>
          <a:endParaRPr lang="en-US"/>
        </a:p>
      </dgm:t>
    </dgm:pt>
    <dgm:pt modelId="{F6CF9977-186D-40E8-B27F-33F75CE01BBB}">
      <dgm:prSet/>
      <dgm:spPr/>
      <dgm:t>
        <a:bodyPr/>
        <a:lstStyle/>
        <a:p>
          <a:r>
            <a:rPr lang="en-US"/>
            <a:t>Roth proposed breaking ties by choosing the successor with largest euclidean distance to the center of the chessboard. His algorithm first failed at 428 rows.</a:t>
          </a:r>
        </a:p>
      </dgm:t>
    </dgm:pt>
    <dgm:pt modelId="{A5ACC66B-838A-4D17-9915-BD56D11D3752}" type="parTrans" cxnId="{02DA8417-F1BD-4185-BEF1-F94A24E878E1}">
      <dgm:prSet/>
      <dgm:spPr/>
      <dgm:t>
        <a:bodyPr/>
        <a:lstStyle/>
        <a:p>
          <a:endParaRPr lang="en-US"/>
        </a:p>
      </dgm:t>
    </dgm:pt>
    <dgm:pt modelId="{8431D7E2-3B8E-4B0E-B952-7524148B91C0}" type="sibTrans" cxnId="{02DA8417-F1BD-4185-BEF1-F94A24E878E1}">
      <dgm:prSet/>
      <dgm:spPr/>
      <dgm:t>
        <a:bodyPr/>
        <a:lstStyle/>
        <a:p>
          <a:endParaRPr lang="en-US"/>
        </a:p>
      </dgm:t>
    </dgm:pt>
    <dgm:pt modelId="{E308E0F0-FAB0-4F5E-930B-37B63E89A86E}">
      <dgm:prSet/>
      <dgm:spPr/>
      <dgm:t>
        <a:bodyPr/>
        <a:lstStyle/>
        <a:p>
          <a:r>
            <a:rPr lang="en-US"/>
            <a:t>Pohl decided to apply Warnsdorff’s rule a second time on the squares that share the minimal degree. He proposed taking the sum of the degrees of all the unvisited neighbors of these minimal-degree squares and choosing the square whose sum was minimal.</a:t>
          </a:r>
        </a:p>
      </dgm:t>
    </dgm:pt>
    <dgm:pt modelId="{5ED31706-AAD4-41D2-A237-F042FAECDB74}" type="parTrans" cxnId="{422A283F-FF16-41F2-B690-C530EBB9AF1F}">
      <dgm:prSet/>
      <dgm:spPr/>
      <dgm:t>
        <a:bodyPr/>
        <a:lstStyle/>
        <a:p>
          <a:endParaRPr lang="en-US"/>
        </a:p>
      </dgm:t>
    </dgm:pt>
    <dgm:pt modelId="{5372DF75-0B25-42E2-A5FB-9BB93C1DBE5A}" type="sibTrans" cxnId="{422A283F-FF16-41F2-B690-C530EBB9AF1F}">
      <dgm:prSet/>
      <dgm:spPr/>
      <dgm:t>
        <a:bodyPr/>
        <a:lstStyle/>
        <a:p>
          <a:endParaRPr lang="en-US"/>
        </a:p>
      </dgm:t>
    </dgm:pt>
    <dgm:pt modelId="{19BEA2AF-279F-419A-A535-9123AE8CC07E}" type="pres">
      <dgm:prSet presAssocID="{672C00A2-2303-4AEF-B403-4595EE159818}" presName="root" presStyleCnt="0">
        <dgm:presLayoutVars>
          <dgm:dir/>
          <dgm:resizeHandles val="exact"/>
        </dgm:presLayoutVars>
      </dgm:prSet>
      <dgm:spPr/>
    </dgm:pt>
    <dgm:pt modelId="{47FB24E4-70FC-496B-8899-628E216B001D}" type="pres">
      <dgm:prSet presAssocID="{BB90F215-78D3-4C90-96BA-0B8E2B62723E}" presName="compNode" presStyleCnt="0"/>
      <dgm:spPr/>
    </dgm:pt>
    <dgm:pt modelId="{75FF9526-05E0-421F-8535-E875688219FC}" type="pres">
      <dgm:prSet presAssocID="{BB90F215-78D3-4C90-96BA-0B8E2B62723E}" presName="bgRect" presStyleLbl="bgShp" presStyleIdx="0" presStyleCnt="3"/>
      <dgm:spPr/>
    </dgm:pt>
    <dgm:pt modelId="{50315535-A834-477B-A8D8-3B8732B041DC}" type="pres">
      <dgm:prSet presAssocID="{BB90F215-78D3-4C90-96BA-0B8E2B6272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30E34AF3-F948-441D-8D34-0CAE331DBB75}" type="pres">
      <dgm:prSet presAssocID="{BB90F215-78D3-4C90-96BA-0B8E2B62723E}" presName="spaceRect" presStyleCnt="0"/>
      <dgm:spPr/>
    </dgm:pt>
    <dgm:pt modelId="{D0FAAB21-950F-4A3C-94CE-3B0A658F5E93}" type="pres">
      <dgm:prSet presAssocID="{BB90F215-78D3-4C90-96BA-0B8E2B62723E}" presName="parTx" presStyleLbl="revTx" presStyleIdx="0" presStyleCnt="3">
        <dgm:presLayoutVars>
          <dgm:chMax val="0"/>
          <dgm:chPref val="0"/>
        </dgm:presLayoutVars>
      </dgm:prSet>
      <dgm:spPr/>
    </dgm:pt>
    <dgm:pt modelId="{D5E81E87-86F7-4E5D-A836-C635BAF4906B}" type="pres">
      <dgm:prSet presAssocID="{9833D794-E31C-4AF5-8852-D427AAB9BB41}" presName="sibTrans" presStyleCnt="0"/>
      <dgm:spPr/>
    </dgm:pt>
    <dgm:pt modelId="{E4F96B3A-F804-43B7-BFE5-8CB0F0FE772A}" type="pres">
      <dgm:prSet presAssocID="{F6CF9977-186D-40E8-B27F-33F75CE01BBB}" presName="compNode" presStyleCnt="0"/>
      <dgm:spPr/>
    </dgm:pt>
    <dgm:pt modelId="{818EEE6A-E005-4CB0-AF84-BA601613E5C4}" type="pres">
      <dgm:prSet presAssocID="{F6CF9977-186D-40E8-B27F-33F75CE01BBB}" presName="bgRect" presStyleLbl="bgShp" presStyleIdx="1" presStyleCnt="3"/>
      <dgm:spPr/>
    </dgm:pt>
    <dgm:pt modelId="{5FB48C0B-4C42-4A73-ADCA-3FA0BAF2BDEA}" type="pres">
      <dgm:prSet presAssocID="{F6CF9977-186D-40E8-B27F-33F75CE01B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ss Pieces"/>
        </a:ext>
      </dgm:extLst>
    </dgm:pt>
    <dgm:pt modelId="{4B9BA104-22E3-40BA-AB15-534374B73190}" type="pres">
      <dgm:prSet presAssocID="{F6CF9977-186D-40E8-B27F-33F75CE01BBB}" presName="spaceRect" presStyleCnt="0"/>
      <dgm:spPr/>
    </dgm:pt>
    <dgm:pt modelId="{81EBE90C-6328-4E66-A4C5-7871CD41A38C}" type="pres">
      <dgm:prSet presAssocID="{F6CF9977-186D-40E8-B27F-33F75CE01BBB}" presName="parTx" presStyleLbl="revTx" presStyleIdx="1" presStyleCnt="3">
        <dgm:presLayoutVars>
          <dgm:chMax val="0"/>
          <dgm:chPref val="0"/>
        </dgm:presLayoutVars>
      </dgm:prSet>
      <dgm:spPr/>
    </dgm:pt>
    <dgm:pt modelId="{BE2DDA55-2432-4F2D-A436-A9C47759946B}" type="pres">
      <dgm:prSet presAssocID="{8431D7E2-3B8E-4B0E-B952-7524148B91C0}" presName="sibTrans" presStyleCnt="0"/>
      <dgm:spPr/>
    </dgm:pt>
    <dgm:pt modelId="{99CF775D-7760-45D2-8C5E-255DBC121D4B}" type="pres">
      <dgm:prSet presAssocID="{E308E0F0-FAB0-4F5E-930B-37B63E89A86E}" presName="compNode" presStyleCnt="0"/>
      <dgm:spPr/>
    </dgm:pt>
    <dgm:pt modelId="{B475FD3C-EEAC-4106-836F-21BFF4504C1E}" type="pres">
      <dgm:prSet presAssocID="{E308E0F0-FAB0-4F5E-930B-37B63E89A86E}" presName="bgRect" presStyleLbl="bgShp" presStyleIdx="2" presStyleCnt="3"/>
      <dgm:spPr/>
    </dgm:pt>
    <dgm:pt modelId="{F63EB712-AC41-423C-93FE-6C8DAB82B429}" type="pres">
      <dgm:prSet presAssocID="{E308E0F0-FAB0-4F5E-930B-37B63E89A8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0E57325C-205E-4E1E-8E4C-4C57AE1F61E1}" type="pres">
      <dgm:prSet presAssocID="{E308E0F0-FAB0-4F5E-930B-37B63E89A86E}" presName="spaceRect" presStyleCnt="0"/>
      <dgm:spPr/>
    </dgm:pt>
    <dgm:pt modelId="{DC70D33A-0A85-4CB4-B068-B2E585125C05}" type="pres">
      <dgm:prSet presAssocID="{E308E0F0-FAB0-4F5E-930B-37B63E89A86E}" presName="parTx" presStyleLbl="revTx" presStyleIdx="2" presStyleCnt="3">
        <dgm:presLayoutVars>
          <dgm:chMax val="0"/>
          <dgm:chPref val="0"/>
        </dgm:presLayoutVars>
      </dgm:prSet>
      <dgm:spPr/>
    </dgm:pt>
  </dgm:ptLst>
  <dgm:cxnLst>
    <dgm:cxn modelId="{4F186C02-6094-43B3-9B16-1E075AC6D1F4}" type="presOf" srcId="{672C00A2-2303-4AEF-B403-4595EE159818}" destId="{19BEA2AF-279F-419A-A535-9123AE8CC07E}" srcOrd="0" destOrd="0" presId="urn:microsoft.com/office/officeart/2018/2/layout/IconVerticalSolidList"/>
    <dgm:cxn modelId="{02DA8417-F1BD-4185-BEF1-F94A24E878E1}" srcId="{672C00A2-2303-4AEF-B403-4595EE159818}" destId="{F6CF9977-186D-40E8-B27F-33F75CE01BBB}" srcOrd="1" destOrd="0" parTransId="{A5ACC66B-838A-4D17-9915-BD56D11D3752}" sibTransId="{8431D7E2-3B8E-4B0E-B952-7524148B91C0}"/>
    <dgm:cxn modelId="{422A283F-FF16-41F2-B690-C530EBB9AF1F}" srcId="{672C00A2-2303-4AEF-B403-4595EE159818}" destId="{E308E0F0-FAB0-4F5E-930B-37B63E89A86E}" srcOrd="2" destOrd="0" parTransId="{5ED31706-AAD4-41D2-A237-F042FAECDB74}" sibTransId="{5372DF75-0B25-42E2-A5FB-9BB93C1DBE5A}"/>
    <dgm:cxn modelId="{E8C76E56-A46B-41E2-8AF7-F6BE37B990D8}" type="presOf" srcId="{E308E0F0-FAB0-4F5E-930B-37B63E89A86E}" destId="{DC70D33A-0A85-4CB4-B068-B2E585125C05}" srcOrd="0" destOrd="0" presId="urn:microsoft.com/office/officeart/2018/2/layout/IconVerticalSolidList"/>
    <dgm:cxn modelId="{607F1D96-AFBD-4BD4-ADCA-268ED403ED38}" srcId="{672C00A2-2303-4AEF-B403-4595EE159818}" destId="{BB90F215-78D3-4C90-96BA-0B8E2B62723E}" srcOrd="0" destOrd="0" parTransId="{EB12E459-416A-40D9-993A-8387FBAD9F86}" sibTransId="{9833D794-E31C-4AF5-8852-D427AAB9BB41}"/>
    <dgm:cxn modelId="{7147DDB6-3C09-415A-B7E4-2A0FDECD97B9}" type="presOf" srcId="{BB90F215-78D3-4C90-96BA-0B8E2B62723E}" destId="{D0FAAB21-950F-4A3C-94CE-3B0A658F5E93}" srcOrd="0" destOrd="0" presId="urn:microsoft.com/office/officeart/2018/2/layout/IconVerticalSolidList"/>
    <dgm:cxn modelId="{E7D9A7C0-3F7D-4D17-8CCA-D5A9D88F9744}" type="presOf" srcId="{F6CF9977-186D-40E8-B27F-33F75CE01BBB}" destId="{81EBE90C-6328-4E66-A4C5-7871CD41A38C}" srcOrd="0" destOrd="0" presId="urn:microsoft.com/office/officeart/2018/2/layout/IconVerticalSolidList"/>
    <dgm:cxn modelId="{21BD9589-81B3-4B15-8533-ABE676743E37}" type="presParOf" srcId="{19BEA2AF-279F-419A-A535-9123AE8CC07E}" destId="{47FB24E4-70FC-496B-8899-628E216B001D}" srcOrd="0" destOrd="0" presId="urn:microsoft.com/office/officeart/2018/2/layout/IconVerticalSolidList"/>
    <dgm:cxn modelId="{4C3F0BF5-D9F4-4A6F-AABB-E24DE5A487C6}" type="presParOf" srcId="{47FB24E4-70FC-496B-8899-628E216B001D}" destId="{75FF9526-05E0-421F-8535-E875688219FC}" srcOrd="0" destOrd="0" presId="urn:microsoft.com/office/officeart/2018/2/layout/IconVerticalSolidList"/>
    <dgm:cxn modelId="{94A15B4F-C200-4750-B0AB-21BC8ABDCFF6}" type="presParOf" srcId="{47FB24E4-70FC-496B-8899-628E216B001D}" destId="{50315535-A834-477B-A8D8-3B8732B041DC}" srcOrd="1" destOrd="0" presId="urn:microsoft.com/office/officeart/2018/2/layout/IconVerticalSolidList"/>
    <dgm:cxn modelId="{7D32D804-6661-454B-816C-C643063E3B42}" type="presParOf" srcId="{47FB24E4-70FC-496B-8899-628E216B001D}" destId="{30E34AF3-F948-441D-8D34-0CAE331DBB75}" srcOrd="2" destOrd="0" presId="urn:microsoft.com/office/officeart/2018/2/layout/IconVerticalSolidList"/>
    <dgm:cxn modelId="{BED07BC0-F951-4E2F-9036-98AF939A0052}" type="presParOf" srcId="{47FB24E4-70FC-496B-8899-628E216B001D}" destId="{D0FAAB21-950F-4A3C-94CE-3B0A658F5E93}" srcOrd="3" destOrd="0" presId="urn:microsoft.com/office/officeart/2018/2/layout/IconVerticalSolidList"/>
    <dgm:cxn modelId="{9EA0CC3C-BE81-4BC8-B1E6-10DB3B3A986E}" type="presParOf" srcId="{19BEA2AF-279F-419A-A535-9123AE8CC07E}" destId="{D5E81E87-86F7-4E5D-A836-C635BAF4906B}" srcOrd="1" destOrd="0" presId="urn:microsoft.com/office/officeart/2018/2/layout/IconVerticalSolidList"/>
    <dgm:cxn modelId="{914C1913-FBAF-4DD8-802C-5A603C60B103}" type="presParOf" srcId="{19BEA2AF-279F-419A-A535-9123AE8CC07E}" destId="{E4F96B3A-F804-43B7-BFE5-8CB0F0FE772A}" srcOrd="2" destOrd="0" presId="urn:microsoft.com/office/officeart/2018/2/layout/IconVerticalSolidList"/>
    <dgm:cxn modelId="{050C2027-1055-4E6B-9590-DA709CB366DD}" type="presParOf" srcId="{E4F96B3A-F804-43B7-BFE5-8CB0F0FE772A}" destId="{818EEE6A-E005-4CB0-AF84-BA601613E5C4}" srcOrd="0" destOrd="0" presId="urn:microsoft.com/office/officeart/2018/2/layout/IconVerticalSolidList"/>
    <dgm:cxn modelId="{CDC0C2EF-A04B-4E4D-808A-B85CAD47BBD6}" type="presParOf" srcId="{E4F96B3A-F804-43B7-BFE5-8CB0F0FE772A}" destId="{5FB48C0B-4C42-4A73-ADCA-3FA0BAF2BDEA}" srcOrd="1" destOrd="0" presId="urn:microsoft.com/office/officeart/2018/2/layout/IconVerticalSolidList"/>
    <dgm:cxn modelId="{90D7FF5D-CCA5-4642-BAF5-089DD5FFEDED}" type="presParOf" srcId="{E4F96B3A-F804-43B7-BFE5-8CB0F0FE772A}" destId="{4B9BA104-22E3-40BA-AB15-534374B73190}" srcOrd="2" destOrd="0" presId="urn:microsoft.com/office/officeart/2018/2/layout/IconVerticalSolidList"/>
    <dgm:cxn modelId="{EA96C150-BF4D-42E3-96FA-EBCEFD21787B}" type="presParOf" srcId="{E4F96B3A-F804-43B7-BFE5-8CB0F0FE772A}" destId="{81EBE90C-6328-4E66-A4C5-7871CD41A38C}" srcOrd="3" destOrd="0" presId="urn:microsoft.com/office/officeart/2018/2/layout/IconVerticalSolidList"/>
    <dgm:cxn modelId="{0EDF4766-E626-436B-8FAE-D1CD14711D67}" type="presParOf" srcId="{19BEA2AF-279F-419A-A535-9123AE8CC07E}" destId="{BE2DDA55-2432-4F2D-A436-A9C47759946B}" srcOrd="3" destOrd="0" presId="urn:microsoft.com/office/officeart/2018/2/layout/IconVerticalSolidList"/>
    <dgm:cxn modelId="{DCF4A749-579D-45E0-904D-AD5D49D6DE43}" type="presParOf" srcId="{19BEA2AF-279F-419A-A535-9123AE8CC07E}" destId="{99CF775D-7760-45D2-8C5E-255DBC121D4B}" srcOrd="4" destOrd="0" presId="urn:microsoft.com/office/officeart/2018/2/layout/IconVerticalSolidList"/>
    <dgm:cxn modelId="{B852B5C3-A5CF-41C7-827C-2DFF964B2B34}" type="presParOf" srcId="{99CF775D-7760-45D2-8C5E-255DBC121D4B}" destId="{B475FD3C-EEAC-4106-836F-21BFF4504C1E}" srcOrd="0" destOrd="0" presId="urn:microsoft.com/office/officeart/2018/2/layout/IconVerticalSolidList"/>
    <dgm:cxn modelId="{B82D93CD-5E92-4125-8A2D-F2E35EC81C3F}" type="presParOf" srcId="{99CF775D-7760-45D2-8C5E-255DBC121D4B}" destId="{F63EB712-AC41-423C-93FE-6C8DAB82B429}" srcOrd="1" destOrd="0" presId="urn:microsoft.com/office/officeart/2018/2/layout/IconVerticalSolidList"/>
    <dgm:cxn modelId="{6058E7D4-DA47-472E-B1DC-C8047A180044}" type="presParOf" srcId="{99CF775D-7760-45D2-8C5E-255DBC121D4B}" destId="{0E57325C-205E-4E1E-8E4C-4C57AE1F61E1}" srcOrd="2" destOrd="0" presId="urn:microsoft.com/office/officeart/2018/2/layout/IconVerticalSolidList"/>
    <dgm:cxn modelId="{864D1375-C2DF-45A0-8F98-EA7EF1FD051B}" type="presParOf" srcId="{99CF775D-7760-45D2-8C5E-255DBC121D4B}" destId="{DC70D33A-0A85-4CB4-B068-B2E585125C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9D17A2-2008-47EA-9BEB-4D96A69C00B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8035C4A-3AFA-416E-ACD1-31FAC4D7E9AF}">
      <dgm:prSet/>
      <dgm:spPr/>
      <dgm:t>
        <a:bodyPr/>
        <a:lstStyle/>
        <a:p>
          <a:r>
            <a:rPr lang="en-GB"/>
            <a:t>The squared of the chess board are numbered in the order of the knight's move.</a:t>
          </a:r>
          <a:endParaRPr lang="en-US"/>
        </a:p>
      </dgm:t>
    </dgm:pt>
    <dgm:pt modelId="{03D8F019-AE6D-49BD-AE5E-46990D65E53F}" type="parTrans" cxnId="{ABDCFA38-04F9-4E54-8397-FD71DA91A443}">
      <dgm:prSet/>
      <dgm:spPr/>
      <dgm:t>
        <a:bodyPr/>
        <a:lstStyle/>
        <a:p>
          <a:endParaRPr lang="en-US"/>
        </a:p>
      </dgm:t>
    </dgm:pt>
    <dgm:pt modelId="{637FAEC4-6CCC-4412-86EA-B34A4A4C9766}" type="sibTrans" cxnId="{ABDCFA38-04F9-4E54-8397-FD71DA91A443}">
      <dgm:prSet/>
      <dgm:spPr/>
      <dgm:t>
        <a:bodyPr/>
        <a:lstStyle/>
        <a:p>
          <a:endParaRPr lang="en-US"/>
        </a:p>
      </dgm:t>
    </dgm:pt>
    <dgm:pt modelId="{989ACE35-E0A7-442E-8282-BBFA5792C196}">
      <dgm:prSet/>
      <dgm:spPr/>
      <dgm:t>
        <a:bodyPr/>
        <a:lstStyle/>
        <a:p>
          <a:r>
            <a:rPr lang="en-GB"/>
            <a:t>Full magic tour means each column, row and diagonal must sum to the same number. The number is called magic number.</a:t>
          </a:r>
          <a:endParaRPr lang="en-US"/>
        </a:p>
      </dgm:t>
    </dgm:pt>
    <dgm:pt modelId="{0C793C65-753F-441C-A778-F6011A5E174E}" type="parTrans" cxnId="{1FB67D4F-6E68-4F8D-8B2A-B26FDE588885}">
      <dgm:prSet/>
      <dgm:spPr/>
      <dgm:t>
        <a:bodyPr/>
        <a:lstStyle/>
        <a:p>
          <a:endParaRPr lang="en-US"/>
        </a:p>
      </dgm:t>
    </dgm:pt>
    <dgm:pt modelId="{E90428FA-BDBC-48B6-A6CC-728773CAEC7E}" type="sibTrans" cxnId="{1FB67D4F-6E68-4F8D-8B2A-B26FDE588885}">
      <dgm:prSet/>
      <dgm:spPr/>
      <dgm:t>
        <a:bodyPr/>
        <a:lstStyle/>
        <a:p>
          <a:endParaRPr lang="en-US"/>
        </a:p>
      </dgm:t>
    </dgm:pt>
    <dgm:pt modelId="{3A899991-CAC9-47CD-A9C9-7DB0A248FEC3}">
      <dgm:prSet/>
      <dgm:spPr/>
      <dgm:t>
        <a:bodyPr/>
        <a:lstStyle/>
        <a:p>
          <a:r>
            <a:rPr lang="en-GB"/>
            <a:t>Magic knight tour means each column and row must sum to the same number.</a:t>
          </a:r>
          <a:endParaRPr lang="en-US"/>
        </a:p>
      </dgm:t>
    </dgm:pt>
    <dgm:pt modelId="{2A77ADE9-B3F6-4756-92BA-B909B0322DC5}" type="parTrans" cxnId="{CA344888-C63F-42C1-A9FC-C0D20DCF99B5}">
      <dgm:prSet/>
      <dgm:spPr/>
      <dgm:t>
        <a:bodyPr/>
        <a:lstStyle/>
        <a:p>
          <a:endParaRPr lang="en-US"/>
        </a:p>
      </dgm:t>
    </dgm:pt>
    <dgm:pt modelId="{67BA03BF-78DA-40F2-8EA3-6980A1A36EE5}" type="sibTrans" cxnId="{CA344888-C63F-42C1-A9FC-C0D20DCF99B5}">
      <dgm:prSet/>
      <dgm:spPr/>
      <dgm:t>
        <a:bodyPr/>
        <a:lstStyle/>
        <a:p>
          <a:endParaRPr lang="en-US"/>
        </a:p>
      </dgm:t>
    </dgm:pt>
    <dgm:pt modelId="{E8260015-FBC3-43BC-9B4B-7D9FDCF82C89}" type="pres">
      <dgm:prSet presAssocID="{059D17A2-2008-47EA-9BEB-4D96A69C00BF}" presName="linear" presStyleCnt="0">
        <dgm:presLayoutVars>
          <dgm:animLvl val="lvl"/>
          <dgm:resizeHandles val="exact"/>
        </dgm:presLayoutVars>
      </dgm:prSet>
      <dgm:spPr/>
    </dgm:pt>
    <dgm:pt modelId="{4F16A225-CAB9-435F-997A-17F176029EA5}" type="pres">
      <dgm:prSet presAssocID="{68035C4A-3AFA-416E-ACD1-31FAC4D7E9AF}" presName="parentText" presStyleLbl="node1" presStyleIdx="0" presStyleCnt="3">
        <dgm:presLayoutVars>
          <dgm:chMax val="0"/>
          <dgm:bulletEnabled val="1"/>
        </dgm:presLayoutVars>
      </dgm:prSet>
      <dgm:spPr/>
    </dgm:pt>
    <dgm:pt modelId="{B7E0497F-03D4-475C-B2C3-68FE678C15F1}" type="pres">
      <dgm:prSet presAssocID="{637FAEC4-6CCC-4412-86EA-B34A4A4C9766}" presName="spacer" presStyleCnt="0"/>
      <dgm:spPr/>
    </dgm:pt>
    <dgm:pt modelId="{E1C84D12-7859-4CF1-96AC-401366D408A8}" type="pres">
      <dgm:prSet presAssocID="{989ACE35-E0A7-442E-8282-BBFA5792C196}" presName="parentText" presStyleLbl="node1" presStyleIdx="1" presStyleCnt="3">
        <dgm:presLayoutVars>
          <dgm:chMax val="0"/>
          <dgm:bulletEnabled val="1"/>
        </dgm:presLayoutVars>
      </dgm:prSet>
      <dgm:spPr/>
    </dgm:pt>
    <dgm:pt modelId="{E6443674-E72D-4F4D-B08C-DEFE003B5A68}" type="pres">
      <dgm:prSet presAssocID="{E90428FA-BDBC-48B6-A6CC-728773CAEC7E}" presName="spacer" presStyleCnt="0"/>
      <dgm:spPr/>
    </dgm:pt>
    <dgm:pt modelId="{06BD5113-8747-4CCE-8877-9B11F5B9CDEF}" type="pres">
      <dgm:prSet presAssocID="{3A899991-CAC9-47CD-A9C9-7DB0A248FEC3}" presName="parentText" presStyleLbl="node1" presStyleIdx="2" presStyleCnt="3">
        <dgm:presLayoutVars>
          <dgm:chMax val="0"/>
          <dgm:bulletEnabled val="1"/>
        </dgm:presLayoutVars>
      </dgm:prSet>
      <dgm:spPr/>
    </dgm:pt>
  </dgm:ptLst>
  <dgm:cxnLst>
    <dgm:cxn modelId="{2BF17632-307A-4BB4-9CC2-018BB65FF001}" type="presOf" srcId="{3A899991-CAC9-47CD-A9C9-7DB0A248FEC3}" destId="{06BD5113-8747-4CCE-8877-9B11F5B9CDEF}" srcOrd="0" destOrd="0" presId="urn:microsoft.com/office/officeart/2005/8/layout/vList2"/>
    <dgm:cxn modelId="{ABDCFA38-04F9-4E54-8397-FD71DA91A443}" srcId="{059D17A2-2008-47EA-9BEB-4D96A69C00BF}" destId="{68035C4A-3AFA-416E-ACD1-31FAC4D7E9AF}" srcOrd="0" destOrd="0" parTransId="{03D8F019-AE6D-49BD-AE5E-46990D65E53F}" sibTransId="{637FAEC4-6CCC-4412-86EA-B34A4A4C9766}"/>
    <dgm:cxn modelId="{0DD3693B-8820-487F-BDA0-416B11C02322}" type="presOf" srcId="{989ACE35-E0A7-442E-8282-BBFA5792C196}" destId="{E1C84D12-7859-4CF1-96AC-401366D408A8}" srcOrd="0" destOrd="0" presId="urn:microsoft.com/office/officeart/2005/8/layout/vList2"/>
    <dgm:cxn modelId="{1FB67D4F-6E68-4F8D-8B2A-B26FDE588885}" srcId="{059D17A2-2008-47EA-9BEB-4D96A69C00BF}" destId="{989ACE35-E0A7-442E-8282-BBFA5792C196}" srcOrd="1" destOrd="0" parTransId="{0C793C65-753F-441C-A778-F6011A5E174E}" sibTransId="{E90428FA-BDBC-48B6-A6CC-728773CAEC7E}"/>
    <dgm:cxn modelId="{E636525A-1AF6-409F-B4D8-5F03EA0565DB}" type="presOf" srcId="{059D17A2-2008-47EA-9BEB-4D96A69C00BF}" destId="{E8260015-FBC3-43BC-9B4B-7D9FDCF82C89}" srcOrd="0" destOrd="0" presId="urn:microsoft.com/office/officeart/2005/8/layout/vList2"/>
    <dgm:cxn modelId="{CA344888-C63F-42C1-A9FC-C0D20DCF99B5}" srcId="{059D17A2-2008-47EA-9BEB-4D96A69C00BF}" destId="{3A899991-CAC9-47CD-A9C9-7DB0A248FEC3}" srcOrd="2" destOrd="0" parTransId="{2A77ADE9-B3F6-4756-92BA-B909B0322DC5}" sibTransId="{67BA03BF-78DA-40F2-8EA3-6980A1A36EE5}"/>
    <dgm:cxn modelId="{DC5D75BD-3DCC-48D7-B013-3659C4CFF333}" type="presOf" srcId="{68035C4A-3AFA-416E-ACD1-31FAC4D7E9AF}" destId="{4F16A225-CAB9-435F-997A-17F176029EA5}" srcOrd="0" destOrd="0" presId="urn:microsoft.com/office/officeart/2005/8/layout/vList2"/>
    <dgm:cxn modelId="{5D4926A3-D310-41FA-B374-C8345BE14BED}" type="presParOf" srcId="{E8260015-FBC3-43BC-9B4B-7D9FDCF82C89}" destId="{4F16A225-CAB9-435F-997A-17F176029EA5}" srcOrd="0" destOrd="0" presId="urn:microsoft.com/office/officeart/2005/8/layout/vList2"/>
    <dgm:cxn modelId="{EECEDA17-D04F-4CA4-B329-D1E415B8B35C}" type="presParOf" srcId="{E8260015-FBC3-43BC-9B4B-7D9FDCF82C89}" destId="{B7E0497F-03D4-475C-B2C3-68FE678C15F1}" srcOrd="1" destOrd="0" presId="urn:microsoft.com/office/officeart/2005/8/layout/vList2"/>
    <dgm:cxn modelId="{6914C3FC-ABBF-439E-A4CE-06CDD119FBA5}" type="presParOf" srcId="{E8260015-FBC3-43BC-9B4B-7D9FDCF82C89}" destId="{E1C84D12-7859-4CF1-96AC-401366D408A8}" srcOrd="2" destOrd="0" presId="urn:microsoft.com/office/officeart/2005/8/layout/vList2"/>
    <dgm:cxn modelId="{9FBFF508-FA21-4A79-966E-55F062104549}" type="presParOf" srcId="{E8260015-FBC3-43BC-9B4B-7D9FDCF82C89}" destId="{E6443674-E72D-4F4D-B08C-DEFE003B5A68}" srcOrd="3" destOrd="0" presId="urn:microsoft.com/office/officeart/2005/8/layout/vList2"/>
    <dgm:cxn modelId="{73E2F5CD-8811-4328-A716-9E4812EE41D6}" type="presParOf" srcId="{E8260015-FBC3-43BC-9B4B-7D9FDCF82C89}" destId="{06BD5113-8747-4CCE-8877-9B11F5B9CDE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0561B8-9D99-400A-BD63-4106E0371A3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10A9113-BFD4-4D8F-ABA9-AA572B6CD1AD}">
      <dgm:prSet/>
      <dgm:spPr/>
      <dgm:t>
        <a:bodyPr/>
        <a:lstStyle/>
        <a:p>
          <a:r>
            <a:rPr lang="en-GB"/>
            <a:t>Existence of full magic knight tour on a 8x8 chessboard is a 150 years problem. William Beverley is the first composer of this problem.</a:t>
          </a:r>
          <a:endParaRPr lang="en-US"/>
        </a:p>
      </dgm:t>
    </dgm:pt>
    <dgm:pt modelId="{EF13042A-2061-4B70-81A8-2B221D4E94FC}" type="parTrans" cxnId="{F84D90D3-0980-4FD1-86CB-80F217119F18}">
      <dgm:prSet/>
      <dgm:spPr/>
      <dgm:t>
        <a:bodyPr/>
        <a:lstStyle/>
        <a:p>
          <a:endParaRPr lang="en-US"/>
        </a:p>
      </dgm:t>
    </dgm:pt>
    <dgm:pt modelId="{9D84FCD6-A8E3-428F-BCAA-02C702F02FB0}" type="sibTrans" cxnId="{F84D90D3-0980-4FD1-86CB-80F217119F18}">
      <dgm:prSet/>
      <dgm:spPr/>
      <dgm:t>
        <a:bodyPr/>
        <a:lstStyle/>
        <a:p>
          <a:endParaRPr lang="en-US"/>
        </a:p>
      </dgm:t>
    </dgm:pt>
    <dgm:pt modelId="{31F7A0D6-608D-4497-BC09-2DA94621203D}">
      <dgm:prSet/>
      <dgm:spPr/>
      <dgm:t>
        <a:bodyPr/>
        <a:lstStyle/>
        <a:p>
          <a:r>
            <a:rPr lang="en-GB"/>
            <a:t>On August 5, 2003, after nearly 62 computational days, a search by J-C. Meyrignac and H. Mackay show that no 8x8 full magic knight tour is possible.</a:t>
          </a:r>
          <a:endParaRPr lang="en-US"/>
        </a:p>
      </dgm:t>
    </dgm:pt>
    <dgm:pt modelId="{427F5A28-798C-4B23-A60B-B34348B7DE06}" type="parTrans" cxnId="{BA5A2A21-88A7-439B-ABFC-1284DFAA0452}">
      <dgm:prSet/>
      <dgm:spPr/>
      <dgm:t>
        <a:bodyPr/>
        <a:lstStyle/>
        <a:p>
          <a:endParaRPr lang="en-US"/>
        </a:p>
      </dgm:t>
    </dgm:pt>
    <dgm:pt modelId="{A2BE9BEE-E2D1-4989-9717-E1086306D9A0}" type="sibTrans" cxnId="{BA5A2A21-88A7-439B-ABFC-1284DFAA0452}">
      <dgm:prSet/>
      <dgm:spPr/>
      <dgm:t>
        <a:bodyPr/>
        <a:lstStyle/>
        <a:p>
          <a:endParaRPr lang="en-US"/>
        </a:p>
      </dgm:t>
    </dgm:pt>
    <dgm:pt modelId="{BDBC9E21-3E57-4902-A841-2ECF47E5F7BF}">
      <dgm:prSet/>
      <dgm:spPr/>
      <dgm:t>
        <a:bodyPr/>
        <a:lstStyle/>
        <a:p>
          <a:r>
            <a:rPr lang="en-GB"/>
            <a:t>Also, on March 2003 Awani Kumar (India) solved the long-standing problem of a diagonally magic tour on the 12×12 board, obtaining four examples.</a:t>
          </a:r>
          <a:endParaRPr lang="en-US"/>
        </a:p>
      </dgm:t>
    </dgm:pt>
    <dgm:pt modelId="{32E97E2B-6D88-4CEA-BD1F-445B926601AB}" type="parTrans" cxnId="{32DA3EA3-7465-4DE3-8012-D01E6406D551}">
      <dgm:prSet/>
      <dgm:spPr/>
      <dgm:t>
        <a:bodyPr/>
        <a:lstStyle/>
        <a:p>
          <a:endParaRPr lang="en-US"/>
        </a:p>
      </dgm:t>
    </dgm:pt>
    <dgm:pt modelId="{6A8CB4B8-284F-4CB2-BE0B-60064B53F6C0}" type="sibTrans" cxnId="{32DA3EA3-7465-4DE3-8012-D01E6406D551}">
      <dgm:prSet/>
      <dgm:spPr/>
      <dgm:t>
        <a:bodyPr/>
        <a:lstStyle/>
        <a:p>
          <a:endParaRPr lang="en-US"/>
        </a:p>
      </dgm:t>
    </dgm:pt>
    <dgm:pt modelId="{70B50358-ED9E-4B26-8998-AECCBB13EB7C}" type="pres">
      <dgm:prSet presAssocID="{E40561B8-9D99-400A-BD63-4106E0371A34}" presName="vert0" presStyleCnt="0">
        <dgm:presLayoutVars>
          <dgm:dir/>
          <dgm:animOne val="branch"/>
          <dgm:animLvl val="lvl"/>
        </dgm:presLayoutVars>
      </dgm:prSet>
      <dgm:spPr/>
    </dgm:pt>
    <dgm:pt modelId="{B76BA3B2-3698-4C45-9C1E-9379B978B7F8}" type="pres">
      <dgm:prSet presAssocID="{D10A9113-BFD4-4D8F-ABA9-AA572B6CD1AD}" presName="thickLine" presStyleLbl="alignNode1" presStyleIdx="0" presStyleCnt="3"/>
      <dgm:spPr/>
    </dgm:pt>
    <dgm:pt modelId="{2EA1CF4B-798D-4F99-91DF-F1C3BDCA468A}" type="pres">
      <dgm:prSet presAssocID="{D10A9113-BFD4-4D8F-ABA9-AA572B6CD1AD}" presName="horz1" presStyleCnt="0"/>
      <dgm:spPr/>
    </dgm:pt>
    <dgm:pt modelId="{767F6B0B-9240-482A-AA6A-64048A9B8D23}" type="pres">
      <dgm:prSet presAssocID="{D10A9113-BFD4-4D8F-ABA9-AA572B6CD1AD}" presName="tx1" presStyleLbl="revTx" presStyleIdx="0" presStyleCnt="3"/>
      <dgm:spPr/>
    </dgm:pt>
    <dgm:pt modelId="{28F5E75E-4008-4E43-98B7-45524EC4AAF9}" type="pres">
      <dgm:prSet presAssocID="{D10A9113-BFD4-4D8F-ABA9-AA572B6CD1AD}" presName="vert1" presStyleCnt="0"/>
      <dgm:spPr/>
    </dgm:pt>
    <dgm:pt modelId="{A607436F-4C75-410B-8BE7-9B0A83FEF51E}" type="pres">
      <dgm:prSet presAssocID="{31F7A0D6-608D-4497-BC09-2DA94621203D}" presName="thickLine" presStyleLbl="alignNode1" presStyleIdx="1" presStyleCnt="3"/>
      <dgm:spPr/>
    </dgm:pt>
    <dgm:pt modelId="{45AE4FAC-D598-4FA5-9AE2-06D07B753AC2}" type="pres">
      <dgm:prSet presAssocID="{31F7A0D6-608D-4497-BC09-2DA94621203D}" presName="horz1" presStyleCnt="0"/>
      <dgm:spPr/>
    </dgm:pt>
    <dgm:pt modelId="{D4AF3C0F-C93C-4DF9-8B3B-EC95CD19DE25}" type="pres">
      <dgm:prSet presAssocID="{31F7A0D6-608D-4497-BC09-2DA94621203D}" presName="tx1" presStyleLbl="revTx" presStyleIdx="1" presStyleCnt="3"/>
      <dgm:spPr/>
    </dgm:pt>
    <dgm:pt modelId="{CD94E8C6-E6A6-4C0F-8E1A-B734F0553CFA}" type="pres">
      <dgm:prSet presAssocID="{31F7A0D6-608D-4497-BC09-2DA94621203D}" presName="vert1" presStyleCnt="0"/>
      <dgm:spPr/>
    </dgm:pt>
    <dgm:pt modelId="{F9DFB547-9EB1-4228-852B-83F85D6E523C}" type="pres">
      <dgm:prSet presAssocID="{BDBC9E21-3E57-4902-A841-2ECF47E5F7BF}" presName="thickLine" presStyleLbl="alignNode1" presStyleIdx="2" presStyleCnt="3"/>
      <dgm:spPr/>
    </dgm:pt>
    <dgm:pt modelId="{B1FF451E-C62C-4A48-8C01-79C61C44A539}" type="pres">
      <dgm:prSet presAssocID="{BDBC9E21-3E57-4902-A841-2ECF47E5F7BF}" presName="horz1" presStyleCnt="0"/>
      <dgm:spPr/>
    </dgm:pt>
    <dgm:pt modelId="{8E2A176A-2651-4EE9-8685-84DEDEC5B8DE}" type="pres">
      <dgm:prSet presAssocID="{BDBC9E21-3E57-4902-A841-2ECF47E5F7BF}" presName="tx1" presStyleLbl="revTx" presStyleIdx="2" presStyleCnt="3"/>
      <dgm:spPr/>
    </dgm:pt>
    <dgm:pt modelId="{3EDCFA20-1311-4C56-9E88-BED198556392}" type="pres">
      <dgm:prSet presAssocID="{BDBC9E21-3E57-4902-A841-2ECF47E5F7BF}" presName="vert1" presStyleCnt="0"/>
      <dgm:spPr/>
    </dgm:pt>
  </dgm:ptLst>
  <dgm:cxnLst>
    <dgm:cxn modelId="{BA5A2A21-88A7-439B-ABFC-1284DFAA0452}" srcId="{E40561B8-9D99-400A-BD63-4106E0371A34}" destId="{31F7A0D6-608D-4497-BC09-2DA94621203D}" srcOrd="1" destOrd="0" parTransId="{427F5A28-798C-4B23-A60B-B34348B7DE06}" sibTransId="{A2BE9BEE-E2D1-4989-9717-E1086306D9A0}"/>
    <dgm:cxn modelId="{9B81C76D-2452-4129-AF27-F335FF8204A2}" type="presOf" srcId="{D10A9113-BFD4-4D8F-ABA9-AA572B6CD1AD}" destId="{767F6B0B-9240-482A-AA6A-64048A9B8D23}" srcOrd="0" destOrd="0" presId="urn:microsoft.com/office/officeart/2008/layout/LinedList"/>
    <dgm:cxn modelId="{4562257B-6694-45E7-9EB2-E2F9DCBD6E43}" type="presOf" srcId="{E40561B8-9D99-400A-BD63-4106E0371A34}" destId="{70B50358-ED9E-4B26-8998-AECCBB13EB7C}" srcOrd="0" destOrd="0" presId="urn:microsoft.com/office/officeart/2008/layout/LinedList"/>
    <dgm:cxn modelId="{07AA6392-317D-4BD0-82DD-8F9F5071F244}" type="presOf" srcId="{31F7A0D6-608D-4497-BC09-2DA94621203D}" destId="{D4AF3C0F-C93C-4DF9-8B3B-EC95CD19DE25}" srcOrd="0" destOrd="0" presId="urn:microsoft.com/office/officeart/2008/layout/LinedList"/>
    <dgm:cxn modelId="{32DA3EA3-7465-4DE3-8012-D01E6406D551}" srcId="{E40561B8-9D99-400A-BD63-4106E0371A34}" destId="{BDBC9E21-3E57-4902-A841-2ECF47E5F7BF}" srcOrd="2" destOrd="0" parTransId="{32E97E2B-6D88-4CEA-BD1F-445B926601AB}" sibTransId="{6A8CB4B8-284F-4CB2-BE0B-60064B53F6C0}"/>
    <dgm:cxn modelId="{C33A86B0-020A-4F56-9DDE-F1696BFFA5E6}" type="presOf" srcId="{BDBC9E21-3E57-4902-A841-2ECF47E5F7BF}" destId="{8E2A176A-2651-4EE9-8685-84DEDEC5B8DE}" srcOrd="0" destOrd="0" presId="urn:microsoft.com/office/officeart/2008/layout/LinedList"/>
    <dgm:cxn modelId="{F84D90D3-0980-4FD1-86CB-80F217119F18}" srcId="{E40561B8-9D99-400A-BD63-4106E0371A34}" destId="{D10A9113-BFD4-4D8F-ABA9-AA572B6CD1AD}" srcOrd="0" destOrd="0" parTransId="{EF13042A-2061-4B70-81A8-2B221D4E94FC}" sibTransId="{9D84FCD6-A8E3-428F-BCAA-02C702F02FB0}"/>
    <dgm:cxn modelId="{81897798-17BE-441D-B38E-3910D030B56F}" type="presParOf" srcId="{70B50358-ED9E-4B26-8998-AECCBB13EB7C}" destId="{B76BA3B2-3698-4C45-9C1E-9379B978B7F8}" srcOrd="0" destOrd="0" presId="urn:microsoft.com/office/officeart/2008/layout/LinedList"/>
    <dgm:cxn modelId="{35B0DEBA-C0EE-41DE-A876-FEA9CED6DF69}" type="presParOf" srcId="{70B50358-ED9E-4B26-8998-AECCBB13EB7C}" destId="{2EA1CF4B-798D-4F99-91DF-F1C3BDCA468A}" srcOrd="1" destOrd="0" presId="urn:microsoft.com/office/officeart/2008/layout/LinedList"/>
    <dgm:cxn modelId="{659F1E2E-3540-4B42-A65E-53C2CD38C179}" type="presParOf" srcId="{2EA1CF4B-798D-4F99-91DF-F1C3BDCA468A}" destId="{767F6B0B-9240-482A-AA6A-64048A9B8D23}" srcOrd="0" destOrd="0" presId="urn:microsoft.com/office/officeart/2008/layout/LinedList"/>
    <dgm:cxn modelId="{893098F8-A908-4B19-BB41-E290BEEC5C3D}" type="presParOf" srcId="{2EA1CF4B-798D-4F99-91DF-F1C3BDCA468A}" destId="{28F5E75E-4008-4E43-98B7-45524EC4AAF9}" srcOrd="1" destOrd="0" presId="urn:microsoft.com/office/officeart/2008/layout/LinedList"/>
    <dgm:cxn modelId="{37A9CB5B-56DC-4033-8E40-C66476B58AE1}" type="presParOf" srcId="{70B50358-ED9E-4B26-8998-AECCBB13EB7C}" destId="{A607436F-4C75-410B-8BE7-9B0A83FEF51E}" srcOrd="2" destOrd="0" presId="urn:microsoft.com/office/officeart/2008/layout/LinedList"/>
    <dgm:cxn modelId="{A3BDB92B-2FF2-48D4-8E23-DDC15503106E}" type="presParOf" srcId="{70B50358-ED9E-4B26-8998-AECCBB13EB7C}" destId="{45AE4FAC-D598-4FA5-9AE2-06D07B753AC2}" srcOrd="3" destOrd="0" presId="urn:microsoft.com/office/officeart/2008/layout/LinedList"/>
    <dgm:cxn modelId="{55E90CDC-54EC-43C9-ABEF-43B48CBABF58}" type="presParOf" srcId="{45AE4FAC-D598-4FA5-9AE2-06D07B753AC2}" destId="{D4AF3C0F-C93C-4DF9-8B3B-EC95CD19DE25}" srcOrd="0" destOrd="0" presId="urn:microsoft.com/office/officeart/2008/layout/LinedList"/>
    <dgm:cxn modelId="{701504F2-9C2C-4724-8D9B-5ADAAAB209AC}" type="presParOf" srcId="{45AE4FAC-D598-4FA5-9AE2-06D07B753AC2}" destId="{CD94E8C6-E6A6-4C0F-8E1A-B734F0553CFA}" srcOrd="1" destOrd="0" presId="urn:microsoft.com/office/officeart/2008/layout/LinedList"/>
    <dgm:cxn modelId="{36BA6666-C0CB-4CEF-9B75-3740CC53D361}" type="presParOf" srcId="{70B50358-ED9E-4B26-8998-AECCBB13EB7C}" destId="{F9DFB547-9EB1-4228-852B-83F85D6E523C}" srcOrd="4" destOrd="0" presId="urn:microsoft.com/office/officeart/2008/layout/LinedList"/>
    <dgm:cxn modelId="{02DDC198-14CC-4597-9FEA-152A887EA303}" type="presParOf" srcId="{70B50358-ED9E-4B26-8998-AECCBB13EB7C}" destId="{B1FF451E-C62C-4A48-8C01-79C61C44A539}" srcOrd="5" destOrd="0" presId="urn:microsoft.com/office/officeart/2008/layout/LinedList"/>
    <dgm:cxn modelId="{CA7CB98E-DE97-4E99-875E-24F0CF71BD1C}" type="presParOf" srcId="{B1FF451E-C62C-4A48-8C01-79C61C44A539}" destId="{8E2A176A-2651-4EE9-8685-84DEDEC5B8DE}" srcOrd="0" destOrd="0" presId="urn:microsoft.com/office/officeart/2008/layout/LinedList"/>
    <dgm:cxn modelId="{873E5997-2C46-4FD9-933A-158CE80DBCFE}" type="presParOf" srcId="{B1FF451E-C62C-4A48-8C01-79C61C44A539}" destId="{3EDCFA20-1311-4C56-9E88-BED19855639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D54BC72-F3E5-4A5B-9CA3-4C6461B6C51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A9502BB-54F0-4F7A-B1DC-839250D40FAE}">
      <dgm:prSet/>
      <dgm:spPr/>
      <dgm:t>
        <a:bodyPr/>
        <a:lstStyle/>
        <a:p>
          <a:r>
            <a:rPr lang="en-GB"/>
            <a:t>Warnsdroff Rule is very efficient to find the closed knight tour. But this rule cannot find the knight tour for rows number greater than 100 efficiently.</a:t>
          </a:r>
          <a:endParaRPr lang="en-US"/>
        </a:p>
      </dgm:t>
    </dgm:pt>
    <dgm:pt modelId="{28802358-95A8-498C-9B22-BCA56F5254B5}" type="parTrans" cxnId="{8632834E-00EB-40D8-B529-3060B84BAF57}">
      <dgm:prSet/>
      <dgm:spPr/>
      <dgm:t>
        <a:bodyPr/>
        <a:lstStyle/>
        <a:p>
          <a:endParaRPr lang="en-US"/>
        </a:p>
      </dgm:t>
    </dgm:pt>
    <dgm:pt modelId="{BADE0DFD-9AA4-400D-BB38-73ABE1CAC6C1}" type="sibTrans" cxnId="{8632834E-00EB-40D8-B529-3060B84BAF57}">
      <dgm:prSet/>
      <dgm:spPr/>
      <dgm:t>
        <a:bodyPr/>
        <a:lstStyle/>
        <a:p>
          <a:endParaRPr lang="en-US"/>
        </a:p>
      </dgm:t>
    </dgm:pt>
    <dgm:pt modelId="{1C363E3E-A9AC-41FD-B403-4A1090577FB0}">
      <dgm:prSet/>
      <dgm:spPr/>
      <dgm:t>
        <a:bodyPr/>
        <a:lstStyle/>
        <a:p>
          <a:r>
            <a:rPr lang="en-GB"/>
            <a:t>Both Roth and Pohl introduced the idea of breaking ties according to a fixed ordering of moves rather than using Warnsdorff’s random rule. </a:t>
          </a:r>
          <a:endParaRPr lang="en-US"/>
        </a:p>
      </dgm:t>
    </dgm:pt>
    <dgm:pt modelId="{A99E1D14-F242-4FA9-B9DC-9613097F2A48}" type="parTrans" cxnId="{8685566C-F5F5-4570-8990-305C7CCAC7EE}">
      <dgm:prSet/>
      <dgm:spPr/>
      <dgm:t>
        <a:bodyPr/>
        <a:lstStyle/>
        <a:p>
          <a:endParaRPr lang="en-US"/>
        </a:p>
      </dgm:t>
    </dgm:pt>
    <dgm:pt modelId="{9A42ACD1-B585-4E43-9370-7935F4D1CABA}" type="sibTrans" cxnId="{8685566C-F5F5-4570-8990-305C7CCAC7EE}">
      <dgm:prSet/>
      <dgm:spPr/>
      <dgm:t>
        <a:bodyPr/>
        <a:lstStyle/>
        <a:p>
          <a:endParaRPr lang="en-US"/>
        </a:p>
      </dgm:t>
    </dgm:pt>
    <dgm:pt modelId="{D0B1FB79-A15C-44DB-8EEE-0E9A4D08C3BC}">
      <dgm:prSet/>
      <dgm:spPr/>
      <dgm:t>
        <a:bodyPr/>
        <a:lstStyle/>
        <a:p>
          <a:r>
            <a:rPr lang="en-GB"/>
            <a:t>Full magic knight tour is not possible for 8x8 chessboard.</a:t>
          </a:r>
          <a:endParaRPr lang="en-US"/>
        </a:p>
      </dgm:t>
    </dgm:pt>
    <dgm:pt modelId="{7FAACE65-23E6-4B58-AD73-1D0705EC80C4}" type="parTrans" cxnId="{38BE9CC6-FD48-4643-86EE-5D142FF1044B}">
      <dgm:prSet/>
      <dgm:spPr/>
      <dgm:t>
        <a:bodyPr/>
        <a:lstStyle/>
        <a:p>
          <a:endParaRPr lang="en-US"/>
        </a:p>
      </dgm:t>
    </dgm:pt>
    <dgm:pt modelId="{F6C4F15E-DEC8-4E41-B9E5-091BD0E0F6A6}" type="sibTrans" cxnId="{38BE9CC6-FD48-4643-86EE-5D142FF1044B}">
      <dgm:prSet/>
      <dgm:spPr/>
      <dgm:t>
        <a:bodyPr/>
        <a:lstStyle/>
        <a:p>
          <a:endParaRPr lang="en-US"/>
        </a:p>
      </dgm:t>
    </dgm:pt>
    <dgm:pt modelId="{0644B131-35B2-4C74-9228-7787F6FAD789}" type="pres">
      <dgm:prSet presAssocID="{1D54BC72-F3E5-4A5B-9CA3-4C6461B6C512}" presName="root" presStyleCnt="0">
        <dgm:presLayoutVars>
          <dgm:dir/>
          <dgm:resizeHandles val="exact"/>
        </dgm:presLayoutVars>
      </dgm:prSet>
      <dgm:spPr/>
    </dgm:pt>
    <dgm:pt modelId="{F694A64D-D87D-4157-B3C5-AC8F7839B6B9}" type="pres">
      <dgm:prSet presAssocID="{6A9502BB-54F0-4F7A-B1DC-839250D40FAE}" presName="compNode" presStyleCnt="0"/>
      <dgm:spPr/>
    </dgm:pt>
    <dgm:pt modelId="{232ED4FE-E2B3-4B4A-81F0-6534A8B63739}" type="pres">
      <dgm:prSet presAssocID="{6A9502BB-54F0-4F7A-B1DC-839250D40FAE}" presName="bgRect" presStyleLbl="bgShp" presStyleIdx="0" presStyleCnt="3"/>
      <dgm:spPr/>
    </dgm:pt>
    <dgm:pt modelId="{B102C41B-5840-4316-9A30-280E3AE45558}" type="pres">
      <dgm:prSet presAssocID="{6A9502BB-54F0-4F7A-B1DC-839250D40F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stle scene"/>
        </a:ext>
      </dgm:extLst>
    </dgm:pt>
    <dgm:pt modelId="{AA4A012D-D331-42E5-92FD-CB8674D93F9E}" type="pres">
      <dgm:prSet presAssocID="{6A9502BB-54F0-4F7A-B1DC-839250D40FAE}" presName="spaceRect" presStyleCnt="0"/>
      <dgm:spPr/>
    </dgm:pt>
    <dgm:pt modelId="{961CE69D-5A89-480D-B9B7-E591157F5BA6}" type="pres">
      <dgm:prSet presAssocID="{6A9502BB-54F0-4F7A-B1DC-839250D40FAE}" presName="parTx" presStyleLbl="revTx" presStyleIdx="0" presStyleCnt="3">
        <dgm:presLayoutVars>
          <dgm:chMax val="0"/>
          <dgm:chPref val="0"/>
        </dgm:presLayoutVars>
      </dgm:prSet>
      <dgm:spPr/>
    </dgm:pt>
    <dgm:pt modelId="{1A0D7C0A-7177-48A8-9A1B-53105565A62D}" type="pres">
      <dgm:prSet presAssocID="{BADE0DFD-9AA4-400D-BB38-73ABE1CAC6C1}" presName="sibTrans" presStyleCnt="0"/>
      <dgm:spPr/>
    </dgm:pt>
    <dgm:pt modelId="{B6957752-2CC7-4BAC-BE9C-FDB4645598A5}" type="pres">
      <dgm:prSet presAssocID="{1C363E3E-A9AC-41FD-B403-4A1090577FB0}" presName="compNode" presStyleCnt="0"/>
      <dgm:spPr/>
    </dgm:pt>
    <dgm:pt modelId="{15E421E9-E0E5-417A-A169-6CA9D9182D47}" type="pres">
      <dgm:prSet presAssocID="{1C363E3E-A9AC-41FD-B403-4A1090577FB0}" presName="bgRect" presStyleLbl="bgShp" presStyleIdx="1" presStyleCnt="3"/>
      <dgm:spPr/>
    </dgm:pt>
    <dgm:pt modelId="{6A210685-EE3E-4B87-83E0-4710A99BB26F}" type="pres">
      <dgm:prSet presAssocID="{1C363E3E-A9AC-41FD-B403-4A1090577F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295B6560-F488-4C14-BF44-0BD1F0F7ADCF}" type="pres">
      <dgm:prSet presAssocID="{1C363E3E-A9AC-41FD-B403-4A1090577FB0}" presName="spaceRect" presStyleCnt="0"/>
      <dgm:spPr/>
    </dgm:pt>
    <dgm:pt modelId="{A7E497FD-3BF0-45D4-A682-84BCEC883B37}" type="pres">
      <dgm:prSet presAssocID="{1C363E3E-A9AC-41FD-B403-4A1090577FB0}" presName="parTx" presStyleLbl="revTx" presStyleIdx="1" presStyleCnt="3">
        <dgm:presLayoutVars>
          <dgm:chMax val="0"/>
          <dgm:chPref val="0"/>
        </dgm:presLayoutVars>
      </dgm:prSet>
      <dgm:spPr/>
    </dgm:pt>
    <dgm:pt modelId="{D3AB0177-BE82-40BA-8CA6-1E220559092F}" type="pres">
      <dgm:prSet presAssocID="{9A42ACD1-B585-4E43-9370-7935F4D1CABA}" presName="sibTrans" presStyleCnt="0"/>
      <dgm:spPr/>
    </dgm:pt>
    <dgm:pt modelId="{12488312-CE35-4767-8244-396A13AAFAD8}" type="pres">
      <dgm:prSet presAssocID="{D0B1FB79-A15C-44DB-8EEE-0E9A4D08C3BC}" presName="compNode" presStyleCnt="0"/>
      <dgm:spPr/>
    </dgm:pt>
    <dgm:pt modelId="{CDC5BA81-3624-4525-AA67-B18B484F2791}" type="pres">
      <dgm:prSet presAssocID="{D0B1FB79-A15C-44DB-8EEE-0E9A4D08C3BC}" presName="bgRect" presStyleLbl="bgShp" presStyleIdx="2" presStyleCnt="3"/>
      <dgm:spPr/>
    </dgm:pt>
    <dgm:pt modelId="{5C766488-FEE6-45A7-964A-7B80C7947F44}" type="pres">
      <dgm:prSet presAssocID="{D0B1FB79-A15C-44DB-8EEE-0E9A4D08C3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ss Pieces"/>
        </a:ext>
      </dgm:extLst>
    </dgm:pt>
    <dgm:pt modelId="{685F0CCA-3F08-4457-B782-3FF0D4A9284F}" type="pres">
      <dgm:prSet presAssocID="{D0B1FB79-A15C-44DB-8EEE-0E9A4D08C3BC}" presName="spaceRect" presStyleCnt="0"/>
      <dgm:spPr/>
    </dgm:pt>
    <dgm:pt modelId="{5C15F534-46CB-46D9-887F-13C8EF26BC67}" type="pres">
      <dgm:prSet presAssocID="{D0B1FB79-A15C-44DB-8EEE-0E9A4D08C3BC}" presName="parTx" presStyleLbl="revTx" presStyleIdx="2" presStyleCnt="3">
        <dgm:presLayoutVars>
          <dgm:chMax val="0"/>
          <dgm:chPref val="0"/>
        </dgm:presLayoutVars>
      </dgm:prSet>
      <dgm:spPr/>
    </dgm:pt>
  </dgm:ptLst>
  <dgm:cxnLst>
    <dgm:cxn modelId="{C298B21D-841A-4960-AC60-A66109E092EF}" type="presOf" srcId="{D0B1FB79-A15C-44DB-8EEE-0E9A4D08C3BC}" destId="{5C15F534-46CB-46D9-887F-13C8EF26BC67}" srcOrd="0" destOrd="0" presId="urn:microsoft.com/office/officeart/2018/2/layout/IconVerticalSolidList"/>
    <dgm:cxn modelId="{8685566C-F5F5-4570-8990-305C7CCAC7EE}" srcId="{1D54BC72-F3E5-4A5B-9CA3-4C6461B6C512}" destId="{1C363E3E-A9AC-41FD-B403-4A1090577FB0}" srcOrd="1" destOrd="0" parTransId="{A99E1D14-F242-4FA9-B9DC-9613097F2A48}" sibTransId="{9A42ACD1-B585-4E43-9370-7935F4D1CABA}"/>
    <dgm:cxn modelId="{8632834E-00EB-40D8-B529-3060B84BAF57}" srcId="{1D54BC72-F3E5-4A5B-9CA3-4C6461B6C512}" destId="{6A9502BB-54F0-4F7A-B1DC-839250D40FAE}" srcOrd="0" destOrd="0" parTransId="{28802358-95A8-498C-9B22-BCA56F5254B5}" sibTransId="{BADE0DFD-9AA4-400D-BB38-73ABE1CAC6C1}"/>
    <dgm:cxn modelId="{54D2EF94-AE2C-47FA-BE94-995656B54AC6}" type="presOf" srcId="{6A9502BB-54F0-4F7A-B1DC-839250D40FAE}" destId="{961CE69D-5A89-480D-B9B7-E591157F5BA6}" srcOrd="0" destOrd="0" presId="urn:microsoft.com/office/officeart/2018/2/layout/IconVerticalSolidList"/>
    <dgm:cxn modelId="{38BE9CC6-FD48-4643-86EE-5D142FF1044B}" srcId="{1D54BC72-F3E5-4A5B-9CA3-4C6461B6C512}" destId="{D0B1FB79-A15C-44DB-8EEE-0E9A4D08C3BC}" srcOrd="2" destOrd="0" parTransId="{7FAACE65-23E6-4B58-AD73-1D0705EC80C4}" sibTransId="{F6C4F15E-DEC8-4E41-B9E5-091BD0E0F6A6}"/>
    <dgm:cxn modelId="{97E03FEF-91D7-4D28-808C-A586907C73D5}" type="presOf" srcId="{1D54BC72-F3E5-4A5B-9CA3-4C6461B6C512}" destId="{0644B131-35B2-4C74-9228-7787F6FAD789}" srcOrd="0" destOrd="0" presId="urn:microsoft.com/office/officeart/2018/2/layout/IconVerticalSolidList"/>
    <dgm:cxn modelId="{3CF2A5F9-11A7-46EF-BB89-8E835C1BF3EE}" type="presOf" srcId="{1C363E3E-A9AC-41FD-B403-4A1090577FB0}" destId="{A7E497FD-3BF0-45D4-A682-84BCEC883B37}" srcOrd="0" destOrd="0" presId="urn:microsoft.com/office/officeart/2018/2/layout/IconVerticalSolidList"/>
    <dgm:cxn modelId="{EF5FD7E3-4765-480B-A213-486AAD093A80}" type="presParOf" srcId="{0644B131-35B2-4C74-9228-7787F6FAD789}" destId="{F694A64D-D87D-4157-B3C5-AC8F7839B6B9}" srcOrd="0" destOrd="0" presId="urn:microsoft.com/office/officeart/2018/2/layout/IconVerticalSolidList"/>
    <dgm:cxn modelId="{D52B10A0-65BA-4FA1-BE17-B531E374F905}" type="presParOf" srcId="{F694A64D-D87D-4157-B3C5-AC8F7839B6B9}" destId="{232ED4FE-E2B3-4B4A-81F0-6534A8B63739}" srcOrd="0" destOrd="0" presId="urn:microsoft.com/office/officeart/2018/2/layout/IconVerticalSolidList"/>
    <dgm:cxn modelId="{671369EB-DA90-448C-B299-A82E516392BA}" type="presParOf" srcId="{F694A64D-D87D-4157-B3C5-AC8F7839B6B9}" destId="{B102C41B-5840-4316-9A30-280E3AE45558}" srcOrd="1" destOrd="0" presId="urn:microsoft.com/office/officeart/2018/2/layout/IconVerticalSolidList"/>
    <dgm:cxn modelId="{C47A2D56-1367-471A-95A7-E5C606AF60BF}" type="presParOf" srcId="{F694A64D-D87D-4157-B3C5-AC8F7839B6B9}" destId="{AA4A012D-D331-42E5-92FD-CB8674D93F9E}" srcOrd="2" destOrd="0" presId="urn:microsoft.com/office/officeart/2018/2/layout/IconVerticalSolidList"/>
    <dgm:cxn modelId="{9C6F2F32-5082-4328-A7E7-93E193097FF4}" type="presParOf" srcId="{F694A64D-D87D-4157-B3C5-AC8F7839B6B9}" destId="{961CE69D-5A89-480D-B9B7-E591157F5BA6}" srcOrd="3" destOrd="0" presId="urn:microsoft.com/office/officeart/2018/2/layout/IconVerticalSolidList"/>
    <dgm:cxn modelId="{6563CD54-2CD5-42D9-BEEC-108CBA54A8AC}" type="presParOf" srcId="{0644B131-35B2-4C74-9228-7787F6FAD789}" destId="{1A0D7C0A-7177-48A8-9A1B-53105565A62D}" srcOrd="1" destOrd="0" presId="urn:microsoft.com/office/officeart/2018/2/layout/IconVerticalSolidList"/>
    <dgm:cxn modelId="{AE874898-61C1-4E76-AA93-F351D69F309F}" type="presParOf" srcId="{0644B131-35B2-4C74-9228-7787F6FAD789}" destId="{B6957752-2CC7-4BAC-BE9C-FDB4645598A5}" srcOrd="2" destOrd="0" presId="urn:microsoft.com/office/officeart/2018/2/layout/IconVerticalSolidList"/>
    <dgm:cxn modelId="{3A794329-95F9-422D-A572-C73E0A2CCF15}" type="presParOf" srcId="{B6957752-2CC7-4BAC-BE9C-FDB4645598A5}" destId="{15E421E9-E0E5-417A-A169-6CA9D9182D47}" srcOrd="0" destOrd="0" presId="urn:microsoft.com/office/officeart/2018/2/layout/IconVerticalSolidList"/>
    <dgm:cxn modelId="{FDBFB201-7689-46D2-A5F4-CA872073C41A}" type="presParOf" srcId="{B6957752-2CC7-4BAC-BE9C-FDB4645598A5}" destId="{6A210685-EE3E-4B87-83E0-4710A99BB26F}" srcOrd="1" destOrd="0" presId="urn:microsoft.com/office/officeart/2018/2/layout/IconVerticalSolidList"/>
    <dgm:cxn modelId="{EDBB3E0B-255C-4FE5-B0B5-06C6583BABF5}" type="presParOf" srcId="{B6957752-2CC7-4BAC-BE9C-FDB4645598A5}" destId="{295B6560-F488-4C14-BF44-0BD1F0F7ADCF}" srcOrd="2" destOrd="0" presId="urn:microsoft.com/office/officeart/2018/2/layout/IconVerticalSolidList"/>
    <dgm:cxn modelId="{CCA34424-53E0-47F6-8C5B-625C07D8E8D3}" type="presParOf" srcId="{B6957752-2CC7-4BAC-BE9C-FDB4645598A5}" destId="{A7E497FD-3BF0-45D4-A682-84BCEC883B37}" srcOrd="3" destOrd="0" presId="urn:microsoft.com/office/officeart/2018/2/layout/IconVerticalSolidList"/>
    <dgm:cxn modelId="{F1E20630-C794-466C-A55A-8CF4E86B1ABC}" type="presParOf" srcId="{0644B131-35B2-4C74-9228-7787F6FAD789}" destId="{D3AB0177-BE82-40BA-8CA6-1E220559092F}" srcOrd="3" destOrd="0" presId="urn:microsoft.com/office/officeart/2018/2/layout/IconVerticalSolidList"/>
    <dgm:cxn modelId="{672AF911-2691-4041-AB69-A36B2639FCE8}" type="presParOf" srcId="{0644B131-35B2-4C74-9228-7787F6FAD789}" destId="{12488312-CE35-4767-8244-396A13AAFAD8}" srcOrd="4" destOrd="0" presId="urn:microsoft.com/office/officeart/2018/2/layout/IconVerticalSolidList"/>
    <dgm:cxn modelId="{775FEFE6-BB07-43DE-95C1-C52ED7F24746}" type="presParOf" srcId="{12488312-CE35-4767-8244-396A13AAFAD8}" destId="{CDC5BA81-3624-4525-AA67-B18B484F2791}" srcOrd="0" destOrd="0" presId="urn:microsoft.com/office/officeart/2018/2/layout/IconVerticalSolidList"/>
    <dgm:cxn modelId="{B25C0BED-BAD0-498D-8B0F-CEFDD52FA30B}" type="presParOf" srcId="{12488312-CE35-4767-8244-396A13AAFAD8}" destId="{5C766488-FEE6-45A7-964A-7B80C7947F44}" srcOrd="1" destOrd="0" presId="urn:microsoft.com/office/officeart/2018/2/layout/IconVerticalSolidList"/>
    <dgm:cxn modelId="{B1CDF12C-7776-4543-9355-2138BB9F96E1}" type="presParOf" srcId="{12488312-CE35-4767-8244-396A13AAFAD8}" destId="{685F0CCA-3F08-4457-B782-3FF0D4A9284F}" srcOrd="2" destOrd="0" presId="urn:microsoft.com/office/officeart/2018/2/layout/IconVerticalSolidList"/>
    <dgm:cxn modelId="{17C70AB5-287E-4A4A-AF47-2F5E4A0FC02E}" type="presParOf" srcId="{12488312-CE35-4767-8244-396A13AAFAD8}" destId="{5C15F534-46CB-46D9-887F-13C8EF26BC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89F65-DE46-4340-A9F9-08836CC5D686}">
      <dsp:nvSpPr>
        <dsp:cNvPr id="0" name=""/>
        <dsp:cNvSpPr/>
      </dsp:nvSpPr>
      <dsp:spPr>
        <a:xfrm>
          <a:off x="3351" y="0"/>
          <a:ext cx="5152336" cy="367620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936" tIns="0" rIns="508936" bIns="330200" numCol="1" spcCol="1270" anchor="t" anchorCtr="0">
          <a:noAutofit/>
        </a:bodyPr>
        <a:lstStyle/>
        <a:p>
          <a:pPr marL="0" lvl="0" indent="0" algn="l" defTabSz="1022350" rtl="0">
            <a:lnSpc>
              <a:spcPct val="90000"/>
            </a:lnSpc>
            <a:spcBef>
              <a:spcPct val="0"/>
            </a:spcBef>
            <a:spcAft>
              <a:spcPct val="35000"/>
            </a:spcAft>
            <a:buNone/>
          </a:pPr>
          <a:r>
            <a:rPr lang="en-GB" sz="2300" kern="1200" dirty="0">
              <a:latin typeface="Posterama"/>
            </a:rPr>
            <a:t> </a:t>
          </a:r>
          <a:r>
            <a:rPr lang="en-GB" sz="2300" kern="1200" dirty="0"/>
            <a:t>Open Tour: If the beginning square cannot be </a:t>
          </a:r>
          <a:r>
            <a:rPr lang="en-GB" sz="2300" kern="1200" dirty="0">
              <a:latin typeface="Posterama"/>
            </a:rPr>
            <a:t>reached</a:t>
          </a:r>
          <a:r>
            <a:rPr lang="en-GB" sz="2300" kern="1200" dirty="0"/>
            <a:t>, then the we can say that the tour is an open tour. </a:t>
          </a:r>
          <a:endParaRPr lang="en-US" sz="2300" kern="1200" dirty="0"/>
        </a:p>
      </dsp:txBody>
      <dsp:txXfrm>
        <a:off x="3351" y="1470482"/>
        <a:ext cx="5152336" cy="2205723"/>
      </dsp:txXfrm>
    </dsp:sp>
    <dsp:sp modelId="{5EA8C89C-DC34-4885-813C-0A264DD2B4E9}">
      <dsp:nvSpPr>
        <dsp:cNvPr id="0" name=""/>
        <dsp:cNvSpPr/>
      </dsp:nvSpPr>
      <dsp:spPr>
        <a:xfrm>
          <a:off x="3351" y="0"/>
          <a:ext cx="5152336" cy="147048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08936" tIns="165100" rIns="508936"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351" y="0"/>
        <a:ext cx="5152336" cy="1470482"/>
      </dsp:txXfrm>
    </dsp:sp>
    <dsp:sp modelId="{8A307320-000A-4695-A22E-5950D7BE2FB6}">
      <dsp:nvSpPr>
        <dsp:cNvPr id="0" name=""/>
        <dsp:cNvSpPr/>
      </dsp:nvSpPr>
      <dsp:spPr>
        <a:xfrm>
          <a:off x="5567874" y="0"/>
          <a:ext cx="5152336" cy="3676206"/>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936" tIns="0" rIns="508936" bIns="330200" numCol="1" spcCol="1270" anchor="t" anchorCtr="0">
          <a:noAutofit/>
        </a:bodyPr>
        <a:lstStyle/>
        <a:p>
          <a:pPr marL="0" lvl="0" indent="0" algn="l" defTabSz="1022350">
            <a:lnSpc>
              <a:spcPct val="90000"/>
            </a:lnSpc>
            <a:spcBef>
              <a:spcPct val="0"/>
            </a:spcBef>
            <a:spcAft>
              <a:spcPct val="35000"/>
            </a:spcAft>
            <a:buNone/>
          </a:pPr>
          <a:r>
            <a:rPr lang="en-GB" sz="2300" kern="1200" dirty="0"/>
            <a:t> Closed Tour:  If knight ends on a square from which the starting square can be reached by the knight, then we can say that it is a closed tour. </a:t>
          </a:r>
          <a:endParaRPr lang="en-US" sz="2300" kern="1200" dirty="0"/>
        </a:p>
      </dsp:txBody>
      <dsp:txXfrm>
        <a:off x="5567874" y="1470482"/>
        <a:ext cx="5152336" cy="2205723"/>
      </dsp:txXfrm>
    </dsp:sp>
    <dsp:sp modelId="{6C5AD132-92FE-4BEC-9708-D294ACF2E4DF}">
      <dsp:nvSpPr>
        <dsp:cNvPr id="0" name=""/>
        <dsp:cNvSpPr/>
      </dsp:nvSpPr>
      <dsp:spPr>
        <a:xfrm>
          <a:off x="5567874" y="0"/>
          <a:ext cx="5152336" cy="147048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08936" tIns="165100" rIns="508936"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567874" y="0"/>
        <a:ext cx="5152336" cy="1470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C3D0B-9BF5-48BE-9F02-5FF1CC388024}">
      <dsp:nvSpPr>
        <dsp:cNvPr id="0" name=""/>
        <dsp:cNvSpPr/>
      </dsp:nvSpPr>
      <dsp:spPr>
        <a:xfrm>
          <a:off x="0" y="171914"/>
          <a:ext cx="9745506" cy="2223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kern="1200" dirty="0">
              <a:latin typeface="Posterama"/>
            </a:rPr>
            <a:t>A</a:t>
          </a:r>
          <a:r>
            <a:rPr lang="en-GB" sz="3800" kern="1200" dirty="0"/>
            <a:t> </a:t>
          </a:r>
          <a:r>
            <a:rPr lang="en-GB" sz="3800" kern="1200" dirty="0" err="1"/>
            <a:t>mxn</a:t>
          </a:r>
          <a:r>
            <a:rPr lang="en-GB" sz="3800" kern="1200" dirty="0"/>
            <a:t> chessboard with </a:t>
          </a:r>
          <a:r>
            <a:rPr lang="en-GB" sz="3800" kern="1200" dirty="0" err="1"/>
            <a:t>m≤n</a:t>
          </a:r>
          <a:r>
            <a:rPr lang="en-GB" sz="3800" kern="1200" dirty="0"/>
            <a:t> has a closed knight tour unless one or more than one of the following </a:t>
          </a:r>
          <a:r>
            <a:rPr lang="en-GB" sz="3800" kern="1200" dirty="0">
              <a:latin typeface="Posterama"/>
            </a:rPr>
            <a:t>three</a:t>
          </a:r>
          <a:r>
            <a:rPr lang="en-GB" sz="3800" kern="1200" dirty="0"/>
            <a:t> conditions hold:</a:t>
          </a:r>
          <a:endParaRPr lang="en-US" sz="3800" kern="1200" dirty="0"/>
        </a:p>
      </dsp:txBody>
      <dsp:txXfrm>
        <a:off x="108518" y="280432"/>
        <a:ext cx="9528470" cy="2005964"/>
      </dsp:txXfrm>
    </dsp:sp>
    <dsp:sp modelId="{4DE880CA-45A7-407F-BED0-AFD1D761B9AE}">
      <dsp:nvSpPr>
        <dsp:cNvPr id="0" name=""/>
        <dsp:cNvSpPr/>
      </dsp:nvSpPr>
      <dsp:spPr>
        <a:xfrm>
          <a:off x="0" y="2394914"/>
          <a:ext cx="9745506" cy="1533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9420"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GB" sz="3000" kern="1200" dirty="0"/>
            <a:t>1. m and n both are odd.</a:t>
          </a:r>
          <a:endParaRPr lang="en-US" sz="3000" kern="1200" dirty="0"/>
        </a:p>
        <a:p>
          <a:pPr marL="285750" lvl="1" indent="-285750" algn="l" defTabSz="1333500">
            <a:lnSpc>
              <a:spcPct val="90000"/>
            </a:lnSpc>
            <a:spcBef>
              <a:spcPct val="0"/>
            </a:spcBef>
            <a:spcAft>
              <a:spcPct val="20000"/>
            </a:spcAft>
            <a:buChar char="•"/>
          </a:pPr>
          <a:r>
            <a:rPr lang="en-GB" sz="3000" kern="1200" dirty="0"/>
            <a:t>2. m=1, 2 or 4</a:t>
          </a:r>
          <a:endParaRPr lang="en-US" sz="3000" kern="1200" dirty="0"/>
        </a:p>
        <a:p>
          <a:pPr marL="285750" lvl="1" indent="-285750" algn="l" defTabSz="1333500">
            <a:lnSpc>
              <a:spcPct val="90000"/>
            </a:lnSpc>
            <a:spcBef>
              <a:spcPct val="0"/>
            </a:spcBef>
            <a:spcAft>
              <a:spcPct val="20000"/>
            </a:spcAft>
            <a:buChar char="•"/>
          </a:pPr>
          <a:r>
            <a:rPr lang="en-GB" sz="3000" kern="1200" dirty="0"/>
            <a:t>3. m=3 and n=4 or 6 or 8</a:t>
          </a:r>
          <a:endParaRPr lang="en-US" sz="3000" kern="1200" dirty="0"/>
        </a:p>
      </dsp:txBody>
      <dsp:txXfrm>
        <a:off x="0" y="2394914"/>
        <a:ext cx="9745506" cy="15338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9FE0E-331B-4E38-A39B-8555C6B4377B}">
      <dsp:nvSpPr>
        <dsp:cNvPr id="0" name=""/>
        <dsp:cNvSpPr/>
      </dsp:nvSpPr>
      <dsp:spPr>
        <a:xfrm>
          <a:off x="0" y="2728313"/>
          <a:ext cx="2436376" cy="89549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275" tIns="220472" rIns="173275" bIns="220472" numCol="1" spcCol="1270" anchor="ctr" anchorCtr="0">
          <a:noAutofit/>
        </a:bodyPr>
        <a:lstStyle/>
        <a:p>
          <a:pPr marL="0" lvl="0" indent="0" algn="ctr" defTabSz="1377950">
            <a:lnSpc>
              <a:spcPct val="90000"/>
            </a:lnSpc>
            <a:spcBef>
              <a:spcPct val="0"/>
            </a:spcBef>
            <a:spcAft>
              <a:spcPct val="35000"/>
            </a:spcAft>
            <a:buNone/>
          </a:pPr>
          <a:r>
            <a:rPr lang="en-US" sz="3100" kern="1200"/>
            <a:t>Patch</a:t>
          </a:r>
        </a:p>
      </dsp:txBody>
      <dsp:txXfrm>
        <a:off x="0" y="2728313"/>
        <a:ext cx="2436376" cy="895493"/>
      </dsp:txXfrm>
    </dsp:sp>
    <dsp:sp modelId="{5FAC9223-D518-45AA-A987-41330E7CB3C2}">
      <dsp:nvSpPr>
        <dsp:cNvPr id="0" name=""/>
        <dsp:cNvSpPr/>
      </dsp:nvSpPr>
      <dsp:spPr>
        <a:xfrm>
          <a:off x="2436376" y="2728313"/>
          <a:ext cx="7309129" cy="89549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264" tIns="279400" rIns="148264" bIns="279400" numCol="1" spcCol="1270" anchor="ctr" anchorCtr="0">
          <a:noAutofit/>
        </a:bodyPr>
        <a:lstStyle/>
        <a:p>
          <a:pPr marL="0" lvl="0" indent="0" algn="l" defTabSz="977900">
            <a:lnSpc>
              <a:spcPct val="90000"/>
            </a:lnSpc>
            <a:spcBef>
              <a:spcPct val="0"/>
            </a:spcBef>
            <a:spcAft>
              <a:spcPct val="35000"/>
            </a:spcAft>
            <a:buNone/>
          </a:pPr>
          <a:r>
            <a:rPr lang="en-US" sz="2200" kern="1200"/>
            <a:t>Patch all pieces together.</a:t>
          </a:r>
        </a:p>
      </dsp:txBody>
      <dsp:txXfrm>
        <a:off x="2436376" y="2728313"/>
        <a:ext cx="7309129" cy="895493"/>
      </dsp:txXfrm>
    </dsp:sp>
    <dsp:sp modelId="{7EFC75DE-D59E-4827-9D2F-6CD8F3A965E7}">
      <dsp:nvSpPr>
        <dsp:cNvPr id="0" name=""/>
        <dsp:cNvSpPr/>
      </dsp:nvSpPr>
      <dsp:spPr>
        <a:xfrm rot="10800000">
          <a:off x="0" y="1364477"/>
          <a:ext cx="2436376" cy="1377269"/>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275" tIns="220472" rIns="173275" bIns="220472" numCol="1" spcCol="1270" anchor="ctr" anchorCtr="0">
          <a:noAutofit/>
        </a:bodyPr>
        <a:lstStyle/>
        <a:p>
          <a:pPr marL="0" lvl="0" indent="0" algn="ctr" defTabSz="1377950">
            <a:lnSpc>
              <a:spcPct val="90000"/>
            </a:lnSpc>
            <a:spcBef>
              <a:spcPct val="0"/>
            </a:spcBef>
            <a:spcAft>
              <a:spcPct val="35000"/>
            </a:spcAft>
            <a:buNone/>
          </a:pPr>
          <a:r>
            <a:rPr lang="en-US" sz="3100" kern="1200"/>
            <a:t>Construct</a:t>
          </a:r>
        </a:p>
      </dsp:txBody>
      <dsp:txXfrm rot="-10800000">
        <a:off x="0" y="1364477"/>
        <a:ext cx="2436376" cy="895224"/>
      </dsp:txXfrm>
    </dsp:sp>
    <dsp:sp modelId="{CE47F625-37E4-4EE7-A3E8-DC2C46E03537}">
      <dsp:nvSpPr>
        <dsp:cNvPr id="0" name=""/>
        <dsp:cNvSpPr/>
      </dsp:nvSpPr>
      <dsp:spPr>
        <a:xfrm>
          <a:off x="2436376" y="1364477"/>
          <a:ext cx="7309129" cy="895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264" tIns="279400" rIns="148264" bIns="279400" numCol="1" spcCol="1270" anchor="ctr" anchorCtr="0">
          <a:noAutofit/>
        </a:bodyPr>
        <a:lstStyle/>
        <a:p>
          <a:pPr marL="0" lvl="0" indent="0" algn="l" defTabSz="977900">
            <a:lnSpc>
              <a:spcPct val="90000"/>
            </a:lnSpc>
            <a:spcBef>
              <a:spcPct val="0"/>
            </a:spcBef>
            <a:spcAft>
              <a:spcPct val="35000"/>
            </a:spcAft>
            <a:buNone/>
          </a:pPr>
          <a:r>
            <a:rPr lang="en-US" sz="2200" kern="1200"/>
            <a:t>Construct tours on each piece.</a:t>
          </a:r>
        </a:p>
      </dsp:txBody>
      <dsp:txXfrm>
        <a:off x="2436376" y="1364477"/>
        <a:ext cx="7309129" cy="895224"/>
      </dsp:txXfrm>
    </dsp:sp>
    <dsp:sp modelId="{968BA035-1CFD-4FA7-9F5E-AA00774E4E3C}">
      <dsp:nvSpPr>
        <dsp:cNvPr id="0" name=""/>
        <dsp:cNvSpPr/>
      </dsp:nvSpPr>
      <dsp:spPr>
        <a:xfrm rot="10800000">
          <a:off x="0" y="640"/>
          <a:ext cx="2436376" cy="1377269"/>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275" tIns="220472" rIns="173275" bIns="220472" numCol="1" spcCol="1270" anchor="ctr" anchorCtr="0">
          <a:noAutofit/>
        </a:bodyPr>
        <a:lstStyle/>
        <a:p>
          <a:pPr marL="0" lvl="0" indent="0" algn="ctr" defTabSz="1377950">
            <a:lnSpc>
              <a:spcPct val="90000"/>
            </a:lnSpc>
            <a:spcBef>
              <a:spcPct val="0"/>
            </a:spcBef>
            <a:spcAft>
              <a:spcPct val="35000"/>
            </a:spcAft>
            <a:buNone/>
          </a:pPr>
          <a:r>
            <a:rPr lang="en-US" sz="3100" kern="1200"/>
            <a:t>Divide</a:t>
          </a:r>
        </a:p>
      </dsp:txBody>
      <dsp:txXfrm rot="-10800000">
        <a:off x="0" y="640"/>
        <a:ext cx="2436376" cy="895224"/>
      </dsp:txXfrm>
    </dsp:sp>
    <dsp:sp modelId="{FA97F41C-356E-4822-8FD4-C9AC9B6F971B}">
      <dsp:nvSpPr>
        <dsp:cNvPr id="0" name=""/>
        <dsp:cNvSpPr/>
      </dsp:nvSpPr>
      <dsp:spPr>
        <a:xfrm>
          <a:off x="2436376" y="640"/>
          <a:ext cx="7309129" cy="895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264" tIns="279400" rIns="148264" bIns="279400" numCol="1" spcCol="1270" anchor="ctr" anchorCtr="0">
          <a:noAutofit/>
        </a:bodyPr>
        <a:lstStyle/>
        <a:p>
          <a:pPr marL="0" lvl="0" indent="0" algn="l" defTabSz="977900">
            <a:lnSpc>
              <a:spcPct val="90000"/>
            </a:lnSpc>
            <a:spcBef>
              <a:spcPct val="0"/>
            </a:spcBef>
            <a:spcAft>
              <a:spcPct val="35000"/>
            </a:spcAft>
            <a:buNone/>
          </a:pPr>
          <a:r>
            <a:rPr lang="en-US" sz="2200" kern="1200"/>
            <a:t>Divide the board into smaller pieces.</a:t>
          </a:r>
        </a:p>
      </dsp:txBody>
      <dsp:txXfrm>
        <a:off x="2436376" y="640"/>
        <a:ext cx="7309129" cy="895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8BAE9-040E-4B8B-A856-2743F07F00BC}">
      <dsp:nvSpPr>
        <dsp:cNvPr id="0" name=""/>
        <dsp:cNvSpPr/>
      </dsp:nvSpPr>
      <dsp:spPr>
        <a:xfrm>
          <a:off x="0" y="2558"/>
          <a:ext cx="7812562" cy="12966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C8E731-204B-4572-9E4F-1DC03D5F4703}">
      <dsp:nvSpPr>
        <dsp:cNvPr id="0" name=""/>
        <dsp:cNvSpPr/>
      </dsp:nvSpPr>
      <dsp:spPr>
        <a:xfrm>
          <a:off x="392222" y="294294"/>
          <a:ext cx="713132" cy="7131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B180DD-1C4C-454A-8E45-7B5268F2A962}">
      <dsp:nvSpPr>
        <dsp:cNvPr id="0" name=""/>
        <dsp:cNvSpPr/>
      </dsp:nvSpPr>
      <dsp:spPr>
        <a:xfrm>
          <a:off x="1497577" y="2558"/>
          <a:ext cx="6314984" cy="1296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24" tIns="137224" rIns="137224" bIns="137224" numCol="1" spcCol="1270" anchor="ctr" anchorCtr="0">
          <a:noAutofit/>
        </a:bodyPr>
        <a:lstStyle/>
        <a:p>
          <a:pPr marL="0" lvl="0" indent="0" algn="l" defTabSz="977900">
            <a:lnSpc>
              <a:spcPct val="90000"/>
            </a:lnSpc>
            <a:spcBef>
              <a:spcPct val="0"/>
            </a:spcBef>
            <a:spcAft>
              <a:spcPct val="35000"/>
            </a:spcAft>
            <a:buNone/>
          </a:pPr>
          <a:r>
            <a:rPr lang="en-GB" sz="2200" kern="1200"/>
            <a:t>Always move to an adjacent, unvisited square with minimal degree.</a:t>
          </a:r>
          <a:endParaRPr lang="en-US" sz="2200" kern="1200"/>
        </a:p>
      </dsp:txBody>
      <dsp:txXfrm>
        <a:off x="1497577" y="2558"/>
        <a:ext cx="6314984" cy="1296604"/>
      </dsp:txXfrm>
    </dsp:sp>
    <dsp:sp modelId="{FFEDB436-08E0-48B1-B3B0-212715D59C27}">
      <dsp:nvSpPr>
        <dsp:cNvPr id="0" name=""/>
        <dsp:cNvSpPr/>
      </dsp:nvSpPr>
      <dsp:spPr>
        <a:xfrm>
          <a:off x="0" y="1623313"/>
          <a:ext cx="7812562" cy="12966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A5A14B-8DCD-4C75-B288-9C786CBA8F0E}">
      <dsp:nvSpPr>
        <dsp:cNvPr id="0" name=""/>
        <dsp:cNvSpPr/>
      </dsp:nvSpPr>
      <dsp:spPr>
        <a:xfrm>
          <a:off x="392222" y="1915049"/>
          <a:ext cx="713132" cy="7131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B7ACD7-6116-41D5-8B3C-0436620AE29A}">
      <dsp:nvSpPr>
        <dsp:cNvPr id="0" name=""/>
        <dsp:cNvSpPr/>
      </dsp:nvSpPr>
      <dsp:spPr>
        <a:xfrm>
          <a:off x="1497577" y="1623313"/>
          <a:ext cx="6314984" cy="1296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24" tIns="137224" rIns="137224" bIns="137224" numCol="1" spcCol="1270" anchor="ctr" anchorCtr="0">
          <a:noAutofit/>
        </a:bodyPr>
        <a:lstStyle/>
        <a:p>
          <a:pPr marL="0" lvl="0" indent="0" algn="l" defTabSz="977900">
            <a:lnSpc>
              <a:spcPct val="90000"/>
            </a:lnSpc>
            <a:spcBef>
              <a:spcPct val="0"/>
            </a:spcBef>
            <a:spcAft>
              <a:spcPct val="35000"/>
            </a:spcAft>
            <a:buNone/>
          </a:pPr>
          <a:r>
            <a:rPr lang="en-GB" sz="2200" kern="1200"/>
            <a:t>The idea is to deviate at an early move so that we have a greater opportunity.</a:t>
          </a:r>
          <a:endParaRPr lang="en-US" sz="2200" kern="1200"/>
        </a:p>
      </dsp:txBody>
      <dsp:txXfrm>
        <a:off x="1497577" y="1623313"/>
        <a:ext cx="6314984" cy="1296604"/>
      </dsp:txXfrm>
    </dsp:sp>
    <dsp:sp modelId="{E5B09A98-8FE4-471F-867A-E4E1C71A1361}">
      <dsp:nvSpPr>
        <dsp:cNvPr id="0" name=""/>
        <dsp:cNvSpPr/>
      </dsp:nvSpPr>
      <dsp:spPr>
        <a:xfrm>
          <a:off x="0" y="3244068"/>
          <a:ext cx="7812562" cy="12966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C9385-DD5C-4F39-8BFC-D40989A296C2}">
      <dsp:nvSpPr>
        <dsp:cNvPr id="0" name=""/>
        <dsp:cNvSpPr/>
      </dsp:nvSpPr>
      <dsp:spPr>
        <a:xfrm>
          <a:off x="392222" y="3535804"/>
          <a:ext cx="713132" cy="7131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A1A971-3B8E-4CB9-B8C3-DD3CD7ADB6AE}">
      <dsp:nvSpPr>
        <dsp:cNvPr id="0" name=""/>
        <dsp:cNvSpPr/>
      </dsp:nvSpPr>
      <dsp:spPr>
        <a:xfrm>
          <a:off x="1497577" y="3244068"/>
          <a:ext cx="6314984" cy="1296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24" tIns="137224" rIns="137224" bIns="137224" numCol="1" spcCol="1270" anchor="ctr" anchorCtr="0">
          <a:noAutofit/>
        </a:bodyPr>
        <a:lstStyle/>
        <a:p>
          <a:pPr marL="0" lvl="0" indent="0" algn="l" defTabSz="977900">
            <a:lnSpc>
              <a:spcPct val="90000"/>
            </a:lnSpc>
            <a:spcBef>
              <a:spcPct val="0"/>
            </a:spcBef>
            <a:spcAft>
              <a:spcPct val="35000"/>
            </a:spcAft>
            <a:buNone/>
          </a:pPr>
          <a:r>
            <a:rPr lang="en-GB" sz="2200" kern="1200"/>
            <a:t>It is impossible for a knight’s tour to deviate from Warnsdorff’s Rule in the last four moves.</a:t>
          </a:r>
          <a:endParaRPr lang="en-US" sz="2200" kern="1200"/>
        </a:p>
      </dsp:txBody>
      <dsp:txXfrm>
        <a:off x="1497577" y="3244068"/>
        <a:ext cx="6314984" cy="1296604"/>
      </dsp:txXfrm>
    </dsp:sp>
    <dsp:sp modelId="{64EBF0F5-82E1-4E38-AF7E-95EDD16CFA7D}">
      <dsp:nvSpPr>
        <dsp:cNvPr id="0" name=""/>
        <dsp:cNvSpPr/>
      </dsp:nvSpPr>
      <dsp:spPr>
        <a:xfrm>
          <a:off x="0" y="4864823"/>
          <a:ext cx="7812562" cy="129660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75AB8-7045-459B-BF37-66F1335C0865}">
      <dsp:nvSpPr>
        <dsp:cNvPr id="0" name=""/>
        <dsp:cNvSpPr/>
      </dsp:nvSpPr>
      <dsp:spPr>
        <a:xfrm>
          <a:off x="392222" y="5156559"/>
          <a:ext cx="713132" cy="7131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786554-B7CA-4B5D-9851-4A45B9D0AAA1}">
      <dsp:nvSpPr>
        <dsp:cNvPr id="0" name=""/>
        <dsp:cNvSpPr/>
      </dsp:nvSpPr>
      <dsp:spPr>
        <a:xfrm>
          <a:off x="1497577" y="4864823"/>
          <a:ext cx="6314984" cy="12966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224" tIns="137224" rIns="137224" bIns="137224" numCol="1" spcCol="1270" anchor="ctr" anchorCtr="0">
          <a:noAutofit/>
        </a:bodyPr>
        <a:lstStyle/>
        <a:p>
          <a:pPr marL="0" lvl="0" indent="0" algn="l" defTabSz="977900">
            <a:lnSpc>
              <a:spcPct val="90000"/>
            </a:lnSpc>
            <a:spcBef>
              <a:spcPct val="0"/>
            </a:spcBef>
            <a:spcAft>
              <a:spcPct val="35000"/>
            </a:spcAft>
            <a:buNone/>
          </a:pPr>
          <a:r>
            <a:rPr lang="en-GB" sz="2200" kern="1200"/>
            <a:t>It is not an algorithm and we can start from any square of the chessboard.</a:t>
          </a:r>
          <a:endParaRPr lang="en-US" sz="2200" kern="1200"/>
        </a:p>
      </dsp:txBody>
      <dsp:txXfrm>
        <a:off x="1497577" y="4864823"/>
        <a:ext cx="6314984" cy="12966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F9526-05E0-421F-8535-E875688219FC}">
      <dsp:nvSpPr>
        <dsp:cNvPr id="0" name=""/>
        <dsp:cNvSpPr/>
      </dsp:nvSpPr>
      <dsp:spPr>
        <a:xfrm>
          <a:off x="0" y="752"/>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15535-A834-477B-A8D8-3B8732B041DC}">
      <dsp:nvSpPr>
        <dsp:cNvPr id="0" name=""/>
        <dsp:cNvSpPr/>
      </dsp:nvSpPr>
      <dsp:spPr>
        <a:xfrm>
          <a:off x="532614" y="396911"/>
          <a:ext cx="968389" cy="9683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FAAB21-950F-4A3C-94CE-3B0A658F5E93}">
      <dsp:nvSpPr>
        <dsp:cNvPr id="0" name=""/>
        <dsp:cNvSpPr/>
      </dsp:nvSpPr>
      <dsp:spPr>
        <a:xfrm>
          <a:off x="2033618" y="752"/>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755650">
            <a:lnSpc>
              <a:spcPct val="90000"/>
            </a:lnSpc>
            <a:spcBef>
              <a:spcPct val="0"/>
            </a:spcBef>
            <a:spcAft>
              <a:spcPct val="35000"/>
            </a:spcAft>
            <a:buNone/>
          </a:pPr>
          <a:r>
            <a:rPr lang="en-GB" sz="1700" kern="1200"/>
            <a:t>At first, Parberry has proposed a method that combined Warnsdorff’s heuristic with a random walk algorithm originally proposed by Euler in 1759. But the success rate has appreaed to decrease and time complexity increases.</a:t>
          </a:r>
          <a:endParaRPr lang="en-US" sz="1700" kern="1200"/>
        </a:p>
      </dsp:txBody>
      <dsp:txXfrm>
        <a:off x="2033618" y="752"/>
        <a:ext cx="5778943" cy="1760708"/>
      </dsp:txXfrm>
    </dsp:sp>
    <dsp:sp modelId="{818EEE6A-E005-4CB0-AF84-BA601613E5C4}">
      <dsp:nvSpPr>
        <dsp:cNvPr id="0" name=""/>
        <dsp:cNvSpPr/>
      </dsp:nvSpPr>
      <dsp:spPr>
        <a:xfrm>
          <a:off x="0" y="2201638"/>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B48C0B-4C42-4A73-ADCA-3FA0BAF2BDEA}">
      <dsp:nvSpPr>
        <dsp:cNvPr id="0" name=""/>
        <dsp:cNvSpPr/>
      </dsp:nvSpPr>
      <dsp:spPr>
        <a:xfrm>
          <a:off x="532614" y="2597798"/>
          <a:ext cx="968389" cy="9683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BE90C-6328-4E66-A4C5-7871CD41A38C}">
      <dsp:nvSpPr>
        <dsp:cNvPr id="0" name=""/>
        <dsp:cNvSpPr/>
      </dsp:nvSpPr>
      <dsp:spPr>
        <a:xfrm>
          <a:off x="2033618" y="2201638"/>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755650">
            <a:lnSpc>
              <a:spcPct val="90000"/>
            </a:lnSpc>
            <a:spcBef>
              <a:spcPct val="0"/>
            </a:spcBef>
            <a:spcAft>
              <a:spcPct val="35000"/>
            </a:spcAft>
            <a:buNone/>
          </a:pPr>
          <a:r>
            <a:rPr lang="en-US" sz="1700" kern="1200"/>
            <a:t>Roth proposed breaking ties by choosing the successor with largest euclidean distance to the center of the chessboard. His algorithm first failed at 428 rows.</a:t>
          </a:r>
        </a:p>
      </dsp:txBody>
      <dsp:txXfrm>
        <a:off x="2033618" y="2201638"/>
        <a:ext cx="5778943" cy="1760708"/>
      </dsp:txXfrm>
    </dsp:sp>
    <dsp:sp modelId="{B475FD3C-EEAC-4106-836F-21BFF4504C1E}">
      <dsp:nvSpPr>
        <dsp:cNvPr id="0" name=""/>
        <dsp:cNvSpPr/>
      </dsp:nvSpPr>
      <dsp:spPr>
        <a:xfrm>
          <a:off x="0" y="4402524"/>
          <a:ext cx="7812562" cy="17607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3EB712-AC41-423C-93FE-6C8DAB82B429}">
      <dsp:nvSpPr>
        <dsp:cNvPr id="0" name=""/>
        <dsp:cNvSpPr/>
      </dsp:nvSpPr>
      <dsp:spPr>
        <a:xfrm>
          <a:off x="532614" y="4798684"/>
          <a:ext cx="968389" cy="9683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70D33A-0A85-4CB4-B068-B2E585125C05}">
      <dsp:nvSpPr>
        <dsp:cNvPr id="0" name=""/>
        <dsp:cNvSpPr/>
      </dsp:nvSpPr>
      <dsp:spPr>
        <a:xfrm>
          <a:off x="2033618" y="4402524"/>
          <a:ext cx="5778943" cy="1760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342" tIns="186342" rIns="186342" bIns="186342" numCol="1" spcCol="1270" anchor="ctr" anchorCtr="0">
          <a:noAutofit/>
        </a:bodyPr>
        <a:lstStyle/>
        <a:p>
          <a:pPr marL="0" lvl="0" indent="0" algn="l" defTabSz="755650">
            <a:lnSpc>
              <a:spcPct val="90000"/>
            </a:lnSpc>
            <a:spcBef>
              <a:spcPct val="0"/>
            </a:spcBef>
            <a:spcAft>
              <a:spcPct val="35000"/>
            </a:spcAft>
            <a:buNone/>
          </a:pPr>
          <a:r>
            <a:rPr lang="en-US" sz="1700" kern="1200"/>
            <a:t>Pohl decided to apply Warnsdorff’s rule a second time on the squares that share the minimal degree. He proposed taking the sum of the degrees of all the unvisited neighbors of these minimal-degree squares and choosing the square whose sum was minimal.</a:t>
          </a:r>
        </a:p>
      </dsp:txBody>
      <dsp:txXfrm>
        <a:off x="2033618" y="4402524"/>
        <a:ext cx="5778943" cy="17607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6A225-CAB9-435F-997A-17F176029EA5}">
      <dsp:nvSpPr>
        <dsp:cNvPr id="0" name=""/>
        <dsp:cNvSpPr/>
      </dsp:nvSpPr>
      <dsp:spPr>
        <a:xfrm>
          <a:off x="0" y="704058"/>
          <a:ext cx="7812562" cy="15315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The squared of the chess board are numbered in the order of the knight's move.</a:t>
          </a:r>
          <a:endParaRPr lang="en-US" sz="2800" kern="1200"/>
        </a:p>
      </dsp:txBody>
      <dsp:txXfrm>
        <a:off x="74763" y="778821"/>
        <a:ext cx="7663036" cy="1382003"/>
      </dsp:txXfrm>
    </dsp:sp>
    <dsp:sp modelId="{E1C84D12-7859-4CF1-96AC-401366D408A8}">
      <dsp:nvSpPr>
        <dsp:cNvPr id="0" name=""/>
        <dsp:cNvSpPr/>
      </dsp:nvSpPr>
      <dsp:spPr>
        <a:xfrm>
          <a:off x="0" y="2316228"/>
          <a:ext cx="7812562" cy="1531529"/>
        </a:xfrm>
        <a:prstGeom prst="roundRect">
          <a:avLst/>
        </a:prstGeom>
        <a:solidFill>
          <a:schemeClr val="accent2">
            <a:hueOff val="-1649105"/>
            <a:satOff val="-1252"/>
            <a:lumOff val="-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Full magic tour means each column, row and diagonal must sum to the same number. The number is called magic number.</a:t>
          </a:r>
          <a:endParaRPr lang="en-US" sz="2800" kern="1200"/>
        </a:p>
      </dsp:txBody>
      <dsp:txXfrm>
        <a:off x="74763" y="2390991"/>
        <a:ext cx="7663036" cy="1382003"/>
      </dsp:txXfrm>
    </dsp:sp>
    <dsp:sp modelId="{06BD5113-8747-4CCE-8877-9B11F5B9CDEF}">
      <dsp:nvSpPr>
        <dsp:cNvPr id="0" name=""/>
        <dsp:cNvSpPr/>
      </dsp:nvSpPr>
      <dsp:spPr>
        <a:xfrm>
          <a:off x="0" y="3928398"/>
          <a:ext cx="7812562" cy="1531529"/>
        </a:xfrm>
        <a:prstGeom prst="roundRect">
          <a:avLst/>
        </a:prstGeom>
        <a:solidFill>
          <a:schemeClr val="accent2">
            <a:hueOff val="-3298210"/>
            <a:satOff val="-2503"/>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Magic knight tour means each column and row must sum to the same number.</a:t>
          </a:r>
          <a:endParaRPr lang="en-US" sz="2800" kern="1200"/>
        </a:p>
      </dsp:txBody>
      <dsp:txXfrm>
        <a:off x="74763" y="4003161"/>
        <a:ext cx="7663036" cy="13820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BA3B2-3698-4C45-9C1E-9379B978B7F8}">
      <dsp:nvSpPr>
        <dsp:cNvPr id="0" name=""/>
        <dsp:cNvSpPr/>
      </dsp:nvSpPr>
      <dsp:spPr>
        <a:xfrm>
          <a:off x="0" y="2974"/>
          <a:ext cx="579315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7F6B0B-9240-482A-AA6A-64048A9B8D23}">
      <dsp:nvSpPr>
        <dsp:cNvPr id="0" name=""/>
        <dsp:cNvSpPr/>
      </dsp:nvSpPr>
      <dsp:spPr>
        <a:xfrm>
          <a:off x="0" y="2974"/>
          <a:ext cx="5793159" cy="2028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Existence of full magic knight tour on a 8x8 chessboard is a 150 years problem. William Beverley is the first composer of this problem.</a:t>
          </a:r>
          <a:endParaRPr lang="en-US" sz="2600" kern="1200"/>
        </a:p>
      </dsp:txBody>
      <dsp:txXfrm>
        <a:off x="0" y="2974"/>
        <a:ext cx="5793159" cy="2028866"/>
      </dsp:txXfrm>
    </dsp:sp>
    <dsp:sp modelId="{A607436F-4C75-410B-8BE7-9B0A83FEF51E}">
      <dsp:nvSpPr>
        <dsp:cNvPr id="0" name=""/>
        <dsp:cNvSpPr/>
      </dsp:nvSpPr>
      <dsp:spPr>
        <a:xfrm>
          <a:off x="0" y="2031841"/>
          <a:ext cx="5793159" cy="0"/>
        </a:xfrm>
        <a:prstGeom prst="line">
          <a:avLst/>
        </a:prstGeom>
        <a:solidFill>
          <a:schemeClr val="accent2">
            <a:hueOff val="-1649105"/>
            <a:satOff val="-1252"/>
            <a:lumOff val="-1275"/>
            <a:alphaOff val="0"/>
          </a:schemeClr>
        </a:solidFill>
        <a:ln w="12700" cap="flat" cmpd="sng" algn="ctr">
          <a:solidFill>
            <a:schemeClr val="accent2">
              <a:hueOff val="-1649105"/>
              <a:satOff val="-1252"/>
              <a:lumOff val="-12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F3C0F-C93C-4DF9-8B3B-EC95CD19DE25}">
      <dsp:nvSpPr>
        <dsp:cNvPr id="0" name=""/>
        <dsp:cNvSpPr/>
      </dsp:nvSpPr>
      <dsp:spPr>
        <a:xfrm>
          <a:off x="0" y="2031841"/>
          <a:ext cx="5793159" cy="2028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On August 5, 2003, after nearly 62 computational days, a search by J-C. Meyrignac and H. Mackay show that no 8x8 full magic knight tour is possible.</a:t>
          </a:r>
          <a:endParaRPr lang="en-US" sz="2600" kern="1200"/>
        </a:p>
      </dsp:txBody>
      <dsp:txXfrm>
        <a:off x="0" y="2031841"/>
        <a:ext cx="5793159" cy="2028866"/>
      </dsp:txXfrm>
    </dsp:sp>
    <dsp:sp modelId="{F9DFB547-9EB1-4228-852B-83F85D6E523C}">
      <dsp:nvSpPr>
        <dsp:cNvPr id="0" name=""/>
        <dsp:cNvSpPr/>
      </dsp:nvSpPr>
      <dsp:spPr>
        <a:xfrm>
          <a:off x="0" y="4060707"/>
          <a:ext cx="5793159" cy="0"/>
        </a:xfrm>
        <a:prstGeom prst="line">
          <a:avLst/>
        </a:prstGeom>
        <a:solidFill>
          <a:schemeClr val="accent2">
            <a:hueOff val="-3298210"/>
            <a:satOff val="-2503"/>
            <a:lumOff val="-2549"/>
            <a:alphaOff val="0"/>
          </a:schemeClr>
        </a:solidFill>
        <a:ln w="12700" cap="flat" cmpd="sng" algn="ctr">
          <a:solidFill>
            <a:schemeClr val="accent2">
              <a:hueOff val="-3298210"/>
              <a:satOff val="-2503"/>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2A176A-2651-4EE9-8685-84DEDEC5B8DE}">
      <dsp:nvSpPr>
        <dsp:cNvPr id="0" name=""/>
        <dsp:cNvSpPr/>
      </dsp:nvSpPr>
      <dsp:spPr>
        <a:xfrm>
          <a:off x="0" y="4060707"/>
          <a:ext cx="5793159" cy="2028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Also, on March 2003 Awani Kumar (India) solved the long-standing problem of a diagonally magic tour on the 12×12 board, obtaining four examples.</a:t>
          </a:r>
          <a:endParaRPr lang="en-US" sz="2600" kern="1200"/>
        </a:p>
      </dsp:txBody>
      <dsp:txXfrm>
        <a:off x="0" y="4060707"/>
        <a:ext cx="5793159" cy="20288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ED4FE-E2B3-4B4A-81F0-6534A8B63739}">
      <dsp:nvSpPr>
        <dsp:cNvPr id="0" name=""/>
        <dsp:cNvSpPr/>
      </dsp:nvSpPr>
      <dsp:spPr>
        <a:xfrm>
          <a:off x="0" y="739"/>
          <a:ext cx="6831118" cy="1730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02C41B-5840-4316-9A30-280E3AE45558}">
      <dsp:nvSpPr>
        <dsp:cNvPr id="0" name=""/>
        <dsp:cNvSpPr/>
      </dsp:nvSpPr>
      <dsp:spPr>
        <a:xfrm>
          <a:off x="523620" y="390209"/>
          <a:ext cx="952037" cy="952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1CE69D-5A89-480D-B9B7-E591157F5BA6}">
      <dsp:nvSpPr>
        <dsp:cNvPr id="0" name=""/>
        <dsp:cNvSpPr/>
      </dsp:nvSpPr>
      <dsp:spPr>
        <a:xfrm>
          <a:off x="1999279" y="739"/>
          <a:ext cx="4831838" cy="173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195" tIns="183195" rIns="183195" bIns="183195" numCol="1" spcCol="1270" anchor="ctr" anchorCtr="0">
          <a:noAutofit/>
        </a:bodyPr>
        <a:lstStyle/>
        <a:p>
          <a:pPr marL="0" lvl="0" indent="0" algn="l" defTabSz="889000">
            <a:lnSpc>
              <a:spcPct val="90000"/>
            </a:lnSpc>
            <a:spcBef>
              <a:spcPct val="0"/>
            </a:spcBef>
            <a:spcAft>
              <a:spcPct val="35000"/>
            </a:spcAft>
            <a:buNone/>
          </a:pPr>
          <a:r>
            <a:rPr lang="en-GB" sz="2000" kern="1200"/>
            <a:t>Warnsdroff Rule is very efficient to find the closed knight tour. But this rule cannot find the knight tour for rows number greater than 100 efficiently.</a:t>
          </a:r>
          <a:endParaRPr lang="en-US" sz="2000" kern="1200"/>
        </a:p>
      </dsp:txBody>
      <dsp:txXfrm>
        <a:off x="1999279" y="739"/>
        <a:ext cx="4831838" cy="1730977"/>
      </dsp:txXfrm>
    </dsp:sp>
    <dsp:sp modelId="{15E421E9-E0E5-417A-A169-6CA9D9182D47}">
      <dsp:nvSpPr>
        <dsp:cNvPr id="0" name=""/>
        <dsp:cNvSpPr/>
      </dsp:nvSpPr>
      <dsp:spPr>
        <a:xfrm>
          <a:off x="0" y="2164461"/>
          <a:ext cx="6831118" cy="1730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210685-EE3E-4B87-83E0-4710A99BB26F}">
      <dsp:nvSpPr>
        <dsp:cNvPr id="0" name=""/>
        <dsp:cNvSpPr/>
      </dsp:nvSpPr>
      <dsp:spPr>
        <a:xfrm>
          <a:off x="523620" y="2553931"/>
          <a:ext cx="952037" cy="952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E497FD-3BF0-45D4-A682-84BCEC883B37}">
      <dsp:nvSpPr>
        <dsp:cNvPr id="0" name=""/>
        <dsp:cNvSpPr/>
      </dsp:nvSpPr>
      <dsp:spPr>
        <a:xfrm>
          <a:off x="1999279" y="2164461"/>
          <a:ext cx="4831838" cy="173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195" tIns="183195" rIns="183195" bIns="183195" numCol="1" spcCol="1270" anchor="ctr" anchorCtr="0">
          <a:noAutofit/>
        </a:bodyPr>
        <a:lstStyle/>
        <a:p>
          <a:pPr marL="0" lvl="0" indent="0" algn="l" defTabSz="889000">
            <a:lnSpc>
              <a:spcPct val="90000"/>
            </a:lnSpc>
            <a:spcBef>
              <a:spcPct val="0"/>
            </a:spcBef>
            <a:spcAft>
              <a:spcPct val="35000"/>
            </a:spcAft>
            <a:buNone/>
          </a:pPr>
          <a:r>
            <a:rPr lang="en-GB" sz="2000" kern="1200"/>
            <a:t>Both Roth and Pohl introduced the idea of breaking ties according to a fixed ordering of moves rather than using Warnsdorff’s random rule. </a:t>
          </a:r>
          <a:endParaRPr lang="en-US" sz="2000" kern="1200"/>
        </a:p>
      </dsp:txBody>
      <dsp:txXfrm>
        <a:off x="1999279" y="2164461"/>
        <a:ext cx="4831838" cy="1730977"/>
      </dsp:txXfrm>
    </dsp:sp>
    <dsp:sp modelId="{CDC5BA81-3624-4525-AA67-B18B484F2791}">
      <dsp:nvSpPr>
        <dsp:cNvPr id="0" name=""/>
        <dsp:cNvSpPr/>
      </dsp:nvSpPr>
      <dsp:spPr>
        <a:xfrm>
          <a:off x="0" y="4328183"/>
          <a:ext cx="6831118" cy="1730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766488-FEE6-45A7-964A-7B80C7947F44}">
      <dsp:nvSpPr>
        <dsp:cNvPr id="0" name=""/>
        <dsp:cNvSpPr/>
      </dsp:nvSpPr>
      <dsp:spPr>
        <a:xfrm>
          <a:off x="523620" y="4717653"/>
          <a:ext cx="952037" cy="952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15F534-46CB-46D9-887F-13C8EF26BC67}">
      <dsp:nvSpPr>
        <dsp:cNvPr id="0" name=""/>
        <dsp:cNvSpPr/>
      </dsp:nvSpPr>
      <dsp:spPr>
        <a:xfrm>
          <a:off x="1999279" y="4328183"/>
          <a:ext cx="4831838" cy="1730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195" tIns="183195" rIns="183195" bIns="183195" numCol="1" spcCol="1270" anchor="ctr" anchorCtr="0">
          <a:noAutofit/>
        </a:bodyPr>
        <a:lstStyle/>
        <a:p>
          <a:pPr marL="0" lvl="0" indent="0" algn="l" defTabSz="889000">
            <a:lnSpc>
              <a:spcPct val="90000"/>
            </a:lnSpc>
            <a:spcBef>
              <a:spcPct val="0"/>
            </a:spcBef>
            <a:spcAft>
              <a:spcPct val="35000"/>
            </a:spcAft>
            <a:buNone/>
          </a:pPr>
          <a:r>
            <a:rPr lang="en-GB" sz="2000" kern="1200"/>
            <a:t>Full magic knight tour is not possible for 8x8 chessboard.</a:t>
          </a:r>
          <a:endParaRPr lang="en-US" sz="2000" kern="1200"/>
        </a:p>
      </dsp:txBody>
      <dsp:txXfrm>
        <a:off x="1999279" y="4328183"/>
        <a:ext cx="4831838" cy="173097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11/12/2021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7581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11/12/2021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8092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11/12/2021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2149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11/12/2021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5436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11/12/2021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244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11/12/2021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2322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11/12/2021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3706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11/12/2021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351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11/12/2021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7424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11/12/2021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67993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11/12/2021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4702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11/12/2021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19818461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Rectangle 23">
            <a:extLst>
              <a:ext uri="{FF2B5EF4-FFF2-40B4-BE49-F238E27FC236}">
                <a16:creationId xmlns:a16="http://schemas.microsoft.com/office/drawing/2014/main" id="{1D89589F-37B2-43AC-A5AB-3B428690B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Right Triangle 25">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Document 27">
            <a:extLst>
              <a:ext uri="{FF2B5EF4-FFF2-40B4-BE49-F238E27FC236}">
                <a16:creationId xmlns:a16="http://schemas.microsoft.com/office/drawing/2014/main" id="{0AF8A919-E589-4841-8662-39A57558C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0" name="Group 29">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 name="Straight Connector 30">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453142" y="725467"/>
            <a:ext cx="5414255" cy="2784496"/>
          </a:xfrm>
        </p:spPr>
        <p:txBody>
          <a:bodyPr>
            <a:normAutofit/>
          </a:bodyPr>
          <a:lstStyle/>
          <a:p>
            <a:pPr algn="l"/>
            <a:r>
              <a:rPr lang="en-GB" dirty="0">
                <a:solidFill>
                  <a:schemeClr val="tx2">
                    <a:alpha val="80000"/>
                  </a:schemeClr>
                </a:solidFill>
                <a:ea typeface="+mj-lt"/>
                <a:cs typeface="+mj-lt"/>
              </a:rPr>
              <a:t>Hamiltonian Knight’s tour on a chessboard</a:t>
            </a:r>
            <a:endParaRPr lang="en-US" dirty="0">
              <a:solidFill>
                <a:schemeClr val="tx2">
                  <a:alpha val="80000"/>
                </a:schemeClr>
              </a:solidFill>
            </a:endParaRPr>
          </a:p>
        </p:txBody>
      </p:sp>
      <p:sp>
        <p:nvSpPr>
          <p:cNvPr id="3" name="Subtitle 2"/>
          <p:cNvSpPr>
            <a:spLocks noGrp="1"/>
          </p:cNvSpPr>
          <p:nvPr>
            <p:ph type="subTitle" idx="1"/>
          </p:nvPr>
        </p:nvSpPr>
        <p:spPr>
          <a:xfrm>
            <a:off x="453142" y="3602038"/>
            <a:ext cx="5414255" cy="1560594"/>
          </a:xfrm>
        </p:spPr>
        <p:txBody>
          <a:bodyPr vert="horz" lIns="91440" tIns="45720" rIns="91440" bIns="45720" rtlCol="0">
            <a:normAutofit/>
          </a:bodyPr>
          <a:lstStyle/>
          <a:p>
            <a:pPr algn="l"/>
            <a:r>
              <a:rPr lang="en-GB" dirty="0">
                <a:solidFill>
                  <a:schemeClr val="tx2">
                    <a:alpha val="80000"/>
                  </a:schemeClr>
                </a:solidFill>
              </a:rPr>
              <a:t>Name-Arnab Biswas</a:t>
            </a:r>
            <a:endParaRPr lang="en-US" dirty="0">
              <a:solidFill>
                <a:schemeClr val="tx2">
                  <a:alpha val="80000"/>
                </a:schemeClr>
              </a:solidFill>
            </a:endParaRPr>
          </a:p>
          <a:p>
            <a:pPr algn="l"/>
            <a:r>
              <a:rPr lang="en-GB" dirty="0">
                <a:solidFill>
                  <a:schemeClr val="tx2">
                    <a:alpha val="80000"/>
                  </a:schemeClr>
                </a:solidFill>
              </a:rPr>
              <a:t>Roll-21EC65R01</a:t>
            </a:r>
          </a:p>
        </p:txBody>
      </p:sp>
      <p:pic>
        <p:nvPicPr>
          <p:cNvPr id="15" name="Picture 3" descr="Connected sticks shaping polygons background">
            <a:extLst>
              <a:ext uri="{FF2B5EF4-FFF2-40B4-BE49-F238E27FC236}">
                <a16:creationId xmlns:a16="http://schemas.microsoft.com/office/drawing/2014/main" id="{B83D54F4-DF7C-43E4-B943-BF088094A653}"/>
              </a:ext>
            </a:extLst>
          </p:cNvPr>
          <p:cNvPicPr>
            <a:picLocks noChangeAspect="1"/>
          </p:cNvPicPr>
          <p:nvPr/>
        </p:nvPicPr>
        <p:blipFill rotWithShape="1">
          <a:blip r:embed="rId2"/>
          <a:srcRect l="16296" r="16955"/>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6FA2265-2EB6-45F1-B644-333BFCA61DB3}"/>
              </a:ext>
            </a:extLst>
          </p:cNvPr>
          <p:cNvSpPr>
            <a:spLocks noGrp="1"/>
          </p:cNvSpPr>
          <p:nvPr>
            <p:ph type="title"/>
          </p:nvPr>
        </p:nvSpPr>
        <p:spPr>
          <a:xfrm>
            <a:off x="457200" y="728906"/>
            <a:ext cx="10754527" cy="1057323"/>
          </a:xfrm>
        </p:spPr>
        <p:txBody>
          <a:bodyPr anchor="b">
            <a:normAutofit/>
          </a:bodyPr>
          <a:lstStyle/>
          <a:p>
            <a:r>
              <a:rPr lang="en-GB">
                <a:solidFill>
                  <a:schemeClr val="tx2"/>
                </a:solidFill>
                <a:cs typeface="Posterama"/>
              </a:rPr>
              <a:t>Brute Force Algorithm</a:t>
            </a:r>
            <a:endParaRPr lang="en-GB">
              <a:solidFill>
                <a:schemeClr val="tx2"/>
              </a:solidFill>
            </a:endParaRPr>
          </a:p>
        </p:txBody>
      </p:sp>
      <p:sp>
        <p:nvSpPr>
          <p:cNvPr id="3" name="Content Placeholder 2">
            <a:extLst>
              <a:ext uri="{FF2B5EF4-FFF2-40B4-BE49-F238E27FC236}">
                <a16:creationId xmlns:a16="http://schemas.microsoft.com/office/drawing/2014/main" id="{216B6010-AC09-4647-B1F5-5CC8190DDD56}"/>
              </a:ext>
            </a:extLst>
          </p:cNvPr>
          <p:cNvSpPr>
            <a:spLocks noGrp="1"/>
          </p:cNvSpPr>
          <p:nvPr>
            <p:ph idx="1"/>
          </p:nvPr>
        </p:nvSpPr>
        <p:spPr>
          <a:xfrm>
            <a:off x="457201" y="2623580"/>
            <a:ext cx="9745506" cy="3186939"/>
          </a:xfrm>
        </p:spPr>
        <p:txBody>
          <a:bodyPr anchor="t">
            <a:normAutofit/>
          </a:bodyPr>
          <a:lstStyle/>
          <a:p>
            <a:r>
              <a:rPr lang="en-GB">
                <a:solidFill>
                  <a:schemeClr val="tx2"/>
                </a:solidFill>
              </a:rPr>
              <a:t>1. Very general problem technique.</a:t>
            </a:r>
          </a:p>
          <a:p>
            <a:pPr>
              <a:buClr>
                <a:srgbClr val="FFFFFF"/>
              </a:buClr>
            </a:pPr>
            <a:r>
              <a:rPr lang="en-GB">
                <a:solidFill>
                  <a:schemeClr val="tx2"/>
                </a:solidFill>
              </a:rPr>
              <a:t>2. Iterates through all possible move sequence.</a:t>
            </a:r>
          </a:p>
          <a:p>
            <a:pPr>
              <a:buClr>
                <a:srgbClr val="FFFFFF"/>
              </a:buClr>
            </a:pPr>
            <a:r>
              <a:rPr lang="en-GB">
                <a:solidFill>
                  <a:schemeClr val="tx2"/>
                </a:solidFill>
              </a:rPr>
              <a:t>3. It is basically a depth-first-search with backtracking.</a:t>
            </a:r>
          </a:p>
          <a:p>
            <a:pPr>
              <a:buClr>
                <a:srgbClr val="FFFFFF"/>
              </a:buClr>
            </a:pPr>
            <a:r>
              <a:rPr lang="en-GB">
                <a:solidFill>
                  <a:schemeClr val="tx2"/>
                </a:solidFill>
              </a:rPr>
              <a:t>4. For a regular 8x8 chessboard, there are approximately 4x10</a:t>
            </a:r>
            <a:r>
              <a:rPr lang="en-GB" baseline="30000">
                <a:solidFill>
                  <a:schemeClr val="tx2"/>
                </a:solidFill>
              </a:rPr>
              <a:t>51</a:t>
            </a:r>
            <a:r>
              <a:rPr lang="en-GB">
                <a:solidFill>
                  <a:schemeClr val="tx2"/>
                </a:solidFill>
              </a:rPr>
              <a:t> possible moves sequences.</a:t>
            </a:r>
            <a:endParaRPr lang="en-GB" baseline="30000">
              <a:solidFill>
                <a:schemeClr val="tx2"/>
              </a:solidFill>
            </a:endParaRPr>
          </a:p>
        </p:txBody>
      </p:sp>
    </p:spTree>
    <p:extLst>
      <p:ext uri="{BB962C8B-B14F-4D97-AF65-F5344CB8AC3E}">
        <p14:creationId xmlns:p14="http://schemas.microsoft.com/office/powerpoint/2010/main" val="20083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338C626-3221-43A4-B322-2EBAF401C732}"/>
              </a:ext>
            </a:extLst>
          </p:cNvPr>
          <p:cNvSpPr>
            <a:spLocks noGrp="1"/>
          </p:cNvSpPr>
          <p:nvPr>
            <p:ph type="title"/>
          </p:nvPr>
        </p:nvSpPr>
        <p:spPr>
          <a:xfrm>
            <a:off x="457200" y="728906"/>
            <a:ext cx="10754527" cy="990506"/>
          </a:xfrm>
        </p:spPr>
        <p:txBody>
          <a:bodyPr anchor="b">
            <a:normAutofit/>
          </a:bodyPr>
          <a:lstStyle/>
          <a:p>
            <a:r>
              <a:rPr lang="en-GB">
                <a:solidFill>
                  <a:schemeClr val="tx2"/>
                </a:solidFill>
                <a:ea typeface="+mj-lt"/>
                <a:cs typeface="+mj-lt"/>
              </a:rPr>
              <a:t>Divide and Conquer</a:t>
            </a:r>
            <a:endParaRPr lang="en-GB">
              <a:ea typeface="+mj-lt"/>
              <a:cs typeface="+mj-lt"/>
            </a:endParaRPr>
          </a:p>
        </p:txBody>
      </p:sp>
      <p:graphicFrame>
        <p:nvGraphicFramePr>
          <p:cNvPr id="47" name="Content Placeholder 2">
            <a:extLst>
              <a:ext uri="{FF2B5EF4-FFF2-40B4-BE49-F238E27FC236}">
                <a16:creationId xmlns:a16="http://schemas.microsoft.com/office/drawing/2014/main" id="{0510679E-51E3-4ED9-A96E-519AA64AD4C0}"/>
              </a:ext>
            </a:extLst>
          </p:cNvPr>
          <p:cNvGraphicFramePr>
            <a:graphicFrameLocks noGrp="1"/>
          </p:cNvGraphicFramePr>
          <p:nvPr>
            <p:ph idx="1"/>
          </p:nvPr>
        </p:nvGraphicFramePr>
        <p:xfrm>
          <a:off x="457201" y="2186071"/>
          <a:ext cx="9745506" cy="3624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747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3E81FE5-3EA4-4E7A-A91E-6D63A572C544}"/>
              </a:ext>
            </a:extLst>
          </p:cNvPr>
          <p:cNvSpPr>
            <a:spLocks noGrp="1"/>
          </p:cNvSpPr>
          <p:nvPr>
            <p:ph type="title"/>
          </p:nvPr>
        </p:nvSpPr>
        <p:spPr>
          <a:xfrm>
            <a:off x="457200" y="728906"/>
            <a:ext cx="10754527" cy="930974"/>
          </a:xfrm>
        </p:spPr>
        <p:txBody>
          <a:bodyPr anchor="b">
            <a:normAutofit/>
          </a:bodyPr>
          <a:lstStyle/>
          <a:p>
            <a:r>
              <a:rPr lang="en-GB" dirty="0" err="1">
                <a:solidFill>
                  <a:schemeClr val="tx2"/>
                </a:solidFill>
                <a:cs typeface="Posterama"/>
              </a:rPr>
              <a:t>Warnsdorff's</a:t>
            </a:r>
            <a:r>
              <a:rPr lang="en-GB" dirty="0">
                <a:solidFill>
                  <a:schemeClr val="tx2"/>
                </a:solidFill>
                <a:cs typeface="Posterama"/>
              </a:rPr>
              <a:t> Algorithm</a:t>
            </a:r>
            <a:endParaRPr lang="en-GB" dirty="0">
              <a:solidFill>
                <a:schemeClr val="tx2"/>
              </a:solidFill>
            </a:endParaRPr>
          </a:p>
        </p:txBody>
      </p:sp>
      <p:sp>
        <p:nvSpPr>
          <p:cNvPr id="3" name="Content Placeholder 2">
            <a:extLst>
              <a:ext uri="{FF2B5EF4-FFF2-40B4-BE49-F238E27FC236}">
                <a16:creationId xmlns:a16="http://schemas.microsoft.com/office/drawing/2014/main" id="{96CC7270-C44B-4EF3-83ED-094AEEF56C73}"/>
              </a:ext>
            </a:extLst>
          </p:cNvPr>
          <p:cNvSpPr>
            <a:spLocks noGrp="1"/>
          </p:cNvSpPr>
          <p:nvPr>
            <p:ph idx="1"/>
          </p:nvPr>
        </p:nvSpPr>
        <p:spPr>
          <a:xfrm>
            <a:off x="457201" y="1971759"/>
            <a:ext cx="9745506" cy="3838760"/>
          </a:xfrm>
        </p:spPr>
        <p:txBody>
          <a:bodyPr anchor="t">
            <a:normAutofit fontScale="92500"/>
          </a:bodyPr>
          <a:lstStyle/>
          <a:p>
            <a:r>
              <a:rPr lang="en-GB" sz="2400" dirty="0">
                <a:solidFill>
                  <a:schemeClr val="tx2"/>
                </a:solidFill>
              </a:rPr>
              <a:t>1. Introduced by </a:t>
            </a:r>
            <a:r>
              <a:rPr lang="en-GB" sz="2400" dirty="0" err="1">
                <a:solidFill>
                  <a:schemeClr val="tx2"/>
                </a:solidFill>
              </a:rPr>
              <a:t>H.C.Warnsdorff</a:t>
            </a:r>
            <a:r>
              <a:rPr lang="en-GB" sz="2400" dirty="0">
                <a:solidFill>
                  <a:schemeClr val="tx2"/>
                </a:solidFill>
              </a:rPr>
              <a:t> in 1823</a:t>
            </a:r>
          </a:p>
          <a:p>
            <a:pPr>
              <a:buClr>
                <a:srgbClr val="FFFFFF"/>
              </a:buClr>
            </a:pPr>
            <a:r>
              <a:rPr lang="en-GB" sz="2400" dirty="0">
                <a:solidFill>
                  <a:schemeClr val="tx2"/>
                </a:solidFill>
              </a:rPr>
              <a:t>2. Can be solved in linear time.</a:t>
            </a:r>
          </a:p>
          <a:p>
            <a:pPr>
              <a:buClr>
                <a:srgbClr val="FFFFFF"/>
              </a:buClr>
            </a:pPr>
            <a:r>
              <a:rPr lang="en-GB" sz="2400" dirty="0">
                <a:solidFill>
                  <a:schemeClr val="tx2"/>
                </a:solidFill>
              </a:rPr>
              <a:t>3. Very efficient and most popular algorithm for solving knight tour problem.</a:t>
            </a:r>
          </a:p>
          <a:p>
            <a:pPr>
              <a:buClr>
                <a:srgbClr val="FFFFFF"/>
              </a:buClr>
            </a:pPr>
            <a:r>
              <a:rPr lang="en-GB" sz="2400" dirty="0">
                <a:solidFill>
                  <a:schemeClr val="tx2"/>
                </a:solidFill>
              </a:rPr>
              <a:t>4. The rule says that w</a:t>
            </a:r>
            <a:r>
              <a:rPr lang="en-GB" sz="2400" dirty="0">
                <a:solidFill>
                  <a:schemeClr val="tx1"/>
                </a:solidFill>
                <a:ea typeface="+mn-lt"/>
                <a:cs typeface="+mn-lt"/>
              </a:rPr>
              <a:t>e can start from any initial position of the knight on the board, and we always move to an adjacent, unvisited square with minimal degree (minimum number of unvisited adjacent).</a:t>
            </a:r>
          </a:p>
          <a:p>
            <a:pPr>
              <a:buClr>
                <a:srgbClr val="FFFFFF"/>
              </a:buClr>
            </a:pPr>
            <a:r>
              <a:rPr lang="en-GB" sz="2400" dirty="0">
                <a:solidFill>
                  <a:schemeClr val="tx1"/>
                </a:solidFill>
              </a:rPr>
              <a:t>5. This algorithm gives the closed knight tour.</a:t>
            </a:r>
          </a:p>
          <a:p>
            <a:pPr>
              <a:buClr>
                <a:srgbClr val="FFFFFF"/>
              </a:buClr>
            </a:pPr>
            <a:endParaRPr lang="en-GB" sz="1800" dirty="0">
              <a:solidFill>
                <a:srgbClr val="000000"/>
              </a:solidFill>
            </a:endParaRPr>
          </a:p>
          <a:p>
            <a:pPr>
              <a:buClr>
                <a:srgbClr val="FFFFFF"/>
              </a:buClr>
            </a:pPr>
            <a:endParaRPr lang="en-GB" sz="1800" dirty="0">
              <a:solidFill>
                <a:schemeClr val="tx2"/>
              </a:solidFill>
            </a:endParaRPr>
          </a:p>
        </p:txBody>
      </p:sp>
    </p:spTree>
    <p:extLst>
      <p:ext uri="{BB962C8B-B14F-4D97-AF65-F5344CB8AC3E}">
        <p14:creationId xmlns:p14="http://schemas.microsoft.com/office/powerpoint/2010/main" val="81872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B1577BF-0713-4BF6-9A19-D52A8AFD907C}"/>
              </a:ext>
            </a:extLst>
          </p:cNvPr>
          <p:cNvSpPr>
            <a:spLocks noGrp="1"/>
          </p:cNvSpPr>
          <p:nvPr>
            <p:ph type="title"/>
          </p:nvPr>
        </p:nvSpPr>
        <p:spPr>
          <a:xfrm>
            <a:off x="457201" y="728906"/>
            <a:ext cx="4712534" cy="5516051"/>
          </a:xfrm>
        </p:spPr>
        <p:txBody>
          <a:bodyPr anchor="t">
            <a:normAutofit/>
          </a:bodyPr>
          <a:lstStyle/>
          <a:p>
            <a:r>
              <a:rPr lang="en-GB" sz="3100">
                <a:solidFill>
                  <a:schemeClr val="tx2"/>
                </a:solidFill>
                <a:ea typeface="+mj-lt"/>
                <a:cs typeface="+mj-lt"/>
              </a:rPr>
              <a:t>Warnsdorff's Algorithm</a:t>
            </a:r>
          </a:p>
          <a:p>
            <a:endParaRPr lang="en-GB" sz="3100">
              <a:solidFill>
                <a:schemeClr val="tx2"/>
              </a:solidFill>
              <a:cs typeface="Posterama"/>
            </a:endParaRPr>
          </a:p>
        </p:txBody>
      </p:sp>
      <p:sp>
        <p:nvSpPr>
          <p:cNvPr id="3" name="Content Placeholder 2">
            <a:extLst>
              <a:ext uri="{FF2B5EF4-FFF2-40B4-BE49-F238E27FC236}">
                <a16:creationId xmlns:a16="http://schemas.microsoft.com/office/drawing/2014/main" id="{78247ECD-63FC-453F-A457-3B1EE425C524}"/>
              </a:ext>
            </a:extLst>
          </p:cNvPr>
          <p:cNvSpPr>
            <a:spLocks noGrp="1"/>
          </p:cNvSpPr>
          <p:nvPr>
            <p:ph idx="1"/>
          </p:nvPr>
        </p:nvSpPr>
        <p:spPr>
          <a:xfrm>
            <a:off x="5388459" y="728906"/>
            <a:ext cx="5813687" cy="5545420"/>
          </a:xfrm>
        </p:spPr>
        <p:txBody>
          <a:bodyPr vert="horz" lIns="91440" tIns="45720" rIns="91440" bIns="45720" rtlCol="0" anchor="ctr">
            <a:normAutofit/>
          </a:bodyPr>
          <a:lstStyle/>
          <a:p>
            <a:r>
              <a:rPr lang="en-GB" sz="1700" dirty="0">
                <a:solidFill>
                  <a:schemeClr val="tx2"/>
                </a:solidFill>
              </a:rPr>
              <a:t>A position Q is accessible from a position P if P can move to Q by a single knight move and Q has not visited yet.</a:t>
            </a:r>
            <a:endParaRPr lang="en-US" sz="1700" dirty="0">
              <a:solidFill>
                <a:schemeClr val="tx2"/>
              </a:solidFill>
            </a:endParaRPr>
          </a:p>
          <a:p>
            <a:pPr>
              <a:buClr>
                <a:srgbClr val="FFFFFF"/>
              </a:buClr>
            </a:pPr>
            <a:r>
              <a:rPr lang="en-GB" sz="1700" dirty="0">
                <a:solidFill>
                  <a:schemeClr val="tx2"/>
                </a:solidFill>
                <a:ea typeface="+mn-lt"/>
                <a:cs typeface="+mn-lt"/>
              </a:rPr>
              <a:t>The accessibility of a position P is the number of positions accessible from P.</a:t>
            </a:r>
          </a:p>
          <a:p>
            <a:pPr marL="0" indent="0">
              <a:buClr>
                <a:srgbClr val="FFFFFF"/>
              </a:buClr>
              <a:buNone/>
            </a:pPr>
            <a:r>
              <a:rPr lang="en-GB" sz="1700" dirty="0">
                <a:solidFill>
                  <a:schemeClr val="tx2"/>
                </a:solidFill>
              </a:rPr>
              <a:t>Algorithm:</a:t>
            </a:r>
          </a:p>
          <a:p>
            <a:pPr marL="514350" indent="-514350">
              <a:buAutoNum type="arabicPeriod"/>
            </a:pPr>
            <a:r>
              <a:rPr lang="en-GB" sz="1700" dirty="0">
                <a:solidFill>
                  <a:schemeClr val="tx2"/>
                </a:solidFill>
                <a:ea typeface="+mn-lt"/>
                <a:cs typeface="+mn-lt"/>
              </a:rPr>
              <a:t>Set P to be a random initial position on the board</a:t>
            </a:r>
            <a:endParaRPr lang="en-GB" sz="1700" dirty="0">
              <a:solidFill>
                <a:schemeClr val="tx2"/>
              </a:solidFill>
            </a:endParaRPr>
          </a:p>
          <a:p>
            <a:pPr marL="514350" indent="-514350">
              <a:buAutoNum type="arabicPeriod"/>
            </a:pPr>
            <a:r>
              <a:rPr lang="en-GB" sz="1700" dirty="0">
                <a:solidFill>
                  <a:schemeClr val="tx2"/>
                </a:solidFill>
                <a:ea typeface="+mn-lt"/>
                <a:cs typeface="+mn-lt"/>
              </a:rPr>
              <a:t>Mark the board at P with the move number “1”</a:t>
            </a:r>
            <a:endParaRPr lang="en-GB" sz="1700" dirty="0">
              <a:solidFill>
                <a:schemeClr val="tx2"/>
              </a:solidFill>
            </a:endParaRPr>
          </a:p>
          <a:p>
            <a:pPr marL="514350" indent="-514350">
              <a:buAutoNum type="arabicPeriod"/>
            </a:pPr>
            <a:r>
              <a:rPr lang="en-GB" sz="1700" dirty="0">
                <a:solidFill>
                  <a:schemeClr val="tx2"/>
                </a:solidFill>
                <a:ea typeface="+mn-lt"/>
                <a:cs typeface="+mn-lt"/>
              </a:rPr>
              <a:t>Do following for each move number from 2 to the number of squares on the board</a:t>
            </a:r>
            <a:endParaRPr lang="en-GB" sz="1700" dirty="0">
              <a:solidFill>
                <a:schemeClr val="tx2"/>
              </a:solidFill>
            </a:endParaRPr>
          </a:p>
          <a:p>
            <a:pPr>
              <a:buClr>
                <a:srgbClr val="FFFFFF"/>
              </a:buClr>
            </a:pPr>
            <a:r>
              <a:rPr lang="en-GB" sz="1700" dirty="0">
                <a:solidFill>
                  <a:schemeClr val="tx2"/>
                </a:solidFill>
                <a:ea typeface="+mn-lt"/>
                <a:cs typeface="+mn-lt"/>
              </a:rPr>
              <a:t>let S be the set of positions accessible from P.</a:t>
            </a:r>
            <a:endParaRPr lang="en-GB" sz="1700" dirty="0">
              <a:solidFill>
                <a:schemeClr val="tx2"/>
              </a:solidFill>
            </a:endParaRPr>
          </a:p>
          <a:p>
            <a:pPr>
              <a:buClr>
                <a:srgbClr val="FFFFFF"/>
              </a:buClr>
            </a:pPr>
            <a:r>
              <a:rPr lang="en-GB" sz="1700" dirty="0">
                <a:solidFill>
                  <a:schemeClr val="tx2"/>
                </a:solidFill>
                <a:ea typeface="+mn-lt"/>
                <a:cs typeface="+mn-lt"/>
              </a:rPr>
              <a:t>Set P to be the position in S with minimum accessibility</a:t>
            </a:r>
            <a:endParaRPr lang="en-GB" sz="1700" dirty="0">
              <a:solidFill>
                <a:schemeClr val="tx2"/>
              </a:solidFill>
            </a:endParaRPr>
          </a:p>
          <a:p>
            <a:pPr>
              <a:buClr>
                <a:srgbClr val="FFFFFF"/>
              </a:buClr>
            </a:pPr>
            <a:r>
              <a:rPr lang="en-GB" sz="1700" dirty="0">
                <a:solidFill>
                  <a:schemeClr val="tx2"/>
                </a:solidFill>
                <a:ea typeface="+mn-lt"/>
                <a:cs typeface="+mn-lt"/>
              </a:rPr>
              <a:t>Mark the board at P with the current move number</a:t>
            </a:r>
            <a:endParaRPr lang="en-GB" sz="1700" dirty="0">
              <a:solidFill>
                <a:schemeClr val="tx2"/>
              </a:solidFill>
            </a:endParaRPr>
          </a:p>
          <a:p>
            <a:pPr marL="0" indent="0">
              <a:buClr>
                <a:srgbClr val="FFFFFF"/>
              </a:buClr>
              <a:buNone/>
            </a:pPr>
            <a:r>
              <a:rPr lang="en-GB" sz="1700" dirty="0">
                <a:solidFill>
                  <a:schemeClr val="tx2"/>
                </a:solidFill>
                <a:ea typeface="+mn-lt"/>
                <a:cs typeface="+mn-lt"/>
              </a:rPr>
              <a:t>4.     Return the marked board — each square will be marked with the move number on   which it is visited.</a:t>
            </a:r>
            <a:endParaRPr lang="en-GB" sz="1700" dirty="0">
              <a:solidFill>
                <a:schemeClr val="tx2"/>
              </a:solidFill>
            </a:endParaRPr>
          </a:p>
          <a:p>
            <a:pPr>
              <a:buClr>
                <a:srgbClr val="FFFFFF"/>
              </a:buClr>
            </a:pPr>
            <a:endParaRPr lang="en-GB" sz="1700">
              <a:solidFill>
                <a:schemeClr val="tx2"/>
              </a:solidFill>
            </a:endParaRPr>
          </a:p>
          <a:p>
            <a:pPr marL="514350" indent="-514350">
              <a:buClr>
                <a:srgbClr val="FFFFFF"/>
              </a:buClr>
              <a:buAutoNum type="arabicPeriod"/>
            </a:pPr>
            <a:endParaRPr lang="en-GB" sz="1700">
              <a:solidFill>
                <a:schemeClr val="tx2"/>
              </a:solidFill>
            </a:endParaRPr>
          </a:p>
        </p:txBody>
      </p:sp>
    </p:spTree>
    <p:extLst>
      <p:ext uri="{BB962C8B-B14F-4D97-AF65-F5344CB8AC3E}">
        <p14:creationId xmlns:p14="http://schemas.microsoft.com/office/powerpoint/2010/main" val="473349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DADC818-6559-47B7-9A2A-6CFF95CBB0DD}"/>
              </a:ext>
            </a:extLst>
          </p:cNvPr>
          <p:cNvSpPr>
            <a:spLocks noGrp="1"/>
          </p:cNvSpPr>
          <p:nvPr>
            <p:ph type="title"/>
          </p:nvPr>
        </p:nvSpPr>
        <p:spPr>
          <a:xfrm>
            <a:off x="457200" y="720772"/>
            <a:ext cx="3718767" cy="5531079"/>
          </a:xfrm>
        </p:spPr>
        <p:txBody>
          <a:bodyPr>
            <a:normAutofit/>
          </a:bodyPr>
          <a:lstStyle/>
          <a:p>
            <a:r>
              <a:rPr lang="en-GB">
                <a:solidFill>
                  <a:schemeClr val="tx2">
                    <a:alpha val="80000"/>
                  </a:schemeClr>
                </a:solidFill>
                <a:ea typeface="+mj-lt"/>
                <a:cs typeface="+mj-lt"/>
              </a:rPr>
              <a:t>Warnsdorff’s Rule:</a:t>
            </a:r>
            <a:endParaRPr lang="en-US">
              <a:solidFill>
                <a:schemeClr val="tx2">
                  <a:alpha val="80000"/>
                </a:schemeClr>
              </a:solidFill>
            </a:endParaRP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6F7DE192-7235-4260-AB45-FF34B4CF2365}"/>
              </a:ext>
            </a:extLst>
          </p:cNvPr>
          <p:cNvGraphicFramePr>
            <a:graphicFrameLocks noGrp="1"/>
          </p:cNvGraphicFramePr>
          <p:nvPr>
            <p:ph idx="1"/>
            <p:extLst>
              <p:ext uri="{D42A27DB-BD31-4B8C-83A1-F6EECF244321}">
                <p14:modId xmlns:p14="http://schemas.microsoft.com/office/powerpoint/2010/main" val="3027392046"/>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9728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EF576D6-6D9F-4735-BE8A-E34AC74B629F}"/>
              </a:ext>
            </a:extLst>
          </p:cNvPr>
          <p:cNvSpPr>
            <a:spLocks noGrp="1"/>
          </p:cNvSpPr>
          <p:nvPr>
            <p:ph type="title"/>
          </p:nvPr>
        </p:nvSpPr>
        <p:spPr>
          <a:xfrm>
            <a:off x="457201" y="728906"/>
            <a:ext cx="4712534" cy="5516051"/>
          </a:xfrm>
        </p:spPr>
        <p:txBody>
          <a:bodyPr anchor="t">
            <a:normAutofit/>
          </a:bodyPr>
          <a:lstStyle/>
          <a:p>
            <a:r>
              <a:rPr lang="en-GB">
                <a:solidFill>
                  <a:schemeClr val="tx2"/>
                </a:solidFill>
                <a:cs typeface="Posterama"/>
              </a:rPr>
              <a:t>Proof:</a:t>
            </a:r>
            <a:endParaRPr lang="en-GB">
              <a:solidFill>
                <a:schemeClr val="tx2"/>
              </a:solidFill>
            </a:endParaRPr>
          </a:p>
        </p:txBody>
      </p:sp>
      <p:sp>
        <p:nvSpPr>
          <p:cNvPr id="3" name="Content Placeholder 2">
            <a:extLst>
              <a:ext uri="{FF2B5EF4-FFF2-40B4-BE49-F238E27FC236}">
                <a16:creationId xmlns:a16="http://schemas.microsoft.com/office/drawing/2014/main" id="{6DD2C040-A7F0-49EF-B0DE-7233FF6528AA}"/>
              </a:ext>
            </a:extLst>
          </p:cNvPr>
          <p:cNvSpPr>
            <a:spLocks noGrp="1"/>
          </p:cNvSpPr>
          <p:nvPr>
            <p:ph idx="1"/>
          </p:nvPr>
        </p:nvSpPr>
        <p:spPr>
          <a:xfrm>
            <a:off x="3209616" y="728906"/>
            <a:ext cx="7980624" cy="5533514"/>
          </a:xfrm>
        </p:spPr>
        <p:txBody>
          <a:bodyPr vert="horz" lIns="91440" tIns="45720" rIns="91440" bIns="45720" rtlCol="0" anchor="ctr">
            <a:noAutofit/>
          </a:bodyPr>
          <a:lstStyle/>
          <a:p>
            <a:pPr marL="0" indent="0">
              <a:buNone/>
            </a:pPr>
            <a:r>
              <a:rPr lang="en-GB" sz="2400">
                <a:solidFill>
                  <a:schemeClr val="tx2"/>
                </a:solidFill>
                <a:ea typeface="+mn-lt"/>
                <a:cs typeface="+mn-lt"/>
              </a:rPr>
              <a:t>Suppose we can deviate from Warnsdorff’s Rule at the current move of a path and still produce a tour. In particular, suppose we move to a square of degree y instead of a square of degree x, where x &lt; y. Let q denote the current square, p denotes the square of degree x, and r denotes the square of degree y. If x = 0, then it is impossible to produce a tour since we can never visit p. So x ≥ 1. Therefore, y ≥ 2. So at least three squares must currently be unvisited; otherwise no square could have degree 2. If exactly three squares are unvisited, then we must have x = 1 and y = 2. Then r must be adjacent to p since only three squares remain. Therefore q, p, and r are mutually adjacent. By the lemma this produces a contradiction.</a:t>
            </a:r>
            <a:endParaRPr lang="en-US" sz="2400">
              <a:solidFill>
                <a:schemeClr val="tx2"/>
              </a:solidFill>
              <a:ea typeface="+mn-lt"/>
              <a:cs typeface="+mn-lt"/>
            </a:endParaRPr>
          </a:p>
        </p:txBody>
      </p:sp>
    </p:spTree>
    <p:extLst>
      <p:ext uri="{BB962C8B-B14F-4D97-AF65-F5344CB8AC3E}">
        <p14:creationId xmlns:p14="http://schemas.microsoft.com/office/powerpoint/2010/main" val="3748176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6D5195-78B8-4247-983F-9DA33F975766}"/>
              </a:ext>
            </a:extLst>
          </p:cNvPr>
          <p:cNvSpPr>
            <a:spLocks noGrp="1"/>
          </p:cNvSpPr>
          <p:nvPr>
            <p:ph type="title"/>
          </p:nvPr>
        </p:nvSpPr>
        <p:spPr>
          <a:xfrm>
            <a:off x="457201" y="732348"/>
            <a:ext cx="4419600" cy="2240735"/>
          </a:xfrm>
        </p:spPr>
        <p:txBody>
          <a:bodyPr>
            <a:normAutofit/>
          </a:bodyPr>
          <a:lstStyle/>
          <a:p>
            <a:r>
              <a:rPr lang="en-GB">
                <a:solidFill>
                  <a:schemeClr val="tx2"/>
                </a:solidFill>
                <a:cs typeface="Posterama"/>
              </a:rPr>
              <a:t>Drawback</a:t>
            </a:r>
            <a:endParaRPr lang="en-GB">
              <a:solidFill>
                <a:schemeClr val="tx2"/>
              </a:solidFill>
            </a:endParaRPr>
          </a:p>
        </p:txBody>
      </p:sp>
      <p:sp>
        <p:nvSpPr>
          <p:cNvPr id="3" name="Content Placeholder 2">
            <a:extLst>
              <a:ext uri="{FF2B5EF4-FFF2-40B4-BE49-F238E27FC236}">
                <a16:creationId xmlns:a16="http://schemas.microsoft.com/office/drawing/2014/main" id="{F13DB168-DA10-4251-900C-7F2A00E53CBE}"/>
              </a:ext>
            </a:extLst>
          </p:cNvPr>
          <p:cNvSpPr>
            <a:spLocks noGrp="1"/>
          </p:cNvSpPr>
          <p:nvPr>
            <p:ph idx="1"/>
          </p:nvPr>
        </p:nvSpPr>
        <p:spPr>
          <a:xfrm>
            <a:off x="433389" y="2407583"/>
            <a:ext cx="5669755" cy="4126566"/>
          </a:xfrm>
        </p:spPr>
        <p:txBody>
          <a:bodyPr vert="horz" lIns="91440" tIns="45720" rIns="91440" bIns="45720" rtlCol="0" anchor="t">
            <a:noAutofit/>
          </a:bodyPr>
          <a:lstStyle/>
          <a:p>
            <a:pPr>
              <a:lnSpc>
                <a:spcPct val="100000"/>
              </a:lnSpc>
            </a:pPr>
            <a:r>
              <a:rPr lang="en-GB" sz="2400">
                <a:solidFill>
                  <a:schemeClr val="tx2"/>
                </a:solidFill>
              </a:rPr>
              <a:t>Warnsdroff does not provide a rule if there are many minimal degrees.</a:t>
            </a:r>
            <a:endParaRPr lang="en-US">
              <a:solidFill>
                <a:schemeClr val="tx2"/>
              </a:solidFill>
            </a:endParaRPr>
          </a:p>
          <a:p>
            <a:pPr>
              <a:lnSpc>
                <a:spcPct val="100000"/>
              </a:lnSpc>
              <a:buClr>
                <a:srgbClr val="FFFFFF"/>
              </a:buClr>
            </a:pPr>
            <a:r>
              <a:rPr lang="en-GB" sz="2400">
                <a:solidFill>
                  <a:schemeClr val="tx2"/>
                </a:solidFill>
              </a:rPr>
              <a:t>In this figure, we can see that inspite of strictly follows the rule, </a:t>
            </a:r>
            <a:r>
              <a:rPr lang="en-GB" sz="2400" dirty="0">
                <a:solidFill>
                  <a:schemeClr val="tx2"/>
                </a:solidFill>
              </a:rPr>
              <a:t>the  path is incomplete.</a:t>
            </a:r>
          </a:p>
          <a:p>
            <a:pPr>
              <a:lnSpc>
                <a:spcPct val="100000"/>
              </a:lnSpc>
            </a:pPr>
            <a:r>
              <a:rPr lang="en-GB" sz="2400">
                <a:solidFill>
                  <a:schemeClr val="tx2"/>
                </a:solidFill>
              </a:rPr>
              <a:t>In 1996, </a:t>
            </a:r>
            <a:r>
              <a:rPr lang="en-GB" sz="2400">
                <a:solidFill>
                  <a:schemeClr val="tx2"/>
                </a:solidFill>
                <a:ea typeface="+mn-lt"/>
                <a:cs typeface="+mn-lt"/>
              </a:rPr>
              <a:t>Squirrel and Douglas have found that </a:t>
            </a:r>
            <a:r>
              <a:rPr lang="en-GB" sz="2400">
                <a:solidFill>
                  <a:schemeClr val="tx2"/>
                </a:solidFill>
              </a:rPr>
              <a:t>this rule can find Knight tour can be possible for smaller size chessboard. </a:t>
            </a:r>
          </a:p>
        </p:txBody>
      </p:sp>
      <p:pic>
        <p:nvPicPr>
          <p:cNvPr id="4" name="Picture 4" descr="Text, letter&#10;&#10;Description automatically generated">
            <a:extLst>
              <a:ext uri="{FF2B5EF4-FFF2-40B4-BE49-F238E27FC236}">
                <a16:creationId xmlns:a16="http://schemas.microsoft.com/office/drawing/2014/main" id="{F2313EEB-8A0B-4A60-B5BA-0045D188DC24}"/>
              </a:ext>
            </a:extLst>
          </p:cNvPr>
          <p:cNvPicPr>
            <a:picLocks noChangeAspect="1"/>
          </p:cNvPicPr>
          <p:nvPr/>
        </p:nvPicPr>
        <p:blipFill>
          <a:blip r:embed="rId2"/>
          <a:stretch>
            <a:fillRect/>
          </a:stretch>
        </p:blipFill>
        <p:spPr>
          <a:xfrm>
            <a:off x="7096860" y="2460010"/>
            <a:ext cx="4902608" cy="3396335"/>
          </a:xfrm>
          <a:prstGeom prst="rect">
            <a:avLst/>
          </a:prstGeom>
        </p:spPr>
      </p:pic>
    </p:spTree>
    <p:extLst>
      <p:ext uri="{BB962C8B-B14F-4D97-AF65-F5344CB8AC3E}">
        <p14:creationId xmlns:p14="http://schemas.microsoft.com/office/powerpoint/2010/main" val="83876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FB75265-5B8A-4C8F-8E11-6A132DE653A9}"/>
              </a:ext>
            </a:extLst>
          </p:cNvPr>
          <p:cNvSpPr>
            <a:spLocks noGrp="1"/>
          </p:cNvSpPr>
          <p:nvPr>
            <p:ph type="title"/>
          </p:nvPr>
        </p:nvSpPr>
        <p:spPr>
          <a:xfrm>
            <a:off x="457200" y="720772"/>
            <a:ext cx="3718767" cy="5531079"/>
          </a:xfrm>
        </p:spPr>
        <p:txBody>
          <a:bodyPr>
            <a:normAutofit/>
          </a:bodyPr>
          <a:lstStyle/>
          <a:p>
            <a:r>
              <a:rPr lang="en-GB">
                <a:solidFill>
                  <a:schemeClr val="tx2">
                    <a:alpha val="80000"/>
                  </a:schemeClr>
                </a:solidFill>
                <a:cs typeface="Posterama"/>
              </a:rPr>
              <a:t>Improvement of </a:t>
            </a:r>
            <a:r>
              <a:rPr lang="en-GB">
                <a:solidFill>
                  <a:schemeClr val="tx2">
                    <a:alpha val="80000"/>
                  </a:schemeClr>
                </a:solidFill>
                <a:ea typeface="+mj-lt"/>
                <a:cs typeface="+mj-lt"/>
              </a:rPr>
              <a:t>Warnsdorff's Rule</a:t>
            </a:r>
            <a:endParaRPr lang="en-GB">
              <a:solidFill>
                <a:schemeClr val="tx2">
                  <a:alpha val="80000"/>
                </a:schemeClr>
              </a:solidFill>
            </a:endParaRP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E0CB39FA-4A36-4CBB-A812-AA5FF65CB8D4}"/>
              </a:ext>
            </a:extLst>
          </p:cNvPr>
          <p:cNvGraphicFramePr>
            <a:graphicFrameLocks noGrp="1"/>
          </p:cNvGraphicFramePr>
          <p:nvPr>
            <p:ph idx="1"/>
            <p:extLst>
              <p:ext uri="{D42A27DB-BD31-4B8C-83A1-F6EECF244321}">
                <p14:modId xmlns:p14="http://schemas.microsoft.com/office/powerpoint/2010/main" val="227094905"/>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1806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F40B5B8B-1859-452F-A82A-CDD8D2518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65BF84F9-3CC3-492E-BF19-8E32FBB3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ocument 16">
            <a:extLst>
              <a:ext uri="{FF2B5EF4-FFF2-40B4-BE49-F238E27FC236}">
                <a16:creationId xmlns:a16="http://schemas.microsoft.com/office/drawing/2014/main" id="{0CCF3E0C-EF46-4FD7-8134-966F9FE8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2">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 name="Group 18">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837" y="-76200"/>
            <a:ext cx="12214827" cy="6858000"/>
            <a:chOff x="-6214" y="-1"/>
            <a:chExt cx="12214827" cy="6858000"/>
          </a:xfrm>
        </p:grpSpPr>
        <p:cxnSp>
          <p:nvCxnSpPr>
            <p:cNvPr id="20" name="Straight Connector 19">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46E90F9-26CF-4C3D-9C8C-57E5CFF937D1}"/>
              </a:ext>
            </a:extLst>
          </p:cNvPr>
          <p:cNvSpPr>
            <a:spLocks noGrp="1"/>
          </p:cNvSpPr>
          <p:nvPr>
            <p:ph type="title"/>
          </p:nvPr>
        </p:nvSpPr>
        <p:spPr>
          <a:xfrm>
            <a:off x="457200" y="728905"/>
            <a:ext cx="4952999" cy="2244178"/>
          </a:xfrm>
        </p:spPr>
        <p:txBody>
          <a:bodyPr>
            <a:normAutofit/>
          </a:bodyPr>
          <a:lstStyle/>
          <a:p>
            <a:r>
              <a:rPr lang="en-GB">
                <a:solidFill>
                  <a:schemeClr val="tx2"/>
                </a:solidFill>
                <a:cs typeface="Posterama"/>
              </a:rPr>
              <a:t>Success Rate of Random Tie-break</a:t>
            </a:r>
            <a:endParaRPr lang="en-GB">
              <a:solidFill>
                <a:schemeClr val="tx2"/>
              </a:solidFill>
            </a:endParaRPr>
          </a:p>
        </p:txBody>
      </p:sp>
      <p:sp>
        <p:nvSpPr>
          <p:cNvPr id="8" name="Content Placeholder 7">
            <a:extLst>
              <a:ext uri="{FF2B5EF4-FFF2-40B4-BE49-F238E27FC236}">
                <a16:creationId xmlns:a16="http://schemas.microsoft.com/office/drawing/2014/main" id="{968C136D-168D-468F-8311-9D8D08766D10}"/>
              </a:ext>
            </a:extLst>
          </p:cNvPr>
          <p:cNvSpPr>
            <a:spLocks noGrp="1"/>
          </p:cNvSpPr>
          <p:nvPr>
            <p:ph idx="1"/>
          </p:nvPr>
        </p:nvSpPr>
        <p:spPr>
          <a:xfrm>
            <a:off x="457200" y="3276600"/>
            <a:ext cx="4952999" cy="2744892"/>
          </a:xfrm>
        </p:spPr>
        <p:txBody>
          <a:bodyPr vert="horz" lIns="91440" tIns="45720" rIns="91440" bIns="45720" rtlCol="0" anchor="t">
            <a:normAutofit/>
          </a:bodyPr>
          <a:lstStyle/>
          <a:p>
            <a:pPr marL="0" indent="0">
              <a:buNone/>
            </a:pPr>
            <a:r>
              <a:rPr lang="en-US" sz="2000" dirty="0">
                <a:solidFill>
                  <a:schemeClr val="tx2"/>
                </a:solidFill>
              </a:rPr>
              <a:t>This graph is experimented by </a:t>
            </a:r>
            <a:r>
              <a:rPr lang="en-US" sz="2000" dirty="0">
                <a:solidFill>
                  <a:schemeClr val="tx1"/>
                </a:solidFill>
                <a:ea typeface="+mn-lt"/>
                <a:cs typeface="+mn-lt"/>
              </a:rPr>
              <a:t>Squirrel. Here, Roth has claimed that his algorithm works well up to 400 rows while Pohl has claimed that his algorithm is succeeded over 95% of the time on nearly all boards with up to 100 rows.</a:t>
            </a:r>
          </a:p>
        </p:txBody>
      </p:sp>
      <p:pic>
        <p:nvPicPr>
          <p:cNvPr id="4" name="Picture 4" descr="Chart, histogram&#10;&#10;Description automatically generated">
            <a:extLst>
              <a:ext uri="{FF2B5EF4-FFF2-40B4-BE49-F238E27FC236}">
                <a16:creationId xmlns:a16="http://schemas.microsoft.com/office/drawing/2014/main" id="{B713141F-6362-4964-BBDE-129CF4E97C03}"/>
              </a:ext>
            </a:extLst>
          </p:cNvPr>
          <p:cNvPicPr>
            <a:picLocks noChangeAspect="1"/>
          </p:cNvPicPr>
          <p:nvPr/>
        </p:nvPicPr>
        <p:blipFill rotWithShape="1">
          <a:blip r:embed="rId2"/>
          <a:srcRect r="35659" b="-1"/>
          <a:stretch/>
        </p:blipFill>
        <p:spPr>
          <a:xfrm>
            <a:off x="5791200" y="669256"/>
            <a:ext cx="5320206" cy="5519487"/>
          </a:xfrm>
          <a:prstGeom prst="rect">
            <a:avLst/>
          </a:prstGeom>
        </p:spPr>
      </p:pic>
    </p:spTree>
    <p:extLst>
      <p:ext uri="{BB962C8B-B14F-4D97-AF65-F5344CB8AC3E}">
        <p14:creationId xmlns:p14="http://schemas.microsoft.com/office/powerpoint/2010/main" val="1655694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81E5591-135D-4C9A-BDE7-C64414F9DA62}"/>
              </a:ext>
            </a:extLst>
          </p:cNvPr>
          <p:cNvSpPr>
            <a:spLocks noGrp="1"/>
          </p:cNvSpPr>
          <p:nvPr>
            <p:ph type="title"/>
          </p:nvPr>
        </p:nvSpPr>
        <p:spPr>
          <a:xfrm>
            <a:off x="457200" y="720772"/>
            <a:ext cx="3718767" cy="5531079"/>
          </a:xfrm>
        </p:spPr>
        <p:txBody>
          <a:bodyPr>
            <a:normAutofit/>
          </a:bodyPr>
          <a:lstStyle/>
          <a:p>
            <a:r>
              <a:rPr lang="en-GB">
                <a:solidFill>
                  <a:schemeClr val="tx2">
                    <a:alpha val="80000"/>
                  </a:schemeClr>
                </a:solidFill>
                <a:cs typeface="Posterama"/>
              </a:rPr>
              <a:t>Magic Knight Tour</a:t>
            </a:r>
            <a:endParaRPr lang="en-GB">
              <a:solidFill>
                <a:schemeClr val="tx2">
                  <a:alpha val="80000"/>
                </a:schemeClr>
              </a:solidFill>
            </a:endParaRPr>
          </a:p>
        </p:txBody>
      </p:sp>
      <p:sp>
        <p:nvSpPr>
          <p:cNvPr id="46" name="Rectangle 4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E5F35548-B29A-407D-A879-BEF0ABB63BA1}"/>
              </a:ext>
            </a:extLst>
          </p:cNvPr>
          <p:cNvGraphicFramePr>
            <a:graphicFrameLocks noGrp="1"/>
          </p:cNvGraphicFramePr>
          <p:nvPr>
            <p:ph idx="1"/>
            <p:extLst>
              <p:ext uri="{D42A27DB-BD31-4B8C-83A1-F6EECF244321}">
                <p14:modId xmlns:p14="http://schemas.microsoft.com/office/powerpoint/2010/main" val="2616364984"/>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78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39"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1"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3"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ectangle 107">
            <a:extLst>
              <a:ext uri="{FF2B5EF4-FFF2-40B4-BE49-F238E27FC236}">
                <a16:creationId xmlns:a16="http://schemas.microsoft.com/office/drawing/2014/main" id="{48C51051-00C6-4086-8FE0-DE7EDBF5A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5" name="Right Triangle 109">
            <a:extLst>
              <a:ext uri="{FF2B5EF4-FFF2-40B4-BE49-F238E27FC236}">
                <a16:creationId xmlns:a16="http://schemas.microsoft.com/office/drawing/2014/main" id="{DE6FA2BA-220F-4070-A46C-D437A6D24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3467" y="-284143"/>
            <a:ext cx="568289" cy="568289"/>
          </a:xfrm>
          <a:prstGeom prst="r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11">
            <a:extLst>
              <a:ext uri="{FF2B5EF4-FFF2-40B4-BE49-F238E27FC236}">
                <a16:creationId xmlns:a16="http://schemas.microsoft.com/office/drawing/2014/main" id="{FC93FC6D-7624-42FA-B1D8-28E57918A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88157"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Freeform: Shape 113">
            <a:extLst>
              <a:ext uri="{FF2B5EF4-FFF2-40B4-BE49-F238E27FC236}">
                <a16:creationId xmlns:a16="http://schemas.microsoft.com/office/drawing/2014/main" id="{AACFA93B-C64D-4B23-B6C7-B7F4F9E2A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1" name="Group 115">
            <a:extLst>
              <a:ext uri="{FF2B5EF4-FFF2-40B4-BE49-F238E27FC236}">
                <a16:creationId xmlns:a16="http://schemas.microsoft.com/office/drawing/2014/main" id="{E8BBA9B4-EF00-4579-A73A-061C5F902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2671F1C5-E931-49D9-9767-24576DE539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046BA41-68C0-40C2-BC53-B4CEE4497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76E7620-A012-4D01-82AC-46D48B7ED0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5B0D3EE-EC46-46BC-91C4-5DF8E23956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B0B37E-E738-4DEC-9C41-BF6269C066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3AFB8B0-64A4-4D83-9BD8-9E66B562B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D476192-29F6-47CF-BCF9-7380667EE3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0DFCCF7-D983-4E21-9508-BD55CE628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5B9C6DA-F76E-45A2-8BB3-40FAF6D8CB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4210E6D-AADD-4805-A5EA-9A52D0D304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75DC64F-453E-4AEA-AE65-D99FAE789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D802B56-7408-46D4-8EAA-BE6E22347E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1C2DD0F-4A07-4510-B9BC-EE4560F6D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D788BD1-17A6-41DE-9EFA-533C6D3D7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9AC2388-5F15-4D60-B816-F7AC60F79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26E0780-8DF3-4637-8C1A-7A3E623B0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9CE402E-8C2D-4EC6-A180-FBF8116EE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F8AC4E-9C7D-42D3-89A2-33C30FA51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7F715C8-AA23-4912-8669-61553682B8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0F183C1D-030E-4775-9670-0936C809C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70DC51B-15B9-4F37-9BF3-F4E762B92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3834603-F0EF-42F7-8341-C4BF2931D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3E31C74-18A8-4EB2-8034-B2BF4C20E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3E618E4-2AD8-4E68-AEEE-8D11DC4D1D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5CBF929-71E3-4CCC-A912-A0E1D135F5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AB384EE-8795-4C64-B229-D57CB4BAD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10E8CCD-425C-4DCD-A08B-8947BAC17A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EDFBB1E-CA08-43FD-9A7A-F1B29EFDB6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23D0689-9AC6-4F16-AFFD-D68F95A0E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014B679-78C7-4E89-ADDC-3181835A2109}"/>
              </a:ext>
            </a:extLst>
          </p:cNvPr>
          <p:cNvSpPr>
            <a:spLocks noGrp="1"/>
          </p:cNvSpPr>
          <p:nvPr>
            <p:ph type="title"/>
          </p:nvPr>
        </p:nvSpPr>
        <p:spPr>
          <a:xfrm>
            <a:off x="873919" y="748181"/>
            <a:ext cx="11024022" cy="855826"/>
          </a:xfrm>
        </p:spPr>
        <p:txBody>
          <a:bodyPr vert="horz" lIns="91440" tIns="45720" rIns="91440" bIns="45720" rtlCol="0" anchor="t">
            <a:normAutofit fontScale="90000"/>
          </a:bodyPr>
          <a:lstStyle/>
          <a:p>
            <a:r>
              <a:rPr lang="en-US" sz="5400" dirty="0">
                <a:solidFill>
                  <a:schemeClr val="tx2"/>
                </a:solidFill>
                <a:cs typeface="Posterama"/>
              </a:rPr>
              <a:t>Problem Statement</a:t>
            </a:r>
            <a:br>
              <a:rPr lang="en-US" sz="5400" dirty="0">
                <a:solidFill>
                  <a:schemeClr val="tx2"/>
                </a:solidFill>
                <a:cs typeface="Posterama"/>
              </a:rPr>
            </a:br>
            <a:br>
              <a:rPr lang="en-US" sz="5400" dirty="0">
                <a:cs typeface="Posterama"/>
              </a:rPr>
            </a:br>
            <a:r>
              <a:rPr lang="en-US" sz="3200" dirty="0">
                <a:solidFill>
                  <a:schemeClr val="tx2"/>
                </a:solidFill>
                <a:cs typeface="Posterama"/>
              </a:rPr>
              <a:t>A knight tour problem is a mathematical problem involving a knight on a chessboard. The knight of the chessboard is moved according to the rules of the chessboard. A knight tour is a sequence of moves of a knight on a chessboard such that the knight visits every sequence only once. So, we can say that it is an instance of more general Hamiltonian path problem in Graph Theory. </a:t>
            </a:r>
            <a:r>
              <a:rPr lang="en-US" sz="3200" dirty="0">
                <a:solidFill>
                  <a:schemeClr val="tx1"/>
                </a:solidFill>
                <a:ea typeface="+mj-lt"/>
                <a:cs typeface="+mj-lt"/>
              </a:rPr>
              <a:t>The problem of finding a closed knight's tour is similarly an instance of the Hamiltonian Cycle Problem.</a:t>
            </a:r>
            <a:endParaRPr lang="en-US" sz="3200" dirty="0">
              <a:solidFill>
                <a:schemeClr val="tx1"/>
              </a:solidFill>
              <a:cs typeface="Posterama"/>
            </a:endParaRPr>
          </a:p>
        </p:txBody>
      </p:sp>
    </p:spTree>
    <p:extLst>
      <p:ext uri="{BB962C8B-B14F-4D97-AF65-F5344CB8AC3E}">
        <p14:creationId xmlns:p14="http://schemas.microsoft.com/office/powerpoint/2010/main" val="1719454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F40B5B8B-1859-452F-A82A-CDD8D2518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65BF84F9-3CC3-492E-BF19-8E32FBB3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ocument 16">
            <a:extLst>
              <a:ext uri="{FF2B5EF4-FFF2-40B4-BE49-F238E27FC236}">
                <a16:creationId xmlns:a16="http://schemas.microsoft.com/office/drawing/2014/main" id="{0CCF3E0C-EF46-4FD7-8134-966F9FE8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2">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 name="Group 18">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837" y="-76200"/>
            <a:ext cx="12214827" cy="6858000"/>
            <a:chOff x="-6214" y="-1"/>
            <a:chExt cx="12214827" cy="6858000"/>
          </a:xfrm>
        </p:grpSpPr>
        <p:cxnSp>
          <p:nvCxnSpPr>
            <p:cNvPr id="20" name="Straight Connector 19">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EFD7D48-E05E-444B-969C-10560778A4E7}"/>
              </a:ext>
            </a:extLst>
          </p:cNvPr>
          <p:cNvSpPr>
            <a:spLocks noGrp="1"/>
          </p:cNvSpPr>
          <p:nvPr>
            <p:ph type="title"/>
          </p:nvPr>
        </p:nvSpPr>
        <p:spPr>
          <a:xfrm>
            <a:off x="457200" y="728905"/>
            <a:ext cx="4952999" cy="2244178"/>
          </a:xfrm>
        </p:spPr>
        <p:txBody>
          <a:bodyPr>
            <a:normAutofit/>
          </a:bodyPr>
          <a:lstStyle/>
          <a:p>
            <a:r>
              <a:rPr lang="en-GB">
                <a:solidFill>
                  <a:schemeClr val="tx2"/>
                </a:solidFill>
                <a:cs typeface="Posterama"/>
              </a:rPr>
              <a:t>Magic Knight Tour Example</a:t>
            </a:r>
            <a:endParaRPr lang="en-GB">
              <a:solidFill>
                <a:schemeClr val="tx2"/>
              </a:solidFill>
            </a:endParaRPr>
          </a:p>
        </p:txBody>
      </p:sp>
      <p:sp>
        <p:nvSpPr>
          <p:cNvPr id="8" name="Content Placeholder 7">
            <a:extLst>
              <a:ext uri="{FF2B5EF4-FFF2-40B4-BE49-F238E27FC236}">
                <a16:creationId xmlns:a16="http://schemas.microsoft.com/office/drawing/2014/main" id="{7FEF1272-A0ED-4EB4-B73E-9D824E3B2AAE}"/>
              </a:ext>
            </a:extLst>
          </p:cNvPr>
          <p:cNvSpPr>
            <a:spLocks noGrp="1"/>
          </p:cNvSpPr>
          <p:nvPr>
            <p:ph idx="1"/>
          </p:nvPr>
        </p:nvSpPr>
        <p:spPr>
          <a:xfrm>
            <a:off x="457200" y="3276600"/>
            <a:ext cx="4952999" cy="2744892"/>
          </a:xfrm>
        </p:spPr>
        <p:txBody>
          <a:bodyPr vert="horz" lIns="91440" tIns="45720" rIns="91440" bIns="45720" rtlCol="0" anchor="t">
            <a:normAutofit/>
          </a:bodyPr>
          <a:lstStyle/>
          <a:p>
            <a:pPr marL="0" indent="0">
              <a:buNone/>
            </a:pPr>
            <a:r>
              <a:rPr lang="en-US" sz="2400" dirty="0">
                <a:solidFill>
                  <a:schemeClr val="tx2"/>
                </a:solidFill>
              </a:rPr>
              <a:t>In this figure, the sum of any row or the sum of any column is equal to 260. So, in this example 260 is the magic number.</a:t>
            </a:r>
          </a:p>
        </p:txBody>
      </p:sp>
      <p:pic>
        <p:nvPicPr>
          <p:cNvPr id="4" name="Picture 4" descr="A picture containing white, electronics, keyboard, lined&#10;&#10;Description automatically generated">
            <a:extLst>
              <a:ext uri="{FF2B5EF4-FFF2-40B4-BE49-F238E27FC236}">
                <a16:creationId xmlns:a16="http://schemas.microsoft.com/office/drawing/2014/main" id="{0BF9F20D-9F09-404B-8EB2-55846F7616B2}"/>
              </a:ext>
            </a:extLst>
          </p:cNvPr>
          <p:cNvPicPr>
            <a:picLocks noChangeAspect="1"/>
          </p:cNvPicPr>
          <p:nvPr/>
        </p:nvPicPr>
        <p:blipFill rotWithShape="1">
          <a:blip r:embed="rId2"/>
          <a:srcRect l="596" r="2288" b="2"/>
          <a:stretch/>
        </p:blipFill>
        <p:spPr>
          <a:xfrm>
            <a:off x="5791200" y="669256"/>
            <a:ext cx="5320206" cy="5519487"/>
          </a:xfrm>
          <a:prstGeom prst="rect">
            <a:avLst/>
          </a:prstGeom>
        </p:spPr>
      </p:pic>
    </p:spTree>
    <p:extLst>
      <p:ext uri="{BB962C8B-B14F-4D97-AF65-F5344CB8AC3E}">
        <p14:creationId xmlns:p14="http://schemas.microsoft.com/office/powerpoint/2010/main" val="409048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7FBED9C4-BC33-43BE-B249-F24C980CA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24B8E1B-170C-42AF-A4D6-B07F401709B6}"/>
              </a:ext>
            </a:extLst>
          </p:cNvPr>
          <p:cNvSpPr>
            <a:spLocks noGrp="1"/>
          </p:cNvSpPr>
          <p:nvPr>
            <p:ph type="title"/>
          </p:nvPr>
        </p:nvSpPr>
        <p:spPr>
          <a:xfrm>
            <a:off x="457200" y="720772"/>
            <a:ext cx="5553737" cy="5531079"/>
          </a:xfrm>
        </p:spPr>
        <p:txBody>
          <a:bodyPr>
            <a:normAutofit/>
          </a:bodyPr>
          <a:lstStyle/>
          <a:p>
            <a:r>
              <a:rPr lang="en-GB">
                <a:solidFill>
                  <a:schemeClr val="tx2">
                    <a:alpha val="80000"/>
                  </a:schemeClr>
                </a:solidFill>
                <a:cs typeface="Posterama"/>
              </a:rPr>
              <a:t>Full magic knight tour</a:t>
            </a:r>
            <a:endParaRPr lang="en-GB">
              <a:solidFill>
                <a:schemeClr val="tx2">
                  <a:alpha val="80000"/>
                </a:schemeClr>
              </a:solidFill>
            </a:endParaRPr>
          </a:p>
        </p:txBody>
      </p:sp>
      <p:sp>
        <p:nvSpPr>
          <p:cNvPr id="46" name="Rectangle 45">
            <a:extLst>
              <a:ext uri="{FF2B5EF4-FFF2-40B4-BE49-F238E27FC236}">
                <a16:creationId xmlns:a16="http://schemas.microsoft.com/office/drawing/2014/main" id="{57C32FE0-E14A-4F1C-B5CD-173456FE4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9156" y="168275"/>
            <a:ext cx="5821785" cy="60766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C4A1010D-0209-4138-A2B2-8F8A8515F2EF}"/>
              </a:ext>
            </a:extLst>
          </p:cNvPr>
          <p:cNvGraphicFramePr>
            <a:graphicFrameLocks noGrp="1"/>
          </p:cNvGraphicFramePr>
          <p:nvPr>
            <p:ph idx="1"/>
            <p:extLst>
              <p:ext uri="{D42A27DB-BD31-4B8C-83A1-F6EECF244321}">
                <p14:modId xmlns:p14="http://schemas.microsoft.com/office/powerpoint/2010/main" val="1542338581"/>
              </p:ext>
            </p:extLst>
          </p:nvPr>
        </p:nvGraphicFramePr>
        <p:xfrm>
          <a:off x="6203470" y="152400"/>
          <a:ext cx="5793159" cy="6092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9273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FEBD50-1027-47CF-91FC-BA0C09E9A70A}"/>
              </a:ext>
            </a:extLst>
          </p:cNvPr>
          <p:cNvSpPr>
            <a:spLocks noGrp="1"/>
          </p:cNvSpPr>
          <p:nvPr>
            <p:ph type="title"/>
          </p:nvPr>
        </p:nvSpPr>
        <p:spPr>
          <a:xfrm>
            <a:off x="457201" y="720772"/>
            <a:ext cx="3733078" cy="5531079"/>
          </a:xfrm>
        </p:spPr>
        <p:txBody>
          <a:bodyPr>
            <a:normAutofit/>
          </a:bodyPr>
          <a:lstStyle/>
          <a:p>
            <a:r>
              <a:rPr lang="en-GB">
                <a:cs typeface="Posterama"/>
              </a:rPr>
              <a:t>Summary</a:t>
            </a:r>
            <a:endParaRPr lang="en-GB"/>
          </a:p>
        </p:txBody>
      </p:sp>
      <p:sp>
        <p:nvSpPr>
          <p:cNvPr id="4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D57E9A85-1E8E-4E59-AF3B-5A94265B2CC1}"/>
              </a:ext>
            </a:extLst>
          </p:cNvPr>
          <p:cNvGraphicFramePr>
            <a:graphicFrameLocks noGrp="1"/>
          </p:cNvGraphicFramePr>
          <p:nvPr>
            <p:ph idx="1"/>
            <p:extLst>
              <p:ext uri="{D42A27DB-BD31-4B8C-83A1-F6EECF244321}">
                <p14:modId xmlns:p14="http://schemas.microsoft.com/office/powerpoint/2010/main" val="1789241724"/>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336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2" name="Group 5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3" name="Freeform: Shape 8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5" name="Freeform: Shape 8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87" name="Group 86">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8" name="Straight Connector 87">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9" name="Straight Connector 118">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49" name="Rectangle 14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1" name="Rectangle 150">
            <a:extLst>
              <a:ext uri="{FF2B5EF4-FFF2-40B4-BE49-F238E27FC236}">
                <a16:creationId xmlns:a16="http://schemas.microsoft.com/office/drawing/2014/main" id="{D690347A-6937-4F6D-93E3-D398D803D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3" name="Right Triangle 152">
            <a:extLst>
              <a:ext uri="{FF2B5EF4-FFF2-40B4-BE49-F238E27FC236}">
                <a16:creationId xmlns:a16="http://schemas.microsoft.com/office/drawing/2014/main" id="{DE6FA2BA-220F-4070-A46C-D437A6D24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902647" y="-284144"/>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Shape 154">
            <a:extLst>
              <a:ext uri="{FF2B5EF4-FFF2-40B4-BE49-F238E27FC236}">
                <a16:creationId xmlns:a16="http://schemas.microsoft.com/office/drawing/2014/main" id="{B18D2A95-840F-45DF-AD93-5FA412FC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5326" y="0"/>
            <a:ext cx="2323626" cy="3111267"/>
          </a:xfrm>
          <a:custGeom>
            <a:avLst/>
            <a:gdLst>
              <a:gd name="connsiteX0" fmla="*/ 94643 w 2323626"/>
              <a:gd name="connsiteY0" fmla="*/ 0 h 3111267"/>
              <a:gd name="connsiteX1" fmla="*/ 963280 w 2323626"/>
              <a:gd name="connsiteY1" fmla="*/ 0 h 3111267"/>
              <a:gd name="connsiteX2" fmla="*/ 947119 w 2323626"/>
              <a:gd name="connsiteY2" fmla="*/ 33549 h 3111267"/>
              <a:gd name="connsiteX3" fmla="*/ 818991 w 2323626"/>
              <a:gd name="connsiteY3" fmla="*/ 668189 h 3111267"/>
              <a:gd name="connsiteX4" fmla="*/ 2282726 w 2323626"/>
              <a:gd name="connsiteY4" fmla="*/ 2290209 h 3111267"/>
              <a:gd name="connsiteX5" fmla="*/ 2323626 w 2323626"/>
              <a:gd name="connsiteY5" fmla="*/ 2292275 h 3111267"/>
              <a:gd name="connsiteX6" fmla="*/ 2323626 w 2323626"/>
              <a:gd name="connsiteY6" fmla="*/ 3111267 h 3111267"/>
              <a:gd name="connsiteX7" fmla="*/ 2198990 w 2323626"/>
              <a:gd name="connsiteY7" fmla="*/ 3104973 h 3111267"/>
              <a:gd name="connsiteX8" fmla="*/ 0 w 2323626"/>
              <a:gd name="connsiteY8" fmla="*/ 668189 h 3111267"/>
              <a:gd name="connsiteX9" fmla="*/ 49764 w 2323626"/>
              <a:gd name="connsiteY9" fmla="*/ 174544 h 311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23626" h="3111267">
                <a:moveTo>
                  <a:pt x="94643" y="0"/>
                </a:moveTo>
                <a:lnTo>
                  <a:pt x="963280" y="0"/>
                </a:lnTo>
                <a:lnTo>
                  <a:pt x="947119" y="33549"/>
                </a:lnTo>
                <a:cubicBezTo>
                  <a:pt x="864614" y="228612"/>
                  <a:pt x="818991" y="443073"/>
                  <a:pt x="818991" y="668189"/>
                </a:cubicBezTo>
                <a:cubicBezTo>
                  <a:pt x="818991" y="1512376"/>
                  <a:pt x="1460568" y="2206715"/>
                  <a:pt x="2282726" y="2290209"/>
                </a:cubicBezTo>
                <a:lnTo>
                  <a:pt x="2323626" y="2292275"/>
                </a:lnTo>
                <a:lnTo>
                  <a:pt x="2323626" y="3111267"/>
                </a:lnTo>
                <a:lnTo>
                  <a:pt x="2198990" y="3104973"/>
                </a:lnTo>
                <a:cubicBezTo>
                  <a:pt x="963850" y="2979538"/>
                  <a:pt x="0" y="1936423"/>
                  <a:pt x="0" y="668189"/>
                </a:cubicBezTo>
                <a:cubicBezTo>
                  <a:pt x="0" y="499091"/>
                  <a:pt x="17135" y="333996"/>
                  <a:pt x="49764" y="174544"/>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Freeform: Shape 156">
            <a:extLst>
              <a:ext uri="{FF2B5EF4-FFF2-40B4-BE49-F238E27FC236}">
                <a16:creationId xmlns:a16="http://schemas.microsoft.com/office/drawing/2014/main" id="{F92A3F2D-F424-43A3-88B0-FB258A0C1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26085"/>
            <a:ext cx="2372980" cy="2023523"/>
          </a:xfrm>
          <a:custGeom>
            <a:avLst/>
            <a:gdLst>
              <a:gd name="connsiteX0" fmla="*/ 0 w 2372980"/>
              <a:gd name="connsiteY0" fmla="*/ 0 h 2023523"/>
              <a:gd name="connsiteX1" fmla="*/ 213128 w 2372980"/>
              <a:gd name="connsiteY1" fmla="*/ 10763 h 2023523"/>
              <a:gd name="connsiteX2" fmla="*/ 2362355 w 2372980"/>
              <a:gd name="connsiteY2" fmla="*/ 1953901 h 2023523"/>
              <a:gd name="connsiteX3" fmla="*/ 2372980 w 2372980"/>
              <a:gd name="connsiteY3" fmla="*/ 2023523 h 2023523"/>
              <a:gd name="connsiteX4" fmla="*/ 1535462 w 2372980"/>
              <a:gd name="connsiteY4" fmla="*/ 2023523 h 2023523"/>
              <a:gd name="connsiteX5" fmla="*/ 1519824 w 2372980"/>
              <a:gd name="connsiteY5" fmla="*/ 1962704 h 2023523"/>
              <a:gd name="connsiteX6" fmla="*/ 129390 w 2372980"/>
              <a:gd name="connsiteY6" fmla="*/ 825526 h 2023523"/>
              <a:gd name="connsiteX7" fmla="*/ 0 w 2372980"/>
              <a:gd name="connsiteY7" fmla="*/ 818992 h 202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72980" h="2023523">
                <a:moveTo>
                  <a:pt x="0" y="0"/>
                </a:moveTo>
                <a:lnTo>
                  <a:pt x="213128" y="10763"/>
                </a:lnTo>
                <a:cubicBezTo>
                  <a:pt x="1283583" y="119473"/>
                  <a:pt x="2150269" y="917463"/>
                  <a:pt x="2362355" y="1953901"/>
                </a:cubicBezTo>
                <a:lnTo>
                  <a:pt x="2372980" y="2023523"/>
                </a:lnTo>
                <a:lnTo>
                  <a:pt x="1535462" y="2023523"/>
                </a:lnTo>
                <a:lnTo>
                  <a:pt x="1519824" y="1962704"/>
                </a:lnTo>
                <a:cubicBezTo>
                  <a:pt x="1329271" y="1350058"/>
                  <a:pt x="787117" y="892322"/>
                  <a:pt x="129390" y="825526"/>
                </a:cubicBezTo>
                <a:lnTo>
                  <a:pt x="0" y="818992"/>
                </a:ln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9" name="Group 158">
            <a:extLst>
              <a:ext uri="{FF2B5EF4-FFF2-40B4-BE49-F238E27FC236}">
                <a16:creationId xmlns:a16="http://schemas.microsoft.com/office/drawing/2014/main" id="{E8BBA9B4-EF00-4579-A73A-061C5F902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0" name="Straight Connector 159">
              <a:extLst>
                <a:ext uri="{FF2B5EF4-FFF2-40B4-BE49-F238E27FC236}">
                  <a16:creationId xmlns:a16="http://schemas.microsoft.com/office/drawing/2014/main" id="{2671F1C5-E931-49D9-9767-24576DE539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046BA41-68C0-40C2-BC53-B4CEE4497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76E7620-A012-4D01-82AC-46D48B7ED0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5B0D3EE-EC46-46BC-91C4-5DF8E23956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C6B0B37E-E738-4DEC-9C41-BF6269C066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3AFB8B0-64A4-4D83-9BD8-9E66B562B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ED476192-29F6-47CF-BCF9-7380667EE3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E0DFCCF7-D983-4E21-9508-BD55CE628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5B9C6DA-F76E-45A2-8BB3-40FAF6D8CB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64210E6D-AADD-4805-A5EA-9A52D0D304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5DC64F-453E-4AEA-AE65-D99FAE789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8D802B56-7408-46D4-8EAA-BE6E22347E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51C2DD0F-4A07-4510-B9BC-EE4560F6D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CD788BD1-17A6-41DE-9EFA-533C6D3D71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49AC2388-5F15-4D60-B816-F7AC60F798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26E0780-8DF3-4637-8C1A-7A3E623B0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9CE402E-8C2D-4EC6-A180-FBF8116EE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5F8AC4E-9C7D-42D3-89A2-33C30FA51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7F715C8-AA23-4912-8669-61553682B8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F183C1D-030E-4775-9670-0936C809C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670DC51B-15B9-4F37-9BF3-F4E762B92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3834603-F0EF-42F7-8341-C4BF2931D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83E31C74-18A8-4EB2-8034-B2BF4C20E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3E618E4-2AD8-4E68-AEEE-8D11DC4D1D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5CBF929-71E3-4CCC-A912-A0E1D135F5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AB384EE-8795-4C64-B229-D57CB4BAD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10E8CCD-425C-4DCD-A08B-8947BAC17A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EDFBB1E-CA08-43FD-9A7A-F1B29EFDB6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23D0689-9AC6-4F16-AFFD-D68F95A0E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D71FBB9-F0AB-4E5E-8385-A933DF5E7FFE}"/>
              </a:ext>
            </a:extLst>
          </p:cNvPr>
          <p:cNvSpPr>
            <a:spLocks noGrp="1"/>
          </p:cNvSpPr>
          <p:nvPr>
            <p:ph type="title"/>
          </p:nvPr>
        </p:nvSpPr>
        <p:spPr>
          <a:xfrm>
            <a:off x="453142" y="725467"/>
            <a:ext cx="10733204" cy="2784496"/>
          </a:xfrm>
        </p:spPr>
        <p:txBody>
          <a:bodyPr vert="horz" lIns="91440" tIns="45720" rIns="91440" bIns="45720" rtlCol="0" anchor="b">
            <a:normAutofit/>
          </a:bodyPr>
          <a:lstStyle/>
          <a:p>
            <a:pPr algn="ctr"/>
            <a:r>
              <a:rPr lang="en-US" sz="5400" dirty="0">
                <a:solidFill>
                  <a:schemeClr val="tx2"/>
                </a:solidFill>
                <a:cs typeface="Posterama"/>
              </a:rPr>
              <a:t>Thank You</a:t>
            </a:r>
            <a:endParaRPr lang="en-US" sz="5400" dirty="0">
              <a:solidFill>
                <a:schemeClr val="tx2"/>
              </a:solidFill>
            </a:endParaRPr>
          </a:p>
        </p:txBody>
      </p:sp>
    </p:spTree>
    <p:extLst>
      <p:ext uri="{BB962C8B-B14F-4D97-AF65-F5344CB8AC3E}">
        <p14:creationId xmlns:p14="http://schemas.microsoft.com/office/powerpoint/2010/main" val="205796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tangle 29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98" name="Group 29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99" name="Straight Connector 29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29" name="Freeform: Shape 32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31" name="Freeform: Shape 33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33" name="Rectangle 332">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35" name="Group 334">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36" name="Straight Connector 335">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6" name="Freeform: Shape 365">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368" name="Group 367">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69" name="Straight Connector 368">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99" name="Rectangle 39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1" name="Rectangle 400">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3" name="Right Triangle 40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Flowchart: Document 404">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407" name="Group 406">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08" name="Straight Connector 407">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1FF1560-9CD9-4E67-82BD-E4C730C3E86E}"/>
              </a:ext>
            </a:extLst>
          </p:cNvPr>
          <p:cNvSpPr>
            <a:spLocks noGrp="1"/>
          </p:cNvSpPr>
          <p:nvPr>
            <p:ph type="title"/>
          </p:nvPr>
        </p:nvSpPr>
        <p:spPr>
          <a:xfrm>
            <a:off x="424388" y="725467"/>
            <a:ext cx="5687424" cy="5918760"/>
          </a:xfrm>
        </p:spPr>
        <p:txBody>
          <a:bodyPr vert="horz" lIns="91440" tIns="45720" rIns="91440" bIns="45720" rtlCol="0" anchor="b">
            <a:normAutofit/>
          </a:bodyPr>
          <a:lstStyle/>
          <a:p>
            <a:pPr algn="just"/>
            <a:r>
              <a:rPr lang="en-US" sz="3800" dirty="0">
                <a:solidFill>
                  <a:schemeClr val="tx2"/>
                </a:solidFill>
                <a:cs typeface="Posterama"/>
              </a:rPr>
              <a:t>The Knight's Legal Move</a:t>
            </a:r>
            <a:br>
              <a:rPr lang="en-US" sz="3800" dirty="0"/>
            </a:br>
            <a:br>
              <a:rPr lang="en-US" sz="3800" dirty="0"/>
            </a:br>
            <a:r>
              <a:rPr lang="en-US" sz="3200" dirty="0">
                <a:solidFill>
                  <a:schemeClr val="tx2"/>
                </a:solidFill>
              </a:rPr>
              <a:t>The knight may move </a:t>
            </a:r>
            <a:r>
              <a:rPr lang="en-US" sz="3200" dirty="0">
                <a:solidFill>
                  <a:schemeClr val="tx1"/>
                </a:solidFill>
                <a:ea typeface="+mj-lt"/>
                <a:cs typeface="+mj-lt"/>
              </a:rPr>
              <a:t>two squares vertically and one square horizontally, or two squares horizontally</a:t>
            </a:r>
            <a:r>
              <a:rPr lang="en-US" sz="3200" dirty="0">
                <a:ea typeface="+mj-lt"/>
                <a:cs typeface="+mj-lt"/>
              </a:rPr>
              <a:t> </a:t>
            </a:r>
            <a:r>
              <a:rPr lang="en-US" sz="3200" dirty="0">
                <a:solidFill>
                  <a:schemeClr val="tx1"/>
                </a:solidFill>
                <a:ea typeface="+mj-lt"/>
                <a:cs typeface="+mj-lt"/>
              </a:rPr>
              <a:t>and one square vertically (with both forming the shape of an </a:t>
            </a:r>
            <a:r>
              <a:rPr lang="en-US" sz="3200" i="1" dirty="0">
                <a:solidFill>
                  <a:schemeClr val="tx1"/>
                </a:solidFill>
                <a:ea typeface="+mj-lt"/>
                <a:cs typeface="+mj-lt"/>
              </a:rPr>
              <a:t>L</a:t>
            </a:r>
            <a:r>
              <a:rPr lang="en-US" sz="3200" dirty="0">
                <a:solidFill>
                  <a:schemeClr val="tx1"/>
                </a:solidFill>
                <a:ea typeface="+mj-lt"/>
                <a:cs typeface="+mj-lt"/>
              </a:rPr>
              <a:t>). This way, a knight can have a maximum of 8 moves.</a:t>
            </a:r>
            <a:br>
              <a:rPr lang="en-US" sz="3200" dirty="0"/>
            </a:br>
            <a:endParaRPr lang="en-US" sz="3800">
              <a:solidFill>
                <a:schemeClr val="tx2"/>
              </a:solidFill>
              <a:cs typeface="Posterama"/>
            </a:endParaRPr>
          </a:p>
        </p:txBody>
      </p:sp>
      <p:pic>
        <p:nvPicPr>
          <p:cNvPr id="293" name="Graphic 292" descr="Move">
            <a:extLst>
              <a:ext uri="{FF2B5EF4-FFF2-40B4-BE49-F238E27FC236}">
                <a16:creationId xmlns:a16="http://schemas.microsoft.com/office/drawing/2014/main" id="{2C79DD1E-FD8F-4A9D-AAFC-B387FE1F5A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89158" y="988340"/>
            <a:ext cx="4997188" cy="4997188"/>
          </a:xfrm>
          <a:prstGeom prst="rect">
            <a:avLst/>
          </a:prstGeom>
        </p:spPr>
      </p:pic>
      <p:sp>
        <p:nvSpPr>
          <p:cNvPr id="75" name="TextBox 74">
            <a:extLst>
              <a:ext uri="{FF2B5EF4-FFF2-40B4-BE49-F238E27FC236}">
                <a16:creationId xmlns:a16="http://schemas.microsoft.com/office/drawing/2014/main" id="{2B1310C7-8A0B-43B1-89B5-6466E8CCEABA}"/>
              </a:ext>
            </a:extLst>
          </p:cNvPr>
          <p:cNvSpPr txBox="1"/>
          <p:nvPr/>
        </p:nvSpPr>
        <p:spPr>
          <a:xfrm>
            <a:off x="7184007" y="5067930"/>
            <a:ext cx="3815990" cy="705688"/>
          </a:xfrm>
          <a:prstGeom prst="rect">
            <a:avLst/>
          </a:prstGeom>
        </p:spPr>
        <p:txBody>
          <a:bodyPr lIns="91440" tIns="45720" rIns="91440" bIns="45720" anchor="t">
            <a:normAutofit/>
          </a:bodyPr>
          <a:lstStyle/>
          <a:p>
            <a:endParaRPr lang="en-US" dirty="0"/>
          </a:p>
        </p:txBody>
      </p:sp>
      <p:pic>
        <p:nvPicPr>
          <p:cNvPr id="108" name="Picture 109" descr="Background pattern&#10;&#10;Description automatically generated">
            <a:extLst>
              <a:ext uri="{FF2B5EF4-FFF2-40B4-BE49-F238E27FC236}">
                <a16:creationId xmlns:a16="http://schemas.microsoft.com/office/drawing/2014/main" id="{DCD175C7-8A14-47B3-8C01-1965FF4EEFD8}"/>
              </a:ext>
            </a:extLst>
          </p:cNvPr>
          <p:cNvPicPr>
            <a:picLocks noChangeAspect="1"/>
          </p:cNvPicPr>
          <p:nvPr/>
        </p:nvPicPr>
        <p:blipFill>
          <a:blip r:embed="rId4"/>
          <a:stretch>
            <a:fillRect/>
          </a:stretch>
        </p:blipFill>
        <p:spPr>
          <a:xfrm>
            <a:off x="6727616" y="1390470"/>
            <a:ext cx="3898240" cy="3875776"/>
          </a:xfrm>
          <a:prstGeom prst="rect">
            <a:avLst/>
          </a:prstGeom>
        </p:spPr>
      </p:pic>
    </p:spTree>
    <p:extLst>
      <p:ext uri="{BB962C8B-B14F-4D97-AF65-F5344CB8AC3E}">
        <p14:creationId xmlns:p14="http://schemas.microsoft.com/office/powerpoint/2010/main" val="30065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A1947AD-651D-4CBE-B62D-168435AF58CC}"/>
              </a:ext>
            </a:extLst>
          </p:cNvPr>
          <p:cNvSpPr>
            <a:spLocks noGrp="1"/>
          </p:cNvSpPr>
          <p:nvPr>
            <p:ph type="title"/>
          </p:nvPr>
        </p:nvSpPr>
        <p:spPr>
          <a:xfrm>
            <a:off x="457200" y="728906"/>
            <a:ext cx="10754527" cy="877284"/>
          </a:xfrm>
        </p:spPr>
        <p:txBody>
          <a:bodyPr anchor="b">
            <a:normAutofit/>
          </a:bodyPr>
          <a:lstStyle/>
          <a:p>
            <a:r>
              <a:rPr lang="en-US">
                <a:solidFill>
                  <a:schemeClr val="tx2"/>
                </a:solidFill>
                <a:cs typeface="Posterama"/>
              </a:rPr>
              <a:t>Relation Between Knight Tour and Graph</a:t>
            </a:r>
            <a:endParaRPr lang="en-US" dirty="0">
              <a:solidFill>
                <a:schemeClr val="tx2"/>
              </a:solidFill>
              <a:cs typeface="Posterama"/>
            </a:endParaRPr>
          </a:p>
        </p:txBody>
      </p:sp>
      <p:sp>
        <p:nvSpPr>
          <p:cNvPr id="3" name="Content Placeholder 2">
            <a:extLst>
              <a:ext uri="{FF2B5EF4-FFF2-40B4-BE49-F238E27FC236}">
                <a16:creationId xmlns:a16="http://schemas.microsoft.com/office/drawing/2014/main" id="{6FA93C1A-16C9-42E7-B9B8-76BD02D96387}"/>
              </a:ext>
            </a:extLst>
          </p:cNvPr>
          <p:cNvSpPr>
            <a:spLocks noGrp="1"/>
          </p:cNvSpPr>
          <p:nvPr>
            <p:ph idx="1"/>
          </p:nvPr>
        </p:nvSpPr>
        <p:spPr>
          <a:xfrm>
            <a:off x="457201" y="1920539"/>
            <a:ext cx="10866939" cy="4608847"/>
          </a:xfrm>
        </p:spPr>
        <p:txBody>
          <a:bodyPr vert="horz" lIns="91440" tIns="45720" rIns="91440" bIns="45720" rtlCol="0" anchor="t">
            <a:noAutofit/>
          </a:bodyPr>
          <a:lstStyle/>
          <a:p>
            <a:r>
              <a:rPr lang="en-US" sz="3000">
                <a:solidFill>
                  <a:schemeClr val="tx2"/>
                </a:solidFill>
              </a:rPr>
              <a:t>We can represent the Hamiltonian Knight Tour as following:</a:t>
            </a:r>
            <a:endParaRPr lang="en-US" sz="3000" dirty="0">
              <a:solidFill>
                <a:schemeClr val="tx2"/>
              </a:solidFill>
            </a:endParaRPr>
          </a:p>
          <a:p>
            <a:pPr>
              <a:buClr>
                <a:srgbClr val="FFFFFF"/>
              </a:buClr>
            </a:pPr>
            <a:endParaRPr lang="en-US" sz="3000" dirty="0">
              <a:solidFill>
                <a:schemeClr val="tx2"/>
              </a:solidFill>
            </a:endParaRPr>
          </a:p>
          <a:p>
            <a:pPr>
              <a:buClr>
                <a:srgbClr val="FFFFFF"/>
              </a:buClr>
            </a:pPr>
            <a:r>
              <a:rPr lang="en-US" sz="3000">
                <a:solidFill>
                  <a:schemeClr val="tx2"/>
                </a:solidFill>
              </a:rPr>
              <a:t>1. The vertices of the graph represent the square of the board.</a:t>
            </a:r>
            <a:endParaRPr lang="en-US" sz="3000" dirty="0">
              <a:solidFill>
                <a:schemeClr val="tx2"/>
              </a:solidFill>
            </a:endParaRPr>
          </a:p>
          <a:p>
            <a:pPr>
              <a:buClr>
                <a:srgbClr val="FFFFFF"/>
              </a:buClr>
            </a:pPr>
            <a:endParaRPr lang="en-US" sz="3000" dirty="0">
              <a:solidFill>
                <a:schemeClr val="tx2"/>
              </a:solidFill>
            </a:endParaRPr>
          </a:p>
          <a:p>
            <a:pPr>
              <a:buClr>
                <a:srgbClr val="FFFFFF"/>
              </a:buClr>
            </a:pPr>
            <a:r>
              <a:rPr lang="en-US" sz="3000">
                <a:solidFill>
                  <a:schemeClr val="tx2"/>
                </a:solidFill>
              </a:rPr>
              <a:t>2. The edges of the graph represent the</a:t>
            </a:r>
            <a:r>
              <a:rPr lang="en-US" sz="3000" dirty="0">
                <a:solidFill>
                  <a:schemeClr val="tx2"/>
                </a:solidFill>
              </a:rPr>
              <a:t> </a:t>
            </a:r>
            <a:r>
              <a:rPr lang="en-US" sz="3000">
                <a:solidFill>
                  <a:schemeClr val="tx2"/>
                </a:solidFill>
              </a:rPr>
              <a:t>knight's legal move between the squares.</a:t>
            </a:r>
            <a:endParaRPr lang="en-US" sz="3000" dirty="0">
              <a:solidFill>
                <a:schemeClr val="tx2"/>
              </a:solidFill>
            </a:endParaRPr>
          </a:p>
        </p:txBody>
      </p:sp>
    </p:spTree>
    <p:extLst>
      <p:ext uri="{BB962C8B-B14F-4D97-AF65-F5344CB8AC3E}">
        <p14:creationId xmlns:p14="http://schemas.microsoft.com/office/powerpoint/2010/main" val="422276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ectangle 52">
            <a:extLst>
              <a:ext uri="{FF2B5EF4-FFF2-40B4-BE49-F238E27FC236}">
                <a16:creationId xmlns:a16="http://schemas.microsoft.com/office/drawing/2014/main" id="{BC3FA84C-8729-4FD0-B361-46AE04B43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Right Triangle 5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 name="Straight Connector 5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CDD2063-E44A-47A7-B1CF-3F2686E1CE38}"/>
              </a:ext>
            </a:extLst>
          </p:cNvPr>
          <p:cNvSpPr>
            <a:spLocks noGrp="1"/>
          </p:cNvSpPr>
          <p:nvPr>
            <p:ph type="title"/>
          </p:nvPr>
        </p:nvSpPr>
        <p:spPr>
          <a:xfrm>
            <a:off x="457200" y="720773"/>
            <a:ext cx="10744186" cy="1611710"/>
          </a:xfrm>
        </p:spPr>
        <p:txBody>
          <a:bodyPr>
            <a:normAutofit/>
          </a:bodyPr>
          <a:lstStyle/>
          <a:p>
            <a:r>
              <a:rPr lang="en-GB">
                <a:solidFill>
                  <a:schemeClr val="tx2">
                    <a:alpha val="80000"/>
                  </a:schemeClr>
                </a:solidFill>
                <a:cs typeface="Posterama"/>
              </a:rPr>
              <a:t>Types of Knight's Tour Problem</a:t>
            </a:r>
            <a:endParaRPr lang="en-GB">
              <a:solidFill>
                <a:schemeClr val="tx2">
                  <a:alpha val="80000"/>
                </a:schemeClr>
              </a:solidFill>
            </a:endParaRPr>
          </a:p>
        </p:txBody>
      </p:sp>
      <p:sp>
        <p:nvSpPr>
          <p:cNvPr id="88" name="Rectangle 87">
            <a:extLst>
              <a:ext uri="{FF2B5EF4-FFF2-40B4-BE49-F238E27FC236}">
                <a16:creationId xmlns:a16="http://schemas.microsoft.com/office/drawing/2014/main" id="{EB97ECD4-67DD-4166-9EC5-5D883400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316" y="2403921"/>
            <a:ext cx="11806942" cy="3841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47" name="Content Placeholder 2">
            <a:extLst>
              <a:ext uri="{FF2B5EF4-FFF2-40B4-BE49-F238E27FC236}">
                <a16:creationId xmlns:a16="http://schemas.microsoft.com/office/drawing/2014/main" id="{C2B54459-0E3D-4214-B527-928D04212ADE}"/>
              </a:ext>
            </a:extLst>
          </p:cNvPr>
          <p:cNvGraphicFramePr>
            <a:graphicFrameLocks noGrp="1"/>
          </p:cNvGraphicFramePr>
          <p:nvPr>
            <p:ph idx="1"/>
            <p:extLst>
              <p:ext uri="{D42A27DB-BD31-4B8C-83A1-F6EECF244321}">
                <p14:modId xmlns:p14="http://schemas.microsoft.com/office/powerpoint/2010/main" val="2009218633"/>
              </p:ext>
            </p:extLst>
          </p:nvPr>
        </p:nvGraphicFramePr>
        <p:xfrm>
          <a:off x="457200" y="2500757"/>
          <a:ext cx="10723563" cy="3676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126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Rectangle 95">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8" name="Right Triangle 9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3" y="4554328"/>
            <a:ext cx="12228078"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02" name="Group 10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3" name="Straight Connector 10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6E76581-3EF3-4EC4-ADEE-4CD276D0DB3B}"/>
              </a:ext>
            </a:extLst>
          </p:cNvPr>
          <p:cNvSpPr>
            <a:spLocks noGrp="1"/>
          </p:cNvSpPr>
          <p:nvPr>
            <p:ph type="title"/>
          </p:nvPr>
        </p:nvSpPr>
        <p:spPr>
          <a:xfrm>
            <a:off x="457199" y="732348"/>
            <a:ext cx="5747015" cy="2001905"/>
          </a:xfrm>
        </p:spPr>
        <p:txBody>
          <a:bodyPr anchor="ctr">
            <a:normAutofit/>
          </a:bodyPr>
          <a:lstStyle/>
          <a:p>
            <a:r>
              <a:rPr lang="en-GB">
                <a:solidFill>
                  <a:schemeClr val="tx2"/>
                </a:solidFill>
                <a:cs typeface="Posterama"/>
              </a:rPr>
              <a:t>Open Tour</a:t>
            </a:r>
            <a:endParaRPr lang="en-GB">
              <a:solidFill>
                <a:schemeClr val="tx2"/>
              </a:solidFill>
            </a:endParaRPr>
          </a:p>
        </p:txBody>
      </p:sp>
      <p:sp>
        <p:nvSpPr>
          <p:cNvPr id="49" name="Content Placeholder 48">
            <a:extLst>
              <a:ext uri="{FF2B5EF4-FFF2-40B4-BE49-F238E27FC236}">
                <a16:creationId xmlns:a16="http://schemas.microsoft.com/office/drawing/2014/main" id="{113A6DCA-F10D-4B27-AB12-539EFBFCECEB}"/>
              </a:ext>
            </a:extLst>
          </p:cNvPr>
          <p:cNvSpPr>
            <a:spLocks noGrp="1"/>
          </p:cNvSpPr>
          <p:nvPr>
            <p:ph idx="1"/>
          </p:nvPr>
        </p:nvSpPr>
        <p:spPr>
          <a:xfrm>
            <a:off x="6195368" y="732348"/>
            <a:ext cx="4955351" cy="2010852"/>
          </a:xfrm>
        </p:spPr>
        <p:txBody>
          <a:bodyPr vert="horz" lIns="91440" tIns="45720" rIns="91440" bIns="45720" rtlCol="0" anchor="ctr">
            <a:noAutofit/>
          </a:bodyPr>
          <a:lstStyle/>
          <a:p>
            <a:pPr marL="0" indent="0">
              <a:buNone/>
            </a:pPr>
            <a:r>
              <a:rPr lang="en-US" sz="2400">
                <a:solidFill>
                  <a:schemeClr val="tx2"/>
                </a:solidFill>
              </a:rPr>
              <a:t>In the diagram, we can see that in the 8x8 chessboard, the starting position is in the topmost left corner and the ending position is at the topmost right corner. So, knight cannot move from the ending point to the starting point by any legal move.</a:t>
            </a:r>
          </a:p>
        </p:txBody>
      </p:sp>
      <p:pic>
        <p:nvPicPr>
          <p:cNvPr id="4" name="Picture 4" descr="Calendar&#10;&#10;Description automatically generated">
            <a:extLst>
              <a:ext uri="{FF2B5EF4-FFF2-40B4-BE49-F238E27FC236}">
                <a16:creationId xmlns:a16="http://schemas.microsoft.com/office/drawing/2014/main" id="{EA5EB99B-AE3D-4D54-8E3C-E858A7A765BC}"/>
              </a:ext>
            </a:extLst>
          </p:cNvPr>
          <p:cNvPicPr>
            <a:picLocks noChangeAspect="1"/>
          </p:cNvPicPr>
          <p:nvPr/>
        </p:nvPicPr>
        <p:blipFill>
          <a:blip r:embed="rId2"/>
          <a:stretch>
            <a:fillRect/>
          </a:stretch>
        </p:blipFill>
        <p:spPr>
          <a:xfrm>
            <a:off x="1313638" y="2954226"/>
            <a:ext cx="9721618" cy="3293981"/>
          </a:xfrm>
          <a:prstGeom prst="rect">
            <a:avLst/>
          </a:prstGeom>
        </p:spPr>
      </p:pic>
    </p:spTree>
    <p:extLst>
      <p:ext uri="{BB962C8B-B14F-4D97-AF65-F5344CB8AC3E}">
        <p14:creationId xmlns:p14="http://schemas.microsoft.com/office/powerpoint/2010/main" val="20350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ectangle 53">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Right Triangle 5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0" name="Group 5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 name="Straight Connector 6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45A0EAC-2DDC-4B67-9D64-3F1792E34197}"/>
              </a:ext>
            </a:extLst>
          </p:cNvPr>
          <p:cNvSpPr>
            <a:spLocks noGrp="1"/>
          </p:cNvSpPr>
          <p:nvPr>
            <p:ph type="title"/>
          </p:nvPr>
        </p:nvSpPr>
        <p:spPr>
          <a:xfrm>
            <a:off x="457201" y="732348"/>
            <a:ext cx="4419600" cy="2240735"/>
          </a:xfrm>
        </p:spPr>
        <p:txBody>
          <a:bodyPr>
            <a:normAutofit/>
          </a:bodyPr>
          <a:lstStyle/>
          <a:p>
            <a:r>
              <a:rPr lang="en-GB">
                <a:solidFill>
                  <a:schemeClr val="tx2"/>
                </a:solidFill>
                <a:cs typeface="Posterama"/>
              </a:rPr>
              <a:t>Closed Tour</a:t>
            </a:r>
            <a:endParaRPr lang="en-GB">
              <a:solidFill>
                <a:schemeClr val="tx2"/>
              </a:solidFill>
            </a:endParaRPr>
          </a:p>
        </p:txBody>
      </p:sp>
      <p:sp>
        <p:nvSpPr>
          <p:cNvPr id="49" name="Content Placeholder 48">
            <a:extLst>
              <a:ext uri="{FF2B5EF4-FFF2-40B4-BE49-F238E27FC236}">
                <a16:creationId xmlns:a16="http://schemas.microsoft.com/office/drawing/2014/main" id="{9BEDB99A-25C7-4737-A788-5E6EB4C8D962}"/>
              </a:ext>
            </a:extLst>
          </p:cNvPr>
          <p:cNvSpPr>
            <a:spLocks noGrp="1"/>
          </p:cNvSpPr>
          <p:nvPr>
            <p:ph idx="1"/>
          </p:nvPr>
        </p:nvSpPr>
        <p:spPr>
          <a:xfrm>
            <a:off x="431801" y="2375832"/>
            <a:ext cx="4445000" cy="3885268"/>
          </a:xfrm>
        </p:spPr>
        <p:txBody>
          <a:bodyPr vert="horz" lIns="91440" tIns="45720" rIns="91440" bIns="45720" rtlCol="0" anchor="t">
            <a:normAutofit/>
          </a:bodyPr>
          <a:lstStyle/>
          <a:p>
            <a:pPr marL="0" indent="0">
              <a:buNone/>
            </a:pPr>
            <a:r>
              <a:rPr lang="en-US">
                <a:solidFill>
                  <a:schemeClr val="tx2"/>
                </a:solidFill>
              </a:rPr>
              <a:t>In this diagram, we can say that from the ending point, we can reach the starting point using the legal move. So, this is a closed tour.</a:t>
            </a:r>
          </a:p>
        </p:txBody>
      </p:sp>
      <p:pic>
        <p:nvPicPr>
          <p:cNvPr id="4" name="Picture 4" descr="A picture containing text, keyboard&#10;&#10;Description automatically generated">
            <a:extLst>
              <a:ext uri="{FF2B5EF4-FFF2-40B4-BE49-F238E27FC236}">
                <a16:creationId xmlns:a16="http://schemas.microsoft.com/office/drawing/2014/main" id="{FB957EAA-AA81-4343-88F6-4E2C6A57153E}"/>
              </a:ext>
            </a:extLst>
          </p:cNvPr>
          <p:cNvPicPr>
            <a:picLocks noChangeAspect="1"/>
          </p:cNvPicPr>
          <p:nvPr/>
        </p:nvPicPr>
        <p:blipFill>
          <a:blip r:embed="rId2"/>
          <a:stretch>
            <a:fillRect/>
          </a:stretch>
        </p:blipFill>
        <p:spPr>
          <a:xfrm>
            <a:off x="5844486" y="732348"/>
            <a:ext cx="5514262" cy="5541973"/>
          </a:xfrm>
          <a:prstGeom prst="rect">
            <a:avLst/>
          </a:prstGeom>
        </p:spPr>
      </p:pic>
    </p:spTree>
    <p:extLst>
      <p:ext uri="{BB962C8B-B14F-4D97-AF65-F5344CB8AC3E}">
        <p14:creationId xmlns:p14="http://schemas.microsoft.com/office/powerpoint/2010/main" val="2078581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ectangle 9">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ight Triangle 1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A7BD375-348B-49C9-BD80-82C74E539D8C}"/>
              </a:ext>
            </a:extLst>
          </p:cNvPr>
          <p:cNvSpPr>
            <a:spLocks noGrp="1"/>
          </p:cNvSpPr>
          <p:nvPr>
            <p:ph type="title"/>
          </p:nvPr>
        </p:nvSpPr>
        <p:spPr>
          <a:xfrm>
            <a:off x="457200" y="728906"/>
            <a:ext cx="10754527" cy="788099"/>
          </a:xfrm>
        </p:spPr>
        <p:txBody>
          <a:bodyPr anchor="b">
            <a:normAutofit/>
          </a:bodyPr>
          <a:lstStyle/>
          <a:p>
            <a:r>
              <a:rPr lang="en-GB">
                <a:solidFill>
                  <a:schemeClr val="tx2"/>
                </a:solidFill>
                <a:cs typeface="Posterama"/>
              </a:rPr>
              <a:t>Schwenk's </a:t>
            </a:r>
            <a:r>
              <a:rPr lang="en-GB">
                <a:solidFill>
                  <a:schemeClr val="tx2"/>
                </a:solidFill>
                <a:ea typeface="+mj-lt"/>
                <a:cs typeface="+mj-lt"/>
              </a:rPr>
              <a:t>Theorem</a:t>
            </a:r>
            <a:endParaRPr lang="en-GB">
              <a:solidFill>
                <a:schemeClr val="tx2"/>
              </a:solidFill>
            </a:endParaRPr>
          </a:p>
        </p:txBody>
      </p:sp>
      <p:graphicFrame>
        <p:nvGraphicFramePr>
          <p:cNvPr id="47" name="Content Placeholder 2">
            <a:extLst>
              <a:ext uri="{FF2B5EF4-FFF2-40B4-BE49-F238E27FC236}">
                <a16:creationId xmlns:a16="http://schemas.microsoft.com/office/drawing/2014/main" id="{392BB1DF-A842-42EA-8B3E-56D64150AAA9}"/>
              </a:ext>
            </a:extLst>
          </p:cNvPr>
          <p:cNvGraphicFramePr>
            <a:graphicFrameLocks noGrp="1"/>
          </p:cNvGraphicFramePr>
          <p:nvPr>
            <p:ph idx="1"/>
          </p:nvPr>
        </p:nvGraphicFramePr>
        <p:xfrm>
          <a:off x="457201" y="1709821"/>
          <a:ext cx="9745506" cy="4100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712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51">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Right Triangle 5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8" name="Group 5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9E73E7F-0B69-48B6-8565-D288BCF7B82F}"/>
              </a:ext>
            </a:extLst>
          </p:cNvPr>
          <p:cNvSpPr>
            <a:spLocks noGrp="1"/>
          </p:cNvSpPr>
          <p:nvPr>
            <p:ph type="title"/>
          </p:nvPr>
        </p:nvSpPr>
        <p:spPr>
          <a:xfrm>
            <a:off x="457201" y="728906"/>
            <a:ext cx="4712534" cy="5516051"/>
          </a:xfrm>
        </p:spPr>
        <p:txBody>
          <a:bodyPr anchor="t">
            <a:normAutofit/>
          </a:bodyPr>
          <a:lstStyle/>
          <a:p>
            <a:r>
              <a:rPr lang="en-GB" dirty="0">
                <a:solidFill>
                  <a:schemeClr val="tx2"/>
                </a:solidFill>
                <a:cs typeface="Posterama"/>
              </a:rPr>
              <a:t>Various Algorithms</a:t>
            </a:r>
            <a:endParaRPr lang="en-GB" dirty="0">
              <a:solidFill>
                <a:schemeClr val="tx2"/>
              </a:solidFill>
            </a:endParaRPr>
          </a:p>
        </p:txBody>
      </p:sp>
      <p:sp>
        <p:nvSpPr>
          <p:cNvPr id="3" name="Content Placeholder 2">
            <a:extLst>
              <a:ext uri="{FF2B5EF4-FFF2-40B4-BE49-F238E27FC236}">
                <a16:creationId xmlns:a16="http://schemas.microsoft.com/office/drawing/2014/main" id="{891AF20C-1B4D-423B-A59B-AEEB74DE5605}"/>
              </a:ext>
            </a:extLst>
          </p:cNvPr>
          <p:cNvSpPr>
            <a:spLocks noGrp="1"/>
          </p:cNvSpPr>
          <p:nvPr>
            <p:ph idx="1"/>
          </p:nvPr>
        </p:nvSpPr>
        <p:spPr>
          <a:xfrm>
            <a:off x="5388459" y="728906"/>
            <a:ext cx="5813687" cy="5545420"/>
          </a:xfrm>
        </p:spPr>
        <p:txBody>
          <a:bodyPr anchor="ctr">
            <a:normAutofit/>
          </a:bodyPr>
          <a:lstStyle/>
          <a:p>
            <a:pPr marL="342900" indent="-342900">
              <a:buAutoNum type="arabicPeriod"/>
            </a:pPr>
            <a:r>
              <a:rPr lang="en-GB" dirty="0">
                <a:solidFill>
                  <a:schemeClr val="tx2"/>
                </a:solidFill>
              </a:rPr>
              <a:t>1. Brute Force Algorithm</a:t>
            </a:r>
          </a:p>
          <a:p>
            <a:pPr marL="342900" indent="-342900">
              <a:buClr>
                <a:srgbClr val="FFFFFF"/>
              </a:buClr>
              <a:buAutoNum type="arabicPeriod"/>
            </a:pPr>
            <a:r>
              <a:rPr lang="en-GB" dirty="0">
                <a:solidFill>
                  <a:schemeClr val="tx2"/>
                </a:solidFill>
              </a:rPr>
              <a:t>2. Divide and Conquer</a:t>
            </a:r>
          </a:p>
          <a:p>
            <a:pPr marL="342900" indent="-342900">
              <a:buClr>
                <a:srgbClr val="FFFFFF"/>
              </a:buClr>
              <a:buAutoNum type="arabicPeriod"/>
            </a:pPr>
            <a:r>
              <a:rPr lang="en-GB" dirty="0">
                <a:solidFill>
                  <a:schemeClr val="tx2"/>
                </a:solidFill>
              </a:rPr>
              <a:t>3. </a:t>
            </a:r>
            <a:r>
              <a:rPr lang="en-GB" dirty="0" err="1">
                <a:solidFill>
                  <a:schemeClr val="tx2"/>
                </a:solidFill>
              </a:rPr>
              <a:t>Warnsdorff's</a:t>
            </a:r>
            <a:r>
              <a:rPr lang="en-GB" dirty="0">
                <a:solidFill>
                  <a:schemeClr val="tx2"/>
                </a:solidFill>
              </a:rPr>
              <a:t> Rule</a:t>
            </a:r>
          </a:p>
        </p:txBody>
      </p:sp>
    </p:spTree>
    <p:extLst>
      <p:ext uri="{BB962C8B-B14F-4D97-AF65-F5344CB8AC3E}">
        <p14:creationId xmlns:p14="http://schemas.microsoft.com/office/powerpoint/2010/main" val="1427048951"/>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SineVTI</vt:lpstr>
      <vt:lpstr>Hamiltonian Knight’s tour on a chessboard</vt:lpstr>
      <vt:lpstr>Problem Statement  A knight tour problem is a mathematical problem involving a knight on a chessboard. The knight of the chessboard is moved according to the rules of the chessboard. A knight tour is a sequence of moves of a knight on a chessboard such that the knight visits every sequence only once. So, we can say that it is an instance of more general Hamiltonian path problem in Graph Theory. The problem of finding a closed knight's tour is similarly an instance of the Hamiltonian Cycle Problem.</vt:lpstr>
      <vt:lpstr>The Knight's Legal Move  The knight may move two squares vertically and one square horizontally, or two squares horizontally and one square vertically (with both forming the shape of an L). This way, a knight can have a maximum of 8 moves. </vt:lpstr>
      <vt:lpstr>Relation Between Knight Tour and Graph</vt:lpstr>
      <vt:lpstr>Types of Knight's Tour Problem</vt:lpstr>
      <vt:lpstr>Open Tour</vt:lpstr>
      <vt:lpstr>Closed Tour</vt:lpstr>
      <vt:lpstr>Schwenk's Theorem</vt:lpstr>
      <vt:lpstr>Various Algorithms</vt:lpstr>
      <vt:lpstr>Brute Force Algorithm</vt:lpstr>
      <vt:lpstr>Divide and Conquer</vt:lpstr>
      <vt:lpstr>Warnsdorff's Algorithm</vt:lpstr>
      <vt:lpstr>Warnsdorff's Algorithm </vt:lpstr>
      <vt:lpstr>Warnsdorff’s Rule:</vt:lpstr>
      <vt:lpstr>Proof:</vt:lpstr>
      <vt:lpstr>Drawback</vt:lpstr>
      <vt:lpstr>Improvement of Warnsdorff's Rule</vt:lpstr>
      <vt:lpstr>Success Rate of Random Tie-break</vt:lpstr>
      <vt:lpstr>Magic Knight Tour</vt:lpstr>
      <vt:lpstr>Magic Knight Tour Example</vt:lpstr>
      <vt:lpstr>Full magic knight tour</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699</cp:revision>
  <dcterms:created xsi:type="dcterms:W3CDTF">2021-09-30T05:33:21Z</dcterms:created>
  <dcterms:modified xsi:type="dcterms:W3CDTF">2021-11-13T02:31:00Z</dcterms:modified>
</cp:coreProperties>
</file>