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85" r:id="rId4"/>
    <p:sldId id="283" r:id="rId5"/>
    <p:sldId id="281" r:id="rId6"/>
    <p:sldId id="292" r:id="rId7"/>
    <p:sldId id="282" r:id="rId8"/>
    <p:sldId id="276" r:id="rId9"/>
    <p:sldId id="280" r:id="rId10"/>
    <p:sldId id="279" r:id="rId11"/>
    <p:sldId id="277" r:id="rId12"/>
    <p:sldId id="278" r:id="rId13"/>
    <p:sldId id="290" r:id="rId14"/>
    <p:sldId id="288" r:id="rId15"/>
    <p:sldId id="289" r:id="rId16"/>
    <p:sldId id="291" r:id="rId17"/>
    <p:sldId id="257" r:id="rId18"/>
    <p:sldId id="258" r:id="rId19"/>
    <p:sldId id="259" r:id="rId20"/>
    <p:sldId id="260" r:id="rId21"/>
    <p:sldId id="261" r:id="rId22"/>
    <p:sldId id="262" r:id="rId23"/>
    <p:sldId id="263" r:id="rId24"/>
    <p:sldId id="266" r:id="rId25"/>
    <p:sldId id="267" r:id="rId26"/>
    <p:sldId id="268" r:id="rId27"/>
    <p:sldId id="269" r:id="rId28"/>
    <p:sldId id="270" r:id="rId29"/>
    <p:sldId id="272" r:id="rId30"/>
    <p:sldId id="271" r:id="rId31"/>
    <p:sldId id="273" r:id="rId32"/>
    <p:sldId id="293" r:id="rId33"/>
    <p:sldId id="294" r:id="rId34"/>
    <p:sldId id="295" r:id="rId35"/>
    <p:sldId id="296" r:id="rId36"/>
    <p:sldId id="297" r:id="rId37"/>
    <p:sldId id="298" r:id="rId38"/>
    <p:sldId id="299" r:id="rId3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E19B7-F73C-03AC-1112-04CDF0C9E51D}" v="136" dt="2021-10-31T05:08:46.873"/>
    <p1510:client id="{25FAE302-400A-6CC1-FB68-C840B7A86E77}" v="105" dt="2021-10-31T06:31:33.341"/>
    <p1510:client id="{40C4D712-A356-6220-A9E6-56517CEF7CA1}" v="54" dt="2021-10-31T06:47:39.118"/>
    <p1510:client id="{56B94A21-7B9F-1756-027A-ED8148BFCD15}" v="63" dt="2021-10-31T06:05:08.055"/>
    <p1510:client id="{A78CDA25-E3CB-870B-C223-AD08DB0C6FF7}" v="348" dt="2021-10-31T05:56:29.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b Biswas" userId="S::biswas.arnab1999@kgpian.iitkgp.ac.in::1bc4e0a6-2487-48af-9aa1-7ef84b6b678c" providerId="AD" clId="Web-{A38FB2F1-FD3E-0BAD-540A-CECAE28C8DCD}"/>
    <pc:docChg chg="addSld modSld">
      <pc:chgData name="Arnab Biswas" userId="S::biswas.arnab1999@kgpian.iitkgp.ac.in::1bc4e0a6-2487-48af-9aa1-7ef84b6b678c" providerId="AD" clId="Web-{A38FB2F1-FD3E-0BAD-540A-CECAE28C8DCD}" dt="2021-10-17T08:40:50.131" v="305" actId="20577"/>
      <pc:docMkLst>
        <pc:docMk/>
      </pc:docMkLst>
      <pc:sldChg chg="modSp">
        <pc:chgData name="Arnab Biswas" userId="S::biswas.arnab1999@kgpian.iitkgp.ac.in::1bc4e0a6-2487-48af-9aa1-7ef84b6b678c" providerId="AD" clId="Web-{A38FB2F1-FD3E-0BAD-540A-CECAE28C8DCD}" dt="2021-10-17T08:16:35.308" v="4" actId="20577"/>
        <pc:sldMkLst>
          <pc:docMk/>
          <pc:sldMk cId="739634075" sldId="270"/>
        </pc:sldMkLst>
        <pc:spChg chg="mod">
          <ac:chgData name="Arnab Biswas" userId="S::biswas.arnab1999@kgpian.iitkgp.ac.in::1bc4e0a6-2487-48af-9aa1-7ef84b6b678c" providerId="AD" clId="Web-{A38FB2F1-FD3E-0BAD-540A-CECAE28C8DCD}" dt="2021-10-17T08:16:35.308" v="4" actId="20577"/>
          <ac:spMkLst>
            <pc:docMk/>
            <pc:sldMk cId="739634075" sldId="270"/>
            <ac:spMk id="3" creationId="{4E033FB1-50FB-43F3-8DF5-37886D08BFBD}"/>
          </ac:spMkLst>
        </pc:spChg>
      </pc:sldChg>
      <pc:sldChg chg="addSp delSp modSp mod setBg setClrOvrMap">
        <pc:chgData name="Arnab Biswas" userId="S::biswas.arnab1999@kgpian.iitkgp.ac.in::1bc4e0a6-2487-48af-9aa1-7ef84b6b678c" providerId="AD" clId="Web-{A38FB2F1-FD3E-0BAD-540A-CECAE28C8DCD}" dt="2021-10-17T08:18:48.950" v="25"/>
        <pc:sldMkLst>
          <pc:docMk/>
          <pc:sldMk cId="340349959" sldId="271"/>
        </pc:sldMkLst>
        <pc:spChg chg="mod">
          <ac:chgData name="Arnab Biswas" userId="S::biswas.arnab1999@kgpian.iitkgp.ac.in::1bc4e0a6-2487-48af-9aa1-7ef84b6b678c" providerId="AD" clId="Web-{A38FB2F1-FD3E-0BAD-540A-CECAE28C8DCD}" dt="2021-10-17T08:18:48.950" v="25"/>
          <ac:spMkLst>
            <pc:docMk/>
            <pc:sldMk cId="340349959" sldId="271"/>
            <ac:spMk id="2" creationId="{5604153A-06C3-4773-A435-E5E0ED7ECB70}"/>
          </ac:spMkLst>
        </pc:spChg>
        <pc:spChg chg="del mod">
          <ac:chgData name="Arnab Biswas" userId="S::biswas.arnab1999@kgpian.iitkgp.ac.in::1bc4e0a6-2487-48af-9aa1-7ef84b6b678c" providerId="AD" clId="Web-{A38FB2F1-FD3E-0BAD-540A-CECAE28C8DCD}" dt="2021-10-17T08:18:48.950" v="25"/>
          <ac:spMkLst>
            <pc:docMk/>
            <pc:sldMk cId="340349959" sldId="271"/>
            <ac:spMk id="3" creationId="{1EA0E41A-294D-41FE-901C-6E24294A0D16}"/>
          </ac:spMkLst>
        </pc:spChg>
        <pc:spChg chg="add">
          <ac:chgData name="Arnab Biswas" userId="S::biswas.arnab1999@kgpian.iitkgp.ac.in::1bc4e0a6-2487-48af-9aa1-7ef84b6b678c" providerId="AD" clId="Web-{A38FB2F1-FD3E-0BAD-540A-CECAE28C8DCD}" dt="2021-10-17T08:18:48.950" v="25"/>
          <ac:spMkLst>
            <pc:docMk/>
            <pc:sldMk cId="340349959" sldId="271"/>
            <ac:spMk id="10" creationId="{9228552E-C8B1-4A80-8448-0787CE0FC704}"/>
          </ac:spMkLst>
        </pc:spChg>
        <pc:graphicFrameChg chg="add">
          <ac:chgData name="Arnab Biswas" userId="S::biswas.arnab1999@kgpian.iitkgp.ac.in::1bc4e0a6-2487-48af-9aa1-7ef84b6b678c" providerId="AD" clId="Web-{A38FB2F1-FD3E-0BAD-540A-CECAE28C8DCD}" dt="2021-10-17T08:18:48.950" v="25"/>
          <ac:graphicFrameMkLst>
            <pc:docMk/>
            <pc:sldMk cId="340349959" sldId="271"/>
            <ac:graphicFrameMk id="5" creationId="{C567806C-7B29-4881-B1CF-ED3121216228}"/>
          </ac:graphicFrameMkLst>
        </pc:graphicFrameChg>
        <pc:picChg chg="add">
          <ac:chgData name="Arnab Biswas" userId="S::biswas.arnab1999@kgpian.iitkgp.ac.in::1bc4e0a6-2487-48af-9aa1-7ef84b6b678c" providerId="AD" clId="Web-{A38FB2F1-FD3E-0BAD-540A-CECAE28C8DCD}" dt="2021-10-17T08:18:48.950" v="25"/>
          <ac:picMkLst>
            <pc:docMk/>
            <pc:sldMk cId="340349959" sldId="271"/>
            <ac:picMk id="6" creationId="{BCEABDB0-2033-4466-9328-9C5930996FF9}"/>
          </ac:picMkLst>
        </pc:picChg>
      </pc:sldChg>
      <pc:sldChg chg="addSp delSp modSp new">
        <pc:chgData name="Arnab Biswas" userId="S::biswas.arnab1999@kgpian.iitkgp.ac.in::1bc4e0a6-2487-48af-9aa1-7ef84b6b678c" providerId="AD" clId="Web-{A38FB2F1-FD3E-0BAD-540A-CECAE28C8DCD}" dt="2021-10-17T08:40:50.131" v="305" actId="20577"/>
        <pc:sldMkLst>
          <pc:docMk/>
          <pc:sldMk cId="4293900922" sldId="272"/>
        </pc:sldMkLst>
        <pc:spChg chg="mod">
          <ac:chgData name="Arnab Biswas" userId="S::biswas.arnab1999@kgpian.iitkgp.ac.in::1bc4e0a6-2487-48af-9aa1-7ef84b6b678c" providerId="AD" clId="Web-{A38FB2F1-FD3E-0BAD-540A-CECAE28C8DCD}" dt="2021-10-17T08:36:22.176" v="185" actId="20577"/>
          <ac:spMkLst>
            <pc:docMk/>
            <pc:sldMk cId="4293900922" sldId="272"/>
            <ac:spMk id="2" creationId="{CA8A296B-FB71-4030-97B2-03DF89CFEB0F}"/>
          </ac:spMkLst>
        </pc:spChg>
        <pc:spChg chg="del">
          <ac:chgData name="Arnab Biswas" userId="S::biswas.arnab1999@kgpian.iitkgp.ac.in::1bc4e0a6-2487-48af-9aa1-7ef84b6b678c" providerId="AD" clId="Web-{A38FB2F1-FD3E-0BAD-540A-CECAE28C8DCD}" dt="2021-10-17T08:20:34.763" v="27"/>
          <ac:spMkLst>
            <pc:docMk/>
            <pc:sldMk cId="4293900922" sldId="272"/>
            <ac:spMk id="3" creationId="{FBBDE8E6-716E-490E-A690-3672F54C60E3}"/>
          </ac:spMkLst>
        </pc:spChg>
        <pc:spChg chg="add mod">
          <ac:chgData name="Arnab Biswas" userId="S::biswas.arnab1999@kgpian.iitkgp.ac.in::1bc4e0a6-2487-48af-9aa1-7ef84b6b678c" providerId="AD" clId="Web-{A38FB2F1-FD3E-0BAD-540A-CECAE28C8DCD}" dt="2021-10-17T08:27:25.329" v="80" actId="1076"/>
          <ac:spMkLst>
            <pc:docMk/>
            <pc:sldMk cId="4293900922" sldId="272"/>
            <ac:spMk id="5" creationId="{05C05BFD-1D86-4393-8A23-E45BE9A395CA}"/>
          </ac:spMkLst>
        </pc:spChg>
        <pc:spChg chg="add mod">
          <ac:chgData name="Arnab Biswas" userId="S::biswas.arnab1999@kgpian.iitkgp.ac.in::1bc4e0a6-2487-48af-9aa1-7ef84b6b678c" providerId="AD" clId="Web-{A38FB2F1-FD3E-0BAD-540A-CECAE28C8DCD}" dt="2021-10-17T08:40:50.131" v="305" actId="20577"/>
          <ac:spMkLst>
            <pc:docMk/>
            <pc:sldMk cId="4293900922" sldId="272"/>
            <ac:spMk id="8" creationId="{4644556B-4622-424D-A298-7ECBE5CA0E3D}"/>
          </ac:spMkLst>
        </pc:spChg>
        <pc:graphicFrameChg chg="add mod ord modGraphic">
          <ac:chgData name="Arnab Biswas" userId="S::biswas.arnab1999@kgpian.iitkgp.ac.in::1bc4e0a6-2487-48af-9aa1-7ef84b6b678c" providerId="AD" clId="Web-{A38FB2F1-FD3E-0BAD-540A-CECAE28C8DCD}" dt="2021-10-17T08:32:38.800" v="138"/>
          <ac:graphicFrameMkLst>
            <pc:docMk/>
            <pc:sldMk cId="4293900922" sldId="272"/>
            <ac:graphicFrameMk id="4" creationId="{AEA04AAE-51E7-4750-87BE-67181656C844}"/>
          </ac:graphicFrameMkLst>
        </pc:graphicFrameChg>
        <pc:graphicFrameChg chg="add mod modGraphic">
          <ac:chgData name="Arnab Biswas" userId="S::biswas.arnab1999@kgpian.iitkgp.ac.in::1bc4e0a6-2487-48af-9aa1-7ef84b6b678c" providerId="AD" clId="Web-{A38FB2F1-FD3E-0BAD-540A-CECAE28C8DCD}" dt="2021-10-17T08:34:40.941" v="148"/>
          <ac:graphicFrameMkLst>
            <pc:docMk/>
            <pc:sldMk cId="4293900922" sldId="272"/>
            <ac:graphicFrameMk id="7" creationId="{FAB31128-592E-40EC-BAE6-EE4FF9993F18}"/>
          </ac:graphicFrameMkLst>
        </pc:graphicFrameChg>
      </pc:sldChg>
    </pc:docChg>
  </pc:docChgLst>
  <pc:docChgLst>
    <pc:chgData name="Guest User" userId="S::urn:spo:anon#2c4b8253dac001f67b2f18f781abde46940f33980a3914ea539aa3d04a32fd3e::" providerId="AD" clId="Web-{1DFA7747-0EAA-D3D3-9401-20B84244C9CC}"/>
    <pc:docChg chg="addSld delSld modSld sldOrd">
      <pc:chgData name="Guest User" userId="S::urn:spo:anon#2c4b8253dac001f67b2f18f781abde46940f33980a3914ea539aa3d04a32fd3e::" providerId="AD" clId="Web-{1DFA7747-0EAA-D3D3-9401-20B84244C9CC}" dt="2021-10-28T14:03:56.774" v="672" actId="1076"/>
      <pc:docMkLst>
        <pc:docMk/>
      </pc:docMkLst>
      <pc:sldChg chg="ord">
        <pc:chgData name="Guest User" userId="S::urn:spo:anon#2c4b8253dac001f67b2f18f781abde46940f33980a3914ea539aa3d04a32fd3e::" providerId="AD" clId="Web-{1DFA7747-0EAA-D3D3-9401-20B84244C9CC}" dt="2021-10-28T13:20:16.577" v="495"/>
        <pc:sldMkLst>
          <pc:docMk/>
          <pc:sldMk cId="2476258366" sldId="257"/>
        </pc:sldMkLst>
      </pc:sldChg>
      <pc:sldChg chg="modSp">
        <pc:chgData name="Guest User" userId="S::urn:spo:anon#2c4b8253dac001f67b2f18f781abde46940f33980a3914ea539aa3d04a32fd3e::" providerId="AD" clId="Web-{1DFA7747-0EAA-D3D3-9401-20B84244C9CC}" dt="2021-10-28T12:20:09.776" v="439" actId="20577"/>
        <pc:sldMkLst>
          <pc:docMk/>
          <pc:sldMk cId="2597934342" sldId="276"/>
        </pc:sldMkLst>
        <pc:spChg chg="mod">
          <ac:chgData name="Guest User" userId="S::urn:spo:anon#2c4b8253dac001f67b2f18f781abde46940f33980a3914ea539aa3d04a32fd3e::" providerId="AD" clId="Web-{1DFA7747-0EAA-D3D3-9401-20B84244C9CC}" dt="2021-10-28T12:20:09.776" v="439" actId="20577"/>
          <ac:spMkLst>
            <pc:docMk/>
            <pc:sldMk cId="2597934342" sldId="276"/>
            <ac:spMk id="3" creationId="{FCFFDB00-BE55-4E1F-B753-C14BD7058A6C}"/>
          </ac:spMkLst>
        </pc:spChg>
      </pc:sldChg>
      <pc:sldChg chg="modSp">
        <pc:chgData name="Guest User" userId="S::urn:spo:anon#2c4b8253dac001f67b2f18f781abde46940f33980a3914ea539aa3d04a32fd3e::" providerId="AD" clId="Web-{1DFA7747-0EAA-D3D3-9401-20B84244C9CC}" dt="2021-10-28T11:51:37.999" v="50" actId="20577"/>
        <pc:sldMkLst>
          <pc:docMk/>
          <pc:sldMk cId="4288192948" sldId="277"/>
        </pc:sldMkLst>
        <pc:graphicFrameChg chg="modGraphic">
          <ac:chgData name="Guest User" userId="S::urn:spo:anon#2c4b8253dac001f67b2f18f781abde46940f33980a3914ea539aa3d04a32fd3e::" providerId="AD" clId="Web-{1DFA7747-0EAA-D3D3-9401-20B84244C9CC}" dt="2021-10-28T11:51:37.999" v="50" actId="20577"/>
          <ac:graphicFrameMkLst>
            <pc:docMk/>
            <pc:sldMk cId="4288192948" sldId="277"/>
            <ac:graphicFrameMk id="17" creationId="{745C6F17-7D50-4BC6-89F6-61E60F900968}"/>
          </ac:graphicFrameMkLst>
        </pc:graphicFrameChg>
      </pc:sldChg>
      <pc:sldChg chg="addSp delSp modSp add del mod modClrScheme delDesignElem chgLayout">
        <pc:chgData name="Guest User" userId="S::urn:spo:anon#2c4b8253dac001f67b2f18f781abde46940f33980a3914ea539aa3d04a32fd3e::" providerId="AD" clId="Web-{1DFA7747-0EAA-D3D3-9401-20B84244C9CC}" dt="2021-10-28T12:15:15.508" v="287" actId="1076"/>
        <pc:sldMkLst>
          <pc:docMk/>
          <pc:sldMk cId="2804313151" sldId="278"/>
        </pc:sldMkLst>
        <pc:spChg chg="mod ord">
          <ac:chgData name="Guest User" userId="S::urn:spo:anon#2c4b8253dac001f67b2f18f781abde46940f33980a3914ea539aa3d04a32fd3e::" providerId="AD" clId="Web-{1DFA7747-0EAA-D3D3-9401-20B84244C9CC}" dt="2021-10-28T12:13:03.586" v="248"/>
          <ac:spMkLst>
            <pc:docMk/>
            <pc:sldMk cId="2804313151" sldId="278"/>
            <ac:spMk id="2" creationId="{C19C260D-490A-470C-A150-98D9A9F84AE8}"/>
          </ac:spMkLst>
        </pc:spChg>
        <pc:spChg chg="add del">
          <ac:chgData name="Guest User" userId="S::urn:spo:anon#2c4b8253dac001f67b2f18f781abde46940f33980a3914ea539aa3d04a32fd3e::" providerId="AD" clId="Web-{1DFA7747-0EAA-D3D3-9401-20B84244C9CC}" dt="2021-10-28T11:56:17.157" v="58"/>
          <ac:spMkLst>
            <pc:docMk/>
            <pc:sldMk cId="2804313151" sldId="278"/>
            <ac:spMk id="5" creationId="{F8AF1A58-A24D-4241-86A2-0DBF6928FBFF}"/>
          </ac:spMkLst>
        </pc:spChg>
        <pc:spChg chg="add del mod">
          <ac:chgData name="Guest User" userId="S::urn:spo:anon#2c4b8253dac001f67b2f18f781abde46940f33980a3914ea539aa3d04a32fd3e::" providerId="AD" clId="Web-{1DFA7747-0EAA-D3D3-9401-20B84244C9CC}" dt="2021-10-28T12:08:47.568" v="217"/>
          <ac:spMkLst>
            <pc:docMk/>
            <pc:sldMk cId="2804313151" sldId="278"/>
            <ac:spMk id="6" creationId="{8C78EF7F-FE0D-4357-B7E8-37F207D84F8B}"/>
          </ac:spMkLst>
        </pc:spChg>
        <pc:spChg chg="add del mod ord">
          <ac:chgData name="Guest User" userId="S::urn:spo:anon#2c4b8253dac001f67b2f18f781abde46940f33980a3914ea539aa3d04a32fd3e::" providerId="AD" clId="Web-{1DFA7747-0EAA-D3D3-9401-20B84244C9CC}" dt="2021-10-28T12:06:38.349" v="191"/>
          <ac:spMkLst>
            <pc:docMk/>
            <pc:sldMk cId="2804313151" sldId="278"/>
            <ac:spMk id="7" creationId="{2C3691B3-C8EA-4807-978A-457A1B945CB5}"/>
          </ac:spMkLst>
        </pc:spChg>
        <pc:spChg chg="add del mod">
          <ac:chgData name="Guest User" userId="S::urn:spo:anon#2c4b8253dac001f67b2f18f781abde46940f33980a3914ea539aa3d04a32fd3e::" providerId="AD" clId="Web-{1DFA7747-0EAA-D3D3-9401-20B84244C9CC}" dt="2021-10-28T12:00:04.627" v="116"/>
          <ac:spMkLst>
            <pc:docMk/>
            <pc:sldMk cId="2804313151" sldId="278"/>
            <ac:spMk id="8" creationId="{3F38254C-FE59-4B4C-B082-9AF0F1FE2753}"/>
          </ac:spMkLst>
        </pc:spChg>
        <pc:spChg chg="add del mod">
          <ac:chgData name="Guest User" userId="S::urn:spo:anon#2c4b8253dac001f67b2f18f781abde46940f33980a3914ea539aa3d04a32fd3e::" providerId="AD" clId="Web-{1DFA7747-0EAA-D3D3-9401-20B84244C9CC}" dt="2021-10-28T11:59:58.690" v="114"/>
          <ac:spMkLst>
            <pc:docMk/>
            <pc:sldMk cId="2804313151" sldId="278"/>
            <ac:spMk id="9" creationId="{DFCCE1C9-0A46-469D-B528-102010A1BFBD}"/>
          </ac:spMkLst>
        </pc:spChg>
        <pc:spChg chg="add del">
          <ac:chgData name="Guest User" userId="S::urn:spo:anon#2c4b8253dac001f67b2f18f781abde46940f33980a3914ea539aa3d04a32fd3e::" providerId="AD" clId="Web-{1DFA7747-0EAA-D3D3-9401-20B84244C9CC}" dt="2021-10-28T11:59:37.940" v="110"/>
          <ac:spMkLst>
            <pc:docMk/>
            <pc:sldMk cId="2804313151" sldId="278"/>
            <ac:spMk id="10" creationId="{69AE6A4E-F9CF-469D-B081-3F6EB968D567}"/>
          </ac:spMkLst>
        </pc:spChg>
        <pc:spChg chg="add del mod">
          <ac:chgData name="Guest User" userId="S::urn:spo:anon#2c4b8253dac001f67b2f18f781abde46940f33980a3914ea539aa3d04a32fd3e::" providerId="AD" clId="Web-{1DFA7747-0EAA-D3D3-9401-20B84244C9CC}" dt="2021-10-28T12:06:57.411" v="196"/>
          <ac:spMkLst>
            <pc:docMk/>
            <pc:sldMk cId="2804313151" sldId="278"/>
            <ac:spMk id="11" creationId="{2BF530E2-CB7A-4363-A9D7-ED67DD11A8DF}"/>
          </ac:spMkLst>
        </pc:spChg>
        <pc:spChg chg="add del mod">
          <ac:chgData name="Guest User" userId="S::urn:spo:anon#2c4b8253dac001f67b2f18f781abde46940f33980a3914ea539aa3d04a32fd3e::" providerId="AD" clId="Web-{1DFA7747-0EAA-D3D3-9401-20B84244C9CC}" dt="2021-10-28T12:06:50.021" v="194"/>
          <ac:spMkLst>
            <pc:docMk/>
            <pc:sldMk cId="2804313151" sldId="278"/>
            <ac:spMk id="12" creationId="{7D7566EE-03C9-4454-8B45-8B3ECF8CD4FA}"/>
          </ac:spMkLst>
        </pc:spChg>
        <pc:spChg chg="add del">
          <ac:chgData name="Guest User" userId="S::urn:spo:anon#2c4b8253dac001f67b2f18f781abde46940f33980a3914ea539aa3d04a32fd3e::" providerId="AD" clId="Web-{1DFA7747-0EAA-D3D3-9401-20B84244C9CC}" dt="2021-10-28T12:09:17.865" v="224"/>
          <ac:spMkLst>
            <pc:docMk/>
            <pc:sldMk cId="2804313151" sldId="278"/>
            <ac:spMk id="13" creationId="{6FF082ED-9A4B-4A34-92E3-3F202F24F70A}"/>
          </ac:spMkLst>
        </pc:spChg>
        <pc:spChg chg="add del">
          <ac:chgData name="Guest User" userId="S::urn:spo:anon#2c4b8253dac001f67b2f18f781abde46940f33980a3914ea539aa3d04a32fd3e::" providerId="AD" clId="Web-{1DFA7747-0EAA-D3D3-9401-20B84244C9CC}" dt="2021-10-28T12:09:17.256" v="223"/>
          <ac:spMkLst>
            <pc:docMk/>
            <pc:sldMk cId="2804313151" sldId="278"/>
            <ac:spMk id="14" creationId="{61B0F672-A2DF-4CA8-9128-D72E6E903C8B}"/>
          </ac:spMkLst>
        </pc:spChg>
        <pc:spChg chg="add del">
          <ac:chgData name="Guest User" userId="S::urn:spo:anon#2c4b8253dac001f67b2f18f781abde46940f33980a3914ea539aa3d04a32fd3e::" providerId="AD" clId="Web-{1DFA7747-0EAA-D3D3-9401-20B84244C9CC}" dt="2021-10-28T12:09:16.272" v="222"/>
          <ac:spMkLst>
            <pc:docMk/>
            <pc:sldMk cId="2804313151" sldId="278"/>
            <ac:spMk id="15" creationId="{FB01797A-54C3-4B41-81A2-BF0430747CA0}"/>
          </ac:spMkLst>
        </pc:spChg>
        <pc:spChg chg="add del">
          <ac:chgData name="Guest User" userId="S::urn:spo:anon#2c4b8253dac001f67b2f18f781abde46940f33980a3914ea539aa3d04a32fd3e::" providerId="AD" clId="Web-{1DFA7747-0EAA-D3D3-9401-20B84244C9CC}" dt="2021-10-28T12:10:42.272" v="232"/>
          <ac:spMkLst>
            <pc:docMk/>
            <pc:sldMk cId="2804313151" sldId="278"/>
            <ac:spMk id="17" creationId="{F8260ED5-17F7-4158-B241-D51DD4CF1B7E}"/>
          </ac:spMkLst>
        </pc:spChg>
        <pc:spChg chg="add del">
          <ac:chgData name="Guest User" userId="S::urn:spo:anon#2c4b8253dac001f67b2f18f781abde46940f33980a3914ea539aa3d04a32fd3e::" providerId="AD" clId="Web-{1DFA7747-0EAA-D3D3-9401-20B84244C9CC}" dt="2021-10-28T12:10:42.272" v="232"/>
          <ac:spMkLst>
            <pc:docMk/>
            <pc:sldMk cId="2804313151" sldId="278"/>
            <ac:spMk id="18" creationId="{A8384FB5-9ADC-4DDC-881B-597D56F5B15D}"/>
          </ac:spMkLst>
        </pc:spChg>
        <pc:spChg chg="add del">
          <ac:chgData name="Guest User" userId="S::urn:spo:anon#2c4b8253dac001f67b2f18f781abde46940f33980a3914ea539aa3d04a32fd3e::" providerId="AD" clId="Web-{1DFA7747-0EAA-D3D3-9401-20B84244C9CC}" dt="2021-10-28T12:10:42.272" v="232"/>
          <ac:spMkLst>
            <pc:docMk/>
            <pc:sldMk cId="2804313151" sldId="278"/>
            <ac:spMk id="19" creationId="{91E5A9A7-95C6-4F4F-B00E-C82E07FE62EF}"/>
          </ac:spMkLst>
        </pc:spChg>
        <pc:spChg chg="add del">
          <ac:chgData name="Guest User" userId="S::urn:spo:anon#2c4b8253dac001f67b2f18f781abde46940f33980a3914ea539aa3d04a32fd3e::" providerId="AD" clId="Web-{1DFA7747-0EAA-D3D3-9401-20B84244C9CC}" dt="2021-10-28T12:10:42.272" v="232"/>
          <ac:spMkLst>
            <pc:docMk/>
            <pc:sldMk cId="2804313151" sldId="278"/>
            <ac:spMk id="20" creationId="{D07DD2DE-F619-49DD-B5E7-03A290FF4ED1}"/>
          </ac:spMkLst>
        </pc:spChg>
        <pc:spChg chg="del">
          <ac:chgData name="Guest User" userId="S::urn:spo:anon#2c4b8253dac001f67b2f18f781abde46940f33980a3914ea539aa3d04a32fd3e::" providerId="AD" clId="Web-{1DFA7747-0EAA-D3D3-9401-20B84244C9CC}" dt="2021-10-28T11:58:30.892" v="102"/>
          <ac:spMkLst>
            <pc:docMk/>
            <pc:sldMk cId="2804313151" sldId="278"/>
            <ac:spMk id="21" creationId="{D12DDE76-C203-4047-9998-63900085B5E8}"/>
          </ac:spMkLst>
        </pc:spChg>
        <pc:spChg chg="add del">
          <ac:chgData name="Guest User" userId="S::urn:spo:anon#2c4b8253dac001f67b2f18f781abde46940f33980a3914ea539aa3d04a32fd3e::" providerId="AD" clId="Web-{1DFA7747-0EAA-D3D3-9401-20B84244C9CC}" dt="2021-10-28T12:10:42.272" v="232"/>
          <ac:spMkLst>
            <pc:docMk/>
            <pc:sldMk cId="2804313151" sldId="278"/>
            <ac:spMk id="22" creationId="{85149191-5F60-4A28-AAFF-039F96B0F3EC}"/>
          </ac:spMkLst>
        </pc:spChg>
        <pc:spChg chg="add del">
          <ac:chgData name="Guest User" userId="S::urn:spo:anon#2c4b8253dac001f67b2f18f781abde46940f33980a3914ea539aa3d04a32fd3e::" providerId="AD" clId="Web-{1DFA7747-0EAA-D3D3-9401-20B84244C9CC}" dt="2021-10-28T12:13:03.586" v="248"/>
          <ac:spMkLst>
            <pc:docMk/>
            <pc:sldMk cId="2804313151" sldId="278"/>
            <ac:spMk id="23" creationId="{6753252F-4873-4F63-801D-CC719279A7D5}"/>
          </ac:spMkLst>
        </pc:spChg>
        <pc:spChg chg="add del mod">
          <ac:chgData name="Guest User" userId="S::urn:spo:anon#2c4b8253dac001f67b2f18f781abde46940f33980a3914ea539aa3d04a32fd3e::" providerId="AD" clId="Web-{1DFA7747-0EAA-D3D3-9401-20B84244C9CC}" dt="2021-10-28T12:12:29.820" v="245"/>
          <ac:spMkLst>
            <pc:docMk/>
            <pc:sldMk cId="2804313151" sldId="278"/>
            <ac:spMk id="24" creationId="{F79FB9D5-8B48-42D2-A5F6-7FA05A46779C}"/>
          </ac:spMkLst>
        </pc:spChg>
        <pc:spChg chg="add del">
          <ac:chgData name="Guest User" userId="S::urn:spo:anon#2c4b8253dac001f67b2f18f781abde46940f33980a3914ea539aa3d04a32fd3e::" providerId="AD" clId="Web-{1DFA7747-0EAA-D3D3-9401-20B84244C9CC}" dt="2021-10-28T12:13:03.586" v="248"/>
          <ac:spMkLst>
            <pc:docMk/>
            <pc:sldMk cId="2804313151" sldId="278"/>
            <ac:spMk id="25" creationId="{047C8CCB-F95D-4249-92DD-651249D3535A}"/>
          </ac:spMkLst>
        </pc:spChg>
        <pc:spChg chg="add mod">
          <ac:chgData name="Guest User" userId="S::urn:spo:anon#2c4b8253dac001f67b2f18f781abde46940f33980a3914ea539aa3d04a32fd3e::" providerId="AD" clId="Web-{1DFA7747-0EAA-D3D3-9401-20B84244C9CC}" dt="2021-10-28T12:15:15.508" v="287" actId="1076"/>
          <ac:spMkLst>
            <pc:docMk/>
            <pc:sldMk cId="2804313151" sldId="278"/>
            <ac:spMk id="28" creationId="{C3E7E874-E93B-42F0-96C5-4966D8890840}"/>
          </ac:spMkLst>
        </pc:spChg>
        <pc:spChg chg="add">
          <ac:chgData name="Guest User" userId="S::urn:spo:anon#2c4b8253dac001f67b2f18f781abde46940f33980a3914ea539aa3d04a32fd3e::" providerId="AD" clId="Web-{1DFA7747-0EAA-D3D3-9401-20B84244C9CC}" dt="2021-10-28T12:13:03.586" v="248"/>
          <ac:spMkLst>
            <pc:docMk/>
            <pc:sldMk cId="2804313151" sldId="278"/>
            <ac:spMk id="30" creationId="{D12DDE76-C203-4047-9998-63900085B5E8}"/>
          </ac:spMkLst>
        </pc:spChg>
        <pc:picChg chg="add del mod">
          <ac:chgData name="Guest User" userId="S::urn:spo:anon#2c4b8253dac001f67b2f18f781abde46940f33980a3914ea539aa3d04a32fd3e::" providerId="AD" clId="Web-{1DFA7747-0EAA-D3D3-9401-20B84244C9CC}" dt="2021-10-28T12:08:31.959" v="211"/>
          <ac:picMkLst>
            <pc:docMk/>
            <pc:sldMk cId="2804313151" sldId="278"/>
            <ac:picMk id="3" creationId="{92FCA17D-06AC-4AF7-9E90-3A8CC27A8D16}"/>
          </ac:picMkLst>
        </pc:picChg>
        <pc:picChg chg="mod ord">
          <ac:chgData name="Guest User" userId="S::urn:spo:anon#2c4b8253dac001f67b2f18f781abde46940f33980a3914ea539aa3d04a32fd3e::" providerId="AD" clId="Web-{1DFA7747-0EAA-D3D3-9401-20B84244C9CC}" dt="2021-10-28T12:14:47.274" v="283" actId="1076"/>
          <ac:picMkLst>
            <pc:docMk/>
            <pc:sldMk cId="2804313151" sldId="278"/>
            <ac:picMk id="4" creationId="{23945651-0166-4896-A644-38834E328DFC}"/>
          </ac:picMkLst>
        </pc:picChg>
        <pc:picChg chg="add del mod">
          <ac:chgData name="Guest User" userId="S::urn:spo:anon#2c4b8253dac001f67b2f18f781abde46940f33980a3914ea539aa3d04a32fd3e::" providerId="AD" clId="Web-{1DFA7747-0EAA-D3D3-9401-20B84244C9CC}" dt="2021-10-28T12:12:09.476" v="242"/>
          <ac:picMkLst>
            <pc:docMk/>
            <pc:sldMk cId="2804313151" sldId="278"/>
            <ac:picMk id="16" creationId="{CE3A9ECD-52A9-47B0-A620-2747E75B64C1}"/>
          </ac:picMkLst>
        </pc:picChg>
        <pc:picChg chg="add mod">
          <ac:chgData name="Guest User" userId="S::urn:spo:anon#2c4b8253dac001f67b2f18f781abde46940f33980a3914ea539aa3d04a32fd3e::" providerId="AD" clId="Web-{1DFA7747-0EAA-D3D3-9401-20B84244C9CC}" dt="2021-10-28T12:15:10.477" v="286" actId="1076"/>
          <ac:picMkLst>
            <pc:docMk/>
            <pc:sldMk cId="2804313151" sldId="278"/>
            <ac:picMk id="26" creationId="{355C8FBE-B997-4E6E-935D-65B3D9957218}"/>
          </ac:picMkLst>
        </pc:picChg>
      </pc:sldChg>
      <pc:sldChg chg="addSp modSp">
        <pc:chgData name="Guest User" userId="S::urn:spo:anon#2c4b8253dac001f67b2f18f781abde46940f33980a3914ea539aa3d04a32fd3e::" providerId="AD" clId="Web-{1DFA7747-0EAA-D3D3-9401-20B84244C9CC}" dt="2021-10-28T12:18:59.291" v="400" actId="20577"/>
        <pc:sldMkLst>
          <pc:docMk/>
          <pc:sldMk cId="3296901624" sldId="279"/>
        </pc:sldMkLst>
        <pc:spChg chg="add mod">
          <ac:chgData name="Guest User" userId="S::urn:spo:anon#2c4b8253dac001f67b2f18f781abde46940f33980a3914ea539aa3d04a32fd3e::" providerId="AD" clId="Web-{1DFA7747-0EAA-D3D3-9401-20B84244C9CC}" dt="2021-10-28T12:17:51.244" v="367" actId="20577"/>
          <ac:spMkLst>
            <pc:docMk/>
            <pc:sldMk cId="3296901624" sldId="279"/>
            <ac:spMk id="3" creationId="{664823CE-8B3B-454B-952D-6616FC5671D7}"/>
          </ac:spMkLst>
        </pc:spChg>
        <pc:spChg chg="add mod">
          <ac:chgData name="Guest User" userId="S::urn:spo:anon#2c4b8253dac001f67b2f18f781abde46940f33980a3914ea539aa3d04a32fd3e::" providerId="AD" clId="Web-{1DFA7747-0EAA-D3D3-9401-20B84244C9CC}" dt="2021-10-28T12:18:41.322" v="383" actId="20577"/>
          <ac:spMkLst>
            <pc:docMk/>
            <pc:sldMk cId="3296901624" sldId="279"/>
            <ac:spMk id="4" creationId="{629AEBD0-E051-44ED-A1AC-70B0A7FA6D52}"/>
          </ac:spMkLst>
        </pc:spChg>
        <pc:spChg chg="add mod">
          <ac:chgData name="Guest User" userId="S::urn:spo:anon#2c4b8253dac001f67b2f18f781abde46940f33980a3914ea539aa3d04a32fd3e::" providerId="AD" clId="Web-{1DFA7747-0EAA-D3D3-9401-20B84244C9CC}" dt="2021-10-28T12:17:41.869" v="366" actId="20577"/>
          <ac:spMkLst>
            <pc:docMk/>
            <pc:sldMk cId="3296901624" sldId="279"/>
            <ac:spMk id="5" creationId="{32C3336E-714B-414B-B2E2-57AA54FB75A4}"/>
          </ac:spMkLst>
        </pc:spChg>
        <pc:spChg chg="add mod">
          <ac:chgData name="Guest User" userId="S::urn:spo:anon#2c4b8253dac001f67b2f18f781abde46940f33980a3914ea539aa3d04a32fd3e::" providerId="AD" clId="Web-{1DFA7747-0EAA-D3D3-9401-20B84244C9CC}" dt="2021-10-28T12:18:59.291" v="400" actId="20577"/>
          <ac:spMkLst>
            <pc:docMk/>
            <pc:sldMk cId="3296901624" sldId="279"/>
            <ac:spMk id="6" creationId="{DB6ED7C0-4990-4365-9A08-58499B41FAB2}"/>
          </ac:spMkLst>
        </pc:spChg>
        <pc:spChg chg="add mod">
          <ac:chgData name="Guest User" userId="S::urn:spo:anon#2c4b8253dac001f67b2f18f781abde46940f33980a3914ea539aa3d04a32fd3e::" providerId="AD" clId="Web-{1DFA7747-0EAA-D3D3-9401-20B84244C9CC}" dt="2021-10-28T12:17:55.212" v="369" actId="20577"/>
          <ac:spMkLst>
            <pc:docMk/>
            <pc:sldMk cId="3296901624" sldId="279"/>
            <ac:spMk id="9" creationId="{3C0E172C-B77A-484D-AA3F-91396D36A344}"/>
          </ac:spMkLst>
        </pc:spChg>
      </pc:sldChg>
      <pc:sldChg chg="addSp delSp modSp new del">
        <pc:chgData name="Guest User" userId="S::urn:spo:anon#2c4b8253dac001f67b2f18f781abde46940f33980a3914ea539aa3d04a32fd3e::" providerId="AD" clId="Web-{1DFA7747-0EAA-D3D3-9401-20B84244C9CC}" dt="2021-10-28T12:54:13.166" v="448"/>
        <pc:sldMkLst>
          <pc:docMk/>
          <pc:sldMk cId="1725263184" sldId="286"/>
        </pc:sldMkLst>
        <pc:spChg chg="mod">
          <ac:chgData name="Guest User" userId="S::urn:spo:anon#2c4b8253dac001f67b2f18f781abde46940f33980a3914ea539aa3d04a32fd3e::" providerId="AD" clId="Web-{1DFA7747-0EAA-D3D3-9401-20B84244C9CC}" dt="2021-10-28T12:36:12.392" v="444" actId="20577"/>
          <ac:spMkLst>
            <pc:docMk/>
            <pc:sldMk cId="1725263184" sldId="286"/>
            <ac:spMk id="3" creationId="{BE43F350-2E59-4480-AB54-833A68CF31F0}"/>
          </ac:spMkLst>
        </pc:spChg>
        <pc:spChg chg="add del">
          <ac:chgData name="Guest User" userId="S::urn:spo:anon#2c4b8253dac001f67b2f18f781abde46940f33980a3914ea539aa3d04a32fd3e::" providerId="AD" clId="Web-{1DFA7747-0EAA-D3D3-9401-20B84244C9CC}" dt="2021-10-28T12:53:40.884" v="446"/>
          <ac:spMkLst>
            <pc:docMk/>
            <pc:sldMk cId="1725263184" sldId="286"/>
            <ac:spMk id="4" creationId="{8A8B371D-19C2-4E7B-B0E1-4103B0162B62}"/>
          </ac:spMkLst>
        </pc:spChg>
        <pc:spChg chg="add">
          <ac:chgData name="Guest User" userId="S::urn:spo:anon#2c4b8253dac001f67b2f18f781abde46940f33980a3914ea539aa3d04a32fd3e::" providerId="AD" clId="Web-{1DFA7747-0EAA-D3D3-9401-20B84244C9CC}" dt="2021-10-28T12:54:09.103" v="447"/>
          <ac:spMkLst>
            <pc:docMk/>
            <pc:sldMk cId="1725263184" sldId="286"/>
            <ac:spMk id="5" creationId="{3595C60B-7AA0-411B-BAB7-357BA5F493FF}"/>
          </ac:spMkLst>
        </pc:spChg>
      </pc:sldChg>
      <pc:sldChg chg="addSp delSp modSp new del mod setBg">
        <pc:chgData name="Guest User" userId="S::urn:spo:anon#2c4b8253dac001f67b2f18f781abde46940f33980a3914ea539aa3d04a32fd3e::" providerId="AD" clId="Web-{1DFA7747-0EAA-D3D3-9401-20B84244C9CC}" dt="2021-10-28T13:52:06.160" v="588"/>
        <pc:sldMkLst>
          <pc:docMk/>
          <pc:sldMk cId="1958279210" sldId="286"/>
        </pc:sldMkLst>
        <pc:spChg chg="mod">
          <ac:chgData name="Guest User" userId="S::urn:spo:anon#2c4b8253dac001f67b2f18f781abde46940f33980a3914ea539aa3d04a32fd3e::" providerId="AD" clId="Web-{1DFA7747-0EAA-D3D3-9401-20B84244C9CC}" dt="2021-10-28T13:25:45.182" v="542"/>
          <ac:spMkLst>
            <pc:docMk/>
            <pc:sldMk cId="1958279210" sldId="286"/>
            <ac:spMk id="2" creationId="{A986EE99-9939-4C16-8013-F2FD2B0EFE1B}"/>
          </ac:spMkLst>
        </pc:spChg>
        <pc:spChg chg="mod">
          <ac:chgData name="Guest User" userId="S::urn:spo:anon#2c4b8253dac001f67b2f18f781abde46940f33980a3914ea539aa3d04a32fd3e::" providerId="AD" clId="Web-{1DFA7747-0EAA-D3D3-9401-20B84244C9CC}" dt="2021-10-28T13:25:45.182" v="542"/>
          <ac:spMkLst>
            <pc:docMk/>
            <pc:sldMk cId="1958279210" sldId="286"/>
            <ac:spMk id="3" creationId="{57FE3D16-AAFB-4FB4-84A0-7467D4618066}"/>
          </ac:spMkLst>
        </pc:spChg>
        <pc:spChg chg="add mod">
          <ac:chgData name="Guest User" userId="S::urn:spo:anon#2c4b8253dac001f67b2f18f781abde46940f33980a3914ea539aa3d04a32fd3e::" providerId="AD" clId="Web-{1DFA7747-0EAA-D3D3-9401-20B84244C9CC}" dt="2021-10-28T13:49:45.253" v="572" actId="14100"/>
          <ac:spMkLst>
            <pc:docMk/>
            <pc:sldMk cId="1958279210" sldId="286"/>
            <ac:spMk id="4" creationId="{4B3A1CBD-80DE-4736-A800-81BD38BB0580}"/>
          </ac:spMkLst>
        </pc:spChg>
        <pc:spChg chg="add mod">
          <ac:chgData name="Guest User" userId="S::urn:spo:anon#2c4b8253dac001f67b2f18f781abde46940f33980a3914ea539aa3d04a32fd3e::" providerId="AD" clId="Web-{1DFA7747-0EAA-D3D3-9401-20B84244C9CC}" dt="2021-10-28T13:50:52.800" v="580" actId="1076"/>
          <ac:spMkLst>
            <pc:docMk/>
            <pc:sldMk cId="1958279210" sldId="286"/>
            <ac:spMk id="5" creationId="{0B8290D4-1760-4B01-B649-6080F3426925}"/>
          </ac:spMkLst>
        </pc:spChg>
        <pc:spChg chg="add del mod">
          <ac:chgData name="Guest User" userId="S::urn:spo:anon#2c4b8253dac001f67b2f18f781abde46940f33980a3914ea539aa3d04a32fd3e::" providerId="AD" clId="Web-{1DFA7747-0EAA-D3D3-9401-20B84244C9CC}" dt="2021-10-28T13:09:00.071" v="459"/>
          <ac:spMkLst>
            <pc:docMk/>
            <pc:sldMk cId="1958279210" sldId="286"/>
            <ac:spMk id="5" creationId="{6F694DEA-CF31-4AF0-A837-9CCF4B3AE13B}"/>
          </ac:spMkLst>
        </pc:spChg>
        <pc:spChg chg="add mod">
          <ac:chgData name="Guest User" userId="S::urn:spo:anon#2c4b8253dac001f67b2f18f781abde46940f33980a3914ea539aa3d04a32fd3e::" providerId="AD" clId="Web-{1DFA7747-0EAA-D3D3-9401-20B84244C9CC}" dt="2021-10-28T13:47:43.908" v="560" actId="1076"/>
          <ac:spMkLst>
            <pc:docMk/>
            <pc:sldMk cId="1958279210" sldId="286"/>
            <ac:spMk id="6" creationId="{008A279D-2B26-4E88-9A95-19188B09F220}"/>
          </ac:spMkLst>
        </pc:spChg>
        <pc:spChg chg="add mod">
          <ac:chgData name="Guest User" userId="S::urn:spo:anon#2c4b8253dac001f67b2f18f781abde46940f33980a3914ea539aa3d04a32fd3e::" providerId="AD" clId="Web-{1DFA7747-0EAA-D3D3-9401-20B84244C9CC}" dt="2021-10-28T13:51:25.019" v="586" actId="1076"/>
          <ac:spMkLst>
            <pc:docMk/>
            <pc:sldMk cId="1958279210" sldId="286"/>
            <ac:spMk id="7" creationId="{29F05CBF-40B1-4547-ADD9-30D5FD785494}"/>
          </ac:spMkLst>
        </pc:spChg>
        <pc:spChg chg="add del mod">
          <ac:chgData name="Guest User" userId="S::urn:spo:anon#2c4b8253dac001f67b2f18f781abde46940f33980a3914ea539aa3d04a32fd3e::" providerId="AD" clId="Web-{1DFA7747-0EAA-D3D3-9401-20B84244C9CC}" dt="2021-10-28T13:12:49.313" v="464"/>
          <ac:spMkLst>
            <pc:docMk/>
            <pc:sldMk cId="1958279210" sldId="286"/>
            <ac:spMk id="7" creationId="{767DE3DA-0436-4DEC-BD85-094233DC3752}"/>
          </ac:spMkLst>
        </pc:spChg>
        <pc:spChg chg="add mod">
          <ac:chgData name="Guest User" userId="S::urn:spo:anon#2c4b8253dac001f67b2f18f781abde46940f33980a3914ea539aa3d04a32fd3e::" providerId="AD" clId="Web-{1DFA7747-0EAA-D3D3-9401-20B84244C9CC}" dt="2021-10-28T13:50:31.972" v="576" actId="14100"/>
          <ac:spMkLst>
            <pc:docMk/>
            <pc:sldMk cId="1958279210" sldId="286"/>
            <ac:spMk id="9" creationId="{3CD9682F-43D6-4642-BD3D-68008F6898CD}"/>
          </ac:spMkLst>
        </pc:spChg>
        <pc:spChg chg="add">
          <ac:chgData name="Guest User" userId="S::urn:spo:anon#2c4b8253dac001f67b2f18f781abde46940f33980a3914ea539aa3d04a32fd3e::" providerId="AD" clId="Web-{1DFA7747-0EAA-D3D3-9401-20B84244C9CC}" dt="2021-10-28T13:25:45.182" v="542"/>
          <ac:spMkLst>
            <pc:docMk/>
            <pc:sldMk cId="1958279210" sldId="286"/>
            <ac:spMk id="10" creationId="{3B2E3793-BFE6-45A2-9B7B-E18844431C99}"/>
          </ac:spMkLst>
        </pc:spChg>
        <pc:spChg chg="add">
          <ac:chgData name="Guest User" userId="S::urn:spo:anon#2c4b8253dac001f67b2f18f781abde46940f33980a3914ea539aa3d04a32fd3e::" providerId="AD" clId="Web-{1DFA7747-0EAA-D3D3-9401-20B84244C9CC}" dt="2021-10-28T13:25:45.182" v="542"/>
          <ac:spMkLst>
            <pc:docMk/>
            <pc:sldMk cId="1958279210" sldId="286"/>
            <ac:spMk id="11" creationId="{1B15ED52-F352-441B-82BF-E0EA34836D08}"/>
          </ac:spMkLst>
        </pc:spChg>
        <pc:spChg chg="add">
          <ac:chgData name="Guest User" userId="S::urn:spo:anon#2c4b8253dac001f67b2f18f781abde46940f33980a3914ea539aa3d04a32fd3e::" providerId="AD" clId="Web-{1DFA7747-0EAA-D3D3-9401-20B84244C9CC}" dt="2021-10-28T13:25:45.182" v="542"/>
          <ac:spMkLst>
            <pc:docMk/>
            <pc:sldMk cId="1958279210" sldId="286"/>
            <ac:spMk id="12" creationId="{BC4C4868-CB8F-4AF9-9CDB-8108F2C19B67}"/>
          </ac:spMkLst>
        </pc:spChg>
        <pc:spChg chg="add">
          <ac:chgData name="Guest User" userId="S::urn:spo:anon#2c4b8253dac001f67b2f18f781abde46940f33980a3914ea539aa3d04a32fd3e::" providerId="AD" clId="Web-{1DFA7747-0EAA-D3D3-9401-20B84244C9CC}" dt="2021-10-28T13:25:45.182" v="542"/>
          <ac:spMkLst>
            <pc:docMk/>
            <pc:sldMk cId="1958279210" sldId="286"/>
            <ac:spMk id="13" creationId="{53E5B1A8-3AC9-4BD1-9BBC-78CA94F2D1BA}"/>
          </ac:spMkLst>
        </pc:spChg>
        <pc:spChg chg="add">
          <ac:chgData name="Guest User" userId="S::urn:spo:anon#2c4b8253dac001f67b2f18f781abde46940f33980a3914ea539aa3d04a32fd3e::" providerId="AD" clId="Web-{1DFA7747-0EAA-D3D3-9401-20B84244C9CC}" dt="2021-10-28T13:25:45.182" v="542"/>
          <ac:spMkLst>
            <pc:docMk/>
            <pc:sldMk cId="1958279210" sldId="286"/>
            <ac:spMk id="14" creationId="{375E0459-6403-40CD-989D-56A4407CA12E}"/>
          </ac:spMkLst>
        </pc:spChg>
        <pc:spChg chg="add del mod">
          <ac:chgData name="Guest User" userId="S::urn:spo:anon#2c4b8253dac001f67b2f18f781abde46940f33980a3914ea539aa3d04a32fd3e::" providerId="AD" clId="Web-{1DFA7747-0EAA-D3D3-9401-20B84244C9CC}" dt="2021-10-28T13:25:18.493" v="541"/>
          <ac:spMkLst>
            <pc:docMk/>
            <pc:sldMk cId="1958279210" sldId="286"/>
            <ac:spMk id="16" creationId="{67D7B968-B5A6-4C6B-AC45-1E2192B93619}"/>
          </ac:spMkLst>
        </pc:spChg>
        <pc:spChg chg="add mod">
          <ac:chgData name="Guest User" userId="S::urn:spo:anon#2c4b8253dac001f67b2f18f781abde46940f33980a3914ea539aa3d04a32fd3e::" providerId="AD" clId="Web-{1DFA7747-0EAA-D3D3-9401-20B84244C9CC}" dt="2021-10-28T13:50:44.628" v="578" actId="1076"/>
          <ac:spMkLst>
            <pc:docMk/>
            <pc:sldMk cId="1958279210" sldId="286"/>
            <ac:spMk id="17" creationId="{B4CDE55C-CC8E-4CA5-9166-2F45A8761FBC}"/>
          </ac:spMkLst>
        </pc:spChg>
        <pc:spChg chg="add del mod">
          <ac:chgData name="Guest User" userId="S::urn:spo:anon#2c4b8253dac001f67b2f18f781abde46940f33980a3914ea539aa3d04a32fd3e::" providerId="AD" clId="Web-{1DFA7747-0EAA-D3D3-9401-20B84244C9CC}" dt="2021-10-28T13:25:06.462" v="536"/>
          <ac:spMkLst>
            <pc:docMk/>
            <pc:sldMk cId="1958279210" sldId="286"/>
            <ac:spMk id="17" creationId="{F706A540-FC2F-4A5F-B89B-62BEB3DFC439}"/>
          </ac:spMkLst>
        </pc:spChg>
        <pc:spChg chg="add mod">
          <ac:chgData name="Guest User" userId="S::urn:spo:anon#2c4b8253dac001f67b2f18f781abde46940f33980a3914ea539aa3d04a32fd3e::" providerId="AD" clId="Web-{1DFA7747-0EAA-D3D3-9401-20B84244C9CC}" dt="2021-10-28T13:51:21.160" v="585" actId="1076"/>
          <ac:spMkLst>
            <pc:docMk/>
            <pc:sldMk cId="1958279210" sldId="286"/>
            <ac:spMk id="18" creationId="{1D4C259F-B4DF-4402-8510-4CC4E6B76A9E}"/>
          </ac:spMkLst>
        </pc:spChg>
        <pc:spChg chg="add del mod">
          <ac:chgData name="Guest User" userId="S::urn:spo:anon#2c4b8253dac001f67b2f18f781abde46940f33980a3914ea539aa3d04a32fd3e::" providerId="AD" clId="Web-{1DFA7747-0EAA-D3D3-9401-20B84244C9CC}" dt="2021-10-28T13:24:49.117" v="530"/>
          <ac:spMkLst>
            <pc:docMk/>
            <pc:sldMk cId="1958279210" sldId="286"/>
            <ac:spMk id="19" creationId="{17411EE4-AA07-4716-9630-445422C6F4F7}"/>
          </ac:spMkLst>
        </pc:spChg>
        <pc:spChg chg="add del mod">
          <ac:chgData name="Guest User" userId="S::urn:spo:anon#2c4b8253dac001f67b2f18f781abde46940f33980a3914ea539aa3d04a32fd3e::" providerId="AD" clId="Web-{1DFA7747-0EAA-D3D3-9401-20B84244C9CC}" dt="2021-10-28T13:24:44.570" v="525"/>
          <ac:spMkLst>
            <pc:docMk/>
            <pc:sldMk cId="1958279210" sldId="286"/>
            <ac:spMk id="20" creationId="{92E99631-BC8E-4A6D-9E6F-41F9EA7AC965}"/>
          </ac:spMkLst>
        </pc:spChg>
        <pc:spChg chg="add del">
          <ac:chgData name="Guest User" userId="S::urn:spo:anon#2c4b8253dac001f67b2f18f781abde46940f33980a3914ea539aa3d04a32fd3e::" providerId="AD" clId="Web-{1DFA7747-0EAA-D3D3-9401-20B84244C9CC}" dt="2021-10-28T13:26:01.338" v="544"/>
          <ac:spMkLst>
            <pc:docMk/>
            <pc:sldMk cId="1958279210" sldId="286"/>
            <ac:spMk id="21" creationId="{2C953AEB-7388-40DC-9989-DFD0B0FAB254}"/>
          </ac:spMkLst>
        </pc:spChg>
        <pc:spChg chg="add del">
          <ac:chgData name="Guest User" userId="S::urn:spo:anon#2c4b8253dac001f67b2f18f781abde46940f33980a3914ea539aa3d04a32fd3e::" providerId="AD" clId="Web-{1DFA7747-0EAA-D3D3-9401-20B84244C9CC}" dt="2021-10-28T13:29:01.610" v="549"/>
          <ac:spMkLst>
            <pc:docMk/>
            <pc:sldMk cId="1958279210" sldId="286"/>
            <ac:spMk id="35" creationId="{E83038B4-E0A4-421A-9E91-4B8611C7120C}"/>
          </ac:spMkLst>
        </pc:spChg>
        <pc:spChg chg="add mod">
          <ac:chgData name="Guest User" userId="S::urn:spo:anon#2c4b8253dac001f67b2f18f781abde46940f33980a3914ea539aa3d04a32fd3e::" providerId="AD" clId="Web-{1DFA7747-0EAA-D3D3-9401-20B84244C9CC}" dt="2021-10-28T13:29:21.704" v="551" actId="1076"/>
          <ac:spMkLst>
            <pc:docMk/>
            <pc:sldMk cId="1958279210" sldId="286"/>
            <ac:spMk id="36" creationId="{CE8A333E-D145-4D4F-8B10-26DD87D492FB}"/>
          </ac:spMkLst>
        </pc:spChg>
        <pc:spChg chg="add mod">
          <ac:chgData name="Guest User" userId="S::urn:spo:anon#2c4b8253dac001f67b2f18f781abde46940f33980a3914ea539aa3d04a32fd3e::" providerId="AD" clId="Web-{1DFA7747-0EAA-D3D3-9401-20B84244C9CC}" dt="2021-10-28T13:30:05.018" v="554" actId="1076"/>
          <ac:spMkLst>
            <pc:docMk/>
            <pc:sldMk cId="1958279210" sldId="286"/>
            <ac:spMk id="37" creationId="{BC38A0F6-446F-41A2-8FEC-661852B0710F}"/>
          </ac:spMkLst>
        </pc:spChg>
        <pc:graphicFrameChg chg="add del mod modGraphic">
          <ac:chgData name="Guest User" userId="S::urn:spo:anon#2c4b8253dac001f67b2f18f781abde46940f33980a3914ea539aa3d04a32fd3e::" providerId="AD" clId="Web-{1DFA7747-0EAA-D3D3-9401-20B84244C9CC}" dt="2021-10-28T13:21:30.533" v="501"/>
          <ac:graphicFrameMkLst>
            <pc:docMk/>
            <pc:sldMk cId="1958279210" sldId="286"/>
            <ac:graphicFrameMk id="9" creationId="{FCD15588-15CF-46B1-9F4A-22FD95B95A82}"/>
          </ac:graphicFrameMkLst>
        </pc:graphicFrameChg>
        <pc:graphicFrameChg chg="add del mod modGraphic">
          <ac:chgData name="Guest User" userId="S::urn:spo:anon#2c4b8253dac001f67b2f18f781abde46940f33980a3914ea539aa3d04a32fd3e::" providerId="AD" clId="Web-{1DFA7747-0EAA-D3D3-9401-20B84244C9CC}" dt="2021-10-28T13:26:51.684" v="547"/>
          <ac:graphicFrameMkLst>
            <pc:docMk/>
            <pc:sldMk cId="1958279210" sldId="286"/>
            <ac:graphicFrameMk id="22" creationId="{84045FC6-C165-448F-86EF-BC067150FA89}"/>
          </ac:graphicFrameMkLst>
        </pc:graphicFrameChg>
        <pc:picChg chg="add del mod">
          <ac:chgData name="Guest User" userId="S::urn:spo:anon#2c4b8253dac001f67b2f18f781abde46940f33980a3914ea539aa3d04a32fd3e::" providerId="AD" clId="Web-{1DFA7747-0EAA-D3D3-9401-20B84244C9CC}" dt="2021-10-28T13:07:43.943" v="456"/>
          <ac:picMkLst>
            <pc:docMk/>
            <pc:sldMk cId="1958279210" sldId="286"/>
            <ac:picMk id="4" creationId="{405D98A2-62F1-44B7-AEE4-0AA4CAECD232}"/>
          </ac:picMkLst>
        </pc:picChg>
        <pc:picChg chg="add del mod">
          <ac:chgData name="Guest User" userId="S::urn:spo:anon#2c4b8253dac001f67b2f18f781abde46940f33980a3914ea539aa3d04a32fd3e::" providerId="AD" clId="Web-{1DFA7747-0EAA-D3D3-9401-20B84244C9CC}" dt="2021-10-28T13:20:49.313" v="498"/>
          <ac:picMkLst>
            <pc:docMk/>
            <pc:sldMk cId="1958279210" sldId="286"/>
            <ac:picMk id="6" creationId="{61BE7A11-6316-4E8E-ADB6-6F7E91599DAD}"/>
          </ac:picMkLst>
        </pc:picChg>
        <pc:picChg chg="add del mod">
          <ac:chgData name="Guest User" userId="S::urn:spo:anon#2c4b8253dac001f67b2f18f781abde46940f33980a3914ea539aa3d04a32fd3e::" providerId="AD" clId="Web-{1DFA7747-0EAA-D3D3-9401-20B84244C9CC}" dt="2021-10-28T13:20:51.906" v="499"/>
          <ac:picMkLst>
            <pc:docMk/>
            <pc:sldMk cId="1958279210" sldId="286"/>
            <ac:picMk id="8" creationId="{0D364383-84B5-44F4-9A82-8069A8F8DED3}"/>
          </ac:picMkLst>
        </pc:picChg>
        <pc:picChg chg="add del mod">
          <ac:chgData name="Guest User" userId="S::urn:spo:anon#2c4b8253dac001f67b2f18f781abde46940f33980a3914ea539aa3d04a32fd3e::" providerId="AD" clId="Web-{1DFA7747-0EAA-D3D3-9401-20B84244C9CC}" dt="2021-10-28T13:24:59.618" v="532"/>
          <ac:picMkLst>
            <pc:docMk/>
            <pc:sldMk cId="1958279210" sldId="286"/>
            <ac:picMk id="18" creationId="{1128B224-1B3C-4654-B796-BBAD485113F1}"/>
          </ac:picMkLst>
        </pc:picChg>
        <pc:cxnChg chg="add del mod">
          <ac:chgData name="Guest User" userId="S::urn:spo:anon#2c4b8253dac001f67b2f18f781abde46940f33980a3914ea539aa3d04a32fd3e::" providerId="AD" clId="Web-{1DFA7747-0EAA-D3D3-9401-20B84244C9CC}" dt="2021-10-28T13:49:51.815" v="573"/>
          <ac:cxnSpMkLst>
            <pc:docMk/>
            <pc:sldMk cId="1958279210" sldId="286"/>
            <ac:cxnSpMk id="8" creationId="{3212300B-7A69-45A9-91B1-9AD273B1AE6D}"/>
          </ac:cxnSpMkLst>
        </pc:cxnChg>
      </pc:sldChg>
      <pc:sldChg chg="addSp delSp modSp new del mod setBg modClrScheme chgLayout">
        <pc:chgData name="Guest User" userId="S::urn:spo:anon#2c4b8253dac001f67b2f18f781abde46940f33980a3914ea539aa3d04a32fd3e::" providerId="AD" clId="Web-{1DFA7747-0EAA-D3D3-9401-20B84244C9CC}" dt="2021-10-28T12:07:15.724" v="200"/>
        <pc:sldMkLst>
          <pc:docMk/>
          <pc:sldMk cId="3283465879" sldId="286"/>
        </pc:sldMkLst>
        <pc:spChg chg="mod ord">
          <ac:chgData name="Guest User" userId="S::urn:spo:anon#2c4b8253dac001f67b2f18f781abde46940f33980a3914ea539aa3d04a32fd3e::" providerId="AD" clId="Web-{1DFA7747-0EAA-D3D3-9401-20B84244C9CC}" dt="2021-10-28T12:05:55.536" v="188"/>
          <ac:spMkLst>
            <pc:docMk/>
            <pc:sldMk cId="3283465879" sldId="286"/>
            <ac:spMk id="2" creationId="{2B50AC20-D619-47D1-95E7-1E8CD0A463A1}"/>
          </ac:spMkLst>
        </pc:spChg>
        <pc:spChg chg="mod ord">
          <ac:chgData name="Guest User" userId="S::urn:spo:anon#2c4b8253dac001f67b2f18f781abde46940f33980a3914ea539aa3d04a32fd3e::" providerId="AD" clId="Web-{1DFA7747-0EAA-D3D3-9401-20B84244C9CC}" dt="2021-10-28T12:05:55.536" v="188"/>
          <ac:spMkLst>
            <pc:docMk/>
            <pc:sldMk cId="3283465879" sldId="286"/>
            <ac:spMk id="3" creationId="{C0A761D1-E4F5-4CC4-8782-C76DAFFE853D}"/>
          </ac:spMkLst>
        </pc:spChg>
        <pc:spChg chg="mod ord">
          <ac:chgData name="Guest User" userId="S::urn:spo:anon#2c4b8253dac001f67b2f18f781abde46940f33980a3914ea539aa3d04a32fd3e::" providerId="AD" clId="Web-{1DFA7747-0EAA-D3D3-9401-20B84244C9CC}" dt="2021-10-28T12:05:55.536" v="188"/>
          <ac:spMkLst>
            <pc:docMk/>
            <pc:sldMk cId="3283465879" sldId="286"/>
            <ac:spMk id="4" creationId="{AC803CCA-8C41-4CBB-90C2-0A0D3CEBD241}"/>
          </ac:spMkLst>
        </pc:spChg>
        <pc:spChg chg="add del mod ord">
          <ac:chgData name="Guest User" userId="S::urn:spo:anon#2c4b8253dac001f67b2f18f781abde46940f33980a3914ea539aa3d04a32fd3e::" providerId="AD" clId="Web-{1DFA7747-0EAA-D3D3-9401-20B84244C9CC}" dt="2021-10-28T12:05:07.176" v="186"/>
          <ac:spMkLst>
            <pc:docMk/>
            <pc:sldMk cId="3283465879" sldId="286"/>
            <ac:spMk id="5" creationId="{E2E70B2E-0DAE-49B1-A31F-0A6CC72DD323}"/>
          </ac:spMkLst>
        </pc:spChg>
        <pc:spChg chg="add del mod ord">
          <ac:chgData name="Guest User" userId="S::urn:spo:anon#2c4b8253dac001f67b2f18f781abde46940f33980a3914ea539aa3d04a32fd3e::" providerId="AD" clId="Web-{1DFA7747-0EAA-D3D3-9401-20B84244C9CC}" dt="2021-10-28T12:05:07.176" v="186"/>
          <ac:spMkLst>
            <pc:docMk/>
            <pc:sldMk cId="3283465879" sldId="286"/>
            <ac:spMk id="6" creationId="{C388BC79-F317-42B9-8F0C-996A862EE87C}"/>
          </ac:spMkLst>
        </pc:spChg>
        <pc:spChg chg="add del">
          <ac:chgData name="Guest User" userId="S::urn:spo:anon#2c4b8253dac001f67b2f18f781abde46940f33980a3914ea539aa3d04a32fd3e::" providerId="AD" clId="Web-{1DFA7747-0EAA-D3D3-9401-20B84244C9CC}" dt="2021-10-28T12:05:55.536" v="188"/>
          <ac:spMkLst>
            <pc:docMk/>
            <pc:sldMk cId="3283465879" sldId="286"/>
            <ac:spMk id="9" creationId="{428D436F-9ACD-4C92-AFC8-C934C527A6A4}"/>
          </ac:spMkLst>
        </pc:spChg>
        <pc:spChg chg="add del">
          <ac:chgData name="Guest User" userId="S::urn:spo:anon#2c4b8253dac001f67b2f18f781abde46940f33980a3914ea539aa3d04a32fd3e::" providerId="AD" clId="Web-{1DFA7747-0EAA-D3D3-9401-20B84244C9CC}" dt="2021-10-28T12:05:55.536" v="188"/>
          <ac:spMkLst>
            <pc:docMk/>
            <pc:sldMk cId="3283465879" sldId="286"/>
            <ac:spMk id="11" creationId="{090538E0-A884-4E60-A6AB-77D830E2FCED}"/>
          </ac:spMkLst>
        </pc:spChg>
        <pc:spChg chg="add del">
          <ac:chgData name="Guest User" userId="S::urn:spo:anon#2c4b8253dac001f67b2f18f781abde46940f33980a3914ea539aa3d04a32fd3e::" providerId="AD" clId="Web-{1DFA7747-0EAA-D3D3-9401-20B84244C9CC}" dt="2021-10-28T12:05:55.536" v="188"/>
          <ac:spMkLst>
            <pc:docMk/>
            <pc:sldMk cId="3283465879" sldId="286"/>
            <ac:spMk id="13" creationId="{DB0D7DD0-1C67-4D4C-9E06-678233DB8468}"/>
          </ac:spMkLst>
        </pc:spChg>
        <pc:picChg chg="add del mod">
          <ac:chgData name="Guest User" userId="S::urn:spo:anon#2c4b8253dac001f67b2f18f781abde46940f33980a3914ea539aa3d04a32fd3e::" providerId="AD" clId="Web-{1DFA7747-0EAA-D3D3-9401-20B84244C9CC}" dt="2021-10-28T12:05:06.567" v="185"/>
          <ac:picMkLst>
            <pc:docMk/>
            <pc:sldMk cId="3283465879" sldId="286"/>
            <ac:picMk id="8" creationId="{02006986-BE83-434D-82F9-06A7816E99CB}"/>
          </ac:picMkLst>
        </pc:picChg>
        <pc:picChg chg="add del mod">
          <ac:chgData name="Guest User" userId="S::urn:spo:anon#2c4b8253dac001f67b2f18f781abde46940f33980a3914ea539aa3d04a32fd3e::" providerId="AD" clId="Web-{1DFA7747-0EAA-D3D3-9401-20B84244C9CC}" dt="2021-10-28T12:04:55.332" v="171"/>
          <ac:picMkLst>
            <pc:docMk/>
            <pc:sldMk cId="3283465879" sldId="286"/>
            <ac:picMk id="10" creationId="{0BC53668-F1B4-46F1-9EFD-CE1412804FCC}"/>
          </ac:picMkLst>
        </pc:picChg>
        <pc:picChg chg="add del">
          <ac:chgData name="Guest User" userId="S::urn:spo:anon#2c4b8253dac001f67b2f18f781abde46940f33980a3914ea539aa3d04a32fd3e::" providerId="AD" clId="Web-{1DFA7747-0EAA-D3D3-9401-20B84244C9CC}" dt="2021-10-28T12:04:53.598" v="169"/>
          <ac:picMkLst>
            <pc:docMk/>
            <pc:sldMk cId="3283465879" sldId="286"/>
            <ac:picMk id="12" creationId="{1B8C6EF4-38FC-49CF-8754-253C57B8376C}"/>
          </ac:picMkLst>
        </pc:picChg>
      </pc:sldChg>
      <pc:sldChg chg="addSp modSp new del">
        <pc:chgData name="Guest User" userId="S::urn:spo:anon#2c4b8253dac001f67b2f18f781abde46940f33980a3914ea539aa3d04a32fd3e::" providerId="AD" clId="Web-{1DFA7747-0EAA-D3D3-9401-20B84244C9CC}" dt="2021-10-28T12:21:17.386" v="440"/>
        <pc:sldMkLst>
          <pc:docMk/>
          <pc:sldMk cId="4238259885" sldId="286"/>
        </pc:sldMkLst>
        <pc:spChg chg="add mod">
          <ac:chgData name="Guest User" userId="S::urn:spo:anon#2c4b8253dac001f67b2f18f781abde46940f33980a3914ea539aa3d04a32fd3e::" providerId="AD" clId="Web-{1DFA7747-0EAA-D3D3-9401-20B84244C9CC}" dt="2021-10-28T12:08:19.802" v="208" actId="20577"/>
          <ac:spMkLst>
            <pc:docMk/>
            <pc:sldMk cId="4238259885" sldId="286"/>
            <ac:spMk id="6" creationId="{96E5DB65-0232-420C-B5AD-8FCD3CD2B032}"/>
          </ac:spMkLst>
        </pc:spChg>
        <pc:picChg chg="add">
          <ac:chgData name="Guest User" userId="S::urn:spo:anon#2c4b8253dac001f67b2f18f781abde46940f33980a3914ea539aa3d04a32fd3e::" providerId="AD" clId="Web-{1DFA7747-0EAA-D3D3-9401-20B84244C9CC}" dt="2021-10-28T12:07:49.505" v="202"/>
          <ac:picMkLst>
            <pc:docMk/>
            <pc:sldMk cId="4238259885" sldId="286"/>
            <ac:picMk id="5" creationId="{C6559A2C-9215-4830-AE3D-E957FBBFCD66}"/>
          </ac:picMkLst>
        </pc:picChg>
      </pc:sldChg>
      <pc:sldChg chg="addSp new">
        <pc:chgData name="Guest User" userId="S::urn:spo:anon#2c4b8253dac001f67b2f18f781abde46940f33980a3914ea539aa3d04a32fd3e::" providerId="AD" clId="Web-{1DFA7747-0EAA-D3D3-9401-20B84244C9CC}" dt="2021-10-28T13:20:38.953" v="497"/>
        <pc:sldMkLst>
          <pc:docMk/>
          <pc:sldMk cId="110975303" sldId="287"/>
        </pc:sldMkLst>
        <pc:picChg chg="add">
          <ac:chgData name="Guest User" userId="S::urn:spo:anon#2c4b8253dac001f67b2f18f781abde46940f33980a3914ea539aa3d04a32fd3e::" providerId="AD" clId="Web-{1DFA7747-0EAA-D3D3-9401-20B84244C9CC}" dt="2021-10-28T13:20:24.484" v="496"/>
          <ac:picMkLst>
            <pc:docMk/>
            <pc:sldMk cId="110975303" sldId="287"/>
            <ac:picMk id="5" creationId="{F4910A93-A6D0-4E73-A195-A15F3A27D537}"/>
          </ac:picMkLst>
        </pc:picChg>
        <pc:picChg chg="add">
          <ac:chgData name="Guest User" userId="S::urn:spo:anon#2c4b8253dac001f67b2f18f781abde46940f33980a3914ea539aa3d04a32fd3e::" providerId="AD" clId="Web-{1DFA7747-0EAA-D3D3-9401-20B84244C9CC}" dt="2021-10-28T13:20:38.953" v="497"/>
          <ac:picMkLst>
            <pc:docMk/>
            <pc:sldMk cId="110975303" sldId="287"/>
            <ac:picMk id="7" creationId="{94BAFC13-B754-4F1E-A7EC-C2F7E22C517E}"/>
          </ac:picMkLst>
        </pc:picChg>
      </pc:sldChg>
      <pc:sldChg chg="addSp delSp modSp add replId">
        <pc:chgData name="Guest User" userId="S::urn:spo:anon#2c4b8253dac001f67b2f18f781abde46940f33980a3914ea539aa3d04a32fd3e::" providerId="AD" clId="Web-{1DFA7747-0EAA-D3D3-9401-20B84244C9CC}" dt="2021-10-28T14:03:56.774" v="672" actId="1076"/>
        <pc:sldMkLst>
          <pc:docMk/>
          <pc:sldMk cId="3632228408" sldId="288"/>
        </pc:sldMkLst>
        <pc:spChg chg="mod">
          <ac:chgData name="Guest User" userId="S::urn:spo:anon#2c4b8253dac001f67b2f18f781abde46940f33980a3914ea539aa3d04a32fd3e::" providerId="AD" clId="Web-{1DFA7747-0EAA-D3D3-9401-20B84244C9CC}" dt="2021-10-28T14:00:30.679" v="659" actId="20577"/>
          <ac:spMkLst>
            <pc:docMk/>
            <pc:sldMk cId="3632228408" sldId="288"/>
            <ac:spMk id="2" creationId="{A986EE99-9939-4C16-8013-F2FD2B0EFE1B}"/>
          </ac:spMkLst>
        </pc:spChg>
        <pc:spChg chg="mod">
          <ac:chgData name="Guest User" userId="S::urn:spo:anon#2c4b8253dac001f67b2f18f781abde46940f33980a3914ea539aa3d04a32fd3e::" providerId="AD" clId="Web-{1DFA7747-0EAA-D3D3-9401-20B84244C9CC}" dt="2021-10-28T13:58:15.990" v="626"/>
          <ac:spMkLst>
            <pc:docMk/>
            <pc:sldMk cId="3632228408" sldId="288"/>
            <ac:spMk id="4" creationId="{4B3A1CBD-80DE-4736-A800-81BD38BB0580}"/>
          </ac:spMkLst>
        </pc:spChg>
        <pc:spChg chg="mod">
          <ac:chgData name="Guest User" userId="S::urn:spo:anon#2c4b8253dac001f67b2f18f781abde46940f33980a3914ea539aa3d04a32fd3e::" providerId="AD" clId="Web-{1DFA7747-0EAA-D3D3-9401-20B84244C9CC}" dt="2021-10-28T13:58:24.397" v="627"/>
          <ac:spMkLst>
            <pc:docMk/>
            <pc:sldMk cId="3632228408" sldId="288"/>
            <ac:spMk id="5" creationId="{0B8290D4-1760-4B01-B649-6080F3426925}"/>
          </ac:spMkLst>
        </pc:spChg>
        <pc:spChg chg="mod">
          <ac:chgData name="Guest User" userId="S::urn:spo:anon#2c4b8253dac001f67b2f18f781abde46940f33980a3914ea539aa3d04a32fd3e::" providerId="AD" clId="Web-{1DFA7747-0EAA-D3D3-9401-20B84244C9CC}" dt="2021-10-28T13:58:30.959" v="628"/>
          <ac:spMkLst>
            <pc:docMk/>
            <pc:sldMk cId="3632228408" sldId="288"/>
            <ac:spMk id="6" creationId="{008A279D-2B26-4E88-9A95-19188B09F220}"/>
          </ac:spMkLst>
        </pc:spChg>
        <pc:spChg chg="mod">
          <ac:chgData name="Guest User" userId="S::urn:spo:anon#2c4b8253dac001f67b2f18f781abde46940f33980a3914ea539aa3d04a32fd3e::" providerId="AD" clId="Web-{1DFA7747-0EAA-D3D3-9401-20B84244C9CC}" dt="2021-10-28T13:58:41.131" v="629"/>
          <ac:spMkLst>
            <pc:docMk/>
            <pc:sldMk cId="3632228408" sldId="288"/>
            <ac:spMk id="7" creationId="{29F05CBF-40B1-4547-ADD9-30D5FD785494}"/>
          </ac:spMkLst>
        </pc:spChg>
        <pc:spChg chg="add del mod">
          <ac:chgData name="Guest User" userId="S::urn:spo:anon#2c4b8253dac001f67b2f18f781abde46940f33980a3914ea539aa3d04a32fd3e::" providerId="AD" clId="Web-{1DFA7747-0EAA-D3D3-9401-20B84244C9CC}" dt="2021-10-28T13:55:34.271" v="604"/>
          <ac:spMkLst>
            <pc:docMk/>
            <pc:sldMk cId="3632228408" sldId="288"/>
            <ac:spMk id="8" creationId="{D080A9A7-393C-4BB5-8DDE-AD65166E48DA}"/>
          </ac:spMkLst>
        </pc:spChg>
        <pc:spChg chg="mod">
          <ac:chgData name="Guest User" userId="S::urn:spo:anon#2c4b8253dac001f67b2f18f781abde46940f33980a3914ea539aa3d04a32fd3e::" providerId="AD" clId="Web-{1DFA7747-0EAA-D3D3-9401-20B84244C9CC}" dt="2021-10-28T13:59:22.569" v="633"/>
          <ac:spMkLst>
            <pc:docMk/>
            <pc:sldMk cId="3632228408" sldId="288"/>
            <ac:spMk id="9" creationId="{3CD9682F-43D6-4642-BD3D-68008F6898CD}"/>
          </ac:spMkLst>
        </pc:spChg>
        <pc:spChg chg="add del mod">
          <ac:chgData name="Guest User" userId="S::urn:spo:anon#2c4b8253dac001f67b2f18f781abde46940f33980a3914ea539aa3d04a32fd3e::" providerId="AD" clId="Web-{1DFA7747-0EAA-D3D3-9401-20B84244C9CC}" dt="2021-10-28T13:55:29.536" v="603"/>
          <ac:spMkLst>
            <pc:docMk/>
            <pc:sldMk cId="3632228408" sldId="288"/>
            <ac:spMk id="15" creationId="{31B3FD29-253B-4A89-9CE5-93101BC85F14}"/>
          </ac:spMkLst>
        </pc:spChg>
        <pc:spChg chg="add mod">
          <ac:chgData name="Guest User" userId="S::urn:spo:anon#2c4b8253dac001f67b2f18f781abde46940f33980a3914ea539aa3d04a32fd3e::" providerId="AD" clId="Web-{1DFA7747-0EAA-D3D3-9401-20B84244C9CC}" dt="2021-10-28T13:59:36.022" v="635"/>
          <ac:spMkLst>
            <pc:docMk/>
            <pc:sldMk cId="3632228408" sldId="288"/>
            <ac:spMk id="16" creationId="{EDEABA0D-0F48-44B4-9C73-8ECDA1D4034D}"/>
          </ac:spMkLst>
        </pc:spChg>
        <pc:spChg chg="mod">
          <ac:chgData name="Guest User" userId="S::urn:spo:anon#2c4b8253dac001f67b2f18f781abde46940f33980a3914ea539aa3d04a32fd3e::" providerId="AD" clId="Web-{1DFA7747-0EAA-D3D3-9401-20B84244C9CC}" dt="2021-10-28T13:59:29.819" v="634"/>
          <ac:spMkLst>
            <pc:docMk/>
            <pc:sldMk cId="3632228408" sldId="288"/>
            <ac:spMk id="17" creationId="{B4CDE55C-CC8E-4CA5-9166-2F45A8761FBC}"/>
          </ac:spMkLst>
        </pc:spChg>
        <pc:spChg chg="mod">
          <ac:chgData name="Guest User" userId="S::urn:spo:anon#2c4b8253dac001f67b2f18f781abde46940f33980a3914ea539aa3d04a32fd3e::" providerId="AD" clId="Web-{1DFA7747-0EAA-D3D3-9401-20B84244C9CC}" dt="2021-10-28T13:59:47.350" v="637"/>
          <ac:spMkLst>
            <pc:docMk/>
            <pc:sldMk cId="3632228408" sldId="288"/>
            <ac:spMk id="18" creationId="{1D4C259F-B4DF-4402-8510-4CC4E6B76A9E}"/>
          </ac:spMkLst>
        </pc:spChg>
        <pc:spChg chg="add del mod">
          <ac:chgData name="Guest User" userId="S::urn:spo:anon#2c4b8253dac001f67b2f18f781abde46940f33980a3914ea539aa3d04a32fd3e::" providerId="AD" clId="Web-{1DFA7747-0EAA-D3D3-9401-20B84244C9CC}" dt="2021-10-28T13:55:01.489" v="597"/>
          <ac:spMkLst>
            <pc:docMk/>
            <pc:sldMk cId="3632228408" sldId="288"/>
            <ac:spMk id="19" creationId="{ACD52AB7-0243-4B50-8531-4BBBCE5D78E3}"/>
          </ac:spMkLst>
        </pc:spChg>
        <pc:spChg chg="add del">
          <ac:chgData name="Guest User" userId="S::urn:spo:anon#2c4b8253dac001f67b2f18f781abde46940f33980a3914ea539aa3d04a32fd3e::" providerId="AD" clId="Web-{1DFA7747-0EAA-D3D3-9401-20B84244C9CC}" dt="2021-10-28T13:55:58.693" v="609"/>
          <ac:spMkLst>
            <pc:docMk/>
            <pc:sldMk cId="3632228408" sldId="288"/>
            <ac:spMk id="21" creationId="{D2A309D7-2141-4BFD-9450-4DD4B7A382AF}"/>
          </ac:spMkLst>
        </pc:spChg>
        <pc:spChg chg="add del">
          <ac:chgData name="Guest User" userId="S::urn:spo:anon#2c4b8253dac001f67b2f18f781abde46940f33980a3914ea539aa3d04a32fd3e::" providerId="AD" clId="Web-{1DFA7747-0EAA-D3D3-9401-20B84244C9CC}" dt="2021-10-28T13:56:09.396" v="611"/>
          <ac:spMkLst>
            <pc:docMk/>
            <pc:sldMk cId="3632228408" sldId="288"/>
            <ac:spMk id="22" creationId="{D2A309D7-2141-4BFD-9450-4DD4B7A382AF}"/>
          </ac:spMkLst>
        </pc:spChg>
        <pc:spChg chg="add mod">
          <ac:chgData name="Guest User" userId="S::urn:spo:anon#2c4b8253dac001f67b2f18f781abde46940f33980a3914ea539aa3d04a32fd3e::" providerId="AD" clId="Web-{1DFA7747-0EAA-D3D3-9401-20B84244C9CC}" dt="2021-10-28T13:59:01.366" v="631"/>
          <ac:spMkLst>
            <pc:docMk/>
            <pc:sldMk cId="3632228408" sldId="288"/>
            <ac:spMk id="24" creationId="{C2CD7DBB-105A-4CCB-98A9-82CD558574AC}"/>
          </ac:spMkLst>
        </pc:spChg>
        <pc:spChg chg="add mod">
          <ac:chgData name="Guest User" userId="S::urn:spo:anon#2c4b8253dac001f67b2f18f781abde46940f33980a3914ea539aa3d04a32fd3e::" providerId="AD" clId="Web-{1DFA7747-0EAA-D3D3-9401-20B84244C9CC}" dt="2021-10-28T13:59:16.100" v="632"/>
          <ac:spMkLst>
            <pc:docMk/>
            <pc:sldMk cId="3632228408" sldId="288"/>
            <ac:spMk id="25" creationId="{50F3A71B-8833-4A41-9343-D53D7DE24DAB}"/>
          </ac:spMkLst>
        </pc:spChg>
        <pc:spChg chg="add mod">
          <ac:chgData name="Guest User" userId="S::urn:spo:anon#2c4b8253dac001f67b2f18f781abde46940f33980a3914ea539aa3d04a32fd3e::" providerId="AD" clId="Web-{1DFA7747-0EAA-D3D3-9401-20B84244C9CC}" dt="2021-10-28T13:59:41.585" v="636"/>
          <ac:spMkLst>
            <pc:docMk/>
            <pc:sldMk cId="3632228408" sldId="288"/>
            <ac:spMk id="26" creationId="{830AE34E-E52F-4CB1-82BF-2412E4A725AA}"/>
          </ac:spMkLst>
        </pc:spChg>
        <pc:picChg chg="add mod">
          <ac:chgData name="Guest User" userId="S::urn:spo:anon#2c4b8253dac001f67b2f18f781abde46940f33980a3914ea539aa3d04a32fd3e::" providerId="AD" clId="Web-{1DFA7747-0EAA-D3D3-9401-20B84244C9CC}" dt="2021-10-28T14:02:30.242" v="666" actId="1076"/>
          <ac:picMkLst>
            <pc:docMk/>
            <pc:sldMk cId="3632228408" sldId="288"/>
            <ac:picMk id="20" creationId="{776FB515-7235-469C-966D-3E7D4F4B3525}"/>
          </ac:picMkLst>
        </pc:picChg>
        <pc:picChg chg="add del mod">
          <ac:chgData name="Guest User" userId="S::urn:spo:anon#2c4b8253dac001f67b2f18f781abde46940f33980a3914ea539aa3d04a32fd3e::" providerId="AD" clId="Web-{1DFA7747-0EAA-D3D3-9401-20B84244C9CC}" dt="2021-10-28T14:03:31.524" v="669"/>
          <ac:picMkLst>
            <pc:docMk/>
            <pc:sldMk cId="3632228408" sldId="288"/>
            <ac:picMk id="23" creationId="{BF893252-CAFA-4EED-BE05-03AD33C3601B}"/>
          </ac:picMkLst>
        </pc:picChg>
        <pc:picChg chg="add mod">
          <ac:chgData name="Guest User" userId="S::urn:spo:anon#2c4b8253dac001f67b2f18f781abde46940f33980a3914ea539aa3d04a32fd3e::" providerId="AD" clId="Web-{1DFA7747-0EAA-D3D3-9401-20B84244C9CC}" dt="2021-10-28T14:03:56.774" v="672" actId="1076"/>
          <ac:picMkLst>
            <pc:docMk/>
            <pc:sldMk cId="3632228408" sldId="288"/>
            <ac:picMk id="27" creationId="{8AD883E1-0364-456F-B7EB-A4C1A4E503A9}"/>
          </ac:picMkLst>
        </pc:picChg>
      </pc:sldChg>
    </pc:docChg>
  </pc:docChgLst>
  <pc:docChgLst>
    <pc:chgData name="Arnab Biswas" userId="S::biswas.arnab1999@kgpian.iitkgp.ac.in::1bc4e0a6-2487-48af-9aa1-7ef84b6b678c" providerId="AD" clId="Web-{7409DD49-6CE9-9C89-E19D-13CAEBF70E19}"/>
    <pc:docChg chg="addSld modSld">
      <pc:chgData name="Arnab Biswas" userId="S::biswas.arnab1999@kgpian.iitkgp.ac.in::1bc4e0a6-2487-48af-9aa1-7ef84b6b678c" providerId="AD" clId="Web-{7409DD49-6CE9-9C89-E19D-13CAEBF70E19}" dt="2021-10-16T04:54:06.415" v="218"/>
      <pc:docMkLst>
        <pc:docMk/>
      </pc:docMkLst>
      <pc:sldChg chg="addSp delSp modSp new mod setBg addAnim">
        <pc:chgData name="Arnab Biswas" userId="S::biswas.arnab1999@kgpian.iitkgp.ac.in::1bc4e0a6-2487-48af-9aa1-7ef84b6b678c" providerId="AD" clId="Web-{7409DD49-6CE9-9C89-E19D-13CAEBF70E19}" dt="2021-10-16T04:25:57.996" v="40"/>
        <pc:sldMkLst>
          <pc:docMk/>
          <pc:sldMk cId="2476258366" sldId="257"/>
        </pc:sldMkLst>
        <pc:spChg chg="mod">
          <ac:chgData name="Arnab Biswas" userId="S::biswas.arnab1999@kgpian.iitkgp.ac.in::1bc4e0a6-2487-48af-9aa1-7ef84b6b678c" providerId="AD" clId="Web-{7409DD49-6CE9-9C89-E19D-13CAEBF70E19}" dt="2021-10-16T04:25:57.996" v="39"/>
          <ac:spMkLst>
            <pc:docMk/>
            <pc:sldMk cId="2476258366" sldId="257"/>
            <ac:spMk id="2" creationId="{28218E72-9079-45CA-950D-8E1F7EA257BE}"/>
          </ac:spMkLst>
        </pc:spChg>
        <pc:spChg chg="del">
          <ac:chgData name="Arnab Biswas" userId="S::biswas.arnab1999@kgpian.iitkgp.ac.in::1bc4e0a6-2487-48af-9aa1-7ef84b6b678c" providerId="AD" clId="Web-{7409DD49-6CE9-9C89-E19D-13CAEBF70E19}" dt="2021-10-16T04:18:24.312" v="1"/>
          <ac:spMkLst>
            <pc:docMk/>
            <pc:sldMk cId="2476258366" sldId="257"/>
            <ac:spMk id="3" creationId="{6CE25144-2D9A-46D5-A8F1-73D29F6A0D93}"/>
          </ac:spMkLst>
        </pc:spChg>
        <pc:spChg chg="add del">
          <ac:chgData name="Arnab Biswas" userId="S::biswas.arnab1999@kgpian.iitkgp.ac.in::1bc4e0a6-2487-48af-9aa1-7ef84b6b678c" providerId="AD" clId="Web-{7409DD49-6CE9-9C89-E19D-13CAEBF70E19}" dt="2021-10-16T04:25:57.996" v="39"/>
          <ac:spMkLst>
            <pc:docMk/>
            <pc:sldMk cId="2476258366" sldId="257"/>
            <ac:spMk id="8" creationId="{C27D7A02-907B-496F-BA7E-AA3780733CA7}"/>
          </ac:spMkLst>
        </pc:spChg>
        <pc:spChg chg="add del">
          <ac:chgData name="Arnab Biswas" userId="S::biswas.arnab1999@kgpian.iitkgp.ac.in::1bc4e0a6-2487-48af-9aa1-7ef84b6b678c" providerId="AD" clId="Web-{7409DD49-6CE9-9C89-E19D-13CAEBF70E19}" dt="2021-10-16T04:25:57.996" v="39"/>
          <ac:spMkLst>
            <pc:docMk/>
            <pc:sldMk cId="2476258366" sldId="257"/>
            <ac:spMk id="10" creationId="{0FBA5268-0AE7-4CAD-9537-D0EB09E76406}"/>
          </ac:spMkLst>
        </pc:spChg>
        <pc:spChg chg="add del">
          <ac:chgData name="Arnab Biswas" userId="S::biswas.arnab1999@kgpian.iitkgp.ac.in::1bc4e0a6-2487-48af-9aa1-7ef84b6b678c" providerId="AD" clId="Web-{7409DD49-6CE9-9C89-E19D-13CAEBF70E19}" dt="2021-10-16T04:25:57.996" v="39"/>
          <ac:spMkLst>
            <pc:docMk/>
            <pc:sldMk cId="2476258366" sldId="257"/>
            <ac:spMk id="12" creationId="{088D065B-39DA-4077-B9CF-E489CE4C0169}"/>
          </ac:spMkLst>
        </pc:spChg>
        <pc:spChg chg="add">
          <ac:chgData name="Arnab Biswas" userId="S::biswas.arnab1999@kgpian.iitkgp.ac.in::1bc4e0a6-2487-48af-9aa1-7ef84b6b678c" providerId="AD" clId="Web-{7409DD49-6CE9-9C89-E19D-13CAEBF70E19}" dt="2021-10-16T04:25:57.996" v="39"/>
          <ac:spMkLst>
            <pc:docMk/>
            <pc:sldMk cId="2476258366" sldId="257"/>
            <ac:spMk id="17" creationId="{88294908-8B00-4F58-BBBA-20F71A40AA9E}"/>
          </ac:spMkLst>
        </pc:spChg>
        <pc:spChg chg="add">
          <ac:chgData name="Arnab Biswas" userId="S::biswas.arnab1999@kgpian.iitkgp.ac.in::1bc4e0a6-2487-48af-9aa1-7ef84b6b678c" providerId="AD" clId="Web-{7409DD49-6CE9-9C89-E19D-13CAEBF70E19}" dt="2021-10-16T04:25:57.996" v="39"/>
          <ac:spMkLst>
            <pc:docMk/>
            <pc:sldMk cId="2476258366" sldId="257"/>
            <ac:spMk id="19" creationId="{4364C879-1404-4203-8E9D-CC5DE0A621A2}"/>
          </ac:spMkLst>
        </pc:spChg>
        <pc:spChg chg="add">
          <ac:chgData name="Arnab Biswas" userId="S::biswas.arnab1999@kgpian.iitkgp.ac.in::1bc4e0a6-2487-48af-9aa1-7ef84b6b678c" providerId="AD" clId="Web-{7409DD49-6CE9-9C89-E19D-13CAEBF70E19}" dt="2021-10-16T04:25:57.996" v="39"/>
          <ac:spMkLst>
            <pc:docMk/>
            <pc:sldMk cId="2476258366" sldId="257"/>
            <ac:spMk id="21" creationId="{84617302-4B0D-4351-A6BB-6F0930D943AC}"/>
          </ac:spMkLst>
        </pc:spChg>
        <pc:spChg chg="add">
          <ac:chgData name="Arnab Biswas" userId="S::biswas.arnab1999@kgpian.iitkgp.ac.in::1bc4e0a6-2487-48af-9aa1-7ef84b6b678c" providerId="AD" clId="Web-{7409DD49-6CE9-9C89-E19D-13CAEBF70E19}" dt="2021-10-16T04:25:57.996" v="39"/>
          <ac:spMkLst>
            <pc:docMk/>
            <pc:sldMk cId="2476258366" sldId="257"/>
            <ac:spMk id="23" creationId="{DA2C7802-C2E0-4218-8F89-8DD7CCD2CD1C}"/>
          </ac:spMkLst>
        </pc:spChg>
        <pc:spChg chg="add">
          <ac:chgData name="Arnab Biswas" userId="S::biswas.arnab1999@kgpian.iitkgp.ac.in::1bc4e0a6-2487-48af-9aa1-7ef84b6b678c" providerId="AD" clId="Web-{7409DD49-6CE9-9C89-E19D-13CAEBF70E19}" dt="2021-10-16T04:25:57.996" v="39"/>
          <ac:spMkLst>
            <pc:docMk/>
            <pc:sldMk cId="2476258366" sldId="257"/>
            <ac:spMk id="25" creationId="{A6D7111A-21E5-4EE9-8A78-10E5530F0116}"/>
          </ac:spMkLst>
        </pc:spChg>
        <pc:spChg chg="add">
          <ac:chgData name="Arnab Biswas" userId="S::biswas.arnab1999@kgpian.iitkgp.ac.in::1bc4e0a6-2487-48af-9aa1-7ef84b6b678c" providerId="AD" clId="Web-{7409DD49-6CE9-9C89-E19D-13CAEBF70E19}" dt="2021-10-16T04:25:57.996" v="39"/>
          <ac:spMkLst>
            <pc:docMk/>
            <pc:sldMk cId="2476258366" sldId="257"/>
            <ac:spMk id="27" creationId="{A3969E80-A77B-49FC-9122-D89AFD5EE118}"/>
          </ac:spMkLst>
        </pc:spChg>
        <pc:spChg chg="add">
          <ac:chgData name="Arnab Biswas" userId="S::biswas.arnab1999@kgpian.iitkgp.ac.in::1bc4e0a6-2487-48af-9aa1-7ef84b6b678c" providerId="AD" clId="Web-{7409DD49-6CE9-9C89-E19D-13CAEBF70E19}" dt="2021-10-16T04:25:57.996" v="39"/>
          <ac:spMkLst>
            <pc:docMk/>
            <pc:sldMk cId="2476258366" sldId="257"/>
            <ac:spMk id="29" creationId="{1849CA57-76BD-4CF2-80BA-D7A46A01B7B1}"/>
          </ac:spMkLst>
        </pc:spChg>
        <pc:spChg chg="add">
          <ac:chgData name="Arnab Biswas" userId="S::biswas.arnab1999@kgpian.iitkgp.ac.in::1bc4e0a6-2487-48af-9aa1-7ef84b6b678c" providerId="AD" clId="Web-{7409DD49-6CE9-9C89-E19D-13CAEBF70E19}" dt="2021-10-16T04:25:57.996" v="39"/>
          <ac:spMkLst>
            <pc:docMk/>
            <pc:sldMk cId="2476258366" sldId="257"/>
            <ac:spMk id="31" creationId="{35E9085E-E730-4768-83D4-6CB7E9897153}"/>
          </ac:spMkLst>
        </pc:spChg>
        <pc:spChg chg="add">
          <ac:chgData name="Arnab Biswas" userId="S::biswas.arnab1999@kgpian.iitkgp.ac.in::1bc4e0a6-2487-48af-9aa1-7ef84b6b678c" providerId="AD" clId="Web-{7409DD49-6CE9-9C89-E19D-13CAEBF70E19}" dt="2021-10-16T04:25:57.996" v="39"/>
          <ac:spMkLst>
            <pc:docMk/>
            <pc:sldMk cId="2476258366" sldId="257"/>
            <ac:spMk id="33" creationId="{973272FE-A474-4CAE-8CA2-BCC8B476C3F4}"/>
          </ac:spMkLst>
        </pc:spChg>
        <pc:spChg chg="add">
          <ac:chgData name="Arnab Biswas" userId="S::biswas.arnab1999@kgpian.iitkgp.ac.in::1bc4e0a6-2487-48af-9aa1-7ef84b6b678c" providerId="AD" clId="Web-{7409DD49-6CE9-9C89-E19D-13CAEBF70E19}" dt="2021-10-16T04:25:57.996" v="39"/>
          <ac:spMkLst>
            <pc:docMk/>
            <pc:sldMk cId="2476258366" sldId="257"/>
            <ac:spMk id="35" creationId="{E07981EA-05A6-437C-88D7-B377B92B031D}"/>
          </ac:spMkLst>
        </pc:spChg>
        <pc:spChg chg="add">
          <ac:chgData name="Arnab Biswas" userId="S::biswas.arnab1999@kgpian.iitkgp.ac.in::1bc4e0a6-2487-48af-9aa1-7ef84b6b678c" providerId="AD" clId="Web-{7409DD49-6CE9-9C89-E19D-13CAEBF70E19}" dt="2021-10-16T04:25:57.996" v="39"/>
          <ac:spMkLst>
            <pc:docMk/>
            <pc:sldMk cId="2476258366" sldId="257"/>
            <ac:spMk id="37" creationId="{15E3C750-986E-4769-B1AE-49289FBEE757}"/>
          </ac:spMkLst>
        </pc:spChg>
      </pc:sldChg>
      <pc:sldChg chg="addSp delSp modSp new mod setBg setClrOvrMap">
        <pc:chgData name="Arnab Biswas" userId="S::biswas.arnab1999@kgpian.iitkgp.ac.in::1bc4e0a6-2487-48af-9aa1-7ef84b6b678c" providerId="AD" clId="Web-{7409DD49-6CE9-9C89-E19D-13CAEBF70E19}" dt="2021-10-16T04:53:53.258" v="217"/>
        <pc:sldMkLst>
          <pc:docMk/>
          <pc:sldMk cId="3111531751" sldId="258"/>
        </pc:sldMkLst>
        <pc:spChg chg="mod">
          <ac:chgData name="Arnab Biswas" userId="S::biswas.arnab1999@kgpian.iitkgp.ac.in::1bc4e0a6-2487-48af-9aa1-7ef84b6b678c" providerId="AD" clId="Web-{7409DD49-6CE9-9C89-E19D-13CAEBF70E19}" dt="2021-10-16T04:53:53.258" v="217"/>
          <ac:spMkLst>
            <pc:docMk/>
            <pc:sldMk cId="3111531751" sldId="258"/>
            <ac:spMk id="2" creationId="{5104B8B8-A22E-46CB-BAD9-A267D625E050}"/>
          </ac:spMkLst>
        </pc:spChg>
        <pc:spChg chg="mod">
          <ac:chgData name="Arnab Biswas" userId="S::biswas.arnab1999@kgpian.iitkgp.ac.in::1bc4e0a6-2487-48af-9aa1-7ef84b6b678c" providerId="AD" clId="Web-{7409DD49-6CE9-9C89-E19D-13CAEBF70E19}" dt="2021-10-16T04:53:53.258" v="217"/>
          <ac:spMkLst>
            <pc:docMk/>
            <pc:sldMk cId="3111531751" sldId="258"/>
            <ac:spMk id="3" creationId="{9A986B44-D5B2-4216-A3E9-3ACCF7C9DB83}"/>
          </ac:spMkLst>
        </pc:spChg>
        <pc:spChg chg="add del">
          <ac:chgData name="Arnab Biswas" userId="S::biswas.arnab1999@kgpian.iitkgp.ac.in::1bc4e0a6-2487-48af-9aa1-7ef84b6b678c" providerId="AD" clId="Web-{7409DD49-6CE9-9C89-E19D-13CAEBF70E19}" dt="2021-10-16T04:53:53.242" v="216"/>
          <ac:spMkLst>
            <pc:docMk/>
            <pc:sldMk cId="3111531751" sldId="258"/>
            <ac:spMk id="9" creationId="{C5E6CFF1-2F42-4E10-9A97-F116F46F53FE}"/>
          </ac:spMkLst>
        </pc:spChg>
        <pc:spChg chg="add">
          <ac:chgData name="Arnab Biswas" userId="S::biswas.arnab1999@kgpian.iitkgp.ac.in::1bc4e0a6-2487-48af-9aa1-7ef84b6b678c" providerId="AD" clId="Web-{7409DD49-6CE9-9C89-E19D-13CAEBF70E19}" dt="2021-10-16T04:53:53.258" v="217"/>
          <ac:spMkLst>
            <pc:docMk/>
            <pc:sldMk cId="3111531751" sldId="258"/>
            <ac:spMk id="31" creationId="{64F9BF67-14D7-4F9D-A8E4-4BB8DE3512EE}"/>
          </ac:spMkLst>
        </pc:spChg>
        <pc:grpChg chg="add">
          <ac:chgData name="Arnab Biswas" userId="S::biswas.arnab1999@kgpian.iitkgp.ac.in::1bc4e0a6-2487-48af-9aa1-7ef84b6b678c" providerId="AD" clId="Web-{7409DD49-6CE9-9C89-E19D-13CAEBF70E19}" dt="2021-10-16T04:53:53.258" v="217"/>
          <ac:grpSpMkLst>
            <pc:docMk/>
            <pc:sldMk cId="3111531751" sldId="258"/>
            <ac:grpSpMk id="8" creationId="{DDAE397D-2F47-480F-95CA-D5EDB24333CB}"/>
          </ac:grpSpMkLst>
        </pc:grpChg>
        <pc:picChg chg="add del">
          <ac:chgData name="Arnab Biswas" userId="S::biswas.arnab1999@kgpian.iitkgp.ac.in::1bc4e0a6-2487-48af-9aa1-7ef84b6b678c" providerId="AD" clId="Web-{7409DD49-6CE9-9C89-E19D-13CAEBF70E19}" dt="2021-10-16T04:53:53.242" v="216"/>
          <ac:picMkLst>
            <pc:docMk/>
            <pc:sldMk cId="3111531751" sldId="258"/>
            <ac:picMk id="5" creationId="{BA111506-06DE-412F-9AA8-CAF8ACF70269}"/>
          </ac:picMkLst>
        </pc:picChg>
        <pc:cxnChg chg="add del">
          <ac:chgData name="Arnab Biswas" userId="S::biswas.arnab1999@kgpian.iitkgp.ac.in::1bc4e0a6-2487-48af-9aa1-7ef84b6b678c" providerId="AD" clId="Web-{7409DD49-6CE9-9C89-E19D-13CAEBF70E19}" dt="2021-10-16T04:53:53.242" v="216"/>
          <ac:cxnSpMkLst>
            <pc:docMk/>
            <pc:sldMk cId="3111531751" sldId="258"/>
            <ac:cxnSpMk id="11" creationId="{67182200-4859-4C8D-BCBB-55B245C28BA3}"/>
          </ac:cxnSpMkLst>
        </pc:cxnChg>
      </pc:sldChg>
      <pc:sldChg chg="new">
        <pc:chgData name="Arnab Biswas" userId="S::biswas.arnab1999@kgpian.iitkgp.ac.in::1bc4e0a6-2487-48af-9aa1-7ef84b6b678c" providerId="AD" clId="Web-{7409DD49-6CE9-9C89-E19D-13CAEBF70E19}" dt="2021-10-16T04:54:06.415" v="218"/>
        <pc:sldMkLst>
          <pc:docMk/>
          <pc:sldMk cId="2124573309" sldId="259"/>
        </pc:sldMkLst>
      </pc:sldChg>
    </pc:docChg>
  </pc:docChgLst>
  <pc:docChgLst>
    <pc:chgData name="Arnab Biswas" userId="S::biswas.arnab1999@kgpian.iitkgp.ac.in::1bc4e0a6-2487-48af-9aa1-7ef84b6b678c" providerId="AD" clId="Web-{BC6CD3D5-0F3D-C8D3-B7A9-C125B250E775}"/>
    <pc:docChg chg="addSld delSld modSld">
      <pc:chgData name="Arnab Biswas" userId="S::biswas.arnab1999@kgpian.iitkgp.ac.in::1bc4e0a6-2487-48af-9aa1-7ef84b6b678c" providerId="AD" clId="Web-{BC6CD3D5-0F3D-C8D3-B7A9-C125B250E775}" dt="2021-10-16T07:19:42.950" v="280"/>
      <pc:docMkLst>
        <pc:docMk/>
      </pc:docMkLst>
      <pc:sldChg chg="modSp">
        <pc:chgData name="Arnab Biswas" userId="S::biswas.arnab1999@kgpian.iitkgp.ac.in::1bc4e0a6-2487-48af-9aa1-7ef84b6b678c" providerId="AD" clId="Web-{BC6CD3D5-0F3D-C8D3-B7A9-C125B250E775}" dt="2021-10-16T06:52:13.463" v="1" actId="20577"/>
        <pc:sldMkLst>
          <pc:docMk/>
          <pc:sldMk cId="3111531751" sldId="258"/>
        </pc:sldMkLst>
        <pc:spChg chg="mod">
          <ac:chgData name="Arnab Biswas" userId="S::biswas.arnab1999@kgpian.iitkgp.ac.in::1bc4e0a6-2487-48af-9aa1-7ef84b6b678c" providerId="AD" clId="Web-{BC6CD3D5-0F3D-C8D3-B7A9-C125B250E775}" dt="2021-10-16T06:52:13.463" v="1" actId="20577"/>
          <ac:spMkLst>
            <pc:docMk/>
            <pc:sldMk cId="3111531751" sldId="258"/>
            <ac:spMk id="3" creationId="{9A986B44-D5B2-4216-A3E9-3ACCF7C9DB83}"/>
          </ac:spMkLst>
        </pc:spChg>
      </pc:sldChg>
      <pc:sldChg chg="addSp delSp modSp mod setBg setClrOvrMap">
        <pc:chgData name="Arnab Biswas" userId="S::biswas.arnab1999@kgpian.iitkgp.ac.in::1bc4e0a6-2487-48af-9aa1-7ef84b6b678c" providerId="AD" clId="Web-{BC6CD3D5-0F3D-C8D3-B7A9-C125B250E775}" dt="2021-10-16T07:04:49.280" v="56"/>
        <pc:sldMkLst>
          <pc:docMk/>
          <pc:sldMk cId="2124573309" sldId="259"/>
        </pc:sldMkLst>
        <pc:spChg chg="mod ord">
          <ac:chgData name="Arnab Biswas" userId="S::biswas.arnab1999@kgpian.iitkgp.ac.in::1bc4e0a6-2487-48af-9aa1-7ef84b6b678c" providerId="AD" clId="Web-{BC6CD3D5-0F3D-C8D3-B7A9-C125B250E775}" dt="2021-10-16T07:04:49.280" v="56"/>
          <ac:spMkLst>
            <pc:docMk/>
            <pc:sldMk cId="2124573309" sldId="259"/>
            <ac:spMk id="2" creationId="{B1BBE3F4-64A4-4580-8624-C81E78AF9126}"/>
          </ac:spMkLst>
        </pc:spChg>
        <pc:spChg chg="mod">
          <ac:chgData name="Arnab Biswas" userId="S::biswas.arnab1999@kgpian.iitkgp.ac.in::1bc4e0a6-2487-48af-9aa1-7ef84b6b678c" providerId="AD" clId="Web-{BC6CD3D5-0F3D-C8D3-B7A9-C125B250E775}" dt="2021-10-16T07:04:49.280" v="56"/>
          <ac:spMkLst>
            <pc:docMk/>
            <pc:sldMk cId="2124573309" sldId="259"/>
            <ac:spMk id="3" creationId="{DEDDAF8D-94BB-46B3-A9B8-1392866054C0}"/>
          </ac:spMkLst>
        </pc:spChg>
        <pc:spChg chg="add del">
          <ac:chgData name="Arnab Biswas" userId="S::biswas.arnab1999@kgpian.iitkgp.ac.in::1bc4e0a6-2487-48af-9aa1-7ef84b6b678c" providerId="AD" clId="Web-{BC6CD3D5-0F3D-C8D3-B7A9-C125B250E775}" dt="2021-10-16T07:04:49.280" v="56"/>
          <ac:spMkLst>
            <pc:docMk/>
            <pc:sldMk cId="2124573309" sldId="259"/>
            <ac:spMk id="9" creationId="{79BB35BC-D5C2-4C8B-A22A-A71E6191913B}"/>
          </ac:spMkLst>
        </pc:spChg>
        <pc:spChg chg="add del">
          <ac:chgData name="Arnab Biswas" userId="S::biswas.arnab1999@kgpian.iitkgp.ac.in::1bc4e0a6-2487-48af-9aa1-7ef84b6b678c" providerId="AD" clId="Web-{BC6CD3D5-0F3D-C8D3-B7A9-C125B250E775}" dt="2021-10-16T07:04:49.280" v="56"/>
          <ac:spMkLst>
            <pc:docMk/>
            <pc:sldMk cId="2124573309" sldId="259"/>
            <ac:spMk id="14" creationId="{9AA72BD9-2C5A-4EDC-931F-5AA08EACA0F3}"/>
          </ac:spMkLst>
        </pc:spChg>
        <pc:spChg chg="add del">
          <ac:chgData name="Arnab Biswas" userId="S::biswas.arnab1999@kgpian.iitkgp.ac.in::1bc4e0a6-2487-48af-9aa1-7ef84b6b678c" providerId="AD" clId="Web-{BC6CD3D5-0F3D-C8D3-B7A9-C125B250E775}" dt="2021-10-16T07:04:49.280" v="56"/>
          <ac:spMkLst>
            <pc:docMk/>
            <pc:sldMk cId="2124573309" sldId="259"/>
            <ac:spMk id="16" creationId="{DD3981AC-7B61-4947-BCF3-F7AA7FA385B9}"/>
          </ac:spMkLst>
        </pc:spChg>
        <pc:spChg chg="add del">
          <ac:chgData name="Arnab Biswas" userId="S::biswas.arnab1999@kgpian.iitkgp.ac.in::1bc4e0a6-2487-48af-9aa1-7ef84b6b678c" providerId="AD" clId="Web-{BC6CD3D5-0F3D-C8D3-B7A9-C125B250E775}" dt="2021-10-16T07:04:49.280" v="56"/>
          <ac:spMkLst>
            <pc:docMk/>
            <pc:sldMk cId="2124573309" sldId="259"/>
            <ac:spMk id="18" creationId="{55D4142C-5077-457F-A6AD-3FECFDB39685}"/>
          </ac:spMkLst>
        </pc:spChg>
        <pc:spChg chg="add del">
          <ac:chgData name="Arnab Biswas" userId="S::biswas.arnab1999@kgpian.iitkgp.ac.in::1bc4e0a6-2487-48af-9aa1-7ef84b6b678c" providerId="AD" clId="Web-{BC6CD3D5-0F3D-C8D3-B7A9-C125B250E775}" dt="2021-10-16T07:04:49.280" v="56"/>
          <ac:spMkLst>
            <pc:docMk/>
            <pc:sldMk cId="2124573309" sldId="259"/>
            <ac:spMk id="20" creationId="{7A5F0580-5EE9-419F-96EE-B6529EF6E7D0}"/>
          </ac:spMkLst>
        </pc:spChg>
        <pc:picChg chg="add mod">
          <ac:chgData name="Arnab Biswas" userId="S::biswas.arnab1999@kgpian.iitkgp.ac.in::1bc4e0a6-2487-48af-9aa1-7ef84b6b678c" providerId="AD" clId="Web-{BC6CD3D5-0F3D-C8D3-B7A9-C125B250E775}" dt="2021-10-16T07:04:49.280" v="56"/>
          <ac:picMkLst>
            <pc:docMk/>
            <pc:sldMk cId="2124573309" sldId="259"/>
            <ac:picMk id="5" creationId="{74D6F221-8B23-438D-AD9B-A674F7B85D8E}"/>
          </ac:picMkLst>
        </pc:picChg>
      </pc:sldChg>
      <pc:sldChg chg="addSp delSp modSp new mod setBg setClrOvrMap">
        <pc:chgData name="Arnab Biswas" userId="S::biswas.arnab1999@kgpian.iitkgp.ac.in::1bc4e0a6-2487-48af-9aa1-7ef84b6b678c" providerId="AD" clId="Web-{BC6CD3D5-0F3D-C8D3-B7A9-C125B250E775}" dt="2021-10-16T07:18:51.212" v="277" actId="20577"/>
        <pc:sldMkLst>
          <pc:docMk/>
          <pc:sldMk cId="3963133643" sldId="260"/>
        </pc:sldMkLst>
        <pc:spChg chg="del">
          <ac:chgData name="Arnab Biswas" userId="S::biswas.arnab1999@kgpian.iitkgp.ac.in::1bc4e0a6-2487-48af-9aa1-7ef84b6b678c" providerId="AD" clId="Web-{BC6CD3D5-0F3D-C8D3-B7A9-C125B250E775}" dt="2021-10-16T07:07:46.682" v="58"/>
          <ac:spMkLst>
            <pc:docMk/>
            <pc:sldMk cId="3963133643" sldId="260"/>
            <ac:spMk id="2" creationId="{A29A3708-4984-44C1-9400-C98DF220FC17}"/>
          </ac:spMkLst>
        </pc:spChg>
        <pc:spChg chg="mod">
          <ac:chgData name="Arnab Biswas" userId="S::biswas.arnab1999@kgpian.iitkgp.ac.in::1bc4e0a6-2487-48af-9aa1-7ef84b6b678c" providerId="AD" clId="Web-{BC6CD3D5-0F3D-C8D3-B7A9-C125B250E775}" dt="2021-10-16T07:18:51.212" v="277" actId="20577"/>
          <ac:spMkLst>
            <pc:docMk/>
            <pc:sldMk cId="3963133643" sldId="260"/>
            <ac:spMk id="3" creationId="{7757F217-29CD-4325-8572-126872EA19FC}"/>
          </ac:spMkLst>
        </pc:spChg>
        <pc:spChg chg="add">
          <ac:chgData name="Arnab Biswas" userId="S::biswas.arnab1999@kgpian.iitkgp.ac.in::1bc4e0a6-2487-48af-9aa1-7ef84b6b678c" providerId="AD" clId="Web-{BC6CD3D5-0F3D-C8D3-B7A9-C125B250E775}" dt="2021-10-16T07:16:18.264" v="266"/>
          <ac:spMkLst>
            <pc:docMk/>
            <pc:sldMk cId="3963133643" sldId="260"/>
            <ac:spMk id="5" creationId="{AD21898E-86C0-4C8A-A76C-DF33E844C87A}"/>
          </ac:spMkLst>
        </pc:spChg>
        <pc:spChg chg="add">
          <ac:chgData name="Arnab Biswas" userId="S::biswas.arnab1999@kgpian.iitkgp.ac.in::1bc4e0a6-2487-48af-9aa1-7ef84b6b678c" providerId="AD" clId="Web-{BC6CD3D5-0F3D-C8D3-B7A9-C125B250E775}" dt="2021-10-16T07:16:18.264" v="266"/>
          <ac:spMkLst>
            <pc:docMk/>
            <pc:sldMk cId="3963133643" sldId="260"/>
            <ac:spMk id="6" creationId="{5C8F04BD-D093-45D0-B54C-50FDB308B4EE}"/>
          </ac:spMkLst>
        </pc:spChg>
        <pc:spChg chg="add del">
          <ac:chgData name="Arnab Biswas" userId="S::biswas.arnab1999@kgpian.iitkgp.ac.in::1bc4e0a6-2487-48af-9aa1-7ef84b6b678c" providerId="AD" clId="Web-{BC6CD3D5-0F3D-C8D3-B7A9-C125B250E775}" dt="2021-10-16T07:15:35.417" v="260"/>
          <ac:spMkLst>
            <pc:docMk/>
            <pc:sldMk cId="3963133643" sldId="260"/>
            <ac:spMk id="8" creationId="{1E234CF4-802C-4AA1-B540-36C3B838C462}"/>
          </ac:spMkLst>
        </pc:spChg>
        <pc:spChg chg="add del">
          <ac:chgData name="Arnab Biswas" userId="S::biswas.arnab1999@kgpian.iitkgp.ac.in::1bc4e0a6-2487-48af-9aa1-7ef84b6b678c" providerId="AD" clId="Web-{BC6CD3D5-0F3D-C8D3-B7A9-C125B250E775}" dt="2021-10-16T07:15:35.417" v="260"/>
          <ac:spMkLst>
            <pc:docMk/>
            <pc:sldMk cId="3963133643" sldId="260"/>
            <ac:spMk id="10" creationId="{A5271697-90F1-4A23-8EF2-0179F2EAFACB}"/>
          </ac:spMkLst>
        </pc:spChg>
        <pc:spChg chg="add del">
          <ac:chgData name="Arnab Biswas" userId="S::biswas.arnab1999@kgpian.iitkgp.ac.in::1bc4e0a6-2487-48af-9aa1-7ef84b6b678c" providerId="AD" clId="Web-{BC6CD3D5-0F3D-C8D3-B7A9-C125B250E775}" dt="2021-10-16T07:15:35.417" v="260"/>
          <ac:spMkLst>
            <pc:docMk/>
            <pc:sldMk cId="3963133643" sldId="260"/>
            <ac:spMk id="12" creationId="{D9F5512A-48E1-4C07-B75E-3CCC517B6804}"/>
          </ac:spMkLst>
        </pc:spChg>
        <pc:spChg chg="add del">
          <ac:chgData name="Arnab Biswas" userId="S::biswas.arnab1999@kgpian.iitkgp.ac.in::1bc4e0a6-2487-48af-9aa1-7ef84b6b678c" providerId="AD" clId="Web-{BC6CD3D5-0F3D-C8D3-B7A9-C125B250E775}" dt="2021-10-16T07:15:35.417" v="260"/>
          <ac:spMkLst>
            <pc:docMk/>
            <pc:sldMk cId="3963133643" sldId="260"/>
            <ac:spMk id="14" creationId="{9D800584-727A-48CF-8223-244AD9717CAA}"/>
          </ac:spMkLst>
        </pc:spChg>
        <pc:grpChg chg="add del">
          <ac:chgData name="Arnab Biswas" userId="S::biswas.arnab1999@kgpian.iitkgp.ac.in::1bc4e0a6-2487-48af-9aa1-7ef84b6b678c" providerId="AD" clId="Web-{BC6CD3D5-0F3D-C8D3-B7A9-C125B250E775}" dt="2021-10-16T07:15:35.417" v="260"/>
          <ac:grpSpMkLst>
            <pc:docMk/>
            <pc:sldMk cId="3963133643" sldId="260"/>
            <ac:grpSpMk id="16" creationId="{B0CED441-B73B-4907-9AF2-614CEAC6A182}"/>
          </ac:grpSpMkLst>
        </pc:grpChg>
      </pc:sldChg>
      <pc:sldChg chg="new del">
        <pc:chgData name="Arnab Biswas" userId="S::biswas.arnab1999@kgpian.iitkgp.ac.in::1bc4e0a6-2487-48af-9aa1-7ef84b6b678c" providerId="AD" clId="Web-{BC6CD3D5-0F3D-C8D3-B7A9-C125B250E775}" dt="2021-10-16T07:19:38.856" v="279"/>
        <pc:sldMkLst>
          <pc:docMk/>
          <pc:sldMk cId="3107177236" sldId="261"/>
        </pc:sldMkLst>
      </pc:sldChg>
      <pc:sldChg chg="new">
        <pc:chgData name="Arnab Biswas" userId="S::biswas.arnab1999@kgpian.iitkgp.ac.in::1bc4e0a6-2487-48af-9aa1-7ef84b6b678c" providerId="AD" clId="Web-{BC6CD3D5-0F3D-C8D3-B7A9-C125B250E775}" dt="2021-10-16T07:19:42.950" v="280"/>
        <pc:sldMkLst>
          <pc:docMk/>
          <pc:sldMk cId="3406985620" sldId="261"/>
        </pc:sldMkLst>
      </pc:sldChg>
    </pc:docChg>
  </pc:docChgLst>
  <pc:docChgLst>
    <pc:chgData name="Arnab Biswas" userId="S::biswas.arnab1999@kgpian.iitkgp.ac.in::1bc4e0a6-2487-48af-9aa1-7ef84b6b678c" providerId="AD" clId="Web-{17FE19B7-F73C-03AC-1112-04CDF0C9E51D}"/>
    <pc:docChg chg="addSld modSld">
      <pc:chgData name="Arnab Biswas" userId="S::biswas.arnab1999@kgpian.iitkgp.ac.in::1bc4e0a6-2487-48af-9aa1-7ef84b6b678c" providerId="AD" clId="Web-{17FE19B7-F73C-03AC-1112-04CDF0C9E51D}" dt="2021-10-31T05:08:46.873" v="142"/>
      <pc:docMkLst>
        <pc:docMk/>
      </pc:docMkLst>
      <pc:sldChg chg="addSp delSp modSp mod setBg">
        <pc:chgData name="Arnab Biswas" userId="S::biswas.arnab1999@kgpian.iitkgp.ac.in::1bc4e0a6-2487-48af-9aa1-7ef84b6b678c" providerId="AD" clId="Web-{17FE19B7-F73C-03AC-1112-04CDF0C9E51D}" dt="2021-10-31T04:34:15.006" v="26" actId="20577"/>
        <pc:sldMkLst>
          <pc:docMk/>
          <pc:sldMk cId="3942642474" sldId="273"/>
        </pc:sldMkLst>
        <pc:spChg chg="del">
          <ac:chgData name="Arnab Biswas" userId="S::biswas.arnab1999@kgpian.iitkgp.ac.in::1bc4e0a6-2487-48af-9aa1-7ef84b6b678c" providerId="AD" clId="Web-{17FE19B7-F73C-03AC-1112-04CDF0C9E51D}" dt="2021-10-31T04:30:03.206" v="0"/>
          <ac:spMkLst>
            <pc:docMk/>
            <pc:sldMk cId="3942642474" sldId="273"/>
            <ac:spMk id="2" creationId="{9E01D912-5373-4199-8D6B-D37CFDBC53FE}"/>
          </ac:spMkLst>
        </pc:spChg>
        <pc:spChg chg="del mod">
          <ac:chgData name="Arnab Biswas" userId="S::biswas.arnab1999@kgpian.iitkgp.ac.in::1bc4e0a6-2487-48af-9aa1-7ef84b6b678c" providerId="AD" clId="Web-{17FE19B7-F73C-03AC-1112-04CDF0C9E51D}" dt="2021-10-31T04:30:33.206" v="4"/>
          <ac:spMkLst>
            <pc:docMk/>
            <pc:sldMk cId="3942642474" sldId="273"/>
            <ac:spMk id="3" creationId="{BD0915C5-B57A-4408-8F2C-9F736CF70455}"/>
          </ac:spMkLst>
        </pc:spChg>
        <pc:spChg chg="add mod">
          <ac:chgData name="Arnab Biswas" userId="S::biswas.arnab1999@kgpian.iitkgp.ac.in::1bc4e0a6-2487-48af-9aa1-7ef84b6b678c" providerId="AD" clId="Web-{17FE19B7-F73C-03AC-1112-04CDF0C9E51D}" dt="2021-10-31T04:34:15.006" v="26" actId="20577"/>
          <ac:spMkLst>
            <pc:docMk/>
            <pc:sldMk cId="3942642474" sldId="273"/>
            <ac:spMk id="6" creationId="{4CF272BC-F573-4ECC-ADEF-E74B4147F900}"/>
          </ac:spMkLst>
        </pc:spChg>
        <pc:spChg chg="add del">
          <ac:chgData name="Arnab Biswas" userId="S::biswas.arnab1999@kgpian.iitkgp.ac.in::1bc4e0a6-2487-48af-9aa1-7ef84b6b678c" providerId="AD" clId="Web-{17FE19B7-F73C-03AC-1112-04CDF0C9E51D}" dt="2021-10-31T04:32:42.005" v="12"/>
          <ac:spMkLst>
            <pc:docMk/>
            <pc:sldMk cId="3942642474" sldId="273"/>
            <ac:spMk id="10" creationId="{823AC064-BC96-4F32-8AE1-B2FD38754823}"/>
          </ac:spMkLst>
        </pc:spChg>
        <pc:spChg chg="add del">
          <ac:chgData name="Arnab Biswas" userId="S::biswas.arnab1999@kgpian.iitkgp.ac.in::1bc4e0a6-2487-48af-9aa1-7ef84b6b678c" providerId="AD" clId="Web-{17FE19B7-F73C-03AC-1112-04CDF0C9E51D}" dt="2021-10-31T04:33:23.458" v="25"/>
          <ac:spMkLst>
            <pc:docMk/>
            <pc:sldMk cId="3942642474" sldId="273"/>
            <ac:spMk id="19" creationId="{5E52985E-2553-471E-82AA-5ED7A329890A}"/>
          </ac:spMkLst>
        </pc:spChg>
        <pc:spChg chg="add">
          <ac:chgData name="Arnab Biswas" userId="S::biswas.arnab1999@kgpian.iitkgp.ac.in::1bc4e0a6-2487-48af-9aa1-7ef84b6b678c" providerId="AD" clId="Web-{17FE19B7-F73C-03AC-1112-04CDF0C9E51D}" dt="2021-10-31T04:33:23.458" v="25"/>
          <ac:spMkLst>
            <pc:docMk/>
            <pc:sldMk cId="3942642474" sldId="273"/>
            <ac:spMk id="26" creationId="{2B566528-1B12-4246-9431-5C2D7D081168}"/>
          </ac:spMkLst>
        </pc:spChg>
        <pc:grpChg chg="add">
          <ac:chgData name="Arnab Biswas" userId="S::biswas.arnab1999@kgpian.iitkgp.ac.in::1bc4e0a6-2487-48af-9aa1-7ef84b6b678c" providerId="AD" clId="Web-{17FE19B7-F73C-03AC-1112-04CDF0C9E51D}" dt="2021-10-31T04:33:23.458" v="25"/>
          <ac:grpSpMkLst>
            <pc:docMk/>
            <pc:sldMk cId="3942642474" sldId="273"/>
            <ac:grpSpMk id="28" creationId="{5995D10D-E9C9-47DB-AE7E-801FEF38F5C9}"/>
          </ac:grpSpMkLst>
        </pc:grpChg>
        <pc:grpChg chg="add">
          <ac:chgData name="Arnab Biswas" userId="S::biswas.arnab1999@kgpian.iitkgp.ac.in::1bc4e0a6-2487-48af-9aa1-7ef84b6b678c" providerId="AD" clId="Web-{17FE19B7-F73C-03AC-1112-04CDF0C9E51D}" dt="2021-10-31T04:33:23.458" v="25"/>
          <ac:grpSpMkLst>
            <pc:docMk/>
            <pc:sldMk cId="3942642474" sldId="273"/>
            <ac:grpSpMk id="32" creationId="{828A5161-06F1-46CF-8AD7-844680A59E13}"/>
          </ac:grpSpMkLst>
        </pc:grpChg>
        <pc:picChg chg="add mod ord">
          <ac:chgData name="Arnab Biswas" userId="S::biswas.arnab1999@kgpian.iitkgp.ac.in::1bc4e0a6-2487-48af-9aa1-7ef84b6b678c" providerId="AD" clId="Web-{17FE19B7-F73C-03AC-1112-04CDF0C9E51D}" dt="2021-10-31T04:33:23.458" v="25"/>
          <ac:picMkLst>
            <pc:docMk/>
            <pc:sldMk cId="3942642474" sldId="273"/>
            <ac:picMk id="4" creationId="{6A038E83-9CAE-4FEA-B6A5-B992D4F376E4}"/>
          </ac:picMkLst>
        </pc:picChg>
        <pc:picChg chg="add mod ord">
          <ac:chgData name="Arnab Biswas" userId="S::biswas.arnab1999@kgpian.iitkgp.ac.in::1bc4e0a6-2487-48af-9aa1-7ef84b6b678c" providerId="AD" clId="Web-{17FE19B7-F73C-03AC-1112-04CDF0C9E51D}" dt="2021-10-31T04:33:23.458" v="25"/>
          <ac:picMkLst>
            <pc:docMk/>
            <pc:sldMk cId="3942642474" sldId="273"/>
            <ac:picMk id="5" creationId="{76E91144-70AB-4F1F-A836-DAE7FBBC968B}"/>
          </ac:picMkLst>
        </pc:picChg>
        <pc:cxnChg chg="add del">
          <ac:chgData name="Arnab Biswas" userId="S::biswas.arnab1999@kgpian.iitkgp.ac.in::1bc4e0a6-2487-48af-9aa1-7ef84b6b678c" providerId="AD" clId="Web-{17FE19B7-F73C-03AC-1112-04CDF0C9E51D}" dt="2021-10-31T04:32:42.005" v="12"/>
          <ac:cxnSpMkLst>
            <pc:docMk/>
            <pc:sldMk cId="3942642474" sldId="273"/>
            <ac:cxnSpMk id="12" creationId="{7E7C77BC-7138-40B1-A15B-20F57A494629}"/>
          </ac:cxnSpMkLst>
        </pc:cxnChg>
        <pc:cxnChg chg="add del">
          <ac:chgData name="Arnab Biswas" userId="S::biswas.arnab1999@kgpian.iitkgp.ac.in::1bc4e0a6-2487-48af-9aa1-7ef84b6b678c" providerId="AD" clId="Web-{17FE19B7-F73C-03AC-1112-04CDF0C9E51D}" dt="2021-10-31T04:32:42.005" v="12"/>
          <ac:cxnSpMkLst>
            <pc:docMk/>
            <pc:sldMk cId="3942642474" sldId="273"/>
            <ac:cxnSpMk id="14" creationId="{DB146403-F3D6-484B-B2ED-97F9565D0370}"/>
          </ac:cxnSpMkLst>
        </pc:cxnChg>
        <pc:cxnChg chg="add del">
          <ac:chgData name="Arnab Biswas" userId="S::biswas.arnab1999@kgpian.iitkgp.ac.in::1bc4e0a6-2487-48af-9aa1-7ef84b6b678c" providerId="AD" clId="Web-{17FE19B7-F73C-03AC-1112-04CDF0C9E51D}" dt="2021-10-31T04:33:23.458" v="25"/>
          <ac:cxnSpMkLst>
            <pc:docMk/>
            <pc:sldMk cId="3942642474" sldId="273"/>
            <ac:cxnSpMk id="21" creationId="{DAE3ABC6-4042-4293-A7DF-F01181363B7E}"/>
          </ac:cxnSpMkLst>
        </pc:cxnChg>
      </pc:sldChg>
      <pc:sldChg chg="addSp delSp modSp new mod setBg">
        <pc:chgData name="Arnab Biswas" userId="S::biswas.arnab1999@kgpian.iitkgp.ac.in::1bc4e0a6-2487-48af-9aa1-7ef84b6b678c" providerId="AD" clId="Web-{17FE19B7-F73C-03AC-1112-04CDF0C9E51D}" dt="2021-10-31T04:37:48.508" v="92"/>
        <pc:sldMkLst>
          <pc:docMk/>
          <pc:sldMk cId="4055915938" sldId="293"/>
        </pc:sldMkLst>
        <pc:spChg chg="mod">
          <ac:chgData name="Arnab Biswas" userId="S::biswas.arnab1999@kgpian.iitkgp.ac.in::1bc4e0a6-2487-48af-9aa1-7ef84b6b678c" providerId="AD" clId="Web-{17FE19B7-F73C-03AC-1112-04CDF0C9E51D}" dt="2021-10-31T04:37:48.508" v="92"/>
          <ac:spMkLst>
            <pc:docMk/>
            <pc:sldMk cId="4055915938" sldId="293"/>
            <ac:spMk id="2" creationId="{76739101-C20C-42E6-AA16-BA6F745839E8}"/>
          </ac:spMkLst>
        </pc:spChg>
        <pc:spChg chg="add del mod">
          <ac:chgData name="Arnab Biswas" userId="S::biswas.arnab1999@kgpian.iitkgp.ac.in::1bc4e0a6-2487-48af-9aa1-7ef84b6b678c" providerId="AD" clId="Web-{17FE19B7-F73C-03AC-1112-04CDF0C9E51D}" dt="2021-10-31T04:37:48.508" v="92"/>
          <ac:spMkLst>
            <pc:docMk/>
            <pc:sldMk cId="4055915938" sldId="293"/>
            <ac:spMk id="3" creationId="{2EEF5365-5497-4226-B66D-89EB5A9458F9}"/>
          </ac:spMkLst>
        </pc:spChg>
        <pc:spChg chg="add del">
          <ac:chgData name="Arnab Biswas" userId="S::biswas.arnab1999@kgpian.iitkgp.ac.in::1bc4e0a6-2487-48af-9aa1-7ef84b6b678c" providerId="AD" clId="Web-{17FE19B7-F73C-03AC-1112-04CDF0C9E51D}" dt="2021-10-31T04:37:48.492" v="91"/>
          <ac:spMkLst>
            <pc:docMk/>
            <pc:sldMk cId="4055915938" sldId="293"/>
            <ac:spMk id="9" creationId="{B819A166-7571-4003-A6B8-B62034C3ED30}"/>
          </ac:spMkLst>
        </pc:spChg>
        <pc:graphicFrameChg chg="add del">
          <ac:chgData name="Arnab Biswas" userId="S::biswas.arnab1999@kgpian.iitkgp.ac.in::1bc4e0a6-2487-48af-9aa1-7ef84b6b678c" providerId="AD" clId="Web-{17FE19B7-F73C-03AC-1112-04CDF0C9E51D}" dt="2021-10-31T04:37:48.492" v="91"/>
          <ac:graphicFrameMkLst>
            <pc:docMk/>
            <pc:sldMk cId="4055915938" sldId="293"/>
            <ac:graphicFrameMk id="5" creationId="{FA9C82A0-C40C-4012-9A65-E1F84314B995}"/>
          </ac:graphicFrameMkLst>
        </pc:graphicFrameChg>
        <pc:graphicFrameChg chg="add">
          <ac:chgData name="Arnab Biswas" userId="S::biswas.arnab1999@kgpian.iitkgp.ac.in::1bc4e0a6-2487-48af-9aa1-7ef84b6b678c" providerId="AD" clId="Web-{17FE19B7-F73C-03AC-1112-04CDF0C9E51D}" dt="2021-10-31T04:37:48.508" v="92"/>
          <ac:graphicFrameMkLst>
            <pc:docMk/>
            <pc:sldMk cId="4055915938" sldId="293"/>
            <ac:graphicFrameMk id="6" creationId="{79A766DB-A8D9-40D7-9019-47E0577BBD7D}"/>
          </ac:graphicFrameMkLst>
        </pc:graphicFrameChg>
      </pc:sldChg>
      <pc:sldChg chg="addSp delSp modSp new mod setBg">
        <pc:chgData name="Arnab Biswas" userId="S::biswas.arnab1999@kgpian.iitkgp.ac.in::1bc4e0a6-2487-48af-9aa1-7ef84b6b678c" providerId="AD" clId="Web-{17FE19B7-F73C-03AC-1112-04CDF0C9E51D}" dt="2021-10-31T05:08:13.747" v="141"/>
        <pc:sldMkLst>
          <pc:docMk/>
          <pc:sldMk cId="973573039" sldId="294"/>
        </pc:sldMkLst>
        <pc:spChg chg="mod">
          <ac:chgData name="Arnab Biswas" userId="S::biswas.arnab1999@kgpian.iitkgp.ac.in::1bc4e0a6-2487-48af-9aa1-7ef84b6b678c" providerId="AD" clId="Web-{17FE19B7-F73C-03AC-1112-04CDF0C9E51D}" dt="2021-10-31T05:08:13.747" v="141"/>
          <ac:spMkLst>
            <pc:docMk/>
            <pc:sldMk cId="973573039" sldId="294"/>
            <ac:spMk id="2" creationId="{73611752-A74B-487B-87AE-6547AA8879A7}"/>
          </ac:spMkLst>
        </pc:spChg>
        <pc:spChg chg="del mod">
          <ac:chgData name="Arnab Biswas" userId="S::biswas.arnab1999@kgpian.iitkgp.ac.in::1bc4e0a6-2487-48af-9aa1-7ef84b6b678c" providerId="AD" clId="Web-{17FE19B7-F73C-03AC-1112-04CDF0C9E51D}" dt="2021-10-31T05:07:48.794" v="140"/>
          <ac:spMkLst>
            <pc:docMk/>
            <pc:sldMk cId="973573039" sldId="294"/>
            <ac:spMk id="3" creationId="{FD85533D-D5B8-48A6-9ADA-1EF2DED5A0B9}"/>
          </ac:spMkLst>
        </pc:spChg>
        <pc:spChg chg="add del">
          <ac:chgData name="Arnab Biswas" userId="S::biswas.arnab1999@kgpian.iitkgp.ac.in::1bc4e0a6-2487-48af-9aa1-7ef84b6b678c" providerId="AD" clId="Web-{17FE19B7-F73C-03AC-1112-04CDF0C9E51D}" dt="2021-10-31T05:08:13.747" v="141"/>
          <ac:spMkLst>
            <pc:docMk/>
            <pc:sldMk cId="973573039" sldId="294"/>
            <ac:spMk id="9" creationId="{BACC6370-2D7E-4714-9D71-7542949D7D5D}"/>
          </ac:spMkLst>
        </pc:spChg>
        <pc:spChg chg="add del">
          <ac:chgData name="Arnab Biswas" userId="S::biswas.arnab1999@kgpian.iitkgp.ac.in::1bc4e0a6-2487-48af-9aa1-7ef84b6b678c" providerId="AD" clId="Web-{17FE19B7-F73C-03AC-1112-04CDF0C9E51D}" dt="2021-10-31T05:08:13.747" v="141"/>
          <ac:spMkLst>
            <pc:docMk/>
            <pc:sldMk cId="973573039" sldId="294"/>
            <ac:spMk id="11" creationId="{256B2C21-A230-48C0-8DF1-C46611373C44}"/>
          </ac:spMkLst>
        </pc:spChg>
        <pc:spChg chg="add del">
          <ac:chgData name="Arnab Biswas" userId="S::biswas.arnab1999@kgpian.iitkgp.ac.in::1bc4e0a6-2487-48af-9aa1-7ef84b6b678c" providerId="AD" clId="Web-{17FE19B7-F73C-03AC-1112-04CDF0C9E51D}" dt="2021-10-31T05:08:13.747" v="141"/>
          <ac:spMkLst>
            <pc:docMk/>
            <pc:sldMk cId="973573039" sldId="294"/>
            <ac:spMk id="13" creationId="{3847E18C-932D-4C95-AABA-FEC7C9499AD7}"/>
          </ac:spMkLst>
        </pc:spChg>
        <pc:spChg chg="add del">
          <ac:chgData name="Arnab Biswas" userId="S::biswas.arnab1999@kgpian.iitkgp.ac.in::1bc4e0a6-2487-48af-9aa1-7ef84b6b678c" providerId="AD" clId="Web-{17FE19B7-F73C-03AC-1112-04CDF0C9E51D}" dt="2021-10-31T05:08:13.747" v="141"/>
          <ac:spMkLst>
            <pc:docMk/>
            <pc:sldMk cId="973573039" sldId="294"/>
            <ac:spMk id="15" creationId="{3150CB11-0C61-439E-910F-5787759E72A0}"/>
          </ac:spMkLst>
        </pc:spChg>
        <pc:spChg chg="add del">
          <ac:chgData name="Arnab Biswas" userId="S::biswas.arnab1999@kgpian.iitkgp.ac.in::1bc4e0a6-2487-48af-9aa1-7ef84b6b678c" providerId="AD" clId="Web-{17FE19B7-F73C-03AC-1112-04CDF0C9E51D}" dt="2021-10-31T05:08:13.747" v="141"/>
          <ac:spMkLst>
            <pc:docMk/>
            <pc:sldMk cId="973573039" sldId="294"/>
            <ac:spMk id="17" creationId="{43F8A58B-5155-44CE-A5FF-7647B47D0A7A}"/>
          </ac:spMkLst>
        </pc:spChg>
        <pc:spChg chg="add del">
          <ac:chgData name="Arnab Biswas" userId="S::biswas.arnab1999@kgpian.iitkgp.ac.in::1bc4e0a6-2487-48af-9aa1-7ef84b6b678c" providerId="AD" clId="Web-{17FE19B7-F73C-03AC-1112-04CDF0C9E51D}" dt="2021-10-31T05:08:13.747" v="141"/>
          <ac:spMkLst>
            <pc:docMk/>
            <pc:sldMk cId="973573039" sldId="294"/>
            <ac:spMk id="19" creationId="{443F2ACA-E6D6-4028-82DD-F03C262D5DE6}"/>
          </ac:spMkLst>
        </pc:spChg>
        <pc:spChg chg="add">
          <ac:chgData name="Arnab Biswas" userId="S::biswas.arnab1999@kgpian.iitkgp.ac.in::1bc4e0a6-2487-48af-9aa1-7ef84b6b678c" providerId="AD" clId="Web-{17FE19B7-F73C-03AC-1112-04CDF0C9E51D}" dt="2021-10-31T05:08:13.747" v="141"/>
          <ac:spMkLst>
            <pc:docMk/>
            <pc:sldMk cId="973573039" sldId="294"/>
            <ac:spMk id="24" creationId="{D4771268-CB57-404A-9271-370EB28F6090}"/>
          </ac:spMkLst>
        </pc:spChg>
        <pc:graphicFrameChg chg="add">
          <ac:chgData name="Arnab Biswas" userId="S::biswas.arnab1999@kgpian.iitkgp.ac.in::1bc4e0a6-2487-48af-9aa1-7ef84b6b678c" providerId="AD" clId="Web-{17FE19B7-F73C-03AC-1112-04CDF0C9E51D}" dt="2021-10-31T05:07:48.794" v="140"/>
          <ac:graphicFrameMkLst>
            <pc:docMk/>
            <pc:sldMk cId="973573039" sldId="294"/>
            <ac:graphicFrameMk id="5" creationId="{06893236-5399-484D-9B33-C1135218AD86}"/>
          </ac:graphicFrameMkLst>
        </pc:graphicFrameChg>
      </pc:sldChg>
      <pc:sldChg chg="new">
        <pc:chgData name="Arnab Biswas" userId="S::biswas.arnab1999@kgpian.iitkgp.ac.in::1bc4e0a6-2487-48af-9aa1-7ef84b6b678c" providerId="AD" clId="Web-{17FE19B7-F73C-03AC-1112-04CDF0C9E51D}" dt="2021-10-31T05:08:46.873" v="142"/>
        <pc:sldMkLst>
          <pc:docMk/>
          <pc:sldMk cId="1261824427" sldId="295"/>
        </pc:sldMkLst>
      </pc:sldChg>
    </pc:docChg>
  </pc:docChgLst>
  <pc:docChgLst>
    <pc:chgData name="Guest User" userId="S::urn:spo:anon#2c4b8253dac001f67b2f18f781abde46940f33980a3914ea539aa3d04a32fd3e::" providerId="AD" clId="Web-{86F485F4-EB9B-4F1E-D1D4-469A28D2DF20}"/>
    <pc:docChg chg="modSld">
      <pc:chgData name="Guest User" userId="S::urn:spo:anon#2c4b8253dac001f67b2f18f781abde46940f33980a3914ea539aa3d04a32fd3e::" providerId="AD" clId="Web-{86F485F4-EB9B-4F1E-D1D4-469A28D2DF20}" dt="2021-10-28T07:31:50.831" v="22"/>
      <pc:docMkLst>
        <pc:docMk/>
      </pc:docMkLst>
      <pc:sldChg chg="addSp delSp modSp">
        <pc:chgData name="Guest User" userId="S::urn:spo:anon#2c4b8253dac001f67b2f18f781abde46940f33980a3914ea539aa3d04a32fd3e::" providerId="AD" clId="Web-{86F485F4-EB9B-4F1E-D1D4-469A28D2DF20}" dt="2021-10-28T07:28:33.610" v="14"/>
        <pc:sldMkLst>
          <pc:docMk/>
          <pc:sldMk cId="2597934342" sldId="276"/>
        </pc:sldMkLst>
        <pc:spChg chg="mod">
          <ac:chgData name="Guest User" userId="S::urn:spo:anon#2c4b8253dac001f67b2f18f781abde46940f33980a3914ea539aa3d04a32fd3e::" providerId="AD" clId="Web-{86F485F4-EB9B-4F1E-D1D4-469A28D2DF20}" dt="2021-10-28T07:28:33.610" v="14"/>
          <ac:spMkLst>
            <pc:docMk/>
            <pc:sldMk cId="2597934342" sldId="276"/>
            <ac:spMk id="2" creationId="{38C48994-7E45-4DAE-B4AE-13E295AE2C29}"/>
          </ac:spMkLst>
        </pc:spChg>
        <pc:spChg chg="mod">
          <ac:chgData name="Guest User" userId="S::urn:spo:anon#2c4b8253dac001f67b2f18f781abde46940f33980a3914ea539aa3d04a32fd3e::" providerId="AD" clId="Web-{86F485F4-EB9B-4F1E-D1D4-469A28D2DF20}" dt="2021-10-28T07:28:33.610" v="14"/>
          <ac:spMkLst>
            <pc:docMk/>
            <pc:sldMk cId="2597934342" sldId="276"/>
            <ac:spMk id="3" creationId="{FCFFDB00-BE55-4E1F-B753-C14BD7058A6C}"/>
          </ac:spMkLst>
        </pc:spChg>
        <pc:spChg chg="del">
          <ac:chgData name="Guest User" userId="S::urn:spo:anon#2c4b8253dac001f67b2f18f781abde46940f33980a3914ea539aa3d04a32fd3e::" providerId="AD" clId="Web-{86F485F4-EB9B-4F1E-D1D4-469A28D2DF20}" dt="2021-10-28T07:28:33.610" v="14"/>
          <ac:spMkLst>
            <pc:docMk/>
            <pc:sldMk cId="2597934342" sldId="276"/>
            <ac:spMk id="28" creationId="{7CB4857B-ED7C-444D-9F04-2F885114A1C2}"/>
          </ac:spMkLst>
        </pc:spChg>
        <pc:spChg chg="del">
          <ac:chgData name="Guest User" userId="S::urn:spo:anon#2c4b8253dac001f67b2f18f781abde46940f33980a3914ea539aa3d04a32fd3e::" providerId="AD" clId="Web-{86F485F4-EB9B-4F1E-D1D4-469A28D2DF20}" dt="2021-10-28T07:28:33.610" v="14"/>
          <ac:spMkLst>
            <pc:docMk/>
            <pc:sldMk cId="2597934342" sldId="276"/>
            <ac:spMk id="30" creationId="{D18046FB-44EA-4FD8-A585-EA09A319B2D0}"/>
          </ac:spMkLst>
        </pc:spChg>
        <pc:spChg chg="del">
          <ac:chgData name="Guest User" userId="S::urn:spo:anon#2c4b8253dac001f67b2f18f781abde46940f33980a3914ea539aa3d04a32fd3e::" providerId="AD" clId="Web-{86F485F4-EB9B-4F1E-D1D4-469A28D2DF20}" dt="2021-10-28T07:28:33.610" v="14"/>
          <ac:spMkLst>
            <pc:docMk/>
            <pc:sldMk cId="2597934342" sldId="276"/>
            <ac:spMk id="32" creationId="{479F5F2B-8B58-4140-AE6A-51F6C67B18D9}"/>
          </ac:spMkLst>
        </pc:spChg>
        <pc:spChg chg="add">
          <ac:chgData name="Guest User" userId="S::urn:spo:anon#2c4b8253dac001f67b2f18f781abde46940f33980a3914ea539aa3d04a32fd3e::" providerId="AD" clId="Web-{86F485F4-EB9B-4F1E-D1D4-469A28D2DF20}" dt="2021-10-28T07:28:33.610" v="14"/>
          <ac:spMkLst>
            <pc:docMk/>
            <pc:sldMk cId="2597934342" sldId="276"/>
            <ac:spMk id="37" creationId="{1B15ED52-F352-441B-82BF-E0EA34836D08}"/>
          </ac:spMkLst>
        </pc:spChg>
        <pc:spChg chg="add">
          <ac:chgData name="Guest User" userId="S::urn:spo:anon#2c4b8253dac001f67b2f18f781abde46940f33980a3914ea539aa3d04a32fd3e::" providerId="AD" clId="Web-{86F485F4-EB9B-4F1E-D1D4-469A28D2DF20}" dt="2021-10-28T07:28:33.610" v="14"/>
          <ac:spMkLst>
            <pc:docMk/>
            <pc:sldMk cId="2597934342" sldId="276"/>
            <ac:spMk id="39" creationId="{3B2E3793-BFE6-45A2-9B7B-E18844431C99}"/>
          </ac:spMkLst>
        </pc:spChg>
        <pc:spChg chg="add">
          <ac:chgData name="Guest User" userId="S::urn:spo:anon#2c4b8253dac001f67b2f18f781abde46940f33980a3914ea539aa3d04a32fd3e::" providerId="AD" clId="Web-{86F485F4-EB9B-4F1E-D1D4-469A28D2DF20}" dt="2021-10-28T07:28:33.610" v="14"/>
          <ac:spMkLst>
            <pc:docMk/>
            <pc:sldMk cId="2597934342" sldId="276"/>
            <ac:spMk id="41" creationId="{BC4C4868-CB8F-4AF9-9CDB-8108F2C19B67}"/>
          </ac:spMkLst>
        </pc:spChg>
        <pc:spChg chg="add">
          <ac:chgData name="Guest User" userId="S::urn:spo:anon#2c4b8253dac001f67b2f18f781abde46940f33980a3914ea539aa3d04a32fd3e::" providerId="AD" clId="Web-{86F485F4-EB9B-4F1E-D1D4-469A28D2DF20}" dt="2021-10-28T07:28:33.610" v="14"/>
          <ac:spMkLst>
            <pc:docMk/>
            <pc:sldMk cId="2597934342" sldId="276"/>
            <ac:spMk id="43" creationId="{375E0459-6403-40CD-989D-56A4407CA12E}"/>
          </ac:spMkLst>
        </pc:spChg>
        <pc:spChg chg="add">
          <ac:chgData name="Guest User" userId="S::urn:spo:anon#2c4b8253dac001f67b2f18f781abde46940f33980a3914ea539aa3d04a32fd3e::" providerId="AD" clId="Web-{86F485F4-EB9B-4F1E-D1D4-469A28D2DF20}" dt="2021-10-28T07:28:33.610" v="14"/>
          <ac:spMkLst>
            <pc:docMk/>
            <pc:sldMk cId="2597934342" sldId="276"/>
            <ac:spMk id="45" creationId="{53E5B1A8-3AC9-4BD1-9BBC-78CA94F2D1BA}"/>
          </ac:spMkLst>
        </pc:spChg>
      </pc:sldChg>
      <pc:sldChg chg="addSp delSp modSp">
        <pc:chgData name="Guest User" userId="S::urn:spo:anon#2c4b8253dac001f67b2f18f781abde46940f33980a3914ea539aa3d04a32fd3e::" providerId="AD" clId="Web-{86F485F4-EB9B-4F1E-D1D4-469A28D2DF20}" dt="2021-10-28T07:31:50.831" v="22"/>
        <pc:sldMkLst>
          <pc:docMk/>
          <pc:sldMk cId="4288192948" sldId="277"/>
        </pc:sldMkLst>
        <pc:spChg chg="mod">
          <ac:chgData name="Guest User" userId="S::urn:spo:anon#2c4b8253dac001f67b2f18f781abde46940f33980a3914ea539aa3d04a32fd3e::" providerId="AD" clId="Web-{86F485F4-EB9B-4F1E-D1D4-469A28D2DF20}" dt="2021-10-28T07:31:50.831" v="22"/>
          <ac:spMkLst>
            <pc:docMk/>
            <pc:sldMk cId="4288192948" sldId="277"/>
            <ac:spMk id="2" creationId="{FD7D9EC3-684E-4FA3-8E55-6C4D2280FD75}"/>
          </ac:spMkLst>
        </pc:spChg>
        <pc:spChg chg="add del">
          <ac:chgData name="Guest User" userId="S::urn:spo:anon#2c4b8253dac001f67b2f18f781abde46940f33980a3914ea539aa3d04a32fd3e::" providerId="AD" clId="Web-{86F485F4-EB9B-4F1E-D1D4-469A28D2DF20}" dt="2021-10-28T07:31:50.831" v="22"/>
          <ac:spMkLst>
            <pc:docMk/>
            <pc:sldMk cId="4288192948" sldId="277"/>
            <ac:spMk id="40" creationId="{42285737-90EE-47DC-AC80-8AE156B11969}"/>
          </ac:spMkLst>
        </pc:spChg>
        <pc:spChg chg="add del">
          <ac:chgData name="Guest User" userId="S::urn:spo:anon#2c4b8253dac001f67b2f18f781abde46940f33980a3914ea539aa3d04a32fd3e::" providerId="AD" clId="Web-{86F485F4-EB9B-4F1E-D1D4-469A28D2DF20}" dt="2021-10-28T07:31:50.831" v="22"/>
          <ac:spMkLst>
            <pc:docMk/>
            <pc:sldMk cId="4288192948" sldId="277"/>
            <ac:spMk id="56" creationId="{955A2079-FA98-4876-80F0-72364A7D2EA4}"/>
          </ac:spMkLst>
        </pc:spChg>
        <pc:grpChg chg="add del">
          <ac:chgData name="Guest User" userId="S::urn:spo:anon#2c4b8253dac001f67b2f18f781abde46940f33980a3914ea539aa3d04a32fd3e::" providerId="AD" clId="Web-{86F485F4-EB9B-4F1E-D1D4-469A28D2DF20}" dt="2021-10-28T07:31:50.831" v="22"/>
          <ac:grpSpMkLst>
            <pc:docMk/>
            <pc:sldMk cId="4288192948" sldId="277"/>
            <ac:grpSpMk id="45" creationId="{B57BDC17-F1B3-455F-BBF1-680AA1F25C06}"/>
          </ac:grpSpMkLst>
        </pc:grpChg>
        <pc:graphicFrameChg chg="mod modGraphic">
          <ac:chgData name="Guest User" userId="S::urn:spo:anon#2c4b8253dac001f67b2f18f781abde46940f33980a3914ea539aa3d04a32fd3e::" providerId="AD" clId="Web-{86F485F4-EB9B-4F1E-D1D4-469A28D2DF20}" dt="2021-10-28T07:31:50.831" v="22"/>
          <ac:graphicFrameMkLst>
            <pc:docMk/>
            <pc:sldMk cId="4288192948" sldId="277"/>
            <ac:graphicFrameMk id="17" creationId="{745C6F17-7D50-4BC6-89F6-61E60F900968}"/>
          </ac:graphicFrameMkLst>
        </pc:graphicFrameChg>
      </pc:sldChg>
      <pc:sldChg chg="addSp delSp modSp">
        <pc:chgData name="Guest User" userId="S::urn:spo:anon#2c4b8253dac001f67b2f18f781abde46940f33980a3914ea539aa3d04a32fd3e::" providerId="AD" clId="Web-{86F485F4-EB9B-4F1E-D1D4-469A28D2DF20}" dt="2021-10-28T07:31:02.877" v="20"/>
        <pc:sldMkLst>
          <pc:docMk/>
          <pc:sldMk cId="2804313151" sldId="278"/>
        </pc:sldMkLst>
        <pc:spChg chg="mod">
          <ac:chgData name="Guest User" userId="S::urn:spo:anon#2c4b8253dac001f67b2f18f781abde46940f33980a3914ea539aa3d04a32fd3e::" providerId="AD" clId="Web-{86F485F4-EB9B-4F1E-D1D4-469A28D2DF20}" dt="2021-10-28T07:31:02.877" v="20"/>
          <ac:spMkLst>
            <pc:docMk/>
            <pc:sldMk cId="2804313151" sldId="278"/>
            <ac:spMk id="2" creationId="{C19C260D-490A-470C-A150-98D9A9F84AE8}"/>
          </ac:spMkLst>
        </pc:spChg>
        <pc:spChg chg="del">
          <ac:chgData name="Guest User" userId="S::urn:spo:anon#2c4b8253dac001f67b2f18f781abde46940f33980a3914ea539aa3d04a32fd3e::" providerId="AD" clId="Web-{86F485F4-EB9B-4F1E-D1D4-469A28D2DF20}" dt="2021-10-28T07:31:02.877" v="20"/>
          <ac:spMkLst>
            <pc:docMk/>
            <pc:sldMk cId="2804313151" sldId="278"/>
            <ac:spMk id="15" creationId="{6753252F-4873-4F63-801D-CC719279A7D5}"/>
          </ac:spMkLst>
        </pc:spChg>
        <pc:spChg chg="del">
          <ac:chgData name="Guest User" userId="S::urn:spo:anon#2c4b8253dac001f67b2f18f781abde46940f33980a3914ea539aa3d04a32fd3e::" providerId="AD" clId="Web-{86F485F4-EB9B-4F1E-D1D4-469A28D2DF20}" dt="2021-10-28T07:31:02.877" v="20"/>
          <ac:spMkLst>
            <pc:docMk/>
            <pc:sldMk cId="2804313151" sldId="278"/>
            <ac:spMk id="16" creationId="{047C8CCB-F95D-4249-92DD-651249D3535A}"/>
          </ac:spMkLst>
        </pc:spChg>
        <pc:spChg chg="add">
          <ac:chgData name="Guest User" userId="S::urn:spo:anon#2c4b8253dac001f67b2f18f781abde46940f33980a3914ea539aa3d04a32fd3e::" providerId="AD" clId="Web-{86F485F4-EB9B-4F1E-D1D4-469A28D2DF20}" dt="2021-10-28T07:31:02.877" v="20"/>
          <ac:spMkLst>
            <pc:docMk/>
            <pc:sldMk cId="2804313151" sldId="278"/>
            <ac:spMk id="21" creationId="{D12DDE76-C203-4047-9998-63900085B5E8}"/>
          </ac:spMkLst>
        </pc:spChg>
        <pc:picChg chg="mod">
          <ac:chgData name="Guest User" userId="S::urn:spo:anon#2c4b8253dac001f67b2f18f781abde46940f33980a3914ea539aa3d04a32fd3e::" providerId="AD" clId="Web-{86F485F4-EB9B-4F1E-D1D4-469A28D2DF20}" dt="2021-10-28T07:31:02.877" v="20"/>
          <ac:picMkLst>
            <pc:docMk/>
            <pc:sldMk cId="2804313151" sldId="278"/>
            <ac:picMk id="4" creationId="{23945651-0166-4896-A644-38834E328DFC}"/>
          </ac:picMkLst>
        </pc:picChg>
      </pc:sldChg>
      <pc:sldChg chg="addSp delSp modSp">
        <pc:chgData name="Guest User" userId="S::urn:spo:anon#2c4b8253dac001f67b2f18f781abde46940f33980a3914ea539aa3d04a32fd3e::" providerId="AD" clId="Web-{86F485F4-EB9B-4F1E-D1D4-469A28D2DF20}" dt="2021-10-28T07:27:52.750" v="13" actId="20577"/>
        <pc:sldMkLst>
          <pc:docMk/>
          <pc:sldMk cId="3557205177" sldId="280"/>
        </pc:sldMkLst>
        <pc:spChg chg="mod">
          <ac:chgData name="Guest User" userId="S::urn:spo:anon#2c4b8253dac001f67b2f18f781abde46940f33980a3914ea539aa3d04a32fd3e::" providerId="AD" clId="Web-{86F485F4-EB9B-4F1E-D1D4-469A28D2DF20}" dt="2021-10-28T07:27:40.890" v="11"/>
          <ac:spMkLst>
            <pc:docMk/>
            <pc:sldMk cId="3557205177" sldId="280"/>
            <ac:spMk id="2" creationId="{EBBE939B-83DE-4076-8386-C2A6DC60DC77}"/>
          </ac:spMkLst>
        </pc:spChg>
        <pc:spChg chg="mod">
          <ac:chgData name="Guest User" userId="S::urn:spo:anon#2c4b8253dac001f67b2f18f781abde46940f33980a3914ea539aa3d04a32fd3e::" providerId="AD" clId="Web-{86F485F4-EB9B-4F1E-D1D4-469A28D2DF20}" dt="2021-10-28T07:27:52.750" v="13" actId="20577"/>
          <ac:spMkLst>
            <pc:docMk/>
            <pc:sldMk cId="3557205177" sldId="280"/>
            <ac:spMk id="3" creationId="{97EA3945-06F3-428F-9196-9430372E924B}"/>
          </ac:spMkLst>
        </pc:spChg>
        <pc:spChg chg="del">
          <ac:chgData name="Guest User" userId="S::urn:spo:anon#2c4b8253dac001f67b2f18f781abde46940f33980a3914ea539aa3d04a32fd3e::" providerId="AD" clId="Web-{86F485F4-EB9B-4F1E-D1D4-469A28D2DF20}" dt="2021-10-28T07:27:40.890" v="11"/>
          <ac:spMkLst>
            <pc:docMk/>
            <pc:sldMk cId="3557205177" sldId="280"/>
            <ac:spMk id="9" creationId="{2B566528-1B12-4246-9431-5C2D7D081168}"/>
          </ac:spMkLst>
        </pc:spChg>
        <pc:spChg chg="add">
          <ac:chgData name="Guest User" userId="S::urn:spo:anon#2c4b8253dac001f67b2f18f781abde46940f33980a3914ea539aa3d04a32fd3e::" providerId="AD" clId="Web-{86F485F4-EB9B-4F1E-D1D4-469A28D2DF20}" dt="2021-10-28T07:27:40.890" v="11"/>
          <ac:spMkLst>
            <pc:docMk/>
            <pc:sldMk cId="3557205177" sldId="280"/>
            <ac:spMk id="24" creationId="{81AEB8A9-B768-4E30-BA55-D919E6687343}"/>
          </ac:spMkLst>
        </pc:spChg>
        <pc:grpChg chg="del">
          <ac:chgData name="Guest User" userId="S::urn:spo:anon#2c4b8253dac001f67b2f18f781abde46940f33980a3914ea539aa3d04a32fd3e::" providerId="AD" clId="Web-{86F485F4-EB9B-4F1E-D1D4-469A28D2DF20}" dt="2021-10-28T07:27:40.890" v="11"/>
          <ac:grpSpMkLst>
            <pc:docMk/>
            <pc:sldMk cId="3557205177" sldId="280"/>
            <ac:grpSpMk id="11" creationId="{828A5161-06F1-46CF-8AD7-844680A59E13}"/>
          </ac:grpSpMkLst>
        </pc:grpChg>
        <pc:grpChg chg="del">
          <ac:chgData name="Guest User" userId="S::urn:spo:anon#2c4b8253dac001f67b2f18f781abde46940f33980a3914ea539aa3d04a32fd3e::" providerId="AD" clId="Web-{86F485F4-EB9B-4F1E-D1D4-469A28D2DF20}" dt="2021-10-28T07:27:40.890" v="11"/>
          <ac:grpSpMkLst>
            <pc:docMk/>
            <pc:sldMk cId="3557205177" sldId="280"/>
            <ac:grpSpMk id="19" creationId="{5995D10D-E9C9-47DB-AE7E-801FEF38F5C9}"/>
          </ac:grpSpMkLst>
        </pc:grpChg>
        <pc:graphicFrameChg chg="del mod modGraphic">
          <ac:chgData name="Guest User" userId="S::urn:spo:anon#2c4b8253dac001f67b2f18f781abde46940f33980a3914ea539aa3d04a32fd3e::" providerId="AD" clId="Web-{86F485F4-EB9B-4F1E-D1D4-469A28D2DF20}" dt="2021-10-28T07:27:13.109" v="4"/>
          <ac:graphicFrameMkLst>
            <pc:docMk/>
            <pc:sldMk cId="3557205177" sldId="280"/>
            <ac:graphicFrameMk id="5" creationId="{BDED2E30-8D09-4BE0-A758-3D989FD3D6C5}"/>
          </ac:graphicFrameMkLst>
        </pc:graphicFrameChg>
        <pc:picChg chg="add mod">
          <ac:chgData name="Guest User" userId="S::urn:spo:anon#2c4b8253dac001f67b2f18f781abde46940f33980a3914ea539aa3d04a32fd3e::" providerId="AD" clId="Web-{86F485F4-EB9B-4F1E-D1D4-469A28D2DF20}" dt="2021-10-28T07:27:40.890" v="11"/>
          <ac:picMkLst>
            <pc:docMk/>
            <pc:sldMk cId="3557205177" sldId="280"/>
            <ac:picMk id="4" creationId="{524503AE-5242-4261-AA1C-2BC870989B8B}"/>
          </ac:picMkLst>
        </pc:picChg>
      </pc:sldChg>
      <pc:sldChg chg="addSp delSp modSp mod setBg setClrOvrMap">
        <pc:chgData name="Guest User" userId="S::urn:spo:anon#2c4b8253dac001f67b2f18f781abde46940f33980a3914ea539aa3d04a32fd3e::" providerId="AD" clId="Web-{86F485F4-EB9B-4F1E-D1D4-469A28D2DF20}" dt="2021-10-28T07:30:17.767" v="19"/>
        <pc:sldMkLst>
          <pc:docMk/>
          <pc:sldMk cId="2621735755" sldId="283"/>
        </pc:sldMkLst>
        <pc:spChg chg="mod">
          <ac:chgData name="Guest User" userId="S::urn:spo:anon#2c4b8253dac001f67b2f18f781abde46940f33980a3914ea539aa3d04a32fd3e::" providerId="AD" clId="Web-{86F485F4-EB9B-4F1E-D1D4-469A28D2DF20}" dt="2021-10-28T07:30:17.752" v="18"/>
          <ac:spMkLst>
            <pc:docMk/>
            <pc:sldMk cId="2621735755" sldId="283"/>
            <ac:spMk id="2" creationId="{DBB70CC9-5F08-4D9B-9A79-C1A29B2E24E3}"/>
          </ac:spMkLst>
        </pc:spChg>
        <pc:spChg chg="mod ord">
          <ac:chgData name="Guest User" userId="S::urn:spo:anon#2c4b8253dac001f67b2f18f781abde46940f33980a3914ea539aa3d04a32fd3e::" providerId="AD" clId="Web-{86F485F4-EB9B-4F1E-D1D4-469A28D2DF20}" dt="2021-10-28T07:30:17.752" v="18"/>
          <ac:spMkLst>
            <pc:docMk/>
            <pc:sldMk cId="2621735755" sldId="283"/>
            <ac:spMk id="3" creationId="{56EF5933-C6CD-4B5A-8D0B-94717AEAAC6F}"/>
          </ac:spMkLst>
        </pc:spChg>
        <pc:spChg chg="del">
          <ac:chgData name="Guest User" userId="S::urn:spo:anon#2c4b8253dac001f67b2f18f781abde46940f33980a3914ea539aa3d04a32fd3e::" providerId="AD" clId="Web-{86F485F4-EB9B-4F1E-D1D4-469A28D2DF20}" dt="2021-10-28T07:29:16.532" v="16"/>
          <ac:spMkLst>
            <pc:docMk/>
            <pc:sldMk cId="2621735755" sldId="283"/>
            <ac:spMk id="10" creationId="{E0D60ECE-8986-45DC-B7FE-EC7699B466B8}"/>
          </ac:spMkLst>
        </pc:spChg>
        <pc:spChg chg="del">
          <ac:chgData name="Guest User" userId="S::urn:spo:anon#2c4b8253dac001f67b2f18f781abde46940f33980a3914ea539aa3d04a32fd3e::" providerId="AD" clId="Web-{86F485F4-EB9B-4F1E-D1D4-469A28D2DF20}" dt="2021-10-28T07:29:16.532" v="16"/>
          <ac:spMkLst>
            <pc:docMk/>
            <pc:sldMk cId="2621735755" sldId="283"/>
            <ac:spMk id="12" creationId="{96964194-5878-40D2-8EC0-DDC58387FA56}"/>
          </ac:spMkLst>
        </pc:spChg>
        <pc:spChg chg="add del">
          <ac:chgData name="Guest User" userId="S::urn:spo:anon#2c4b8253dac001f67b2f18f781abde46940f33980a3914ea539aa3d04a32fd3e::" providerId="AD" clId="Web-{86F485F4-EB9B-4F1E-D1D4-469A28D2DF20}" dt="2021-10-28T07:30:17.767" v="19"/>
          <ac:spMkLst>
            <pc:docMk/>
            <pc:sldMk cId="2621735755" sldId="283"/>
            <ac:spMk id="17" creationId="{12609869-9E80-471B-A487-A53288E0E791}"/>
          </ac:spMkLst>
        </pc:spChg>
        <pc:spChg chg="add del">
          <ac:chgData name="Guest User" userId="S::urn:spo:anon#2c4b8253dac001f67b2f18f781abde46940f33980a3914ea539aa3d04a32fd3e::" providerId="AD" clId="Web-{86F485F4-EB9B-4F1E-D1D4-469A28D2DF20}" dt="2021-10-28T07:30:17.767" v="19"/>
          <ac:spMkLst>
            <pc:docMk/>
            <pc:sldMk cId="2621735755" sldId="283"/>
            <ac:spMk id="19" creationId="{7004738A-9D34-43E8-97D2-CA0EED4F8BE0}"/>
          </ac:spMkLst>
        </pc:spChg>
        <pc:spChg chg="add del">
          <ac:chgData name="Guest User" userId="S::urn:spo:anon#2c4b8253dac001f67b2f18f781abde46940f33980a3914ea539aa3d04a32fd3e::" providerId="AD" clId="Web-{86F485F4-EB9B-4F1E-D1D4-469A28D2DF20}" dt="2021-10-28T07:30:17.767" v="19"/>
          <ac:spMkLst>
            <pc:docMk/>
            <pc:sldMk cId="2621735755" sldId="283"/>
            <ac:spMk id="21" creationId="{B8B8D07F-F13E-443E-BA68-2D26672D76B9}"/>
          </ac:spMkLst>
        </pc:spChg>
        <pc:spChg chg="add del">
          <ac:chgData name="Guest User" userId="S::urn:spo:anon#2c4b8253dac001f67b2f18f781abde46940f33980a3914ea539aa3d04a32fd3e::" providerId="AD" clId="Web-{86F485F4-EB9B-4F1E-D1D4-469A28D2DF20}" dt="2021-10-28T07:30:17.767" v="19"/>
          <ac:spMkLst>
            <pc:docMk/>
            <pc:sldMk cId="2621735755" sldId="283"/>
            <ac:spMk id="23" creationId="{2813A4FA-24A5-41ED-A534-3807D1B2F344}"/>
          </ac:spMkLst>
        </pc:spChg>
        <pc:spChg chg="add del">
          <ac:chgData name="Guest User" userId="S::urn:spo:anon#2c4b8253dac001f67b2f18f781abde46940f33980a3914ea539aa3d04a32fd3e::" providerId="AD" clId="Web-{86F485F4-EB9B-4F1E-D1D4-469A28D2DF20}" dt="2021-10-28T07:30:17.767" v="19"/>
          <ac:spMkLst>
            <pc:docMk/>
            <pc:sldMk cId="2621735755" sldId="283"/>
            <ac:spMk id="25" creationId="{C3944F27-CA70-4E84-A51A-E6BF89558979}"/>
          </ac:spMkLst>
        </pc:spChg>
        <pc:spChg chg="add">
          <ac:chgData name="Guest User" userId="S::urn:spo:anon#2c4b8253dac001f67b2f18f781abde46940f33980a3914ea539aa3d04a32fd3e::" providerId="AD" clId="Web-{86F485F4-EB9B-4F1E-D1D4-469A28D2DF20}" dt="2021-10-28T07:30:17.767" v="19"/>
          <ac:spMkLst>
            <pc:docMk/>
            <pc:sldMk cId="2621735755" sldId="283"/>
            <ac:spMk id="27" creationId="{12609869-9E80-471B-A487-A53288E0E791}"/>
          </ac:spMkLst>
        </pc:spChg>
        <pc:spChg chg="add">
          <ac:chgData name="Guest User" userId="S::urn:spo:anon#2c4b8253dac001f67b2f18f781abde46940f33980a3914ea539aa3d04a32fd3e::" providerId="AD" clId="Web-{86F485F4-EB9B-4F1E-D1D4-469A28D2DF20}" dt="2021-10-28T07:30:17.767" v="19"/>
          <ac:spMkLst>
            <pc:docMk/>
            <pc:sldMk cId="2621735755" sldId="283"/>
            <ac:spMk id="28" creationId="{7004738A-9D34-43E8-97D2-CA0EED4F8BE0}"/>
          </ac:spMkLst>
        </pc:spChg>
        <pc:spChg chg="add">
          <ac:chgData name="Guest User" userId="S::urn:spo:anon#2c4b8253dac001f67b2f18f781abde46940f33980a3914ea539aa3d04a32fd3e::" providerId="AD" clId="Web-{86F485F4-EB9B-4F1E-D1D4-469A28D2DF20}" dt="2021-10-28T07:30:17.767" v="19"/>
          <ac:spMkLst>
            <pc:docMk/>
            <pc:sldMk cId="2621735755" sldId="283"/>
            <ac:spMk id="29" creationId="{B8B8D07F-F13E-443E-BA68-2D26672D76B9}"/>
          </ac:spMkLst>
        </pc:spChg>
        <pc:spChg chg="add del">
          <ac:chgData name="Guest User" userId="S::urn:spo:anon#2c4b8253dac001f67b2f18f781abde46940f33980a3914ea539aa3d04a32fd3e::" providerId="AD" clId="Web-{86F485F4-EB9B-4F1E-D1D4-469A28D2DF20}" dt="2021-10-28T07:30:17.752" v="18"/>
          <ac:spMkLst>
            <pc:docMk/>
            <pc:sldMk cId="2621735755" sldId="283"/>
            <ac:spMk id="30" creationId="{3346177D-ADC4-4968-B747-5CFCD390B5B9}"/>
          </ac:spMkLst>
        </pc:spChg>
        <pc:spChg chg="add del">
          <ac:chgData name="Guest User" userId="S::urn:spo:anon#2c4b8253dac001f67b2f18f781abde46940f33980a3914ea539aa3d04a32fd3e::" providerId="AD" clId="Web-{86F485F4-EB9B-4F1E-D1D4-469A28D2DF20}" dt="2021-10-28T07:30:17.752" v="18"/>
          <ac:spMkLst>
            <pc:docMk/>
            <pc:sldMk cId="2621735755" sldId="283"/>
            <ac:spMk id="32" creationId="{0844A943-BF79-4FEA-ABB1-3BD54D236606}"/>
          </ac:spMkLst>
        </pc:spChg>
        <pc:spChg chg="add del">
          <ac:chgData name="Guest User" userId="S::urn:spo:anon#2c4b8253dac001f67b2f18f781abde46940f33980a3914ea539aa3d04a32fd3e::" providerId="AD" clId="Web-{86F485F4-EB9B-4F1E-D1D4-469A28D2DF20}" dt="2021-10-28T07:30:17.752" v="18"/>
          <ac:spMkLst>
            <pc:docMk/>
            <pc:sldMk cId="2621735755" sldId="283"/>
            <ac:spMk id="34" creationId="{6437CC72-F4A8-4DC3-AFAB-D22C482C8100}"/>
          </ac:spMkLst>
        </pc:spChg>
        <pc:spChg chg="add">
          <ac:chgData name="Guest User" userId="S::urn:spo:anon#2c4b8253dac001f67b2f18f781abde46940f33980a3914ea539aa3d04a32fd3e::" providerId="AD" clId="Web-{86F485F4-EB9B-4F1E-D1D4-469A28D2DF20}" dt="2021-10-28T07:30:17.767" v="19"/>
          <ac:spMkLst>
            <pc:docMk/>
            <pc:sldMk cId="2621735755" sldId="283"/>
            <ac:spMk id="36" creationId="{2813A4FA-24A5-41ED-A534-3807D1B2F344}"/>
          </ac:spMkLst>
        </pc:spChg>
        <pc:spChg chg="add">
          <ac:chgData name="Guest User" userId="S::urn:spo:anon#2c4b8253dac001f67b2f18f781abde46940f33980a3914ea539aa3d04a32fd3e::" providerId="AD" clId="Web-{86F485F4-EB9B-4F1E-D1D4-469A28D2DF20}" dt="2021-10-28T07:30:17.767" v="19"/>
          <ac:spMkLst>
            <pc:docMk/>
            <pc:sldMk cId="2621735755" sldId="283"/>
            <ac:spMk id="38" creationId="{C3944F27-CA70-4E84-A51A-E6BF89558979}"/>
          </ac:spMkLst>
        </pc:spChg>
        <pc:picChg chg="mod ord">
          <ac:chgData name="Guest User" userId="S::urn:spo:anon#2c4b8253dac001f67b2f18f781abde46940f33980a3914ea539aa3d04a32fd3e::" providerId="AD" clId="Web-{86F485F4-EB9B-4F1E-D1D4-469A28D2DF20}" dt="2021-10-28T07:30:17.752" v="18"/>
          <ac:picMkLst>
            <pc:docMk/>
            <pc:sldMk cId="2621735755" sldId="283"/>
            <ac:picMk id="8" creationId="{4E3F1863-0F8C-4D15-9251-A9243D3FD59E}"/>
          </ac:picMkLst>
        </pc:picChg>
      </pc:sldChg>
      <pc:sldChg chg="addSp delSp modSp">
        <pc:chgData name="Guest User" userId="S::urn:spo:anon#2c4b8253dac001f67b2f18f781abde46940f33980a3914ea539aa3d04a32fd3e::" providerId="AD" clId="Web-{86F485F4-EB9B-4F1E-D1D4-469A28D2DF20}" dt="2021-10-28T07:28:57.266" v="15"/>
        <pc:sldMkLst>
          <pc:docMk/>
          <pc:sldMk cId="3483524486" sldId="285"/>
        </pc:sldMkLst>
        <pc:spChg chg="mod">
          <ac:chgData name="Guest User" userId="S::urn:spo:anon#2c4b8253dac001f67b2f18f781abde46940f33980a3914ea539aa3d04a32fd3e::" providerId="AD" clId="Web-{86F485F4-EB9B-4F1E-D1D4-469A28D2DF20}" dt="2021-10-28T07:28:57.266" v="15"/>
          <ac:spMkLst>
            <pc:docMk/>
            <pc:sldMk cId="3483524486" sldId="285"/>
            <ac:spMk id="2" creationId="{A7EBDD3D-11C5-453F-901A-A71583519234}"/>
          </ac:spMkLst>
        </pc:spChg>
        <pc:spChg chg="mod">
          <ac:chgData name="Guest User" userId="S::urn:spo:anon#2c4b8253dac001f67b2f18f781abde46940f33980a3914ea539aa3d04a32fd3e::" providerId="AD" clId="Web-{86F485F4-EB9B-4F1E-D1D4-469A28D2DF20}" dt="2021-10-28T07:28:57.266" v="15"/>
          <ac:spMkLst>
            <pc:docMk/>
            <pc:sldMk cId="3483524486" sldId="285"/>
            <ac:spMk id="3" creationId="{4DAB2189-BE0C-4CC1-898A-0467D9C128E8}"/>
          </ac:spMkLst>
        </pc:spChg>
        <pc:spChg chg="del">
          <ac:chgData name="Guest User" userId="S::urn:spo:anon#2c4b8253dac001f67b2f18f781abde46940f33980a3914ea539aa3d04a32fd3e::" providerId="AD" clId="Web-{86F485F4-EB9B-4F1E-D1D4-469A28D2DF20}" dt="2021-10-28T07:28:57.266" v="15"/>
          <ac:spMkLst>
            <pc:docMk/>
            <pc:sldMk cId="3483524486" sldId="285"/>
            <ac:spMk id="8" creationId="{907EF6B7-1338-4443-8C46-6A318D952DFD}"/>
          </ac:spMkLst>
        </pc:spChg>
        <pc:spChg chg="del">
          <ac:chgData name="Guest User" userId="S::urn:spo:anon#2c4b8253dac001f67b2f18f781abde46940f33980a3914ea539aa3d04a32fd3e::" providerId="AD" clId="Web-{86F485F4-EB9B-4F1E-D1D4-469A28D2DF20}" dt="2021-10-28T07:28:57.266" v="15"/>
          <ac:spMkLst>
            <pc:docMk/>
            <pc:sldMk cId="3483524486" sldId="285"/>
            <ac:spMk id="10" creationId="{DAAE4CDD-124C-4DCF-9584-B6033B545DD5}"/>
          </ac:spMkLst>
        </pc:spChg>
        <pc:spChg chg="del">
          <ac:chgData name="Guest User" userId="S::urn:spo:anon#2c4b8253dac001f67b2f18f781abde46940f33980a3914ea539aa3d04a32fd3e::" providerId="AD" clId="Web-{86F485F4-EB9B-4F1E-D1D4-469A28D2DF20}" dt="2021-10-28T07:28:57.266" v="15"/>
          <ac:spMkLst>
            <pc:docMk/>
            <pc:sldMk cId="3483524486" sldId="285"/>
            <ac:spMk id="12" creationId="{081E4A58-353D-44AE-B2FC-2A74E2E400F7}"/>
          </ac:spMkLst>
        </pc:spChg>
        <pc:spChg chg="add">
          <ac:chgData name="Guest User" userId="S::urn:spo:anon#2c4b8253dac001f67b2f18f781abde46940f33980a3914ea539aa3d04a32fd3e::" providerId="AD" clId="Web-{86F485F4-EB9B-4F1E-D1D4-469A28D2DF20}" dt="2021-10-28T07:28:57.266" v="15"/>
          <ac:spMkLst>
            <pc:docMk/>
            <pc:sldMk cId="3483524486" sldId="285"/>
            <ac:spMk id="17" creationId="{DEE2AD96-B495-4E06-9291-B71706F728CB}"/>
          </ac:spMkLst>
        </pc:spChg>
        <pc:spChg chg="add">
          <ac:chgData name="Guest User" userId="S::urn:spo:anon#2c4b8253dac001f67b2f18f781abde46940f33980a3914ea539aa3d04a32fd3e::" providerId="AD" clId="Web-{86F485F4-EB9B-4F1E-D1D4-469A28D2DF20}" dt="2021-10-28T07:28:57.266" v="15"/>
          <ac:spMkLst>
            <pc:docMk/>
            <pc:sldMk cId="3483524486" sldId="285"/>
            <ac:spMk id="19" creationId="{53CF6D67-C5A8-4ADD-9E8E-1E38CA1D3166}"/>
          </ac:spMkLst>
        </pc:spChg>
        <pc:spChg chg="add">
          <ac:chgData name="Guest User" userId="S::urn:spo:anon#2c4b8253dac001f67b2f18f781abde46940f33980a3914ea539aa3d04a32fd3e::" providerId="AD" clId="Web-{86F485F4-EB9B-4F1E-D1D4-469A28D2DF20}" dt="2021-10-28T07:28:57.266" v="15"/>
          <ac:spMkLst>
            <pc:docMk/>
            <pc:sldMk cId="3483524486" sldId="285"/>
            <ac:spMk id="21" creationId="{86909FA0-B515-4681-B7A8-FA281D133B94}"/>
          </ac:spMkLst>
        </pc:spChg>
        <pc:spChg chg="add">
          <ac:chgData name="Guest User" userId="S::urn:spo:anon#2c4b8253dac001f67b2f18f781abde46940f33980a3914ea539aa3d04a32fd3e::" providerId="AD" clId="Web-{86F485F4-EB9B-4F1E-D1D4-469A28D2DF20}" dt="2021-10-28T07:28:57.266" v="15"/>
          <ac:spMkLst>
            <pc:docMk/>
            <pc:sldMk cId="3483524486" sldId="285"/>
            <ac:spMk id="23" creationId="{21C9FE86-FCC3-4A31-AA1C-C882262B7FE7}"/>
          </ac:spMkLst>
        </pc:spChg>
        <pc:spChg chg="add">
          <ac:chgData name="Guest User" userId="S::urn:spo:anon#2c4b8253dac001f67b2f18f781abde46940f33980a3914ea539aa3d04a32fd3e::" providerId="AD" clId="Web-{86F485F4-EB9B-4F1E-D1D4-469A28D2DF20}" dt="2021-10-28T07:28:57.266" v="15"/>
          <ac:spMkLst>
            <pc:docMk/>
            <pc:sldMk cId="3483524486" sldId="285"/>
            <ac:spMk id="25" creationId="{7D96243B-ECED-4B71-8E06-AE9A285EAD20}"/>
          </ac:spMkLst>
        </pc:spChg>
        <pc:spChg chg="add">
          <ac:chgData name="Guest User" userId="S::urn:spo:anon#2c4b8253dac001f67b2f18f781abde46940f33980a3914ea539aa3d04a32fd3e::" providerId="AD" clId="Web-{86F485F4-EB9B-4F1E-D1D4-469A28D2DF20}" dt="2021-10-28T07:28:57.266" v="15"/>
          <ac:spMkLst>
            <pc:docMk/>
            <pc:sldMk cId="3483524486" sldId="285"/>
            <ac:spMk id="27" creationId="{A09989E4-EFDC-4A90-A633-E0525FB4139E}"/>
          </ac:spMkLst>
        </pc:spChg>
      </pc:sldChg>
    </pc:docChg>
  </pc:docChgLst>
  <pc:docChgLst>
    <pc:chgData name="Arnab Biswas" userId="S::biswas.arnab1999@kgpian.iitkgp.ac.in::1bc4e0a6-2487-48af-9aa1-7ef84b6b678c" providerId="AD" clId="Web-{0565543D-7DC5-4FAD-73E3-AF3C0596EFD2}"/>
    <pc:docChg chg="addSld modSld">
      <pc:chgData name="Arnab Biswas" userId="S::biswas.arnab1999@kgpian.iitkgp.ac.in::1bc4e0a6-2487-48af-9aa1-7ef84b6b678c" providerId="AD" clId="Web-{0565543D-7DC5-4FAD-73E3-AF3C0596EFD2}" dt="2021-10-17T05:54:48.346" v="297"/>
      <pc:docMkLst>
        <pc:docMk/>
      </pc:docMkLst>
      <pc:sldChg chg="addSp delSp modSp">
        <pc:chgData name="Arnab Biswas" userId="S::biswas.arnab1999@kgpian.iitkgp.ac.in::1bc4e0a6-2487-48af-9aa1-7ef84b6b678c" providerId="AD" clId="Web-{0565543D-7DC5-4FAD-73E3-AF3C0596EFD2}" dt="2021-10-17T04:59:57.136" v="1"/>
        <pc:sldMkLst>
          <pc:docMk/>
          <pc:sldMk cId="3595473750" sldId="268"/>
        </pc:sldMkLst>
        <pc:spChg chg="mod">
          <ac:chgData name="Arnab Biswas" userId="S::biswas.arnab1999@kgpian.iitkgp.ac.in::1bc4e0a6-2487-48af-9aa1-7ef84b6b678c" providerId="AD" clId="Web-{0565543D-7DC5-4FAD-73E3-AF3C0596EFD2}" dt="2021-10-17T04:59:57.136" v="1"/>
          <ac:spMkLst>
            <pc:docMk/>
            <pc:sldMk cId="3595473750" sldId="268"/>
            <ac:spMk id="2" creationId="{230A9568-D629-47FC-B57E-19E4CBD484A8}"/>
          </ac:spMkLst>
        </pc:spChg>
        <pc:spChg chg="add del">
          <ac:chgData name="Arnab Biswas" userId="S::biswas.arnab1999@kgpian.iitkgp.ac.in::1bc4e0a6-2487-48af-9aa1-7ef84b6b678c" providerId="AD" clId="Web-{0565543D-7DC5-4FAD-73E3-AF3C0596EFD2}" dt="2021-10-17T04:59:57.136" v="1"/>
          <ac:spMkLst>
            <pc:docMk/>
            <pc:sldMk cId="3595473750" sldId="268"/>
            <ac:spMk id="18" creationId="{1707FC24-6981-43D9-B525-C7832BA22463}"/>
          </ac:spMkLst>
        </pc:spChg>
        <pc:spChg chg="add del">
          <ac:chgData name="Arnab Biswas" userId="S::biswas.arnab1999@kgpian.iitkgp.ac.in::1bc4e0a6-2487-48af-9aa1-7ef84b6b678c" providerId="AD" clId="Web-{0565543D-7DC5-4FAD-73E3-AF3C0596EFD2}" dt="2021-10-17T04:59:57.136" v="1"/>
          <ac:spMkLst>
            <pc:docMk/>
            <pc:sldMk cId="3595473750" sldId="268"/>
            <ac:spMk id="23" creationId="{D4771268-CB57-404A-9271-370EB28F6090}"/>
          </ac:spMkLst>
        </pc:spChg>
        <pc:picChg chg="mod">
          <ac:chgData name="Arnab Biswas" userId="S::biswas.arnab1999@kgpian.iitkgp.ac.in::1bc4e0a6-2487-48af-9aa1-7ef84b6b678c" providerId="AD" clId="Web-{0565543D-7DC5-4FAD-73E3-AF3C0596EFD2}" dt="2021-10-17T04:59:57.136" v="1"/>
          <ac:picMkLst>
            <pc:docMk/>
            <pc:sldMk cId="3595473750" sldId="268"/>
            <ac:picMk id="4" creationId="{0606BEB9-3D48-42E6-89E7-07DAD51A54AA}"/>
          </ac:picMkLst>
        </pc:picChg>
      </pc:sldChg>
      <pc:sldChg chg="addSp delSp modSp new mod setBg">
        <pc:chgData name="Arnab Biswas" userId="S::biswas.arnab1999@kgpian.iitkgp.ac.in::1bc4e0a6-2487-48af-9aa1-7ef84b6b678c" providerId="AD" clId="Web-{0565543D-7DC5-4FAD-73E3-AF3C0596EFD2}" dt="2021-10-17T05:09:18.735" v="127" actId="20577"/>
        <pc:sldMkLst>
          <pc:docMk/>
          <pc:sldMk cId="280318963" sldId="269"/>
        </pc:sldMkLst>
        <pc:spChg chg="del">
          <ac:chgData name="Arnab Biswas" userId="S::biswas.arnab1999@kgpian.iitkgp.ac.in::1bc4e0a6-2487-48af-9aa1-7ef84b6b678c" providerId="AD" clId="Web-{0565543D-7DC5-4FAD-73E3-AF3C0596EFD2}" dt="2021-10-17T05:01:55.268" v="7"/>
          <ac:spMkLst>
            <pc:docMk/>
            <pc:sldMk cId="280318963" sldId="269"/>
            <ac:spMk id="2" creationId="{DD59DDEC-24D7-4F87-9F95-8692FC89896B}"/>
          </ac:spMkLst>
        </pc:spChg>
        <pc:spChg chg="del mod">
          <ac:chgData name="Arnab Biswas" userId="S::biswas.arnab1999@kgpian.iitkgp.ac.in::1bc4e0a6-2487-48af-9aa1-7ef84b6b678c" providerId="AD" clId="Web-{0565543D-7DC5-4FAD-73E3-AF3C0596EFD2}" dt="2021-10-17T05:05:40.596" v="98"/>
          <ac:spMkLst>
            <pc:docMk/>
            <pc:sldMk cId="280318963" sldId="269"/>
            <ac:spMk id="3" creationId="{A1097FA0-8839-4810-B51F-347A8191DD8D}"/>
          </ac:spMkLst>
        </pc:spChg>
        <pc:spChg chg="add del">
          <ac:chgData name="Arnab Biswas" userId="S::biswas.arnab1999@kgpian.iitkgp.ac.in::1bc4e0a6-2487-48af-9aa1-7ef84b6b678c" providerId="AD" clId="Web-{0565543D-7DC5-4FAD-73E3-AF3C0596EFD2}" dt="2021-10-17T05:04:51.468" v="91"/>
          <ac:spMkLst>
            <pc:docMk/>
            <pc:sldMk cId="280318963" sldId="269"/>
            <ac:spMk id="5" creationId="{46D6306C-ED4F-4AAE-B4A5-EEA6AFAD726E}"/>
          </ac:spMkLst>
        </pc:spChg>
        <pc:spChg chg="add del">
          <ac:chgData name="Arnab Biswas" userId="S::biswas.arnab1999@kgpian.iitkgp.ac.in::1bc4e0a6-2487-48af-9aa1-7ef84b6b678c" providerId="AD" clId="Web-{0565543D-7DC5-4FAD-73E3-AF3C0596EFD2}" dt="2021-10-17T05:04:51.468" v="91"/>
          <ac:spMkLst>
            <pc:docMk/>
            <pc:sldMk cId="280318963" sldId="269"/>
            <ac:spMk id="6" creationId="{0EC5361D-F897-4856-B945-0455A365EB24}"/>
          </ac:spMkLst>
        </pc:spChg>
        <pc:spChg chg="add del">
          <ac:chgData name="Arnab Biswas" userId="S::biswas.arnab1999@kgpian.iitkgp.ac.in::1bc4e0a6-2487-48af-9aa1-7ef84b6b678c" providerId="AD" clId="Web-{0565543D-7DC5-4FAD-73E3-AF3C0596EFD2}" dt="2021-10-17T05:04:51.468" v="91"/>
          <ac:spMkLst>
            <pc:docMk/>
            <pc:sldMk cId="280318963" sldId="269"/>
            <ac:spMk id="7" creationId="{141ACBDB-38F8-4B34-8183-BD95B4E55A62}"/>
          </ac:spMkLst>
        </pc:spChg>
        <pc:spChg chg="add del">
          <ac:chgData name="Arnab Biswas" userId="S::biswas.arnab1999@kgpian.iitkgp.ac.in::1bc4e0a6-2487-48af-9aa1-7ef84b6b678c" providerId="AD" clId="Web-{0565543D-7DC5-4FAD-73E3-AF3C0596EFD2}" dt="2021-10-17T05:04:45.561" v="89"/>
          <ac:spMkLst>
            <pc:docMk/>
            <pc:sldMk cId="280318963" sldId="269"/>
            <ac:spMk id="8" creationId="{DBF61EA3-B236-439E-9C0B-340980D56BEE}"/>
          </ac:spMkLst>
        </pc:spChg>
        <pc:spChg chg="add del">
          <ac:chgData name="Arnab Biswas" userId="S::biswas.arnab1999@kgpian.iitkgp.ac.in::1bc4e0a6-2487-48af-9aa1-7ef84b6b678c" providerId="AD" clId="Web-{0565543D-7DC5-4FAD-73E3-AF3C0596EFD2}" dt="2021-10-17T05:05:40.596" v="98"/>
          <ac:spMkLst>
            <pc:docMk/>
            <pc:sldMk cId="280318963" sldId="269"/>
            <ac:spMk id="9" creationId="{E8BF0C67-DF85-430A-B677-74D9594394B5}"/>
          </ac:spMkLst>
        </pc:spChg>
        <pc:spChg chg="add del">
          <ac:chgData name="Arnab Biswas" userId="S::biswas.arnab1999@kgpian.iitkgp.ac.in::1bc4e0a6-2487-48af-9aa1-7ef84b6b678c" providerId="AD" clId="Web-{0565543D-7DC5-4FAD-73E3-AF3C0596EFD2}" dt="2021-10-17T05:05:40.596" v="98"/>
          <ac:spMkLst>
            <pc:docMk/>
            <pc:sldMk cId="280318963" sldId="269"/>
            <ac:spMk id="11" creationId="{751BAC80-2398-422A-9AA2-2489F01EF9FF}"/>
          </ac:spMkLst>
        </pc:spChg>
        <pc:spChg chg="add del">
          <ac:chgData name="Arnab Biswas" userId="S::biswas.arnab1999@kgpian.iitkgp.ac.in::1bc4e0a6-2487-48af-9aa1-7ef84b6b678c" providerId="AD" clId="Web-{0565543D-7DC5-4FAD-73E3-AF3C0596EFD2}" dt="2021-10-17T05:04:51.468" v="91"/>
          <ac:spMkLst>
            <pc:docMk/>
            <pc:sldMk cId="280318963" sldId="269"/>
            <ac:spMk id="12" creationId="{4508C0C5-2268-42B5-B3C8-4D0899E05F8C}"/>
          </ac:spMkLst>
        </pc:spChg>
        <pc:spChg chg="add del">
          <ac:chgData name="Arnab Biswas" userId="S::biswas.arnab1999@kgpian.iitkgp.ac.in::1bc4e0a6-2487-48af-9aa1-7ef84b6b678c" providerId="AD" clId="Web-{0565543D-7DC5-4FAD-73E3-AF3C0596EFD2}" dt="2021-10-17T05:05:40.596" v="98"/>
          <ac:spMkLst>
            <pc:docMk/>
            <pc:sldMk cId="280318963" sldId="269"/>
            <ac:spMk id="13" creationId="{34A3EF12-7620-4D66-ACFC-B9F71BAD878C}"/>
          </ac:spMkLst>
        </pc:spChg>
        <pc:spChg chg="add del">
          <ac:chgData name="Arnab Biswas" userId="S::biswas.arnab1999@kgpian.iitkgp.ac.in::1bc4e0a6-2487-48af-9aa1-7ef84b6b678c" providerId="AD" clId="Web-{0565543D-7DC5-4FAD-73E3-AF3C0596EFD2}" dt="2021-10-17T05:04:45.561" v="89"/>
          <ac:spMkLst>
            <pc:docMk/>
            <pc:sldMk cId="280318963" sldId="269"/>
            <ac:spMk id="14" creationId="{E659831F-0D9A-4C63-9EBB-8435B85A440F}"/>
          </ac:spMkLst>
        </pc:spChg>
        <pc:spChg chg="add del">
          <ac:chgData name="Arnab Biswas" userId="S::biswas.arnab1999@kgpian.iitkgp.ac.in::1bc4e0a6-2487-48af-9aa1-7ef84b6b678c" providerId="AD" clId="Web-{0565543D-7DC5-4FAD-73E3-AF3C0596EFD2}" dt="2021-10-17T05:04:51.468" v="91"/>
          <ac:spMkLst>
            <pc:docMk/>
            <pc:sldMk cId="280318963" sldId="269"/>
            <ac:spMk id="16" creationId="{DE00DB52-3455-4E2F-867B-A6D0516E175B}"/>
          </ac:spMkLst>
        </pc:spChg>
        <pc:spChg chg="add del">
          <ac:chgData name="Arnab Biswas" userId="S::biswas.arnab1999@kgpian.iitkgp.ac.in::1bc4e0a6-2487-48af-9aa1-7ef84b6b678c" providerId="AD" clId="Web-{0565543D-7DC5-4FAD-73E3-AF3C0596EFD2}" dt="2021-10-17T05:04:51.468" v="91"/>
          <ac:spMkLst>
            <pc:docMk/>
            <pc:sldMk cId="280318963" sldId="269"/>
            <ac:spMk id="18" creationId="{9E914C83-E0D8-4953-92D5-169D28CB43AE}"/>
          </ac:spMkLst>
        </pc:spChg>
        <pc:spChg chg="add">
          <ac:chgData name="Arnab Biswas" userId="S::biswas.arnab1999@kgpian.iitkgp.ac.in::1bc4e0a6-2487-48af-9aa1-7ef84b6b678c" providerId="AD" clId="Web-{0565543D-7DC5-4FAD-73E3-AF3C0596EFD2}" dt="2021-10-17T05:05:40.596" v="98"/>
          <ac:spMkLst>
            <pc:docMk/>
            <pc:sldMk cId="280318963" sldId="269"/>
            <ac:spMk id="19" creationId="{2B566528-1B12-4246-9431-5C2D7D081168}"/>
          </ac:spMkLst>
        </pc:spChg>
        <pc:spChg chg="add del">
          <ac:chgData name="Arnab Biswas" userId="S::biswas.arnab1999@kgpian.iitkgp.ac.in::1bc4e0a6-2487-48af-9aa1-7ef84b6b678c" providerId="AD" clId="Web-{0565543D-7DC5-4FAD-73E3-AF3C0596EFD2}" dt="2021-10-17T05:04:51.468" v="91"/>
          <ac:spMkLst>
            <pc:docMk/>
            <pc:sldMk cId="280318963" sldId="269"/>
            <ac:spMk id="20" creationId="{3512E083-F550-46AF-8490-767ECFD00CB7}"/>
          </ac:spMkLst>
        </pc:spChg>
        <pc:spChg chg="add">
          <ac:chgData name="Arnab Biswas" userId="S::biswas.arnab1999@kgpian.iitkgp.ac.in::1bc4e0a6-2487-48af-9aa1-7ef84b6b678c" providerId="AD" clId="Web-{0565543D-7DC5-4FAD-73E3-AF3C0596EFD2}" dt="2021-10-17T05:05:40.596" v="98"/>
          <ac:spMkLst>
            <pc:docMk/>
            <pc:sldMk cId="280318963" sldId="269"/>
            <ac:spMk id="21" creationId="{2E80C965-DB6D-4F81-9E9E-B027384D0BD6}"/>
          </ac:spMkLst>
        </pc:spChg>
        <pc:spChg chg="add">
          <ac:chgData name="Arnab Biswas" userId="S::biswas.arnab1999@kgpian.iitkgp.ac.in::1bc4e0a6-2487-48af-9aa1-7ef84b6b678c" providerId="AD" clId="Web-{0565543D-7DC5-4FAD-73E3-AF3C0596EFD2}" dt="2021-10-17T05:05:40.596" v="98"/>
          <ac:spMkLst>
            <pc:docMk/>
            <pc:sldMk cId="280318963" sldId="269"/>
            <ac:spMk id="23" creationId="{A580F890-B085-4E95-96AA-55AEBEC5CE6E}"/>
          </ac:spMkLst>
        </pc:spChg>
        <pc:spChg chg="add">
          <ac:chgData name="Arnab Biswas" userId="S::biswas.arnab1999@kgpian.iitkgp.ac.in::1bc4e0a6-2487-48af-9aa1-7ef84b6b678c" providerId="AD" clId="Web-{0565543D-7DC5-4FAD-73E3-AF3C0596EFD2}" dt="2021-10-17T05:05:40.596" v="98"/>
          <ac:spMkLst>
            <pc:docMk/>
            <pc:sldMk cId="280318963" sldId="269"/>
            <ac:spMk id="25" creationId="{D3F51FEB-38FB-4F6C-9F7B-2F2AFAB65463}"/>
          </ac:spMkLst>
        </pc:spChg>
        <pc:spChg chg="add">
          <ac:chgData name="Arnab Biswas" userId="S::biswas.arnab1999@kgpian.iitkgp.ac.in::1bc4e0a6-2487-48af-9aa1-7ef84b6b678c" providerId="AD" clId="Web-{0565543D-7DC5-4FAD-73E3-AF3C0596EFD2}" dt="2021-10-17T05:05:40.596" v="98"/>
          <ac:spMkLst>
            <pc:docMk/>
            <pc:sldMk cId="280318963" sldId="269"/>
            <ac:spMk id="27" creationId="{1E547BA6-BAE0-43BB-A7CA-60F69CE252F0}"/>
          </ac:spMkLst>
        </pc:spChg>
        <pc:grpChg chg="add del">
          <ac:chgData name="Arnab Biswas" userId="S::biswas.arnab1999@kgpian.iitkgp.ac.in::1bc4e0a6-2487-48af-9aa1-7ef84b6b678c" providerId="AD" clId="Web-{0565543D-7DC5-4FAD-73E3-AF3C0596EFD2}" dt="2021-10-17T05:04:45.561" v="89"/>
          <ac:grpSpMkLst>
            <pc:docMk/>
            <pc:sldMk cId="280318963" sldId="269"/>
            <ac:grpSpMk id="10" creationId="{28FAF094-D087-493F-8DF9-A486C2D6BBAA}"/>
          </ac:grpSpMkLst>
        </pc:grpChg>
        <pc:graphicFrameChg chg="add mod modGraphic">
          <ac:chgData name="Arnab Biswas" userId="S::biswas.arnab1999@kgpian.iitkgp.ac.in::1bc4e0a6-2487-48af-9aa1-7ef84b6b678c" providerId="AD" clId="Web-{0565543D-7DC5-4FAD-73E3-AF3C0596EFD2}" dt="2021-10-17T05:09:18.735" v="127" actId="20577"/>
          <ac:graphicFrameMkLst>
            <pc:docMk/>
            <pc:sldMk cId="280318963" sldId="269"/>
            <ac:graphicFrameMk id="15" creationId="{0387DD7F-EF7E-41DE-8470-5427D79A9CF1}"/>
          </ac:graphicFrameMkLst>
        </pc:graphicFrameChg>
      </pc:sldChg>
      <pc:sldChg chg="addSp delSp modSp new mod setBg">
        <pc:chgData name="Arnab Biswas" userId="S::biswas.arnab1999@kgpian.iitkgp.ac.in::1bc4e0a6-2487-48af-9aa1-7ef84b6b678c" providerId="AD" clId="Web-{0565543D-7DC5-4FAD-73E3-AF3C0596EFD2}" dt="2021-10-17T05:53:57.234" v="296"/>
        <pc:sldMkLst>
          <pc:docMk/>
          <pc:sldMk cId="739634075" sldId="270"/>
        </pc:sldMkLst>
        <pc:spChg chg="del">
          <ac:chgData name="Arnab Biswas" userId="S::biswas.arnab1999@kgpian.iitkgp.ac.in::1bc4e0a6-2487-48af-9aa1-7ef84b6b678c" providerId="AD" clId="Web-{0565543D-7DC5-4FAD-73E3-AF3C0596EFD2}" dt="2021-10-17T05:48:07.406" v="129"/>
          <ac:spMkLst>
            <pc:docMk/>
            <pc:sldMk cId="739634075" sldId="270"/>
            <ac:spMk id="2" creationId="{6D287633-50AB-4E63-8EF6-1ECA2456CAF9}"/>
          </ac:spMkLst>
        </pc:spChg>
        <pc:spChg chg="mod">
          <ac:chgData name="Arnab Biswas" userId="S::biswas.arnab1999@kgpian.iitkgp.ac.in::1bc4e0a6-2487-48af-9aa1-7ef84b6b678c" providerId="AD" clId="Web-{0565543D-7DC5-4FAD-73E3-AF3C0596EFD2}" dt="2021-10-17T05:53:57.234" v="296"/>
          <ac:spMkLst>
            <pc:docMk/>
            <pc:sldMk cId="739634075" sldId="270"/>
            <ac:spMk id="3" creationId="{4E033FB1-50FB-43F3-8DF5-37886D08BFBD}"/>
          </ac:spMkLst>
        </pc:spChg>
        <pc:spChg chg="add del">
          <ac:chgData name="Arnab Biswas" userId="S::biswas.arnab1999@kgpian.iitkgp.ac.in::1bc4e0a6-2487-48af-9aa1-7ef84b6b678c" providerId="AD" clId="Web-{0565543D-7DC5-4FAD-73E3-AF3C0596EFD2}" dt="2021-10-17T05:53:57.234" v="296"/>
          <ac:spMkLst>
            <pc:docMk/>
            <pc:sldMk cId="739634075" sldId="270"/>
            <ac:spMk id="9" creationId="{1E020063-2385-44AC-BD67-258E1F0B9FCE}"/>
          </ac:spMkLst>
        </pc:spChg>
        <pc:spChg chg="add del">
          <ac:chgData name="Arnab Biswas" userId="S::biswas.arnab1999@kgpian.iitkgp.ac.in::1bc4e0a6-2487-48af-9aa1-7ef84b6b678c" providerId="AD" clId="Web-{0565543D-7DC5-4FAD-73E3-AF3C0596EFD2}" dt="2021-10-17T05:53:57.234" v="296"/>
          <ac:spMkLst>
            <pc:docMk/>
            <pc:sldMk cId="739634075" sldId="270"/>
            <ac:spMk id="11" creationId="{7E014A0B-5338-4077-AFE9-A90D04D4492B}"/>
          </ac:spMkLst>
        </pc:spChg>
        <pc:grpChg chg="add del">
          <ac:chgData name="Arnab Biswas" userId="S::biswas.arnab1999@kgpian.iitkgp.ac.in::1bc4e0a6-2487-48af-9aa1-7ef84b6b678c" providerId="AD" clId="Web-{0565543D-7DC5-4FAD-73E3-AF3C0596EFD2}" dt="2021-10-17T05:53:57.234" v="296"/>
          <ac:grpSpMkLst>
            <pc:docMk/>
            <pc:sldMk cId="739634075" sldId="270"/>
            <ac:grpSpMk id="13" creationId="{78127680-150F-4A90-9950-F66392578116}"/>
          </ac:grpSpMkLst>
        </pc:grpChg>
        <pc:grpChg chg="add del">
          <ac:chgData name="Arnab Biswas" userId="S::biswas.arnab1999@kgpian.iitkgp.ac.in::1bc4e0a6-2487-48af-9aa1-7ef84b6b678c" providerId="AD" clId="Web-{0565543D-7DC5-4FAD-73E3-AF3C0596EFD2}" dt="2021-10-17T05:53:57.234" v="296"/>
          <ac:grpSpMkLst>
            <pc:docMk/>
            <pc:sldMk cId="739634075" sldId="270"/>
            <ac:grpSpMk id="19" creationId="{466920E5-8640-4C24-A775-8647637094A7}"/>
          </ac:grpSpMkLst>
        </pc:grpChg>
        <pc:picChg chg="add mod">
          <ac:chgData name="Arnab Biswas" userId="S::biswas.arnab1999@kgpian.iitkgp.ac.in::1bc4e0a6-2487-48af-9aa1-7ef84b6b678c" providerId="AD" clId="Web-{0565543D-7DC5-4FAD-73E3-AF3C0596EFD2}" dt="2021-10-17T05:53:57.234" v="296"/>
          <ac:picMkLst>
            <pc:docMk/>
            <pc:sldMk cId="739634075" sldId="270"/>
            <ac:picMk id="4" creationId="{01F5AC15-B779-40C0-84BB-8C7904CA3E9A}"/>
          </ac:picMkLst>
        </pc:picChg>
      </pc:sldChg>
      <pc:sldChg chg="new">
        <pc:chgData name="Arnab Biswas" userId="S::biswas.arnab1999@kgpian.iitkgp.ac.in::1bc4e0a6-2487-48af-9aa1-7ef84b6b678c" providerId="AD" clId="Web-{0565543D-7DC5-4FAD-73E3-AF3C0596EFD2}" dt="2021-10-17T05:54:48.346" v="297"/>
        <pc:sldMkLst>
          <pc:docMk/>
          <pc:sldMk cId="340349959" sldId="271"/>
        </pc:sldMkLst>
      </pc:sldChg>
    </pc:docChg>
  </pc:docChgLst>
  <pc:docChgLst>
    <pc:chgData name="Arnab Biswas" userId="1bc4e0a6-2487-48af-9aa1-7ef84b6b678c" providerId="ADAL" clId="{107E0044-28A1-49B1-9EC8-23B0A263EAC3}"/>
    <pc:docChg chg="undo custSel modSld">
      <pc:chgData name="Arnab Biswas" userId="1bc4e0a6-2487-48af-9aa1-7ef84b6b678c" providerId="ADAL" clId="{107E0044-28A1-49B1-9EC8-23B0A263EAC3}" dt="2021-10-31T06:35:46.819" v="116" actId="20577"/>
      <pc:docMkLst>
        <pc:docMk/>
      </pc:docMkLst>
      <pc:sldChg chg="modSp mod">
        <pc:chgData name="Arnab Biswas" userId="1bc4e0a6-2487-48af-9aa1-7ef84b6b678c" providerId="ADAL" clId="{107E0044-28A1-49B1-9EC8-23B0A263EAC3}" dt="2021-10-16T14:42:34.463" v="17" actId="20577"/>
        <pc:sldMkLst>
          <pc:docMk/>
          <pc:sldMk cId="2549271111" sldId="262"/>
        </pc:sldMkLst>
        <pc:spChg chg="mod">
          <ac:chgData name="Arnab Biswas" userId="1bc4e0a6-2487-48af-9aa1-7ef84b6b678c" providerId="ADAL" clId="{107E0044-28A1-49B1-9EC8-23B0A263EAC3}" dt="2021-10-16T14:42:34.463" v="17" actId="20577"/>
          <ac:spMkLst>
            <pc:docMk/>
            <pc:sldMk cId="2549271111" sldId="262"/>
            <ac:spMk id="3" creationId="{F22EFF90-250C-429F-8E53-8D68DC96E9ED}"/>
          </ac:spMkLst>
        </pc:spChg>
      </pc:sldChg>
      <pc:sldChg chg="modSp mod">
        <pc:chgData name="Arnab Biswas" userId="1bc4e0a6-2487-48af-9aa1-7ef84b6b678c" providerId="ADAL" clId="{107E0044-28A1-49B1-9EC8-23B0A263EAC3}" dt="2021-10-17T08:44:00.246" v="55" actId="20577"/>
        <pc:sldMkLst>
          <pc:docMk/>
          <pc:sldMk cId="4293900922" sldId="272"/>
        </pc:sldMkLst>
        <pc:spChg chg="mod">
          <ac:chgData name="Arnab Biswas" userId="1bc4e0a6-2487-48af-9aa1-7ef84b6b678c" providerId="ADAL" clId="{107E0044-28A1-49B1-9EC8-23B0A263EAC3}" dt="2021-10-17T08:44:00.246" v="55" actId="20577"/>
          <ac:spMkLst>
            <pc:docMk/>
            <pc:sldMk cId="4293900922" sldId="272"/>
            <ac:spMk id="8" creationId="{4644556B-4622-424D-A298-7ECBE5CA0E3D}"/>
          </ac:spMkLst>
        </pc:spChg>
      </pc:sldChg>
      <pc:sldChg chg="modSp mod">
        <pc:chgData name="Arnab Biswas" userId="1bc4e0a6-2487-48af-9aa1-7ef84b6b678c" providerId="ADAL" clId="{107E0044-28A1-49B1-9EC8-23B0A263EAC3}" dt="2021-10-31T05:58:46.091" v="103" actId="20577"/>
        <pc:sldMkLst>
          <pc:docMk/>
          <pc:sldMk cId="1261824427" sldId="295"/>
        </pc:sldMkLst>
        <pc:spChg chg="mod">
          <ac:chgData name="Arnab Biswas" userId="1bc4e0a6-2487-48af-9aa1-7ef84b6b678c" providerId="ADAL" clId="{107E0044-28A1-49B1-9EC8-23B0A263EAC3}" dt="2021-10-31T05:58:46.091" v="103" actId="20577"/>
          <ac:spMkLst>
            <pc:docMk/>
            <pc:sldMk cId="1261824427" sldId="295"/>
            <ac:spMk id="3" creationId="{B851ACE9-3F42-41E5-9BDF-72467FD1CBD2}"/>
          </ac:spMkLst>
        </pc:spChg>
      </pc:sldChg>
      <pc:sldChg chg="modSp mod">
        <pc:chgData name="Arnab Biswas" userId="1bc4e0a6-2487-48af-9aa1-7ef84b6b678c" providerId="ADAL" clId="{107E0044-28A1-49B1-9EC8-23B0A263EAC3}" dt="2021-10-31T06:35:46.819" v="116" actId="20577"/>
        <pc:sldMkLst>
          <pc:docMk/>
          <pc:sldMk cId="1917274263" sldId="297"/>
        </pc:sldMkLst>
        <pc:spChg chg="mod">
          <ac:chgData name="Arnab Biswas" userId="1bc4e0a6-2487-48af-9aa1-7ef84b6b678c" providerId="ADAL" clId="{107E0044-28A1-49B1-9EC8-23B0A263EAC3}" dt="2021-10-31T06:35:46.819" v="116" actId="20577"/>
          <ac:spMkLst>
            <pc:docMk/>
            <pc:sldMk cId="1917274263" sldId="297"/>
            <ac:spMk id="3" creationId="{82F77BF6-C487-4F93-B2CC-684F8DC03501}"/>
          </ac:spMkLst>
        </pc:spChg>
      </pc:sldChg>
    </pc:docChg>
  </pc:docChgLst>
  <pc:docChgLst>
    <pc:chgData name="Guest User" userId="S::urn:spo:anon#2c4b8253dac001f67b2f18f781abde46940f33980a3914ea539aa3d04a32fd3e::" providerId="AD" clId="Web-{8FB8FA26-CAFA-DAB0-EC73-5DF176EB816D}"/>
    <pc:docChg chg="addSld delSld modSld">
      <pc:chgData name="Guest User" userId="S::urn:spo:anon#2c4b8253dac001f67b2f18f781abde46940f33980a3914ea539aa3d04a32fd3e::" providerId="AD" clId="Web-{8FB8FA26-CAFA-DAB0-EC73-5DF176EB816D}" dt="2021-10-23T14:30:19.245" v="299" actId="20577"/>
      <pc:docMkLst>
        <pc:docMk/>
      </pc:docMkLst>
      <pc:sldChg chg="modSp">
        <pc:chgData name="Guest User" userId="S::urn:spo:anon#2c4b8253dac001f67b2f18f781abde46940f33980a3914ea539aa3d04a32fd3e::" providerId="AD" clId="Web-{8FB8FA26-CAFA-DAB0-EC73-5DF176EB816D}" dt="2021-10-23T14:30:19.245" v="299" actId="20577"/>
        <pc:sldMkLst>
          <pc:docMk/>
          <pc:sldMk cId="3557205177" sldId="280"/>
        </pc:sldMkLst>
        <pc:spChg chg="mod">
          <ac:chgData name="Guest User" userId="S::urn:spo:anon#2c4b8253dac001f67b2f18f781abde46940f33980a3914ea539aa3d04a32fd3e::" providerId="AD" clId="Web-{8FB8FA26-CAFA-DAB0-EC73-5DF176EB816D}" dt="2021-10-23T14:30:19.245" v="299" actId="20577"/>
          <ac:spMkLst>
            <pc:docMk/>
            <pc:sldMk cId="3557205177" sldId="280"/>
            <ac:spMk id="3" creationId="{97EA3945-06F3-428F-9196-9430372E924B}"/>
          </ac:spMkLst>
        </pc:spChg>
      </pc:sldChg>
      <pc:sldChg chg="modSp">
        <pc:chgData name="Guest User" userId="S::urn:spo:anon#2c4b8253dac001f67b2f18f781abde46940f33980a3914ea539aa3d04a32fd3e::" providerId="AD" clId="Web-{8FB8FA26-CAFA-DAB0-EC73-5DF176EB816D}" dt="2021-10-23T14:26:59.042" v="241" actId="20577"/>
        <pc:sldMkLst>
          <pc:docMk/>
          <pc:sldMk cId="2288947226" sldId="281"/>
        </pc:sldMkLst>
        <pc:spChg chg="mod">
          <ac:chgData name="Guest User" userId="S::urn:spo:anon#2c4b8253dac001f67b2f18f781abde46940f33980a3914ea539aa3d04a32fd3e::" providerId="AD" clId="Web-{8FB8FA26-CAFA-DAB0-EC73-5DF176EB816D}" dt="2021-10-23T14:26:59.042" v="241" actId="20577"/>
          <ac:spMkLst>
            <pc:docMk/>
            <pc:sldMk cId="2288947226" sldId="281"/>
            <ac:spMk id="3" creationId="{70FB9582-817C-438D-842B-ED498FDB10F1}"/>
          </ac:spMkLst>
        </pc:spChg>
      </pc:sldChg>
      <pc:sldChg chg="modSp">
        <pc:chgData name="Guest User" userId="S::urn:spo:anon#2c4b8253dac001f67b2f18f781abde46940f33980a3914ea539aa3d04a32fd3e::" providerId="AD" clId="Web-{8FB8FA26-CAFA-DAB0-EC73-5DF176EB816D}" dt="2021-10-23T14:28:19.714" v="280" actId="20577"/>
        <pc:sldMkLst>
          <pc:docMk/>
          <pc:sldMk cId="4246049158" sldId="282"/>
        </pc:sldMkLst>
        <pc:spChg chg="mod">
          <ac:chgData name="Guest User" userId="S::urn:spo:anon#2c4b8253dac001f67b2f18f781abde46940f33980a3914ea539aa3d04a32fd3e::" providerId="AD" clId="Web-{8FB8FA26-CAFA-DAB0-EC73-5DF176EB816D}" dt="2021-10-23T14:28:19.714" v="280" actId="20577"/>
          <ac:spMkLst>
            <pc:docMk/>
            <pc:sldMk cId="4246049158" sldId="282"/>
            <ac:spMk id="3" creationId="{5C08342D-67A1-4D3B-9D1F-DD3E65BF196E}"/>
          </ac:spMkLst>
        </pc:spChg>
        <pc:picChg chg="mod">
          <ac:chgData name="Guest User" userId="S::urn:spo:anon#2c4b8253dac001f67b2f18f781abde46940f33980a3914ea539aa3d04a32fd3e::" providerId="AD" clId="Web-{8FB8FA26-CAFA-DAB0-EC73-5DF176EB816D}" dt="2021-10-23T14:27:55.964" v="263" actId="1076"/>
          <ac:picMkLst>
            <pc:docMk/>
            <pc:sldMk cId="4246049158" sldId="282"/>
            <ac:picMk id="5" creationId="{C33AF9E2-4034-4133-A4B1-5B21BD3D8C0E}"/>
          </ac:picMkLst>
        </pc:picChg>
      </pc:sldChg>
      <pc:sldChg chg="del">
        <pc:chgData name="Guest User" userId="S::urn:spo:anon#2c4b8253dac001f67b2f18f781abde46940f33980a3914ea539aa3d04a32fd3e::" providerId="AD" clId="Web-{8FB8FA26-CAFA-DAB0-EC73-5DF176EB816D}" dt="2021-10-23T14:19:50.810" v="42"/>
        <pc:sldMkLst>
          <pc:docMk/>
          <pc:sldMk cId="2595530673" sldId="284"/>
        </pc:sldMkLst>
      </pc:sldChg>
      <pc:sldChg chg="addSp modSp new mod setBg">
        <pc:chgData name="Guest User" userId="S::urn:spo:anon#2c4b8253dac001f67b2f18f781abde46940f33980a3914ea539aa3d04a32fd3e::" providerId="AD" clId="Web-{8FB8FA26-CAFA-DAB0-EC73-5DF176EB816D}" dt="2021-10-23T14:29:08.698" v="281"/>
        <pc:sldMkLst>
          <pc:docMk/>
          <pc:sldMk cId="3483524486" sldId="285"/>
        </pc:sldMkLst>
        <pc:spChg chg="mod">
          <ac:chgData name="Guest User" userId="S::urn:spo:anon#2c4b8253dac001f67b2f18f781abde46940f33980a3914ea539aa3d04a32fd3e::" providerId="AD" clId="Web-{8FB8FA26-CAFA-DAB0-EC73-5DF176EB816D}" dt="2021-10-23T14:29:08.698" v="281"/>
          <ac:spMkLst>
            <pc:docMk/>
            <pc:sldMk cId="3483524486" sldId="285"/>
            <ac:spMk id="2" creationId="{A7EBDD3D-11C5-453F-901A-A71583519234}"/>
          </ac:spMkLst>
        </pc:spChg>
        <pc:spChg chg="mod">
          <ac:chgData name="Guest User" userId="S::urn:spo:anon#2c4b8253dac001f67b2f18f781abde46940f33980a3914ea539aa3d04a32fd3e::" providerId="AD" clId="Web-{8FB8FA26-CAFA-DAB0-EC73-5DF176EB816D}" dt="2021-10-23T14:29:08.698" v="281"/>
          <ac:spMkLst>
            <pc:docMk/>
            <pc:sldMk cId="3483524486" sldId="285"/>
            <ac:spMk id="3" creationId="{4DAB2189-BE0C-4CC1-898A-0467D9C128E8}"/>
          </ac:spMkLst>
        </pc:spChg>
        <pc:spChg chg="add">
          <ac:chgData name="Guest User" userId="S::urn:spo:anon#2c4b8253dac001f67b2f18f781abde46940f33980a3914ea539aa3d04a32fd3e::" providerId="AD" clId="Web-{8FB8FA26-CAFA-DAB0-EC73-5DF176EB816D}" dt="2021-10-23T14:29:08.698" v="281"/>
          <ac:spMkLst>
            <pc:docMk/>
            <pc:sldMk cId="3483524486" sldId="285"/>
            <ac:spMk id="8" creationId="{907EF6B7-1338-4443-8C46-6A318D952DFD}"/>
          </ac:spMkLst>
        </pc:spChg>
        <pc:spChg chg="add">
          <ac:chgData name="Guest User" userId="S::urn:spo:anon#2c4b8253dac001f67b2f18f781abde46940f33980a3914ea539aa3d04a32fd3e::" providerId="AD" clId="Web-{8FB8FA26-CAFA-DAB0-EC73-5DF176EB816D}" dt="2021-10-23T14:29:08.698" v="281"/>
          <ac:spMkLst>
            <pc:docMk/>
            <pc:sldMk cId="3483524486" sldId="285"/>
            <ac:spMk id="10" creationId="{DAAE4CDD-124C-4DCF-9584-B6033B545DD5}"/>
          </ac:spMkLst>
        </pc:spChg>
        <pc:spChg chg="add">
          <ac:chgData name="Guest User" userId="S::urn:spo:anon#2c4b8253dac001f67b2f18f781abde46940f33980a3914ea539aa3d04a32fd3e::" providerId="AD" clId="Web-{8FB8FA26-CAFA-DAB0-EC73-5DF176EB816D}" dt="2021-10-23T14:29:08.698" v="281"/>
          <ac:spMkLst>
            <pc:docMk/>
            <pc:sldMk cId="3483524486" sldId="285"/>
            <ac:spMk id="12" creationId="{081E4A58-353D-44AE-B2FC-2A74E2E400F7}"/>
          </ac:spMkLst>
        </pc:spChg>
      </pc:sldChg>
    </pc:docChg>
  </pc:docChgLst>
  <pc:docChgLst>
    <pc:chgData name="Arnab Biswas" userId="S::biswas.arnab1999@kgpian.iitkgp.ac.in::1bc4e0a6-2487-48af-9aa1-7ef84b6b678c" providerId="AD" clId="Web-{40C4D712-A356-6220-A9E6-56517CEF7CA1}"/>
    <pc:docChg chg="addSld delSld modSld">
      <pc:chgData name="Arnab Biswas" userId="S::biswas.arnab1999@kgpian.iitkgp.ac.in::1bc4e0a6-2487-48af-9aa1-7ef84b6b678c" providerId="AD" clId="Web-{40C4D712-A356-6220-A9E6-56517CEF7CA1}" dt="2021-10-31T06:47:39.118" v="57" actId="20577"/>
      <pc:docMkLst>
        <pc:docMk/>
      </pc:docMkLst>
      <pc:sldChg chg="modSp">
        <pc:chgData name="Arnab Biswas" userId="S::biswas.arnab1999@kgpian.iitkgp.ac.in::1bc4e0a6-2487-48af-9aa1-7ef84b6b678c" providerId="AD" clId="Web-{40C4D712-A356-6220-A9E6-56517CEF7CA1}" dt="2021-10-31T06:47:39.118" v="57" actId="20577"/>
        <pc:sldMkLst>
          <pc:docMk/>
          <pc:sldMk cId="4055915938" sldId="293"/>
        </pc:sldMkLst>
        <pc:spChg chg="mod">
          <ac:chgData name="Arnab Biswas" userId="S::biswas.arnab1999@kgpian.iitkgp.ac.in::1bc4e0a6-2487-48af-9aa1-7ef84b6b678c" providerId="AD" clId="Web-{40C4D712-A356-6220-A9E6-56517CEF7CA1}" dt="2021-10-31T06:47:39.118" v="57" actId="20577"/>
          <ac:spMkLst>
            <pc:docMk/>
            <pc:sldMk cId="4055915938" sldId="293"/>
            <ac:spMk id="2" creationId="{76739101-C20C-42E6-AA16-BA6F745839E8}"/>
          </ac:spMkLst>
        </pc:spChg>
      </pc:sldChg>
      <pc:sldChg chg="addSp delSp modSp new mod setBg">
        <pc:chgData name="Arnab Biswas" userId="S::biswas.arnab1999@kgpian.iitkgp.ac.in::1bc4e0a6-2487-48af-9aa1-7ef84b6b678c" providerId="AD" clId="Web-{40C4D712-A356-6220-A9E6-56517CEF7CA1}" dt="2021-10-31T06:43:09.851" v="20"/>
        <pc:sldMkLst>
          <pc:docMk/>
          <pc:sldMk cId="3390609231" sldId="298"/>
        </pc:sldMkLst>
        <pc:spChg chg="mod">
          <ac:chgData name="Arnab Biswas" userId="S::biswas.arnab1999@kgpian.iitkgp.ac.in::1bc4e0a6-2487-48af-9aa1-7ef84b6b678c" providerId="AD" clId="Web-{40C4D712-A356-6220-A9E6-56517CEF7CA1}" dt="2021-10-31T06:43:09.851" v="20"/>
          <ac:spMkLst>
            <pc:docMk/>
            <pc:sldMk cId="3390609231" sldId="298"/>
            <ac:spMk id="2" creationId="{46A80699-256E-4570-AE41-A36A2AD4BD73}"/>
          </ac:spMkLst>
        </pc:spChg>
        <pc:spChg chg="del mod">
          <ac:chgData name="Arnab Biswas" userId="S::biswas.arnab1999@kgpian.iitkgp.ac.in::1bc4e0a6-2487-48af-9aa1-7ef84b6b678c" providerId="AD" clId="Web-{40C4D712-A356-6220-A9E6-56517CEF7CA1}" dt="2021-10-31T06:43:09.851" v="20"/>
          <ac:spMkLst>
            <pc:docMk/>
            <pc:sldMk cId="3390609231" sldId="298"/>
            <ac:spMk id="3" creationId="{C23DB2E3-DAEA-4DBB-8E9F-EDD7F9E78C03}"/>
          </ac:spMkLst>
        </pc:spChg>
        <pc:spChg chg="add del">
          <ac:chgData name="Arnab Biswas" userId="S::biswas.arnab1999@kgpian.iitkgp.ac.in::1bc4e0a6-2487-48af-9aa1-7ef84b6b678c" providerId="AD" clId="Web-{40C4D712-A356-6220-A9E6-56517CEF7CA1}" dt="2021-10-31T06:43:09.758" v="19"/>
          <ac:spMkLst>
            <pc:docMk/>
            <pc:sldMk cId="3390609231" sldId="298"/>
            <ac:spMk id="8" creationId="{76EFD3D9-44F0-4267-BCC1-1613E79D8274}"/>
          </ac:spMkLst>
        </pc:spChg>
        <pc:spChg chg="add">
          <ac:chgData name="Arnab Biswas" userId="S::biswas.arnab1999@kgpian.iitkgp.ac.in::1bc4e0a6-2487-48af-9aa1-7ef84b6b678c" providerId="AD" clId="Web-{40C4D712-A356-6220-A9E6-56517CEF7CA1}" dt="2021-10-31T06:43:09.851" v="20"/>
          <ac:spMkLst>
            <pc:docMk/>
            <pc:sldMk cId="3390609231" sldId="298"/>
            <ac:spMk id="9" creationId="{5C8908E2-EE49-44D2-9428-A28D2312A8D5}"/>
          </ac:spMkLst>
        </pc:spChg>
        <pc:spChg chg="add del">
          <ac:chgData name="Arnab Biswas" userId="S::biswas.arnab1999@kgpian.iitkgp.ac.in::1bc4e0a6-2487-48af-9aa1-7ef84b6b678c" providerId="AD" clId="Web-{40C4D712-A356-6220-A9E6-56517CEF7CA1}" dt="2021-10-31T06:43:09.758" v="19"/>
          <ac:spMkLst>
            <pc:docMk/>
            <pc:sldMk cId="3390609231" sldId="298"/>
            <ac:spMk id="10" creationId="{A779A851-95D6-41AF-937A-B0E4B7F6FA8D}"/>
          </ac:spMkLst>
        </pc:spChg>
        <pc:spChg chg="add del">
          <ac:chgData name="Arnab Biswas" userId="S::biswas.arnab1999@kgpian.iitkgp.ac.in::1bc4e0a6-2487-48af-9aa1-7ef84b6b678c" providerId="AD" clId="Web-{40C4D712-A356-6220-A9E6-56517CEF7CA1}" dt="2021-10-31T06:43:09.758" v="19"/>
          <ac:spMkLst>
            <pc:docMk/>
            <pc:sldMk cId="3390609231" sldId="298"/>
            <ac:spMk id="12" creationId="{953FB2E7-B6CB-429C-81EB-D9516D6D5C8D}"/>
          </ac:spMkLst>
        </pc:spChg>
        <pc:spChg chg="add del">
          <ac:chgData name="Arnab Biswas" userId="S::biswas.arnab1999@kgpian.iitkgp.ac.in::1bc4e0a6-2487-48af-9aa1-7ef84b6b678c" providerId="AD" clId="Web-{40C4D712-A356-6220-A9E6-56517CEF7CA1}" dt="2021-10-31T06:43:09.758" v="19"/>
          <ac:spMkLst>
            <pc:docMk/>
            <pc:sldMk cId="3390609231" sldId="298"/>
            <ac:spMk id="14" creationId="{2EC40DB1-B719-4A13-9A4D-0966B4B27866}"/>
          </ac:spMkLst>
        </pc:spChg>
        <pc:spChg chg="add">
          <ac:chgData name="Arnab Biswas" userId="S::biswas.arnab1999@kgpian.iitkgp.ac.in::1bc4e0a6-2487-48af-9aa1-7ef84b6b678c" providerId="AD" clId="Web-{40C4D712-A356-6220-A9E6-56517CEF7CA1}" dt="2021-10-31T06:43:09.851" v="20"/>
          <ac:spMkLst>
            <pc:docMk/>
            <pc:sldMk cId="3390609231" sldId="298"/>
            <ac:spMk id="15" creationId="{7449A6C7-D15F-4AA5-BFA5-71A404B47016}"/>
          </ac:spMkLst>
        </pc:spChg>
        <pc:spChg chg="add del">
          <ac:chgData name="Arnab Biswas" userId="S::biswas.arnab1999@kgpian.iitkgp.ac.in::1bc4e0a6-2487-48af-9aa1-7ef84b6b678c" providerId="AD" clId="Web-{40C4D712-A356-6220-A9E6-56517CEF7CA1}" dt="2021-10-31T06:43:09.758" v="19"/>
          <ac:spMkLst>
            <pc:docMk/>
            <pc:sldMk cId="3390609231" sldId="298"/>
            <ac:spMk id="16" creationId="{82211336-CFF3-412D-868A-6679C1004C45}"/>
          </ac:spMkLst>
        </pc:spChg>
        <pc:spChg chg="add">
          <ac:chgData name="Arnab Biswas" userId="S::biswas.arnab1999@kgpian.iitkgp.ac.in::1bc4e0a6-2487-48af-9aa1-7ef84b6b678c" providerId="AD" clId="Web-{40C4D712-A356-6220-A9E6-56517CEF7CA1}" dt="2021-10-31T06:43:09.851" v="20"/>
          <ac:spMkLst>
            <pc:docMk/>
            <pc:sldMk cId="3390609231" sldId="298"/>
            <ac:spMk id="17" creationId="{ED888B23-07FA-482A-96DF-47E31AF1A603}"/>
          </ac:spMkLst>
        </pc:spChg>
        <pc:grpChg chg="add">
          <ac:chgData name="Arnab Biswas" userId="S::biswas.arnab1999@kgpian.iitkgp.ac.in::1bc4e0a6-2487-48af-9aa1-7ef84b6b678c" providerId="AD" clId="Web-{40C4D712-A356-6220-A9E6-56517CEF7CA1}" dt="2021-10-31T06:43:09.851" v="20"/>
          <ac:grpSpMkLst>
            <pc:docMk/>
            <pc:sldMk cId="3390609231" sldId="298"/>
            <ac:grpSpMk id="11" creationId="{05314994-6337-4875-8CF5-652CAFE8342C}"/>
          </ac:grpSpMkLst>
        </pc:grpChg>
        <pc:graphicFrameChg chg="add">
          <ac:chgData name="Arnab Biswas" userId="S::biswas.arnab1999@kgpian.iitkgp.ac.in::1bc4e0a6-2487-48af-9aa1-7ef84b6b678c" providerId="AD" clId="Web-{40C4D712-A356-6220-A9E6-56517CEF7CA1}" dt="2021-10-31T06:43:09.851" v="20"/>
          <ac:graphicFrameMkLst>
            <pc:docMk/>
            <pc:sldMk cId="3390609231" sldId="298"/>
            <ac:graphicFrameMk id="5" creationId="{DDDF7B2E-5778-4FB0-BA15-1F55AC699859}"/>
          </ac:graphicFrameMkLst>
        </pc:graphicFrameChg>
      </pc:sldChg>
      <pc:sldChg chg="delSp modSp new del">
        <pc:chgData name="Arnab Biswas" userId="S::biswas.arnab1999@kgpian.iitkgp.ac.in::1bc4e0a6-2487-48af-9aa1-7ef84b6b678c" providerId="AD" clId="Web-{40C4D712-A356-6220-A9E6-56517CEF7CA1}" dt="2021-10-31T06:43:48.945" v="33"/>
        <pc:sldMkLst>
          <pc:docMk/>
          <pc:sldMk cId="436565289" sldId="299"/>
        </pc:sldMkLst>
        <pc:spChg chg="del">
          <ac:chgData name="Arnab Biswas" userId="S::biswas.arnab1999@kgpian.iitkgp.ac.in::1bc4e0a6-2487-48af-9aa1-7ef84b6b678c" providerId="AD" clId="Web-{40C4D712-A356-6220-A9E6-56517CEF7CA1}" dt="2021-10-31T06:43:22.742" v="22"/>
          <ac:spMkLst>
            <pc:docMk/>
            <pc:sldMk cId="436565289" sldId="299"/>
            <ac:spMk id="2" creationId="{6AEB5A9A-7A8B-4993-BE23-B7CAA0558A79}"/>
          </ac:spMkLst>
        </pc:spChg>
        <pc:spChg chg="mod">
          <ac:chgData name="Arnab Biswas" userId="S::biswas.arnab1999@kgpian.iitkgp.ac.in::1bc4e0a6-2487-48af-9aa1-7ef84b6b678c" providerId="AD" clId="Web-{40C4D712-A356-6220-A9E6-56517CEF7CA1}" dt="2021-10-31T06:43:47.117" v="32" actId="20577"/>
          <ac:spMkLst>
            <pc:docMk/>
            <pc:sldMk cId="436565289" sldId="299"/>
            <ac:spMk id="3" creationId="{B1AD3DD9-B5F9-4C59-960A-DF7C8EC65536}"/>
          </ac:spMkLst>
        </pc:spChg>
      </pc:sldChg>
      <pc:sldChg chg="addSp delSp modSp new mod setBg">
        <pc:chgData name="Arnab Biswas" userId="S::biswas.arnab1999@kgpian.iitkgp.ac.in::1bc4e0a6-2487-48af-9aa1-7ef84b6b678c" providerId="AD" clId="Web-{40C4D712-A356-6220-A9E6-56517CEF7CA1}" dt="2021-10-31T06:45:53.555" v="55"/>
        <pc:sldMkLst>
          <pc:docMk/>
          <pc:sldMk cId="746677756" sldId="299"/>
        </pc:sldMkLst>
        <pc:spChg chg="mod">
          <ac:chgData name="Arnab Biswas" userId="S::biswas.arnab1999@kgpian.iitkgp.ac.in::1bc4e0a6-2487-48af-9aa1-7ef84b6b678c" providerId="AD" clId="Web-{40C4D712-A356-6220-A9E6-56517CEF7CA1}" dt="2021-10-31T06:45:53.555" v="55"/>
          <ac:spMkLst>
            <pc:docMk/>
            <pc:sldMk cId="746677756" sldId="299"/>
            <ac:spMk id="2" creationId="{D36D5CD1-7322-4B14-B76D-592BCD55FCC0}"/>
          </ac:spMkLst>
        </pc:spChg>
        <pc:spChg chg="del">
          <ac:chgData name="Arnab Biswas" userId="S::biswas.arnab1999@kgpian.iitkgp.ac.in::1bc4e0a6-2487-48af-9aa1-7ef84b6b678c" providerId="AD" clId="Web-{40C4D712-A356-6220-A9E6-56517CEF7CA1}" dt="2021-10-31T06:44:28.227" v="52"/>
          <ac:spMkLst>
            <pc:docMk/>
            <pc:sldMk cId="746677756" sldId="299"/>
            <ac:spMk id="3" creationId="{253CF35C-2F2C-496A-824B-E8319E6CFD4B}"/>
          </ac:spMkLst>
        </pc:spChg>
        <pc:spChg chg="add del">
          <ac:chgData name="Arnab Biswas" userId="S::biswas.arnab1999@kgpian.iitkgp.ac.in::1bc4e0a6-2487-48af-9aa1-7ef84b6b678c" providerId="AD" clId="Web-{40C4D712-A356-6220-A9E6-56517CEF7CA1}" dt="2021-10-31T06:45:34.430" v="54"/>
          <ac:spMkLst>
            <pc:docMk/>
            <pc:sldMk cId="746677756" sldId="299"/>
            <ac:spMk id="8" creationId="{C1DD1A8A-57D5-4A81-AD04-532B043C5611}"/>
          </ac:spMkLst>
        </pc:spChg>
        <pc:spChg chg="add">
          <ac:chgData name="Arnab Biswas" userId="S::biswas.arnab1999@kgpian.iitkgp.ac.in::1bc4e0a6-2487-48af-9aa1-7ef84b6b678c" providerId="AD" clId="Web-{40C4D712-A356-6220-A9E6-56517CEF7CA1}" dt="2021-10-31T06:45:53.555" v="55"/>
          <ac:spMkLst>
            <pc:docMk/>
            <pc:sldMk cId="746677756" sldId="299"/>
            <ac:spMk id="9" creationId="{A3363022-C969-41E9-8EB2-E4C94908C1FA}"/>
          </ac:spMkLst>
        </pc:spChg>
        <pc:spChg chg="add del">
          <ac:chgData name="Arnab Biswas" userId="S::biswas.arnab1999@kgpian.iitkgp.ac.in::1bc4e0a6-2487-48af-9aa1-7ef84b6b678c" providerId="AD" clId="Web-{40C4D712-A356-6220-A9E6-56517CEF7CA1}" dt="2021-10-31T06:45:34.430" v="54"/>
          <ac:spMkLst>
            <pc:docMk/>
            <pc:sldMk cId="746677756" sldId="299"/>
            <ac:spMk id="10" creationId="{007891EC-4501-44ED-A8C8-B11B6DB767AB}"/>
          </ac:spMkLst>
        </pc:spChg>
        <pc:spChg chg="add">
          <ac:chgData name="Arnab Biswas" userId="S::biswas.arnab1999@kgpian.iitkgp.ac.in::1bc4e0a6-2487-48af-9aa1-7ef84b6b678c" providerId="AD" clId="Web-{40C4D712-A356-6220-A9E6-56517CEF7CA1}" dt="2021-10-31T06:45:53.555" v="55"/>
          <ac:spMkLst>
            <pc:docMk/>
            <pc:sldMk cId="746677756" sldId="299"/>
            <ac:spMk id="11" creationId="{8D1AD6B3-BE88-4CEB-BA17-790657CC4729}"/>
          </ac:spMkLst>
        </pc:spChg>
        <pc:grpChg chg="add">
          <ac:chgData name="Arnab Biswas" userId="S::biswas.arnab1999@kgpian.iitkgp.ac.in::1bc4e0a6-2487-48af-9aa1-7ef84b6b678c" providerId="AD" clId="Web-{40C4D712-A356-6220-A9E6-56517CEF7CA1}" dt="2021-10-31T06:45:53.555" v="55"/>
          <ac:grpSpMkLst>
            <pc:docMk/>
            <pc:sldMk cId="746677756" sldId="299"/>
            <ac:grpSpMk id="13" creationId="{89D1390B-7E13-4B4F-9CB2-391063412E54}"/>
          </ac:grpSpMkLst>
        </pc:grpChg>
        <pc:picChg chg="add del">
          <ac:chgData name="Arnab Biswas" userId="S::biswas.arnab1999@kgpian.iitkgp.ac.in::1bc4e0a6-2487-48af-9aa1-7ef84b6b678c" providerId="AD" clId="Web-{40C4D712-A356-6220-A9E6-56517CEF7CA1}" dt="2021-10-31T06:45:34.430" v="54"/>
          <ac:picMkLst>
            <pc:docMk/>
            <pc:sldMk cId="746677756" sldId="299"/>
            <ac:picMk id="4" creationId="{815F855E-409F-4B04-8063-33811994F862}"/>
          </ac:picMkLst>
        </pc:picChg>
        <pc:picChg chg="add">
          <ac:chgData name="Arnab Biswas" userId="S::biswas.arnab1999@kgpian.iitkgp.ac.in::1bc4e0a6-2487-48af-9aa1-7ef84b6b678c" providerId="AD" clId="Web-{40C4D712-A356-6220-A9E6-56517CEF7CA1}" dt="2021-10-31T06:45:53.555" v="55"/>
          <ac:picMkLst>
            <pc:docMk/>
            <pc:sldMk cId="746677756" sldId="299"/>
            <ac:picMk id="6" creationId="{D72A896F-854B-417C-9A24-ACBA7331787A}"/>
          </ac:picMkLst>
        </pc:picChg>
      </pc:sldChg>
      <pc:sldChg chg="modSp new del">
        <pc:chgData name="Arnab Biswas" userId="S::biswas.arnab1999@kgpian.iitkgp.ac.in::1bc4e0a6-2487-48af-9aa1-7ef84b6b678c" providerId="AD" clId="Web-{40C4D712-A356-6220-A9E6-56517CEF7CA1}" dt="2021-10-31T06:44:01.414" v="41"/>
        <pc:sldMkLst>
          <pc:docMk/>
          <pc:sldMk cId="2688914978" sldId="299"/>
        </pc:sldMkLst>
        <pc:spChg chg="mod">
          <ac:chgData name="Arnab Biswas" userId="S::biswas.arnab1999@kgpian.iitkgp.ac.in::1bc4e0a6-2487-48af-9aa1-7ef84b6b678c" providerId="AD" clId="Web-{40C4D712-A356-6220-A9E6-56517CEF7CA1}" dt="2021-10-31T06:43:59.633" v="40" actId="20577"/>
          <ac:spMkLst>
            <pc:docMk/>
            <pc:sldMk cId="2688914978" sldId="299"/>
            <ac:spMk id="2" creationId="{B9872786-7298-471B-B7EA-AE354AC70DEC}"/>
          </ac:spMkLst>
        </pc:spChg>
      </pc:sldChg>
    </pc:docChg>
  </pc:docChgLst>
  <pc:docChgLst>
    <pc:chgData name="Arnab Biswas" userId="S::biswas.arnab1999@kgpian.iitkgp.ac.in::1bc4e0a6-2487-48af-9aa1-7ef84b6b678c" providerId="AD" clId="Web-{82807D58-E8FB-3849-CE0B-7388BDEFA7B2}"/>
    <pc:docChg chg="addSld modSld">
      <pc:chgData name="Arnab Biswas" userId="S::biswas.arnab1999@kgpian.iitkgp.ac.in::1bc4e0a6-2487-48af-9aa1-7ef84b6b678c" providerId="AD" clId="Web-{82807D58-E8FB-3849-CE0B-7388BDEFA7B2}" dt="2021-10-16T14:20:51.796" v="372" actId="20577"/>
      <pc:docMkLst>
        <pc:docMk/>
      </pc:docMkLst>
      <pc:sldChg chg="addSp delSp modSp mod setBg setClrOvrMap">
        <pc:chgData name="Arnab Biswas" userId="S::biswas.arnab1999@kgpian.iitkgp.ac.in::1bc4e0a6-2487-48af-9aa1-7ef84b6b678c" providerId="AD" clId="Web-{82807D58-E8FB-3849-CE0B-7388BDEFA7B2}" dt="2021-10-16T14:15:40.236" v="315"/>
        <pc:sldMkLst>
          <pc:docMk/>
          <pc:sldMk cId="3406985620" sldId="261"/>
        </pc:sldMkLst>
        <pc:spChg chg="del">
          <ac:chgData name="Arnab Biswas" userId="S::biswas.arnab1999@kgpian.iitkgp.ac.in::1bc4e0a6-2487-48af-9aa1-7ef84b6b678c" providerId="AD" clId="Web-{82807D58-E8FB-3849-CE0B-7388BDEFA7B2}" dt="2021-10-16T13:34:30.282" v="2"/>
          <ac:spMkLst>
            <pc:docMk/>
            <pc:sldMk cId="3406985620" sldId="261"/>
            <ac:spMk id="2" creationId="{AC80C882-13BD-4706-8AAC-B1C5FF95CD90}"/>
          </ac:spMkLst>
        </pc:spChg>
        <pc:spChg chg="mod">
          <ac:chgData name="Arnab Biswas" userId="S::biswas.arnab1999@kgpian.iitkgp.ac.in::1bc4e0a6-2487-48af-9aa1-7ef84b6b678c" providerId="AD" clId="Web-{82807D58-E8FB-3849-CE0B-7388BDEFA7B2}" dt="2021-10-16T14:15:40.236" v="315"/>
          <ac:spMkLst>
            <pc:docMk/>
            <pc:sldMk cId="3406985620" sldId="261"/>
            <ac:spMk id="3" creationId="{4D442FF0-5F43-4FA9-BDF4-8EA5EFED69E3}"/>
          </ac:spMkLst>
        </pc:spChg>
        <pc:spChg chg="add del">
          <ac:chgData name="Arnab Biswas" userId="S::biswas.arnab1999@kgpian.iitkgp.ac.in::1bc4e0a6-2487-48af-9aa1-7ef84b6b678c" providerId="AD" clId="Web-{82807D58-E8FB-3849-CE0B-7388BDEFA7B2}" dt="2021-10-16T14:15:40.236" v="315"/>
          <ac:spMkLst>
            <pc:docMk/>
            <pc:sldMk cId="3406985620" sldId="261"/>
            <ac:spMk id="31" creationId="{64F9BF67-14D7-4F9D-A8E4-4BB8DE3512EE}"/>
          </ac:spMkLst>
        </pc:spChg>
        <pc:spChg chg="add">
          <ac:chgData name="Arnab Biswas" userId="S::biswas.arnab1999@kgpian.iitkgp.ac.in::1bc4e0a6-2487-48af-9aa1-7ef84b6b678c" providerId="AD" clId="Web-{82807D58-E8FB-3849-CE0B-7388BDEFA7B2}" dt="2021-10-16T14:15:40.236" v="315"/>
          <ac:spMkLst>
            <pc:docMk/>
            <pc:sldMk cId="3406985620" sldId="261"/>
            <ac:spMk id="36" creationId="{907EF6B7-1338-4443-8C46-6A318D952DFD}"/>
          </ac:spMkLst>
        </pc:spChg>
        <pc:spChg chg="add">
          <ac:chgData name="Arnab Biswas" userId="S::biswas.arnab1999@kgpian.iitkgp.ac.in::1bc4e0a6-2487-48af-9aa1-7ef84b6b678c" providerId="AD" clId="Web-{82807D58-E8FB-3849-CE0B-7388BDEFA7B2}" dt="2021-10-16T14:15:40.236" v="315"/>
          <ac:spMkLst>
            <pc:docMk/>
            <pc:sldMk cId="3406985620" sldId="261"/>
            <ac:spMk id="38" creationId="{DAAE4CDD-124C-4DCF-9584-B6033B545DD5}"/>
          </ac:spMkLst>
        </pc:spChg>
        <pc:spChg chg="add">
          <ac:chgData name="Arnab Biswas" userId="S::biswas.arnab1999@kgpian.iitkgp.ac.in::1bc4e0a6-2487-48af-9aa1-7ef84b6b678c" providerId="AD" clId="Web-{82807D58-E8FB-3849-CE0B-7388BDEFA7B2}" dt="2021-10-16T14:15:40.236" v="315"/>
          <ac:spMkLst>
            <pc:docMk/>
            <pc:sldMk cId="3406985620" sldId="261"/>
            <ac:spMk id="40" creationId="{081E4A58-353D-44AE-B2FC-2A74E2E400F7}"/>
          </ac:spMkLst>
        </pc:spChg>
        <pc:grpChg chg="add del">
          <ac:chgData name="Arnab Biswas" userId="S::biswas.arnab1999@kgpian.iitkgp.ac.in::1bc4e0a6-2487-48af-9aa1-7ef84b6b678c" providerId="AD" clId="Web-{82807D58-E8FB-3849-CE0B-7388BDEFA7B2}" dt="2021-10-16T14:15:40.236" v="315"/>
          <ac:grpSpMkLst>
            <pc:docMk/>
            <pc:sldMk cId="3406985620" sldId="261"/>
            <ac:grpSpMk id="8" creationId="{DDAE397D-2F47-480F-95CA-D5EDB24333CB}"/>
          </ac:grpSpMkLst>
        </pc:grpChg>
      </pc:sldChg>
      <pc:sldChg chg="modSp new">
        <pc:chgData name="Arnab Biswas" userId="S::biswas.arnab1999@kgpian.iitkgp.ac.in::1bc4e0a6-2487-48af-9aa1-7ef84b6b678c" providerId="AD" clId="Web-{82807D58-E8FB-3849-CE0B-7388BDEFA7B2}" dt="2021-10-16T14:20:51.796" v="372" actId="20577"/>
        <pc:sldMkLst>
          <pc:docMk/>
          <pc:sldMk cId="2549271111" sldId="262"/>
        </pc:sldMkLst>
        <pc:spChg chg="mod">
          <ac:chgData name="Arnab Biswas" userId="S::biswas.arnab1999@kgpian.iitkgp.ac.in::1bc4e0a6-2487-48af-9aa1-7ef84b6b678c" providerId="AD" clId="Web-{82807D58-E8FB-3849-CE0B-7388BDEFA7B2}" dt="2021-10-16T14:20:51.796" v="372" actId="20577"/>
          <ac:spMkLst>
            <pc:docMk/>
            <pc:sldMk cId="2549271111" sldId="262"/>
            <ac:spMk id="3" creationId="{F22EFF90-250C-429F-8E53-8D68DC96E9ED}"/>
          </ac:spMkLst>
        </pc:spChg>
      </pc:sldChg>
    </pc:docChg>
  </pc:docChgLst>
  <pc:docChgLst>
    <pc:chgData name="Arnab Biswas" userId="S::biswas.arnab1999@kgpian.iitkgp.ac.in::1bc4e0a6-2487-48af-9aa1-7ef84b6b678c" providerId="AD" clId="Web-{CD716724-3AFB-9BC6-9242-14C16786BDDE}"/>
    <pc:docChg chg="addSld delSld modSld">
      <pc:chgData name="Arnab Biswas" userId="S::biswas.arnab1999@kgpian.iitkgp.ac.in::1bc4e0a6-2487-48af-9aa1-7ef84b6b678c" providerId="AD" clId="Web-{CD716724-3AFB-9BC6-9242-14C16786BDDE}" dt="2021-10-17T04:56:42.513" v="202" actId="20577"/>
      <pc:docMkLst>
        <pc:docMk/>
      </pc:docMkLst>
      <pc:sldChg chg="del">
        <pc:chgData name="Arnab Biswas" userId="S::biswas.arnab1999@kgpian.iitkgp.ac.in::1bc4e0a6-2487-48af-9aa1-7ef84b6b678c" providerId="AD" clId="Web-{CD716724-3AFB-9BC6-9242-14C16786BDDE}" dt="2021-10-17T04:37:54.535" v="1"/>
        <pc:sldMkLst>
          <pc:docMk/>
          <pc:sldMk cId="3981900544" sldId="264"/>
        </pc:sldMkLst>
      </pc:sldChg>
      <pc:sldChg chg="new del">
        <pc:chgData name="Arnab Biswas" userId="S::biswas.arnab1999@kgpian.iitkgp.ac.in::1bc4e0a6-2487-48af-9aa1-7ef84b6b678c" providerId="AD" clId="Web-{CD716724-3AFB-9BC6-9242-14C16786BDDE}" dt="2021-10-17T04:38:12.692" v="3"/>
        <pc:sldMkLst>
          <pc:docMk/>
          <pc:sldMk cId="1609715071" sldId="265"/>
        </pc:sldMkLst>
      </pc:sldChg>
      <pc:sldChg chg="addSp delSp modSp new">
        <pc:chgData name="Arnab Biswas" userId="S::biswas.arnab1999@kgpian.iitkgp.ac.in::1bc4e0a6-2487-48af-9aa1-7ef84b6b678c" providerId="AD" clId="Web-{CD716724-3AFB-9BC6-9242-14C16786BDDE}" dt="2021-10-17T04:44:29.767" v="137" actId="14100"/>
        <pc:sldMkLst>
          <pc:docMk/>
          <pc:sldMk cId="2235646407" sldId="266"/>
        </pc:sldMkLst>
        <pc:spChg chg="del mod">
          <ac:chgData name="Arnab Biswas" userId="S::biswas.arnab1999@kgpian.iitkgp.ac.in::1bc4e0a6-2487-48af-9aa1-7ef84b6b678c" providerId="AD" clId="Web-{CD716724-3AFB-9BC6-9242-14C16786BDDE}" dt="2021-10-17T04:39:42.523" v="6"/>
          <ac:spMkLst>
            <pc:docMk/>
            <pc:sldMk cId="2235646407" sldId="266"/>
            <ac:spMk id="2" creationId="{6EB395F6-4ADC-4E9B-8DEA-51A38D130C21}"/>
          </ac:spMkLst>
        </pc:spChg>
        <pc:spChg chg="del">
          <ac:chgData name="Arnab Biswas" userId="S::biswas.arnab1999@kgpian.iitkgp.ac.in::1bc4e0a6-2487-48af-9aa1-7ef84b6b678c" providerId="AD" clId="Web-{CD716724-3AFB-9BC6-9242-14C16786BDDE}" dt="2021-10-17T04:39:18.179" v="4"/>
          <ac:spMkLst>
            <pc:docMk/>
            <pc:sldMk cId="2235646407" sldId="266"/>
            <ac:spMk id="3" creationId="{C6AA8C40-6CBC-4B5E-94C9-6B2C90504690}"/>
          </ac:spMkLst>
        </pc:spChg>
        <pc:spChg chg="mod">
          <ac:chgData name="Arnab Biswas" userId="S::biswas.arnab1999@kgpian.iitkgp.ac.in::1bc4e0a6-2487-48af-9aa1-7ef84b6b678c" providerId="AD" clId="Web-{CD716724-3AFB-9BC6-9242-14C16786BDDE}" dt="2021-10-17T04:44:29.767" v="137" actId="14100"/>
          <ac:spMkLst>
            <pc:docMk/>
            <pc:sldMk cId="2235646407" sldId="266"/>
            <ac:spMk id="4" creationId="{892D2B09-BD30-40FC-8587-488AC37BEE1D}"/>
          </ac:spMkLst>
        </pc:spChg>
        <pc:spChg chg="add del mod">
          <ac:chgData name="Arnab Biswas" userId="S::biswas.arnab1999@kgpian.iitkgp.ac.in::1bc4e0a6-2487-48af-9aa1-7ef84b6b678c" providerId="AD" clId="Web-{CD716724-3AFB-9BC6-9242-14C16786BDDE}" dt="2021-10-17T04:42:23.622" v="44"/>
          <ac:spMkLst>
            <pc:docMk/>
            <pc:sldMk cId="2235646407" sldId="266"/>
            <ac:spMk id="7" creationId="{E04D89B9-EA2D-4DD6-8C51-2D9544DF868F}"/>
          </ac:spMkLst>
        </pc:spChg>
        <pc:picChg chg="add del mod ord modCrop">
          <ac:chgData name="Arnab Biswas" userId="S::biswas.arnab1999@kgpian.iitkgp.ac.in::1bc4e0a6-2487-48af-9aa1-7ef84b6b678c" providerId="AD" clId="Web-{CD716724-3AFB-9BC6-9242-14C16786BDDE}" dt="2021-10-17T04:42:15.435" v="43"/>
          <ac:picMkLst>
            <pc:docMk/>
            <pc:sldMk cId="2235646407" sldId="266"/>
            <ac:picMk id="5" creationId="{51F85A5A-6F2A-4E98-AA60-48C5E9FA95F6}"/>
          </ac:picMkLst>
        </pc:picChg>
        <pc:picChg chg="add mod ord modCrop">
          <ac:chgData name="Arnab Biswas" userId="S::biswas.arnab1999@kgpian.iitkgp.ac.in::1bc4e0a6-2487-48af-9aa1-7ef84b6b678c" providerId="AD" clId="Web-{CD716724-3AFB-9BC6-9242-14C16786BDDE}" dt="2021-10-17T04:42:23.622" v="44"/>
          <ac:picMkLst>
            <pc:docMk/>
            <pc:sldMk cId="2235646407" sldId="266"/>
            <ac:picMk id="8" creationId="{66140194-6635-4DB4-A009-9640E7D16FF1}"/>
          </ac:picMkLst>
        </pc:picChg>
      </pc:sldChg>
      <pc:sldChg chg="new del">
        <pc:chgData name="Arnab Biswas" userId="S::biswas.arnab1999@kgpian.iitkgp.ac.in::1bc4e0a6-2487-48af-9aa1-7ef84b6b678c" providerId="AD" clId="Web-{CD716724-3AFB-9BC6-9242-14C16786BDDE}" dt="2021-10-17T04:45:20.554" v="139"/>
        <pc:sldMkLst>
          <pc:docMk/>
          <pc:sldMk cId="4146043" sldId="267"/>
        </pc:sldMkLst>
      </pc:sldChg>
      <pc:sldChg chg="addSp modSp new mod setBg">
        <pc:chgData name="Arnab Biswas" userId="S::biswas.arnab1999@kgpian.iitkgp.ac.in::1bc4e0a6-2487-48af-9aa1-7ef84b6b678c" providerId="AD" clId="Web-{CD716724-3AFB-9BC6-9242-14C16786BDDE}" dt="2021-10-17T04:46:45.978" v="161" actId="20577"/>
        <pc:sldMkLst>
          <pc:docMk/>
          <pc:sldMk cId="1176913195" sldId="267"/>
        </pc:sldMkLst>
        <pc:spChg chg="mod">
          <ac:chgData name="Arnab Biswas" userId="S::biswas.arnab1999@kgpian.iitkgp.ac.in::1bc4e0a6-2487-48af-9aa1-7ef84b6b678c" providerId="AD" clId="Web-{CD716724-3AFB-9BC6-9242-14C16786BDDE}" dt="2021-10-17T04:46:30.056" v="160"/>
          <ac:spMkLst>
            <pc:docMk/>
            <pc:sldMk cId="1176913195" sldId="267"/>
            <ac:spMk id="2" creationId="{B9F0E50F-9FAE-434D-AF3E-F929F2D91EEC}"/>
          </ac:spMkLst>
        </pc:spChg>
        <pc:spChg chg="mod">
          <ac:chgData name="Arnab Biswas" userId="S::biswas.arnab1999@kgpian.iitkgp.ac.in::1bc4e0a6-2487-48af-9aa1-7ef84b6b678c" providerId="AD" clId="Web-{CD716724-3AFB-9BC6-9242-14C16786BDDE}" dt="2021-10-17T04:46:45.978" v="161" actId="20577"/>
          <ac:spMkLst>
            <pc:docMk/>
            <pc:sldMk cId="1176913195" sldId="267"/>
            <ac:spMk id="3" creationId="{39A361BB-1B0B-425A-93D9-8412002D43A9}"/>
          </ac:spMkLst>
        </pc:spChg>
        <pc:spChg chg="add">
          <ac:chgData name="Arnab Biswas" userId="S::biswas.arnab1999@kgpian.iitkgp.ac.in::1bc4e0a6-2487-48af-9aa1-7ef84b6b678c" providerId="AD" clId="Web-{CD716724-3AFB-9BC6-9242-14C16786BDDE}" dt="2021-10-17T04:46:30.056" v="160"/>
          <ac:spMkLst>
            <pc:docMk/>
            <pc:sldMk cId="1176913195" sldId="267"/>
            <ac:spMk id="9" creationId="{2C61293E-6EBE-43EF-A52C-9BEBFD7679D4}"/>
          </ac:spMkLst>
        </pc:spChg>
        <pc:spChg chg="add">
          <ac:chgData name="Arnab Biswas" userId="S::biswas.arnab1999@kgpian.iitkgp.ac.in::1bc4e0a6-2487-48af-9aa1-7ef84b6b678c" providerId="AD" clId="Web-{CD716724-3AFB-9BC6-9242-14C16786BDDE}" dt="2021-10-17T04:46:30.056" v="160"/>
          <ac:spMkLst>
            <pc:docMk/>
            <pc:sldMk cId="1176913195" sldId="267"/>
            <ac:spMk id="11" creationId="{21540236-BFD5-4A9D-8840-4703E7F76825}"/>
          </ac:spMkLst>
        </pc:spChg>
        <pc:picChg chg="add">
          <ac:chgData name="Arnab Biswas" userId="S::biswas.arnab1999@kgpian.iitkgp.ac.in::1bc4e0a6-2487-48af-9aa1-7ef84b6b678c" providerId="AD" clId="Web-{CD716724-3AFB-9BC6-9242-14C16786BDDE}" dt="2021-10-17T04:46:30.056" v="160"/>
          <ac:picMkLst>
            <pc:docMk/>
            <pc:sldMk cId="1176913195" sldId="267"/>
            <ac:picMk id="5" creationId="{F1729E08-12E1-4215-882B-13F52CA6BAAE}"/>
          </ac:picMkLst>
        </pc:picChg>
      </pc:sldChg>
      <pc:sldChg chg="addSp delSp modSp new mod setBg">
        <pc:chgData name="Arnab Biswas" userId="S::biswas.arnab1999@kgpian.iitkgp.ac.in::1bc4e0a6-2487-48af-9aa1-7ef84b6b678c" providerId="AD" clId="Web-{CD716724-3AFB-9BC6-9242-14C16786BDDE}" dt="2021-10-17T04:56:42.513" v="202" actId="20577"/>
        <pc:sldMkLst>
          <pc:docMk/>
          <pc:sldMk cId="3595473750" sldId="268"/>
        </pc:sldMkLst>
        <pc:spChg chg="mod">
          <ac:chgData name="Arnab Biswas" userId="S::biswas.arnab1999@kgpian.iitkgp.ac.in::1bc4e0a6-2487-48af-9aa1-7ef84b6b678c" providerId="AD" clId="Web-{CD716724-3AFB-9BC6-9242-14C16786BDDE}" dt="2021-10-17T04:56:42.513" v="202" actId="20577"/>
          <ac:spMkLst>
            <pc:docMk/>
            <pc:sldMk cId="3595473750" sldId="268"/>
            <ac:spMk id="2" creationId="{230A9568-D629-47FC-B57E-19E4CBD484A8}"/>
          </ac:spMkLst>
        </pc:spChg>
        <pc:spChg chg="del mod">
          <ac:chgData name="Arnab Biswas" userId="S::biswas.arnab1999@kgpian.iitkgp.ac.in::1bc4e0a6-2487-48af-9aa1-7ef84b6b678c" providerId="AD" clId="Web-{CD716724-3AFB-9BC6-9242-14C16786BDDE}" dt="2021-10-17T04:51:34.519" v="164"/>
          <ac:spMkLst>
            <pc:docMk/>
            <pc:sldMk cId="3595473750" sldId="268"/>
            <ac:spMk id="3" creationId="{3C2815E5-90D7-4A05-8B3C-31661A7D29A5}"/>
          </ac:spMkLst>
        </pc:spChg>
        <pc:spChg chg="add del">
          <ac:chgData name="Arnab Biswas" userId="S::biswas.arnab1999@kgpian.iitkgp.ac.in::1bc4e0a6-2487-48af-9aa1-7ef84b6b678c" providerId="AD" clId="Web-{CD716724-3AFB-9BC6-9242-14C16786BDDE}" dt="2021-10-17T04:55:21.229" v="185"/>
          <ac:spMkLst>
            <pc:docMk/>
            <pc:sldMk cId="3595473750" sldId="268"/>
            <ac:spMk id="8" creationId="{D3FC2DA5-5DC6-43FA-A98A-BD96254CBEA6}"/>
          </ac:spMkLst>
        </pc:spChg>
        <pc:spChg chg="add del">
          <ac:chgData name="Arnab Biswas" userId="S::biswas.arnab1999@kgpian.iitkgp.ac.in::1bc4e0a6-2487-48af-9aa1-7ef84b6b678c" providerId="AD" clId="Web-{CD716724-3AFB-9BC6-9242-14C16786BDDE}" dt="2021-10-17T04:56:29.825" v="201"/>
          <ac:spMkLst>
            <pc:docMk/>
            <pc:sldMk cId="3595473750" sldId="268"/>
            <ac:spMk id="11" creationId="{5E39A796-BE83-48B1-B33F-35C4A32AAB57}"/>
          </ac:spMkLst>
        </pc:spChg>
        <pc:spChg chg="add del">
          <ac:chgData name="Arnab Biswas" userId="S::biswas.arnab1999@kgpian.iitkgp.ac.in::1bc4e0a6-2487-48af-9aa1-7ef84b6b678c" providerId="AD" clId="Web-{CD716724-3AFB-9BC6-9242-14C16786BDDE}" dt="2021-10-17T04:56:29.825" v="201"/>
          <ac:spMkLst>
            <pc:docMk/>
            <pc:sldMk cId="3595473750" sldId="268"/>
            <ac:spMk id="13" creationId="{72F84B47-E267-4194-8194-831DB7B5547F}"/>
          </ac:spMkLst>
        </pc:spChg>
        <pc:spChg chg="add">
          <ac:chgData name="Arnab Biswas" userId="S::biswas.arnab1999@kgpian.iitkgp.ac.in::1bc4e0a6-2487-48af-9aa1-7ef84b6b678c" providerId="AD" clId="Web-{CD716724-3AFB-9BC6-9242-14C16786BDDE}" dt="2021-10-17T04:56:29.825" v="201"/>
          <ac:spMkLst>
            <pc:docMk/>
            <pc:sldMk cId="3595473750" sldId="268"/>
            <ac:spMk id="18" creationId="{1707FC24-6981-43D9-B525-C7832BA22463}"/>
          </ac:spMkLst>
        </pc:spChg>
        <pc:picChg chg="add mod ord">
          <ac:chgData name="Arnab Biswas" userId="S::biswas.arnab1999@kgpian.iitkgp.ac.in::1bc4e0a6-2487-48af-9aa1-7ef84b6b678c" providerId="AD" clId="Web-{CD716724-3AFB-9BC6-9242-14C16786BDDE}" dt="2021-10-17T04:56:29.825" v="201"/>
          <ac:picMkLst>
            <pc:docMk/>
            <pc:sldMk cId="3595473750" sldId="268"/>
            <ac:picMk id="4" creationId="{0606BEB9-3D48-42E6-89E7-07DAD51A54AA}"/>
          </ac:picMkLst>
        </pc:picChg>
      </pc:sldChg>
    </pc:docChg>
  </pc:docChgLst>
  <pc:docChgLst>
    <pc:chgData name="Arnab Biswas" userId="S::biswas.arnab1999@kgpian.iitkgp.ac.in::1bc4e0a6-2487-48af-9aa1-7ef84b6b678c" providerId="AD" clId="Web-{BED0FC22-93D4-E35C-BF3B-88DC06BA8CDC}"/>
    <pc:docChg chg="addSld modSld sldOrd">
      <pc:chgData name="Arnab Biswas" userId="S::biswas.arnab1999@kgpian.iitkgp.ac.in::1bc4e0a6-2487-48af-9aa1-7ef84b6b678c" providerId="AD" clId="Web-{BED0FC22-93D4-E35C-BF3B-88DC06BA8CDC}" dt="2021-10-17T08:53:50.775" v="6"/>
      <pc:docMkLst>
        <pc:docMk/>
      </pc:docMkLst>
      <pc:sldChg chg="addSp delSp modSp ord">
        <pc:chgData name="Arnab Biswas" userId="S::biswas.arnab1999@kgpian.iitkgp.ac.in::1bc4e0a6-2487-48af-9aa1-7ef84b6b678c" providerId="AD" clId="Web-{BED0FC22-93D4-E35C-BF3B-88DC06BA8CDC}" dt="2021-10-17T08:53:50.775" v="6"/>
        <pc:sldMkLst>
          <pc:docMk/>
          <pc:sldMk cId="340349959" sldId="271"/>
        </pc:sldMkLst>
        <pc:spChg chg="add del">
          <ac:chgData name="Arnab Biswas" userId="S::biswas.arnab1999@kgpian.iitkgp.ac.in::1bc4e0a6-2487-48af-9aa1-7ef84b6b678c" providerId="AD" clId="Web-{BED0FC22-93D4-E35C-BF3B-88DC06BA8CDC}" dt="2021-10-17T08:53:50.744" v="5"/>
          <ac:spMkLst>
            <pc:docMk/>
            <pc:sldMk cId="340349959" sldId="271"/>
            <ac:spMk id="10" creationId="{9228552E-C8B1-4A80-8448-0787CE0FC704}"/>
          </ac:spMkLst>
        </pc:spChg>
        <pc:spChg chg="add del">
          <ac:chgData name="Arnab Biswas" userId="S::biswas.arnab1999@kgpian.iitkgp.ac.in::1bc4e0a6-2487-48af-9aa1-7ef84b6b678c" providerId="AD" clId="Web-{BED0FC22-93D4-E35C-BF3B-88DC06BA8CDC}" dt="2021-10-17T08:53:50.744" v="5"/>
          <ac:spMkLst>
            <pc:docMk/>
            <pc:sldMk cId="340349959" sldId="271"/>
            <ac:spMk id="15" creationId="{9228552E-C8B1-4A80-8448-0787CE0FC704}"/>
          </ac:spMkLst>
        </pc:spChg>
        <pc:graphicFrameChg chg="mod modGraphic">
          <ac:chgData name="Arnab Biswas" userId="S::biswas.arnab1999@kgpian.iitkgp.ac.in::1bc4e0a6-2487-48af-9aa1-7ef84b6b678c" providerId="AD" clId="Web-{BED0FC22-93D4-E35C-BF3B-88DC06BA8CDC}" dt="2021-10-17T08:53:50.775" v="6"/>
          <ac:graphicFrameMkLst>
            <pc:docMk/>
            <pc:sldMk cId="340349959" sldId="271"/>
            <ac:graphicFrameMk id="5" creationId="{C567806C-7B29-4881-B1CF-ED3121216228}"/>
          </ac:graphicFrameMkLst>
        </pc:graphicFrameChg>
        <pc:picChg chg="mod">
          <ac:chgData name="Arnab Biswas" userId="S::biswas.arnab1999@kgpian.iitkgp.ac.in::1bc4e0a6-2487-48af-9aa1-7ef84b6b678c" providerId="AD" clId="Web-{BED0FC22-93D4-E35C-BF3B-88DC06BA8CDC}" dt="2021-10-17T08:53:50.744" v="5"/>
          <ac:picMkLst>
            <pc:docMk/>
            <pc:sldMk cId="340349959" sldId="271"/>
            <ac:picMk id="6" creationId="{BCEABDB0-2033-4466-9328-9C5930996FF9}"/>
          </ac:picMkLst>
        </pc:picChg>
      </pc:sldChg>
      <pc:sldChg chg="addSp delSp modSp new">
        <pc:chgData name="Arnab Biswas" userId="S::biswas.arnab1999@kgpian.iitkgp.ac.in::1bc4e0a6-2487-48af-9aa1-7ef84b6b678c" providerId="AD" clId="Web-{BED0FC22-93D4-E35C-BF3B-88DC06BA8CDC}" dt="2021-10-17T08:47:03.160" v="2"/>
        <pc:sldMkLst>
          <pc:docMk/>
          <pc:sldMk cId="3942642474" sldId="273"/>
        </pc:sldMkLst>
        <pc:spChg chg="add del">
          <ac:chgData name="Arnab Biswas" userId="S::biswas.arnab1999@kgpian.iitkgp.ac.in::1bc4e0a6-2487-48af-9aa1-7ef84b6b678c" providerId="AD" clId="Web-{BED0FC22-93D4-E35C-BF3B-88DC06BA8CDC}" dt="2021-10-17T08:47:03.160" v="2"/>
          <ac:spMkLst>
            <pc:docMk/>
            <pc:sldMk cId="3942642474" sldId="273"/>
            <ac:spMk id="3" creationId="{BD0915C5-B57A-4408-8F2C-9F736CF70455}"/>
          </ac:spMkLst>
        </pc:spChg>
        <pc:graphicFrameChg chg="add del mod ord modGraphic">
          <ac:chgData name="Arnab Biswas" userId="S::biswas.arnab1999@kgpian.iitkgp.ac.in::1bc4e0a6-2487-48af-9aa1-7ef84b6b678c" providerId="AD" clId="Web-{BED0FC22-93D4-E35C-BF3B-88DC06BA8CDC}" dt="2021-10-17T08:47:03.160" v="2"/>
          <ac:graphicFrameMkLst>
            <pc:docMk/>
            <pc:sldMk cId="3942642474" sldId="273"/>
            <ac:graphicFrameMk id="4" creationId="{93C9C9E2-A36D-46B2-A375-144530D76D8F}"/>
          </ac:graphicFrameMkLst>
        </pc:graphicFrameChg>
      </pc:sldChg>
    </pc:docChg>
  </pc:docChgLst>
  <pc:docChgLst>
    <pc:chgData name="Guest User" userId="S::urn:spo:anon#2c4b8253dac001f67b2f18f781abde46940f33980a3914ea539aa3d04a32fd3e::" providerId="AD" clId="Web-{86DC89D5-5744-30EF-99FF-7443F0B4891E}"/>
    <pc:docChg chg="modSld">
      <pc:chgData name="Guest User" userId="S::urn:spo:anon#2c4b8253dac001f67b2f18f781abde46940f33980a3914ea539aa3d04a32fd3e::" providerId="AD" clId="Web-{86DC89D5-5744-30EF-99FF-7443F0B4891E}" dt="2021-10-24T11:40:03.436" v="47" actId="20577"/>
      <pc:docMkLst>
        <pc:docMk/>
      </pc:docMkLst>
      <pc:sldChg chg="modSp">
        <pc:chgData name="Guest User" userId="S::urn:spo:anon#2c4b8253dac001f67b2f18f781abde46940f33980a3914ea539aa3d04a32fd3e::" providerId="AD" clId="Web-{86DC89D5-5744-30EF-99FF-7443F0B4891E}" dt="2021-10-24T11:40:03.436" v="47" actId="20577"/>
        <pc:sldMkLst>
          <pc:docMk/>
          <pc:sldMk cId="3557205177" sldId="280"/>
        </pc:sldMkLst>
        <pc:spChg chg="mod">
          <ac:chgData name="Guest User" userId="S::urn:spo:anon#2c4b8253dac001f67b2f18f781abde46940f33980a3914ea539aa3d04a32fd3e::" providerId="AD" clId="Web-{86DC89D5-5744-30EF-99FF-7443F0B4891E}" dt="2021-10-24T11:40:03.436" v="47" actId="20577"/>
          <ac:spMkLst>
            <pc:docMk/>
            <pc:sldMk cId="3557205177" sldId="280"/>
            <ac:spMk id="3" creationId="{97EA3945-06F3-428F-9196-9430372E924B}"/>
          </ac:spMkLst>
        </pc:spChg>
      </pc:sldChg>
      <pc:sldChg chg="modSp">
        <pc:chgData name="Guest User" userId="S::urn:spo:anon#2c4b8253dac001f67b2f18f781abde46940f33980a3914ea539aa3d04a32fd3e::" providerId="AD" clId="Web-{86DC89D5-5744-30EF-99FF-7443F0B4891E}" dt="2021-10-24T11:37:58.333" v="31" actId="20577"/>
        <pc:sldMkLst>
          <pc:docMk/>
          <pc:sldMk cId="2288947226" sldId="281"/>
        </pc:sldMkLst>
        <pc:spChg chg="mod">
          <ac:chgData name="Guest User" userId="S::urn:spo:anon#2c4b8253dac001f67b2f18f781abde46940f33980a3914ea539aa3d04a32fd3e::" providerId="AD" clId="Web-{86DC89D5-5744-30EF-99FF-7443F0B4891E}" dt="2021-10-24T11:37:58.333" v="31" actId="20577"/>
          <ac:spMkLst>
            <pc:docMk/>
            <pc:sldMk cId="2288947226" sldId="281"/>
            <ac:spMk id="3" creationId="{70FB9582-817C-438D-842B-ED498FDB10F1}"/>
          </ac:spMkLst>
        </pc:spChg>
      </pc:sldChg>
    </pc:docChg>
  </pc:docChgLst>
  <pc:docChgLst>
    <pc:chgData name="Arnab Biswas" userId="S::biswas.arnab1999@kgpian.iitkgp.ac.in::1bc4e0a6-2487-48af-9aa1-7ef84b6b678c" providerId="AD" clId="Web-{A78CDA25-E3CB-870B-C223-AD08DB0C6FF7}"/>
    <pc:docChg chg="modSld">
      <pc:chgData name="Arnab Biswas" userId="S::biswas.arnab1999@kgpian.iitkgp.ac.in::1bc4e0a6-2487-48af-9aa1-7ef84b6b678c" providerId="AD" clId="Web-{A78CDA25-E3CB-870B-C223-AD08DB0C6FF7}" dt="2021-10-31T05:56:29.550" v="346" actId="20577"/>
      <pc:docMkLst>
        <pc:docMk/>
      </pc:docMkLst>
      <pc:sldChg chg="addSp modSp">
        <pc:chgData name="Arnab Biswas" userId="S::biswas.arnab1999@kgpian.iitkgp.ac.in::1bc4e0a6-2487-48af-9aa1-7ef84b6b678c" providerId="AD" clId="Web-{A78CDA25-E3CB-870B-C223-AD08DB0C6FF7}" dt="2021-10-31T05:56:29.550" v="346" actId="20577"/>
        <pc:sldMkLst>
          <pc:docMk/>
          <pc:sldMk cId="1261824427" sldId="295"/>
        </pc:sldMkLst>
        <pc:spChg chg="mod">
          <ac:chgData name="Arnab Biswas" userId="S::biswas.arnab1999@kgpian.iitkgp.ac.in::1bc4e0a6-2487-48af-9aa1-7ef84b6b678c" providerId="AD" clId="Web-{A78CDA25-E3CB-870B-C223-AD08DB0C6FF7}" dt="2021-10-31T05:49:52.405" v="18" actId="20577"/>
          <ac:spMkLst>
            <pc:docMk/>
            <pc:sldMk cId="1261824427" sldId="295"/>
            <ac:spMk id="2" creationId="{8660A7B0-0BF1-4EF4-A6E8-0BD4B506B64A}"/>
          </ac:spMkLst>
        </pc:spChg>
        <pc:spChg chg="mod">
          <ac:chgData name="Arnab Biswas" userId="S::biswas.arnab1999@kgpian.iitkgp.ac.in::1bc4e0a6-2487-48af-9aa1-7ef84b6b678c" providerId="AD" clId="Web-{A78CDA25-E3CB-870B-C223-AD08DB0C6FF7}" dt="2021-10-31T05:56:29.550" v="346" actId="20577"/>
          <ac:spMkLst>
            <pc:docMk/>
            <pc:sldMk cId="1261824427" sldId="295"/>
            <ac:spMk id="3" creationId="{B851ACE9-3F42-41E5-9BDF-72467FD1CBD2}"/>
          </ac:spMkLst>
        </pc:spChg>
        <pc:picChg chg="add mod">
          <ac:chgData name="Arnab Biswas" userId="S::biswas.arnab1999@kgpian.iitkgp.ac.in::1bc4e0a6-2487-48af-9aa1-7ef84b6b678c" providerId="AD" clId="Web-{A78CDA25-E3CB-870B-C223-AD08DB0C6FF7}" dt="2021-10-31T05:52:34.829" v="130" actId="1076"/>
          <ac:picMkLst>
            <pc:docMk/>
            <pc:sldMk cId="1261824427" sldId="295"/>
            <ac:picMk id="4" creationId="{32313C83-2E56-409C-B6D5-8BE8A9856291}"/>
          </ac:picMkLst>
        </pc:picChg>
      </pc:sldChg>
    </pc:docChg>
  </pc:docChgLst>
  <pc:docChgLst>
    <pc:chgData name="Guest User" userId="S::urn:spo:anon#2c4b8253dac001f67b2f18f781abde46940f33980a3914ea539aa3d04a32fd3e::" providerId="AD" clId="Web-{C655CBA5-69A9-5CBD-D825-818F62FD3BC7}"/>
    <pc:docChg chg="addSld modSld">
      <pc:chgData name="Guest User" userId="S::urn:spo:anon#2c4b8253dac001f67b2f18f781abde46940f33980a3914ea539aa3d04a32fd3e::" providerId="AD" clId="Web-{C655CBA5-69A9-5CBD-D825-818F62FD3BC7}" dt="2021-10-28T18:34:06.987" v="513" actId="20577"/>
      <pc:docMkLst>
        <pc:docMk/>
      </pc:docMkLst>
      <pc:sldChg chg="addSp modSp new mod setBg">
        <pc:chgData name="Guest User" userId="S::urn:spo:anon#2c4b8253dac001f67b2f18f781abde46940f33980a3914ea539aa3d04a32fd3e::" providerId="AD" clId="Web-{C655CBA5-69A9-5CBD-D825-818F62FD3BC7}" dt="2021-10-28T18:34:06.987" v="513" actId="20577"/>
        <pc:sldMkLst>
          <pc:docMk/>
          <pc:sldMk cId="384819847" sldId="291"/>
        </pc:sldMkLst>
        <pc:spChg chg="mod">
          <ac:chgData name="Guest User" userId="S::urn:spo:anon#2c4b8253dac001f67b2f18f781abde46940f33980a3914ea539aa3d04a32fd3e::" providerId="AD" clId="Web-{C655CBA5-69A9-5CBD-D825-818F62FD3BC7}" dt="2021-10-28T18:31:56.696" v="504"/>
          <ac:spMkLst>
            <pc:docMk/>
            <pc:sldMk cId="384819847" sldId="291"/>
            <ac:spMk id="2" creationId="{D3667060-B801-423F-B46E-46C2EF66EA9D}"/>
          </ac:spMkLst>
        </pc:spChg>
        <pc:spChg chg="mod">
          <ac:chgData name="Guest User" userId="S::urn:spo:anon#2c4b8253dac001f67b2f18f781abde46940f33980a3914ea539aa3d04a32fd3e::" providerId="AD" clId="Web-{C655CBA5-69A9-5CBD-D825-818F62FD3BC7}" dt="2021-10-28T18:34:06.987" v="513" actId="20577"/>
          <ac:spMkLst>
            <pc:docMk/>
            <pc:sldMk cId="384819847" sldId="291"/>
            <ac:spMk id="3" creationId="{F2F5F09F-2810-4DFB-8970-6632F3C18287}"/>
          </ac:spMkLst>
        </pc:spChg>
        <pc:spChg chg="add">
          <ac:chgData name="Guest User" userId="S::urn:spo:anon#2c4b8253dac001f67b2f18f781abde46940f33980a3914ea539aa3d04a32fd3e::" providerId="AD" clId="Web-{C655CBA5-69A9-5CBD-D825-818F62FD3BC7}" dt="2021-10-28T18:31:56.696" v="504"/>
          <ac:spMkLst>
            <pc:docMk/>
            <pc:sldMk cId="384819847" sldId="291"/>
            <ac:spMk id="8" creationId="{09588DA8-065E-4F6F-8EFD-43104AB2E0CF}"/>
          </ac:spMkLst>
        </pc:spChg>
        <pc:spChg chg="add">
          <ac:chgData name="Guest User" userId="S::urn:spo:anon#2c4b8253dac001f67b2f18f781abde46940f33980a3914ea539aa3d04a32fd3e::" providerId="AD" clId="Web-{C655CBA5-69A9-5CBD-D825-818F62FD3BC7}" dt="2021-10-28T18:31:56.696" v="504"/>
          <ac:spMkLst>
            <pc:docMk/>
            <pc:sldMk cId="384819847" sldId="291"/>
            <ac:spMk id="10" creationId="{C4285719-470E-454C-AF62-8323075F1F5B}"/>
          </ac:spMkLst>
        </pc:spChg>
        <pc:spChg chg="add">
          <ac:chgData name="Guest User" userId="S::urn:spo:anon#2c4b8253dac001f67b2f18f781abde46940f33980a3914ea539aa3d04a32fd3e::" providerId="AD" clId="Web-{C655CBA5-69A9-5CBD-D825-818F62FD3BC7}" dt="2021-10-28T18:31:56.696" v="504"/>
          <ac:spMkLst>
            <pc:docMk/>
            <pc:sldMk cId="384819847" sldId="291"/>
            <ac:spMk id="12" creationId="{CD9FE4EF-C4D8-49A0-B2FF-81D8DB7D8A24}"/>
          </ac:spMkLst>
        </pc:spChg>
        <pc:spChg chg="add">
          <ac:chgData name="Guest User" userId="S::urn:spo:anon#2c4b8253dac001f67b2f18f781abde46940f33980a3914ea539aa3d04a32fd3e::" providerId="AD" clId="Web-{C655CBA5-69A9-5CBD-D825-818F62FD3BC7}" dt="2021-10-28T18:31:56.696" v="504"/>
          <ac:spMkLst>
            <pc:docMk/>
            <pc:sldMk cId="384819847" sldId="291"/>
            <ac:spMk id="14" creationId="{4300840D-0A0B-4512-BACA-B439D5B9C57C}"/>
          </ac:spMkLst>
        </pc:spChg>
        <pc:spChg chg="add">
          <ac:chgData name="Guest User" userId="S::urn:spo:anon#2c4b8253dac001f67b2f18f781abde46940f33980a3914ea539aa3d04a32fd3e::" providerId="AD" clId="Web-{C655CBA5-69A9-5CBD-D825-818F62FD3BC7}" dt="2021-10-28T18:31:56.696" v="504"/>
          <ac:spMkLst>
            <pc:docMk/>
            <pc:sldMk cId="384819847" sldId="291"/>
            <ac:spMk id="16" creationId="{D2B78728-A580-49A7-84F9-6EF6F583ADE0}"/>
          </ac:spMkLst>
        </pc:spChg>
        <pc:spChg chg="add">
          <ac:chgData name="Guest User" userId="S::urn:spo:anon#2c4b8253dac001f67b2f18f781abde46940f33980a3914ea539aa3d04a32fd3e::" providerId="AD" clId="Web-{C655CBA5-69A9-5CBD-D825-818F62FD3BC7}" dt="2021-10-28T18:31:56.696" v="504"/>
          <ac:spMkLst>
            <pc:docMk/>
            <pc:sldMk cId="384819847" sldId="291"/>
            <ac:spMk id="18" creationId="{38FAA1A1-D861-433F-88FA-1E9D6FD31D11}"/>
          </ac:spMkLst>
        </pc:spChg>
        <pc:spChg chg="add">
          <ac:chgData name="Guest User" userId="S::urn:spo:anon#2c4b8253dac001f67b2f18f781abde46940f33980a3914ea539aa3d04a32fd3e::" providerId="AD" clId="Web-{C655CBA5-69A9-5CBD-D825-818F62FD3BC7}" dt="2021-10-28T18:31:56.696" v="504"/>
          <ac:spMkLst>
            <pc:docMk/>
            <pc:sldMk cId="384819847" sldId="291"/>
            <ac:spMk id="20" creationId="{8D71EDA1-87BF-4D5D-AB79-F346FD19278A}"/>
          </ac:spMkLst>
        </pc:spChg>
      </pc:sldChg>
    </pc:docChg>
  </pc:docChgLst>
  <pc:docChgLst>
    <pc:chgData name="Guest User" userId="S::urn:spo:anon#2c4b8253dac001f67b2f18f781abde46940f33980a3914ea539aa3d04a32fd3e::" providerId="AD" clId="Web-{FD92E778-E5E2-4D02-02E6-8FDE9BD71525}"/>
    <pc:docChg chg="addSld delSld modSld">
      <pc:chgData name="Guest User" userId="S::urn:spo:anon#2c4b8253dac001f67b2f18f781abde46940f33980a3914ea539aa3d04a32fd3e::" providerId="AD" clId="Web-{FD92E778-E5E2-4D02-02E6-8FDE9BD71525}" dt="2021-10-29T04:18:30.180" v="671" actId="20577"/>
      <pc:docMkLst>
        <pc:docMk/>
      </pc:docMkLst>
      <pc:sldChg chg="addSp delSp modSp new mod setBg">
        <pc:chgData name="Guest User" userId="S::urn:spo:anon#2c4b8253dac001f67b2f18f781abde46940f33980a3914ea539aa3d04a32fd3e::" providerId="AD" clId="Web-{FD92E778-E5E2-4D02-02E6-8FDE9BD71525}" dt="2021-10-29T04:18:30.180" v="671" actId="20577"/>
        <pc:sldMkLst>
          <pc:docMk/>
          <pc:sldMk cId="2874698421" sldId="292"/>
        </pc:sldMkLst>
        <pc:spChg chg="mod">
          <ac:chgData name="Guest User" userId="S::urn:spo:anon#2c4b8253dac001f67b2f18f781abde46940f33980a3914ea539aa3d04a32fd3e::" providerId="AD" clId="Web-{FD92E778-E5E2-4D02-02E6-8FDE9BD71525}" dt="2021-10-29T03:42:04.155" v="31"/>
          <ac:spMkLst>
            <pc:docMk/>
            <pc:sldMk cId="2874698421" sldId="292"/>
            <ac:spMk id="2" creationId="{82AC99D6-FB44-42B2-9D65-6F3810C4EACA}"/>
          </ac:spMkLst>
        </pc:spChg>
        <pc:spChg chg="add del mod">
          <ac:chgData name="Guest User" userId="S::urn:spo:anon#2c4b8253dac001f67b2f18f781abde46940f33980a3914ea539aa3d04a32fd3e::" providerId="AD" clId="Web-{FD92E778-E5E2-4D02-02E6-8FDE9BD71525}" dt="2021-10-29T04:18:30.180" v="671" actId="20577"/>
          <ac:spMkLst>
            <pc:docMk/>
            <pc:sldMk cId="2874698421" sldId="292"/>
            <ac:spMk id="3" creationId="{94755B0F-A421-4F0C-9F78-49716340C7B2}"/>
          </ac:spMkLst>
        </pc:spChg>
        <pc:spChg chg="add del mod">
          <ac:chgData name="Guest User" userId="S::urn:spo:anon#2c4b8253dac001f67b2f18f781abde46940f33980a3914ea539aa3d04a32fd3e::" providerId="AD" clId="Web-{FD92E778-E5E2-4D02-02E6-8FDE9BD71525}" dt="2021-10-29T04:01:28.153" v="282"/>
          <ac:spMkLst>
            <pc:docMk/>
            <pc:sldMk cId="2874698421" sldId="292"/>
            <ac:spMk id="4" creationId="{0B8879E6-BCA0-4121-AB17-7875E411BC6A}"/>
          </ac:spMkLst>
        </pc:spChg>
        <pc:spChg chg="add">
          <ac:chgData name="Guest User" userId="S::urn:spo:anon#2c4b8253dac001f67b2f18f781abde46940f33980a3914ea539aa3d04a32fd3e::" providerId="AD" clId="Web-{FD92E778-E5E2-4D02-02E6-8FDE9BD71525}" dt="2021-10-29T03:42:04.155" v="31"/>
          <ac:spMkLst>
            <pc:docMk/>
            <pc:sldMk cId="2874698421" sldId="292"/>
            <ac:spMk id="5" creationId="{09588DA8-065E-4F6F-8EFD-43104AB2E0CF}"/>
          </ac:spMkLst>
        </pc:spChg>
        <pc:spChg chg="add">
          <ac:chgData name="Guest User" userId="S::urn:spo:anon#2c4b8253dac001f67b2f18f781abde46940f33980a3914ea539aa3d04a32fd3e::" providerId="AD" clId="Web-{FD92E778-E5E2-4D02-02E6-8FDE9BD71525}" dt="2021-10-29T03:42:04.155" v="31"/>
          <ac:spMkLst>
            <pc:docMk/>
            <pc:sldMk cId="2874698421" sldId="292"/>
            <ac:spMk id="6" creationId="{C4285719-470E-454C-AF62-8323075F1F5B}"/>
          </ac:spMkLst>
        </pc:spChg>
        <pc:spChg chg="add">
          <ac:chgData name="Guest User" userId="S::urn:spo:anon#2c4b8253dac001f67b2f18f781abde46940f33980a3914ea539aa3d04a32fd3e::" providerId="AD" clId="Web-{FD92E778-E5E2-4D02-02E6-8FDE9BD71525}" dt="2021-10-29T03:42:04.155" v="31"/>
          <ac:spMkLst>
            <pc:docMk/>
            <pc:sldMk cId="2874698421" sldId="292"/>
            <ac:spMk id="7" creationId="{CD9FE4EF-C4D8-49A0-B2FF-81D8DB7D8A24}"/>
          </ac:spMkLst>
        </pc:spChg>
        <pc:spChg chg="add del">
          <ac:chgData name="Guest User" userId="S::urn:spo:anon#2c4b8253dac001f67b2f18f781abde46940f33980a3914ea539aa3d04a32fd3e::" providerId="AD" clId="Web-{FD92E778-E5E2-4D02-02E6-8FDE9BD71525}" dt="2021-10-29T03:42:04.140" v="30"/>
          <ac:spMkLst>
            <pc:docMk/>
            <pc:sldMk cId="2874698421" sldId="292"/>
            <ac:spMk id="8" creationId="{CDA1A2E9-63FE-408D-A803-8E306ECAB4B3}"/>
          </ac:spMkLst>
        </pc:spChg>
        <pc:spChg chg="add">
          <ac:chgData name="Guest User" userId="S::urn:spo:anon#2c4b8253dac001f67b2f18f781abde46940f33980a3914ea539aa3d04a32fd3e::" providerId="AD" clId="Web-{FD92E778-E5E2-4D02-02E6-8FDE9BD71525}" dt="2021-10-29T03:42:04.155" v="31"/>
          <ac:spMkLst>
            <pc:docMk/>
            <pc:sldMk cId="2874698421" sldId="292"/>
            <ac:spMk id="9" creationId="{4300840D-0A0B-4512-BACA-B439D5B9C57C}"/>
          </ac:spMkLst>
        </pc:spChg>
        <pc:spChg chg="add del">
          <ac:chgData name="Guest User" userId="S::urn:spo:anon#2c4b8253dac001f67b2f18f781abde46940f33980a3914ea539aa3d04a32fd3e::" providerId="AD" clId="Web-{FD92E778-E5E2-4D02-02E6-8FDE9BD71525}" dt="2021-10-29T03:42:04.140" v="30"/>
          <ac:spMkLst>
            <pc:docMk/>
            <pc:sldMk cId="2874698421" sldId="292"/>
            <ac:spMk id="10" creationId="{DAE8F46F-D590-45CD-AF41-A04DC11D1BB4}"/>
          </ac:spMkLst>
        </pc:spChg>
        <pc:spChg chg="add del">
          <ac:chgData name="Guest User" userId="S::urn:spo:anon#2c4b8253dac001f67b2f18f781abde46940f33980a3914ea539aa3d04a32fd3e::" providerId="AD" clId="Web-{FD92E778-E5E2-4D02-02E6-8FDE9BD71525}" dt="2021-10-29T03:42:04.140" v="30"/>
          <ac:spMkLst>
            <pc:docMk/>
            <pc:sldMk cId="2874698421" sldId="292"/>
            <ac:spMk id="12" creationId="{FBE9F90C-C163-435B-9A68-D15C92D1CF2B}"/>
          </ac:spMkLst>
        </pc:spChg>
        <pc:spChg chg="add del">
          <ac:chgData name="Guest User" userId="S::urn:spo:anon#2c4b8253dac001f67b2f18f781abde46940f33980a3914ea539aa3d04a32fd3e::" providerId="AD" clId="Web-{FD92E778-E5E2-4D02-02E6-8FDE9BD71525}" dt="2021-10-29T03:42:04.140" v="30"/>
          <ac:spMkLst>
            <pc:docMk/>
            <pc:sldMk cId="2874698421" sldId="292"/>
            <ac:spMk id="14" creationId="{1A882A9F-F4E9-4E23-8F0B-20B5DF42EAA9}"/>
          </ac:spMkLst>
        </pc:spChg>
        <pc:spChg chg="add">
          <ac:chgData name="Guest User" userId="S::urn:spo:anon#2c4b8253dac001f67b2f18f781abde46940f33980a3914ea539aa3d04a32fd3e::" providerId="AD" clId="Web-{FD92E778-E5E2-4D02-02E6-8FDE9BD71525}" dt="2021-10-29T03:42:04.155" v="31"/>
          <ac:spMkLst>
            <pc:docMk/>
            <pc:sldMk cId="2874698421" sldId="292"/>
            <ac:spMk id="16" creationId="{D2B78728-A580-49A7-84F9-6EF6F583ADE0}"/>
          </ac:spMkLst>
        </pc:spChg>
        <pc:spChg chg="add">
          <ac:chgData name="Guest User" userId="S::urn:spo:anon#2c4b8253dac001f67b2f18f781abde46940f33980a3914ea539aa3d04a32fd3e::" providerId="AD" clId="Web-{FD92E778-E5E2-4D02-02E6-8FDE9BD71525}" dt="2021-10-29T03:42:04.155" v="31"/>
          <ac:spMkLst>
            <pc:docMk/>
            <pc:sldMk cId="2874698421" sldId="292"/>
            <ac:spMk id="18" creationId="{38FAA1A1-D861-433F-88FA-1E9D6FD31D11}"/>
          </ac:spMkLst>
        </pc:spChg>
        <pc:spChg chg="add">
          <ac:chgData name="Guest User" userId="S::urn:spo:anon#2c4b8253dac001f67b2f18f781abde46940f33980a3914ea539aa3d04a32fd3e::" providerId="AD" clId="Web-{FD92E778-E5E2-4D02-02E6-8FDE9BD71525}" dt="2021-10-29T03:42:04.155" v="31"/>
          <ac:spMkLst>
            <pc:docMk/>
            <pc:sldMk cId="2874698421" sldId="292"/>
            <ac:spMk id="20" creationId="{8D71EDA1-87BF-4D5D-AB79-F346FD19278A}"/>
          </ac:spMkLst>
        </pc:spChg>
      </pc:sldChg>
      <pc:sldChg chg="new del">
        <pc:chgData name="Guest User" userId="S::urn:spo:anon#2c4b8253dac001f67b2f18f781abde46940f33980a3914ea539aa3d04a32fd3e::" providerId="AD" clId="Web-{FD92E778-E5E2-4D02-02E6-8FDE9BD71525}" dt="2021-10-29T03:38:12.950" v="1"/>
        <pc:sldMkLst>
          <pc:docMk/>
          <pc:sldMk cId="3849938905" sldId="292"/>
        </pc:sldMkLst>
      </pc:sldChg>
    </pc:docChg>
  </pc:docChgLst>
  <pc:docChgLst>
    <pc:chgData name="Arnab Biswas" userId="S::biswas.arnab1999@kgpian.iitkgp.ac.in::1bc4e0a6-2487-48af-9aa1-7ef84b6b678c" providerId="AD" clId="Web-{1EAE5174-3C05-67B8-7DEA-A680DD64B05E}"/>
    <pc:docChg chg="addSld modSld">
      <pc:chgData name="Arnab Biswas" userId="S::biswas.arnab1999@kgpian.iitkgp.ac.in::1bc4e0a6-2487-48af-9aa1-7ef84b6b678c" providerId="AD" clId="Web-{1EAE5174-3C05-67B8-7DEA-A680DD64B05E}" dt="2021-10-17T02:39:12.208" v="430"/>
      <pc:docMkLst>
        <pc:docMk/>
      </pc:docMkLst>
      <pc:sldChg chg="addSp delSp modSp">
        <pc:chgData name="Arnab Biswas" userId="S::biswas.arnab1999@kgpian.iitkgp.ac.in::1bc4e0a6-2487-48af-9aa1-7ef84b6b678c" providerId="AD" clId="Web-{1EAE5174-3C05-67B8-7DEA-A680DD64B05E}" dt="2021-10-17T02:39:03.145" v="429"/>
        <pc:sldMkLst>
          <pc:docMk/>
          <pc:sldMk cId="761151990" sldId="263"/>
        </pc:sldMkLst>
        <pc:spChg chg="del">
          <ac:chgData name="Arnab Biswas" userId="S::biswas.arnab1999@kgpian.iitkgp.ac.in::1bc4e0a6-2487-48af-9aa1-7ef84b6b678c" providerId="AD" clId="Web-{1EAE5174-3C05-67B8-7DEA-A680DD64B05E}" dt="2021-10-17T02:34:58.158" v="324"/>
          <ac:spMkLst>
            <pc:docMk/>
            <pc:sldMk cId="761151990" sldId="263"/>
            <ac:spMk id="2" creationId="{D821662D-A5B1-49FC-959A-AF1FCE041D5F}"/>
          </ac:spMkLst>
        </pc:spChg>
        <pc:spChg chg="del mod">
          <ac:chgData name="Arnab Biswas" userId="S::biswas.arnab1999@kgpian.iitkgp.ac.in::1bc4e0a6-2487-48af-9aa1-7ef84b6b678c" providerId="AD" clId="Web-{1EAE5174-3C05-67B8-7DEA-A680DD64B05E}" dt="2021-10-17T02:39:03.145" v="429"/>
          <ac:spMkLst>
            <pc:docMk/>
            <pc:sldMk cId="761151990" sldId="263"/>
            <ac:spMk id="3" creationId="{22F8DABE-54DB-448A-8AEA-C30237815C29}"/>
          </ac:spMkLst>
        </pc:spChg>
        <pc:graphicFrameChg chg="add">
          <ac:chgData name="Arnab Biswas" userId="S::biswas.arnab1999@kgpian.iitkgp.ac.in::1bc4e0a6-2487-48af-9aa1-7ef84b6b678c" providerId="AD" clId="Web-{1EAE5174-3C05-67B8-7DEA-A680DD64B05E}" dt="2021-10-17T02:39:03.145" v="429"/>
          <ac:graphicFrameMkLst>
            <pc:docMk/>
            <pc:sldMk cId="761151990" sldId="263"/>
            <ac:graphicFrameMk id="5" creationId="{755755CC-F1AB-431E-BE59-D3C081FA013C}"/>
          </ac:graphicFrameMkLst>
        </pc:graphicFrameChg>
      </pc:sldChg>
      <pc:sldChg chg="new">
        <pc:chgData name="Arnab Biswas" userId="S::biswas.arnab1999@kgpian.iitkgp.ac.in::1bc4e0a6-2487-48af-9aa1-7ef84b6b678c" providerId="AD" clId="Web-{1EAE5174-3C05-67B8-7DEA-A680DD64B05E}" dt="2021-10-17T02:39:12.208" v="430"/>
        <pc:sldMkLst>
          <pc:docMk/>
          <pc:sldMk cId="3981900544" sldId="264"/>
        </pc:sldMkLst>
      </pc:sldChg>
    </pc:docChg>
  </pc:docChgLst>
  <pc:docChgLst>
    <pc:chgData name="Arnab Biswas" userId="S::biswas.arnab1999@kgpian.iitkgp.ac.in::1bc4e0a6-2487-48af-9aa1-7ef84b6b678c" providerId="AD" clId="Web-{25FAE302-400A-6CC1-FB68-C840B7A86E77}"/>
    <pc:docChg chg="addSld modSld">
      <pc:chgData name="Arnab Biswas" userId="S::biswas.arnab1999@kgpian.iitkgp.ac.in::1bc4e0a6-2487-48af-9aa1-7ef84b6b678c" providerId="AD" clId="Web-{25FAE302-400A-6CC1-FB68-C840B7A86E77}" dt="2021-10-31T06:31:33.341" v="106" actId="1076"/>
      <pc:docMkLst>
        <pc:docMk/>
      </pc:docMkLst>
      <pc:sldChg chg="modSp mod setBg">
        <pc:chgData name="Arnab Biswas" userId="S::biswas.arnab1999@kgpian.iitkgp.ac.in::1bc4e0a6-2487-48af-9aa1-7ef84b6b678c" providerId="AD" clId="Web-{25FAE302-400A-6CC1-FB68-C840B7A86E77}" dt="2021-10-31T06:01:31.201" v="3"/>
        <pc:sldMkLst>
          <pc:docMk/>
          <pc:sldMk cId="1261824427" sldId="295"/>
        </pc:sldMkLst>
        <pc:spChg chg="mod">
          <ac:chgData name="Arnab Biswas" userId="S::biswas.arnab1999@kgpian.iitkgp.ac.in::1bc4e0a6-2487-48af-9aa1-7ef84b6b678c" providerId="AD" clId="Web-{25FAE302-400A-6CC1-FB68-C840B7A86E77}" dt="2021-10-31T06:01:31.201" v="3"/>
          <ac:spMkLst>
            <pc:docMk/>
            <pc:sldMk cId="1261824427" sldId="295"/>
            <ac:spMk id="2" creationId="{8660A7B0-0BF1-4EF4-A6E8-0BD4B506B64A}"/>
          </ac:spMkLst>
        </pc:spChg>
        <pc:spChg chg="mod ord">
          <ac:chgData name="Arnab Biswas" userId="S::biswas.arnab1999@kgpian.iitkgp.ac.in::1bc4e0a6-2487-48af-9aa1-7ef84b6b678c" providerId="AD" clId="Web-{25FAE302-400A-6CC1-FB68-C840B7A86E77}" dt="2021-10-31T06:01:31.201" v="3"/>
          <ac:spMkLst>
            <pc:docMk/>
            <pc:sldMk cId="1261824427" sldId="295"/>
            <ac:spMk id="3" creationId="{B851ACE9-3F42-41E5-9BDF-72467FD1CBD2}"/>
          </ac:spMkLst>
        </pc:spChg>
        <pc:picChg chg="mod">
          <ac:chgData name="Arnab Biswas" userId="S::biswas.arnab1999@kgpian.iitkgp.ac.in::1bc4e0a6-2487-48af-9aa1-7ef84b6b678c" providerId="AD" clId="Web-{25FAE302-400A-6CC1-FB68-C840B7A86E77}" dt="2021-10-31T06:01:31.201" v="3"/>
          <ac:picMkLst>
            <pc:docMk/>
            <pc:sldMk cId="1261824427" sldId="295"/>
            <ac:picMk id="4" creationId="{32313C83-2E56-409C-B6D5-8BE8A9856291}"/>
          </ac:picMkLst>
        </pc:picChg>
      </pc:sldChg>
      <pc:sldChg chg="addSp delSp modSp new mod setBg setClrOvrMap">
        <pc:chgData name="Arnab Biswas" userId="S::biswas.arnab1999@kgpian.iitkgp.ac.in::1bc4e0a6-2487-48af-9aa1-7ef84b6b678c" providerId="AD" clId="Web-{25FAE302-400A-6CC1-FB68-C840B7A86E77}" dt="2021-10-31T06:22:42.464" v="45"/>
        <pc:sldMkLst>
          <pc:docMk/>
          <pc:sldMk cId="629554475" sldId="296"/>
        </pc:sldMkLst>
        <pc:spChg chg="mod">
          <ac:chgData name="Arnab Biswas" userId="S::biswas.arnab1999@kgpian.iitkgp.ac.in::1bc4e0a6-2487-48af-9aa1-7ef84b6b678c" providerId="AD" clId="Web-{25FAE302-400A-6CC1-FB68-C840B7A86E77}" dt="2021-10-31T06:22:42.464" v="45"/>
          <ac:spMkLst>
            <pc:docMk/>
            <pc:sldMk cId="629554475" sldId="296"/>
            <ac:spMk id="2" creationId="{0740C46D-102E-420F-9AA8-98DD8AACA25A}"/>
          </ac:spMkLst>
        </pc:spChg>
        <pc:spChg chg="mod ord">
          <ac:chgData name="Arnab Biswas" userId="S::biswas.arnab1999@kgpian.iitkgp.ac.in::1bc4e0a6-2487-48af-9aa1-7ef84b6b678c" providerId="AD" clId="Web-{25FAE302-400A-6CC1-FB68-C840B7A86E77}" dt="2021-10-31T06:22:42.464" v="45"/>
          <ac:spMkLst>
            <pc:docMk/>
            <pc:sldMk cId="629554475" sldId="296"/>
            <ac:spMk id="3" creationId="{41430720-4770-4445-98A4-C27475682783}"/>
          </ac:spMkLst>
        </pc:spChg>
        <pc:picChg chg="add mod">
          <ac:chgData name="Arnab Biswas" userId="S::biswas.arnab1999@kgpian.iitkgp.ac.in::1bc4e0a6-2487-48af-9aa1-7ef84b6b678c" providerId="AD" clId="Web-{25FAE302-400A-6CC1-FB68-C840B7A86E77}" dt="2021-10-31T06:22:42.464" v="45"/>
          <ac:picMkLst>
            <pc:docMk/>
            <pc:sldMk cId="629554475" sldId="296"/>
            <ac:picMk id="5" creationId="{14DCEE66-2285-4524-BD2C-CDEC5E4CE0E8}"/>
          </ac:picMkLst>
        </pc:picChg>
        <pc:cxnChg chg="add del">
          <ac:chgData name="Arnab Biswas" userId="S::biswas.arnab1999@kgpian.iitkgp.ac.in::1bc4e0a6-2487-48af-9aa1-7ef84b6b678c" providerId="AD" clId="Web-{25FAE302-400A-6CC1-FB68-C840B7A86E77}" dt="2021-10-31T06:22:42.464" v="45"/>
          <ac:cxnSpMkLst>
            <pc:docMk/>
            <pc:sldMk cId="629554475" sldId="296"/>
            <ac:cxnSpMk id="9" creationId="{A7F400EE-A8A5-48AF-B4D6-291B52C6F0B0}"/>
          </ac:cxnSpMkLst>
        </pc:cxnChg>
      </pc:sldChg>
      <pc:sldChg chg="addSp modSp new mod setBg">
        <pc:chgData name="Arnab Biswas" userId="S::biswas.arnab1999@kgpian.iitkgp.ac.in::1bc4e0a6-2487-48af-9aa1-7ef84b6b678c" providerId="AD" clId="Web-{25FAE302-400A-6CC1-FB68-C840B7A86E77}" dt="2021-10-31T06:31:33.341" v="106" actId="1076"/>
        <pc:sldMkLst>
          <pc:docMk/>
          <pc:sldMk cId="1917274263" sldId="297"/>
        </pc:sldMkLst>
        <pc:spChg chg="mod">
          <ac:chgData name="Arnab Biswas" userId="S::biswas.arnab1999@kgpian.iitkgp.ac.in::1bc4e0a6-2487-48af-9aa1-7ef84b6b678c" providerId="AD" clId="Web-{25FAE302-400A-6CC1-FB68-C840B7A86E77}" dt="2021-10-31T06:28:47.945" v="94"/>
          <ac:spMkLst>
            <pc:docMk/>
            <pc:sldMk cId="1917274263" sldId="297"/>
            <ac:spMk id="2" creationId="{BCB727F4-F817-496C-BC5F-92686054872F}"/>
          </ac:spMkLst>
        </pc:spChg>
        <pc:spChg chg="mod ord">
          <ac:chgData name="Arnab Biswas" userId="S::biswas.arnab1999@kgpian.iitkgp.ac.in::1bc4e0a6-2487-48af-9aa1-7ef84b6b678c" providerId="AD" clId="Web-{25FAE302-400A-6CC1-FB68-C840B7A86E77}" dt="2021-10-31T06:31:05.278" v="105" actId="20577"/>
          <ac:spMkLst>
            <pc:docMk/>
            <pc:sldMk cId="1917274263" sldId="297"/>
            <ac:spMk id="3" creationId="{82F77BF6-C487-4F93-B2CC-684F8DC03501}"/>
          </ac:spMkLst>
        </pc:spChg>
        <pc:spChg chg="add">
          <ac:chgData name="Arnab Biswas" userId="S::biswas.arnab1999@kgpian.iitkgp.ac.in::1bc4e0a6-2487-48af-9aa1-7ef84b6b678c" providerId="AD" clId="Web-{25FAE302-400A-6CC1-FB68-C840B7A86E77}" dt="2021-10-31T06:28:47.945" v="94"/>
          <ac:spMkLst>
            <pc:docMk/>
            <pc:sldMk cId="1917274263" sldId="297"/>
            <ac:spMk id="9" creationId="{B0C60769-5425-4CDA-B979-1B360DB8F3A8}"/>
          </ac:spMkLst>
        </pc:spChg>
        <pc:picChg chg="add mod">
          <ac:chgData name="Arnab Biswas" userId="S::biswas.arnab1999@kgpian.iitkgp.ac.in::1bc4e0a6-2487-48af-9aa1-7ef84b6b678c" providerId="AD" clId="Web-{25FAE302-400A-6CC1-FB68-C840B7A86E77}" dt="2021-10-31T06:31:33.341" v="106" actId="1076"/>
          <ac:picMkLst>
            <pc:docMk/>
            <pc:sldMk cId="1917274263" sldId="297"/>
            <ac:picMk id="4" creationId="{7605EE74-C81A-4A37-9134-011635B508D9}"/>
          </ac:picMkLst>
        </pc:picChg>
      </pc:sldChg>
    </pc:docChg>
  </pc:docChgLst>
  <pc:docChgLst>
    <pc:chgData name="Arnab Biswas" userId="S::biswas.arnab1999@kgpian.iitkgp.ac.in::1bc4e0a6-2487-48af-9aa1-7ef84b6b678c" providerId="AD" clId="Web-{301F0B75-348A-4F61-B164-0EDABF94E9FC}"/>
    <pc:docChg chg="addSld delSld">
      <pc:chgData name="Arnab Biswas" userId="S::biswas.arnab1999@kgpian.iitkgp.ac.in::1bc4e0a6-2487-48af-9aa1-7ef84b6b678c" providerId="AD" clId="Web-{301F0B75-348A-4F61-B164-0EDABF94E9FC}" dt="2021-10-15T16:33:06.792" v="5"/>
      <pc:docMkLst>
        <pc:docMk/>
      </pc:docMkLst>
      <pc:sldChg chg="new del">
        <pc:chgData name="Arnab Biswas" userId="S::biswas.arnab1999@kgpian.iitkgp.ac.in::1bc4e0a6-2487-48af-9aa1-7ef84b6b678c" providerId="AD" clId="Web-{301F0B75-348A-4F61-B164-0EDABF94E9FC}" dt="2021-10-15T16:33:06.792" v="5"/>
        <pc:sldMkLst>
          <pc:docMk/>
          <pc:sldMk cId="1719198889" sldId="257"/>
        </pc:sldMkLst>
      </pc:sldChg>
      <pc:sldChg chg="new del">
        <pc:chgData name="Arnab Biswas" userId="S::biswas.arnab1999@kgpian.iitkgp.ac.in::1bc4e0a6-2487-48af-9aa1-7ef84b6b678c" providerId="AD" clId="Web-{301F0B75-348A-4F61-B164-0EDABF94E9FC}" dt="2021-10-15T16:33:05.308" v="4"/>
        <pc:sldMkLst>
          <pc:docMk/>
          <pc:sldMk cId="687328455" sldId="258"/>
        </pc:sldMkLst>
      </pc:sldChg>
      <pc:sldChg chg="new del">
        <pc:chgData name="Arnab Biswas" userId="S::biswas.arnab1999@kgpian.iitkgp.ac.in::1bc4e0a6-2487-48af-9aa1-7ef84b6b678c" providerId="AD" clId="Web-{301F0B75-348A-4F61-B164-0EDABF94E9FC}" dt="2021-10-15T16:33:04.027" v="3"/>
        <pc:sldMkLst>
          <pc:docMk/>
          <pc:sldMk cId="2075882233" sldId="259"/>
        </pc:sldMkLst>
      </pc:sldChg>
    </pc:docChg>
  </pc:docChgLst>
  <pc:docChgLst>
    <pc:chgData name="Arnab Biswas" userId="S::biswas.arnab1999@kgpian.iitkgp.ac.in::1bc4e0a6-2487-48af-9aa1-7ef84b6b678c" providerId="AD" clId="Web-{BB7A969A-3421-154D-5E77-436FCBDA07A0}"/>
    <pc:docChg chg="modSld">
      <pc:chgData name="Arnab Biswas" userId="S::biswas.arnab1999@kgpian.iitkgp.ac.in::1bc4e0a6-2487-48af-9aa1-7ef84b6b678c" providerId="AD" clId="Web-{BB7A969A-3421-154D-5E77-436FCBDA07A0}" dt="2021-10-20T10:34:36.191" v="0" actId="20577"/>
      <pc:docMkLst>
        <pc:docMk/>
      </pc:docMkLst>
      <pc:sldChg chg="modSp">
        <pc:chgData name="Arnab Biswas" userId="S::biswas.arnab1999@kgpian.iitkgp.ac.in::1bc4e0a6-2487-48af-9aa1-7ef84b6b678c" providerId="AD" clId="Web-{BB7A969A-3421-154D-5E77-436FCBDA07A0}" dt="2021-10-20T10:34:36.191" v="0" actId="20577"/>
        <pc:sldMkLst>
          <pc:docMk/>
          <pc:sldMk cId="2124573309" sldId="259"/>
        </pc:sldMkLst>
        <pc:spChg chg="mod">
          <ac:chgData name="Arnab Biswas" userId="S::biswas.arnab1999@kgpian.iitkgp.ac.in::1bc4e0a6-2487-48af-9aa1-7ef84b6b678c" providerId="AD" clId="Web-{BB7A969A-3421-154D-5E77-436FCBDA07A0}" dt="2021-10-20T10:34:36.191" v="0" actId="20577"/>
          <ac:spMkLst>
            <pc:docMk/>
            <pc:sldMk cId="2124573309" sldId="259"/>
            <ac:spMk id="3" creationId="{DEDDAF8D-94BB-46B3-A9B8-1392866054C0}"/>
          </ac:spMkLst>
        </pc:spChg>
      </pc:sldChg>
    </pc:docChg>
  </pc:docChgLst>
  <pc:docChgLst>
    <pc:chgData name="Guest User" userId="S::urn:spo:anon#2c4b8253dac001f67b2f18f781abde46940f33980a3914ea539aa3d04a32fd3e::" providerId="AD" clId="Web-{F8278FBE-52FB-411D-899A-9C293E8ED6C1}"/>
    <pc:docChg chg="addSld delSld modSld sldOrd">
      <pc:chgData name="Guest User" userId="S::urn:spo:anon#2c4b8253dac001f67b2f18f781abde46940f33980a3914ea539aa3d04a32fd3e::" providerId="AD" clId="Web-{F8278FBE-52FB-411D-899A-9C293E8ED6C1}" dt="2021-10-21T19:21:44.770" v="1996" actId="20577"/>
      <pc:docMkLst>
        <pc:docMk/>
      </pc:docMkLst>
      <pc:sldChg chg="addSp delSp modSp mod setBg addAnim delAnim setClrOvrMap">
        <pc:chgData name="Guest User" userId="S::urn:spo:anon#2c4b8253dac001f67b2f18f781abde46940f33980a3914ea539aa3d04a32fd3e::" providerId="AD" clId="Web-{F8278FBE-52FB-411D-899A-9C293E8ED6C1}" dt="2021-10-21T18:15:37.591" v="1430"/>
        <pc:sldMkLst>
          <pc:docMk/>
          <pc:sldMk cId="109857222" sldId="256"/>
        </pc:sldMkLst>
        <pc:spChg chg="mod">
          <ac:chgData name="Guest User" userId="S::urn:spo:anon#2c4b8253dac001f67b2f18f781abde46940f33980a3914ea539aa3d04a32fd3e::" providerId="AD" clId="Web-{F8278FBE-52FB-411D-899A-9C293E8ED6C1}" dt="2021-10-21T18:15:37.591" v="1430"/>
          <ac:spMkLst>
            <pc:docMk/>
            <pc:sldMk cId="109857222" sldId="256"/>
            <ac:spMk id="2" creationId="{00000000-0000-0000-0000-000000000000}"/>
          </ac:spMkLst>
        </pc:spChg>
        <pc:spChg chg="mod">
          <ac:chgData name="Guest User" userId="S::urn:spo:anon#2c4b8253dac001f67b2f18f781abde46940f33980a3914ea539aa3d04a32fd3e::" providerId="AD" clId="Web-{F8278FBE-52FB-411D-899A-9C293E8ED6C1}" dt="2021-10-21T18:15:37.591" v="1430"/>
          <ac:spMkLst>
            <pc:docMk/>
            <pc:sldMk cId="109857222" sldId="256"/>
            <ac:spMk id="3" creationId="{00000000-0000-0000-0000-000000000000}"/>
          </ac:spMkLst>
        </pc:spChg>
        <pc:spChg chg="add del">
          <ac:chgData name="Guest User" userId="S::urn:spo:anon#2c4b8253dac001f67b2f18f781abde46940f33980a3914ea539aa3d04a32fd3e::" providerId="AD" clId="Web-{F8278FBE-52FB-411D-899A-9C293E8ED6C1}" dt="2021-10-21T14:46:40.372" v="23"/>
          <ac:spMkLst>
            <pc:docMk/>
            <pc:sldMk cId="109857222" sldId="256"/>
            <ac:spMk id="6" creationId="{C27D7A02-907B-496F-BA7E-AA3780733CA7}"/>
          </ac:spMkLst>
        </pc:spChg>
        <pc:spChg chg="add del">
          <ac:chgData name="Guest User" userId="S::urn:spo:anon#2c4b8253dac001f67b2f18f781abde46940f33980a3914ea539aa3d04a32fd3e::" providerId="AD" clId="Web-{F8278FBE-52FB-411D-899A-9C293E8ED6C1}" dt="2021-10-21T14:46:40.372" v="23"/>
          <ac:spMkLst>
            <pc:docMk/>
            <pc:sldMk cId="109857222" sldId="256"/>
            <ac:spMk id="7" creationId="{0FBA5268-0AE7-4CAD-9537-D0EB09E76406}"/>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8" creationId="{3A397E3E-B90C-4D82-BAAA-36F7AC6A4565}"/>
          </ac:spMkLst>
        </pc:spChg>
        <pc:spChg chg="add del">
          <ac:chgData name="Guest User" userId="S::urn:spo:anon#2c4b8253dac001f67b2f18f781abde46940f33980a3914ea539aa3d04a32fd3e::" providerId="AD" clId="Web-{F8278FBE-52FB-411D-899A-9C293E8ED6C1}" dt="2021-10-21T14:46:08.230" v="21"/>
          <ac:spMkLst>
            <pc:docMk/>
            <pc:sldMk cId="109857222" sldId="256"/>
            <ac:spMk id="9" creationId="{87CC2527-562A-4F69-B487-4371E5B243E7}"/>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10" creationId="{E16C8D8F-10E9-4498-ABDB-0F923F8B6837}"/>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12" creationId="{1E5A83E3-8A11-4492-BB6E-F5F2240316FB}"/>
          </ac:spMkLst>
        </pc:spChg>
        <pc:spChg chg="add del">
          <ac:chgData name="Guest User" userId="S::urn:spo:anon#2c4b8253dac001f67b2f18f781abde46940f33980a3914ea539aa3d04a32fd3e::" providerId="AD" clId="Web-{F8278FBE-52FB-411D-899A-9C293E8ED6C1}" dt="2021-10-21T14:46:40.372" v="23"/>
          <ac:spMkLst>
            <pc:docMk/>
            <pc:sldMk cId="109857222" sldId="256"/>
            <ac:spMk id="13" creationId="{088D065B-39DA-4077-B9CF-E489CE4C0169}"/>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14" creationId="{8CF5E676-CA04-4CED-9F1E-5026ED66E66D}"/>
          </ac:spMkLst>
        </pc:spChg>
        <pc:spChg chg="add del">
          <ac:chgData name="Guest User" userId="S::urn:spo:anon#2c4b8253dac001f67b2f18f781abde46940f33980a3914ea539aa3d04a32fd3e::" providerId="AD" clId="Web-{F8278FBE-52FB-411D-899A-9C293E8ED6C1}" dt="2021-10-21T14:46:45.419" v="25"/>
          <ac:spMkLst>
            <pc:docMk/>
            <pc:sldMk cId="109857222" sldId="256"/>
            <ac:spMk id="15" creationId="{36DD9A1B-23F2-4443-B0D4-00FF72D272EF}"/>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16" creationId="{6BA9E676-A8FC-4C2F-8D78-C13ED8ABDBA8}"/>
          </ac:spMkLst>
        </pc:spChg>
        <pc:spChg chg="add del">
          <ac:chgData name="Guest User" userId="S::urn:spo:anon#2c4b8253dac001f67b2f18f781abde46940f33980a3914ea539aa3d04a32fd3e::" providerId="AD" clId="Web-{F8278FBE-52FB-411D-899A-9C293E8ED6C1}" dt="2021-10-21T14:46:45.419" v="25"/>
          <ac:spMkLst>
            <pc:docMk/>
            <pc:sldMk cId="109857222" sldId="256"/>
            <ac:spMk id="17" creationId="{C5A69CBB-DA63-440A-B853-88D42A6FE404}"/>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18" creationId="{A2B5CBEA-F125-49B6-8335-227C325B112B}"/>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20" creationId="{EECD79B5-5FC5-495F-BFD6-346C16E787A7}"/>
          </ac:spMkLst>
        </pc:spChg>
        <pc:spChg chg="add del">
          <ac:chgData name="Guest User" userId="S::urn:spo:anon#2c4b8253dac001f67b2f18f781abde46940f33980a3914ea539aa3d04a32fd3e::" providerId="AD" clId="Web-{F8278FBE-52FB-411D-899A-9C293E8ED6C1}" dt="2021-10-21T14:47:04.357" v="35"/>
          <ac:spMkLst>
            <pc:docMk/>
            <pc:sldMk cId="109857222" sldId="256"/>
            <ac:spMk id="21" creationId="{A8DB9CD9-59B1-4D73-BC4C-98796A48EF9B}"/>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22" creationId="{2C1D3151-5F97-4860-B56C-C98BD62CC255}"/>
          </ac:spMkLst>
        </pc:spChg>
        <pc:spChg chg="add del">
          <ac:chgData name="Guest User" userId="S::urn:spo:anon#2c4b8253dac001f67b2f18f781abde46940f33980a3914ea539aa3d04a32fd3e::" providerId="AD" clId="Web-{F8278FBE-52FB-411D-899A-9C293E8ED6C1}" dt="2021-10-21T14:47:04.357" v="35"/>
          <ac:spMkLst>
            <pc:docMk/>
            <pc:sldMk cId="109857222" sldId="256"/>
            <ac:spMk id="23" creationId="{8874A6A9-41FF-4E33-AFA8-F9F81436A59E}"/>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24" creationId="{32D9D048-3063-435A-8C23-26C1907E9619}"/>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26" creationId="{8DE96824-E506-4448-8704-5EC7BF7BC51B}"/>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28" creationId="{4D1A5E71-B6B6-486A-8CDC-C7ABD9B903F6}"/>
          </ac:spMkLst>
        </pc:spChg>
        <pc:spChg chg="add del">
          <ac:chgData name="Guest User" userId="S::urn:spo:anon#2c4b8253dac001f67b2f18f781abde46940f33980a3914ea539aa3d04a32fd3e::" providerId="AD" clId="Web-{F8278FBE-52FB-411D-899A-9C293E8ED6C1}" dt="2021-10-21T14:46:04.090" v="19"/>
          <ac:spMkLst>
            <pc:docMk/>
            <pc:sldMk cId="109857222" sldId="256"/>
            <ac:spMk id="30" creationId="{B6C541AE-9B02-44C0-B8C6-B2DEA7ED3813}"/>
          </ac:spMkLst>
        </pc:spChg>
        <pc:spChg chg="add del">
          <ac:chgData name="Guest User" userId="S::urn:spo:anon#2c4b8253dac001f67b2f18f781abde46940f33980a3914ea539aa3d04a32fd3e::" providerId="AD" clId="Web-{F8278FBE-52FB-411D-899A-9C293E8ED6C1}" dt="2021-10-21T15:10:41.983" v="484"/>
          <ac:spMkLst>
            <pc:docMk/>
            <pc:sldMk cId="109857222" sldId="256"/>
            <ac:spMk id="41" creationId="{E49CC64F-7275-4E33-961B-0C5CDC439875}"/>
          </ac:spMkLst>
        </pc:spChg>
        <pc:spChg chg="add del">
          <ac:chgData name="Guest User" userId="S::urn:spo:anon#2c4b8253dac001f67b2f18f781abde46940f33980a3914ea539aa3d04a32fd3e::" providerId="AD" clId="Web-{F8278FBE-52FB-411D-899A-9C293E8ED6C1}" dt="2021-10-21T15:10:41.952" v="483"/>
          <ac:spMkLst>
            <pc:docMk/>
            <pc:sldMk cId="109857222" sldId="256"/>
            <ac:spMk id="43" creationId="{E91DC736-0EF8-4F87-9146-EBF1D2EE4D3D}"/>
          </ac:spMkLst>
        </pc:spChg>
        <pc:spChg chg="add del">
          <ac:chgData name="Guest User" userId="S::urn:spo:anon#2c4b8253dac001f67b2f18f781abde46940f33980a3914ea539aa3d04a32fd3e::" providerId="AD" clId="Web-{F8278FBE-52FB-411D-899A-9C293E8ED6C1}" dt="2021-10-21T15:10:41.952" v="483"/>
          <ac:spMkLst>
            <pc:docMk/>
            <pc:sldMk cId="109857222" sldId="256"/>
            <ac:spMk id="44" creationId="{097CD68E-23E3-4007-8847-CD0944C4F7BE}"/>
          </ac:spMkLst>
        </pc:spChg>
        <pc:spChg chg="add del">
          <ac:chgData name="Guest User" userId="S::urn:spo:anon#2c4b8253dac001f67b2f18f781abde46940f33980a3914ea539aa3d04a32fd3e::" providerId="AD" clId="Web-{F8278FBE-52FB-411D-899A-9C293E8ED6C1}" dt="2021-10-21T15:10:41.952" v="483"/>
          <ac:spMkLst>
            <pc:docMk/>
            <pc:sldMk cId="109857222" sldId="256"/>
            <ac:spMk id="45" creationId="{AF2F604E-43BE-4DC3-B983-E071523364F8}"/>
          </ac:spMkLst>
        </pc:spChg>
        <pc:spChg chg="add del">
          <ac:chgData name="Guest User" userId="S::urn:spo:anon#2c4b8253dac001f67b2f18f781abde46940f33980a3914ea539aa3d04a32fd3e::" providerId="AD" clId="Web-{F8278FBE-52FB-411D-899A-9C293E8ED6C1}" dt="2021-10-21T15:10:29.545" v="481"/>
          <ac:spMkLst>
            <pc:docMk/>
            <pc:sldMk cId="109857222" sldId="256"/>
            <ac:spMk id="46" creationId="{758048B4-3F65-4EB9-ABA8-099353BE870F}"/>
          </ac:spMkLst>
        </pc:spChg>
        <pc:spChg chg="add del">
          <ac:chgData name="Guest User" userId="S::urn:spo:anon#2c4b8253dac001f67b2f18f781abde46940f33980a3914ea539aa3d04a32fd3e::" providerId="AD" clId="Web-{F8278FBE-52FB-411D-899A-9C293E8ED6C1}" dt="2021-10-21T15:10:41.952" v="483"/>
          <ac:spMkLst>
            <pc:docMk/>
            <pc:sldMk cId="109857222" sldId="256"/>
            <ac:spMk id="47" creationId="{08C9B587-E65E-4B52-B37C-ABEBB6E87928}"/>
          </ac:spMkLst>
        </pc:spChg>
        <pc:spChg chg="add del">
          <ac:chgData name="Guest User" userId="S::urn:spo:anon#2c4b8253dac001f67b2f18f781abde46940f33980a3914ea539aa3d04a32fd3e::" providerId="AD" clId="Web-{F8278FBE-52FB-411D-899A-9C293E8ED6C1}" dt="2021-10-21T15:10:29.545" v="481"/>
          <ac:spMkLst>
            <pc:docMk/>
            <pc:sldMk cId="109857222" sldId="256"/>
            <ac:spMk id="48" creationId="{1AE2FDE4-8ECB-4D0B-B871-D4EE526064C4}"/>
          </ac:spMkLst>
        </pc:spChg>
        <pc:spChg chg="add del">
          <ac:chgData name="Guest User" userId="S::urn:spo:anon#2c4b8253dac001f67b2f18f781abde46940f33980a3914ea539aa3d04a32fd3e::" providerId="AD" clId="Web-{F8278FBE-52FB-411D-899A-9C293E8ED6C1}" dt="2021-10-21T18:15:37.591" v="1430"/>
          <ac:spMkLst>
            <pc:docMk/>
            <pc:sldMk cId="109857222" sldId="256"/>
            <ac:spMk id="49" creationId="{758048B4-3F65-4EB9-ABA8-099353BE870F}"/>
          </ac:spMkLst>
        </pc:spChg>
        <pc:spChg chg="add del">
          <ac:chgData name="Guest User" userId="S::urn:spo:anon#2c4b8253dac001f67b2f18f781abde46940f33980a3914ea539aa3d04a32fd3e::" providerId="AD" clId="Web-{F8278FBE-52FB-411D-899A-9C293E8ED6C1}" dt="2021-10-21T18:15:37.591" v="1430"/>
          <ac:spMkLst>
            <pc:docMk/>
            <pc:sldMk cId="109857222" sldId="256"/>
            <ac:spMk id="51" creationId="{1AE2FDE4-8ECB-4D0B-B871-D4EE526064C4}"/>
          </ac:spMkLst>
        </pc:spChg>
        <pc:grpChg chg="add del">
          <ac:chgData name="Guest User" userId="S::urn:spo:anon#2c4b8253dac001f67b2f18f781abde46940f33980a3914ea539aa3d04a32fd3e::" providerId="AD" clId="Web-{F8278FBE-52FB-411D-899A-9C293E8ED6C1}" dt="2021-10-21T14:46:45.419" v="25"/>
          <ac:grpSpMkLst>
            <pc:docMk/>
            <pc:sldMk cId="109857222" sldId="256"/>
            <ac:grpSpMk id="19" creationId="{51579200-569C-441E-840B-B8541A0177A0}"/>
          </ac:grpSpMkLst>
        </pc:grpChg>
        <pc:grpChg chg="add del">
          <ac:chgData name="Guest User" userId="S::urn:spo:anon#2c4b8253dac001f67b2f18f781abde46940f33980a3914ea539aa3d04a32fd3e::" providerId="AD" clId="Web-{F8278FBE-52FB-411D-899A-9C293E8ED6C1}" dt="2021-10-21T14:47:04.357" v="35"/>
          <ac:grpSpMkLst>
            <pc:docMk/>
            <pc:sldMk cId="109857222" sldId="256"/>
            <ac:grpSpMk id="25" creationId="{721D730E-1F97-4071-B143-B05E6D2599BC}"/>
          </ac:grpSpMkLst>
        </pc:grpChg>
        <pc:grpChg chg="add del">
          <ac:chgData name="Guest User" userId="S::urn:spo:anon#2c4b8253dac001f67b2f18f781abde46940f33980a3914ea539aa3d04a32fd3e::" providerId="AD" clId="Web-{F8278FBE-52FB-411D-899A-9C293E8ED6C1}" dt="2021-10-21T15:10:29.545" v="481"/>
          <ac:grpSpMkLst>
            <pc:docMk/>
            <pc:sldMk cId="109857222" sldId="256"/>
            <ac:grpSpMk id="54" creationId="{18488D89-E3BB-4E60-BF44-5F0BE92E3F13}"/>
          </ac:grpSpMkLst>
        </pc:grpChg>
        <pc:grpChg chg="add del">
          <ac:chgData name="Guest User" userId="S::urn:spo:anon#2c4b8253dac001f67b2f18f781abde46940f33980a3914ea539aa3d04a32fd3e::" providerId="AD" clId="Web-{F8278FBE-52FB-411D-899A-9C293E8ED6C1}" dt="2021-10-21T18:15:37.591" v="1430"/>
          <ac:grpSpMkLst>
            <pc:docMk/>
            <pc:sldMk cId="109857222" sldId="256"/>
            <ac:grpSpMk id="58" creationId="{18488D89-E3BB-4E60-BF44-5F0BE92E3F13}"/>
          </ac:grpSpMkLst>
        </pc:grpChg>
        <pc:picChg chg="add del">
          <ac:chgData name="Guest User" userId="S::urn:spo:anon#2c4b8253dac001f67b2f18f781abde46940f33980a3914ea539aa3d04a32fd3e::" providerId="AD" clId="Web-{F8278FBE-52FB-411D-899A-9C293E8ED6C1}" dt="2021-10-21T14:46:08.230" v="21"/>
          <ac:picMkLst>
            <pc:docMk/>
            <pc:sldMk cId="109857222" sldId="256"/>
            <ac:picMk id="5" creationId="{07A07E84-73C3-4FE8-80A9-B06F086A792E}"/>
          </ac:picMkLst>
        </pc:picChg>
        <pc:picChg chg="add mod ord">
          <ac:chgData name="Guest User" userId="S::urn:spo:anon#2c4b8253dac001f67b2f18f781abde46940f33980a3914ea539aa3d04a32fd3e::" providerId="AD" clId="Web-{F8278FBE-52FB-411D-899A-9C293E8ED6C1}" dt="2021-10-21T18:15:37.591" v="1430"/>
          <ac:picMkLst>
            <pc:docMk/>
            <pc:sldMk cId="109857222" sldId="256"/>
            <ac:picMk id="37" creationId="{8F421074-FE82-4C4C-AD4C-8F507F412958}"/>
          </ac:picMkLst>
        </pc:picChg>
        <pc:cxnChg chg="add del">
          <ac:chgData name="Guest User" userId="S::urn:spo:anon#2c4b8253dac001f67b2f18f781abde46940f33980a3914ea539aa3d04a32fd3e::" providerId="AD" clId="Web-{F8278FBE-52FB-411D-899A-9C293E8ED6C1}" dt="2021-10-21T14:46:08.230" v="21"/>
          <ac:cxnSpMkLst>
            <pc:docMk/>
            <pc:sldMk cId="109857222" sldId="256"/>
            <ac:cxnSpMk id="11" creationId="{BCDAEC91-5BCE-4B55-9CC0-43EF94CB734B}"/>
          </ac:cxnSpMkLst>
        </pc:cxnChg>
        <pc:cxnChg chg="add del">
          <ac:chgData name="Guest User" userId="S::urn:spo:anon#2c4b8253dac001f67b2f18f781abde46940f33980a3914ea539aa3d04a32fd3e::" providerId="AD" clId="Web-{F8278FBE-52FB-411D-899A-9C293E8ED6C1}" dt="2021-10-21T15:10:29.545" v="481"/>
          <ac:cxnSpMkLst>
            <pc:docMk/>
            <pc:sldMk cId="109857222" sldId="256"/>
            <ac:cxnSpMk id="50" creationId="{3C86DB23-FEFE-4C3A-88FA-8E855AB1EEBB}"/>
          </ac:cxnSpMkLst>
        </pc:cxnChg>
        <pc:cxnChg chg="add del">
          <ac:chgData name="Guest User" userId="S::urn:spo:anon#2c4b8253dac001f67b2f18f781abde46940f33980a3914ea539aa3d04a32fd3e::" providerId="AD" clId="Web-{F8278FBE-52FB-411D-899A-9C293E8ED6C1}" dt="2021-10-21T15:10:29.545" v="481"/>
          <ac:cxnSpMkLst>
            <pc:docMk/>
            <pc:sldMk cId="109857222" sldId="256"/>
            <ac:cxnSpMk id="52" creationId="{3BB22FAF-4B4F-40B1-97FF-67CD036C89D0}"/>
          </ac:cxnSpMkLst>
        </pc:cxnChg>
        <pc:cxnChg chg="add del">
          <ac:chgData name="Guest User" userId="S::urn:spo:anon#2c4b8253dac001f67b2f18f781abde46940f33980a3914ea539aa3d04a32fd3e::" providerId="AD" clId="Web-{F8278FBE-52FB-411D-899A-9C293E8ED6C1}" dt="2021-10-21T18:15:37.591" v="1430"/>
          <ac:cxnSpMkLst>
            <pc:docMk/>
            <pc:sldMk cId="109857222" sldId="256"/>
            <ac:cxnSpMk id="53" creationId="{3C86DB23-FEFE-4C3A-88FA-8E855AB1EEBB}"/>
          </ac:cxnSpMkLst>
        </pc:cxnChg>
        <pc:cxnChg chg="add del">
          <ac:chgData name="Guest User" userId="S::urn:spo:anon#2c4b8253dac001f67b2f18f781abde46940f33980a3914ea539aa3d04a32fd3e::" providerId="AD" clId="Web-{F8278FBE-52FB-411D-899A-9C293E8ED6C1}" dt="2021-10-21T18:15:37.591" v="1430"/>
          <ac:cxnSpMkLst>
            <pc:docMk/>
            <pc:sldMk cId="109857222" sldId="256"/>
            <ac:cxnSpMk id="57" creationId="{3BB22FAF-4B4F-40B1-97FF-67CD036C89D0}"/>
          </ac:cxnSpMkLst>
        </pc:cxnChg>
      </pc:sldChg>
      <pc:sldChg chg="addSp delSp modSp new del mod setBg">
        <pc:chgData name="Guest User" userId="S::urn:spo:anon#2c4b8253dac001f67b2f18f781abde46940f33980a3914ea539aa3d04a32fd3e::" providerId="AD" clId="Web-{F8278FBE-52FB-411D-899A-9C293E8ED6C1}" dt="2021-10-21T14:51:29.394" v="108"/>
        <pc:sldMkLst>
          <pc:docMk/>
          <pc:sldMk cId="1954459240" sldId="274"/>
        </pc:sldMkLst>
        <pc:spChg chg="mod">
          <ac:chgData name="Guest User" userId="S::urn:spo:anon#2c4b8253dac001f67b2f18f781abde46940f33980a3914ea539aa3d04a32fd3e::" providerId="AD" clId="Web-{F8278FBE-52FB-411D-899A-9C293E8ED6C1}" dt="2021-10-21T14:50:46.534" v="106"/>
          <ac:spMkLst>
            <pc:docMk/>
            <pc:sldMk cId="1954459240" sldId="274"/>
            <ac:spMk id="2" creationId="{2A52FDAA-32A5-4D3E-BF09-51D5BFE6FA38}"/>
          </ac:spMkLst>
        </pc:spChg>
        <pc:spChg chg="del">
          <ac:chgData name="Guest User" userId="S::urn:spo:anon#2c4b8253dac001f67b2f18f781abde46940f33980a3914ea539aa3d04a32fd3e::" providerId="AD" clId="Web-{F8278FBE-52FB-411D-899A-9C293E8ED6C1}" dt="2021-10-21T14:44:29.088" v="1"/>
          <ac:spMkLst>
            <pc:docMk/>
            <pc:sldMk cId="1954459240" sldId="274"/>
            <ac:spMk id="3" creationId="{1A7A5C7B-1291-4EE1-B6FD-ED2A5D3B084F}"/>
          </ac:spMkLst>
        </pc:spChg>
        <pc:spChg chg="add del mod">
          <ac:chgData name="Guest User" userId="S::urn:spo:anon#2c4b8253dac001f67b2f18f781abde46940f33980a3914ea539aa3d04a32fd3e::" providerId="AD" clId="Web-{F8278FBE-52FB-411D-899A-9C293E8ED6C1}" dt="2021-10-21T14:44:52.260" v="11"/>
          <ac:spMkLst>
            <pc:docMk/>
            <pc:sldMk cId="1954459240" sldId="274"/>
            <ac:spMk id="5" creationId="{8CFFCBE7-C43C-4358-B54F-3599BE6C411B}"/>
          </ac:spMkLst>
        </pc:spChg>
        <pc:spChg chg="add del mod">
          <ac:chgData name="Guest User" userId="S::urn:spo:anon#2c4b8253dac001f67b2f18f781abde46940f33980a3914ea539aa3d04a32fd3e::" providerId="AD" clId="Web-{F8278FBE-52FB-411D-899A-9C293E8ED6C1}" dt="2021-10-21T14:45:32.933" v="17"/>
          <ac:spMkLst>
            <pc:docMk/>
            <pc:sldMk cId="1954459240" sldId="274"/>
            <ac:spMk id="8" creationId="{5A4189BC-52CB-435E-BBFD-9AF9B2A7193A}"/>
          </ac:spMkLst>
        </pc:spChg>
        <pc:spChg chg="add del">
          <ac:chgData name="Guest User" userId="S::urn:spo:anon#2c4b8253dac001f67b2f18f781abde46940f33980a3914ea539aa3d04a32fd3e::" providerId="AD" clId="Web-{F8278FBE-52FB-411D-899A-9C293E8ED6C1}" dt="2021-10-21T14:45:32.917" v="16"/>
          <ac:spMkLst>
            <pc:docMk/>
            <pc:sldMk cId="1954459240" sldId="274"/>
            <ac:spMk id="10" creationId="{09588DA8-065E-4F6F-8EFD-43104AB2E0CF}"/>
          </ac:spMkLst>
        </pc:spChg>
        <pc:spChg chg="add del">
          <ac:chgData name="Guest User" userId="S::urn:spo:anon#2c4b8253dac001f67b2f18f781abde46940f33980a3914ea539aa3d04a32fd3e::" providerId="AD" clId="Web-{F8278FBE-52FB-411D-899A-9C293E8ED6C1}" dt="2021-10-21T14:45:32.917" v="16"/>
          <ac:spMkLst>
            <pc:docMk/>
            <pc:sldMk cId="1954459240" sldId="274"/>
            <ac:spMk id="11" creationId="{C4285719-470E-454C-AF62-8323075F1F5B}"/>
          </ac:spMkLst>
        </pc:spChg>
        <pc:spChg chg="add del">
          <ac:chgData name="Guest User" userId="S::urn:spo:anon#2c4b8253dac001f67b2f18f781abde46940f33980a3914ea539aa3d04a32fd3e::" providerId="AD" clId="Web-{F8278FBE-52FB-411D-899A-9C293E8ED6C1}" dt="2021-10-21T14:45:32.917" v="16"/>
          <ac:spMkLst>
            <pc:docMk/>
            <pc:sldMk cId="1954459240" sldId="274"/>
            <ac:spMk id="12" creationId="{CD9FE4EF-C4D8-49A0-B2FF-81D8DB7D8A24}"/>
          </ac:spMkLst>
        </pc:spChg>
        <pc:spChg chg="add del">
          <ac:chgData name="Guest User" userId="S::urn:spo:anon#2c4b8253dac001f67b2f18f781abde46940f33980a3914ea539aa3d04a32fd3e::" providerId="AD" clId="Web-{F8278FBE-52FB-411D-899A-9C293E8ED6C1}" dt="2021-10-21T14:44:58.885" v="14"/>
          <ac:spMkLst>
            <pc:docMk/>
            <pc:sldMk cId="1954459240" sldId="274"/>
            <ac:spMk id="13" creationId="{C27D7A02-907B-496F-BA7E-AA3780733CA7}"/>
          </ac:spMkLst>
        </pc:spChg>
        <pc:spChg chg="add del">
          <ac:chgData name="Guest User" userId="S::urn:spo:anon#2c4b8253dac001f67b2f18f781abde46940f33980a3914ea539aa3d04a32fd3e::" providerId="AD" clId="Web-{F8278FBE-52FB-411D-899A-9C293E8ED6C1}" dt="2021-10-21T14:50:46.534" v="106"/>
          <ac:spMkLst>
            <pc:docMk/>
            <pc:sldMk cId="1954459240" sldId="274"/>
            <ac:spMk id="14" creationId="{1A3C89F8-0D2F-47FF-B903-151248265F47}"/>
          </ac:spMkLst>
        </pc:spChg>
        <pc:spChg chg="add del">
          <ac:chgData name="Guest User" userId="S::urn:spo:anon#2c4b8253dac001f67b2f18f781abde46940f33980a3914ea539aa3d04a32fd3e::" providerId="AD" clId="Web-{F8278FBE-52FB-411D-899A-9C293E8ED6C1}" dt="2021-10-21T14:44:58.885" v="14"/>
          <ac:spMkLst>
            <pc:docMk/>
            <pc:sldMk cId="1954459240" sldId="274"/>
            <ac:spMk id="15" creationId="{0FBA5268-0AE7-4CAD-9537-D0EB09E76406}"/>
          </ac:spMkLst>
        </pc:spChg>
        <pc:spChg chg="add del">
          <ac:chgData name="Guest User" userId="S::urn:spo:anon#2c4b8253dac001f67b2f18f781abde46940f33980a3914ea539aa3d04a32fd3e::" providerId="AD" clId="Web-{F8278FBE-52FB-411D-899A-9C293E8ED6C1}" dt="2021-10-21T14:50:46.534" v="106"/>
          <ac:spMkLst>
            <pc:docMk/>
            <pc:sldMk cId="1954459240" sldId="274"/>
            <ac:spMk id="16" creationId="{C5CB530E-515E-412C-9DF1-5F8FFBD6F383}"/>
          </ac:spMkLst>
        </pc:spChg>
        <pc:spChg chg="add del">
          <ac:chgData name="Guest User" userId="S::urn:spo:anon#2c4b8253dac001f67b2f18f781abde46940f33980a3914ea539aa3d04a32fd3e::" providerId="AD" clId="Web-{F8278FBE-52FB-411D-899A-9C293E8ED6C1}" dt="2021-10-21T14:44:58.885" v="14"/>
          <ac:spMkLst>
            <pc:docMk/>
            <pc:sldMk cId="1954459240" sldId="274"/>
            <ac:spMk id="17" creationId="{088D065B-39DA-4077-B9CF-E489CE4C0169}"/>
          </ac:spMkLst>
        </pc:spChg>
        <pc:spChg chg="add del">
          <ac:chgData name="Guest User" userId="S::urn:spo:anon#2c4b8253dac001f67b2f18f781abde46940f33980a3914ea539aa3d04a32fd3e::" providerId="AD" clId="Web-{F8278FBE-52FB-411D-899A-9C293E8ED6C1}" dt="2021-10-21T14:50:46.534" v="106"/>
          <ac:spMkLst>
            <pc:docMk/>
            <pc:sldMk cId="1954459240" sldId="274"/>
            <ac:spMk id="18" creationId="{712D4376-A578-4FF1-94FC-245E7A6A489F}"/>
          </ac:spMkLst>
        </pc:spChg>
        <pc:spChg chg="add del">
          <ac:chgData name="Guest User" userId="S::urn:spo:anon#2c4b8253dac001f67b2f18f781abde46940f33980a3914ea539aa3d04a32fd3e::" providerId="AD" clId="Web-{F8278FBE-52FB-411D-899A-9C293E8ED6C1}" dt="2021-10-21T14:45:32.917" v="16"/>
          <ac:spMkLst>
            <pc:docMk/>
            <pc:sldMk cId="1954459240" sldId="274"/>
            <ac:spMk id="19" creationId="{4300840D-0A0B-4512-BACA-B439D5B9C57C}"/>
          </ac:spMkLst>
        </pc:spChg>
        <pc:spChg chg="add del">
          <ac:chgData name="Guest User" userId="S::urn:spo:anon#2c4b8253dac001f67b2f18f781abde46940f33980a3914ea539aa3d04a32fd3e::" providerId="AD" clId="Web-{F8278FBE-52FB-411D-899A-9C293E8ED6C1}" dt="2021-10-21T14:50:46.534" v="106"/>
          <ac:spMkLst>
            <pc:docMk/>
            <pc:sldMk cId="1954459240" sldId="274"/>
            <ac:spMk id="20" creationId="{AEA7509D-F04F-40CB-A0B3-EEF16499CC9F}"/>
          </ac:spMkLst>
        </pc:spChg>
        <pc:spChg chg="add del">
          <ac:chgData name="Guest User" userId="S::urn:spo:anon#2c4b8253dac001f67b2f18f781abde46940f33980a3914ea539aa3d04a32fd3e::" providerId="AD" clId="Web-{F8278FBE-52FB-411D-899A-9C293E8ED6C1}" dt="2021-10-21T14:45:32.917" v="16"/>
          <ac:spMkLst>
            <pc:docMk/>
            <pc:sldMk cId="1954459240" sldId="274"/>
            <ac:spMk id="21" creationId="{D2B78728-A580-49A7-84F9-6EF6F583ADE0}"/>
          </ac:spMkLst>
        </pc:spChg>
        <pc:spChg chg="add del">
          <ac:chgData name="Guest User" userId="S::urn:spo:anon#2c4b8253dac001f67b2f18f781abde46940f33980a3914ea539aa3d04a32fd3e::" providerId="AD" clId="Web-{F8278FBE-52FB-411D-899A-9C293E8ED6C1}" dt="2021-10-21T14:45:32.917" v="16"/>
          <ac:spMkLst>
            <pc:docMk/>
            <pc:sldMk cId="1954459240" sldId="274"/>
            <ac:spMk id="23" creationId="{38FAA1A1-D861-433F-88FA-1E9D6FD31D11}"/>
          </ac:spMkLst>
        </pc:spChg>
        <pc:spChg chg="add del">
          <ac:chgData name="Guest User" userId="S::urn:spo:anon#2c4b8253dac001f67b2f18f781abde46940f33980a3914ea539aa3d04a32fd3e::" providerId="AD" clId="Web-{F8278FBE-52FB-411D-899A-9C293E8ED6C1}" dt="2021-10-21T14:50:46.534" v="106"/>
          <ac:spMkLst>
            <pc:docMk/>
            <pc:sldMk cId="1954459240" sldId="274"/>
            <ac:spMk id="24" creationId="{508BEF50-7B1E-49A4-BC19-5F4F1D755E64}"/>
          </ac:spMkLst>
        </pc:spChg>
        <pc:spChg chg="add del">
          <ac:chgData name="Guest User" userId="S::urn:spo:anon#2c4b8253dac001f67b2f18f781abde46940f33980a3914ea539aa3d04a32fd3e::" providerId="AD" clId="Web-{F8278FBE-52FB-411D-899A-9C293E8ED6C1}" dt="2021-10-21T14:45:32.917" v="16"/>
          <ac:spMkLst>
            <pc:docMk/>
            <pc:sldMk cId="1954459240" sldId="274"/>
            <ac:spMk id="25" creationId="{8D71EDA1-87BF-4D5D-AB79-F346FD19278A}"/>
          </ac:spMkLst>
        </pc:spChg>
        <pc:spChg chg="add del">
          <ac:chgData name="Guest User" userId="S::urn:spo:anon#2c4b8253dac001f67b2f18f781abde46940f33980a3914ea539aa3d04a32fd3e::" providerId="AD" clId="Web-{F8278FBE-52FB-411D-899A-9C293E8ED6C1}" dt="2021-10-21T14:50:46.534" v="106"/>
          <ac:spMkLst>
            <pc:docMk/>
            <pc:sldMk cId="1954459240" sldId="274"/>
            <ac:spMk id="26" creationId="{3FBAD350-5664-4811-A208-657FB882D350}"/>
          </ac:spMkLst>
        </pc:spChg>
        <pc:spChg chg="add del">
          <ac:chgData name="Guest User" userId="S::urn:spo:anon#2c4b8253dac001f67b2f18f781abde46940f33980a3914ea539aa3d04a32fd3e::" providerId="AD" clId="Web-{F8278FBE-52FB-411D-899A-9C293E8ED6C1}" dt="2021-10-21T14:50:46.534" v="106"/>
          <ac:spMkLst>
            <pc:docMk/>
            <pc:sldMk cId="1954459240" sldId="274"/>
            <ac:spMk id="27" creationId="{C39ADB8F-D187-49D7-BDCF-C1B6DC727068}"/>
          </ac:spMkLst>
        </pc:spChg>
        <pc:spChg chg="add">
          <ac:chgData name="Guest User" userId="S::urn:spo:anon#2c4b8253dac001f67b2f18f781abde46940f33980a3914ea539aa3d04a32fd3e::" providerId="AD" clId="Web-{F8278FBE-52FB-411D-899A-9C293E8ED6C1}" dt="2021-10-21T14:50:46.534" v="106"/>
          <ac:spMkLst>
            <pc:docMk/>
            <pc:sldMk cId="1954459240" sldId="274"/>
            <ac:spMk id="32" creationId="{C27D7A02-907B-496F-BA7E-AA3780733CA7}"/>
          </ac:spMkLst>
        </pc:spChg>
        <pc:spChg chg="add">
          <ac:chgData name="Guest User" userId="S::urn:spo:anon#2c4b8253dac001f67b2f18f781abde46940f33980a3914ea539aa3d04a32fd3e::" providerId="AD" clId="Web-{F8278FBE-52FB-411D-899A-9C293E8ED6C1}" dt="2021-10-21T14:50:46.534" v="106"/>
          <ac:spMkLst>
            <pc:docMk/>
            <pc:sldMk cId="1954459240" sldId="274"/>
            <ac:spMk id="34" creationId="{0FBA5268-0AE7-4CAD-9537-D0EB09E76406}"/>
          </ac:spMkLst>
        </pc:spChg>
        <pc:spChg chg="add">
          <ac:chgData name="Guest User" userId="S::urn:spo:anon#2c4b8253dac001f67b2f18f781abde46940f33980a3914ea539aa3d04a32fd3e::" providerId="AD" clId="Web-{F8278FBE-52FB-411D-899A-9C293E8ED6C1}" dt="2021-10-21T14:50:46.534" v="106"/>
          <ac:spMkLst>
            <pc:docMk/>
            <pc:sldMk cId="1954459240" sldId="274"/>
            <ac:spMk id="36" creationId="{088D065B-39DA-4077-B9CF-E489CE4C0169}"/>
          </ac:spMkLst>
        </pc:spChg>
        <pc:picChg chg="add del mod ord">
          <ac:chgData name="Guest User" userId="S::urn:spo:anon#2c4b8253dac001f67b2f18f781abde46940f33980a3914ea539aa3d04a32fd3e::" providerId="AD" clId="Web-{F8278FBE-52FB-411D-899A-9C293E8ED6C1}" dt="2021-10-21T14:44:52.276" v="12"/>
          <ac:picMkLst>
            <pc:docMk/>
            <pc:sldMk cId="1954459240" sldId="274"/>
            <ac:picMk id="4" creationId="{89A4B91B-CFD1-4965-A4B6-8BED5E5A0BF3}"/>
          </ac:picMkLst>
        </pc:picChg>
        <pc:cxnChg chg="add del">
          <ac:chgData name="Guest User" userId="S::urn:spo:anon#2c4b8253dac001f67b2f18f781abde46940f33980a3914ea539aa3d04a32fd3e::" providerId="AD" clId="Web-{F8278FBE-52FB-411D-899A-9C293E8ED6C1}" dt="2021-10-21T14:50:46.534" v="106"/>
          <ac:cxnSpMkLst>
            <pc:docMk/>
            <pc:sldMk cId="1954459240" sldId="274"/>
            <ac:cxnSpMk id="22" creationId="{56020367-4FD5-4596-8E10-C5F095CD8DBF}"/>
          </ac:cxnSpMkLst>
        </pc:cxnChg>
      </pc:sldChg>
      <pc:sldChg chg="addSp delSp modSp new mod setBg setClrOvrMap">
        <pc:chgData name="Guest User" userId="S::urn:spo:anon#2c4b8253dac001f67b2f18f781abde46940f33980a3914ea539aa3d04a32fd3e::" providerId="AD" clId="Web-{F8278FBE-52FB-411D-899A-9C293E8ED6C1}" dt="2021-10-21T14:58:24.388" v="358"/>
        <pc:sldMkLst>
          <pc:docMk/>
          <pc:sldMk cId="1100528195" sldId="275"/>
        </pc:sldMkLst>
        <pc:spChg chg="mod">
          <ac:chgData name="Guest User" userId="S::urn:spo:anon#2c4b8253dac001f67b2f18f781abde46940f33980a3914ea539aa3d04a32fd3e::" providerId="AD" clId="Web-{F8278FBE-52FB-411D-899A-9C293E8ED6C1}" dt="2021-10-21T14:58:24.388" v="358"/>
          <ac:spMkLst>
            <pc:docMk/>
            <pc:sldMk cId="1100528195" sldId="275"/>
            <ac:spMk id="2" creationId="{90B00632-FC37-4AB7-A45D-CEC56F1B48F1}"/>
          </ac:spMkLst>
        </pc:spChg>
        <pc:spChg chg="add del mod">
          <ac:chgData name="Guest User" userId="S::urn:spo:anon#2c4b8253dac001f67b2f18f781abde46940f33980a3914ea539aa3d04a32fd3e::" providerId="AD" clId="Web-{F8278FBE-52FB-411D-899A-9C293E8ED6C1}" dt="2021-10-21T14:58:24.388" v="358"/>
          <ac:spMkLst>
            <pc:docMk/>
            <pc:sldMk cId="1100528195" sldId="275"/>
            <ac:spMk id="3" creationId="{8A918A46-8B18-4F5A-B5CF-168BF82815C2}"/>
          </ac:spMkLst>
        </pc:spChg>
        <pc:spChg chg="add del">
          <ac:chgData name="Guest User" userId="S::urn:spo:anon#2c4b8253dac001f67b2f18f781abde46940f33980a3914ea539aa3d04a32fd3e::" providerId="AD" clId="Web-{F8278FBE-52FB-411D-899A-9C293E8ED6C1}" dt="2021-10-21T14:58:24.388" v="358"/>
          <ac:spMkLst>
            <pc:docMk/>
            <pc:sldMk cId="1100528195" sldId="275"/>
            <ac:spMk id="8" creationId="{C7FA33FF-088D-4F16-95A2-2C64D353DEA8}"/>
          </ac:spMkLst>
        </pc:spChg>
        <pc:spChg chg="add del">
          <ac:chgData name="Guest User" userId="S::urn:spo:anon#2c4b8253dac001f67b2f18f781abde46940f33980a3914ea539aa3d04a32fd3e::" providerId="AD" clId="Web-{F8278FBE-52FB-411D-899A-9C293E8ED6C1}" dt="2021-10-21T14:58:24.388" v="358"/>
          <ac:spMkLst>
            <pc:docMk/>
            <pc:sldMk cId="1100528195" sldId="275"/>
            <ac:spMk id="10" creationId="{A376EFB1-01CF-419F-ABF1-2AF02BBFCBD1}"/>
          </ac:spMkLst>
        </pc:spChg>
        <pc:spChg chg="add del">
          <ac:chgData name="Guest User" userId="S::urn:spo:anon#2c4b8253dac001f67b2f18f781abde46940f33980a3914ea539aa3d04a32fd3e::" providerId="AD" clId="Web-{F8278FBE-52FB-411D-899A-9C293E8ED6C1}" dt="2021-10-21T14:58:24.388" v="358"/>
          <ac:spMkLst>
            <pc:docMk/>
            <pc:sldMk cId="1100528195" sldId="275"/>
            <ac:spMk id="12" creationId="{FF9DEA15-78BD-4750-AA18-B9F28A6D5AB8}"/>
          </ac:spMkLst>
        </pc:spChg>
        <pc:spChg chg="add del">
          <ac:chgData name="Guest User" userId="S::urn:spo:anon#2c4b8253dac001f67b2f18f781abde46940f33980a3914ea539aa3d04a32fd3e::" providerId="AD" clId="Web-{F8278FBE-52FB-411D-899A-9C293E8ED6C1}" dt="2021-10-21T14:58:07.653" v="355"/>
          <ac:spMkLst>
            <pc:docMk/>
            <pc:sldMk cId="1100528195" sldId="275"/>
            <ac:spMk id="15" creationId="{C5E6CFF1-2F42-4E10-9A97-F116F46F53FE}"/>
          </ac:spMkLst>
        </pc:spChg>
        <pc:spChg chg="add del">
          <ac:chgData name="Guest User" userId="S::urn:spo:anon#2c4b8253dac001f67b2f18f781abde46940f33980a3914ea539aa3d04a32fd3e::" providerId="AD" clId="Web-{F8278FBE-52FB-411D-899A-9C293E8ED6C1}" dt="2021-10-21T14:57:28.559" v="353"/>
          <ac:spMkLst>
            <pc:docMk/>
            <pc:sldMk cId="1100528195" sldId="275"/>
            <ac:spMk id="18" creationId="{A3EFF7B1-6CB7-47D1-AD37-B870CA2B2151}"/>
          </ac:spMkLst>
        </pc:spChg>
        <pc:spChg chg="add del">
          <ac:chgData name="Guest User" userId="S::urn:spo:anon#2c4b8253dac001f67b2f18f781abde46940f33980a3914ea539aa3d04a32fd3e::" providerId="AD" clId="Web-{F8278FBE-52FB-411D-899A-9C293E8ED6C1}" dt="2021-10-21T14:58:24.357" v="357"/>
          <ac:spMkLst>
            <pc:docMk/>
            <pc:sldMk cId="1100528195" sldId="275"/>
            <ac:spMk id="19" creationId="{A3EFF7B1-6CB7-47D1-AD37-B870CA2B2151}"/>
          </ac:spMkLst>
        </pc:spChg>
        <pc:spChg chg="add del">
          <ac:chgData name="Guest User" userId="S::urn:spo:anon#2c4b8253dac001f67b2f18f781abde46940f33980a3914ea539aa3d04a32fd3e::" providerId="AD" clId="Web-{F8278FBE-52FB-411D-899A-9C293E8ED6C1}" dt="2021-10-21T14:57:28.559" v="353"/>
          <ac:spMkLst>
            <pc:docMk/>
            <pc:sldMk cId="1100528195" sldId="275"/>
            <ac:spMk id="20" creationId="{7FA2962B-21B6-4689-A95D-A8FF6ADE47F1}"/>
          </ac:spMkLst>
        </pc:spChg>
        <pc:spChg chg="add del">
          <ac:chgData name="Guest User" userId="S::urn:spo:anon#2c4b8253dac001f67b2f18f781abde46940f33980a3914ea539aa3d04a32fd3e::" providerId="AD" clId="Web-{F8278FBE-52FB-411D-899A-9C293E8ED6C1}" dt="2021-10-21T14:58:24.357" v="357"/>
          <ac:spMkLst>
            <pc:docMk/>
            <pc:sldMk cId="1100528195" sldId="275"/>
            <ac:spMk id="21" creationId="{7FA2962B-21B6-4689-A95D-A8FF6ADE47F1}"/>
          </ac:spMkLst>
        </pc:spChg>
        <pc:spChg chg="add">
          <ac:chgData name="Guest User" userId="S::urn:spo:anon#2c4b8253dac001f67b2f18f781abde46940f33980a3914ea539aa3d04a32fd3e::" providerId="AD" clId="Web-{F8278FBE-52FB-411D-899A-9C293E8ED6C1}" dt="2021-10-21T14:58:24.388" v="358"/>
          <ac:spMkLst>
            <pc:docMk/>
            <pc:sldMk cId="1100528195" sldId="275"/>
            <ac:spMk id="23" creationId="{C5E6CFF1-2F42-4E10-9A97-F116F46F53FE}"/>
          </ac:spMkLst>
        </pc:spChg>
        <pc:spChg chg="add del">
          <ac:chgData name="Guest User" userId="S::urn:spo:anon#2c4b8253dac001f67b2f18f781abde46940f33980a3914ea539aa3d04a32fd3e::" providerId="AD" clId="Web-{F8278FBE-52FB-411D-899A-9C293E8ED6C1}" dt="2021-10-21T14:57:28.559" v="353"/>
          <ac:spMkLst>
            <pc:docMk/>
            <pc:sldMk cId="1100528195" sldId="275"/>
            <ac:spMk id="36" creationId="{A00D2CE1-35C1-46E6-BD59-CEE668BD90F4}"/>
          </ac:spMkLst>
        </pc:spChg>
        <pc:spChg chg="add del">
          <ac:chgData name="Guest User" userId="S::urn:spo:anon#2c4b8253dac001f67b2f18f781abde46940f33980a3914ea539aa3d04a32fd3e::" providerId="AD" clId="Web-{F8278FBE-52FB-411D-899A-9C293E8ED6C1}" dt="2021-10-21T14:58:24.357" v="357"/>
          <ac:spMkLst>
            <pc:docMk/>
            <pc:sldMk cId="1100528195" sldId="275"/>
            <ac:spMk id="37" creationId="{A00D2CE1-35C1-46E6-BD59-CEE668BD90F4}"/>
          </ac:spMkLst>
        </pc:spChg>
        <pc:spChg chg="add del">
          <ac:chgData name="Guest User" userId="S::urn:spo:anon#2c4b8253dac001f67b2f18f781abde46940f33980a3914ea539aa3d04a32fd3e::" providerId="AD" clId="Web-{F8278FBE-52FB-411D-899A-9C293E8ED6C1}" dt="2021-10-21T14:57:28.559" v="353"/>
          <ac:spMkLst>
            <pc:docMk/>
            <pc:sldMk cId="1100528195" sldId="275"/>
            <ac:spMk id="44" creationId="{E18403B7-F2C7-4C07-8522-21C31910902C}"/>
          </ac:spMkLst>
        </pc:spChg>
        <pc:spChg chg="add del">
          <ac:chgData name="Guest User" userId="S::urn:spo:anon#2c4b8253dac001f67b2f18f781abde46940f33980a3914ea539aa3d04a32fd3e::" providerId="AD" clId="Web-{F8278FBE-52FB-411D-899A-9C293E8ED6C1}" dt="2021-10-21T14:58:24.357" v="357"/>
          <ac:spMkLst>
            <pc:docMk/>
            <pc:sldMk cId="1100528195" sldId="275"/>
            <ac:spMk id="45" creationId="{E18403B7-F2C7-4C07-8522-21C31910902C}"/>
          </ac:spMkLst>
        </pc:spChg>
        <pc:grpChg chg="add del">
          <ac:chgData name="Guest User" userId="S::urn:spo:anon#2c4b8253dac001f67b2f18f781abde46940f33980a3914ea539aa3d04a32fd3e::" providerId="AD" clId="Web-{F8278FBE-52FB-411D-899A-9C293E8ED6C1}" dt="2021-10-21T14:57:28.559" v="353"/>
          <ac:grpSpMkLst>
            <pc:docMk/>
            <pc:sldMk cId="1100528195" sldId="275"/>
            <ac:grpSpMk id="22" creationId="{A745280D-ED36-41FE-8EB1-CE597C99CFE8}"/>
          </ac:grpSpMkLst>
        </pc:grpChg>
        <pc:grpChg chg="add del">
          <ac:chgData name="Guest User" userId="S::urn:spo:anon#2c4b8253dac001f67b2f18f781abde46940f33980a3914ea539aa3d04a32fd3e::" providerId="AD" clId="Web-{F8278FBE-52FB-411D-899A-9C293E8ED6C1}" dt="2021-10-21T14:58:24.357" v="357"/>
          <ac:grpSpMkLst>
            <pc:docMk/>
            <pc:sldMk cId="1100528195" sldId="275"/>
            <ac:grpSpMk id="27" creationId="{A745280D-ED36-41FE-8EB1-CE597C99CFE8}"/>
          </ac:grpSpMkLst>
        </pc:grpChg>
        <pc:grpChg chg="add del">
          <ac:chgData name="Guest User" userId="S::urn:spo:anon#2c4b8253dac001f67b2f18f781abde46940f33980a3914ea539aa3d04a32fd3e::" providerId="AD" clId="Web-{F8278FBE-52FB-411D-899A-9C293E8ED6C1}" dt="2021-10-21T14:57:28.559" v="353"/>
          <ac:grpSpMkLst>
            <pc:docMk/>
            <pc:sldMk cId="1100528195" sldId="275"/>
            <ac:grpSpMk id="28" creationId="{80E95A5C-1E97-41C3-9DEC-245FF6DEBF1F}"/>
          </ac:grpSpMkLst>
        </pc:grpChg>
        <pc:grpChg chg="add del">
          <ac:chgData name="Guest User" userId="S::urn:spo:anon#2c4b8253dac001f67b2f18f781abde46940f33980a3914ea539aa3d04a32fd3e::" providerId="AD" clId="Web-{F8278FBE-52FB-411D-899A-9C293E8ED6C1}" dt="2021-10-21T14:58:24.357" v="357"/>
          <ac:grpSpMkLst>
            <pc:docMk/>
            <pc:sldMk cId="1100528195" sldId="275"/>
            <ac:grpSpMk id="35" creationId="{80E95A5C-1E97-41C3-9DEC-245FF6DEBF1F}"/>
          </ac:grpSpMkLst>
        </pc:grpChg>
        <pc:grpChg chg="add del">
          <ac:chgData name="Guest User" userId="S::urn:spo:anon#2c4b8253dac001f67b2f18f781abde46940f33980a3914ea539aa3d04a32fd3e::" providerId="AD" clId="Web-{F8278FBE-52FB-411D-899A-9C293E8ED6C1}" dt="2021-10-21T14:57:28.559" v="353"/>
          <ac:grpSpMkLst>
            <pc:docMk/>
            <pc:sldMk cId="1100528195" sldId="275"/>
            <ac:grpSpMk id="38" creationId="{A58DCE86-9AE1-46D1-96D6-04B8B3EDF6FA}"/>
          </ac:grpSpMkLst>
        </pc:grpChg>
        <pc:grpChg chg="add del">
          <ac:chgData name="Guest User" userId="S::urn:spo:anon#2c4b8253dac001f67b2f18f781abde46940f33980a3914ea539aa3d04a32fd3e::" providerId="AD" clId="Web-{F8278FBE-52FB-411D-899A-9C293E8ED6C1}" dt="2021-10-21T14:58:24.357" v="357"/>
          <ac:grpSpMkLst>
            <pc:docMk/>
            <pc:sldMk cId="1100528195" sldId="275"/>
            <ac:grpSpMk id="43" creationId="{A58DCE86-9AE1-46D1-96D6-04B8B3EDF6FA}"/>
          </ac:grpSpMkLst>
        </pc:grpChg>
        <pc:grpChg chg="add del">
          <ac:chgData name="Guest User" userId="S::urn:spo:anon#2c4b8253dac001f67b2f18f781abde46940f33980a3914ea539aa3d04a32fd3e::" providerId="AD" clId="Web-{F8278FBE-52FB-411D-899A-9C293E8ED6C1}" dt="2021-10-21T14:57:28.559" v="353"/>
          <ac:grpSpMkLst>
            <pc:docMk/>
            <pc:sldMk cId="1100528195" sldId="275"/>
            <ac:grpSpMk id="46" creationId="{23B58CC6-A99E-43AF-A467-256F19287FB8}"/>
          </ac:grpSpMkLst>
        </pc:grpChg>
        <pc:grpChg chg="add del">
          <ac:chgData name="Guest User" userId="S::urn:spo:anon#2c4b8253dac001f67b2f18f781abde46940f33980a3914ea539aa3d04a32fd3e::" providerId="AD" clId="Web-{F8278FBE-52FB-411D-899A-9C293E8ED6C1}" dt="2021-10-21T14:58:24.357" v="357"/>
          <ac:grpSpMkLst>
            <pc:docMk/>
            <pc:sldMk cId="1100528195" sldId="275"/>
            <ac:grpSpMk id="51" creationId="{23B58CC6-A99E-43AF-A467-256F19287FB8}"/>
          </ac:grpSpMkLst>
        </pc:grpChg>
        <pc:graphicFrameChg chg="add del">
          <ac:chgData name="Guest User" userId="S::urn:spo:anon#2c4b8253dac001f67b2f18f781abde46940f33980a3914ea539aa3d04a32fd3e::" providerId="AD" clId="Web-{F8278FBE-52FB-411D-899A-9C293E8ED6C1}" dt="2021-10-21T14:57:28.559" v="353"/>
          <ac:graphicFrameMkLst>
            <pc:docMk/>
            <pc:sldMk cId="1100528195" sldId="275"/>
            <ac:graphicFrameMk id="14" creationId="{60F0396E-F36C-46F6-9AEC-C228C2165751}"/>
          </ac:graphicFrameMkLst>
        </pc:graphicFrameChg>
        <pc:graphicFrameChg chg="add del">
          <ac:chgData name="Guest User" userId="S::urn:spo:anon#2c4b8253dac001f67b2f18f781abde46940f33980a3914ea539aa3d04a32fd3e::" providerId="AD" clId="Web-{F8278FBE-52FB-411D-899A-9C293E8ED6C1}" dt="2021-10-21T14:58:24.357" v="357"/>
          <ac:graphicFrameMkLst>
            <pc:docMk/>
            <pc:sldMk cId="1100528195" sldId="275"/>
            <ac:graphicFrameMk id="52" creationId="{85136B6C-93DE-4ED0-B482-4CCD11B02CFC}"/>
          </ac:graphicFrameMkLst>
        </pc:graphicFrameChg>
        <pc:picChg chg="add del">
          <ac:chgData name="Guest User" userId="S::urn:spo:anon#2c4b8253dac001f67b2f18f781abde46940f33980a3914ea539aa3d04a32fd3e::" providerId="AD" clId="Web-{F8278FBE-52FB-411D-899A-9C293E8ED6C1}" dt="2021-10-21T14:58:07.653" v="355"/>
          <ac:picMkLst>
            <pc:docMk/>
            <pc:sldMk cId="1100528195" sldId="275"/>
            <ac:picMk id="16" creationId="{ACFE3EA3-14CB-4761-9C12-33B38A57F265}"/>
          </ac:picMkLst>
        </pc:picChg>
        <pc:picChg chg="add">
          <ac:chgData name="Guest User" userId="S::urn:spo:anon#2c4b8253dac001f67b2f18f781abde46940f33980a3914ea539aa3d04a32fd3e::" providerId="AD" clId="Web-{F8278FBE-52FB-411D-899A-9C293E8ED6C1}" dt="2021-10-21T14:58:24.388" v="358"/>
          <ac:picMkLst>
            <pc:docMk/>
            <pc:sldMk cId="1100528195" sldId="275"/>
            <ac:picMk id="24" creationId="{ACFE3EA3-14CB-4761-9C12-33B38A57F265}"/>
          </ac:picMkLst>
        </pc:picChg>
        <pc:cxnChg chg="add del">
          <ac:chgData name="Guest User" userId="S::urn:spo:anon#2c4b8253dac001f67b2f18f781abde46940f33980a3914ea539aa3d04a32fd3e::" providerId="AD" clId="Web-{F8278FBE-52FB-411D-899A-9C293E8ED6C1}" dt="2021-10-21T14:58:07.653" v="355"/>
          <ac:cxnSpMkLst>
            <pc:docMk/>
            <pc:sldMk cId="1100528195" sldId="275"/>
            <ac:cxnSpMk id="17" creationId="{67182200-4859-4C8D-BCBB-55B245C28BA3}"/>
          </ac:cxnSpMkLst>
        </pc:cxnChg>
        <pc:cxnChg chg="add">
          <ac:chgData name="Guest User" userId="S::urn:spo:anon#2c4b8253dac001f67b2f18f781abde46940f33980a3914ea539aa3d04a32fd3e::" providerId="AD" clId="Web-{F8278FBE-52FB-411D-899A-9C293E8ED6C1}" dt="2021-10-21T14:58:24.388" v="358"/>
          <ac:cxnSpMkLst>
            <pc:docMk/>
            <pc:sldMk cId="1100528195" sldId="275"/>
            <ac:cxnSpMk id="25" creationId="{67182200-4859-4C8D-BCBB-55B245C28BA3}"/>
          </ac:cxnSpMkLst>
        </pc:cxnChg>
      </pc:sldChg>
      <pc:sldChg chg="addSp delSp modSp new mod setBg setClrOvrMap">
        <pc:chgData name="Guest User" userId="S::urn:spo:anon#2c4b8253dac001f67b2f18f781abde46940f33980a3914ea539aa3d04a32fd3e::" providerId="AD" clId="Web-{F8278FBE-52FB-411D-899A-9C293E8ED6C1}" dt="2021-10-21T19:13:09.945" v="1984" actId="20577"/>
        <pc:sldMkLst>
          <pc:docMk/>
          <pc:sldMk cId="2597934342" sldId="276"/>
        </pc:sldMkLst>
        <pc:spChg chg="mod">
          <ac:chgData name="Guest User" userId="S::urn:spo:anon#2c4b8253dac001f67b2f18f781abde46940f33980a3914ea539aa3d04a32fd3e::" providerId="AD" clId="Web-{F8278FBE-52FB-411D-899A-9C293E8ED6C1}" dt="2021-10-21T15:09:51.232" v="479" actId="20577"/>
          <ac:spMkLst>
            <pc:docMk/>
            <pc:sldMk cId="2597934342" sldId="276"/>
            <ac:spMk id="2" creationId="{38C48994-7E45-4DAE-B4AE-13E295AE2C29}"/>
          </ac:spMkLst>
        </pc:spChg>
        <pc:spChg chg="add del mod">
          <ac:chgData name="Guest User" userId="S::urn:spo:anon#2c4b8253dac001f67b2f18f781abde46940f33980a3914ea539aa3d04a32fd3e::" providerId="AD" clId="Web-{F8278FBE-52FB-411D-899A-9C293E8ED6C1}" dt="2021-10-21T19:13:09.945" v="1984" actId="20577"/>
          <ac:spMkLst>
            <pc:docMk/>
            <pc:sldMk cId="2597934342" sldId="276"/>
            <ac:spMk id="3" creationId="{FCFFDB00-BE55-4E1F-B753-C14BD7058A6C}"/>
          </ac:spMkLst>
        </pc:spChg>
        <pc:spChg chg="add del">
          <ac:chgData name="Guest User" userId="S::urn:spo:anon#2c4b8253dac001f67b2f18f781abde46940f33980a3914ea539aa3d04a32fd3e::" providerId="AD" clId="Web-{F8278FBE-52FB-411D-899A-9C293E8ED6C1}" dt="2021-10-21T15:07:33.479" v="453"/>
          <ac:spMkLst>
            <pc:docMk/>
            <pc:sldMk cId="2597934342" sldId="276"/>
            <ac:spMk id="9" creationId="{C5E6CFF1-2F42-4E10-9A97-F116F46F53FE}"/>
          </ac:spMkLst>
        </pc:spChg>
        <pc:spChg chg="add del">
          <ac:chgData name="Guest User" userId="S::urn:spo:anon#2c4b8253dac001f67b2f18f781abde46940f33980a3914ea539aa3d04a32fd3e::" providerId="AD" clId="Web-{F8278FBE-52FB-411D-899A-9C293E8ED6C1}" dt="2021-10-21T15:07:40.244" v="455"/>
          <ac:spMkLst>
            <pc:docMk/>
            <pc:sldMk cId="2597934342" sldId="276"/>
            <ac:spMk id="10" creationId="{B50AB553-2A96-4A92-96F2-93548E096954}"/>
          </ac:spMkLst>
        </pc:spChg>
        <pc:spChg chg="add del">
          <ac:chgData name="Guest User" userId="S::urn:spo:anon#2c4b8253dac001f67b2f18f781abde46940f33980a3914ea539aa3d04a32fd3e::" providerId="AD" clId="Web-{F8278FBE-52FB-411D-899A-9C293E8ED6C1}" dt="2021-10-21T15:08:02.292" v="459"/>
          <ac:spMkLst>
            <pc:docMk/>
            <pc:sldMk cId="2597934342" sldId="276"/>
            <ac:spMk id="13" creationId="{C7FA33FF-088D-4F16-95A2-2C64D353DEA8}"/>
          </ac:spMkLst>
        </pc:spChg>
        <pc:spChg chg="add del">
          <ac:chgData name="Guest User" userId="S::urn:spo:anon#2c4b8253dac001f67b2f18f781abde46940f33980a3914ea539aa3d04a32fd3e::" providerId="AD" clId="Web-{F8278FBE-52FB-411D-899A-9C293E8ED6C1}" dt="2021-10-21T15:08:02.292" v="459"/>
          <ac:spMkLst>
            <pc:docMk/>
            <pc:sldMk cId="2597934342" sldId="276"/>
            <ac:spMk id="14" creationId="{A376EFB1-01CF-419F-ABF1-2AF02BBFCBD1}"/>
          </ac:spMkLst>
        </pc:spChg>
        <pc:spChg chg="add del">
          <ac:chgData name="Guest User" userId="S::urn:spo:anon#2c4b8253dac001f67b2f18f781abde46940f33980a3914ea539aa3d04a32fd3e::" providerId="AD" clId="Web-{F8278FBE-52FB-411D-899A-9C293E8ED6C1}" dt="2021-10-21T15:08:02.292" v="459"/>
          <ac:spMkLst>
            <pc:docMk/>
            <pc:sldMk cId="2597934342" sldId="276"/>
            <ac:spMk id="15" creationId="{FF9DEA15-78BD-4750-AA18-B9F28A6D5AB8}"/>
          </ac:spMkLst>
        </pc:spChg>
        <pc:spChg chg="add del">
          <ac:chgData name="Guest User" userId="S::urn:spo:anon#2c4b8253dac001f67b2f18f781abde46940f33980a3914ea539aa3d04a32fd3e::" providerId="AD" clId="Web-{F8278FBE-52FB-411D-899A-9C293E8ED6C1}" dt="2021-10-21T15:08:39.293" v="467"/>
          <ac:spMkLst>
            <pc:docMk/>
            <pc:sldMk cId="2597934342" sldId="276"/>
            <ac:spMk id="16" creationId="{7CB4857B-ED7C-444D-9F04-2F885114A1C2}"/>
          </ac:spMkLst>
        </pc:spChg>
        <pc:spChg chg="add del">
          <ac:chgData name="Guest User" userId="S::urn:spo:anon#2c4b8253dac001f67b2f18f781abde46940f33980a3914ea539aa3d04a32fd3e::" providerId="AD" clId="Web-{F8278FBE-52FB-411D-899A-9C293E8ED6C1}" dt="2021-10-21T15:08:39.293" v="467"/>
          <ac:spMkLst>
            <pc:docMk/>
            <pc:sldMk cId="2597934342" sldId="276"/>
            <ac:spMk id="17" creationId="{D18046FB-44EA-4FD8-A585-EA09A319B2D0}"/>
          </ac:spMkLst>
        </pc:spChg>
        <pc:spChg chg="add del">
          <ac:chgData name="Guest User" userId="S::urn:spo:anon#2c4b8253dac001f67b2f18f781abde46940f33980a3914ea539aa3d04a32fd3e::" providerId="AD" clId="Web-{F8278FBE-52FB-411D-899A-9C293E8ED6C1}" dt="2021-10-21T15:08:39.293" v="467"/>
          <ac:spMkLst>
            <pc:docMk/>
            <pc:sldMk cId="2597934342" sldId="276"/>
            <ac:spMk id="18" creationId="{479F5F2B-8B58-4140-AE6A-51F6C67B18D9}"/>
          </ac:spMkLst>
        </pc:spChg>
        <pc:spChg chg="add del">
          <ac:chgData name="Guest User" userId="S::urn:spo:anon#2c4b8253dac001f67b2f18f781abde46940f33980a3914ea539aa3d04a32fd3e::" providerId="AD" clId="Web-{F8278FBE-52FB-411D-899A-9C293E8ED6C1}" dt="2021-10-21T15:08:32.449" v="464"/>
          <ac:spMkLst>
            <pc:docMk/>
            <pc:sldMk cId="2597934342" sldId="276"/>
            <ac:spMk id="21" creationId="{2C61293E-6EBE-43EF-A52C-9BEBFD7679D4}"/>
          </ac:spMkLst>
        </pc:spChg>
        <pc:spChg chg="add del">
          <ac:chgData name="Guest User" userId="S::urn:spo:anon#2c4b8253dac001f67b2f18f781abde46940f33980a3914ea539aa3d04a32fd3e::" providerId="AD" clId="Web-{F8278FBE-52FB-411D-899A-9C293E8ED6C1}" dt="2021-10-21T15:08:39.277" v="466"/>
          <ac:spMkLst>
            <pc:docMk/>
            <pc:sldMk cId="2597934342" sldId="276"/>
            <ac:spMk id="23" creationId="{827B839B-9ADE-406B-8590-F1CAEDED45A1}"/>
          </ac:spMkLst>
        </pc:spChg>
        <pc:spChg chg="add del">
          <ac:chgData name="Guest User" userId="S::urn:spo:anon#2c4b8253dac001f67b2f18f781abde46940f33980a3914ea539aa3d04a32fd3e::" providerId="AD" clId="Web-{F8278FBE-52FB-411D-899A-9C293E8ED6C1}" dt="2021-10-21T15:08:39.277" v="466"/>
          <ac:spMkLst>
            <pc:docMk/>
            <pc:sldMk cId="2597934342" sldId="276"/>
            <ac:spMk id="25" creationId="{CFE45BF0-46DB-408C-B5F7-7B11716805D4}"/>
          </ac:spMkLst>
        </pc:spChg>
        <pc:spChg chg="add del">
          <ac:chgData name="Guest User" userId="S::urn:spo:anon#2c4b8253dac001f67b2f18f781abde46940f33980a3914ea539aa3d04a32fd3e::" providerId="AD" clId="Web-{F8278FBE-52FB-411D-899A-9C293E8ED6C1}" dt="2021-10-21T15:08:32.449" v="464"/>
          <ac:spMkLst>
            <pc:docMk/>
            <pc:sldMk cId="2597934342" sldId="276"/>
            <ac:spMk id="26" creationId="{21540236-BFD5-4A9D-8840-4703E7F76825}"/>
          </ac:spMkLst>
        </pc:spChg>
        <pc:spChg chg="add del">
          <ac:chgData name="Guest User" userId="S::urn:spo:anon#2c4b8253dac001f67b2f18f781abde46940f33980a3914ea539aa3d04a32fd3e::" providerId="AD" clId="Web-{F8278FBE-52FB-411D-899A-9C293E8ED6C1}" dt="2021-10-21T15:08:39.277" v="466"/>
          <ac:spMkLst>
            <pc:docMk/>
            <pc:sldMk cId="2597934342" sldId="276"/>
            <ac:spMk id="27" creationId="{2AEBC8F2-97B1-41B4-93F1-2D289E197FBA}"/>
          </ac:spMkLst>
        </pc:spChg>
        <pc:spChg chg="add">
          <ac:chgData name="Guest User" userId="S::urn:spo:anon#2c4b8253dac001f67b2f18f781abde46940f33980a3914ea539aa3d04a32fd3e::" providerId="AD" clId="Web-{F8278FBE-52FB-411D-899A-9C293E8ED6C1}" dt="2021-10-21T15:08:39.293" v="467"/>
          <ac:spMkLst>
            <pc:docMk/>
            <pc:sldMk cId="2597934342" sldId="276"/>
            <ac:spMk id="28" creationId="{7CB4857B-ED7C-444D-9F04-2F885114A1C2}"/>
          </ac:spMkLst>
        </pc:spChg>
        <pc:spChg chg="add del">
          <ac:chgData name="Guest User" userId="S::urn:spo:anon#2c4b8253dac001f67b2f18f781abde46940f33980a3914ea539aa3d04a32fd3e::" providerId="AD" clId="Web-{F8278FBE-52FB-411D-899A-9C293E8ED6C1}" dt="2021-10-21T15:08:39.277" v="466"/>
          <ac:spMkLst>
            <pc:docMk/>
            <pc:sldMk cId="2597934342" sldId="276"/>
            <ac:spMk id="29" creationId="{472E3A19-F5D5-48FC-BB9C-48C2F68F598B}"/>
          </ac:spMkLst>
        </pc:spChg>
        <pc:spChg chg="add">
          <ac:chgData name="Guest User" userId="S::urn:spo:anon#2c4b8253dac001f67b2f18f781abde46940f33980a3914ea539aa3d04a32fd3e::" providerId="AD" clId="Web-{F8278FBE-52FB-411D-899A-9C293E8ED6C1}" dt="2021-10-21T15:08:39.293" v="467"/>
          <ac:spMkLst>
            <pc:docMk/>
            <pc:sldMk cId="2597934342" sldId="276"/>
            <ac:spMk id="30" creationId="{D18046FB-44EA-4FD8-A585-EA09A319B2D0}"/>
          </ac:spMkLst>
        </pc:spChg>
        <pc:spChg chg="add del">
          <ac:chgData name="Guest User" userId="S::urn:spo:anon#2c4b8253dac001f67b2f18f781abde46940f33980a3914ea539aa3d04a32fd3e::" providerId="AD" clId="Web-{F8278FBE-52FB-411D-899A-9C293E8ED6C1}" dt="2021-10-21T15:08:39.277" v="466"/>
          <ac:spMkLst>
            <pc:docMk/>
            <pc:sldMk cId="2597934342" sldId="276"/>
            <ac:spMk id="31" creationId="{7A62E32F-BB65-43A8-8EB5-92346890E549}"/>
          </ac:spMkLst>
        </pc:spChg>
        <pc:spChg chg="add">
          <ac:chgData name="Guest User" userId="S::urn:spo:anon#2c4b8253dac001f67b2f18f781abde46940f33980a3914ea539aa3d04a32fd3e::" providerId="AD" clId="Web-{F8278FBE-52FB-411D-899A-9C293E8ED6C1}" dt="2021-10-21T15:08:39.293" v="467"/>
          <ac:spMkLst>
            <pc:docMk/>
            <pc:sldMk cId="2597934342" sldId="276"/>
            <ac:spMk id="32" creationId="{479F5F2B-8B58-4140-AE6A-51F6C67B18D9}"/>
          </ac:spMkLst>
        </pc:spChg>
        <pc:spChg chg="add del">
          <ac:chgData name="Guest User" userId="S::urn:spo:anon#2c4b8253dac001f67b2f18f781abde46940f33980a3914ea539aa3d04a32fd3e::" providerId="AD" clId="Web-{F8278FBE-52FB-411D-899A-9C293E8ED6C1}" dt="2021-10-21T15:08:39.277" v="466"/>
          <ac:spMkLst>
            <pc:docMk/>
            <pc:sldMk cId="2597934342" sldId="276"/>
            <ac:spMk id="33" creationId="{14E91B64-9FCC-451E-AFB4-A827D6329367}"/>
          </ac:spMkLst>
        </pc:spChg>
        <pc:graphicFrameChg chg="add del">
          <ac:chgData name="Guest User" userId="S::urn:spo:anon#2c4b8253dac001f67b2f18f781abde46940f33980a3914ea539aa3d04a32fd3e::" providerId="AD" clId="Web-{F8278FBE-52FB-411D-899A-9C293E8ED6C1}" dt="2021-10-21T15:07:40.244" v="455"/>
          <ac:graphicFrameMkLst>
            <pc:docMk/>
            <pc:sldMk cId="2597934342" sldId="276"/>
            <ac:graphicFrameMk id="7" creationId="{AEC7A9D5-E251-4FA8-9856-82C271FEA960}"/>
          </ac:graphicFrameMkLst>
        </pc:graphicFrameChg>
        <pc:picChg chg="add del">
          <ac:chgData name="Guest User" userId="S::urn:spo:anon#2c4b8253dac001f67b2f18f781abde46940f33980a3914ea539aa3d04a32fd3e::" providerId="AD" clId="Web-{F8278FBE-52FB-411D-899A-9C293E8ED6C1}" dt="2021-10-21T15:07:33.479" v="453"/>
          <ac:picMkLst>
            <pc:docMk/>
            <pc:sldMk cId="2597934342" sldId="276"/>
            <ac:picMk id="5" creationId="{34273CC6-ABFF-416C-8790-394D8D7F1438}"/>
          </ac:picMkLst>
        </pc:picChg>
        <pc:picChg chg="add del">
          <ac:chgData name="Guest User" userId="S::urn:spo:anon#2c4b8253dac001f67b2f18f781abde46940f33980a3914ea539aa3d04a32fd3e::" providerId="AD" clId="Web-{F8278FBE-52FB-411D-899A-9C293E8ED6C1}" dt="2021-10-21T15:07:40.244" v="455"/>
          <ac:picMkLst>
            <pc:docMk/>
            <pc:sldMk cId="2597934342" sldId="276"/>
            <ac:picMk id="6" creationId="{B75DA331-ED7F-4585-B557-FB4E04521143}"/>
          </ac:picMkLst>
        </pc:picChg>
        <pc:picChg chg="add del">
          <ac:chgData name="Guest User" userId="S::urn:spo:anon#2c4b8253dac001f67b2f18f781abde46940f33980a3914ea539aa3d04a32fd3e::" providerId="AD" clId="Web-{F8278FBE-52FB-411D-899A-9C293E8ED6C1}" dt="2021-10-21T15:07:55.260" v="457"/>
          <ac:picMkLst>
            <pc:docMk/>
            <pc:sldMk cId="2597934342" sldId="276"/>
            <ac:picMk id="8" creationId="{23B31C70-63AD-41E0-8DAC-E4718575D15D}"/>
          </ac:picMkLst>
        </pc:picChg>
        <pc:picChg chg="add del">
          <ac:chgData name="Guest User" userId="S::urn:spo:anon#2c4b8253dac001f67b2f18f781abde46940f33980a3914ea539aa3d04a32fd3e::" providerId="AD" clId="Web-{F8278FBE-52FB-411D-899A-9C293E8ED6C1}" dt="2021-10-21T15:08:24.480" v="462"/>
          <ac:picMkLst>
            <pc:docMk/>
            <pc:sldMk cId="2597934342" sldId="276"/>
            <ac:picMk id="20" creationId="{1927517E-0765-4059-A52B-E63FFC83A1C8}"/>
          </ac:picMkLst>
        </pc:picChg>
        <pc:picChg chg="add del">
          <ac:chgData name="Guest User" userId="S::urn:spo:anon#2c4b8253dac001f67b2f18f781abde46940f33980a3914ea539aa3d04a32fd3e::" providerId="AD" clId="Web-{F8278FBE-52FB-411D-899A-9C293E8ED6C1}" dt="2021-10-21T15:08:32.449" v="464"/>
          <ac:picMkLst>
            <pc:docMk/>
            <pc:sldMk cId="2597934342" sldId="276"/>
            <ac:picMk id="22" creationId="{27E5FFFF-AAD1-4B9A-89ED-36BB9CDBE89E}"/>
          </ac:picMkLst>
        </pc:picChg>
        <pc:cxnChg chg="add del">
          <ac:chgData name="Guest User" userId="S::urn:spo:anon#2c4b8253dac001f67b2f18f781abde46940f33980a3914ea539aa3d04a32fd3e::" providerId="AD" clId="Web-{F8278FBE-52FB-411D-899A-9C293E8ED6C1}" dt="2021-10-21T15:07:33.479" v="453"/>
          <ac:cxnSpMkLst>
            <pc:docMk/>
            <pc:sldMk cId="2597934342" sldId="276"/>
            <ac:cxnSpMk id="11" creationId="{67182200-4859-4C8D-BCBB-55B245C28BA3}"/>
          </ac:cxnSpMkLst>
        </pc:cxnChg>
        <pc:cxnChg chg="add del">
          <ac:chgData name="Guest User" userId="S::urn:spo:anon#2c4b8253dac001f67b2f18f781abde46940f33980a3914ea539aa3d04a32fd3e::" providerId="AD" clId="Web-{F8278FBE-52FB-411D-899A-9C293E8ED6C1}" dt="2021-10-21T15:07:55.260" v="457"/>
          <ac:cxnSpMkLst>
            <pc:docMk/>
            <pc:sldMk cId="2597934342" sldId="276"/>
            <ac:cxnSpMk id="12" creationId="{A7F400EE-A8A5-48AF-B4D6-291B52C6F0B0}"/>
          </ac:cxnSpMkLst>
        </pc:cxnChg>
        <pc:cxnChg chg="add del">
          <ac:chgData name="Guest User" userId="S::urn:spo:anon#2c4b8253dac001f67b2f18f781abde46940f33980a3914ea539aa3d04a32fd3e::" providerId="AD" clId="Web-{F8278FBE-52FB-411D-899A-9C293E8ED6C1}" dt="2021-10-21T15:08:24.480" v="462"/>
          <ac:cxnSpMkLst>
            <pc:docMk/>
            <pc:sldMk cId="2597934342" sldId="276"/>
            <ac:cxnSpMk id="24" creationId="{A7F400EE-A8A5-48AF-B4D6-291B52C6F0B0}"/>
          </ac:cxnSpMkLst>
        </pc:cxnChg>
      </pc:sldChg>
      <pc:sldChg chg="addSp delSp modSp new mod setBg setClrOvrMap">
        <pc:chgData name="Guest User" userId="S::urn:spo:anon#2c4b8253dac001f67b2f18f781abde46940f33980a3914ea539aa3d04a32fd3e::" providerId="AD" clId="Web-{F8278FBE-52FB-411D-899A-9C293E8ED6C1}" dt="2021-10-21T19:21:44.770" v="1996" actId="20577"/>
        <pc:sldMkLst>
          <pc:docMk/>
          <pc:sldMk cId="4288192948" sldId="277"/>
        </pc:sldMkLst>
        <pc:spChg chg="mod">
          <ac:chgData name="Guest User" userId="S::urn:spo:anon#2c4b8253dac001f67b2f18f781abde46940f33980a3914ea539aa3d04a32fd3e::" providerId="AD" clId="Web-{F8278FBE-52FB-411D-899A-9C293E8ED6C1}" dt="2021-10-21T15:21:47.654" v="698"/>
          <ac:spMkLst>
            <pc:docMk/>
            <pc:sldMk cId="4288192948" sldId="277"/>
            <ac:spMk id="2" creationId="{FD7D9EC3-684E-4FA3-8E55-6C4D2280FD75}"/>
          </ac:spMkLst>
        </pc:spChg>
        <pc:spChg chg="del">
          <ac:chgData name="Guest User" userId="S::urn:spo:anon#2c4b8253dac001f67b2f18f781abde46940f33980a3914ea539aa3d04a32fd3e::" providerId="AD" clId="Web-{F8278FBE-52FB-411D-899A-9C293E8ED6C1}" dt="2021-10-21T15:13:30.565" v="497"/>
          <ac:spMkLst>
            <pc:docMk/>
            <pc:sldMk cId="4288192948" sldId="277"/>
            <ac:spMk id="3" creationId="{20A5E006-B593-424F-92A0-6B39C4278E80}"/>
          </ac:spMkLst>
        </pc:spChg>
        <pc:spChg chg="add del mod">
          <ac:chgData name="Guest User" userId="S::urn:spo:anon#2c4b8253dac001f67b2f18f781abde46940f33980a3914ea539aa3d04a32fd3e::" providerId="AD" clId="Web-{F8278FBE-52FB-411D-899A-9C293E8ED6C1}" dt="2021-10-21T15:14:27.113" v="499"/>
          <ac:spMkLst>
            <pc:docMk/>
            <pc:sldMk cId="4288192948" sldId="277"/>
            <ac:spMk id="6" creationId="{255B2B54-E3A6-419B-9CC5-9C1557C9F5C5}"/>
          </ac:spMkLst>
        </pc:spChg>
        <pc:spChg chg="add del mod">
          <ac:chgData name="Guest User" userId="S::urn:spo:anon#2c4b8253dac001f67b2f18f781abde46940f33980a3914ea539aa3d04a32fd3e::" providerId="AD" clId="Web-{F8278FBE-52FB-411D-899A-9C293E8ED6C1}" dt="2021-10-21T15:14:40.598" v="501"/>
          <ac:spMkLst>
            <pc:docMk/>
            <pc:sldMk cId="4288192948" sldId="277"/>
            <ac:spMk id="16" creationId="{100C4759-1480-46A0-875E-C805D5FF0EB5}"/>
          </ac:spMkLst>
        </pc:spChg>
        <pc:spChg chg="add del">
          <ac:chgData name="Guest User" userId="S::urn:spo:anon#2c4b8253dac001f67b2f18f781abde46940f33980a3914ea539aa3d04a32fd3e::" providerId="AD" clId="Web-{F8278FBE-52FB-411D-899A-9C293E8ED6C1}" dt="2021-10-21T15:21:11.169" v="695"/>
          <ac:spMkLst>
            <pc:docMk/>
            <pc:sldMk cId="4288192948" sldId="277"/>
            <ac:spMk id="20" creationId="{42285737-90EE-47DC-AC80-8AE156B11969}"/>
          </ac:spMkLst>
        </pc:spChg>
        <pc:spChg chg="add del">
          <ac:chgData name="Guest User" userId="S::urn:spo:anon#2c4b8253dac001f67b2f18f781abde46940f33980a3914ea539aa3d04a32fd3e::" providerId="AD" clId="Web-{F8278FBE-52FB-411D-899A-9C293E8ED6C1}" dt="2021-10-21T15:19:40.839" v="681"/>
          <ac:spMkLst>
            <pc:docMk/>
            <pc:sldMk cId="4288192948" sldId="277"/>
            <ac:spMk id="22" creationId="{6C4028FD-8BAA-4A19-BFDE-594D991B7552}"/>
          </ac:spMkLst>
        </pc:spChg>
        <pc:spChg chg="add del">
          <ac:chgData name="Guest User" userId="S::urn:spo:anon#2c4b8253dac001f67b2f18f781abde46940f33980a3914ea539aa3d04a32fd3e::" providerId="AD" clId="Web-{F8278FBE-52FB-411D-899A-9C293E8ED6C1}" dt="2021-10-21T15:19:56.824" v="683"/>
          <ac:spMkLst>
            <pc:docMk/>
            <pc:sldMk cId="4288192948" sldId="277"/>
            <ac:spMk id="23" creationId="{C5E6CFF1-2F42-4E10-9A97-F116F46F53FE}"/>
          </ac:spMkLst>
        </pc:spChg>
        <pc:spChg chg="add del">
          <ac:chgData name="Guest User" userId="S::urn:spo:anon#2c4b8253dac001f67b2f18f781abde46940f33980a3914ea539aa3d04a32fd3e::" providerId="AD" clId="Web-{F8278FBE-52FB-411D-899A-9C293E8ED6C1}" dt="2021-10-21T15:20:53.231" v="690"/>
          <ac:spMkLst>
            <pc:docMk/>
            <pc:sldMk cId="4288192948" sldId="277"/>
            <ac:spMk id="33" creationId="{DCC231C8-C761-4B31-9B1C-C6D19248C6B3}"/>
          </ac:spMkLst>
        </pc:spChg>
        <pc:spChg chg="add del">
          <ac:chgData name="Guest User" userId="S::urn:spo:anon#2c4b8253dac001f67b2f18f781abde46940f33980a3914ea539aa3d04a32fd3e::" providerId="AD" clId="Web-{F8278FBE-52FB-411D-899A-9C293E8ED6C1}" dt="2021-10-21T15:20:56.059" v="692"/>
          <ac:spMkLst>
            <pc:docMk/>
            <pc:sldMk cId="4288192948" sldId="277"/>
            <ac:spMk id="34" creationId="{B819A166-7571-4003-A6B8-B62034C3ED30}"/>
          </ac:spMkLst>
        </pc:spChg>
        <pc:spChg chg="add del">
          <ac:chgData name="Guest User" userId="S::urn:spo:anon#2c4b8253dac001f67b2f18f781abde46940f33980a3914ea539aa3d04a32fd3e::" providerId="AD" clId="Web-{F8278FBE-52FB-411D-899A-9C293E8ED6C1}" dt="2021-10-21T15:20:42.778" v="688"/>
          <ac:spMkLst>
            <pc:docMk/>
            <pc:sldMk cId="4288192948" sldId="277"/>
            <ac:spMk id="35" creationId="{B819A166-7571-4003-A6B8-B62034C3ED30}"/>
          </ac:spMkLst>
        </pc:spChg>
        <pc:spChg chg="add del">
          <ac:chgData name="Guest User" userId="S::urn:spo:anon#2c4b8253dac001f67b2f18f781abde46940f33980a3914ea539aa3d04a32fd3e::" providerId="AD" clId="Web-{F8278FBE-52FB-411D-899A-9C293E8ED6C1}" dt="2021-10-21T15:21:11.107" v="694"/>
          <ac:spMkLst>
            <pc:docMk/>
            <pc:sldMk cId="4288192948" sldId="277"/>
            <ac:spMk id="36" creationId="{BACC6370-2D7E-4714-9D71-7542949D7D5D}"/>
          </ac:spMkLst>
        </pc:spChg>
        <pc:spChg chg="add del">
          <ac:chgData name="Guest User" userId="S::urn:spo:anon#2c4b8253dac001f67b2f18f781abde46940f33980a3914ea539aa3d04a32fd3e::" providerId="AD" clId="Web-{F8278FBE-52FB-411D-899A-9C293E8ED6C1}" dt="2021-10-21T15:21:11.107" v="694"/>
          <ac:spMkLst>
            <pc:docMk/>
            <pc:sldMk cId="4288192948" sldId="277"/>
            <ac:spMk id="37" creationId="{F68B3F68-107C-434F-AA38-110D5EA91B85}"/>
          </ac:spMkLst>
        </pc:spChg>
        <pc:spChg chg="add del">
          <ac:chgData name="Guest User" userId="S::urn:spo:anon#2c4b8253dac001f67b2f18f781abde46940f33980a3914ea539aa3d04a32fd3e::" providerId="AD" clId="Web-{F8278FBE-52FB-411D-899A-9C293E8ED6C1}" dt="2021-10-21T15:21:47.654" v="698"/>
          <ac:spMkLst>
            <pc:docMk/>
            <pc:sldMk cId="4288192948" sldId="277"/>
            <ac:spMk id="38" creationId="{B819A166-7571-4003-A6B8-B62034C3ED30}"/>
          </ac:spMkLst>
        </pc:spChg>
        <pc:spChg chg="add del">
          <ac:chgData name="Guest User" userId="S::urn:spo:anon#2c4b8253dac001f67b2f18f781abde46940f33980a3914ea539aa3d04a32fd3e::" providerId="AD" clId="Web-{F8278FBE-52FB-411D-899A-9C293E8ED6C1}" dt="2021-10-21T15:21:11.107" v="694"/>
          <ac:spMkLst>
            <pc:docMk/>
            <pc:sldMk cId="4288192948" sldId="277"/>
            <ac:spMk id="39" creationId="{AAD0DBB9-1A4B-4391-81D4-CB19F9AB918A}"/>
          </ac:spMkLst>
        </pc:spChg>
        <pc:spChg chg="add">
          <ac:chgData name="Guest User" userId="S::urn:spo:anon#2c4b8253dac001f67b2f18f781abde46940f33980a3914ea539aa3d04a32fd3e::" providerId="AD" clId="Web-{F8278FBE-52FB-411D-899A-9C293E8ED6C1}" dt="2021-10-21T15:21:47.654" v="698"/>
          <ac:spMkLst>
            <pc:docMk/>
            <pc:sldMk cId="4288192948" sldId="277"/>
            <ac:spMk id="40" creationId="{42285737-90EE-47DC-AC80-8AE156B11969}"/>
          </ac:spMkLst>
        </pc:spChg>
        <pc:spChg chg="add del">
          <ac:chgData name="Guest User" userId="S::urn:spo:anon#2c4b8253dac001f67b2f18f781abde46940f33980a3914ea539aa3d04a32fd3e::" providerId="AD" clId="Web-{F8278FBE-52FB-411D-899A-9C293E8ED6C1}" dt="2021-10-21T15:21:11.107" v="694"/>
          <ac:spMkLst>
            <pc:docMk/>
            <pc:sldMk cId="4288192948" sldId="277"/>
            <ac:spMk id="41" creationId="{063BBA22-50EA-4C4D-BE05-F1CE4E63AA56}"/>
          </ac:spMkLst>
        </pc:spChg>
        <pc:spChg chg="add del">
          <ac:chgData name="Guest User" userId="S::urn:spo:anon#2c4b8253dac001f67b2f18f781abde46940f33980a3914ea539aa3d04a32fd3e::" providerId="AD" clId="Web-{F8278FBE-52FB-411D-899A-9C293E8ED6C1}" dt="2021-10-21T15:21:47.608" v="697"/>
          <ac:spMkLst>
            <pc:docMk/>
            <pc:sldMk cId="4288192948" sldId="277"/>
            <ac:spMk id="43" creationId="{6C4028FD-8BAA-4A19-BFDE-594D991B7552}"/>
          </ac:spMkLst>
        </pc:spChg>
        <pc:spChg chg="add del mod">
          <ac:chgData name="Guest User" userId="S::urn:spo:anon#2c4b8253dac001f67b2f18f781abde46940f33980a3914ea539aa3d04a32fd3e::" providerId="AD" clId="Web-{F8278FBE-52FB-411D-899A-9C293E8ED6C1}" dt="2021-10-21T15:19:03.823" v="676"/>
          <ac:spMkLst>
            <pc:docMk/>
            <pc:sldMk cId="4288192948" sldId="277"/>
            <ac:spMk id="2054" creationId="{6CE97310-1C2B-492F-9471-54B1D5AD3E08}"/>
          </ac:spMkLst>
        </pc:spChg>
        <pc:grpChg chg="add del">
          <ac:chgData name="Guest User" userId="S::urn:spo:anon#2c4b8253dac001f67b2f18f781abde46940f33980a3914ea539aa3d04a32fd3e::" providerId="AD" clId="Web-{F8278FBE-52FB-411D-899A-9C293E8ED6C1}" dt="2021-10-21T15:21:11.169" v="695"/>
          <ac:grpSpMkLst>
            <pc:docMk/>
            <pc:sldMk cId="4288192948" sldId="277"/>
            <ac:grpSpMk id="24" creationId="{B57BDC17-F1B3-455F-BBF1-680AA1F25C06}"/>
          </ac:grpSpMkLst>
        </pc:grpChg>
        <pc:grpChg chg="add">
          <ac:chgData name="Guest User" userId="S::urn:spo:anon#2c4b8253dac001f67b2f18f781abde46940f33980a3914ea539aa3d04a32fd3e::" providerId="AD" clId="Web-{F8278FBE-52FB-411D-899A-9C293E8ED6C1}" dt="2021-10-21T15:21:47.654" v="698"/>
          <ac:grpSpMkLst>
            <pc:docMk/>
            <pc:sldMk cId="4288192948" sldId="277"/>
            <ac:grpSpMk id="45" creationId="{B57BDC17-F1B3-455F-BBF1-680AA1F25C06}"/>
          </ac:grpSpMkLst>
        </pc:grpChg>
        <pc:graphicFrameChg chg="add del mod ord modGraphic">
          <ac:chgData name="Guest User" userId="S::urn:spo:anon#2c4b8253dac001f67b2f18f781abde46940f33980a3914ea539aa3d04a32fd3e::" providerId="AD" clId="Web-{F8278FBE-52FB-411D-899A-9C293E8ED6C1}" dt="2021-10-21T15:14:30.973" v="500"/>
          <ac:graphicFrameMkLst>
            <pc:docMk/>
            <pc:sldMk cId="4288192948" sldId="277"/>
            <ac:graphicFrameMk id="7" creationId="{1CBB5725-3E20-4043-9D2A-758BF31B998E}"/>
          </ac:graphicFrameMkLst>
        </pc:graphicFrameChg>
        <pc:graphicFrameChg chg="add del mod ord modGraphic">
          <ac:chgData name="Guest User" userId="S::urn:spo:anon#2c4b8253dac001f67b2f18f781abde46940f33980a3914ea539aa3d04a32fd3e::" providerId="AD" clId="Web-{F8278FBE-52FB-411D-899A-9C293E8ED6C1}" dt="2021-10-21T19:21:44.770" v="1996" actId="20577"/>
          <ac:graphicFrameMkLst>
            <pc:docMk/>
            <pc:sldMk cId="4288192948" sldId="277"/>
            <ac:graphicFrameMk id="17" creationId="{745C6F17-7D50-4BC6-89F6-61E60F900968}"/>
          </ac:graphicFrameMkLst>
        </pc:graphicFrameChg>
        <pc:picChg chg="add del mod ord">
          <ac:chgData name="Guest User" userId="S::urn:spo:anon#2c4b8253dac001f67b2f18f781abde46940f33980a3914ea539aa3d04a32fd3e::" providerId="AD" clId="Web-{F8278FBE-52FB-411D-899A-9C293E8ED6C1}" dt="2021-10-21T15:13:50.659" v="498"/>
          <ac:picMkLst>
            <pc:docMk/>
            <pc:sldMk cId="4288192948" sldId="277"/>
            <ac:picMk id="4" creationId="{AD96C289-FBBE-4E99-A098-4F21B2E2693E}"/>
          </ac:picMkLst>
        </pc:picChg>
        <pc:picChg chg="add del">
          <ac:chgData name="Guest User" userId="S::urn:spo:anon#2c4b8253dac001f67b2f18f781abde46940f33980a3914ea539aa3d04a32fd3e::" providerId="AD" clId="Web-{F8278FBE-52FB-411D-899A-9C293E8ED6C1}" dt="2021-10-21T15:19:56.824" v="683"/>
          <ac:picMkLst>
            <pc:docMk/>
            <pc:sldMk cId="4288192948" sldId="277"/>
            <ac:picMk id="19" creationId="{08D14094-0D63-472D-A07F-8B46864BA9D1}"/>
          </ac:picMkLst>
        </pc:picChg>
        <pc:picChg chg="add del">
          <ac:chgData name="Guest User" userId="S::urn:spo:anon#2c4b8253dac001f67b2f18f781abde46940f33980a3914ea539aa3d04a32fd3e::" providerId="AD" clId="Web-{F8278FBE-52FB-411D-899A-9C293E8ED6C1}" dt="2021-10-21T15:20:29.653" v="686"/>
          <ac:picMkLst>
            <pc:docMk/>
            <pc:sldMk cId="4288192948" sldId="277"/>
            <ac:picMk id="32" creationId="{A70EF4C1-DE54-4B66-9605-216F5718FBDF}"/>
          </ac:picMkLst>
        </pc:picChg>
        <pc:cxnChg chg="add del">
          <ac:chgData name="Guest User" userId="S::urn:spo:anon#2c4b8253dac001f67b2f18f781abde46940f33980a3914ea539aa3d04a32fd3e::" providerId="AD" clId="Web-{F8278FBE-52FB-411D-899A-9C293E8ED6C1}" dt="2021-10-21T15:19:56.824" v="683"/>
          <ac:cxnSpMkLst>
            <pc:docMk/>
            <pc:sldMk cId="4288192948" sldId="277"/>
            <ac:cxnSpMk id="25" creationId="{67182200-4859-4C8D-BCBB-55B245C28BA3}"/>
          </ac:cxnSpMkLst>
        </pc:cxnChg>
      </pc:sldChg>
      <pc:sldChg chg="addSp delSp modSp new mod ord setBg">
        <pc:chgData name="Guest User" userId="S::urn:spo:anon#2c4b8253dac001f67b2f18f781abde46940f33980a3914ea539aa3d04a32fd3e::" providerId="AD" clId="Web-{F8278FBE-52FB-411D-899A-9C293E8ED6C1}" dt="2021-10-21T19:15:08.838" v="1985"/>
        <pc:sldMkLst>
          <pc:docMk/>
          <pc:sldMk cId="2804313151" sldId="278"/>
        </pc:sldMkLst>
        <pc:spChg chg="mod">
          <ac:chgData name="Guest User" userId="S::urn:spo:anon#2c4b8253dac001f67b2f18f781abde46940f33980a3914ea539aa3d04a32fd3e::" providerId="AD" clId="Web-{F8278FBE-52FB-411D-899A-9C293E8ED6C1}" dt="2021-10-21T18:02:15.430" v="1355"/>
          <ac:spMkLst>
            <pc:docMk/>
            <pc:sldMk cId="2804313151" sldId="278"/>
            <ac:spMk id="2" creationId="{C19C260D-490A-470C-A150-98D9A9F84AE8}"/>
          </ac:spMkLst>
        </pc:spChg>
        <pc:spChg chg="del">
          <ac:chgData name="Guest User" userId="S::urn:spo:anon#2c4b8253dac001f67b2f18f781abde46940f33980a3914ea539aa3d04a32fd3e::" providerId="AD" clId="Web-{F8278FBE-52FB-411D-899A-9C293E8ED6C1}" dt="2021-10-21T18:00:43.865" v="1326"/>
          <ac:spMkLst>
            <pc:docMk/>
            <pc:sldMk cId="2804313151" sldId="278"/>
            <ac:spMk id="3" creationId="{6B74025F-129E-4CFF-971D-D8D0A08A3248}"/>
          </ac:spMkLst>
        </pc:spChg>
        <pc:spChg chg="add del">
          <ac:chgData name="Guest User" userId="S::urn:spo:anon#2c4b8253dac001f67b2f18f781abde46940f33980a3914ea539aa3d04a32fd3e::" providerId="AD" clId="Web-{F8278FBE-52FB-411D-899A-9C293E8ED6C1}" dt="2021-10-21T18:01:51.507" v="1350"/>
          <ac:spMkLst>
            <pc:docMk/>
            <pc:sldMk cId="2804313151" sldId="278"/>
            <ac:spMk id="6" creationId="{6753252F-4873-4F63-801D-CC719279A7D5}"/>
          </ac:spMkLst>
        </pc:spChg>
        <pc:spChg chg="add del">
          <ac:chgData name="Guest User" userId="S::urn:spo:anon#2c4b8253dac001f67b2f18f781abde46940f33980a3914ea539aa3d04a32fd3e::" providerId="AD" clId="Web-{F8278FBE-52FB-411D-899A-9C293E8ED6C1}" dt="2021-10-21T18:01:59.695" v="1352"/>
          <ac:spMkLst>
            <pc:docMk/>
            <pc:sldMk cId="2804313151" sldId="278"/>
            <ac:spMk id="7" creationId="{FF9B822F-893E-44C8-963C-64F50ACECBB2}"/>
          </ac:spMkLst>
        </pc:spChg>
        <pc:spChg chg="add del">
          <ac:chgData name="Guest User" userId="S::urn:spo:anon#2c4b8253dac001f67b2f18f781abde46940f33980a3914ea539aa3d04a32fd3e::" providerId="AD" clId="Web-{F8278FBE-52FB-411D-899A-9C293E8ED6C1}" dt="2021-10-21T18:01:59.695" v="1352"/>
          <ac:spMkLst>
            <pc:docMk/>
            <pc:sldMk cId="2804313151" sldId="278"/>
            <ac:spMk id="8" creationId="{B76A37EC-FC50-4B05-92FE-AAC0393E0081}"/>
          </ac:spMkLst>
        </pc:spChg>
        <pc:spChg chg="add del">
          <ac:chgData name="Guest User" userId="S::urn:spo:anon#2c4b8253dac001f67b2f18f781abde46940f33980a3914ea539aa3d04a32fd3e::" providerId="AD" clId="Web-{F8278FBE-52FB-411D-899A-9C293E8ED6C1}" dt="2021-10-21T18:01:45.382" v="1348"/>
          <ac:spMkLst>
            <pc:docMk/>
            <pc:sldMk cId="2804313151" sldId="278"/>
            <ac:spMk id="9" creationId="{D4771268-CB57-404A-9271-370EB28F6090}"/>
          </ac:spMkLst>
        </pc:spChg>
        <pc:spChg chg="add del">
          <ac:chgData name="Guest User" userId="S::urn:spo:anon#2c4b8253dac001f67b2f18f781abde46940f33980a3914ea539aa3d04a32fd3e::" providerId="AD" clId="Web-{F8278FBE-52FB-411D-899A-9C293E8ED6C1}" dt="2021-10-21T18:02:15.414" v="1354"/>
          <ac:spMkLst>
            <pc:docMk/>
            <pc:sldMk cId="2804313151" sldId="278"/>
            <ac:spMk id="10" creationId="{131BAD53-4E89-4F62-BBB7-26359763ED39}"/>
          </ac:spMkLst>
        </pc:spChg>
        <pc:spChg chg="add del">
          <ac:chgData name="Guest User" userId="S::urn:spo:anon#2c4b8253dac001f67b2f18f781abde46940f33980a3914ea539aa3d04a32fd3e::" providerId="AD" clId="Web-{F8278FBE-52FB-411D-899A-9C293E8ED6C1}" dt="2021-10-21T18:01:51.507" v="1350"/>
          <ac:spMkLst>
            <pc:docMk/>
            <pc:sldMk cId="2804313151" sldId="278"/>
            <ac:spMk id="11" creationId="{047C8CCB-F95D-4249-92DD-651249D3535A}"/>
          </ac:spMkLst>
        </pc:spChg>
        <pc:spChg chg="add del">
          <ac:chgData name="Guest User" userId="S::urn:spo:anon#2c4b8253dac001f67b2f18f781abde46940f33980a3914ea539aa3d04a32fd3e::" providerId="AD" clId="Web-{F8278FBE-52FB-411D-899A-9C293E8ED6C1}" dt="2021-10-21T18:02:15.414" v="1354"/>
          <ac:spMkLst>
            <pc:docMk/>
            <pc:sldMk cId="2804313151" sldId="278"/>
            <ac:spMk id="12" creationId="{62756DA2-40EB-4C6F-B962-5822FFB54FB6}"/>
          </ac:spMkLst>
        </pc:spChg>
        <pc:spChg chg="add del">
          <ac:chgData name="Guest User" userId="S::urn:spo:anon#2c4b8253dac001f67b2f18f781abde46940f33980a3914ea539aa3d04a32fd3e::" providerId="AD" clId="Web-{F8278FBE-52FB-411D-899A-9C293E8ED6C1}" dt="2021-10-21T18:01:59.695" v="1352"/>
          <ac:spMkLst>
            <pc:docMk/>
            <pc:sldMk cId="2804313151" sldId="278"/>
            <ac:spMk id="13" creationId="{EBF87945-A001-489F-9D9B-7D9435F0B9CA}"/>
          </ac:spMkLst>
        </pc:spChg>
        <pc:spChg chg="add del">
          <ac:chgData name="Guest User" userId="S::urn:spo:anon#2c4b8253dac001f67b2f18f781abde46940f33980a3914ea539aa3d04a32fd3e::" providerId="AD" clId="Web-{F8278FBE-52FB-411D-899A-9C293E8ED6C1}" dt="2021-10-21T18:02:15.414" v="1354"/>
          <ac:spMkLst>
            <pc:docMk/>
            <pc:sldMk cId="2804313151" sldId="278"/>
            <ac:spMk id="14" creationId="{3345C76D-50C6-46C6-BB42-4C9C6EE2EF23}"/>
          </ac:spMkLst>
        </pc:spChg>
        <pc:spChg chg="add">
          <ac:chgData name="Guest User" userId="S::urn:spo:anon#2c4b8253dac001f67b2f18f781abde46940f33980a3914ea539aa3d04a32fd3e::" providerId="AD" clId="Web-{F8278FBE-52FB-411D-899A-9C293E8ED6C1}" dt="2021-10-21T18:02:15.430" v="1355"/>
          <ac:spMkLst>
            <pc:docMk/>
            <pc:sldMk cId="2804313151" sldId="278"/>
            <ac:spMk id="15" creationId="{6753252F-4873-4F63-801D-CC719279A7D5}"/>
          </ac:spMkLst>
        </pc:spChg>
        <pc:spChg chg="add">
          <ac:chgData name="Guest User" userId="S::urn:spo:anon#2c4b8253dac001f67b2f18f781abde46940f33980a3914ea539aa3d04a32fd3e::" providerId="AD" clId="Web-{F8278FBE-52FB-411D-899A-9C293E8ED6C1}" dt="2021-10-21T18:02:15.430" v="1355"/>
          <ac:spMkLst>
            <pc:docMk/>
            <pc:sldMk cId="2804313151" sldId="278"/>
            <ac:spMk id="16" creationId="{047C8CCB-F95D-4249-92DD-651249D3535A}"/>
          </ac:spMkLst>
        </pc:spChg>
        <pc:picChg chg="add mod ord">
          <ac:chgData name="Guest User" userId="S::urn:spo:anon#2c4b8253dac001f67b2f18f781abde46940f33980a3914ea539aa3d04a32fd3e::" providerId="AD" clId="Web-{F8278FBE-52FB-411D-899A-9C293E8ED6C1}" dt="2021-10-21T18:02:15.430" v="1355"/>
          <ac:picMkLst>
            <pc:docMk/>
            <pc:sldMk cId="2804313151" sldId="278"/>
            <ac:picMk id="4" creationId="{23945651-0166-4896-A644-38834E328DFC}"/>
          </ac:picMkLst>
        </pc:picChg>
      </pc:sldChg>
      <pc:sldChg chg="addSp delSp modSp new mod setBg">
        <pc:chgData name="Guest User" userId="S::urn:spo:anon#2c4b8253dac001f67b2f18f781abde46940f33980a3914ea539aa3d04a32fd3e::" providerId="AD" clId="Web-{F8278FBE-52FB-411D-899A-9C293E8ED6C1}" dt="2021-10-21T19:04:13.228" v="1925"/>
        <pc:sldMkLst>
          <pc:docMk/>
          <pc:sldMk cId="3296901624" sldId="279"/>
        </pc:sldMkLst>
        <pc:spChg chg="mod">
          <ac:chgData name="Guest User" userId="S::urn:spo:anon#2c4b8253dac001f67b2f18f781abde46940f33980a3914ea539aa3d04a32fd3e::" providerId="AD" clId="Web-{F8278FBE-52FB-411D-899A-9C293E8ED6C1}" dt="2021-10-21T18:59:28.470" v="1838" actId="20577"/>
          <ac:spMkLst>
            <pc:docMk/>
            <pc:sldMk cId="3296901624" sldId="279"/>
            <ac:spMk id="2" creationId="{66966530-3D10-4023-B8A4-7F2304D8A0C4}"/>
          </ac:spMkLst>
        </pc:spChg>
        <pc:spChg chg="del">
          <ac:chgData name="Guest User" userId="S::urn:spo:anon#2c4b8253dac001f67b2f18f781abde46940f33980a3914ea539aa3d04a32fd3e::" providerId="AD" clId="Web-{F8278FBE-52FB-411D-899A-9C293E8ED6C1}" dt="2021-10-21T15:32:33.357" v="707"/>
          <ac:spMkLst>
            <pc:docMk/>
            <pc:sldMk cId="3296901624" sldId="279"/>
            <ac:spMk id="3" creationId="{9DC5BE01-4C92-4762-8F18-906ECEE3226D}"/>
          </ac:spMkLst>
        </pc:spChg>
        <pc:spChg chg="add del mod">
          <ac:chgData name="Guest User" userId="S::urn:spo:anon#2c4b8253dac001f67b2f18f781abde46940f33980a3914ea539aa3d04a32fd3e::" providerId="AD" clId="Web-{F8278FBE-52FB-411D-899A-9C293E8ED6C1}" dt="2021-10-21T15:34:45.828" v="709"/>
          <ac:spMkLst>
            <pc:docMk/>
            <pc:sldMk cId="3296901624" sldId="279"/>
            <ac:spMk id="6" creationId="{CE7D9272-F67F-46C6-B2CB-44813F828442}"/>
          </ac:spMkLst>
        </pc:spChg>
        <pc:spChg chg="add del">
          <ac:chgData name="Guest User" userId="S::urn:spo:anon#2c4b8253dac001f67b2f18f781abde46940f33980a3914ea539aa3d04a32fd3e::" providerId="AD" clId="Web-{F8278FBE-52FB-411D-899A-9C293E8ED6C1}" dt="2021-10-21T15:45:44.906" v="900"/>
          <ac:spMkLst>
            <pc:docMk/>
            <pc:sldMk cId="3296901624" sldId="279"/>
            <ac:spMk id="9" creationId="{3E11714A-8577-4C29-85C8-035BA76871C6}"/>
          </ac:spMkLst>
        </pc:spChg>
        <pc:spChg chg="add">
          <ac:chgData name="Guest User" userId="S::urn:spo:anon#2c4b8253dac001f67b2f18f781abde46940f33980a3914ea539aa3d04a32fd3e::" providerId="AD" clId="Web-{F8278FBE-52FB-411D-899A-9C293E8ED6C1}" dt="2021-10-21T15:43:20.825" v="885"/>
          <ac:spMkLst>
            <pc:docMk/>
            <pc:sldMk cId="3296901624" sldId="279"/>
            <ac:spMk id="10" creationId="{3B47FC9C-2ED3-4100-A4EF-E8CDFEE106C9}"/>
          </ac:spMkLst>
        </pc:spChg>
        <pc:spChg chg="add del">
          <ac:chgData name="Guest User" userId="S::urn:spo:anon#2c4b8253dac001f67b2f18f781abde46940f33980a3914ea539aa3d04a32fd3e::" providerId="AD" clId="Web-{F8278FBE-52FB-411D-899A-9C293E8ED6C1}" dt="2021-10-21T15:43:20.809" v="884"/>
          <ac:spMkLst>
            <pc:docMk/>
            <pc:sldMk cId="3296901624" sldId="279"/>
            <ac:spMk id="13" creationId="{759B06A6-211C-43A2-8278-A81EAAD3AA67}"/>
          </ac:spMkLst>
        </pc:spChg>
        <pc:graphicFrameChg chg="add del mod ord modGraphic">
          <ac:chgData name="Guest User" userId="S::urn:spo:anon#2c4b8253dac001f67b2f18f781abde46940f33980a3914ea539aa3d04a32fd3e::" providerId="AD" clId="Web-{F8278FBE-52FB-411D-899A-9C293E8ED6C1}" dt="2021-10-21T15:34:14.468" v="708"/>
          <ac:graphicFrameMkLst>
            <pc:docMk/>
            <pc:sldMk cId="3296901624" sldId="279"/>
            <ac:graphicFrameMk id="4" creationId="{60D44F37-8543-45BF-A9C9-F0C399DA8393}"/>
          </ac:graphicFrameMkLst>
        </pc:graphicFrameChg>
        <pc:graphicFrameChg chg="add mod ord modGraphic">
          <ac:chgData name="Guest User" userId="S::urn:spo:anon#2c4b8253dac001f67b2f18f781abde46940f33980a3914ea539aa3d04a32fd3e::" providerId="AD" clId="Web-{F8278FBE-52FB-411D-899A-9C293E8ED6C1}" dt="2021-10-21T19:03:12.179" v="1899"/>
          <ac:graphicFrameMkLst>
            <pc:docMk/>
            <pc:sldMk cId="3296901624" sldId="279"/>
            <ac:graphicFrameMk id="7" creationId="{E747CFC7-B787-49E4-AD60-C47FC4611F03}"/>
          </ac:graphicFrameMkLst>
        </pc:graphicFrameChg>
        <pc:graphicFrameChg chg="add mod ord modGraphic">
          <ac:chgData name="Guest User" userId="S::urn:spo:anon#2c4b8253dac001f67b2f18f781abde46940f33980a3914ea539aa3d04a32fd3e::" providerId="AD" clId="Web-{F8278FBE-52FB-411D-899A-9C293E8ED6C1}" dt="2021-10-21T19:01:54.412" v="1845"/>
          <ac:graphicFrameMkLst>
            <pc:docMk/>
            <pc:sldMk cId="3296901624" sldId="279"/>
            <ac:graphicFrameMk id="8" creationId="{E95573AA-A373-4952-A62E-AD0E37C760CF}"/>
          </ac:graphicFrameMkLst>
        </pc:graphicFrameChg>
        <pc:graphicFrameChg chg="add del mod">
          <ac:chgData name="Guest User" userId="S::urn:spo:anon#2c4b8253dac001f67b2f18f781abde46940f33980a3914ea539aa3d04a32fd3e::" providerId="AD" clId="Web-{F8278FBE-52FB-411D-899A-9C293E8ED6C1}" dt="2021-10-21T18:58:27.609" v="1824"/>
          <ac:graphicFrameMkLst>
            <pc:docMk/>
            <pc:sldMk cId="3296901624" sldId="279"/>
            <ac:graphicFrameMk id="9" creationId="{2A7EB860-C4D5-420A-B585-CDD48B82FEAA}"/>
          </ac:graphicFrameMkLst>
        </pc:graphicFrameChg>
        <pc:graphicFrameChg chg="add mod modGraphic">
          <ac:chgData name="Guest User" userId="S::urn:spo:anon#2c4b8253dac001f67b2f18f781abde46940f33980a3914ea539aa3d04a32fd3e::" providerId="AD" clId="Web-{F8278FBE-52FB-411D-899A-9C293E8ED6C1}" dt="2021-10-21T19:02:03.396" v="1853"/>
          <ac:graphicFrameMkLst>
            <pc:docMk/>
            <pc:sldMk cId="3296901624" sldId="279"/>
            <ac:graphicFrameMk id="11" creationId="{6360E9AA-EA0D-4CEA-A634-33FC1644356B}"/>
          </ac:graphicFrameMkLst>
        </pc:graphicFrameChg>
        <pc:graphicFrameChg chg="add mod modGraphic">
          <ac:chgData name="Guest User" userId="S::urn:spo:anon#2c4b8253dac001f67b2f18f781abde46940f33980a3914ea539aa3d04a32fd3e::" providerId="AD" clId="Web-{F8278FBE-52FB-411D-899A-9C293E8ED6C1}" dt="2021-10-21T19:02:20.990" v="1865"/>
          <ac:graphicFrameMkLst>
            <pc:docMk/>
            <pc:sldMk cId="3296901624" sldId="279"/>
            <ac:graphicFrameMk id="12" creationId="{ADE7B9C5-4334-474C-9FB5-758B68A5EB45}"/>
          </ac:graphicFrameMkLst>
        </pc:graphicFrameChg>
        <pc:graphicFrameChg chg="add mod modGraphic">
          <ac:chgData name="Guest User" userId="S::urn:spo:anon#2c4b8253dac001f67b2f18f781abde46940f33980a3914ea539aa3d04a32fd3e::" providerId="AD" clId="Web-{F8278FBE-52FB-411D-899A-9C293E8ED6C1}" dt="2021-10-21T19:03:45.696" v="1905"/>
          <ac:graphicFrameMkLst>
            <pc:docMk/>
            <pc:sldMk cId="3296901624" sldId="279"/>
            <ac:graphicFrameMk id="13" creationId="{A3856AFF-29F7-44A8-B7F3-6C1B98375D37}"/>
          </ac:graphicFrameMkLst>
        </pc:graphicFrameChg>
        <pc:graphicFrameChg chg="add del mod modGraphic">
          <ac:chgData name="Guest User" userId="S::urn:spo:anon#2c4b8253dac001f67b2f18f781abde46940f33980a3914ea539aa3d04a32fd3e::" providerId="AD" clId="Web-{F8278FBE-52FB-411D-899A-9C293E8ED6C1}" dt="2021-10-21T18:58:40.891" v="1828"/>
          <ac:graphicFrameMkLst>
            <pc:docMk/>
            <pc:sldMk cId="3296901624" sldId="279"/>
            <ac:graphicFrameMk id="14" creationId="{69634EBD-99A8-4178-9575-6C9A63379B28}"/>
          </ac:graphicFrameMkLst>
        </pc:graphicFrameChg>
        <pc:graphicFrameChg chg="add mod modGraphic">
          <ac:chgData name="Guest User" userId="S::urn:spo:anon#2c4b8253dac001f67b2f18f781abde46940f33980a3914ea539aa3d04a32fd3e::" providerId="AD" clId="Web-{F8278FBE-52FB-411D-899A-9C293E8ED6C1}" dt="2021-10-21T19:04:13.228" v="1925"/>
          <ac:graphicFrameMkLst>
            <pc:docMk/>
            <pc:sldMk cId="3296901624" sldId="279"/>
            <ac:graphicFrameMk id="15" creationId="{AD4C5B0A-9EDD-4CB9-9283-60E8F540FC4F}"/>
          </ac:graphicFrameMkLst>
        </pc:graphicFrameChg>
        <pc:graphicFrameChg chg="add del mod">
          <ac:chgData name="Guest User" userId="S::urn:spo:anon#2c4b8253dac001f67b2f18f781abde46940f33980a3914ea539aa3d04a32fd3e::" providerId="AD" clId="Web-{F8278FBE-52FB-411D-899A-9C293E8ED6C1}" dt="2021-10-21T18:58:53.251" v="1832"/>
          <ac:graphicFrameMkLst>
            <pc:docMk/>
            <pc:sldMk cId="3296901624" sldId="279"/>
            <ac:graphicFrameMk id="16" creationId="{15C12542-B52C-46D2-B6D2-FCBA24D21B64}"/>
          </ac:graphicFrameMkLst>
        </pc:graphicFrameChg>
        <pc:graphicFrameChg chg="add del mod">
          <ac:chgData name="Guest User" userId="S::urn:spo:anon#2c4b8253dac001f67b2f18f781abde46940f33980a3914ea539aa3d04a32fd3e::" providerId="AD" clId="Web-{F8278FBE-52FB-411D-899A-9C293E8ED6C1}" dt="2021-10-21T18:59:03.392" v="1834"/>
          <ac:graphicFrameMkLst>
            <pc:docMk/>
            <pc:sldMk cId="3296901624" sldId="279"/>
            <ac:graphicFrameMk id="17" creationId="{D08A1ED3-CF4D-492A-82AB-D7D0279F598C}"/>
          </ac:graphicFrameMkLst>
        </pc:graphicFrameChg>
        <pc:cxnChg chg="add del">
          <ac:chgData name="Guest User" userId="S::urn:spo:anon#2c4b8253dac001f67b2f18f781abde46940f33980a3914ea539aa3d04a32fd3e::" providerId="AD" clId="Web-{F8278FBE-52FB-411D-899A-9C293E8ED6C1}" dt="2021-10-21T15:43:20.809" v="884"/>
          <ac:cxnSpMkLst>
            <pc:docMk/>
            <pc:sldMk cId="3296901624" sldId="279"/>
            <ac:cxnSpMk id="15" creationId="{333CEE56-E85F-4F4D-ABDB-0F0424AED678}"/>
          </ac:cxnSpMkLst>
        </pc:cxnChg>
      </pc:sldChg>
      <pc:sldChg chg="addSp delSp modSp new mod setBg">
        <pc:chgData name="Guest User" userId="S::urn:spo:anon#2c4b8253dac001f67b2f18f781abde46940f33980a3914ea539aa3d04a32fd3e::" providerId="AD" clId="Web-{F8278FBE-52FB-411D-899A-9C293E8ED6C1}" dt="2021-10-21T18:50:31.800" v="1680" actId="1076"/>
        <pc:sldMkLst>
          <pc:docMk/>
          <pc:sldMk cId="3557205177" sldId="280"/>
        </pc:sldMkLst>
        <pc:spChg chg="mod">
          <ac:chgData name="Guest User" userId="S::urn:spo:anon#2c4b8253dac001f67b2f18f781abde46940f33980a3914ea539aa3d04a32fd3e::" providerId="AD" clId="Web-{F8278FBE-52FB-411D-899A-9C293E8ED6C1}" dt="2021-10-21T18:48:06.266" v="1675" actId="20577"/>
          <ac:spMkLst>
            <pc:docMk/>
            <pc:sldMk cId="3557205177" sldId="280"/>
            <ac:spMk id="2" creationId="{EBBE939B-83DE-4076-8386-C2A6DC60DC77}"/>
          </ac:spMkLst>
        </pc:spChg>
        <pc:spChg chg="mod">
          <ac:chgData name="Guest User" userId="S::urn:spo:anon#2c4b8253dac001f67b2f18f781abde46940f33980a3914ea539aa3d04a32fd3e::" providerId="AD" clId="Web-{F8278FBE-52FB-411D-899A-9C293E8ED6C1}" dt="2021-10-21T18:50:24.160" v="1679" actId="20577"/>
          <ac:spMkLst>
            <pc:docMk/>
            <pc:sldMk cId="3557205177" sldId="280"/>
            <ac:spMk id="3" creationId="{97EA3945-06F3-428F-9196-9430372E924B}"/>
          </ac:spMkLst>
        </pc:spChg>
        <pc:spChg chg="add del">
          <ac:chgData name="Guest User" userId="S::urn:spo:anon#2c4b8253dac001f67b2f18f781abde46940f33980a3914ea539aa3d04a32fd3e::" providerId="AD" clId="Web-{F8278FBE-52FB-411D-899A-9C293E8ED6C1}" dt="2021-10-21T18:47:46.077" v="1671"/>
          <ac:spMkLst>
            <pc:docMk/>
            <pc:sldMk cId="3557205177" sldId="280"/>
            <ac:spMk id="7" creationId="{979E27D9-03C7-44E2-9FF8-15D0C8506AF7}"/>
          </ac:spMkLst>
        </pc:spChg>
        <pc:spChg chg="add del">
          <ac:chgData name="Guest User" userId="S::urn:spo:anon#2c4b8253dac001f67b2f18f781abde46940f33980a3914ea539aa3d04a32fd3e::" providerId="AD" clId="Web-{F8278FBE-52FB-411D-899A-9C293E8ED6C1}" dt="2021-10-21T18:47:46.077" v="1671"/>
          <ac:spMkLst>
            <pc:docMk/>
            <pc:sldMk cId="3557205177" sldId="280"/>
            <ac:spMk id="8" creationId="{EEBF1590-3B36-48EE-A89D-3B6F3CB256AB}"/>
          </ac:spMkLst>
        </pc:spChg>
        <pc:spChg chg="add">
          <ac:chgData name="Guest User" userId="S::urn:spo:anon#2c4b8253dac001f67b2f18f781abde46940f33980a3914ea539aa3d04a32fd3e::" providerId="AD" clId="Web-{F8278FBE-52FB-411D-899A-9C293E8ED6C1}" dt="2021-10-21T18:47:46.109" v="1672"/>
          <ac:spMkLst>
            <pc:docMk/>
            <pc:sldMk cId="3557205177" sldId="280"/>
            <ac:spMk id="9" creationId="{2B566528-1B12-4246-9431-5C2D7D081168}"/>
          </ac:spMkLst>
        </pc:spChg>
        <pc:spChg chg="add del">
          <ac:chgData name="Guest User" userId="S::urn:spo:anon#2c4b8253dac001f67b2f18f781abde46940f33980a3914ea539aa3d04a32fd3e::" providerId="AD" clId="Web-{F8278FBE-52FB-411D-899A-9C293E8ED6C1}" dt="2021-10-21T18:47:34.233" v="1669"/>
          <ac:spMkLst>
            <pc:docMk/>
            <pc:sldMk cId="3557205177" sldId="280"/>
            <ac:spMk id="10" creationId="{2B566528-1B12-4246-9431-5C2D7D081168}"/>
          </ac:spMkLst>
        </pc:spChg>
        <pc:spChg chg="add del">
          <ac:chgData name="Guest User" userId="S::urn:spo:anon#2c4b8253dac001f67b2f18f781abde46940f33980a3914ea539aa3d04a32fd3e::" providerId="AD" clId="Web-{F8278FBE-52FB-411D-899A-9C293E8ED6C1}" dt="2021-10-21T18:47:46.077" v="1671"/>
          <ac:spMkLst>
            <pc:docMk/>
            <pc:sldMk cId="3557205177" sldId="280"/>
            <ac:spMk id="14" creationId="{AC8F6C8C-AB5A-4548-942D-E3FD40ACBC49}"/>
          </ac:spMkLst>
        </pc:spChg>
        <pc:grpChg chg="add">
          <ac:chgData name="Guest User" userId="S::urn:spo:anon#2c4b8253dac001f67b2f18f781abde46940f33980a3914ea539aa3d04a32fd3e::" providerId="AD" clId="Web-{F8278FBE-52FB-411D-899A-9C293E8ED6C1}" dt="2021-10-21T18:47:46.109" v="1672"/>
          <ac:grpSpMkLst>
            <pc:docMk/>
            <pc:sldMk cId="3557205177" sldId="280"/>
            <ac:grpSpMk id="11" creationId="{828A5161-06F1-46CF-8AD7-844680A59E13}"/>
          </ac:grpSpMkLst>
        </pc:grpChg>
        <pc:grpChg chg="add del">
          <ac:chgData name="Guest User" userId="S::urn:spo:anon#2c4b8253dac001f67b2f18f781abde46940f33980a3914ea539aa3d04a32fd3e::" providerId="AD" clId="Web-{F8278FBE-52FB-411D-899A-9C293E8ED6C1}" dt="2021-10-21T18:47:34.233" v="1669"/>
          <ac:grpSpMkLst>
            <pc:docMk/>
            <pc:sldMk cId="3557205177" sldId="280"/>
            <ac:grpSpMk id="12" creationId="{828A5161-06F1-46CF-8AD7-844680A59E13}"/>
          </ac:grpSpMkLst>
        </pc:grpChg>
        <pc:grpChg chg="add del">
          <ac:chgData name="Guest User" userId="S::urn:spo:anon#2c4b8253dac001f67b2f18f781abde46940f33980a3914ea539aa3d04a32fd3e::" providerId="AD" clId="Web-{F8278FBE-52FB-411D-899A-9C293E8ED6C1}" dt="2021-10-21T18:47:34.233" v="1669"/>
          <ac:grpSpMkLst>
            <pc:docMk/>
            <pc:sldMk cId="3557205177" sldId="280"/>
            <ac:grpSpMk id="16" creationId="{5995D10D-E9C9-47DB-AE7E-801FEF38F5C9}"/>
          </ac:grpSpMkLst>
        </pc:grpChg>
        <pc:grpChg chg="add">
          <ac:chgData name="Guest User" userId="S::urn:spo:anon#2c4b8253dac001f67b2f18f781abde46940f33980a3914ea539aa3d04a32fd3e::" providerId="AD" clId="Web-{F8278FBE-52FB-411D-899A-9C293E8ED6C1}" dt="2021-10-21T18:47:46.109" v="1672"/>
          <ac:grpSpMkLst>
            <pc:docMk/>
            <pc:sldMk cId="3557205177" sldId="280"/>
            <ac:grpSpMk id="19" creationId="{5995D10D-E9C9-47DB-AE7E-801FEF38F5C9}"/>
          </ac:grpSpMkLst>
        </pc:grpChg>
        <pc:graphicFrameChg chg="add mod modGraphic">
          <ac:chgData name="Guest User" userId="S::urn:spo:anon#2c4b8253dac001f67b2f18f781abde46940f33980a3914ea539aa3d04a32fd3e::" providerId="AD" clId="Web-{F8278FBE-52FB-411D-899A-9C293E8ED6C1}" dt="2021-10-21T18:50:31.800" v="1680" actId="1076"/>
          <ac:graphicFrameMkLst>
            <pc:docMk/>
            <pc:sldMk cId="3557205177" sldId="280"/>
            <ac:graphicFrameMk id="5" creationId="{BDED2E30-8D09-4BE0-A758-3D989FD3D6C5}"/>
          </ac:graphicFrameMkLst>
        </pc:graphicFrameChg>
      </pc:sldChg>
      <pc:sldChg chg="addSp delSp modSp new mod setBg">
        <pc:chgData name="Guest User" userId="S::urn:spo:anon#2c4b8253dac001f67b2f18f781abde46940f33980a3914ea539aa3d04a32fd3e::" providerId="AD" clId="Web-{F8278FBE-52FB-411D-899A-9C293E8ED6C1}" dt="2021-10-21T18:45:37.668" v="1664"/>
        <pc:sldMkLst>
          <pc:docMk/>
          <pc:sldMk cId="2288947226" sldId="281"/>
        </pc:sldMkLst>
        <pc:spChg chg="mod">
          <ac:chgData name="Guest User" userId="S::urn:spo:anon#2c4b8253dac001f67b2f18f781abde46940f33980a3914ea539aa3d04a32fd3e::" providerId="AD" clId="Web-{F8278FBE-52FB-411D-899A-9C293E8ED6C1}" dt="2021-10-21T18:12:26.086" v="1424" actId="20577"/>
          <ac:spMkLst>
            <pc:docMk/>
            <pc:sldMk cId="2288947226" sldId="281"/>
            <ac:spMk id="2" creationId="{1BBA588A-59A5-4C94-9C99-5F34C7BA2D29}"/>
          </ac:spMkLst>
        </pc:spChg>
        <pc:spChg chg="mod">
          <ac:chgData name="Guest User" userId="S::urn:spo:anon#2c4b8253dac001f67b2f18f781abde46940f33980a3914ea539aa3d04a32fd3e::" providerId="AD" clId="Web-{F8278FBE-52FB-411D-899A-9C293E8ED6C1}" dt="2021-10-21T18:12:46.836" v="1426" actId="20577"/>
          <ac:spMkLst>
            <pc:docMk/>
            <pc:sldMk cId="2288947226" sldId="281"/>
            <ac:spMk id="3" creationId="{70FB9582-817C-438D-842B-ED498FDB10F1}"/>
          </ac:spMkLst>
        </pc:spChg>
        <pc:spChg chg="add mod">
          <ac:chgData name="Guest User" userId="S::urn:spo:anon#2c4b8253dac001f67b2f18f781abde46940f33980a3914ea539aa3d04a32fd3e::" providerId="AD" clId="Web-{F8278FBE-52FB-411D-899A-9C293E8ED6C1}" dt="2021-10-21T18:08:11.486" v="1388" actId="14100"/>
          <ac:spMkLst>
            <pc:docMk/>
            <pc:sldMk cId="2288947226" sldId="281"/>
            <ac:spMk id="8" creationId="{CDCA8F23-4EE8-456E-AC9B-5F0F14350C5F}"/>
          </ac:spMkLst>
        </pc:spChg>
        <pc:spChg chg="add mod">
          <ac:chgData name="Guest User" userId="S::urn:spo:anon#2c4b8253dac001f67b2f18f781abde46940f33980a3914ea539aa3d04a32fd3e::" providerId="AD" clId="Web-{F8278FBE-52FB-411D-899A-9C293E8ED6C1}" dt="2021-10-21T18:08:55.049" v="1398" actId="14100"/>
          <ac:spMkLst>
            <pc:docMk/>
            <pc:sldMk cId="2288947226" sldId="281"/>
            <ac:spMk id="9" creationId="{4BEF6D39-BCA2-450D-A435-CC64E5B45213}"/>
          </ac:spMkLst>
        </pc:spChg>
        <pc:spChg chg="add mod">
          <ac:chgData name="Guest User" userId="S::urn:spo:anon#2c4b8253dac001f67b2f18f781abde46940f33980a3914ea539aa3d04a32fd3e::" providerId="AD" clId="Web-{F8278FBE-52FB-411D-899A-9C293E8ED6C1}" dt="2021-10-21T18:11:03.474" v="1415" actId="20577"/>
          <ac:spMkLst>
            <pc:docMk/>
            <pc:sldMk cId="2288947226" sldId="281"/>
            <ac:spMk id="10" creationId="{2F149679-A39B-4BC3-A533-6D07EA629E0D}"/>
          </ac:spMkLst>
        </pc:spChg>
        <pc:spChg chg="add mod">
          <ac:chgData name="Guest User" userId="S::urn:spo:anon#2c4b8253dac001f67b2f18f781abde46940f33980a3914ea539aa3d04a32fd3e::" providerId="AD" clId="Web-{F8278FBE-52FB-411D-899A-9C293E8ED6C1}" dt="2021-10-21T18:11:53.866" v="1423" actId="20577"/>
          <ac:spMkLst>
            <pc:docMk/>
            <pc:sldMk cId="2288947226" sldId="281"/>
            <ac:spMk id="12" creationId="{00245259-60A4-49EA-B198-783D7DB0B8CB}"/>
          </ac:spMkLst>
        </pc:spChg>
        <pc:picChg chg="add mod">
          <ac:chgData name="Guest User" userId="S::urn:spo:anon#2c4b8253dac001f67b2f18f781abde46940f33980a3914ea539aa3d04a32fd3e::" providerId="AD" clId="Web-{F8278FBE-52FB-411D-899A-9C293E8ED6C1}" dt="2021-10-21T18:06:02.904" v="1380" actId="1076"/>
          <ac:picMkLst>
            <pc:docMk/>
            <pc:sldMk cId="2288947226" sldId="281"/>
            <ac:picMk id="4" creationId="{CB5C63FB-77BD-421F-A629-95038BAC07A6}"/>
          </ac:picMkLst>
        </pc:picChg>
        <pc:picChg chg="add mod">
          <ac:chgData name="Guest User" userId="S::urn:spo:anon#2c4b8253dac001f67b2f18f781abde46940f33980a3914ea539aa3d04a32fd3e::" providerId="AD" clId="Web-{F8278FBE-52FB-411D-899A-9C293E8ED6C1}" dt="2021-10-21T18:06:06.920" v="1381" actId="1076"/>
          <ac:picMkLst>
            <pc:docMk/>
            <pc:sldMk cId="2288947226" sldId="281"/>
            <ac:picMk id="5" creationId="{91467FF3-9964-4D60-A97F-B755AFF07E93}"/>
          </ac:picMkLst>
        </pc:picChg>
        <pc:picChg chg="add mod">
          <ac:chgData name="Guest User" userId="S::urn:spo:anon#2c4b8253dac001f67b2f18f781abde46940f33980a3914ea539aa3d04a32fd3e::" providerId="AD" clId="Web-{F8278FBE-52FB-411D-899A-9C293E8ED6C1}" dt="2021-10-21T18:11:07.006" v="1417" actId="1076"/>
          <ac:picMkLst>
            <pc:docMk/>
            <pc:sldMk cId="2288947226" sldId="281"/>
            <ac:picMk id="6" creationId="{1686927D-E790-49E0-AA95-2668DFC0B278}"/>
          </ac:picMkLst>
        </pc:picChg>
        <pc:picChg chg="add mod">
          <ac:chgData name="Guest User" userId="S::urn:spo:anon#2c4b8253dac001f67b2f18f781abde46940f33980a3914ea539aa3d04a32fd3e::" providerId="AD" clId="Web-{F8278FBE-52FB-411D-899A-9C293E8ED6C1}" dt="2021-10-21T18:05:53.716" v="1377" actId="14100"/>
          <ac:picMkLst>
            <pc:docMk/>
            <pc:sldMk cId="2288947226" sldId="281"/>
            <ac:picMk id="7" creationId="{9145434B-2F91-41A7-B3CE-844FF1132EE1}"/>
          </ac:picMkLst>
        </pc:picChg>
        <pc:picChg chg="add del mod">
          <ac:chgData name="Guest User" userId="S::urn:spo:anon#2c4b8253dac001f67b2f18f781abde46940f33980a3914ea539aa3d04a32fd3e::" providerId="AD" clId="Web-{F8278FBE-52FB-411D-899A-9C293E8ED6C1}" dt="2021-10-21T18:10:11.582" v="1403"/>
          <ac:picMkLst>
            <pc:docMk/>
            <pc:sldMk cId="2288947226" sldId="281"/>
            <ac:picMk id="11" creationId="{09F0CBE0-5B89-446A-82A2-29B84246ECAA}"/>
          </ac:picMkLst>
        </pc:picChg>
      </pc:sldChg>
      <pc:sldChg chg="addSp delSp modSp new mod setBg">
        <pc:chgData name="Guest User" userId="S::urn:spo:anon#2c4b8253dac001f67b2f18f781abde46940f33980a3914ea539aa3d04a32fd3e::" providerId="AD" clId="Web-{F8278FBE-52FB-411D-899A-9C293E8ED6C1}" dt="2021-10-21T18:38:04.953" v="1615"/>
        <pc:sldMkLst>
          <pc:docMk/>
          <pc:sldMk cId="4246049158" sldId="282"/>
        </pc:sldMkLst>
        <pc:spChg chg="mod ord">
          <ac:chgData name="Guest User" userId="S::urn:spo:anon#2c4b8253dac001f67b2f18f781abde46940f33980a3914ea539aa3d04a32fd3e::" providerId="AD" clId="Web-{F8278FBE-52FB-411D-899A-9C293E8ED6C1}" dt="2021-10-21T18:37:19.749" v="1611" actId="20577"/>
          <ac:spMkLst>
            <pc:docMk/>
            <pc:sldMk cId="4246049158" sldId="282"/>
            <ac:spMk id="2" creationId="{A533BAC9-1BDF-4B4C-A8F7-5020F3EB3B0C}"/>
          </ac:spMkLst>
        </pc:spChg>
        <pc:spChg chg="mod ord">
          <ac:chgData name="Guest User" userId="S::urn:spo:anon#2c4b8253dac001f67b2f18f781abde46940f33980a3914ea539aa3d04a32fd3e::" providerId="AD" clId="Web-{F8278FBE-52FB-411D-899A-9C293E8ED6C1}" dt="2021-10-21T18:36:55.733" v="1600"/>
          <ac:spMkLst>
            <pc:docMk/>
            <pc:sldMk cId="4246049158" sldId="282"/>
            <ac:spMk id="3" creationId="{5C08342D-67A1-4D3B-9D1F-DD3E65BF196E}"/>
          </ac:spMkLst>
        </pc:spChg>
        <pc:spChg chg="add del mod">
          <ac:chgData name="Guest User" userId="S::urn:spo:anon#2c4b8253dac001f67b2f18f781abde46940f33980a3914ea539aa3d04a32fd3e::" providerId="AD" clId="Web-{F8278FBE-52FB-411D-899A-9C293E8ED6C1}" dt="2021-10-21T18:37:00.811" v="1607"/>
          <ac:spMkLst>
            <pc:docMk/>
            <pc:sldMk cId="4246049158" sldId="282"/>
            <ac:spMk id="9" creationId="{C759F019-4BAB-4149-B706-AAE36F475498}"/>
          </ac:spMkLst>
        </pc:spChg>
        <pc:spChg chg="add mod">
          <ac:chgData name="Guest User" userId="S::urn:spo:anon#2c4b8253dac001f67b2f18f781abde46940f33980a3914ea539aa3d04a32fd3e::" providerId="AD" clId="Web-{F8278FBE-52FB-411D-899A-9C293E8ED6C1}" dt="2021-10-21T18:36:59.045" v="1606" actId="20577"/>
          <ac:spMkLst>
            <pc:docMk/>
            <pc:sldMk cId="4246049158" sldId="282"/>
            <ac:spMk id="10" creationId="{5A0A4192-BAEC-4CCB-A53A-54115DCE36A6}"/>
          </ac:spMkLst>
        </pc:spChg>
        <pc:spChg chg="add del">
          <ac:chgData name="Guest User" userId="S::urn:spo:anon#2c4b8253dac001f67b2f18f781abde46940f33980a3914ea539aa3d04a32fd3e::" providerId="AD" clId="Web-{F8278FBE-52FB-411D-899A-9C293E8ED6C1}" dt="2021-10-21T18:36:52.701" v="1599"/>
          <ac:spMkLst>
            <pc:docMk/>
            <pc:sldMk cId="4246049158" sldId="282"/>
            <ac:spMk id="11" creationId="{F3DD99C9-A62B-4C31-B7DA-85BFA8863ACC}"/>
          </ac:spMkLst>
        </pc:spChg>
        <pc:spChg chg="add del">
          <ac:chgData name="Guest User" userId="S::urn:spo:anon#2c4b8253dac001f67b2f18f781abde46940f33980a3914ea539aa3d04a32fd3e::" providerId="AD" clId="Web-{F8278FBE-52FB-411D-899A-9C293E8ED6C1}" dt="2021-10-21T18:36:55.733" v="1600"/>
          <ac:spMkLst>
            <pc:docMk/>
            <pc:sldMk cId="4246049158" sldId="282"/>
            <ac:spMk id="15" creationId="{85C987D2-7173-4E3E-8050-66B337EE3B32}"/>
          </ac:spMkLst>
        </pc:spChg>
        <pc:spChg chg="add del">
          <ac:chgData name="Guest User" userId="S::urn:spo:anon#2c4b8253dac001f67b2f18f781abde46940f33980a3914ea539aa3d04a32fd3e::" providerId="AD" clId="Web-{F8278FBE-52FB-411D-899A-9C293E8ED6C1}" dt="2021-10-21T18:36:55.733" v="1600"/>
          <ac:spMkLst>
            <pc:docMk/>
            <pc:sldMk cId="4246049158" sldId="282"/>
            <ac:spMk id="17" creationId="{C2BE09AA-2EBF-4AE1-A44F-00DE1F46000C}"/>
          </ac:spMkLst>
        </pc:spChg>
        <pc:spChg chg="add del">
          <ac:chgData name="Guest User" userId="S::urn:spo:anon#2c4b8253dac001f67b2f18f781abde46940f33980a3914ea539aa3d04a32fd3e::" providerId="AD" clId="Web-{F8278FBE-52FB-411D-899A-9C293E8ED6C1}" dt="2021-10-21T18:36:55.733" v="1600"/>
          <ac:spMkLst>
            <pc:docMk/>
            <pc:sldMk cId="4246049158" sldId="282"/>
            <ac:spMk id="19" creationId="{12CBB1B2-298B-4D88-B306-3976FCDF1E48}"/>
          </ac:spMkLst>
        </pc:spChg>
        <pc:picChg chg="add del mod">
          <ac:chgData name="Guest User" userId="S::urn:spo:anon#2c4b8253dac001f67b2f18f781abde46940f33980a3914ea539aa3d04a32fd3e::" providerId="AD" clId="Web-{F8278FBE-52FB-411D-899A-9C293E8ED6C1}" dt="2021-10-21T18:22:41.711" v="1462"/>
          <ac:picMkLst>
            <pc:docMk/>
            <pc:sldMk cId="4246049158" sldId="282"/>
            <ac:picMk id="4" creationId="{BD6A26C0-78D4-4371-AE42-6346976315DC}"/>
          </ac:picMkLst>
        </pc:picChg>
        <pc:picChg chg="add mod">
          <ac:chgData name="Guest User" userId="S::urn:spo:anon#2c4b8253dac001f67b2f18f781abde46940f33980a3914ea539aa3d04a32fd3e::" providerId="AD" clId="Web-{F8278FBE-52FB-411D-899A-9C293E8ED6C1}" dt="2021-10-21T18:36:55.733" v="1600"/>
          <ac:picMkLst>
            <pc:docMk/>
            <pc:sldMk cId="4246049158" sldId="282"/>
            <ac:picMk id="5" creationId="{C33AF9E2-4034-4133-A4B1-5B21BD3D8C0E}"/>
          </ac:picMkLst>
        </pc:picChg>
        <pc:picChg chg="add del mod">
          <ac:chgData name="Guest User" userId="S::urn:spo:anon#2c4b8253dac001f67b2f18f781abde46940f33980a3914ea539aa3d04a32fd3e::" providerId="AD" clId="Web-{F8278FBE-52FB-411D-899A-9C293E8ED6C1}" dt="2021-10-21T18:28:53.580" v="1526"/>
          <ac:picMkLst>
            <pc:docMk/>
            <pc:sldMk cId="4246049158" sldId="282"/>
            <ac:picMk id="6" creationId="{C5A3DD00-A202-420A-BB0A-B17889A580E9}"/>
          </ac:picMkLst>
        </pc:picChg>
        <pc:picChg chg="add mod">
          <ac:chgData name="Guest User" userId="S::urn:spo:anon#2c4b8253dac001f67b2f18f781abde46940f33980a3914ea539aa3d04a32fd3e::" providerId="AD" clId="Web-{F8278FBE-52FB-411D-899A-9C293E8ED6C1}" dt="2021-10-21T18:36:55.733" v="1600"/>
          <ac:picMkLst>
            <pc:docMk/>
            <pc:sldMk cId="4246049158" sldId="282"/>
            <ac:picMk id="7" creationId="{D5268EB7-FF58-4570-A245-954CE528D725}"/>
          </ac:picMkLst>
        </pc:picChg>
        <pc:picChg chg="add mod">
          <ac:chgData name="Guest User" userId="S::urn:spo:anon#2c4b8253dac001f67b2f18f781abde46940f33980a3914ea539aa3d04a32fd3e::" providerId="AD" clId="Web-{F8278FBE-52FB-411D-899A-9C293E8ED6C1}" dt="2021-10-21T18:36:55.733" v="1600"/>
          <ac:picMkLst>
            <pc:docMk/>
            <pc:sldMk cId="4246049158" sldId="282"/>
            <ac:picMk id="8" creationId="{BA96DF28-D315-4511-9D02-F9E647261A5B}"/>
          </ac:picMkLst>
        </pc:picChg>
      </pc:sldChg>
      <pc:sldChg chg="addSp delSp modSp new mod setBg setClrOvrMap">
        <pc:chgData name="Guest User" userId="S::urn:spo:anon#2c4b8253dac001f67b2f18f781abde46940f33980a3914ea539aa3d04a32fd3e::" providerId="AD" clId="Web-{F8278FBE-52FB-411D-899A-9C293E8ED6C1}" dt="2021-10-21T19:00:31.847" v="1841"/>
        <pc:sldMkLst>
          <pc:docMk/>
          <pc:sldMk cId="2621735755" sldId="283"/>
        </pc:sldMkLst>
        <pc:spChg chg="mod">
          <ac:chgData name="Guest User" userId="S::urn:spo:anon#2c4b8253dac001f67b2f18f781abde46940f33980a3914ea539aa3d04a32fd3e::" providerId="AD" clId="Web-{F8278FBE-52FB-411D-899A-9C293E8ED6C1}" dt="2021-10-21T18:44:45.464" v="1662"/>
          <ac:spMkLst>
            <pc:docMk/>
            <pc:sldMk cId="2621735755" sldId="283"/>
            <ac:spMk id="2" creationId="{DBB70CC9-5F08-4D9B-9A79-C1A29B2E24E3}"/>
          </ac:spMkLst>
        </pc:spChg>
        <pc:spChg chg="add del mod">
          <ac:chgData name="Guest User" userId="S::urn:spo:anon#2c4b8253dac001f67b2f18f781abde46940f33980a3914ea539aa3d04a32fd3e::" providerId="AD" clId="Web-{F8278FBE-52FB-411D-899A-9C293E8ED6C1}" dt="2021-10-21T19:00:31.847" v="1841"/>
          <ac:spMkLst>
            <pc:docMk/>
            <pc:sldMk cId="2621735755" sldId="283"/>
            <ac:spMk id="3" creationId="{56EF5933-C6CD-4B5A-8D0B-94717AEAAC6F}"/>
          </ac:spMkLst>
        </pc:spChg>
        <pc:spChg chg="add del">
          <ac:chgData name="Guest User" userId="S::urn:spo:anon#2c4b8253dac001f67b2f18f781abde46940f33980a3914ea539aa3d04a32fd3e::" providerId="AD" clId="Web-{F8278FBE-52FB-411D-899A-9C293E8ED6C1}" dt="2021-10-21T18:44:36.604" v="1659"/>
          <ac:spMkLst>
            <pc:docMk/>
            <pc:sldMk cId="2621735755" sldId="283"/>
            <ac:spMk id="9" creationId="{BACC6370-2D7E-4714-9D71-7542949D7D5D}"/>
          </ac:spMkLst>
        </pc:spChg>
        <pc:spChg chg="add">
          <ac:chgData name="Guest User" userId="S::urn:spo:anon#2c4b8253dac001f67b2f18f781abde46940f33980a3914ea539aa3d04a32fd3e::" providerId="AD" clId="Web-{F8278FBE-52FB-411D-899A-9C293E8ED6C1}" dt="2021-10-21T18:44:45.464" v="1662"/>
          <ac:spMkLst>
            <pc:docMk/>
            <pc:sldMk cId="2621735755" sldId="283"/>
            <ac:spMk id="10" creationId="{E0D60ECE-8986-45DC-B7FE-EC7699B466B8}"/>
          </ac:spMkLst>
        </pc:spChg>
        <pc:spChg chg="add del">
          <ac:chgData name="Guest User" userId="S::urn:spo:anon#2c4b8253dac001f67b2f18f781abde46940f33980a3914ea539aa3d04a32fd3e::" providerId="AD" clId="Web-{F8278FBE-52FB-411D-899A-9C293E8ED6C1}" dt="2021-10-21T18:44:36.604" v="1659"/>
          <ac:spMkLst>
            <pc:docMk/>
            <pc:sldMk cId="2621735755" sldId="283"/>
            <ac:spMk id="11" creationId="{F68B3F68-107C-434F-AA38-110D5EA91B85}"/>
          </ac:spMkLst>
        </pc:spChg>
        <pc:spChg chg="add">
          <ac:chgData name="Guest User" userId="S::urn:spo:anon#2c4b8253dac001f67b2f18f781abde46940f33980a3914ea539aa3d04a32fd3e::" providerId="AD" clId="Web-{F8278FBE-52FB-411D-899A-9C293E8ED6C1}" dt="2021-10-21T18:44:45.464" v="1662"/>
          <ac:spMkLst>
            <pc:docMk/>
            <pc:sldMk cId="2621735755" sldId="283"/>
            <ac:spMk id="12" creationId="{96964194-5878-40D2-8EC0-DDC58387FA56}"/>
          </ac:spMkLst>
        </pc:spChg>
        <pc:spChg chg="add del">
          <ac:chgData name="Guest User" userId="S::urn:spo:anon#2c4b8253dac001f67b2f18f781abde46940f33980a3914ea539aa3d04a32fd3e::" providerId="AD" clId="Web-{F8278FBE-52FB-411D-899A-9C293E8ED6C1}" dt="2021-10-21T18:44:36.604" v="1659"/>
          <ac:spMkLst>
            <pc:docMk/>
            <pc:sldMk cId="2621735755" sldId="283"/>
            <ac:spMk id="13" creationId="{AAD0DBB9-1A4B-4391-81D4-CB19F9AB918A}"/>
          </ac:spMkLst>
        </pc:spChg>
        <pc:spChg chg="add del">
          <ac:chgData name="Guest User" userId="S::urn:spo:anon#2c4b8253dac001f67b2f18f781abde46940f33980a3914ea539aa3d04a32fd3e::" providerId="AD" clId="Web-{F8278FBE-52FB-411D-899A-9C293E8ED6C1}" dt="2021-10-21T18:44:36.604" v="1659"/>
          <ac:spMkLst>
            <pc:docMk/>
            <pc:sldMk cId="2621735755" sldId="283"/>
            <ac:spMk id="15" creationId="{063BBA22-50EA-4C4D-BE05-F1CE4E63AA56}"/>
          </ac:spMkLst>
        </pc:spChg>
        <pc:graphicFrameChg chg="add del">
          <ac:chgData name="Guest User" userId="S::urn:spo:anon#2c4b8253dac001f67b2f18f781abde46940f33980a3914ea539aa3d04a32fd3e::" providerId="AD" clId="Web-{F8278FBE-52FB-411D-899A-9C293E8ED6C1}" dt="2021-10-21T18:44:36.604" v="1659"/>
          <ac:graphicFrameMkLst>
            <pc:docMk/>
            <pc:sldMk cId="2621735755" sldId="283"/>
            <ac:graphicFrameMk id="5" creationId="{B528D8F5-DAE1-4321-BB5C-C427CAB33B7D}"/>
          </ac:graphicFrameMkLst>
        </pc:graphicFrameChg>
        <pc:graphicFrameChg chg="add del">
          <ac:chgData name="Guest User" userId="S::urn:spo:anon#2c4b8253dac001f67b2f18f781abde46940f33980a3914ea539aa3d04a32fd3e::" providerId="AD" clId="Web-{F8278FBE-52FB-411D-899A-9C293E8ED6C1}" dt="2021-10-21T19:00:31.847" v="1841"/>
          <ac:graphicFrameMkLst>
            <pc:docMk/>
            <pc:sldMk cId="2621735755" sldId="283"/>
            <ac:graphicFrameMk id="14" creationId="{7585FA6B-39F4-4489-8BE8-165D16DD954C}"/>
          </ac:graphicFrameMkLst>
        </pc:graphicFrameChg>
        <pc:picChg chg="add del">
          <ac:chgData name="Guest User" userId="S::urn:spo:anon#2c4b8253dac001f67b2f18f781abde46940f33980a3914ea539aa3d04a32fd3e::" providerId="AD" clId="Web-{F8278FBE-52FB-411D-899A-9C293E8ED6C1}" dt="2021-10-21T18:44:45.448" v="1661"/>
          <ac:picMkLst>
            <pc:docMk/>
            <pc:sldMk cId="2621735755" sldId="283"/>
            <ac:picMk id="6" creationId="{B6444CD6-C810-469B-8B83-4144F9C797EE}"/>
          </ac:picMkLst>
        </pc:picChg>
        <pc:picChg chg="add">
          <ac:chgData name="Guest User" userId="S::urn:spo:anon#2c4b8253dac001f67b2f18f781abde46940f33980a3914ea539aa3d04a32fd3e::" providerId="AD" clId="Web-{F8278FBE-52FB-411D-899A-9C293E8ED6C1}" dt="2021-10-21T18:44:45.464" v="1662"/>
          <ac:picMkLst>
            <pc:docMk/>
            <pc:sldMk cId="2621735755" sldId="283"/>
            <ac:picMk id="8" creationId="{4E3F1863-0F8C-4D15-9251-A9243D3FD59E}"/>
          </ac:picMkLst>
        </pc:picChg>
        <pc:cxnChg chg="add del">
          <ac:chgData name="Guest User" userId="S::urn:spo:anon#2c4b8253dac001f67b2f18f781abde46940f33980a3914ea539aa3d04a32fd3e::" providerId="AD" clId="Web-{F8278FBE-52FB-411D-899A-9C293E8ED6C1}" dt="2021-10-21T18:44:45.448" v="1661"/>
          <ac:cxnSpMkLst>
            <pc:docMk/>
            <pc:sldMk cId="2621735755" sldId="283"/>
            <ac:cxnSpMk id="7" creationId="{A7F400EE-A8A5-48AF-B4D6-291B52C6F0B0}"/>
          </ac:cxnSpMkLst>
        </pc:cxnChg>
      </pc:sldChg>
      <pc:sldChg chg="addSp delSp modSp new mod setBg">
        <pc:chgData name="Guest User" userId="S::urn:spo:anon#2c4b8253dac001f67b2f18f781abde46940f33980a3914ea539aa3d04a32fd3e::" providerId="AD" clId="Web-{F8278FBE-52FB-411D-899A-9C293E8ED6C1}" dt="2021-10-21T19:19:32.501" v="1991" actId="14100"/>
        <pc:sldMkLst>
          <pc:docMk/>
          <pc:sldMk cId="2595530673" sldId="284"/>
        </pc:sldMkLst>
        <pc:spChg chg="mod">
          <ac:chgData name="Guest User" userId="S::urn:spo:anon#2c4b8253dac001f67b2f18f781abde46940f33980a3914ea539aa3d04a32fd3e::" providerId="AD" clId="Web-{F8278FBE-52FB-411D-899A-9C293E8ED6C1}" dt="2021-10-21T19:06:40.606" v="1940"/>
          <ac:spMkLst>
            <pc:docMk/>
            <pc:sldMk cId="2595530673" sldId="284"/>
            <ac:spMk id="2" creationId="{1A3C0256-6561-4788-80A8-2D0800A27637}"/>
          </ac:spMkLst>
        </pc:spChg>
        <pc:spChg chg="del">
          <ac:chgData name="Guest User" userId="S::urn:spo:anon#2c4b8253dac001f67b2f18f781abde46940f33980a3914ea539aa3d04a32fd3e::" providerId="AD" clId="Web-{F8278FBE-52FB-411D-899A-9C293E8ED6C1}" dt="2021-10-21T19:06:21.622" v="1936"/>
          <ac:spMkLst>
            <pc:docMk/>
            <pc:sldMk cId="2595530673" sldId="284"/>
            <ac:spMk id="3" creationId="{8B04433B-DFE9-4742-B41A-7CACAC87E860}"/>
          </ac:spMkLst>
        </pc:spChg>
        <pc:spChg chg="add del mod">
          <ac:chgData name="Guest User" userId="S::urn:spo:anon#2c4b8253dac001f67b2f18f781abde46940f33980a3914ea539aa3d04a32fd3e::" providerId="AD" clId="Web-{F8278FBE-52FB-411D-899A-9C293E8ED6C1}" dt="2021-10-21T19:06:45.732" v="1941"/>
          <ac:spMkLst>
            <pc:docMk/>
            <pc:sldMk cId="2595530673" sldId="284"/>
            <ac:spMk id="6" creationId="{FAE70A69-CDA0-4A2D-B4CF-C8AAA1FCB807}"/>
          </ac:spMkLst>
        </pc:spChg>
        <pc:spChg chg="add">
          <ac:chgData name="Guest User" userId="S::urn:spo:anon#2c4b8253dac001f67b2f18f781abde46940f33980a3914ea539aa3d04a32fd3e::" providerId="AD" clId="Web-{F8278FBE-52FB-411D-899A-9C293E8ED6C1}" dt="2021-10-21T19:06:40.606" v="1940"/>
          <ac:spMkLst>
            <pc:docMk/>
            <pc:sldMk cId="2595530673" sldId="284"/>
            <ac:spMk id="11" creationId="{09588DA8-065E-4F6F-8EFD-43104AB2E0CF}"/>
          </ac:spMkLst>
        </pc:spChg>
        <pc:spChg chg="add">
          <ac:chgData name="Guest User" userId="S::urn:spo:anon#2c4b8253dac001f67b2f18f781abde46940f33980a3914ea539aa3d04a32fd3e::" providerId="AD" clId="Web-{F8278FBE-52FB-411D-899A-9C293E8ED6C1}" dt="2021-10-21T19:06:40.606" v="1940"/>
          <ac:spMkLst>
            <pc:docMk/>
            <pc:sldMk cId="2595530673" sldId="284"/>
            <ac:spMk id="13" creationId="{C4285719-470E-454C-AF62-8323075F1F5B}"/>
          </ac:spMkLst>
        </pc:spChg>
        <pc:spChg chg="add">
          <ac:chgData name="Guest User" userId="S::urn:spo:anon#2c4b8253dac001f67b2f18f781abde46940f33980a3914ea539aa3d04a32fd3e::" providerId="AD" clId="Web-{F8278FBE-52FB-411D-899A-9C293E8ED6C1}" dt="2021-10-21T19:06:40.606" v="1940"/>
          <ac:spMkLst>
            <pc:docMk/>
            <pc:sldMk cId="2595530673" sldId="284"/>
            <ac:spMk id="15" creationId="{CD9FE4EF-C4D8-49A0-B2FF-81D8DB7D8A24}"/>
          </ac:spMkLst>
        </pc:spChg>
        <pc:spChg chg="add">
          <ac:chgData name="Guest User" userId="S::urn:spo:anon#2c4b8253dac001f67b2f18f781abde46940f33980a3914ea539aa3d04a32fd3e::" providerId="AD" clId="Web-{F8278FBE-52FB-411D-899A-9C293E8ED6C1}" dt="2021-10-21T19:06:40.606" v="1940"/>
          <ac:spMkLst>
            <pc:docMk/>
            <pc:sldMk cId="2595530673" sldId="284"/>
            <ac:spMk id="17" creationId="{4300840D-0A0B-4512-BACA-B439D5B9C57C}"/>
          </ac:spMkLst>
        </pc:spChg>
        <pc:spChg chg="add">
          <ac:chgData name="Guest User" userId="S::urn:spo:anon#2c4b8253dac001f67b2f18f781abde46940f33980a3914ea539aa3d04a32fd3e::" providerId="AD" clId="Web-{F8278FBE-52FB-411D-899A-9C293E8ED6C1}" dt="2021-10-21T19:06:40.606" v="1940"/>
          <ac:spMkLst>
            <pc:docMk/>
            <pc:sldMk cId="2595530673" sldId="284"/>
            <ac:spMk id="19" creationId="{D2B78728-A580-49A7-84F9-6EF6F583ADE0}"/>
          </ac:spMkLst>
        </pc:spChg>
        <pc:spChg chg="add">
          <ac:chgData name="Guest User" userId="S::urn:spo:anon#2c4b8253dac001f67b2f18f781abde46940f33980a3914ea539aa3d04a32fd3e::" providerId="AD" clId="Web-{F8278FBE-52FB-411D-899A-9C293E8ED6C1}" dt="2021-10-21T19:06:40.606" v="1940"/>
          <ac:spMkLst>
            <pc:docMk/>
            <pc:sldMk cId="2595530673" sldId="284"/>
            <ac:spMk id="21" creationId="{38FAA1A1-D861-433F-88FA-1E9D6FD31D11}"/>
          </ac:spMkLst>
        </pc:spChg>
        <pc:spChg chg="add">
          <ac:chgData name="Guest User" userId="S::urn:spo:anon#2c4b8253dac001f67b2f18f781abde46940f33980a3914ea539aa3d04a32fd3e::" providerId="AD" clId="Web-{F8278FBE-52FB-411D-899A-9C293E8ED6C1}" dt="2021-10-21T19:06:40.606" v="1940"/>
          <ac:spMkLst>
            <pc:docMk/>
            <pc:sldMk cId="2595530673" sldId="284"/>
            <ac:spMk id="23" creationId="{8D71EDA1-87BF-4D5D-AB79-F346FD19278A}"/>
          </ac:spMkLst>
        </pc:spChg>
        <pc:picChg chg="add del mod ord">
          <ac:chgData name="Guest User" userId="S::urn:spo:anon#2c4b8253dac001f67b2f18f781abde46940f33980a3914ea539aa3d04a32fd3e::" providerId="AD" clId="Web-{F8278FBE-52FB-411D-899A-9C293E8ED6C1}" dt="2021-10-21T19:06:31.778" v="1939"/>
          <ac:picMkLst>
            <pc:docMk/>
            <pc:sldMk cId="2595530673" sldId="284"/>
            <ac:picMk id="4" creationId="{76D7D384-00E1-4B2F-95E6-A918CC7A87F8}"/>
          </ac:picMkLst>
        </pc:picChg>
        <pc:picChg chg="add mod ord">
          <ac:chgData name="Guest User" userId="S::urn:spo:anon#2c4b8253dac001f67b2f18f781abde46940f33980a3914ea539aa3d04a32fd3e::" providerId="AD" clId="Web-{F8278FBE-52FB-411D-899A-9C293E8ED6C1}" dt="2021-10-21T19:07:08.123" v="1947" actId="1076"/>
          <ac:picMkLst>
            <pc:docMk/>
            <pc:sldMk cId="2595530673" sldId="284"/>
            <ac:picMk id="7" creationId="{07991B13-46D5-40A1-AC29-351510A045E5}"/>
          </ac:picMkLst>
        </pc:picChg>
        <pc:picChg chg="add mod">
          <ac:chgData name="Guest User" userId="S::urn:spo:anon#2c4b8253dac001f67b2f18f781abde46940f33980a3914ea539aa3d04a32fd3e::" providerId="AD" clId="Web-{F8278FBE-52FB-411D-899A-9C293E8ED6C1}" dt="2021-10-21T19:08:52" v="1953" actId="1076"/>
          <ac:picMkLst>
            <pc:docMk/>
            <pc:sldMk cId="2595530673" sldId="284"/>
            <ac:picMk id="8" creationId="{4D311D1C-6569-40A9-BEC5-FD604F871E9F}"/>
          </ac:picMkLst>
        </pc:picChg>
        <pc:picChg chg="add mod">
          <ac:chgData name="Guest User" userId="S::urn:spo:anon#2c4b8253dac001f67b2f18f781abde46940f33980a3914ea539aa3d04a32fd3e::" providerId="AD" clId="Web-{F8278FBE-52FB-411D-899A-9C293E8ED6C1}" dt="2021-10-21T19:19:25.235" v="1989" actId="1076"/>
          <ac:picMkLst>
            <pc:docMk/>
            <pc:sldMk cId="2595530673" sldId="284"/>
            <ac:picMk id="9" creationId="{86B9F9C6-CE2A-434F-8573-72BB28160528}"/>
          </ac:picMkLst>
        </pc:picChg>
        <pc:picChg chg="add mod">
          <ac:chgData name="Guest User" userId="S::urn:spo:anon#2c4b8253dac001f67b2f18f781abde46940f33980a3914ea539aa3d04a32fd3e::" providerId="AD" clId="Web-{F8278FBE-52FB-411D-899A-9C293E8ED6C1}" dt="2021-10-21T19:19:32.501" v="1991" actId="14100"/>
          <ac:picMkLst>
            <pc:docMk/>
            <pc:sldMk cId="2595530673" sldId="284"/>
            <ac:picMk id="10" creationId="{EEC624A3-0FDE-45E2-8594-B13CCF761E8C}"/>
          </ac:picMkLst>
        </pc:picChg>
      </pc:sldChg>
    </pc:docChg>
  </pc:docChgLst>
  <pc:docChgLst>
    <pc:chgData name="Guest User" userId="S::urn:spo:anon#2c4b8253dac001f67b2f18f781abde46940f33980a3914ea539aa3d04a32fd3e::" providerId="AD" clId="Web-{62C2C847-E4ED-87F8-2260-4F68A69DE4CB}"/>
    <pc:docChg chg="addSld delSld modSld">
      <pc:chgData name="Guest User" userId="S::urn:spo:anon#2c4b8253dac001f67b2f18f781abde46940f33980a3914ea539aa3d04a32fd3e::" providerId="AD" clId="Web-{62C2C847-E4ED-87F8-2260-4F68A69DE4CB}" dt="2021-10-27T11:04:13.869" v="6"/>
      <pc:docMkLst>
        <pc:docMk/>
      </pc:docMkLst>
      <pc:sldChg chg="modSp new del">
        <pc:chgData name="Guest User" userId="S::urn:spo:anon#2c4b8253dac001f67b2f18f781abde46940f33980a3914ea539aa3d04a32fd3e::" providerId="AD" clId="Web-{62C2C847-E4ED-87F8-2260-4F68A69DE4CB}" dt="2021-10-27T11:04:13.869" v="6"/>
        <pc:sldMkLst>
          <pc:docMk/>
          <pc:sldMk cId="210376311" sldId="286"/>
        </pc:sldMkLst>
        <pc:spChg chg="mod">
          <ac:chgData name="Guest User" userId="S::urn:spo:anon#2c4b8253dac001f67b2f18f781abde46940f33980a3914ea539aa3d04a32fd3e::" providerId="AD" clId="Web-{62C2C847-E4ED-87F8-2260-4F68A69DE4CB}" dt="2021-10-27T11:04:06.681" v="5" actId="20577"/>
          <ac:spMkLst>
            <pc:docMk/>
            <pc:sldMk cId="210376311" sldId="286"/>
            <ac:spMk id="3" creationId="{A1C1A69A-5EBF-4AA3-9554-C92DD482B57A}"/>
          </ac:spMkLst>
        </pc:spChg>
      </pc:sldChg>
    </pc:docChg>
  </pc:docChgLst>
  <pc:docChgLst>
    <pc:chgData name="Arnab Biswas" userId="S::biswas.arnab1999@kgpian.iitkgp.ac.in::1bc4e0a6-2487-48af-9aa1-7ef84b6b678c" providerId="AD" clId="Web-{C58D6352-EBE7-3243-604E-A4B7C0F32C1D}"/>
    <pc:docChg chg="modSld addMainMaster delMainMaster">
      <pc:chgData name="Arnab Biswas" userId="S::biswas.arnab1999@kgpian.iitkgp.ac.in::1bc4e0a6-2487-48af-9aa1-7ef84b6b678c" providerId="AD" clId="Web-{C58D6352-EBE7-3243-604E-A4B7C0F32C1D}" dt="2021-10-20T07:25:19.377" v="1"/>
      <pc:docMkLst>
        <pc:docMk/>
      </pc:docMkLst>
      <pc:sldChg chg="modSp mod modClrScheme chgLayout">
        <pc:chgData name="Arnab Biswas" userId="S::biswas.arnab1999@kgpian.iitkgp.ac.in::1bc4e0a6-2487-48af-9aa1-7ef84b6b678c" providerId="AD" clId="Web-{C58D6352-EBE7-3243-604E-A4B7C0F32C1D}" dt="2021-10-20T07:25:19.377" v="1"/>
        <pc:sldMkLst>
          <pc:docMk/>
          <pc:sldMk cId="109857222" sldId="256"/>
        </pc:sldMkLst>
        <pc:spChg chg="mod ord">
          <ac:chgData name="Arnab Biswas" userId="S::biswas.arnab1999@kgpian.iitkgp.ac.in::1bc4e0a6-2487-48af-9aa1-7ef84b6b678c" providerId="AD" clId="Web-{C58D6352-EBE7-3243-604E-A4B7C0F32C1D}" dt="2021-10-20T07:25:19.377" v="1"/>
          <ac:spMkLst>
            <pc:docMk/>
            <pc:sldMk cId="109857222" sldId="256"/>
            <ac:spMk id="2" creationId="{00000000-0000-0000-0000-000000000000}"/>
          </ac:spMkLst>
        </pc:spChg>
        <pc:spChg chg="mod ord">
          <ac:chgData name="Arnab Biswas" userId="S::biswas.arnab1999@kgpian.iitkgp.ac.in::1bc4e0a6-2487-48af-9aa1-7ef84b6b678c" providerId="AD" clId="Web-{C58D6352-EBE7-3243-604E-A4B7C0F32C1D}" dt="2021-10-20T07:25:19.377" v="1"/>
          <ac:spMkLst>
            <pc:docMk/>
            <pc:sldMk cId="109857222" sldId="256"/>
            <ac:spMk id="3" creationId="{00000000-0000-0000-0000-000000000000}"/>
          </ac:spMkLst>
        </pc:spChg>
      </pc:sldChg>
      <pc:sldChg chg="addSp delSp modSp mod modClrScheme delDesignElem chgLayout">
        <pc:chgData name="Arnab Biswas" userId="S::biswas.arnab1999@kgpian.iitkgp.ac.in::1bc4e0a6-2487-48af-9aa1-7ef84b6b678c" providerId="AD" clId="Web-{C58D6352-EBE7-3243-604E-A4B7C0F32C1D}" dt="2021-10-20T07:25:19.377" v="1"/>
        <pc:sldMkLst>
          <pc:docMk/>
          <pc:sldMk cId="2476258366" sldId="257"/>
        </pc:sldMkLst>
        <pc:spChg chg="mod ord">
          <ac:chgData name="Arnab Biswas" userId="S::biswas.arnab1999@kgpian.iitkgp.ac.in::1bc4e0a6-2487-48af-9aa1-7ef84b6b678c" providerId="AD" clId="Web-{C58D6352-EBE7-3243-604E-A4B7C0F32C1D}" dt="2021-10-20T07:25:19.377" v="1"/>
          <ac:spMkLst>
            <pc:docMk/>
            <pc:sldMk cId="2476258366" sldId="257"/>
            <ac:spMk id="2" creationId="{28218E72-9079-45CA-950D-8E1F7EA257BE}"/>
          </ac:spMkLst>
        </pc:spChg>
        <pc:spChg chg="add del">
          <ac:chgData name="Arnab Biswas" userId="S::biswas.arnab1999@kgpian.iitkgp.ac.in::1bc4e0a6-2487-48af-9aa1-7ef84b6b678c" providerId="AD" clId="Web-{C58D6352-EBE7-3243-604E-A4B7C0F32C1D}" dt="2021-10-20T07:25:19.377" v="1"/>
          <ac:spMkLst>
            <pc:docMk/>
            <pc:sldMk cId="2476258366" sldId="257"/>
            <ac:spMk id="17" creationId="{88294908-8B00-4F58-BBBA-20F71A40AA9E}"/>
          </ac:spMkLst>
        </pc:spChg>
        <pc:spChg chg="add del">
          <ac:chgData name="Arnab Biswas" userId="S::biswas.arnab1999@kgpian.iitkgp.ac.in::1bc4e0a6-2487-48af-9aa1-7ef84b6b678c" providerId="AD" clId="Web-{C58D6352-EBE7-3243-604E-A4B7C0F32C1D}" dt="2021-10-20T07:25:19.377" v="1"/>
          <ac:spMkLst>
            <pc:docMk/>
            <pc:sldMk cId="2476258366" sldId="257"/>
            <ac:spMk id="19" creationId="{4364C879-1404-4203-8E9D-CC5DE0A621A2}"/>
          </ac:spMkLst>
        </pc:spChg>
        <pc:spChg chg="add del">
          <ac:chgData name="Arnab Biswas" userId="S::biswas.arnab1999@kgpian.iitkgp.ac.in::1bc4e0a6-2487-48af-9aa1-7ef84b6b678c" providerId="AD" clId="Web-{C58D6352-EBE7-3243-604E-A4B7C0F32C1D}" dt="2021-10-20T07:25:19.377" v="1"/>
          <ac:spMkLst>
            <pc:docMk/>
            <pc:sldMk cId="2476258366" sldId="257"/>
            <ac:spMk id="21" creationId="{84617302-4B0D-4351-A6BB-6F0930D943AC}"/>
          </ac:spMkLst>
        </pc:spChg>
        <pc:spChg chg="add del">
          <ac:chgData name="Arnab Biswas" userId="S::biswas.arnab1999@kgpian.iitkgp.ac.in::1bc4e0a6-2487-48af-9aa1-7ef84b6b678c" providerId="AD" clId="Web-{C58D6352-EBE7-3243-604E-A4B7C0F32C1D}" dt="2021-10-20T07:25:19.377" v="1"/>
          <ac:spMkLst>
            <pc:docMk/>
            <pc:sldMk cId="2476258366" sldId="257"/>
            <ac:spMk id="23" creationId="{DA2C7802-C2E0-4218-8F89-8DD7CCD2CD1C}"/>
          </ac:spMkLst>
        </pc:spChg>
        <pc:spChg chg="add del">
          <ac:chgData name="Arnab Biswas" userId="S::biswas.arnab1999@kgpian.iitkgp.ac.in::1bc4e0a6-2487-48af-9aa1-7ef84b6b678c" providerId="AD" clId="Web-{C58D6352-EBE7-3243-604E-A4B7C0F32C1D}" dt="2021-10-20T07:25:19.377" v="1"/>
          <ac:spMkLst>
            <pc:docMk/>
            <pc:sldMk cId="2476258366" sldId="257"/>
            <ac:spMk id="25" creationId="{A6D7111A-21E5-4EE9-8A78-10E5530F0116}"/>
          </ac:spMkLst>
        </pc:spChg>
        <pc:spChg chg="add del">
          <ac:chgData name="Arnab Biswas" userId="S::biswas.arnab1999@kgpian.iitkgp.ac.in::1bc4e0a6-2487-48af-9aa1-7ef84b6b678c" providerId="AD" clId="Web-{C58D6352-EBE7-3243-604E-A4B7C0F32C1D}" dt="2021-10-20T07:25:19.377" v="1"/>
          <ac:spMkLst>
            <pc:docMk/>
            <pc:sldMk cId="2476258366" sldId="257"/>
            <ac:spMk id="27" creationId="{A3969E80-A77B-49FC-9122-D89AFD5EE118}"/>
          </ac:spMkLst>
        </pc:spChg>
        <pc:spChg chg="add del">
          <ac:chgData name="Arnab Biswas" userId="S::biswas.arnab1999@kgpian.iitkgp.ac.in::1bc4e0a6-2487-48af-9aa1-7ef84b6b678c" providerId="AD" clId="Web-{C58D6352-EBE7-3243-604E-A4B7C0F32C1D}" dt="2021-10-20T07:25:19.377" v="1"/>
          <ac:spMkLst>
            <pc:docMk/>
            <pc:sldMk cId="2476258366" sldId="257"/>
            <ac:spMk id="29" creationId="{1849CA57-76BD-4CF2-80BA-D7A46A01B7B1}"/>
          </ac:spMkLst>
        </pc:spChg>
        <pc:spChg chg="add del">
          <ac:chgData name="Arnab Biswas" userId="S::biswas.arnab1999@kgpian.iitkgp.ac.in::1bc4e0a6-2487-48af-9aa1-7ef84b6b678c" providerId="AD" clId="Web-{C58D6352-EBE7-3243-604E-A4B7C0F32C1D}" dt="2021-10-20T07:25:19.377" v="1"/>
          <ac:spMkLst>
            <pc:docMk/>
            <pc:sldMk cId="2476258366" sldId="257"/>
            <ac:spMk id="31" creationId="{35E9085E-E730-4768-83D4-6CB7E9897153}"/>
          </ac:spMkLst>
        </pc:spChg>
        <pc:spChg chg="add del">
          <ac:chgData name="Arnab Biswas" userId="S::biswas.arnab1999@kgpian.iitkgp.ac.in::1bc4e0a6-2487-48af-9aa1-7ef84b6b678c" providerId="AD" clId="Web-{C58D6352-EBE7-3243-604E-A4B7C0F32C1D}" dt="2021-10-20T07:25:19.377" v="1"/>
          <ac:spMkLst>
            <pc:docMk/>
            <pc:sldMk cId="2476258366" sldId="257"/>
            <ac:spMk id="33" creationId="{973272FE-A474-4CAE-8CA2-BCC8B476C3F4}"/>
          </ac:spMkLst>
        </pc:spChg>
        <pc:spChg chg="add del">
          <ac:chgData name="Arnab Biswas" userId="S::biswas.arnab1999@kgpian.iitkgp.ac.in::1bc4e0a6-2487-48af-9aa1-7ef84b6b678c" providerId="AD" clId="Web-{C58D6352-EBE7-3243-604E-A4B7C0F32C1D}" dt="2021-10-20T07:25:19.377" v="1"/>
          <ac:spMkLst>
            <pc:docMk/>
            <pc:sldMk cId="2476258366" sldId="257"/>
            <ac:spMk id="35" creationId="{E07981EA-05A6-437C-88D7-B377B92B031D}"/>
          </ac:spMkLst>
        </pc:spChg>
        <pc:spChg chg="add del">
          <ac:chgData name="Arnab Biswas" userId="S::biswas.arnab1999@kgpian.iitkgp.ac.in::1bc4e0a6-2487-48af-9aa1-7ef84b6b678c" providerId="AD" clId="Web-{C58D6352-EBE7-3243-604E-A4B7C0F32C1D}" dt="2021-10-20T07:25:19.377" v="1"/>
          <ac:spMkLst>
            <pc:docMk/>
            <pc:sldMk cId="2476258366" sldId="257"/>
            <ac:spMk id="37" creationId="{15E3C750-986E-4769-B1AE-49289FBEE757}"/>
          </ac:spMkLst>
        </pc:spChg>
      </pc:sldChg>
      <pc:sldChg chg="addSp delSp modSp mod modClrScheme delDesignElem chgLayout">
        <pc:chgData name="Arnab Biswas" userId="S::biswas.arnab1999@kgpian.iitkgp.ac.in::1bc4e0a6-2487-48af-9aa1-7ef84b6b678c" providerId="AD" clId="Web-{C58D6352-EBE7-3243-604E-A4B7C0F32C1D}" dt="2021-10-20T07:25:19.377" v="1"/>
        <pc:sldMkLst>
          <pc:docMk/>
          <pc:sldMk cId="3111531751" sldId="258"/>
        </pc:sldMkLst>
        <pc:spChg chg="mod ord">
          <ac:chgData name="Arnab Biswas" userId="S::biswas.arnab1999@kgpian.iitkgp.ac.in::1bc4e0a6-2487-48af-9aa1-7ef84b6b678c" providerId="AD" clId="Web-{C58D6352-EBE7-3243-604E-A4B7C0F32C1D}" dt="2021-10-20T07:25:19.377" v="1"/>
          <ac:spMkLst>
            <pc:docMk/>
            <pc:sldMk cId="3111531751" sldId="258"/>
            <ac:spMk id="2" creationId="{5104B8B8-A22E-46CB-BAD9-A267D625E050}"/>
          </ac:spMkLst>
        </pc:spChg>
        <pc:spChg chg="mod ord">
          <ac:chgData name="Arnab Biswas" userId="S::biswas.arnab1999@kgpian.iitkgp.ac.in::1bc4e0a6-2487-48af-9aa1-7ef84b6b678c" providerId="AD" clId="Web-{C58D6352-EBE7-3243-604E-A4B7C0F32C1D}" dt="2021-10-20T07:25:19.377" v="1"/>
          <ac:spMkLst>
            <pc:docMk/>
            <pc:sldMk cId="3111531751" sldId="258"/>
            <ac:spMk id="3" creationId="{9A986B44-D5B2-4216-A3E9-3ACCF7C9DB83}"/>
          </ac:spMkLst>
        </pc:spChg>
        <pc:spChg chg="add del">
          <ac:chgData name="Arnab Biswas" userId="S::biswas.arnab1999@kgpian.iitkgp.ac.in::1bc4e0a6-2487-48af-9aa1-7ef84b6b678c" providerId="AD" clId="Web-{C58D6352-EBE7-3243-604E-A4B7C0F32C1D}" dt="2021-10-20T07:25:19.377" v="1"/>
          <ac:spMkLst>
            <pc:docMk/>
            <pc:sldMk cId="3111531751" sldId="258"/>
            <ac:spMk id="31" creationId="{64F9BF67-14D7-4F9D-A8E4-4BB8DE3512EE}"/>
          </ac:spMkLst>
        </pc:spChg>
        <pc:grpChg chg="add del">
          <ac:chgData name="Arnab Biswas" userId="S::biswas.arnab1999@kgpian.iitkgp.ac.in::1bc4e0a6-2487-48af-9aa1-7ef84b6b678c" providerId="AD" clId="Web-{C58D6352-EBE7-3243-604E-A4B7C0F32C1D}" dt="2021-10-20T07:25:19.377" v="1"/>
          <ac:grpSpMkLst>
            <pc:docMk/>
            <pc:sldMk cId="3111531751" sldId="258"/>
            <ac:grpSpMk id="8" creationId="{DDAE397D-2F47-480F-95CA-D5EDB24333CB}"/>
          </ac:grpSpMkLst>
        </pc:grpChg>
      </pc:sldChg>
      <pc:sldChg chg="addSp delSp modSp mod modClrScheme delDesignElem chgLayout">
        <pc:chgData name="Arnab Biswas" userId="S::biswas.arnab1999@kgpian.iitkgp.ac.in::1bc4e0a6-2487-48af-9aa1-7ef84b6b678c" providerId="AD" clId="Web-{C58D6352-EBE7-3243-604E-A4B7C0F32C1D}" dt="2021-10-20T07:25:19.377" v="1"/>
        <pc:sldMkLst>
          <pc:docMk/>
          <pc:sldMk cId="2124573309" sldId="259"/>
        </pc:sldMkLst>
        <pc:spChg chg="mod ord">
          <ac:chgData name="Arnab Biswas" userId="S::biswas.arnab1999@kgpian.iitkgp.ac.in::1bc4e0a6-2487-48af-9aa1-7ef84b6b678c" providerId="AD" clId="Web-{C58D6352-EBE7-3243-604E-A4B7C0F32C1D}" dt="2021-10-20T07:25:19.377" v="1"/>
          <ac:spMkLst>
            <pc:docMk/>
            <pc:sldMk cId="2124573309" sldId="259"/>
            <ac:spMk id="2" creationId="{B1BBE3F4-64A4-4580-8624-C81E78AF9126}"/>
          </ac:spMkLst>
        </pc:spChg>
        <pc:spChg chg="mod ord">
          <ac:chgData name="Arnab Biswas" userId="S::biswas.arnab1999@kgpian.iitkgp.ac.in::1bc4e0a6-2487-48af-9aa1-7ef84b6b678c" providerId="AD" clId="Web-{C58D6352-EBE7-3243-604E-A4B7C0F32C1D}" dt="2021-10-20T07:25:19.377" v="1"/>
          <ac:spMkLst>
            <pc:docMk/>
            <pc:sldMk cId="2124573309" sldId="259"/>
            <ac:spMk id="3" creationId="{DEDDAF8D-94BB-46B3-A9B8-1392866054C0}"/>
          </ac:spMkLst>
        </pc:spChg>
        <pc:spChg chg="add del">
          <ac:chgData name="Arnab Biswas" userId="S::biswas.arnab1999@kgpian.iitkgp.ac.in::1bc4e0a6-2487-48af-9aa1-7ef84b6b678c" providerId="AD" clId="Web-{C58D6352-EBE7-3243-604E-A4B7C0F32C1D}" dt="2021-10-20T07:25:19.377" v="1"/>
          <ac:spMkLst>
            <pc:docMk/>
            <pc:sldMk cId="2124573309" sldId="259"/>
            <ac:spMk id="9" creationId="{79BB35BC-D5C2-4C8B-A22A-A71E6191913B}"/>
          </ac:spMkLst>
        </pc:spChg>
      </pc:sldChg>
      <pc:sldChg chg="addSp delSp modSp mod modClrScheme delDesignElem chgLayout">
        <pc:chgData name="Arnab Biswas" userId="S::biswas.arnab1999@kgpian.iitkgp.ac.in::1bc4e0a6-2487-48af-9aa1-7ef84b6b678c" providerId="AD" clId="Web-{C58D6352-EBE7-3243-604E-A4B7C0F32C1D}" dt="2021-10-20T07:25:19.377" v="1"/>
        <pc:sldMkLst>
          <pc:docMk/>
          <pc:sldMk cId="3963133643" sldId="260"/>
        </pc:sldMkLst>
        <pc:spChg chg="mod ord">
          <ac:chgData name="Arnab Biswas" userId="S::biswas.arnab1999@kgpian.iitkgp.ac.in::1bc4e0a6-2487-48af-9aa1-7ef84b6b678c" providerId="AD" clId="Web-{C58D6352-EBE7-3243-604E-A4B7C0F32C1D}" dt="2021-10-20T07:25:19.377" v="1"/>
          <ac:spMkLst>
            <pc:docMk/>
            <pc:sldMk cId="3963133643" sldId="260"/>
            <ac:spMk id="3" creationId="{7757F217-29CD-4325-8572-126872EA19FC}"/>
          </ac:spMkLst>
        </pc:spChg>
        <pc:spChg chg="add del">
          <ac:chgData name="Arnab Biswas" userId="S::biswas.arnab1999@kgpian.iitkgp.ac.in::1bc4e0a6-2487-48af-9aa1-7ef84b6b678c" providerId="AD" clId="Web-{C58D6352-EBE7-3243-604E-A4B7C0F32C1D}" dt="2021-10-20T07:25:19.377" v="1"/>
          <ac:spMkLst>
            <pc:docMk/>
            <pc:sldMk cId="3963133643" sldId="260"/>
            <ac:spMk id="5" creationId="{AD21898E-86C0-4C8A-A76C-DF33E844C87A}"/>
          </ac:spMkLst>
        </pc:spChg>
        <pc:spChg chg="add del">
          <ac:chgData name="Arnab Biswas" userId="S::biswas.arnab1999@kgpian.iitkgp.ac.in::1bc4e0a6-2487-48af-9aa1-7ef84b6b678c" providerId="AD" clId="Web-{C58D6352-EBE7-3243-604E-A4B7C0F32C1D}" dt="2021-10-20T07:25:19.377" v="1"/>
          <ac:spMkLst>
            <pc:docMk/>
            <pc:sldMk cId="3963133643" sldId="260"/>
            <ac:spMk id="6" creationId="{5C8F04BD-D093-45D0-B54C-50FDB308B4EE}"/>
          </ac:spMkLst>
        </pc:spChg>
      </pc:sldChg>
      <pc:sldChg chg="addSp delSp modSp mod modClrScheme delDesignElem chgLayout">
        <pc:chgData name="Arnab Biswas" userId="S::biswas.arnab1999@kgpian.iitkgp.ac.in::1bc4e0a6-2487-48af-9aa1-7ef84b6b678c" providerId="AD" clId="Web-{C58D6352-EBE7-3243-604E-A4B7C0F32C1D}" dt="2021-10-20T07:25:19.377" v="1"/>
        <pc:sldMkLst>
          <pc:docMk/>
          <pc:sldMk cId="3406985620" sldId="261"/>
        </pc:sldMkLst>
        <pc:spChg chg="mod ord">
          <ac:chgData name="Arnab Biswas" userId="S::biswas.arnab1999@kgpian.iitkgp.ac.in::1bc4e0a6-2487-48af-9aa1-7ef84b6b678c" providerId="AD" clId="Web-{C58D6352-EBE7-3243-604E-A4B7C0F32C1D}" dt="2021-10-20T07:25:19.377" v="1"/>
          <ac:spMkLst>
            <pc:docMk/>
            <pc:sldMk cId="3406985620" sldId="261"/>
            <ac:spMk id="3" creationId="{4D442FF0-5F43-4FA9-BDF4-8EA5EFED69E3}"/>
          </ac:spMkLst>
        </pc:spChg>
        <pc:spChg chg="add del">
          <ac:chgData name="Arnab Biswas" userId="S::biswas.arnab1999@kgpian.iitkgp.ac.in::1bc4e0a6-2487-48af-9aa1-7ef84b6b678c" providerId="AD" clId="Web-{C58D6352-EBE7-3243-604E-A4B7C0F32C1D}" dt="2021-10-20T07:25:19.377" v="1"/>
          <ac:spMkLst>
            <pc:docMk/>
            <pc:sldMk cId="3406985620" sldId="261"/>
            <ac:spMk id="36" creationId="{907EF6B7-1338-4443-8C46-6A318D952DFD}"/>
          </ac:spMkLst>
        </pc:spChg>
        <pc:spChg chg="add del">
          <ac:chgData name="Arnab Biswas" userId="S::biswas.arnab1999@kgpian.iitkgp.ac.in::1bc4e0a6-2487-48af-9aa1-7ef84b6b678c" providerId="AD" clId="Web-{C58D6352-EBE7-3243-604E-A4B7C0F32C1D}" dt="2021-10-20T07:25:19.377" v="1"/>
          <ac:spMkLst>
            <pc:docMk/>
            <pc:sldMk cId="3406985620" sldId="261"/>
            <ac:spMk id="38" creationId="{DAAE4CDD-124C-4DCF-9584-B6033B545DD5}"/>
          </ac:spMkLst>
        </pc:spChg>
        <pc:spChg chg="add del">
          <ac:chgData name="Arnab Biswas" userId="S::biswas.arnab1999@kgpian.iitkgp.ac.in::1bc4e0a6-2487-48af-9aa1-7ef84b6b678c" providerId="AD" clId="Web-{C58D6352-EBE7-3243-604E-A4B7C0F32C1D}" dt="2021-10-20T07:25:19.377" v="1"/>
          <ac:spMkLst>
            <pc:docMk/>
            <pc:sldMk cId="3406985620" sldId="261"/>
            <ac:spMk id="40" creationId="{081E4A58-353D-44AE-B2FC-2A74E2E400F7}"/>
          </ac:spMkLst>
        </pc:spChg>
      </pc:sldChg>
      <pc:sldChg chg="modSp mod modClrScheme chgLayout">
        <pc:chgData name="Arnab Biswas" userId="S::biswas.arnab1999@kgpian.iitkgp.ac.in::1bc4e0a6-2487-48af-9aa1-7ef84b6b678c" providerId="AD" clId="Web-{C58D6352-EBE7-3243-604E-A4B7C0F32C1D}" dt="2021-10-20T07:25:19.377" v="1"/>
        <pc:sldMkLst>
          <pc:docMk/>
          <pc:sldMk cId="2549271111" sldId="262"/>
        </pc:sldMkLst>
        <pc:spChg chg="mod ord">
          <ac:chgData name="Arnab Biswas" userId="S::biswas.arnab1999@kgpian.iitkgp.ac.in::1bc4e0a6-2487-48af-9aa1-7ef84b6b678c" providerId="AD" clId="Web-{C58D6352-EBE7-3243-604E-A4B7C0F32C1D}" dt="2021-10-20T07:25:19.377" v="1"/>
          <ac:spMkLst>
            <pc:docMk/>
            <pc:sldMk cId="2549271111" sldId="262"/>
            <ac:spMk id="3" creationId="{F22EFF90-250C-429F-8E53-8D68DC96E9ED}"/>
          </ac:spMkLst>
        </pc:spChg>
      </pc:sldChg>
      <pc:sldChg chg="modSp mod modClrScheme chgLayout">
        <pc:chgData name="Arnab Biswas" userId="S::biswas.arnab1999@kgpian.iitkgp.ac.in::1bc4e0a6-2487-48af-9aa1-7ef84b6b678c" providerId="AD" clId="Web-{C58D6352-EBE7-3243-604E-A4B7C0F32C1D}" dt="2021-10-20T07:25:19.377" v="1"/>
        <pc:sldMkLst>
          <pc:docMk/>
          <pc:sldMk cId="761151990" sldId="263"/>
        </pc:sldMkLst>
        <pc:graphicFrameChg chg="mod ord">
          <ac:chgData name="Arnab Biswas" userId="S::biswas.arnab1999@kgpian.iitkgp.ac.in::1bc4e0a6-2487-48af-9aa1-7ef84b6b678c" providerId="AD" clId="Web-{C58D6352-EBE7-3243-604E-A4B7C0F32C1D}" dt="2021-10-20T07:25:19.377" v="1"/>
          <ac:graphicFrameMkLst>
            <pc:docMk/>
            <pc:sldMk cId="761151990" sldId="263"/>
            <ac:graphicFrameMk id="5" creationId="{755755CC-F1AB-431E-BE59-D3C081FA013C}"/>
          </ac:graphicFrameMkLst>
        </pc:graphicFrameChg>
      </pc:sldChg>
      <pc:sldChg chg="modSp mod modClrScheme chgLayout">
        <pc:chgData name="Arnab Biswas" userId="S::biswas.arnab1999@kgpian.iitkgp.ac.in::1bc4e0a6-2487-48af-9aa1-7ef84b6b678c" providerId="AD" clId="Web-{C58D6352-EBE7-3243-604E-A4B7C0F32C1D}" dt="2021-10-20T07:25:19.377" v="1"/>
        <pc:sldMkLst>
          <pc:docMk/>
          <pc:sldMk cId="2235646407" sldId="266"/>
        </pc:sldMkLst>
        <pc:spChg chg="mod ord">
          <ac:chgData name="Arnab Biswas" userId="S::biswas.arnab1999@kgpian.iitkgp.ac.in::1bc4e0a6-2487-48af-9aa1-7ef84b6b678c" providerId="AD" clId="Web-{C58D6352-EBE7-3243-604E-A4B7C0F32C1D}" dt="2021-10-20T07:25:19.377" v="1"/>
          <ac:spMkLst>
            <pc:docMk/>
            <pc:sldMk cId="2235646407" sldId="266"/>
            <ac:spMk id="4" creationId="{892D2B09-BD30-40FC-8587-488AC37BEE1D}"/>
          </ac:spMkLst>
        </pc:spChg>
        <pc:picChg chg="mod ord modCrop">
          <ac:chgData name="Arnab Biswas" userId="S::biswas.arnab1999@kgpian.iitkgp.ac.in::1bc4e0a6-2487-48af-9aa1-7ef84b6b678c" providerId="AD" clId="Web-{C58D6352-EBE7-3243-604E-A4B7C0F32C1D}" dt="2021-10-20T07:25:19.377" v="1"/>
          <ac:picMkLst>
            <pc:docMk/>
            <pc:sldMk cId="2235646407" sldId="266"/>
            <ac:picMk id="8" creationId="{66140194-6635-4DB4-A009-9640E7D16FF1}"/>
          </ac:picMkLst>
        </pc:picChg>
      </pc:sldChg>
      <pc:sldChg chg="addSp delSp modSp mod modClrScheme delDesignElem chgLayout">
        <pc:chgData name="Arnab Biswas" userId="S::biswas.arnab1999@kgpian.iitkgp.ac.in::1bc4e0a6-2487-48af-9aa1-7ef84b6b678c" providerId="AD" clId="Web-{C58D6352-EBE7-3243-604E-A4B7C0F32C1D}" dt="2021-10-20T07:25:19.377" v="1"/>
        <pc:sldMkLst>
          <pc:docMk/>
          <pc:sldMk cId="1176913195" sldId="267"/>
        </pc:sldMkLst>
        <pc:spChg chg="mod ord">
          <ac:chgData name="Arnab Biswas" userId="S::biswas.arnab1999@kgpian.iitkgp.ac.in::1bc4e0a6-2487-48af-9aa1-7ef84b6b678c" providerId="AD" clId="Web-{C58D6352-EBE7-3243-604E-A4B7C0F32C1D}" dt="2021-10-20T07:25:19.377" v="1"/>
          <ac:spMkLst>
            <pc:docMk/>
            <pc:sldMk cId="1176913195" sldId="267"/>
            <ac:spMk id="2" creationId="{B9F0E50F-9FAE-434D-AF3E-F929F2D91EEC}"/>
          </ac:spMkLst>
        </pc:spChg>
        <pc:spChg chg="mod ord">
          <ac:chgData name="Arnab Biswas" userId="S::biswas.arnab1999@kgpian.iitkgp.ac.in::1bc4e0a6-2487-48af-9aa1-7ef84b6b678c" providerId="AD" clId="Web-{C58D6352-EBE7-3243-604E-A4B7C0F32C1D}" dt="2021-10-20T07:25:19.377" v="1"/>
          <ac:spMkLst>
            <pc:docMk/>
            <pc:sldMk cId="1176913195" sldId="267"/>
            <ac:spMk id="3" creationId="{39A361BB-1B0B-425A-93D9-8412002D43A9}"/>
          </ac:spMkLst>
        </pc:spChg>
        <pc:spChg chg="add del">
          <ac:chgData name="Arnab Biswas" userId="S::biswas.arnab1999@kgpian.iitkgp.ac.in::1bc4e0a6-2487-48af-9aa1-7ef84b6b678c" providerId="AD" clId="Web-{C58D6352-EBE7-3243-604E-A4B7C0F32C1D}" dt="2021-10-20T07:25:19.377" v="1"/>
          <ac:spMkLst>
            <pc:docMk/>
            <pc:sldMk cId="1176913195" sldId="267"/>
            <ac:spMk id="9" creationId="{2C61293E-6EBE-43EF-A52C-9BEBFD7679D4}"/>
          </ac:spMkLst>
        </pc:spChg>
        <pc:spChg chg="add del">
          <ac:chgData name="Arnab Biswas" userId="S::biswas.arnab1999@kgpian.iitkgp.ac.in::1bc4e0a6-2487-48af-9aa1-7ef84b6b678c" providerId="AD" clId="Web-{C58D6352-EBE7-3243-604E-A4B7C0F32C1D}" dt="2021-10-20T07:25:19.377" v="1"/>
          <ac:spMkLst>
            <pc:docMk/>
            <pc:sldMk cId="1176913195" sldId="267"/>
            <ac:spMk id="11" creationId="{21540236-BFD5-4A9D-8840-4703E7F76825}"/>
          </ac:spMkLst>
        </pc:spChg>
      </pc:sldChg>
      <pc:sldChg chg="addSp delSp modSp mod modClrScheme delDesignElem chgLayout">
        <pc:chgData name="Arnab Biswas" userId="S::biswas.arnab1999@kgpian.iitkgp.ac.in::1bc4e0a6-2487-48af-9aa1-7ef84b6b678c" providerId="AD" clId="Web-{C58D6352-EBE7-3243-604E-A4B7C0F32C1D}" dt="2021-10-20T07:25:19.377" v="1"/>
        <pc:sldMkLst>
          <pc:docMk/>
          <pc:sldMk cId="3595473750" sldId="268"/>
        </pc:sldMkLst>
        <pc:spChg chg="mod ord">
          <ac:chgData name="Arnab Biswas" userId="S::biswas.arnab1999@kgpian.iitkgp.ac.in::1bc4e0a6-2487-48af-9aa1-7ef84b6b678c" providerId="AD" clId="Web-{C58D6352-EBE7-3243-604E-A4B7C0F32C1D}" dt="2021-10-20T07:25:19.377" v="1"/>
          <ac:spMkLst>
            <pc:docMk/>
            <pc:sldMk cId="3595473750" sldId="268"/>
            <ac:spMk id="2" creationId="{230A9568-D629-47FC-B57E-19E4CBD484A8}"/>
          </ac:spMkLst>
        </pc:spChg>
        <pc:spChg chg="add del">
          <ac:chgData name="Arnab Biswas" userId="S::biswas.arnab1999@kgpian.iitkgp.ac.in::1bc4e0a6-2487-48af-9aa1-7ef84b6b678c" providerId="AD" clId="Web-{C58D6352-EBE7-3243-604E-A4B7C0F32C1D}" dt="2021-10-20T07:25:19.377" v="1"/>
          <ac:spMkLst>
            <pc:docMk/>
            <pc:sldMk cId="3595473750" sldId="268"/>
            <ac:spMk id="18" creationId="{1707FC24-6981-43D9-B525-C7832BA22463}"/>
          </ac:spMkLst>
        </pc:spChg>
      </pc:sldChg>
      <pc:sldChg chg="addSp delSp modSp mod modClrScheme delDesignElem chgLayout">
        <pc:chgData name="Arnab Biswas" userId="S::biswas.arnab1999@kgpian.iitkgp.ac.in::1bc4e0a6-2487-48af-9aa1-7ef84b6b678c" providerId="AD" clId="Web-{C58D6352-EBE7-3243-604E-A4B7C0F32C1D}" dt="2021-10-20T07:25:19.377" v="1"/>
        <pc:sldMkLst>
          <pc:docMk/>
          <pc:sldMk cId="280318963" sldId="269"/>
        </pc:sldMkLst>
        <pc:spChg chg="add del">
          <ac:chgData name="Arnab Biswas" userId="S::biswas.arnab1999@kgpian.iitkgp.ac.in::1bc4e0a6-2487-48af-9aa1-7ef84b6b678c" providerId="AD" clId="Web-{C58D6352-EBE7-3243-604E-A4B7C0F32C1D}" dt="2021-10-20T07:25:19.377" v="1"/>
          <ac:spMkLst>
            <pc:docMk/>
            <pc:sldMk cId="280318963" sldId="269"/>
            <ac:spMk id="19" creationId="{2B566528-1B12-4246-9431-5C2D7D081168}"/>
          </ac:spMkLst>
        </pc:spChg>
        <pc:spChg chg="add del">
          <ac:chgData name="Arnab Biswas" userId="S::biswas.arnab1999@kgpian.iitkgp.ac.in::1bc4e0a6-2487-48af-9aa1-7ef84b6b678c" providerId="AD" clId="Web-{C58D6352-EBE7-3243-604E-A4B7C0F32C1D}" dt="2021-10-20T07:25:19.377" v="1"/>
          <ac:spMkLst>
            <pc:docMk/>
            <pc:sldMk cId="280318963" sldId="269"/>
            <ac:spMk id="21" creationId="{2E80C965-DB6D-4F81-9E9E-B027384D0BD6}"/>
          </ac:spMkLst>
        </pc:spChg>
        <pc:spChg chg="add del">
          <ac:chgData name="Arnab Biswas" userId="S::biswas.arnab1999@kgpian.iitkgp.ac.in::1bc4e0a6-2487-48af-9aa1-7ef84b6b678c" providerId="AD" clId="Web-{C58D6352-EBE7-3243-604E-A4B7C0F32C1D}" dt="2021-10-20T07:25:19.377" v="1"/>
          <ac:spMkLst>
            <pc:docMk/>
            <pc:sldMk cId="280318963" sldId="269"/>
            <ac:spMk id="23" creationId="{A580F890-B085-4E95-96AA-55AEBEC5CE6E}"/>
          </ac:spMkLst>
        </pc:spChg>
        <pc:spChg chg="add del">
          <ac:chgData name="Arnab Biswas" userId="S::biswas.arnab1999@kgpian.iitkgp.ac.in::1bc4e0a6-2487-48af-9aa1-7ef84b6b678c" providerId="AD" clId="Web-{C58D6352-EBE7-3243-604E-A4B7C0F32C1D}" dt="2021-10-20T07:25:19.377" v="1"/>
          <ac:spMkLst>
            <pc:docMk/>
            <pc:sldMk cId="280318963" sldId="269"/>
            <ac:spMk id="25" creationId="{D3F51FEB-38FB-4F6C-9F7B-2F2AFAB65463}"/>
          </ac:spMkLst>
        </pc:spChg>
        <pc:spChg chg="add del">
          <ac:chgData name="Arnab Biswas" userId="S::biswas.arnab1999@kgpian.iitkgp.ac.in::1bc4e0a6-2487-48af-9aa1-7ef84b6b678c" providerId="AD" clId="Web-{C58D6352-EBE7-3243-604E-A4B7C0F32C1D}" dt="2021-10-20T07:25:19.377" v="1"/>
          <ac:spMkLst>
            <pc:docMk/>
            <pc:sldMk cId="280318963" sldId="269"/>
            <ac:spMk id="27" creationId="{1E547BA6-BAE0-43BB-A7CA-60F69CE252F0}"/>
          </ac:spMkLst>
        </pc:spChg>
        <pc:graphicFrameChg chg="mod ord">
          <ac:chgData name="Arnab Biswas" userId="S::biswas.arnab1999@kgpian.iitkgp.ac.in::1bc4e0a6-2487-48af-9aa1-7ef84b6b678c" providerId="AD" clId="Web-{C58D6352-EBE7-3243-604E-A4B7C0F32C1D}" dt="2021-10-20T07:25:19.377" v="1"/>
          <ac:graphicFrameMkLst>
            <pc:docMk/>
            <pc:sldMk cId="280318963" sldId="269"/>
            <ac:graphicFrameMk id="15" creationId="{0387DD7F-EF7E-41DE-8470-5427D79A9CF1}"/>
          </ac:graphicFrameMkLst>
        </pc:graphicFrameChg>
      </pc:sldChg>
      <pc:sldChg chg="modSp mod modClrScheme chgLayout">
        <pc:chgData name="Arnab Biswas" userId="S::biswas.arnab1999@kgpian.iitkgp.ac.in::1bc4e0a6-2487-48af-9aa1-7ef84b6b678c" providerId="AD" clId="Web-{C58D6352-EBE7-3243-604E-A4B7C0F32C1D}" dt="2021-10-20T07:25:19.377" v="1"/>
        <pc:sldMkLst>
          <pc:docMk/>
          <pc:sldMk cId="739634075" sldId="270"/>
        </pc:sldMkLst>
        <pc:spChg chg="mod ord">
          <ac:chgData name="Arnab Biswas" userId="S::biswas.arnab1999@kgpian.iitkgp.ac.in::1bc4e0a6-2487-48af-9aa1-7ef84b6b678c" providerId="AD" clId="Web-{C58D6352-EBE7-3243-604E-A4B7C0F32C1D}" dt="2021-10-20T07:25:19.377" v="1"/>
          <ac:spMkLst>
            <pc:docMk/>
            <pc:sldMk cId="739634075" sldId="270"/>
            <ac:spMk id="3" creationId="{4E033FB1-50FB-43F3-8DF5-37886D08BFBD}"/>
          </ac:spMkLst>
        </pc:spChg>
      </pc:sldChg>
      <pc:sldChg chg="addSp delSp modSp mod modClrScheme delDesignElem chgLayout">
        <pc:chgData name="Arnab Biswas" userId="S::biswas.arnab1999@kgpian.iitkgp.ac.in::1bc4e0a6-2487-48af-9aa1-7ef84b6b678c" providerId="AD" clId="Web-{C58D6352-EBE7-3243-604E-A4B7C0F32C1D}" dt="2021-10-20T07:25:19.377" v="1"/>
        <pc:sldMkLst>
          <pc:docMk/>
          <pc:sldMk cId="340349959" sldId="271"/>
        </pc:sldMkLst>
        <pc:spChg chg="mod ord">
          <ac:chgData name="Arnab Biswas" userId="S::biswas.arnab1999@kgpian.iitkgp.ac.in::1bc4e0a6-2487-48af-9aa1-7ef84b6b678c" providerId="AD" clId="Web-{C58D6352-EBE7-3243-604E-A4B7C0F32C1D}" dt="2021-10-20T07:25:19.377" v="1"/>
          <ac:spMkLst>
            <pc:docMk/>
            <pc:sldMk cId="340349959" sldId="271"/>
            <ac:spMk id="2" creationId="{5604153A-06C3-4773-A435-E5E0ED7ECB70}"/>
          </ac:spMkLst>
        </pc:spChg>
        <pc:spChg chg="add del">
          <ac:chgData name="Arnab Biswas" userId="S::biswas.arnab1999@kgpian.iitkgp.ac.in::1bc4e0a6-2487-48af-9aa1-7ef84b6b678c" providerId="AD" clId="Web-{C58D6352-EBE7-3243-604E-A4B7C0F32C1D}" dt="2021-10-20T07:25:19.377" v="1"/>
          <ac:spMkLst>
            <pc:docMk/>
            <pc:sldMk cId="340349959" sldId="271"/>
            <ac:spMk id="10" creationId="{9228552E-C8B1-4A80-8448-0787CE0FC704}"/>
          </ac:spMkLst>
        </pc:spChg>
        <pc:graphicFrameChg chg="mod ord">
          <ac:chgData name="Arnab Biswas" userId="S::biswas.arnab1999@kgpian.iitkgp.ac.in::1bc4e0a6-2487-48af-9aa1-7ef84b6b678c" providerId="AD" clId="Web-{C58D6352-EBE7-3243-604E-A4B7C0F32C1D}" dt="2021-10-20T07:25:19.377" v="1"/>
          <ac:graphicFrameMkLst>
            <pc:docMk/>
            <pc:sldMk cId="340349959" sldId="271"/>
            <ac:graphicFrameMk id="5" creationId="{C567806C-7B29-4881-B1CF-ED3121216228}"/>
          </ac:graphicFrameMkLst>
        </pc:graphicFrameChg>
      </pc:sldChg>
      <pc:sldChg chg="modSp mod modClrScheme chgLayout">
        <pc:chgData name="Arnab Biswas" userId="S::biswas.arnab1999@kgpian.iitkgp.ac.in::1bc4e0a6-2487-48af-9aa1-7ef84b6b678c" providerId="AD" clId="Web-{C58D6352-EBE7-3243-604E-A4B7C0F32C1D}" dt="2021-10-20T07:25:19.377" v="1"/>
        <pc:sldMkLst>
          <pc:docMk/>
          <pc:sldMk cId="4293900922" sldId="272"/>
        </pc:sldMkLst>
        <pc:spChg chg="mod ord">
          <ac:chgData name="Arnab Biswas" userId="S::biswas.arnab1999@kgpian.iitkgp.ac.in::1bc4e0a6-2487-48af-9aa1-7ef84b6b678c" providerId="AD" clId="Web-{C58D6352-EBE7-3243-604E-A4B7C0F32C1D}" dt="2021-10-20T07:25:19.377" v="1"/>
          <ac:spMkLst>
            <pc:docMk/>
            <pc:sldMk cId="4293900922" sldId="272"/>
            <ac:spMk id="2" creationId="{CA8A296B-FB71-4030-97B2-03DF89CFEB0F}"/>
          </ac:spMkLst>
        </pc:spChg>
        <pc:graphicFrameChg chg="mod ord">
          <ac:chgData name="Arnab Biswas" userId="S::biswas.arnab1999@kgpian.iitkgp.ac.in::1bc4e0a6-2487-48af-9aa1-7ef84b6b678c" providerId="AD" clId="Web-{C58D6352-EBE7-3243-604E-A4B7C0F32C1D}" dt="2021-10-20T07:25:19.377" v="1"/>
          <ac:graphicFrameMkLst>
            <pc:docMk/>
            <pc:sldMk cId="4293900922" sldId="272"/>
            <ac:graphicFrameMk id="4" creationId="{AEA04AAE-51E7-4750-87BE-67181656C844}"/>
          </ac:graphicFrameMkLst>
        </pc:graphicFrameChg>
      </pc:sldChg>
      <pc:sldChg chg="modSp mod modClrScheme chgLayout">
        <pc:chgData name="Arnab Biswas" userId="S::biswas.arnab1999@kgpian.iitkgp.ac.in::1bc4e0a6-2487-48af-9aa1-7ef84b6b678c" providerId="AD" clId="Web-{C58D6352-EBE7-3243-604E-A4B7C0F32C1D}" dt="2021-10-20T07:25:19.377" v="1"/>
        <pc:sldMkLst>
          <pc:docMk/>
          <pc:sldMk cId="3942642474" sldId="273"/>
        </pc:sldMkLst>
        <pc:spChg chg="mod ord">
          <ac:chgData name="Arnab Biswas" userId="S::biswas.arnab1999@kgpian.iitkgp.ac.in::1bc4e0a6-2487-48af-9aa1-7ef84b6b678c" providerId="AD" clId="Web-{C58D6352-EBE7-3243-604E-A4B7C0F32C1D}" dt="2021-10-20T07:25:19.377" v="1"/>
          <ac:spMkLst>
            <pc:docMk/>
            <pc:sldMk cId="3942642474" sldId="273"/>
            <ac:spMk id="2" creationId="{9E01D912-5373-4199-8D6B-D37CFDBC53FE}"/>
          </ac:spMkLst>
        </pc:spChg>
        <pc:spChg chg="mod ord">
          <ac:chgData name="Arnab Biswas" userId="S::biswas.arnab1999@kgpian.iitkgp.ac.in::1bc4e0a6-2487-48af-9aa1-7ef84b6b678c" providerId="AD" clId="Web-{C58D6352-EBE7-3243-604E-A4B7C0F32C1D}" dt="2021-10-20T07:25:19.377" v="1"/>
          <ac:spMkLst>
            <pc:docMk/>
            <pc:sldMk cId="3942642474" sldId="273"/>
            <ac:spMk id="3" creationId="{BD0915C5-B57A-4408-8F2C-9F736CF70455}"/>
          </ac:spMkLst>
        </pc:spChg>
      </pc:sldChg>
      <pc:sldMasterChg chg="add del addSldLayout delSldLayout">
        <pc:chgData name="Arnab Biswas" userId="S::biswas.arnab1999@kgpian.iitkgp.ac.in::1bc4e0a6-2487-48af-9aa1-7ef84b6b678c" providerId="AD" clId="Web-{C58D6352-EBE7-3243-604E-A4B7C0F32C1D}" dt="2021-10-20T07:25:19.377" v="1"/>
        <pc:sldMasterMkLst>
          <pc:docMk/>
          <pc:sldMasterMk cId="2460954070" sldId="2147483660"/>
        </pc:sldMasterMkLst>
        <pc:sldLayoutChg chg="add del">
          <pc:chgData name="Arnab Biswas" userId="S::biswas.arnab1999@kgpian.iitkgp.ac.in::1bc4e0a6-2487-48af-9aa1-7ef84b6b678c" providerId="AD" clId="Web-{C58D6352-EBE7-3243-604E-A4B7C0F32C1D}" dt="2021-10-20T07:25:19.377" v="1"/>
          <pc:sldLayoutMkLst>
            <pc:docMk/>
            <pc:sldMasterMk cId="2460954070" sldId="2147483660"/>
            <pc:sldLayoutMk cId="2385387890" sldId="2147483661"/>
          </pc:sldLayoutMkLst>
        </pc:sldLayoutChg>
        <pc:sldLayoutChg chg="add del">
          <pc:chgData name="Arnab Biswas" userId="S::biswas.arnab1999@kgpian.iitkgp.ac.in::1bc4e0a6-2487-48af-9aa1-7ef84b6b678c" providerId="AD" clId="Web-{C58D6352-EBE7-3243-604E-A4B7C0F32C1D}" dt="2021-10-20T07:25:19.377" v="1"/>
          <pc:sldLayoutMkLst>
            <pc:docMk/>
            <pc:sldMasterMk cId="2460954070" sldId="2147483660"/>
            <pc:sldLayoutMk cId="949138452" sldId="2147483662"/>
          </pc:sldLayoutMkLst>
        </pc:sldLayoutChg>
        <pc:sldLayoutChg chg="add del">
          <pc:chgData name="Arnab Biswas" userId="S::biswas.arnab1999@kgpian.iitkgp.ac.in::1bc4e0a6-2487-48af-9aa1-7ef84b6b678c" providerId="AD" clId="Web-{C58D6352-EBE7-3243-604E-A4B7C0F32C1D}" dt="2021-10-20T07:25:19.377" v="1"/>
          <pc:sldLayoutMkLst>
            <pc:docMk/>
            <pc:sldMasterMk cId="2460954070" sldId="2147483660"/>
            <pc:sldLayoutMk cId="2591524520" sldId="2147483663"/>
          </pc:sldLayoutMkLst>
        </pc:sldLayoutChg>
        <pc:sldLayoutChg chg="add del">
          <pc:chgData name="Arnab Biswas" userId="S::biswas.arnab1999@kgpian.iitkgp.ac.in::1bc4e0a6-2487-48af-9aa1-7ef84b6b678c" providerId="AD" clId="Web-{C58D6352-EBE7-3243-604E-A4B7C0F32C1D}" dt="2021-10-20T07:25:19.377" v="1"/>
          <pc:sldLayoutMkLst>
            <pc:docMk/>
            <pc:sldMasterMk cId="2460954070" sldId="2147483660"/>
            <pc:sldLayoutMk cId="1203092039" sldId="2147483664"/>
          </pc:sldLayoutMkLst>
        </pc:sldLayoutChg>
        <pc:sldLayoutChg chg="add del">
          <pc:chgData name="Arnab Biswas" userId="S::biswas.arnab1999@kgpian.iitkgp.ac.in::1bc4e0a6-2487-48af-9aa1-7ef84b6b678c" providerId="AD" clId="Web-{C58D6352-EBE7-3243-604E-A4B7C0F32C1D}" dt="2021-10-20T07:25:19.377" v="1"/>
          <pc:sldLayoutMkLst>
            <pc:docMk/>
            <pc:sldMasterMk cId="2460954070" sldId="2147483660"/>
            <pc:sldLayoutMk cId="3733172339" sldId="2147483665"/>
          </pc:sldLayoutMkLst>
        </pc:sldLayoutChg>
        <pc:sldLayoutChg chg="add del">
          <pc:chgData name="Arnab Biswas" userId="S::biswas.arnab1999@kgpian.iitkgp.ac.in::1bc4e0a6-2487-48af-9aa1-7ef84b6b678c" providerId="AD" clId="Web-{C58D6352-EBE7-3243-604E-A4B7C0F32C1D}" dt="2021-10-20T07:25:19.377" v="1"/>
          <pc:sldLayoutMkLst>
            <pc:docMk/>
            <pc:sldMasterMk cId="2460954070" sldId="2147483660"/>
            <pc:sldLayoutMk cId="3210312558" sldId="2147483666"/>
          </pc:sldLayoutMkLst>
        </pc:sldLayoutChg>
        <pc:sldLayoutChg chg="add del">
          <pc:chgData name="Arnab Biswas" userId="S::biswas.arnab1999@kgpian.iitkgp.ac.in::1bc4e0a6-2487-48af-9aa1-7ef84b6b678c" providerId="AD" clId="Web-{C58D6352-EBE7-3243-604E-A4B7C0F32C1D}" dt="2021-10-20T07:25:19.377" v="1"/>
          <pc:sldLayoutMkLst>
            <pc:docMk/>
            <pc:sldMasterMk cId="2460954070" sldId="2147483660"/>
            <pc:sldLayoutMk cId="3146388984" sldId="2147483667"/>
          </pc:sldLayoutMkLst>
        </pc:sldLayoutChg>
        <pc:sldLayoutChg chg="add del">
          <pc:chgData name="Arnab Biswas" userId="S::biswas.arnab1999@kgpian.iitkgp.ac.in::1bc4e0a6-2487-48af-9aa1-7ef84b6b678c" providerId="AD" clId="Web-{C58D6352-EBE7-3243-604E-A4B7C0F32C1D}" dt="2021-10-20T07:25:19.377" v="1"/>
          <pc:sldLayoutMkLst>
            <pc:docMk/>
            <pc:sldMasterMk cId="2460954070" sldId="2147483660"/>
            <pc:sldLayoutMk cId="3171841454" sldId="2147483668"/>
          </pc:sldLayoutMkLst>
        </pc:sldLayoutChg>
        <pc:sldLayoutChg chg="add del">
          <pc:chgData name="Arnab Biswas" userId="S::biswas.arnab1999@kgpian.iitkgp.ac.in::1bc4e0a6-2487-48af-9aa1-7ef84b6b678c" providerId="AD" clId="Web-{C58D6352-EBE7-3243-604E-A4B7C0F32C1D}" dt="2021-10-20T07:25:19.377" v="1"/>
          <pc:sldLayoutMkLst>
            <pc:docMk/>
            <pc:sldMasterMk cId="2460954070" sldId="2147483660"/>
            <pc:sldLayoutMk cId="1718958274" sldId="2147483669"/>
          </pc:sldLayoutMkLst>
        </pc:sldLayoutChg>
        <pc:sldLayoutChg chg="add del">
          <pc:chgData name="Arnab Biswas" userId="S::biswas.arnab1999@kgpian.iitkgp.ac.in::1bc4e0a6-2487-48af-9aa1-7ef84b6b678c" providerId="AD" clId="Web-{C58D6352-EBE7-3243-604E-A4B7C0F32C1D}" dt="2021-10-20T07:25:19.377" v="1"/>
          <pc:sldLayoutMkLst>
            <pc:docMk/>
            <pc:sldMasterMk cId="2460954070" sldId="2147483660"/>
            <pc:sldLayoutMk cId="2202905451" sldId="2147483670"/>
          </pc:sldLayoutMkLst>
        </pc:sldLayoutChg>
        <pc:sldLayoutChg chg="add del">
          <pc:chgData name="Arnab Biswas" userId="S::biswas.arnab1999@kgpian.iitkgp.ac.in::1bc4e0a6-2487-48af-9aa1-7ef84b6b678c" providerId="AD" clId="Web-{C58D6352-EBE7-3243-604E-A4B7C0F32C1D}" dt="2021-10-20T07:25:19.377" v="1"/>
          <pc:sldLayoutMkLst>
            <pc:docMk/>
            <pc:sldMasterMk cId="2460954070" sldId="2147483660"/>
            <pc:sldLayoutMk cId="3479445657" sldId="2147483671"/>
          </pc:sldLayoutMkLst>
        </pc:sldLayoutChg>
      </pc:sldMasterChg>
      <pc:sldMasterChg chg="add del addSldLayout delSldLayout modSldLayout">
        <pc:chgData name="Arnab Biswas" userId="S::biswas.arnab1999@kgpian.iitkgp.ac.in::1bc4e0a6-2487-48af-9aa1-7ef84b6b678c" providerId="AD" clId="Web-{C58D6352-EBE7-3243-604E-A4B7C0F32C1D}" dt="2021-10-20T07:25:19.377" v="1"/>
        <pc:sldMasterMkLst>
          <pc:docMk/>
          <pc:sldMasterMk cId="2658375099" sldId="2147483672"/>
        </pc:sldMasterMkLst>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1342465234" sldId="2147483673"/>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3653189827" sldId="2147483674"/>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1207031452" sldId="2147483675"/>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1269098118" sldId="2147483676"/>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3304802490" sldId="2147483677"/>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3322020851" sldId="2147483678"/>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3086471584" sldId="2147483679"/>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458316131" sldId="2147483680"/>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2330012771" sldId="2147483681"/>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1698554352" sldId="2147483682"/>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3220189515" sldId="2147483683"/>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953750387" sldId="2147483684"/>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789197920" sldId="2147483685"/>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2001375648" sldId="2147483686"/>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3801344755" sldId="2147483687"/>
          </pc:sldLayoutMkLst>
        </pc:sldLayoutChg>
        <pc:sldLayoutChg chg="add del mod replId">
          <pc:chgData name="Arnab Biswas" userId="S::biswas.arnab1999@kgpian.iitkgp.ac.in::1bc4e0a6-2487-48af-9aa1-7ef84b6b678c" providerId="AD" clId="Web-{C58D6352-EBE7-3243-604E-A4B7C0F32C1D}" dt="2021-10-20T07:25:19.377" v="1"/>
          <pc:sldLayoutMkLst>
            <pc:docMk/>
            <pc:sldMasterMk cId="2658375099" sldId="2147483672"/>
            <pc:sldLayoutMk cId="906847642" sldId="2147483688"/>
          </pc:sldLayoutMkLst>
        </pc:sldLayoutChg>
      </pc:sldMasterChg>
    </pc:docChg>
  </pc:docChgLst>
  <pc:docChgLst>
    <pc:chgData name="Guest User" userId="S::urn:spo:anon#2c4b8253dac001f67b2f18f781abde46940f33980a3914ea539aa3d04a32fd3e::" providerId="AD" clId="Web-{2E2FB987-B5C5-8610-282A-10121FE6B5A9}"/>
    <pc:docChg chg="addSld delSld modSld">
      <pc:chgData name="Guest User" userId="S::urn:spo:anon#2c4b8253dac001f67b2f18f781abde46940f33980a3914ea539aa3d04a32fd3e::" providerId="AD" clId="Web-{2E2FB987-B5C5-8610-282A-10121FE6B5A9}" dt="2021-10-28T16:18:03.095" v="537" actId="20577"/>
      <pc:docMkLst>
        <pc:docMk/>
      </pc:docMkLst>
      <pc:sldChg chg="modSp">
        <pc:chgData name="Guest User" userId="S::urn:spo:anon#2c4b8253dac001f67b2f18f781abde46940f33980a3914ea539aa3d04a32fd3e::" providerId="AD" clId="Web-{2E2FB987-B5C5-8610-282A-10121FE6B5A9}" dt="2021-10-28T15:35:25.641" v="121" actId="14100"/>
        <pc:sldMkLst>
          <pc:docMk/>
          <pc:sldMk cId="3296901624" sldId="279"/>
        </pc:sldMkLst>
        <pc:spChg chg="mod">
          <ac:chgData name="Guest User" userId="S::urn:spo:anon#2c4b8253dac001f67b2f18f781abde46940f33980a3914ea539aa3d04a32fd3e::" providerId="AD" clId="Web-{2E2FB987-B5C5-8610-282A-10121FE6B5A9}" dt="2021-10-28T15:35:25.641" v="121" actId="14100"/>
          <ac:spMkLst>
            <pc:docMk/>
            <pc:sldMk cId="3296901624" sldId="279"/>
            <ac:spMk id="2" creationId="{66966530-3D10-4023-B8A4-7F2304D8A0C4}"/>
          </ac:spMkLst>
        </pc:spChg>
        <pc:graphicFrameChg chg="mod modGraphic">
          <ac:chgData name="Guest User" userId="S::urn:spo:anon#2c4b8253dac001f67b2f18f781abde46940f33980a3914ea539aa3d04a32fd3e::" providerId="AD" clId="Web-{2E2FB987-B5C5-8610-282A-10121FE6B5A9}" dt="2021-10-28T15:33:08.250" v="111"/>
          <ac:graphicFrameMkLst>
            <pc:docMk/>
            <pc:sldMk cId="3296901624" sldId="279"/>
            <ac:graphicFrameMk id="8" creationId="{E95573AA-A373-4952-A62E-AD0E37C760CF}"/>
          </ac:graphicFrameMkLst>
        </pc:graphicFrameChg>
      </pc:sldChg>
      <pc:sldChg chg="modSp">
        <pc:chgData name="Guest User" userId="S::urn:spo:anon#2c4b8253dac001f67b2f18f781abde46940f33980a3914ea539aa3d04a32fd3e::" providerId="AD" clId="Web-{2E2FB987-B5C5-8610-282A-10121FE6B5A9}" dt="2021-10-28T15:38:33.108" v="146" actId="1076"/>
        <pc:sldMkLst>
          <pc:docMk/>
          <pc:sldMk cId="4246049158" sldId="282"/>
        </pc:sldMkLst>
        <pc:spChg chg="mod">
          <ac:chgData name="Guest User" userId="S::urn:spo:anon#2c4b8253dac001f67b2f18f781abde46940f33980a3914ea539aa3d04a32fd3e::" providerId="AD" clId="Web-{2E2FB987-B5C5-8610-282A-10121FE6B5A9}" dt="2021-10-28T15:38:21.311" v="142"/>
          <ac:spMkLst>
            <pc:docMk/>
            <pc:sldMk cId="4246049158" sldId="282"/>
            <ac:spMk id="2" creationId="{A533BAC9-1BDF-4B4C-A8F7-5020F3EB3B0C}"/>
          </ac:spMkLst>
        </pc:spChg>
        <pc:spChg chg="mod">
          <ac:chgData name="Guest User" userId="S::urn:spo:anon#2c4b8253dac001f67b2f18f781abde46940f33980a3914ea539aa3d04a32fd3e::" providerId="AD" clId="Web-{2E2FB987-B5C5-8610-282A-10121FE6B5A9}" dt="2021-10-28T15:38:33.108" v="146" actId="1076"/>
          <ac:spMkLst>
            <pc:docMk/>
            <pc:sldMk cId="4246049158" sldId="282"/>
            <ac:spMk id="3" creationId="{5C08342D-67A1-4D3B-9D1F-DD3E65BF196E}"/>
          </ac:spMkLst>
        </pc:spChg>
      </pc:sldChg>
      <pc:sldChg chg="addSp delSp modSp del">
        <pc:chgData name="Guest User" userId="S::urn:spo:anon#2c4b8253dac001f67b2f18f781abde46940f33980a3914ea539aa3d04a32fd3e::" providerId="AD" clId="Web-{2E2FB987-B5C5-8610-282A-10121FE6B5A9}" dt="2021-10-28T16:04:13.675" v="449"/>
        <pc:sldMkLst>
          <pc:docMk/>
          <pc:sldMk cId="110975303" sldId="287"/>
        </pc:sldMkLst>
        <pc:spChg chg="mod">
          <ac:chgData name="Guest User" userId="S::urn:spo:anon#2c4b8253dac001f67b2f18f781abde46940f33980a3914ea539aa3d04a32fd3e::" providerId="AD" clId="Web-{2E2FB987-B5C5-8610-282A-10121FE6B5A9}" dt="2021-10-28T15:48:12.260" v="201" actId="20577"/>
          <ac:spMkLst>
            <pc:docMk/>
            <pc:sldMk cId="110975303" sldId="287"/>
            <ac:spMk id="3" creationId="{0C41958E-97A1-444E-801C-553EB959CE8D}"/>
          </ac:spMkLst>
        </pc:spChg>
        <pc:spChg chg="add mod">
          <ac:chgData name="Guest User" userId="S::urn:spo:anon#2c4b8253dac001f67b2f18f781abde46940f33980a3914ea539aa3d04a32fd3e::" providerId="AD" clId="Web-{2E2FB987-B5C5-8610-282A-10121FE6B5A9}" dt="2021-10-28T15:51:08.134" v="222" actId="14100"/>
          <ac:spMkLst>
            <pc:docMk/>
            <pc:sldMk cId="110975303" sldId="287"/>
            <ac:spMk id="4" creationId="{E0D93CD0-2191-4403-8696-11FAB6159003}"/>
          </ac:spMkLst>
        </pc:spChg>
        <pc:spChg chg="add del mod">
          <ac:chgData name="Guest User" userId="S::urn:spo:anon#2c4b8253dac001f67b2f18f781abde46940f33980a3914ea539aa3d04a32fd3e::" providerId="AD" clId="Web-{2E2FB987-B5C5-8610-282A-10121FE6B5A9}" dt="2021-10-28T15:44:08.481" v="173"/>
          <ac:spMkLst>
            <pc:docMk/>
            <pc:sldMk cId="110975303" sldId="287"/>
            <ac:spMk id="6" creationId="{B635C91D-A156-47D3-A4EA-3C85EA550686}"/>
          </ac:spMkLst>
        </pc:spChg>
        <pc:picChg chg="mod">
          <ac:chgData name="Guest User" userId="S::urn:spo:anon#2c4b8253dac001f67b2f18f781abde46940f33980a3914ea539aa3d04a32fd3e::" providerId="AD" clId="Web-{2E2FB987-B5C5-8610-282A-10121FE6B5A9}" dt="2021-10-28T15:44:44.480" v="182" actId="1076"/>
          <ac:picMkLst>
            <pc:docMk/>
            <pc:sldMk cId="110975303" sldId="287"/>
            <ac:picMk id="5" creationId="{F4910A93-A6D0-4E73-A195-A15F3A27D537}"/>
          </ac:picMkLst>
        </pc:picChg>
        <pc:picChg chg="mod">
          <ac:chgData name="Guest User" userId="S::urn:spo:anon#2c4b8253dac001f67b2f18f781abde46940f33980a3914ea539aa3d04a32fd3e::" providerId="AD" clId="Web-{2E2FB987-B5C5-8610-282A-10121FE6B5A9}" dt="2021-10-28T15:44:37.496" v="181" actId="1076"/>
          <ac:picMkLst>
            <pc:docMk/>
            <pc:sldMk cId="110975303" sldId="287"/>
            <ac:picMk id="7" creationId="{94BAFC13-B754-4F1E-A7EC-C2F7E22C517E}"/>
          </ac:picMkLst>
        </pc:picChg>
      </pc:sldChg>
      <pc:sldChg chg="modSp">
        <pc:chgData name="Guest User" userId="S::urn:spo:anon#2c4b8253dac001f67b2f18f781abde46940f33980a3914ea539aa3d04a32fd3e::" providerId="AD" clId="Web-{2E2FB987-B5C5-8610-282A-10121FE6B5A9}" dt="2021-10-28T15:28:16.127" v="79" actId="14100"/>
        <pc:sldMkLst>
          <pc:docMk/>
          <pc:sldMk cId="3632228408" sldId="288"/>
        </pc:sldMkLst>
        <pc:spChg chg="mod">
          <ac:chgData name="Guest User" userId="S::urn:spo:anon#2c4b8253dac001f67b2f18f781abde46940f33980a3914ea539aa3d04a32fd3e::" providerId="AD" clId="Web-{2E2FB987-B5C5-8610-282A-10121FE6B5A9}" dt="2021-10-28T15:26:32.675" v="36" actId="20577"/>
          <ac:spMkLst>
            <pc:docMk/>
            <pc:sldMk cId="3632228408" sldId="288"/>
            <ac:spMk id="4" creationId="{4B3A1CBD-80DE-4736-A800-81BD38BB0580}"/>
          </ac:spMkLst>
        </pc:spChg>
        <pc:spChg chg="mod">
          <ac:chgData name="Guest User" userId="S::urn:spo:anon#2c4b8253dac001f67b2f18f781abde46940f33980a3914ea539aa3d04a32fd3e::" providerId="AD" clId="Web-{2E2FB987-B5C5-8610-282A-10121FE6B5A9}" dt="2021-10-28T15:26:47.222" v="44" actId="20577"/>
          <ac:spMkLst>
            <pc:docMk/>
            <pc:sldMk cId="3632228408" sldId="288"/>
            <ac:spMk id="5" creationId="{0B8290D4-1760-4B01-B649-6080F3426925}"/>
          </ac:spMkLst>
        </pc:spChg>
        <pc:spChg chg="mod">
          <ac:chgData name="Guest User" userId="S::urn:spo:anon#2c4b8253dac001f67b2f18f781abde46940f33980a3914ea539aa3d04a32fd3e::" providerId="AD" clId="Web-{2E2FB987-B5C5-8610-282A-10121FE6B5A9}" dt="2021-10-28T15:27:23.503" v="61" actId="20577"/>
          <ac:spMkLst>
            <pc:docMk/>
            <pc:sldMk cId="3632228408" sldId="288"/>
            <ac:spMk id="6" creationId="{008A279D-2B26-4E88-9A95-19188B09F220}"/>
          </ac:spMkLst>
        </pc:spChg>
        <pc:spChg chg="mod">
          <ac:chgData name="Guest User" userId="S::urn:spo:anon#2c4b8253dac001f67b2f18f781abde46940f33980a3914ea539aa3d04a32fd3e::" providerId="AD" clId="Web-{2E2FB987-B5C5-8610-282A-10121FE6B5A9}" dt="2021-10-28T15:28:16.127" v="79" actId="14100"/>
          <ac:spMkLst>
            <pc:docMk/>
            <pc:sldMk cId="3632228408" sldId="288"/>
            <ac:spMk id="7" creationId="{29F05CBF-40B1-4547-ADD9-30D5FD785494}"/>
          </ac:spMkLst>
        </pc:spChg>
        <pc:spChg chg="mod">
          <ac:chgData name="Guest User" userId="S::urn:spo:anon#2c4b8253dac001f67b2f18f781abde46940f33980a3914ea539aa3d04a32fd3e::" providerId="AD" clId="Web-{2E2FB987-B5C5-8610-282A-10121FE6B5A9}" dt="2021-10-28T15:22:25.614" v="6" actId="14100"/>
          <ac:spMkLst>
            <pc:docMk/>
            <pc:sldMk cId="3632228408" sldId="288"/>
            <ac:spMk id="9" creationId="{3CD9682F-43D6-4642-BD3D-68008F6898CD}"/>
          </ac:spMkLst>
        </pc:spChg>
        <pc:spChg chg="mod">
          <ac:chgData name="Guest User" userId="S::urn:spo:anon#2c4b8253dac001f67b2f18f781abde46940f33980a3914ea539aa3d04a32fd3e::" providerId="AD" clId="Web-{2E2FB987-B5C5-8610-282A-10121FE6B5A9}" dt="2021-10-28T15:26:10.347" v="28" actId="14100"/>
          <ac:spMkLst>
            <pc:docMk/>
            <pc:sldMk cId="3632228408" sldId="288"/>
            <ac:spMk id="16" creationId="{EDEABA0D-0F48-44B4-9C73-8ECDA1D4034D}"/>
          </ac:spMkLst>
        </pc:spChg>
        <pc:spChg chg="mod">
          <ac:chgData name="Guest User" userId="S::urn:spo:anon#2c4b8253dac001f67b2f18f781abde46940f33980a3914ea539aa3d04a32fd3e::" providerId="AD" clId="Web-{2E2FB987-B5C5-8610-282A-10121FE6B5A9}" dt="2021-10-28T15:23:05.755" v="10" actId="14100"/>
          <ac:spMkLst>
            <pc:docMk/>
            <pc:sldMk cId="3632228408" sldId="288"/>
            <ac:spMk id="17" creationId="{B4CDE55C-CC8E-4CA5-9166-2F45A8761FBC}"/>
          </ac:spMkLst>
        </pc:spChg>
        <pc:spChg chg="mod">
          <ac:chgData name="Guest User" userId="S::urn:spo:anon#2c4b8253dac001f67b2f18f781abde46940f33980a3914ea539aa3d04a32fd3e::" providerId="AD" clId="Web-{2E2FB987-B5C5-8610-282A-10121FE6B5A9}" dt="2021-10-28T15:27:57.346" v="74" actId="14100"/>
          <ac:spMkLst>
            <pc:docMk/>
            <pc:sldMk cId="3632228408" sldId="288"/>
            <ac:spMk id="18" creationId="{1D4C259F-B4DF-4402-8510-4CC4E6B76A9E}"/>
          </ac:spMkLst>
        </pc:spChg>
        <pc:spChg chg="mod">
          <ac:chgData name="Guest User" userId="S::urn:spo:anon#2c4b8253dac001f67b2f18f781abde46940f33980a3914ea539aa3d04a32fd3e::" providerId="AD" clId="Web-{2E2FB987-B5C5-8610-282A-10121FE6B5A9}" dt="2021-10-28T15:26:14.925" v="29" actId="14100"/>
          <ac:spMkLst>
            <pc:docMk/>
            <pc:sldMk cId="3632228408" sldId="288"/>
            <ac:spMk id="26" creationId="{830AE34E-E52F-4CB1-82BF-2412E4A725AA}"/>
          </ac:spMkLst>
        </pc:spChg>
        <pc:spChg chg="mod">
          <ac:chgData name="Guest User" userId="S::urn:spo:anon#2c4b8253dac001f67b2f18f781abde46940f33980a3914ea539aa3d04a32fd3e::" providerId="AD" clId="Web-{2E2FB987-B5C5-8610-282A-10121FE6B5A9}" dt="2021-10-28T15:22:53.551" v="9" actId="20577"/>
          <ac:spMkLst>
            <pc:docMk/>
            <pc:sldMk cId="3632228408" sldId="288"/>
            <ac:spMk id="36" creationId="{CE8A333E-D145-4D4F-8B10-26DD87D492FB}"/>
          </ac:spMkLst>
        </pc:spChg>
        <pc:spChg chg="mod">
          <ac:chgData name="Guest User" userId="S::urn:spo:anon#2c4b8253dac001f67b2f18f781abde46940f33980a3914ea539aa3d04a32fd3e::" providerId="AD" clId="Web-{2E2FB987-B5C5-8610-282A-10121FE6B5A9}" dt="2021-10-28T15:25:56.894" v="21" actId="20577"/>
          <ac:spMkLst>
            <pc:docMk/>
            <pc:sldMk cId="3632228408" sldId="288"/>
            <ac:spMk id="37" creationId="{BC38A0F6-446F-41A2-8FEC-661852B0710F}"/>
          </ac:spMkLst>
        </pc:spChg>
      </pc:sldChg>
      <pc:sldChg chg="addSp delSp modSp new mod setBg">
        <pc:chgData name="Guest User" userId="S::urn:spo:anon#2c4b8253dac001f67b2f18f781abde46940f33980a3914ea539aa3d04a32fd3e::" providerId="AD" clId="Web-{2E2FB987-B5C5-8610-282A-10121FE6B5A9}" dt="2021-10-28T16:04:02.112" v="448" actId="14100"/>
        <pc:sldMkLst>
          <pc:docMk/>
          <pc:sldMk cId="1193674808" sldId="289"/>
        </pc:sldMkLst>
        <pc:spChg chg="mod">
          <ac:chgData name="Guest User" userId="S::urn:spo:anon#2c4b8253dac001f67b2f18f781abde46940f33980a3914ea539aa3d04a32fd3e::" providerId="AD" clId="Web-{2E2FB987-B5C5-8610-282A-10121FE6B5A9}" dt="2021-10-28T15:49:41.587" v="216" actId="20577"/>
          <ac:spMkLst>
            <pc:docMk/>
            <pc:sldMk cId="1193674808" sldId="289"/>
            <ac:spMk id="2" creationId="{28C4F062-6054-4B5A-88D0-E44581FC11E9}"/>
          </ac:spMkLst>
        </pc:spChg>
        <pc:spChg chg="mod">
          <ac:chgData name="Guest User" userId="S::urn:spo:anon#2c4b8253dac001f67b2f18f781abde46940f33980a3914ea539aa3d04a32fd3e::" providerId="AD" clId="Web-{2E2FB987-B5C5-8610-282A-10121FE6B5A9}" dt="2021-10-28T16:04:02.112" v="448" actId="14100"/>
          <ac:spMkLst>
            <pc:docMk/>
            <pc:sldMk cId="1193674808" sldId="289"/>
            <ac:spMk id="3" creationId="{00505848-BFB8-4FEB-8D92-D0DA7675546C}"/>
          </ac:spMkLst>
        </pc:spChg>
        <pc:spChg chg="add mod">
          <ac:chgData name="Guest User" userId="S::urn:spo:anon#2c4b8253dac001f67b2f18f781abde46940f33980a3914ea539aa3d04a32fd3e::" providerId="AD" clId="Web-{2E2FB987-B5C5-8610-282A-10121FE6B5A9}" dt="2021-10-28T16:02:07.410" v="436" actId="1076"/>
          <ac:spMkLst>
            <pc:docMk/>
            <pc:sldMk cId="1193674808" sldId="289"/>
            <ac:spMk id="5" creationId="{3D5B4DF9-8289-44A7-BF79-6C009D03783D}"/>
          </ac:spMkLst>
        </pc:spChg>
        <pc:spChg chg="add del mod">
          <ac:chgData name="Guest User" userId="S::urn:spo:anon#2c4b8253dac001f67b2f18f781abde46940f33980a3914ea539aa3d04a32fd3e::" providerId="AD" clId="Web-{2E2FB987-B5C5-8610-282A-10121FE6B5A9}" dt="2021-10-28T15:51:25.915" v="226"/>
          <ac:spMkLst>
            <pc:docMk/>
            <pc:sldMk cId="1193674808" sldId="289"/>
            <ac:spMk id="6" creationId="{D43470BC-D12D-414D-99C6-4D43BA1070C7}"/>
          </ac:spMkLst>
        </pc:spChg>
        <pc:spChg chg="add">
          <ac:chgData name="Guest User" userId="S::urn:spo:anon#2c4b8253dac001f67b2f18f781abde46940f33980a3914ea539aa3d04a32fd3e::" providerId="AD" clId="Web-{2E2FB987-B5C5-8610-282A-10121FE6B5A9}" dt="2021-10-28T15:49:10.931" v="203"/>
          <ac:spMkLst>
            <pc:docMk/>
            <pc:sldMk cId="1193674808" sldId="289"/>
            <ac:spMk id="8" creationId="{1B15ED52-F352-441B-82BF-E0EA34836D08}"/>
          </ac:spMkLst>
        </pc:spChg>
        <pc:spChg chg="add">
          <ac:chgData name="Guest User" userId="S::urn:spo:anon#2c4b8253dac001f67b2f18f781abde46940f33980a3914ea539aa3d04a32fd3e::" providerId="AD" clId="Web-{2E2FB987-B5C5-8610-282A-10121FE6B5A9}" dt="2021-10-28T15:49:10.931" v="203"/>
          <ac:spMkLst>
            <pc:docMk/>
            <pc:sldMk cId="1193674808" sldId="289"/>
            <ac:spMk id="10" creationId="{3B2E3793-BFE6-45A2-9B7B-E18844431C99}"/>
          </ac:spMkLst>
        </pc:spChg>
        <pc:spChg chg="add">
          <ac:chgData name="Guest User" userId="S::urn:spo:anon#2c4b8253dac001f67b2f18f781abde46940f33980a3914ea539aa3d04a32fd3e::" providerId="AD" clId="Web-{2E2FB987-B5C5-8610-282A-10121FE6B5A9}" dt="2021-10-28T15:49:10.931" v="203"/>
          <ac:spMkLst>
            <pc:docMk/>
            <pc:sldMk cId="1193674808" sldId="289"/>
            <ac:spMk id="12" creationId="{BC4C4868-CB8F-4AF9-9CDB-8108F2C19B67}"/>
          </ac:spMkLst>
        </pc:spChg>
        <pc:spChg chg="add">
          <ac:chgData name="Guest User" userId="S::urn:spo:anon#2c4b8253dac001f67b2f18f781abde46940f33980a3914ea539aa3d04a32fd3e::" providerId="AD" clId="Web-{2E2FB987-B5C5-8610-282A-10121FE6B5A9}" dt="2021-10-28T15:49:10.931" v="203"/>
          <ac:spMkLst>
            <pc:docMk/>
            <pc:sldMk cId="1193674808" sldId="289"/>
            <ac:spMk id="14" creationId="{375E0459-6403-40CD-989D-56A4407CA12E}"/>
          </ac:spMkLst>
        </pc:spChg>
        <pc:spChg chg="add">
          <ac:chgData name="Guest User" userId="S::urn:spo:anon#2c4b8253dac001f67b2f18f781abde46940f33980a3914ea539aa3d04a32fd3e::" providerId="AD" clId="Web-{2E2FB987-B5C5-8610-282A-10121FE6B5A9}" dt="2021-10-28T15:49:10.931" v="203"/>
          <ac:spMkLst>
            <pc:docMk/>
            <pc:sldMk cId="1193674808" sldId="289"/>
            <ac:spMk id="16" creationId="{53E5B1A8-3AC9-4BD1-9BBC-78CA94F2D1BA}"/>
          </ac:spMkLst>
        </pc:spChg>
        <pc:picChg chg="add mod">
          <ac:chgData name="Guest User" userId="S::urn:spo:anon#2c4b8253dac001f67b2f18f781abde46940f33980a3914ea539aa3d04a32fd3e::" providerId="AD" clId="Web-{2E2FB987-B5C5-8610-282A-10121FE6B5A9}" dt="2021-10-28T16:02:25.410" v="439" actId="1076"/>
          <ac:picMkLst>
            <pc:docMk/>
            <pc:sldMk cId="1193674808" sldId="289"/>
            <ac:picMk id="4" creationId="{2C981D10-FE9A-4C28-A29A-12DC211AF244}"/>
          </ac:picMkLst>
        </pc:picChg>
        <pc:picChg chg="add mod">
          <ac:chgData name="Guest User" userId="S::urn:spo:anon#2c4b8253dac001f67b2f18f781abde46940f33980a3914ea539aa3d04a32fd3e::" providerId="AD" clId="Web-{2E2FB987-B5C5-8610-282A-10121FE6B5A9}" dt="2021-10-28T16:03:51.253" v="447" actId="1076"/>
          <ac:picMkLst>
            <pc:docMk/>
            <pc:sldMk cId="1193674808" sldId="289"/>
            <ac:picMk id="7" creationId="{52D9338D-FD01-4761-BF08-44BCAE6CE22C}"/>
          </ac:picMkLst>
        </pc:picChg>
        <pc:picChg chg="add mod">
          <ac:chgData name="Guest User" userId="S::urn:spo:anon#2c4b8253dac001f67b2f18f781abde46940f33980a3914ea539aa3d04a32fd3e::" providerId="AD" clId="Web-{2E2FB987-B5C5-8610-282A-10121FE6B5A9}" dt="2021-10-28T16:03:25.081" v="446" actId="1076"/>
          <ac:picMkLst>
            <pc:docMk/>
            <pc:sldMk cId="1193674808" sldId="289"/>
            <ac:picMk id="11" creationId="{DAE7170D-FBA3-4864-8E2B-585DE14B2404}"/>
          </ac:picMkLst>
        </pc:picChg>
      </pc:sldChg>
      <pc:sldChg chg="addSp delSp modSp new mod setBg">
        <pc:chgData name="Guest User" userId="S::urn:spo:anon#2c4b8253dac001f67b2f18f781abde46940f33980a3914ea539aa3d04a32fd3e::" providerId="AD" clId="Web-{2E2FB987-B5C5-8610-282A-10121FE6B5A9}" dt="2021-10-28T16:18:03.095" v="537" actId="20577"/>
        <pc:sldMkLst>
          <pc:docMk/>
          <pc:sldMk cId="326750857" sldId="290"/>
        </pc:sldMkLst>
        <pc:spChg chg="mod">
          <ac:chgData name="Guest User" userId="S::urn:spo:anon#2c4b8253dac001f67b2f18f781abde46940f33980a3914ea539aa3d04a32fd3e::" providerId="AD" clId="Web-{2E2FB987-B5C5-8610-282A-10121FE6B5A9}" dt="2021-10-28T16:14:52.534" v="473"/>
          <ac:spMkLst>
            <pc:docMk/>
            <pc:sldMk cId="326750857" sldId="290"/>
            <ac:spMk id="2" creationId="{40BB8031-28CA-435C-8620-E6A81691DC36}"/>
          </ac:spMkLst>
        </pc:spChg>
        <pc:spChg chg="mod">
          <ac:chgData name="Guest User" userId="S::urn:spo:anon#2c4b8253dac001f67b2f18f781abde46940f33980a3914ea539aa3d04a32fd3e::" providerId="AD" clId="Web-{2E2FB987-B5C5-8610-282A-10121FE6B5A9}" dt="2021-10-28T16:18:03.095" v="537" actId="20577"/>
          <ac:spMkLst>
            <pc:docMk/>
            <pc:sldMk cId="326750857" sldId="290"/>
            <ac:spMk id="3" creationId="{214D6A0C-56E1-4F05-9F2E-1707136563DD}"/>
          </ac:spMkLst>
        </pc:spChg>
        <pc:spChg chg="add">
          <ac:chgData name="Guest User" userId="S::urn:spo:anon#2c4b8253dac001f67b2f18f781abde46940f33980a3914ea539aa3d04a32fd3e::" providerId="AD" clId="Web-{2E2FB987-B5C5-8610-282A-10121FE6B5A9}" dt="2021-10-28T16:14:52.534" v="473"/>
          <ac:spMkLst>
            <pc:docMk/>
            <pc:sldMk cId="326750857" sldId="290"/>
            <ac:spMk id="5" creationId="{09588DA8-065E-4F6F-8EFD-43104AB2E0CF}"/>
          </ac:spMkLst>
        </pc:spChg>
        <pc:spChg chg="add">
          <ac:chgData name="Guest User" userId="S::urn:spo:anon#2c4b8253dac001f67b2f18f781abde46940f33980a3914ea539aa3d04a32fd3e::" providerId="AD" clId="Web-{2E2FB987-B5C5-8610-282A-10121FE6B5A9}" dt="2021-10-28T16:14:52.534" v="473"/>
          <ac:spMkLst>
            <pc:docMk/>
            <pc:sldMk cId="326750857" sldId="290"/>
            <ac:spMk id="6" creationId="{C4285719-470E-454C-AF62-8323075F1F5B}"/>
          </ac:spMkLst>
        </pc:spChg>
        <pc:spChg chg="add">
          <ac:chgData name="Guest User" userId="S::urn:spo:anon#2c4b8253dac001f67b2f18f781abde46940f33980a3914ea539aa3d04a32fd3e::" providerId="AD" clId="Web-{2E2FB987-B5C5-8610-282A-10121FE6B5A9}" dt="2021-10-28T16:14:52.534" v="473"/>
          <ac:spMkLst>
            <pc:docMk/>
            <pc:sldMk cId="326750857" sldId="290"/>
            <ac:spMk id="7" creationId="{CD9FE4EF-C4D8-49A0-B2FF-81D8DB7D8A24}"/>
          </ac:spMkLst>
        </pc:spChg>
        <pc:spChg chg="add del">
          <ac:chgData name="Guest User" userId="S::urn:spo:anon#2c4b8253dac001f67b2f18f781abde46940f33980a3914ea539aa3d04a32fd3e::" providerId="AD" clId="Web-{2E2FB987-B5C5-8610-282A-10121FE6B5A9}" dt="2021-10-28T16:14:52.519" v="472"/>
          <ac:spMkLst>
            <pc:docMk/>
            <pc:sldMk cId="326750857" sldId="290"/>
            <ac:spMk id="8" creationId="{DEE2AD96-B495-4E06-9291-B71706F728CB}"/>
          </ac:spMkLst>
        </pc:spChg>
        <pc:spChg chg="add">
          <ac:chgData name="Guest User" userId="S::urn:spo:anon#2c4b8253dac001f67b2f18f781abde46940f33980a3914ea539aa3d04a32fd3e::" providerId="AD" clId="Web-{2E2FB987-B5C5-8610-282A-10121FE6B5A9}" dt="2021-10-28T16:14:52.534" v="473"/>
          <ac:spMkLst>
            <pc:docMk/>
            <pc:sldMk cId="326750857" sldId="290"/>
            <ac:spMk id="9" creationId="{4300840D-0A0B-4512-BACA-B439D5B9C57C}"/>
          </ac:spMkLst>
        </pc:spChg>
        <pc:spChg chg="add del">
          <ac:chgData name="Guest User" userId="S::urn:spo:anon#2c4b8253dac001f67b2f18f781abde46940f33980a3914ea539aa3d04a32fd3e::" providerId="AD" clId="Web-{2E2FB987-B5C5-8610-282A-10121FE6B5A9}" dt="2021-10-28T16:14:52.519" v="472"/>
          <ac:spMkLst>
            <pc:docMk/>
            <pc:sldMk cId="326750857" sldId="290"/>
            <ac:spMk id="10" creationId="{53CF6D67-C5A8-4ADD-9E8E-1E38CA1D3166}"/>
          </ac:spMkLst>
        </pc:spChg>
        <pc:spChg chg="add">
          <ac:chgData name="Guest User" userId="S::urn:spo:anon#2c4b8253dac001f67b2f18f781abde46940f33980a3914ea539aa3d04a32fd3e::" providerId="AD" clId="Web-{2E2FB987-B5C5-8610-282A-10121FE6B5A9}" dt="2021-10-28T16:14:52.534" v="473"/>
          <ac:spMkLst>
            <pc:docMk/>
            <pc:sldMk cId="326750857" sldId="290"/>
            <ac:spMk id="11" creationId="{D2B78728-A580-49A7-84F9-6EF6F583ADE0}"/>
          </ac:spMkLst>
        </pc:spChg>
        <pc:spChg chg="add del">
          <ac:chgData name="Guest User" userId="S::urn:spo:anon#2c4b8253dac001f67b2f18f781abde46940f33980a3914ea539aa3d04a32fd3e::" providerId="AD" clId="Web-{2E2FB987-B5C5-8610-282A-10121FE6B5A9}" dt="2021-10-28T16:14:52.519" v="472"/>
          <ac:spMkLst>
            <pc:docMk/>
            <pc:sldMk cId="326750857" sldId="290"/>
            <ac:spMk id="12" creationId="{86909FA0-B515-4681-B7A8-FA281D133B94}"/>
          </ac:spMkLst>
        </pc:spChg>
        <pc:spChg chg="add">
          <ac:chgData name="Guest User" userId="S::urn:spo:anon#2c4b8253dac001f67b2f18f781abde46940f33980a3914ea539aa3d04a32fd3e::" providerId="AD" clId="Web-{2E2FB987-B5C5-8610-282A-10121FE6B5A9}" dt="2021-10-28T16:14:52.534" v="473"/>
          <ac:spMkLst>
            <pc:docMk/>
            <pc:sldMk cId="326750857" sldId="290"/>
            <ac:spMk id="13" creationId="{38FAA1A1-D861-433F-88FA-1E9D6FD31D11}"/>
          </ac:spMkLst>
        </pc:spChg>
        <pc:spChg chg="add del">
          <ac:chgData name="Guest User" userId="S::urn:spo:anon#2c4b8253dac001f67b2f18f781abde46940f33980a3914ea539aa3d04a32fd3e::" providerId="AD" clId="Web-{2E2FB987-B5C5-8610-282A-10121FE6B5A9}" dt="2021-10-28T16:14:52.519" v="472"/>
          <ac:spMkLst>
            <pc:docMk/>
            <pc:sldMk cId="326750857" sldId="290"/>
            <ac:spMk id="14" creationId="{21C9FE86-FCC3-4A31-AA1C-C882262B7FE7}"/>
          </ac:spMkLst>
        </pc:spChg>
        <pc:spChg chg="add del">
          <ac:chgData name="Guest User" userId="S::urn:spo:anon#2c4b8253dac001f67b2f18f781abde46940f33980a3914ea539aa3d04a32fd3e::" providerId="AD" clId="Web-{2E2FB987-B5C5-8610-282A-10121FE6B5A9}" dt="2021-10-28T16:14:52.519" v="472"/>
          <ac:spMkLst>
            <pc:docMk/>
            <pc:sldMk cId="326750857" sldId="290"/>
            <ac:spMk id="16" creationId="{7D96243B-ECED-4B71-8E06-AE9A285EAD20}"/>
          </ac:spMkLst>
        </pc:spChg>
        <pc:spChg chg="add del">
          <ac:chgData name="Guest User" userId="S::urn:spo:anon#2c4b8253dac001f67b2f18f781abde46940f33980a3914ea539aa3d04a32fd3e::" providerId="AD" clId="Web-{2E2FB987-B5C5-8610-282A-10121FE6B5A9}" dt="2021-10-28T16:14:52.519" v="472"/>
          <ac:spMkLst>
            <pc:docMk/>
            <pc:sldMk cId="326750857" sldId="290"/>
            <ac:spMk id="18" creationId="{A09989E4-EFDC-4A90-A633-E0525FB4139E}"/>
          </ac:spMkLst>
        </pc:spChg>
        <pc:spChg chg="add">
          <ac:chgData name="Guest User" userId="S::urn:spo:anon#2c4b8253dac001f67b2f18f781abde46940f33980a3914ea539aa3d04a32fd3e::" providerId="AD" clId="Web-{2E2FB987-B5C5-8610-282A-10121FE6B5A9}" dt="2021-10-28T16:14:52.534" v="473"/>
          <ac:spMkLst>
            <pc:docMk/>
            <pc:sldMk cId="326750857" sldId="290"/>
            <ac:spMk id="20" creationId="{8D71EDA1-87BF-4D5D-AB79-F346FD19278A}"/>
          </ac:spMkLst>
        </pc:spChg>
      </pc:sldChg>
      <pc:sldChg chg="add del replId">
        <pc:chgData name="Guest User" userId="S::urn:spo:anon#2c4b8253dac001f67b2f18f781abde46940f33980a3914ea539aa3d04a32fd3e::" providerId="AD" clId="Web-{2E2FB987-B5C5-8610-282A-10121FE6B5A9}" dt="2021-10-28T16:15:29.378" v="475"/>
        <pc:sldMkLst>
          <pc:docMk/>
          <pc:sldMk cId="3208514195" sldId="291"/>
        </pc:sldMkLst>
      </pc:sldChg>
    </pc:docChg>
  </pc:docChgLst>
  <pc:docChgLst>
    <pc:chgData name="Arnab Biswas" userId="S::biswas.arnab1999@kgpian.iitkgp.ac.in::1bc4e0a6-2487-48af-9aa1-7ef84b6b678c" providerId="AD" clId="Web-{F64E1F7E-C633-B57C-A910-24CAE7753AE8}"/>
    <pc:docChg chg="addSld modSld">
      <pc:chgData name="Arnab Biswas" userId="S::biswas.arnab1999@kgpian.iitkgp.ac.in::1bc4e0a6-2487-48af-9aa1-7ef84b6b678c" providerId="AD" clId="Web-{F64E1F7E-C633-B57C-A910-24CAE7753AE8}" dt="2021-10-16T14:41:19.274" v="125"/>
      <pc:docMkLst>
        <pc:docMk/>
      </pc:docMkLst>
      <pc:sldChg chg="addSp delSp modSp">
        <pc:chgData name="Arnab Biswas" userId="S::biswas.arnab1999@kgpian.iitkgp.ac.in::1bc4e0a6-2487-48af-9aa1-7ef84b6b678c" providerId="AD" clId="Web-{F64E1F7E-C633-B57C-A910-24CAE7753AE8}" dt="2021-10-16T14:39:28.038" v="124" actId="1076"/>
        <pc:sldMkLst>
          <pc:docMk/>
          <pc:sldMk cId="2549271111" sldId="262"/>
        </pc:sldMkLst>
        <pc:spChg chg="del">
          <ac:chgData name="Arnab Biswas" userId="S::biswas.arnab1999@kgpian.iitkgp.ac.in::1bc4e0a6-2487-48af-9aa1-7ef84b6b678c" providerId="AD" clId="Web-{F64E1F7E-C633-B57C-A910-24CAE7753AE8}" dt="2021-10-16T14:38:39.882" v="119"/>
          <ac:spMkLst>
            <pc:docMk/>
            <pc:sldMk cId="2549271111" sldId="262"/>
            <ac:spMk id="2" creationId="{95A00E38-1FC9-4DF5-96D4-FE1031567D92}"/>
          </ac:spMkLst>
        </pc:spChg>
        <pc:spChg chg="mod">
          <ac:chgData name="Arnab Biswas" userId="S::biswas.arnab1999@kgpian.iitkgp.ac.in::1bc4e0a6-2487-48af-9aa1-7ef84b6b678c" providerId="AD" clId="Web-{F64E1F7E-C633-B57C-A910-24CAE7753AE8}" dt="2021-10-16T14:38:46.772" v="120" actId="14100"/>
          <ac:spMkLst>
            <pc:docMk/>
            <pc:sldMk cId="2549271111" sldId="262"/>
            <ac:spMk id="3" creationId="{F22EFF90-250C-429F-8E53-8D68DC96E9ED}"/>
          </ac:spMkLst>
        </pc:spChg>
        <pc:picChg chg="add mod">
          <ac:chgData name="Arnab Biswas" userId="S::biswas.arnab1999@kgpian.iitkgp.ac.in::1bc4e0a6-2487-48af-9aa1-7ef84b6b678c" providerId="AD" clId="Web-{F64E1F7E-C633-B57C-A910-24CAE7753AE8}" dt="2021-10-16T14:38:49.022" v="121" actId="1076"/>
          <ac:picMkLst>
            <pc:docMk/>
            <pc:sldMk cId="2549271111" sldId="262"/>
            <ac:picMk id="4" creationId="{4B3A7950-9794-40BA-8762-B17411E2C525}"/>
          </ac:picMkLst>
        </pc:picChg>
        <pc:picChg chg="add mod">
          <ac:chgData name="Arnab Biswas" userId="S::biswas.arnab1999@kgpian.iitkgp.ac.in::1bc4e0a6-2487-48af-9aa1-7ef84b6b678c" providerId="AD" clId="Web-{F64E1F7E-C633-B57C-A910-24CAE7753AE8}" dt="2021-10-16T14:39:28.038" v="124" actId="1076"/>
          <ac:picMkLst>
            <pc:docMk/>
            <pc:sldMk cId="2549271111" sldId="262"/>
            <ac:picMk id="5" creationId="{51A3323C-19C1-4D8F-A79E-8EC516968394}"/>
          </ac:picMkLst>
        </pc:picChg>
      </pc:sldChg>
      <pc:sldChg chg="new">
        <pc:chgData name="Arnab Biswas" userId="S::biswas.arnab1999@kgpian.iitkgp.ac.in::1bc4e0a6-2487-48af-9aa1-7ef84b6b678c" providerId="AD" clId="Web-{F64E1F7E-C633-B57C-A910-24CAE7753AE8}" dt="2021-10-16T14:41:19.274" v="125"/>
        <pc:sldMkLst>
          <pc:docMk/>
          <pc:sldMk cId="761151990" sldId="263"/>
        </pc:sldMkLst>
      </pc:sldChg>
    </pc:docChg>
  </pc:docChgLst>
  <pc:docChgLst>
    <pc:chgData name="Guest User" userId="S::urn:spo:anon#2c4b8253dac001f67b2f18f781abde46940f33980a3914ea539aa3d04a32fd3e::" providerId="AD" clId="Web-{56B94A21-7B9F-1756-027A-ED8148BFCD15}"/>
    <pc:docChg chg="modSld">
      <pc:chgData name="Guest User" userId="S::urn:spo:anon#2c4b8253dac001f67b2f18f781abde46940f33980a3914ea539aa3d04a32fd3e::" providerId="AD" clId="Web-{56B94A21-7B9F-1756-027A-ED8148BFCD15}" dt="2021-10-31T06:05:08.055" v="31" actId="20577"/>
      <pc:docMkLst>
        <pc:docMk/>
      </pc:docMkLst>
      <pc:sldChg chg="modSp">
        <pc:chgData name="Guest User" userId="S::urn:spo:anon#2c4b8253dac001f67b2f18f781abde46940f33980a3914ea539aa3d04a32fd3e::" providerId="AD" clId="Web-{56B94A21-7B9F-1756-027A-ED8148BFCD15}" dt="2021-10-31T05:55:15.654" v="24" actId="20577"/>
        <pc:sldMkLst>
          <pc:docMk/>
          <pc:sldMk cId="2804313151" sldId="278"/>
        </pc:sldMkLst>
        <pc:spChg chg="mod">
          <ac:chgData name="Guest User" userId="S::urn:spo:anon#2c4b8253dac001f67b2f18f781abde46940f33980a3914ea539aa3d04a32fd3e::" providerId="AD" clId="Web-{56B94A21-7B9F-1756-027A-ED8148BFCD15}" dt="2021-10-31T05:55:15.654" v="24" actId="20577"/>
          <ac:spMkLst>
            <pc:docMk/>
            <pc:sldMk cId="2804313151" sldId="278"/>
            <ac:spMk id="28" creationId="{C3E7E874-E93B-42F0-96C5-4966D8890840}"/>
          </ac:spMkLst>
        </pc:spChg>
      </pc:sldChg>
      <pc:sldChg chg="modSp">
        <pc:chgData name="Guest User" userId="S::urn:spo:anon#2c4b8253dac001f67b2f18f781abde46940f33980a3914ea539aa3d04a32fd3e::" providerId="AD" clId="Web-{56B94A21-7B9F-1756-027A-ED8148BFCD15}" dt="2021-10-31T06:05:08.055" v="31" actId="20577"/>
        <pc:sldMkLst>
          <pc:docMk/>
          <pc:sldMk cId="384819847" sldId="291"/>
        </pc:sldMkLst>
        <pc:spChg chg="mod">
          <ac:chgData name="Guest User" userId="S::urn:spo:anon#2c4b8253dac001f67b2f18f781abde46940f33980a3914ea539aa3d04a32fd3e::" providerId="AD" clId="Web-{56B94A21-7B9F-1756-027A-ED8148BFCD15}" dt="2021-10-31T06:05:08.055" v="31" actId="20577"/>
          <ac:spMkLst>
            <pc:docMk/>
            <pc:sldMk cId="384819847" sldId="291"/>
            <ac:spMk id="3" creationId="{F2F5F09F-2810-4DFB-8970-6632F3C18287}"/>
          </ac:spMkLst>
        </pc:spChg>
      </pc:sldChg>
    </pc:docChg>
  </pc:docChgLst>
</pc:chgInfo>
</file>

<file path=ppt/diagrams/_rels/data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11696-88A8-4391-925D-8F0A7AA607C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6C59995-600D-4986-84B0-DC8CD22EA730}">
      <dgm:prSet phldrT="[Text]" phldr="0"/>
      <dgm:spPr/>
      <dgm:t>
        <a:bodyPr/>
        <a:lstStyle/>
        <a:p>
          <a:pPr rtl="0"/>
          <a:r>
            <a:rPr lang="en-US">
              <a:latin typeface="Calibri Light" panose="020F0302020204030204"/>
            </a:rPr>
            <a:t>Input : Minutiae Feature</a:t>
          </a:r>
          <a:endParaRPr lang="en-US"/>
        </a:p>
      </dgm:t>
    </dgm:pt>
    <dgm:pt modelId="{99258466-50D1-4029-884C-E2777CCFE7B8}" type="parTrans" cxnId="{B6371BE9-BD4E-41D6-A9D3-8E30DB6837CD}">
      <dgm:prSet/>
      <dgm:spPr/>
      <dgm:t>
        <a:bodyPr/>
        <a:lstStyle/>
        <a:p>
          <a:endParaRPr lang="en-US"/>
        </a:p>
      </dgm:t>
    </dgm:pt>
    <dgm:pt modelId="{838B65EB-27B1-407D-94DC-332CC8651C3C}" type="sibTrans" cxnId="{B6371BE9-BD4E-41D6-A9D3-8E30DB6837CD}">
      <dgm:prSet/>
      <dgm:spPr/>
      <dgm:t>
        <a:bodyPr/>
        <a:lstStyle/>
        <a:p>
          <a:endParaRPr lang="en-US"/>
        </a:p>
      </dgm:t>
    </dgm:pt>
    <dgm:pt modelId="{DBD014FC-D2D1-4291-A8E0-2C878CE15766}">
      <dgm:prSet phldrT="[Text]" phldr="0"/>
      <dgm:spPr/>
      <dgm:t>
        <a:bodyPr/>
        <a:lstStyle/>
        <a:p>
          <a:pPr rtl="0"/>
          <a:r>
            <a:rPr lang="en-US">
              <a:latin typeface="Calibri Light" panose="020F0302020204030204"/>
            </a:rPr>
            <a:t>Minutiae Extraction</a:t>
          </a:r>
          <a:endParaRPr lang="en-US"/>
        </a:p>
      </dgm:t>
    </dgm:pt>
    <dgm:pt modelId="{2D899B80-21A6-412D-AAA5-794E4DDFEDAA}" type="parTrans" cxnId="{FBF15B1B-BCE2-451D-A4CA-DA84B0F065A0}">
      <dgm:prSet/>
      <dgm:spPr/>
      <dgm:t>
        <a:bodyPr/>
        <a:lstStyle/>
        <a:p>
          <a:endParaRPr lang="en-US"/>
        </a:p>
      </dgm:t>
    </dgm:pt>
    <dgm:pt modelId="{A41C6AAD-DB6C-4A23-9B7F-7D6E4802ACD6}" type="sibTrans" cxnId="{FBF15B1B-BCE2-451D-A4CA-DA84B0F065A0}">
      <dgm:prSet/>
      <dgm:spPr/>
      <dgm:t>
        <a:bodyPr/>
        <a:lstStyle/>
        <a:p>
          <a:endParaRPr lang="en-US"/>
        </a:p>
      </dgm:t>
    </dgm:pt>
    <dgm:pt modelId="{CF82A3CA-7B1A-4C00-9DEA-EC7904985113}">
      <dgm:prSet phldrT="[Text]" phldr="0"/>
      <dgm:spPr/>
      <dgm:t>
        <a:bodyPr/>
        <a:lstStyle/>
        <a:p>
          <a:pPr rtl="0"/>
          <a:r>
            <a:rPr lang="en-US">
              <a:latin typeface="Calibri Light" panose="020F0302020204030204"/>
            </a:rPr>
            <a:t>Centralize the minutiae on window</a:t>
          </a:r>
          <a:endParaRPr lang="en-US"/>
        </a:p>
      </dgm:t>
    </dgm:pt>
    <dgm:pt modelId="{51682CD4-9AC1-4747-B5EA-E7B813B09934}" type="parTrans" cxnId="{955ACDB2-CE53-4540-A293-8801BBB1A4CA}">
      <dgm:prSet/>
      <dgm:spPr/>
      <dgm:t>
        <a:bodyPr/>
        <a:lstStyle/>
        <a:p>
          <a:endParaRPr lang="en-US"/>
        </a:p>
      </dgm:t>
    </dgm:pt>
    <dgm:pt modelId="{7256A19F-7933-4200-81A0-1298E3B5E712}" type="sibTrans" cxnId="{955ACDB2-CE53-4540-A293-8801BBB1A4CA}">
      <dgm:prSet/>
      <dgm:spPr/>
      <dgm:t>
        <a:bodyPr/>
        <a:lstStyle/>
        <a:p>
          <a:endParaRPr lang="en-US"/>
        </a:p>
      </dgm:t>
    </dgm:pt>
    <dgm:pt modelId="{B00B04C7-AF8D-4F7B-908F-6C30497E7636}">
      <dgm:prSet phldr="0"/>
      <dgm:spPr/>
      <dgm:t>
        <a:bodyPr/>
        <a:lstStyle/>
        <a:p>
          <a:pPr rtl="0"/>
          <a:r>
            <a:rPr lang="en-US">
              <a:latin typeface="Calibri Light" panose="020F0302020204030204"/>
            </a:rPr>
            <a:t>Eliminate invalid and keep valid of minutiae</a:t>
          </a:r>
        </a:p>
      </dgm:t>
    </dgm:pt>
    <dgm:pt modelId="{62716C64-7E6F-482D-8E39-F70CE24F3EB7}" type="parTrans" cxnId="{1DECDE4D-2218-40A1-AE3A-E260E8553368}">
      <dgm:prSet/>
      <dgm:spPr/>
    </dgm:pt>
    <dgm:pt modelId="{090151C5-66B4-4A22-85D6-063936CA1BB8}" type="sibTrans" cxnId="{1DECDE4D-2218-40A1-AE3A-E260E8553368}">
      <dgm:prSet/>
      <dgm:spPr/>
      <dgm:t>
        <a:bodyPr/>
        <a:lstStyle/>
        <a:p>
          <a:endParaRPr lang="en-US"/>
        </a:p>
      </dgm:t>
    </dgm:pt>
    <dgm:pt modelId="{6ABC1154-6CC5-4C39-B8C7-EFDADACF24FB}">
      <dgm:prSet phldr="0"/>
      <dgm:spPr/>
      <dgm:t>
        <a:bodyPr/>
        <a:lstStyle/>
        <a:p>
          <a:pPr rtl="0"/>
          <a:r>
            <a:rPr lang="en-US">
              <a:latin typeface="Calibri Light" panose="020F0302020204030204"/>
            </a:rPr>
            <a:t>Output : Real minutiae</a:t>
          </a:r>
        </a:p>
      </dgm:t>
    </dgm:pt>
    <dgm:pt modelId="{3A5F553A-FCC1-49CE-8E4B-38A4371DEE6C}" type="parTrans" cxnId="{78699F03-DCB2-4367-B5B6-B85A7588BDCC}">
      <dgm:prSet/>
      <dgm:spPr/>
    </dgm:pt>
    <dgm:pt modelId="{BBF3667A-E474-4A59-BA54-B430F8A89809}" type="sibTrans" cxnId="{78699F03-DCB2-4367-B5B6-B85A7588BDCC}">
      <dgm:prSet/>
      <dgm:spPr/>
      <dgm:t>
        <a:bodyPr/>
        <a:lstStyle/>
        <a:p>
          <a:endParaRPr lang="en-US"/>
        </a:p>
      </dgm:t>
    </dgm:pt>
    <dgm:pt modelId="{CD66B6CF-DB03-4754-B254-06504951D894}">
      <dgm:prSet phldr="0"/>
      <dgm:spPr/>
      <dgm:t>
        <a:bodyPr/>
        <a:lstStyle/>
        <a:p>
          <a:pPr rtl="0"/>
          <a:r>
            <a:rPr lang="en-US">
              <a:latin typeface="Calibri Light" panose="020F0302020204030204"/>
            </a:rPr>
            <a:t>Keep real minutiae in vector</a:t>
          </a:r>
          <a:endParaRPr lang="en-US"/>
        </a:p>
      </dgm:t>
    </dgm:pt>
    <dgm:pt modelId="{2DD6AA41-B8FB-4CB9-B2CE-B9BC19F1EDA6}" type="parTrans" cxnId="{EF571FDF-0938-4E59-A75E-8B4D8B10B620}">
      <dgm:prSet/>
      <dgm:spPr/>
    </dgm:pt>
    <dgm:pt modelId="{89A1222C-6F05-423A-907B-15C9999C70CE}" type="sibTrans" cxnId="{EF571FDF-0938-4E59-A75E-8B4D8B10B620}">
      <dgm:prSet/>
      <dgm:spPr/>
      <dgm:t>
        <a:bodyPr/>
        <a:lstStyle/>
        <a:p>
          <a:endParaRPr lang="en-US"/>
        </a:p>
      </dgm:t>
    </dgm:pt>
    <dgm:pt modelId="{7D741705-6C40-4562-A52D-0B1FCD34178C}" type="pres">
      <dgm:prSet presAssocID="{3CC11696-88A8-4391-925D-8F0A7AA607CC}" presName="vert0" presStyleCnt="0">
        <dgm:presLayoutVars>
          <dgm:dir/>
          <dgm:animOne val="branch"/>
          <dgm:animLvl val="lvl"/>
        </dgm:presLayoutVars>
      </dgm:prSet>
      <dgm:spPr/>
    </dgm:pt>
    <dgm:pt modelId="{5B9C0CEB-23F9-47CD-AC3F-4C0542B33FDF}" type="pres">
      <dgm:prSet presAssocID="{96C59995-600D-4986-84B0-DC8CD22EA730}" presName="thickLine" presStyleLbl="alignNode1" presStyleIdx="0" presStyleCnt="6"/>
      <dgm:spPr/>
    </dgm:pt>
    <dgm:pt modelId="{1ACB11CA-8E60-47E9-B00B-CCEC7FA92893}" type="pres">
      <dgm:prSet presAssocID="{96C59995-600D-4986-84B0-DC8CD22EA730}" presName="horz1" presStyleCnt="0"/>
      <dgm:spPr/>
    </dgm:pt>
    <dgm:pt modelId="{83D1190B-E189-4D54-A7AF-1024EDE180CB}" type="pres">
      <dgm:prSet presAssocID="{96C59995-600D-4986-84B0-DC8CD22EA730}" presName="tx1" presStyleLbl="revTx" presStyleIdx="0" presStyleCnt="6"/>
      <dgm:spPr/>
    </dgm:pt>
    <dgm:pt modelId="{0754C3F8-1AE2-45E7-8D89-20741EB6EC48}" type="pres">
      <dgm:prSet presAssocID="{96C59995-600D-4986-84B0-DC8CD22EA730}" presName="vert1" presStyleCnt="0"/>
      <dgm:spPr/>
    </dgm:pt>
    <dgm:pt modelId="{27D8D21D-D082-4E60-898B-BC6977DC9953}" type="pres">
      <dgm:prSet presAssocID="{DBD014FC-D2D1-4291-A8E0-2C878CE15766}" presName="thickLine" presStyleLbl="alignNode1" presStyleIdx="1" presStyleCnt="6"/>
      <dgm:spPr/>
    </dgm:pt>
    <dgm:pt modelId="{0E46B129-74C6-47A2-BD2E-8A0898B0A520}" type="pres">
      <dgm:prSet presAssocID="{DBD014FC-D2D1-4291-A8E0-2C878CE15766}" presName="horz1" presStyleCnt="0"/>
      <dgm:spPr/>
    </dgm:pt>
    <dgm:pt modelId="{9B4E5BEB-90D6-4BB3-A4BC-41A502DD2237}" type="pres">
      <dgm:prSet presAssocID="{DBD014FC-D2D1-4291-A8E0-2C878CE15766}" presName="tx1" presStyleLbl="revTx" presStyleIdx="1" presStyleCnt="6"/>
      <dgm:spPr/>
    </dgm:pt>
    <dgm:pt modelId="{165438AC-AD2E-4607-893F-17D3B0CCD11C}" type="pres">
      <dgm:prSet presAssocID="{DBD014FC-D2D1-4291-A8E0-2C878CE15766}" presName="vert1" presStyleCnt="0"/>
      <dgm:spPr/>
    </dgm:pt>
    <dgm:pt modelId="{F8EF4F81-D0C6-4E5F-9AAA-43E8134C12FA}" type="pres">
      <dgm:prSet presAssocID="{CF82A3CA-7B1A-4C00-9DEA-EC7904985113}" presName="thickLine" presStyleLbl="alignNode1" presStyleIdx="2" presStyleCnt="6"/>
      <dgm:spPr/>
    </dgm:pt>
    <dgm:pt modelId="{98187464-13B5-4201-B5E3-A392A36D2753}" type="pres">
      <dgm:prSet presAssocID="{CF82A3CA-7B1A-4C00-9DEA-EC7904985113}" presName="horz1" presStyleCnt="0"/>
      <dgm:spPr/>
    </dgm:pt>
    <dgm:pt modelId="{5908F528-4A0F-4A2C-9B8A-A0A73E106B23}" type="pres">
      <dgm:prSet presAssocID="{CF82A3CA-7B1A-4C00-9DEA-EC7904985113}" presName="tx1" presStyleLbl="revTx" presStyleIdx="2" presStyleCnt="6"/>
      <dgm:spPr/>
    </dgm:pt>
    <dgm:pt modelId="{5987C5B4-5D19-4595-91A5-8FD66E3D1CF3}" type="pres">
      <dgm:prSet presAssocID="{CF82A3CA-7B1A-4C00-9DEA-EC7904985113}" presName="vert1" presStyleCnt="0"/>
      <dgm:spPr/>
    </dgm:pt>
    <dgm:pt modelId="{B0FCF6E1-A8CB-4FB7-BA0A-617357604BB2}" type="pres">
      <dgm:prSet presAssocID="{B00B04C7-AF8D-4F7B-908F-6C30497E7636}" presName="thickLine" presStyleLbl="alignNode1" presStyleIdx="3" presStyleCnt="6"/>
      <dgm:spPr/>
    </dgm:pt>
    <dgm:pt modelId="{E3C4D7A5-9316-4FA5-B258-7968409E12E8}" type="pres">
      <dgm:prSet presAssocID="{B00B04C7-AF8D-4F7B-908F-6C30497E7636}" presName="horz1" presStyleCnt="0"/>
      <dgm:spPr/>
    </dgm:pt>
    <dgm:pt modelId="{400B0F85-1FFC-42FE-A978-CD880DCDCC42}" type="pres">
      <dgm:prSet presAssocID="{B00B04C7-AF8D-4F7B-908F-6C30497E7636}" presName="tx1" presStyleLbl="revTx" presStyleIdx="3" presStyleCnt="6"/>
      <dgm:spPr/>
    </dgm:pt>
    <dgm:pt modelId="{05451CB0-0A87-4AFD-BECA-2E596B66E455}" type="pres">
      <dgm:prSet presAssocID="{B00B04C7-AF8D-4F7B-908F-6C30497E7636}" presName="vert1" presStyleCnt="0"/>
      <dgm:spPr/>
    </dgm:pt>
    <dgm:pt modelId="{514E7797-E6E3-4072-958D-564007DD66D8}" type="pres">
      <dgm:prSet presAssocID="{CD66B6CF-DB03-4754-B254-06504951D894}" presName="thickLine" presStyleLbl="alignNode1" presStyleIdx="4" presStyleCnt="6"/>
      <dgm:spPr/>
    </dgm:pt>
    <dgm:pt modelId="{B182B4F1-FE68-4A5E-B13C-70747C4AC0C9}" type="pres">
      <dgm:prSet presAssocID="{CD66B6CF-DB03-4754-B254-06504951D894}" presName="horz1" presStyleCnt="0"/>
      <dgm:spPr/>
    </dgm:pt>
    <dgm:pt modelId="{9C89F794-13C5-44B5-B9ED-6D03568322A7}" type="pres">
      <dgm:prSet presAssocID="{CD66B6CF-DB03-4754-B254-06504951D894}" presName="tx1" presStyleLbl="revTx" presStyleIdx="4" presStyleCnt="6"/>
      <dgm:spPr/>
    </dgm:pt>
    <dgm:pt modelId="{2772AACA-B914-4C6A-BE4E-70C646522ED7}" type="pres">
      <dgm:prSet presAssocID="{CD66B6CF-DB03-4754-B254-06504951D894}" presName="vert1" presStyleCnt="0"/>
      <dgm:spPr/>
    </dgm:pt>
    <dgm:pt modelId="{A4DC95EB-0470-4595-8E51-6F18FF0839C8}" type="pres">
      <dgm:prSet presAssocID="{6ABC1154-6CC5-4C39-B8C7-EFDADACF24FB}" presName="thickLine" presStyleLbl="alignNode1" presStyleIdx="5" presStyleCnt="6"/>
      <dgm:spPr/>
    </dgm:pt>
    <dgm:pt modelId="{B19AC24A-A5CE-4045-8F6F-EB53CC0344FC}" type="pres">
      <dgm:prSet presAssocID="{6ABC1154-6CC5-4C39-B8C7-EFDADACF24FB}" presName="horz1" presStyleCnt="0"/>
      <dgm:spPr/>
    </dgm:pt>
    <dgm:pt modelId="{0A19D0FB-CFF6-4A9A-BB28-5106CFE95C92}" type="pres">
      <dgm:prSet presAssocID="{6ABC1154-6CC5-4C39-B8C7-EFDADACF24FB}" presName="tx1" presStyleLbl="revTx" presStyleIdx="5" presStyleCnt="6"/>
      <dgm:spPr/>
    </dgm:pt>
    <dgm:pt modelId="{278F3D3F-BD1C-4D2A-9AFD-E87B0A897EE9}" type="pres">
      <dgm:prSet presAssocID="{6ABC1154-6CC5-4C39-B8C7-EFDADACF24FB}" presName="vert1" presStyleCnt="0"/>
      <dgm:spPr/>
    </dgm:pt>
  </dgm:ptLst>
  <dgm:cxnLst>
    <dgm:cxn modelId="{78699F03-DCB2-4367-B5B6-B85A7588BDCC}" srcId="{3CC11696-88A8-4391-925D-8F0A7AA607CC}" destId="{6ABC1154-6CC5-4C39-B8C7-EFDADACF24FB}" srcOrd="5" destOrd="0" parTransId="{3A5F553A-FCC1-49CE-8E4B-38A4371DEE6C}" sibTransId="{BBF3667A-E474-4A59-BA54-B430F8A89809}"/>
    <dgm:cxn modelId="{FD9A4B0F-596C-40DC-80E4-D6022F278145}" type="presOf" srcId="{B00B04C7-AF8D-4F7B-908F-6C30497E7636}" destId="{400B0F85-1FFC-42FE-A978-CD880DCDCC42}" srcOrd="0" destOrd="0" presId="urn:microsoft.com/office/officeart/2008/layout/LinedList"/>
    <dgm:cxn modelId="{FBF15B1B-BCE2-451D-A4CA-DA84B0F065A0}" srcId="{3CC11696-88A8-4391-925D-8F0A7AA607CC}" destId="{DBD014FC-D2D1-4291-A8E0-2C878CE15766}" srcOrd="1" destOrd="0" parTransId="{2D899B80-21A6-412D-AAA5-794E4DDFEDAA}" sibTransId="{A41C6AAD-DB6C-4A23-9B7F-7D6E4802ACD6}"/>
    <dgm:cxn modelId="{040E123B-E917-4CD7-83E7-E6B9B2A46E34}" type="presOf" srcId="{96C59995-600D-4986-84B0-DC8CD22EA730}" destId="{83D1190B-E189-4D54-A7AF-1024EDE180CB}" srcOrd="0" destOrd="0" presId="urn:microsoft.com/office/officeart/2008/layout/LinedList"/>
    <dgm:cxn modelId="{BBEE3849-171A-4CEF-B285-5DC8C74F38DD}" type="presOf" srcId="{CD66B6CF-DB03-4754-B254-06504951D894}" destId="{9C89F794-13C5-44B5-B9ED-6D03568322A7}" srcOrd="0" destOrd="0" presId="urn:microsoft.com/office/officeart/2008/layout/LinedList"/>
    <dgm:cxn modelId="{7F726B4C-CEE3-4D0C-881B-0BE34055BCEE}" type="presOf" srcId="{DBD014FC-D2D1-4291-A8E0-2C878CE15766}" destId="{9B4E5BEB-90D6-4BB3-A4BC-41A502DD2237}" srcOrd="0" destOrd="0" presId="urn:microsoft.com/office/officeart/2008/layout/LinedList"/>
    <dgm:cxn modelId="{1DECDE4D-2218-40A1-AE3A-E260E8553368}" srcId="{3CC11696-88A8-4391-925D-8F0A7AA607CC}" destId="{B00B04C7-AF8D-4F7B-908F-6C30497E7636}" srcOrd="3" destOrd="0" parTransId="{62716C64-7E6F-482D-8E39-F70CE24F3EB7}" sibTransId="{090151C5-66B4-4A22-85D6-063936CA1BB8}"/>
    <dgm:cxn modelId="{E06CF86E-8276-4488-B368-852FE6790E9D}" type="presOf" srcId="{CF82A3CA-7B1A-4C00-9DEA-EC7904985113}" destId="{5908F528-4A0F-4A2C-9B8A-A0A73E106B23}" srcOrd="0" destOrd="0" presId="urn:microsoft.com/office/officeart/2008/layout/LinedList"/>
    <dgm:cxn modelId="{9CF76D54-4833-4713-92A4-6C43F3D2E5A0}" type="presOf" srcId="{6ABC1154-6CC5-4C39-B8C7-EFDADACF24FB}" destId="{0A19D0FB-CFF6-4A9A-BB28-5106CFE95C92}" srcOrd="0" destOrd="0" presId="urn:microsoft.com/office/officeart/2008/layout/LinedList"/>
    <dgm:cxn modelId="{DA5CDF7C-1B27-4E1A-9F4E-1961F7E97F21}" type="presOf" srcId="{3CC11696-88A8-4391-925D-8F0A7AA607CC}" destId="{7D741705-6C40-4562-A52D-0B1FCD34178C}" srcOrd="0" destOrd="0" presId="urn:microsoft.com/office/officeart/2008/layout/LinedList"/>
    <dgm:cxn modelId="{955ACDB2-CE53-4540-A293-8801BBB1A4CA}" srcId="{3CC11696-88A8-4391-925D-8F0A7AA607CC}" destId="{CF82A3CA-7B1A-4C00-9DEA-EC7904985113}" srcOrd="2" destOrd="0" parTransId="{51682CD4-9AC1-4747-B5EA-E7B813B09934}" sibTransId="{7256A19F-7933-4200-81A0-1298E3B5E712}"/>
    <dgm:cxn modelId="{EF571FDF-0938-4E59-A75E-8B4D8B10B620}" srcId="{3CC11696-88A8-4391-925D-8F0A7AA607CC}" destId="{CD66B6CF-DB03-4754-B254-06504951D894}" srcOrd="4" destOrd="0" parTransId="{2DD6AA41-B8FB-4CB9-B2CE-B9BC19F1EDA6}" sibTransId="{89A1222C-6F05-423A-907B-15C9999C70CE}"/>
    <dgm:cxn modelId="{B6371BE9-BD4E-41D6-A9D3-8E30DB6837CD}" srcId="{3CC11696-88A8-4391-925D-8F0A7AA607CC}" destId="{96C59995-600D-4986-84B0-DC8CD22EA730}" srcOrd="0" destOrd="0" parTransId="{99258466-50D1-4029-884C-E2777CCFE7B8}" sibTransId="{838B65EB-27B1-407D-94DC-332CC8651C3C}"/>
    <dgm:cxn modelId="{DA8C5B98-B933-40A1-8761-C4CC703CC46D}" type="presParOf" srcId="{7D741705-6C40-4562-A52D-0B1FCD34178C}" destId="{5B9C0CEB-23F9-47CD-AC3F-4C0542B33FDF}" srcOrd="0" destOrd="0" presId="urn:microsoft.com/office/officeart/2008/layout/LinedList"/>
    <dgm:cxn modelId="{33F25062-DC4A-4392-9D45-8893FC4EA8FB}" type="presParOf" srcId="{7D741705-6C40-4562-A52D-0B1FCD34178C}" destId="{1ACB11CA-8E60-47E9-B00B-CCEC7FA92893}" srcOrd="1" destOrd="0" presId="urn:microsoft.com/office/officeart/2008/layout/LinedList"/>
    <dgm:cxn modelId="{DAF12219-F0A8-4C3D-AB68-863E395D592C}" type="presParOf" srcId="{1ACB11CA-8E60-47E9-B00B-CCEC7FA92893}" destId="{83D1190B-E189-4D54-A7AF-1024EDE180CB}" srcOrd="0" destOrd="0" presId="urn:microsoft.com/office/officeart/2008/layout/LinedList"/>
    <dgm:cxn modelId="{8DD34D43-927A-4D05-8762-0C3F62062DB6}" type="presParOf" srcId="{1ACB11CA-8E60-47E9-B00B-CCEC7FA92893}" destId="{0754C3F8-1AE2-45E7-8D89-20741EB6EC48}" srcOrd="1" destOrd="0" presId="urn:microsoft.com/office/officeart/2008/layout/LinedList"/>
    <dgm:cxn modelId="{D4546243-C92A-4A3C-B0F0-C40302256B2E}" type="presParOf" srcId="{7D741705-6C40-4562-A52D-0B1FCD34178C}" destId="{27D8D21D-D082-4E60-898B-BC6977DC9953}" srcOrd="2" destOrd="0" presId="urn:microsoft.com/office/officeart/2008/layout/LinedList"/>
    <dgm:cxn modelId="{87154BF1-3AF9-4847-99A4-FEB96B18AB64}" type="presParOf" srcId="{7D741705-6C40-4562-A52D-0B1FCD34178C}" destId="{0E46B129-74C6-47A2-BD2E-8A0898B0A520}" srcOrd="3" destOrd="0" presId="urn:microsoft.com/office/officeart/2008/layout/LinedList"/>
    <dgm:cxn modelId="{A30802D6-3934-4A9E-BD45-F29EBE0C8A55}" type="presParOf" srcId="{0E46B129-74C6-47A2-BD2E-8A0898B0A520}" destId="{9B4E5BEB-90D6-4BB3-A4BC-41A502DD2237}" srcOrd="0" destOrd="0" presId="urn:microsoft.com/office/officeart/2008/layout/LinedList"/>
    <dgm:cxn modelId="{A6A5F60F-DAA6-4251-B26F-994FB4AEF1B3}" type="presParOf" srcId="{0E46B129-74C6-47A2-BD2E-8A0898B0A520}" destId="{165438AC-AD2E-4607-893F-17D3B0CCD11C}" srcOrd="1" destOrd="0" presId="urn:microsoft.com/office/officeart/2008/layout/LinedList"/>
    <dgm:cxn modelId="{94CAA38F-C6A4-473A-8686-E960B48CF338}" type="presParOf" srcId="{7D741705-6C40-4562-A52D-0B1FCD34178C}" destId="{F8EF4F81-D0C6-4E5F-9AAA-43E8134C12FA}" srcOrd="4" destOrd="0" presId="urn:microsoft.com/office/officeart/2008/layout/LinedList"/>
    <dgm:cxn modelId="{3EE35BF1-7AF9-4540-A54A-DA623A68955D}" type="presParOf" srcId="{7D741705-6C40-4562-A52D-0B1FCD34178C}" destId="{98187464-13B5-4201-B5E3-A392A36D2753}" srcOrd="5" destOrd="0" presId="urn:microsoft.com/office/officeart/2008/layout/LinedList"/>
    <dgm:cxn modelId="{830CC6BF-BFD8-4747-87A1-C55445D3CA5B}" type="presParOf" srcId="{98187464-13B5-4201-B5E3-A392A36D2753}" destId="{5908F528-4A0F-4A2C-9B8A-A0A73E106B23}" srcOrd="0" destOrd="0" presId="urn:microsoft.com/office/officeart/2008/layout/LinedList"/>
    <dgm:cxn modelId="{44E96C5C-2C7C-4BBD-9240-963DBE0DCDD3}" type="presParOf" srcId="{98187464-13B5-4201-B5E3-A392A36D2753}" destId="{5987C5B4-5D19-4595-91A5-8FD66E3D1CF3}" srcOrd="1" destOrd="0" presId="urn:microsoft.com/office/officeart/2008/layout/LinedList"/>
    <dgm:cxn modelId="{76EEFF2A-C596-4427-A729-946436C9AB29}" type="presParOf" srcId="{7D741705-6C40-4562-A52D-0B1FCD34178C}" destId="{B0FCF6E1-A8CB-4FB7-BA0A-617357604BB2}" srcOrd="6" destOrd="0" presId="urn:microsoft.com/office/officeart/2008/layout/LinedList"/>
    <dgm:cxn modelId="{BD8C33D8-5A0A-440F-9C93-7430E720CC38}" type="presParOf" srcId="{7D741705-6C40-4562-A52D-0B1FCD34178C}" destId="{E3C4D7A5-9316-4FA5-B258-7968409E12E8}" srcOrd="7" destOrd="0" presId="urn:microsoft.com/office/officeart/2008/layout/LinedList"/>
    <dgm:cxn modelId="{960228BB-7EA1-45B3-A2E9-9129C7AF570E}" type="presParOf" srcId="{E3C4D7A5-9316-4FA5-B258-7968409E12E8}" destId="{400B0F85-1FFC-42FE-A978-CD880DCDCC42}" srcOrd="0" destOrd="0" presId="urn:microsoft.com/office/officeart/2008/layout/LinedList"/>
    <dgm:cxn modelId="{FFA837BA-B33C-464D-B2FD-C80411879E16}" type="presParOf" srcId="{E3C4D7A5-9316-4FA5-B258-7968409E12E8}" destId="{05451CB0-0A87-4AFD-BECA-2E596B66E455}" srcOrd="1" destOrd="0" presId="urn:microsoft.com/office/officeart/2008/layout/LinedList"/>
    <dgm:cxn modelId="{0A70191B-3853-4466-A9D4-FE38BAEC0615}" type="presParOf" srcId="{7D741705-6C40-4562-A52D-0B1FCD34178C}" destId="{514E7797-E6E3-4072-958D-564007DD66D8}" srcOrd="8" destOrd="0" presId="urn:microsoft.com/office/officeart/2008/layout/LinedList"/>
    <dgm:cxn modelId="{254D2878-B148-46A3-A58C-0EEFD5AC6061}" type="presParOf" srcId="{7D741705-6C40-4562-A52D-0B1FCD34178C}" destId="{B182B4F1-FE68-4A5E-B13C-70747C4AC0C9}" srcOrd="9" destOrd="0" presId="urn:microsoft.com/office/officeart/2008/layout/LinedList"/>
    <dgm:cxn modelId="{CD6F0F0F-ABB8-4F61-8063-601D2CEB28FA}" type="presParOf" srcId="{B182B4F1-FE68-4A5E-B13C-70747C4AC0C9}" destId="{9C89F794-13C5-44B5-B9ED-6D03568322A7}" srcOrd="0" destOrd="0" presId="urn:microsoft.com/office/officeart/2008/layout/LinedList"/>
    <dgm:cxn modelId="{AAE747FA-2CB5-487C-B075-1A6D9B1AF708}" type="presParOf" srcId="{B182B4F1-FE68-4A5E-B13C-70747C4AC0C9}" destId="{2772AACA-B914-4C6A-BE4E-70C646522ED7}" srcOrd="1" destOrd="0" presId="urn:microsoft.com/office/officeart/2008/layout/LinedList"/>
    <dgm:cxn modelId="{11759545-814E-49C9-B10D-369B58F1A008}" type="presParOf" srcId="{7D741705-6C40-4562-A52D-0B1FCD34178C}" destId="{A4DC95EB-0470-4595-8E51-6F18FF0839C8}" srcOrd="10" destOrd="0" presId="urn:microsoft.com/office/officeart/2008/layout/LinedList"/>
    <dgm:cxn modelId="{D59ADAF2-15F5-474A-AD04-B7BEC5C0655A}" type="presParOf" srcId="{7D741705-6C40-4562-A52D-0B1FCD34178C}" destId="{B19AC24A-A5CE-4045-8F6F-EB53CC0344FC}" srcOrd="11" destOrd="0" presId="urn:microsoft.com/office/officeart/2008/layout/LinedList"/>
    <dgm:cxn modelId="{FD878607-A136-413D-96B7-7F15F2768799}" type="presParOf" srcId="{B19AC24A-A5CE-4045-8F6F-EB53CC0344FC}" destId="{0A19D0FB-CFF6-4A9A-BB28-5106CFE95C92}" srcOrd="0" destOrd="0" presId="urn:microsoft.com/office/officeart/2008/layout/LinedList"/>
    <dgm:cxn modelId="{A9EB0DE9-4DE8-43DA-BF4C-DD0595448AA3}" type="presParOf" srcId="{B19AC24A-A5CE-4045-8F6F-EB53CC0344FC}" destId="{278F3D3F-BD1C-4D2A-9AFD-E87B0A897EE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AE894-A225-4ABE-B8EA-0C2290C215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C3FA156-0275-4018-BBC0-8204688FDAA5}">
      <dgm:prSet/>
      <dgm:spPr/>
      <dgm:t>
        <a:bodyPr/>
        <a:lstStyle/>
        <a:p>
          <a:r>
            <a:rPr lang="en-GB"/>
            <a:t>So, the general method to find the LBP codes is</a:t>
          </a:r>
          <a:endParaRPr lang="en-US"/>
        </a:p>
      </dgm:t>
    </dgm:pt>
    <dgm:pt modelId="{DB12C848-86AE-4520-83C2-39947EA8EC55}" type="parTrans" cxnId="{DEFA6BD4-3550-4152-B209-39FF00DAB0F6}">
      <dgm:prSet/>
      <dgm:spPr/>
      <dgm:t>
        <a:bodyPr/>
        <a:lstStyle/>
        <a:p>
          <a:endParaRPr lang="en-US"/>
        </a:p>
      </dgm:t>
    </dgm:pt>
    <dgm:pt modelId="{F3557680-D2D9-4A55-BCF3-17838153BA2A}" type="sibTrans" cxnId="{DEFA6BD4-3550-4152-B209-39FF00DAB0F6}">
      <dgm:prSet/>
      <dgm:spPr/>
      <dgm:t>
        <a:bodyPr/>
        <a:lstStyle/>
        <a:p>
          <a:endParaRPr lang="en-US"/>
        </a:p>
      </dgm:t>
    </dgm:pt>
    <dgm:pt modelId="{CDBDCCAC-A5B5-4EFF-9EDF-E7ED22945E28}">
      <dgm:prSet/>
      <dgm:spPr/>
      <dgm:t>
        <a:bodyPr/>
        <a:lstStyle/>
        <a:p>
          <a:r>
            <a:rPr lang="en-GB"/>
            <a:t>In a 3x3 matrix, the centre pixel is compared with its eight neighbours.</a:t>
          </a:r>
          <a:endParaRPr lang="en-US"/>
        </a:p>
      </dgm:t>
    </dgm:pt>
    <dgm:pt modelId="{13C19BFC-0173-4EBD-A6DA-E26F5B1BCA15}" type="parTrans" cxnId="{28120FF0-D5E5-4117-B4D0-CAA03E066150}">
      <dgm:prSet/>
      <dgm:spPr/>
      <dgm:t>
        <a:bodyPr/>
        <a:lstStyle/>
        <a:p>
          <a:endParaRPr lang="en-US"/>
        </a:p>
      </dgm:t>
    </dgm:pt>
    <dgm:pt modelId="{65BDFB10-00EC-4492-8007-0993F1760273}" type="sibTrans" cxnId="{28120FF0-D5E5-4117-B4D0-CAA03E066150}">
      <dgm:prSet/>
      <dgm:spPr/>
      <dgm:t>
        <a:bodyPr/>
        <a:lstStyle/>
        <a:p>
          <a:endParaRPr lang="en-US"/>
        </a:p>
      </dgm:t>
    </dgm:pt>
    <dgm:pt modelId="{41978A56-C342-4E45-8D0B-0AD5B5170610}">
      <dgm:prSet/>
      <dgm:spPr/>
      <dgm:t>
        <a:bodyPr/>
        <a:lstStyle/>
        <a:p>
          <a:r>
            <a:rPr lang="en-GB"/>
            <a:t>The local representation noted with 0 if the value of the centre pixel is greater than the neighbour and 1 if the value of the centre pixel is equal or smaller than the neighbour.</a:t>
          </a:r>
          <a:endParaRPr lang="en-US"/>
        </a:p>
      </dgm:t>
    </dgm:pt>
    <dgm:pt modelId="{6A7BF2CB-6A9B-4A77-B6BC-E74E53CCA47A}" type="parTrans" cxnId="{B46E4ACD-F8F2-4568-A00B-243AA0D6E53C}">
      <dgm:prSet/>
      <dgm:spPr/>
      <dgm:t>
        <a:bodyPr/>
        <a:lstStyle/>
        <a:p>
          <a:endParaRPr lang="en-US"/>
        </a:p>
      </dgm:t>
    </dgm:pt>
    <dgm:pt modelId="{0D1D2BE4-1017-40B4-8A38-D5E425EED04D}" type="sibTrans" cxnId="{B46E4ACD-F8F2-4568-A00B-243AA0D6E53C}">
      <dgm:prSet/>
      <dgm:spPr/>
      <dgm:t>
        <a:bodyPr/>
        <a:lstStyle/>
        <a:p>
          <a:endParaRPr lang="en-US"/>
        </a:p>
      </dgm:t>
    </dgm:pt>
    <dgm:pt modelId="{3EFD02A3-1C10-48A6-AEB6-004C8482B7E4}">
      <dgm:prSet/>
      <dgm:spPr/>
      <dgm:t>
        <a:bodyPr/>
        <a:lstStyle/>
        <a:p>
          <a:r>
            <a:rPr lang="en-GB"/>
            <a:t>The result of this comparison stored by its order into several digits and became a binary number.</a:t>
          </a:r>
          <a:endParaRPr lang="en-US"/>
        </a:p>
      </dgm:t>
    </dgm:pt>
    <dgm:pt modelId="{5DDA1833-7A21-46C6-925D-419A9EEDECAD}" type="parTrans" cxnId="{07E7452D-10D0-4A2D-8FB6-77EC6F8DD559}">
      <dgm:prSet/>
      <dgm:spPr/>
      <dgm:t>
        <a:bodyPr/>
        <a:lstStyle/>
        <a:p>
          <a:endParaRPr lang="en-US"/>
        </a:p>
      </dgm:t>
    </dgm:pt>
    <dgm:pt modelId="{C3D89B72-0FF5-4CD3-903E-F754860D8244}" type="sibTrans" cxnId="{07E7452D-10D0-4A2D-8FB6-77EC6F8DD559}">
      <dgm:prSet/>
      <dgm:spPr/>
      <dgm:t>
        <a:bodyPr/>
        <a:lstStyle/>
        <a:p>
          <a:endParaRPr lang="en-US"/>
        </a:p>
      </dgm:t>
    </dgm:pt>
    <dgm:pt modelId="{2B2FA3C6-0655-4BEB-9182-8634549CE14C}">
      <dgm:prSet/>
      <dgm:spPr/>
      <dgm:t>
        <a:bodyPr/>
        <a:lstStyle/>
        <a:p>
          <a:r>
            <a:rPr lang="en-GB"/>
            <a:t>The binary numbers are referred to as LBP codes and they describe the local texture pattern of the image.</a:t>
          </a:r>
          <a:endParaRPr lang="en-US"/>
        </a:p>
      </dgm:t>
    </dgm:pt>
    <dgm:pt modelId="{5C8E3C82-2225-4A75-9119-CBFF28A21DA4}" type="parTrans" cxnId="{F7221476-6132-44C7-ACE2-69440300C399}">
      <dgm:prSet/>
      <dgm:spPr/>
      <dgm:t>
        <a:bodyPr/>
        <a:lstStyle/>
        <a:p>
          <a:endParaRPr lang="en-US"/>
        </a:p>
      </dgm:t>
    </dgm:pt>
    <dgm:pt modelId="{1A0A304A-6ABF-45C3-B568-078F748741CA}" type="sibTrans" cxnId="{F7221476-6132-44C7-ACE2-69440300C399}">
      <dgm:prSet/>
      <dgm:spPr/>
      <dgm:t>
        <a:bodyPr/>
        <a:lstStyle/>
        <a:p>
          <a:endParaRPr lang="en-US"/>
        </a:p>
      </dgm:t>
    </dgm:pt>
    <dgm:pt modelId="{B2944624-A9BE-40E6-BDE0-BD0905CF87A0}">
      <dgm:prSet/>
      <dgm:spPr/>
      <dgm:t>
        <a:bodyPr/>
        <a:lstStyle/>
        <a:p>
          <a:r>
            <a:rPr lang="en-GB"/>
            <a:t>Generally, the LBP method works in gray-scale image. So, we need to transfer all the images to gray-scale images first.</a:t>
          </a:r>
          <a:endParaRPr lang="en-US"/>
        </a:p>
      </dgm:t>
    </dgm:pt>
    <dgm:pt modelId="{14384619-389E-4579-BB41-42FA74E2B50A}" type="parTrans" cxnId="{B97B6566-0BEF-4E55-89C3-05F72397BE95}">
      <dgm:prSet/>
      <dgm:spPr/>
      <dgm:t>
        <a:bodyPr/>
        <a:lstStyle/>
        <a:p>
          <a:endParaRPr lang="en-US"/>
        </a:p>
      </dgm:t>
    </dgm:pt>
    <dgm:pt modelId="{AD781DEC-BFD8-4AFD-8FF3-AD01D1BCB8F5}" type="sibTrans" cxnId="{B97B6566-0BEF-4E55-89C3-05F72397BE95}">
      <dgm:prSet/>
      <dgm:spPr/>
      <dgm:t>
        <a:bodyPr/>
        <a:lstStyle/>
        <a:p>
          <a:endParaRPr lang="en-US"/>
        </a:p>
      </dgm:t>
    </dgm:pt>
    <dgm:pt modelId="{A8D323B8-64F5-41C4-9946-47220DB073C2}" type="pres">
      <dgm:prSet presAssocID="{1C5AE894-A225-4ABE-B8EA-0C2290C215DF}" presName="linear" presStyleCnt="0">
        <dgm:presLayoutVars>
          <dgm:animLvl val="lvl"/>
          <dgm:resizeHandles val="exact"/>
        </dgm:presLayoutVars>
      </dgm:prSet>
      <dgm:spPr/>
    </dgm:pt>
    <dgm:pt modelId="{4DE719D2-E98F-49F0-A3B9-AFCFFA2184EA}" type="pres">
      <dgm:prSet presAssocID="{2C3FA156-0275-4018-BBC0-8204688FDAA5}" presName="parentText" presStyleLbl="node1" presStyleIdx="0" presStyleCnt="2">
        <dgm:presLayoutVars>
          <dgm:chMax val="0"/>
          <dgm:bulletEnabled val="1"/>
        </dgm:presLayoutVars>
      </dgm:prSet>
      <dgm:spPr/>
    </dgm:pt>
    <dgm:pt modelId="{250336AD-98DC-4993-9B1D-E36EFF33E896}" type="pres">
      <dgm:prSet presAssocID="{2C3FA156-0275-4018-BBC0-8204688FDAA5}" presName="childText" presStyleLbl="revTx" presStyleIdx="0" presStyleCnt="1">
        <dgm:presLayoutVars>
          <dgm:bulletEnabled val="1"/>
        </dgm:presLayoutVars>
      </dgm:prSet>
      <dgm:spPr/>
    </dgm:pt>
    <dgm:pt modelId="{E69CDA25-3095-4D32-8660-0A3B2708C931}" type="pres">
      <dgm:prSet presAssocID="{B2944624-A9BE-40E6-BDE0-BD0905CF87A0}" presName="parentText" presStyleLbl="node1" presStyleIdx="1" presStyleCnt="2">
        <dgm:presLayoutVars>
          <dgm:chMax val="0"/>
          <dgm:bulletEnabled val="1"/>
        </dgm:presLayoutVars>
      </dgm:prSet>
      <dgm:spPr/>
    </dgm:pt>
  </dgm:ptLst>
  <dgm:cxnLst>
    <dgm:cxn modelId="{A116DB0E-B275-444E-A927-BC9B230FAD3E}" type="presOf" srcId="{1C5AE894-A225-4ABE-B8EA-0C2290C215DF}" destId="{A8D323B8-64F5-41C4-9946-47220DB073C2}" srcOrd="0" destOrd="0" presId="urn:microsoft.com/office/officeart/2005/8/layout/vList2"/>
    <dgm:cxn modelId="{117A4B1B-43F8-479C-916E-F3DAADC04ECD}" type="presOf" srcId="{2C3FA156-0275-4018-BBC0-8204688FDAA5}" destId="{4DE719D2-E98F-49F0-A3B9-AFCFFA2184EA}" srcOrd="0" destOrd="0" presId="urn:microsoft.com/office/officeart/2005/8/layout/vList2"/>
    <dgm:cxn modelId="{07E7452D-10D0-4A2D-8FB6-77EC6F8DD559}" srcId="{2C3FA156-0275-4018-BBC0-8204688FDAA5}" destId="{3EFD02A3-1C10-48A6-AEB6-004C8482B7E4}" srcOrd="2" destOrd="0" parTransId="{5DDA1833-7A21-46C6-925D-419A9EEDECAD}" sibTransId="{C3D89B72-0FF5-4CD3-903E-F754860D8244}"/>
    <dgm:cxn modelId="{6E2E0C36-C2A8-4C17-AC09-A08271AF7329}" type="presOf" srcId="{B2944624-A9BE-40E6-BDE0-BD0905CF87A0}" destId="{E69CDA25-3095-4D32-8660-0A3B2708C931}" srcOrd="0" destOrd="0" presId="urn:microsoft.com/office/officeart/2005/8/layout/vList2"/>
    <dgm:cxn modelId="{B97B6566-0BEF-4E55-89C3-05F72397BE95}" srcId="{1C5AE894-A225-4ABE-B8EA-0C2290C215DF}" destId="{B2944624-A9BE-40E6-BDE0-BD0905CF87A0}" srcOrd="1" destOrd="0" parTransId="{14384619-389E-4579-BB41-42FA74E2B50A}" sibTransId="{AD781DEC-BFD8-4AFD-8FF3-AD01D1BCB8F5}"/>
    <dgm:cxn modelId="{4634D84A-E56B-4AAD-B93A-E6DE9612C2D9}" type="presOf" srcId="{3EFD02A3-1C10-48A6-AEB6-004C8482B7E4}" destId="{250336AD-98DC-4993-9B1D-E36EFF33E896}" srcOrd="0" destOrd="2" presId="urn:microsoft.com/office/officeart/2005/8/layout/vList2"/>
    <dgm:cxn modelId="{F7221476-6132-44C7-ACE2-69440300C399}" srcId="{2C3FA156-0275-4018-BBC0-8204688FDAA5}" destId="{2B2FA3C6-0655-4BEB-9182-8634549CE14C}" srcOrd="3" destOrd="0" parTransId="{5C8E3C82-2225-4A75-9119-CBFF28A21DA4}" sibTransId="{1A0A304A-6ABF-45C3-B568-078F748741CA}"/>
    <dgm:cxn modelId="{DB6096C1-4239-4736-9142-5A1E94B6374A}" type="presOf" srcId="{2B2FA3C6-0655-4BEB-9182-8634549CE14C}" destId="{250336AD-98DC-4993-9B1D-E36EFF33E896}" srcOrd="0" destOrd="3" presId="urn:microsoft.com/office/officeart/2005/8/layout/vList2"/>
    <dgm:cxn modelId="{B46E4ACD-F8F2-4568-A00B-243AA0D6E53C}" srcId="{2C3FA156-0275-4018-BBC0-8204688FDAA5}" destId="{41978A56-C342-4E45-8D0B-0AD5B5170610}" srcOrd="1" destOrd="0" parTransId="{6A7BF2CB-6A9B-4A77-B6BC-E74E53CCA47A}" sibTransId="{0D1D2BE4-1017-40B4-8A38-D5E425EED04D}"/>
    <dgm:cxn modelId="{DEFA6BD4-3550-4152-B209-39FF00DAB0F6}" srcId="{1C5AE894-A225-4ABE-B8EA-0C2290C215DF}" destId="{2C3FA156-0275-4018-BBC0-8204688FDAA5}" srcOrd="0" destOrd="0" parTransId="{DB12C848-86AE-4520-83C2-39947EA8EC55}" sibTransId="{F3557680-D2D9-4A55-BCF3-17838153BA2A}"/>
    <dgm:cxn modelId="{A47E7CD6-E007-4017-A906-C0B8A220E358}" type="presOf" srcId="{41978A56-C342-4E45-8D0B-0AD5B5170610}" destId="{250336AD-98DC-4993-9B1D-E36EFF33E896}" srcOrd="0" destOrd="1" presId="urn:microsoft.com/office/officeart/2005/8/layout/vList2"/>
    <dgm:cxn modelId="{517861DC-2923-4EB4-8D7E-20FCE424945C}" type="presOf" srcId="{CDBDCCAC-A5B5-4EFF-9EDF-E7ED22945E28}" destId="{250336AD-98DC-4993-9B1D-E36EFF33E896}" srcOrd="0" destOrd="0" presId="urn:microsoft.com/office/officeart/2005/8/layout/vList2"/>
    <dgm:cxn modelId="{28120FF0-D5E5-4117-B4D0-CAA03E066150}" srcId="{2C3FA156-0275-4018-BBC0-8204688FDAA5}" destId="{CDBDCCAC-A5B5-4EFF-9EDF-E7ED22945E28}" srcOrd="0" destOrd="0" parTransId="{13C19BFC-0173-4EBD-A6DA-E26F5B1BCA15}" sibTransId="{65BDFB10-00EC-4492-8007-0993F1760273}"/>
    <dgm:cxn modelId="{9A7A0185-F265-4A97-936B-5F9CFFB6B691}" type="presParOf" srcId="{A8D323B8-64F5-41C4-9946-47220DB073C2}" destId="{4DE719D2-E98F-49F0-A3B9-AFCFFA2184EA}" srcOrd="0" destOrd="0" presId="urn:microsoft.com/office/officeart/2005/8/layout/vList2"/>
    <dgm:cxn modelId="{66B748DA-BCD8-4380-B308-7D14C7810C3A}" type="presParOf" srcId="{A8D323B8-64F5-41C4-9946-47220DB073C2}" destId="{250336AD-98DC-4993-9B1D-E36EFF33E896}" srcOrd="1" destOrd="0" presId="urn:microsoft.com/office/officeart/2005/8/layout/vList2"/>
    <dgm:cxn modelId="{F77246D1-519C-4EC3-BA11-2CB45407D39E}" type="presParOf" srcId="{A8D323B8-64F5-41C4-9946-47220DB073C2}" destId="{E69CDA25-3095-4D32-8660-0A3B2708C93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691B6C-E601-4164-8BC9-A43D78033B2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0097746-617E-40CF-8596-AEA05ED0BBD2}">
      <dgm:prSet/>
      <dgm:spPr/>
      <dgm:t>
        <a:bodyPr/>
        <a:lstStyle/>
        <a:p>
          <a:pPr rtl="0"/>
          <a:r>
            <a:rPr lang="en-GB"/>
            <a:t>The weighting scheme which is used is experimentally found by Ahonen et al. by running hyperparameter tuning algorithms on top of their training, validation, and testing data splits.</a:t>
          </a:r>
          <a:endParaRPr lang="en-US"/>
        </a:p>
      </dgm:t>
    </dgm:pt>
    <dgm:pt modelId="{C04E0C02-C502-42A0-8097-A5C799D7DC5A}" type="parTrans" cxnId="{14BFF644-9650-40E6-9FFF-27B2D41709C8}">
      <dgm:prSet/>
      <dgm:spPr/>
      <dgm:t>
        <a:bodyPr/>
        <a:lstStyle/>
        <a:p>
          <a:endParaRPr lang="en-US"/>
        </a:p>
      </dgm:t>
    </dgm:pt>
    <dgm:pt modelId="{528E0E23-9DA6-4DEF-BCF9-474C6C5CC1C0}" type="sibTrans" cxnId="{14BFF644-9650-40E6-9FFF-27B2D41709C8}">
      <dgm:prSet/>
      <dgm:spPr/>
      <dgm:t>
        <a:bodyPr/>
        <a:lstStyle/>
        <a:p>
          <a:endParaRPr lang="en-US"/>
        </a:p>
      </dgm:t>
    </dgm:pt>
    <dgm:pt modelId="{B1E7638F-FE5D-41AB-8452-9FDF2C6425A9}">
      <dgm:prSet/>
      <dgm:spPr/>
      <dgm:t>
        <a:bodyPr/>
        <a:lstStyle/>
        <a:p>
          <a:r>
            <a:rPr lang="en-GB"/>
            <a:t>LBP histograms for the white cells (such as the eyes) are weighed 4x more than the other cells</a:t>
          </a:r>
          <a:r>
            <a:rPr lang="en-GB" b="1"/>
            <a:t>.</a:t>
          </a:r>
          <a:r>
            <a:rPr lang="en-GB"/>
            <a:t> This simply means that we take the LBP histograms from the white cell regions and multiply them by 4 (taking into account any scaling/normalization of the histograms).</a:t>
          </a:r>
          <a:endParaRPr lang="en-US"/>
        </a:p>
      </dgm:t>
    </dgm:pt>
    <dgm:pt modelId="{3E620454-DF02-402D-B212-9E79F9BE4D22}" type="parTrans" cxnId="{C9391EE4-ED25-47F3-8826-9FD8924ED767}">
      <dgm:prSet/>
      <dgm:spPr/>
      <dgm:t>
        <a:bodyPr/>
        <a:lstStyle/>
        <a:p>
          <a:endParaRPr lang="en-US"/>
        </a:p>
      </dgm:t>
    </dgm:pt>
    <dgm:pt modelId="{1610BC02-766C-4FC6-9ABB-CC4B67321FAC}" type="sibTrans" cxnId="{C9391EE4-ED25-47F3-8826-9FD8924ED767}">
      <dgm:prSet/>
      <dgm:spPr/>
      <dgm:t>
        <a:bodyPr/>
        <a:lstStyle/>
        <a:p>
          <a:endParaRPr lang="en-US"/>
        </a:p>
      </dgm:t>
    </dgm:pt>
    <dgm:pt modelId="{7D592430-81FF-4A72-A5F6-73A3174C265C}">
      <dgm:prSet/>
      <dgm:spPr/>
      <dgm:t>
        <a:bodyPr/>
        <a:lstStyle/>
        <a:p>
          <a:r>
            <a:rPr lang="en-GB"/>
            <a:t>Light Gray cells (mouth and ears) contribute 2x more.</a:t>
          </a:r>
          <a:endParaRPr lang="en-US"/>
        </a:p>
      </dgm:t>
    </dgm:pt>
    <dgm:pt modelId="{FC6C2ADC-C5F8-4670-B285-5B18AC354E5F}" type="parTrans" cxnId="{8F369422-5684-4B72-AB1B-5D763F8A2E13}">
      <dgm:prSet/>
      <dgm:spPr/>
      <dgm:t>
        <a:bodyPr/>
        <a:lstStyle/>
        <a:p>
          <a:endParaRPr lang="en-US"/>
        </a:p>
      </dgm:t>
    </dgm:pt>
    <dgm:pt modelId="{C662255A-2EB2-4029-B1E4-F7673600AD9A}" type="sibTrans" cxnId="{8F369422-5684-4B72-AB1B-5D763F8A2E13}">
      <dgm:prSet/>
      <dgm:spPr/>
      <dgm:t>
        <a:bodyPr/>
        <a:lstStyle/>
        <a:p>
          <a:endParaRPr lang="en-US"/>
        </a:p>
      </dgm:t>
    </dgm:pt>
    <dgm:pt modelId="{418916DE-5082-4E75-9631-C53397CE51A0}">
      <dgm:prSet/>
      <dgm:spPr/>
      <dgm:t>
        <a:bodyPr/>
        <a:lstStyle/>
        <a:p>
          <a:r>
            <a:rPr lang="en-GB"/>
            <a:t>Dark Gray cells (inner cheek and forehead) only contribute 1x.</a:t>
          </a:r>
          <a:endParaRPr lang="en-US"/>
        </a:p>
      </dgm:t>
    </dgm:pt>
    <dgm:pt modelId="{43199F0C-A3C3-4097-BADC-58904585A182}" type="parTrans" cxnId="{B1B92AEF-7F75-40B7-8995-2FFBFFD25740}">
      <dgm:prSet/>
      <dgm:spPr/>
      <dgm:t>
        <a:bodyPr/>
        <a:lstStyle/>
        <a:p>
          <a:endParaRPr lang="en-US"/>
        </a:p>
      </dgm:t>
    </dgm:pt>
    <dgm:pt modelId="{36BA7CF6-EA5E-421D-9BBB-CF5A69D1E29D}" type="sibTrans" cxnId="{B1B92AEF-7F75-40B7-8995-2FFBFFD25740}">
      <dgm:prSet/>
      <dgm:spPr/>
      <dgm:t>
        <a:bodyPr/>
        <a:lstStyle/>
        <a:p>
          <a:endParaRPr lang="en-US"/>
        </a:p>
      </dgm:t>
    </dgm:pt>
    <dgm:pt modelId="{72C2A0A5-1098-4637-9693-9288263B31A8}">
      <dgm:prSet/>
      <dgm:spPr/>
      <dgm:t>
        <a:bodyPr/>
        <a:lstStyle/>
        <a:p>
          <a:r>
            <a:rPr lang="en-GB"/>
            <a:t>Finally, the black cells, such as the nose and outer cheek, are totally disregarded and weighed 0x.</a:t>
          </a:r>
          <a:endParaRPr lang="en-US"/>
        </a:p>
      </dgm:t>
    </dgm:pt>
    <dgm:pt modelId="{06F63CD7-3112-48CA-8EBB-AC7C908B8505}" type="parTrans" cxnId="{144E30CD-7B77-4A15-ABB0-3DCEC0911D02}">
      <dgm:prSet/>
      <dgm:spPr/>
      <dgm:t>
        <a:bodyPr/>
        <a:lstStyle/>
        <a:p>
          <a:endParaRPr lang="en-US"/>
        </a:p>
      </dgm:t>
    </dgm:pt>
    <dgm:pt modelId="{595A3474-6D80-4EF7-8031-D1B96EBDC3FF}" type="sibTrans" cxnId="{144E30CD-7B77-4A15-ABB0-3DCEC0911D02}">
      <dgm:prSet/>
      <dgm:spPr/>
      <dgm:t>
        <a:bodyPr/>
        <a:lstStyle/>
        <a:p>
          <a:endParaRPr lang="en-US"/>
        </a:p>
      </dgm:t>
    </dgm:pt>
    <dgm:pt modelId="{2743BC40-EDA5-4148-8C98-DD3A59B0A55E}" type="pres">
      <dgm:prSet presAssocID="{E7691B6C-E601-4164-8BC9-A43D78033B2F}" presName="linear" presStyleCnt="0">
        <dgm:presLayoutVars>
          <dgm:animLvl val="lvl"/>
          <dgm:resizeHandles val="exact"/>
        </dgm:presLayoutVars>
      </dgm:prSet>
      <dgm:spPr/>
    </dgm:pt>
    <dgm:pt modelId="{EE235DAA-B3A0-4C32-9B23-81F3F9D1A637}" type="pres">
      <dgm:prSet presAssocID="{B0097746-617E-40CF-8596-AEA05ED0BBD2}" presName="parentText" presStyleLbl="node1" presStyleIdx="0" presStyleCnt="5">
        <dgm:presLayoutVars>
          <dgm:chMax val="0"/>
          <dgm:bulletEnabled val="1"/>
        </dgm:presLayoutVars>
      </dgm:prSet>
      <dgm:spPr/>
    </dgm:pt>
    <dgm:pt modelId="{67F72C60-7071-42A8-9A19-5A1CC3C71FFC}" type="pres">
      <dgm:prSet presAssocID="{528E0E23-9DA6-4DEF-BCF9-474C6C5CC1C0}" presName="spacer" presStyleCnt="0"/>
      <dgm:spPr/>
    </dgm:pt>
    <dgm:pt modelId="{75A207A6-7ED3-4BA2-8F29-13638DE8600D}" type="pres">
      <dgm:prSet presAssocID="{B1E7638F-FE5D-41AB-8452-9FDF2C6425A9}" presName="parentText" presStyleLbl="node1" presStyleIdx="1" presStyleCnt="5">
        <dgm:presLayoutVars>
          <dgm:chMax val="0"/>
          <dgm:bulletEnabled val="1"/>
        </dgm:presLayoutVars>
      </dgm:prSet>
      <dgm:spPr/>
    </dgm:pt>
    <dgm:pt modelId="{E3A088EF-BC61-403B-8F20-B2D3D6753B5D}" type="pres">
      <dgm:prSet presAssocID="{1610BC02-766C-4FC6-9ABB-CC4B67321FAC}" presName="spacer" presStyleCnt="0"/>
      <dgm:spPr/>
    </dgm:pt>
    <dgm:pt modelId="{5D150107-5F5E-4879-BD05-622C519C17CA}" type="pres">
      <dgm:prSet presAssocID="{7D592430-81FF-4A72-A5F6-73A3174C265C}" presName="parentText" presStyleLbl="node1" presStyleIdx="2" presStyleCnt="5">
        <dgm:presLayoutVars>
          <dgm:chMax val="0"/>
          <dgm:bulletEnabled val="1"/>
        </dgm:presLayoutVars>
      </dgm:prSet>
      <dgm:spPr/>
    </dgm:pt>
    <dgm:pt modelId="{F057DAF7-A874-4FBB-89D1-3F3A192E9C1A}" type="pres">
      <dgm:prSet presAssocID="{C662255A-2EB2-4029-B1E4-F7673600AD9A}" presName="spacer" presStyleCnt="0"/>
      <dgm:spPr/>
    </dgm:pt>
    <dgm:pt modelId="{4869DD7B-95B4-4D6B-839F-F0D723B44486}" type="pres">
      <dgm:prSet presAssocID="{418916DE-5082-4E75-9631-C53397CE51A0}" presName="parentText" presStyleLbl="node1" presStyleIdx="3" presStyleCnt="5">
        <dgm:presLayoutVars>
          <dgm:chMax val="0"/>
          <dgm:bulletEnabled val="1"/>
        </dgm:presLayoutVars>
      </dgm:prSet>
      <dgm:spPr/>
    </dgm:pt>
    <dgm:pt modelId="{656E60DC-F516-4F45-99C7-F6F7F1B24F7A}" type="pres">
      <dgm:prSet presAssocID="{36BA7CF6-EA5E-421D-9BBB-CF5A69D1E29D}" presName="spacer" presStyleCnt="0"/>
      <dgm:spPr/>
    </dgm:pt>
    <dgm:pt modelId="{265C6248-6F17-4D9A-8AA8-49B7A61A728B}" type="pres">
      <dgm:prSet presAssocID="{72C2A0A5-1098-4637-9693-9288263B31A8}" presName="parentText" presStyleLbl="node1" presStyleIdx="4" presStyleCnt="5">
        <dgm:presLayoutVars>
          <dgm:chMax val="0"/>
          <dgm:bulletEnabled val="1"/>
        </dgm:presLayoutVars>
      </dgm:prSet>
      <dgm:spPr/>
    </dgm:pt>
  </dgm:ptLst>
  <dgm:cxnLst>
    <dgm:cxn modelId="{8F369422-5684-4B72-AB1B-5D763F8A2E13}" srcId="{E7691B6C-E601-4164-8BC9-A43D78033B2F}" destId="{7D592430-81FF-4A72-A5F6-73A3174C265C}" srcOrd="2" destOrd="0" parTransId="{FC6C2ADC-C5F8-4670-B285-5B18AC354E5F}" sibTransId="{C662255A-2EB2-4029-B1E4-F7673600AD9A}"/>
    <dgm:cxn modelId="{14BFF644-9650-40E6-9FFF-27B2D41709C8}" srcId="{E7691B6C-E601-4164-8BC9-A43D78033B2F}" destId="{B0097746-617E-40CF-8596-AEA05ED0BBD2}" srcOrd="0" destOrd="0" parTransId="{C04E0C02-C502-42A0-8097-A5C799D7DC5A}" sibTransId="{528E0E23-9DA6-4DEF-BCF9-474C6C5CC1C0}"/>
    <dgm:cxn modelId="{A2D9FE64-99DE-4D52-A5C5-8C2F7DD78D53}" type="presOf" srcId="{E7691B6C-E601-4164-8BC9-A43D78033B2F}" destId="{2743BC40-EDA5-4148-8C98-DD3A59B0A55E}" srcOrd="0" destOrd="0" presId="urn:microsoft.com/office/officeart/2005/8/layout/vList2"/>
    <dgm:cxn modelId="{07DECB70-B0AA-4F5A-8EE7-DC0B3D03B412}" type="presOf" srcId="{418916DE-5082-4E75-9631-C53397CE51A0}" destId="{4869DD7B-95B4-4D6B-839F-F0D723B44486}" srcOrd="0" destOrd="0" presId="urn:microsoft.com/office/officeart/2005/8/layout/vList2"/>
    <dgm:cxn modelId="{426E14AD-A0DE-4618-96DB-9E81E4FB583F}" type="presOf" srcId="{72C2A0A5-1098-4637-9693-9288263B31A8}" destId="{265C6248-6F17-4D9A-8AA8-49B7A61A728B}" srcOrd="0" destOrd="0" presId="urn:microsoft.com/office/officeart/2005/8/layout/vList2"/>
    <dgm:cxn modelId="{8D3EEFCB-B476-4882-A3F8-4EEF273C7027}" type="presOf" srcId="{B0097746-617E-40CF-8596-AEA05ED0BBD2}" destId="{EE235DAA-B3A0-4C32-9B23-81F3F9D1A637}" srcOrd="0" destOrd="0" presId="urn:microsoft.com/office/officeart/2005/8/layout/vList2"/>
    <dgm:cxn modelId="{144E30CD-7B77-4A15-ABB0-3DCEC0911D02}" srcId="{E7691B6C-E601-4164-8BC9-A43D78033B2F}" destId="{72C2A0A5-1098-4637-9693-9288263B31A8}" srcOrd="4" destOrd="0" parTransId="{06F63CD7-3112-48CA-8EBB-AC7C908B8505}" sibTransId="{595A3474-6D80-4EF7-8031-D1B96EBDC3FF}"/>
    <dgm:cxn modelId="{067C42E2-1203-472C-AAD0-93A4200ABF8F}" type="presOf" srcId="{7D592430-81FF-4A72-A5F6-73A3174C265C}" destId="{5D150107-5F5E-4879-BD05-622C519C17CA}" srcOrd="0" destOrd="0" presId="urn:microsoft.com/office/officeart/2005/8/layout/vList2"/>
    <dgm:cxn modelId="{C9391EE4-ED25-47F3-8826-9FD8924ED767}" srcId="{E7691B6C-E601-4164-8BC9-A43D78033B2F}" destId="{B1E7638F-FE5D-41AB-8452-9FDF2C6425A9}" srcOrd="1" destOrd="0" parTransId="{3E620454-DF02-402D-B212-9E79F9BE4D22}" sibTransId="{1610BC02-766C-4FC6-9ABB-CC4B67321FAC}"/>
    <dgm:cxn modelId="{91EFBBEB-BA93-4B22-86DE-2B7E3FB2C39E}" type="presOf" srcId="{B1E7638F-FE5D-41AB-8452-9FDF2C6425A9}" destId="{75A207A6-7ED3-4BA2-8F29-13638DE8600D}" srcOrd="0" destOrd="0" presId="urn:microsoft.com/office/officeart/2005/8/layout/vList2"/>
    <dgm:cxn modelId="{B1B92AEF-7F75-40B7-8995-2FFBFFD25740}" srcId="{E7691B6C-E601-4164-8BC9-A43D78033B2F}" destId="{418916DE-5082-4E75-9631-C53397CE51A0}" srcOrd="3" destOrd="0" parTransId="{43199F0C-A3C3-4097-BADC-58904585A182}" sibTransId="{36BA7CF6-EA5E-421D-9BBB-CF5A69D1E29D}"/>
    <dgm:cxn modelId="{47A9086C-41F4-4BE0-A0D3-7A93A28C8262}" type="presParOf" srcId="{2743BC40-EDA5-4148-8C98-DD3A59B0A55E}" destId="{EE235DAA-B3A0-4C32-9B23-81F3F9D1A637}" srcOrd="0" destOrd="0" presId="urn:microsoft.com/office/officeart/2005/8/layout/vList2"/>
    <dgm:cxn modelId="{9DA06D71-C586-40C0-B98F-5B3E2EA4A178}" type="presParOf" srcId="{2743BC40-EDA5-4148-8C98-DD3A59B0A55E}" destId="{67F72C60-7071-42A8-9A19-5A1CC3C71FFC}" srcOrd="1" destOrd="0" presId="urn:microsoft.com/office/officeart/2005/8/layout/vList2"/>
    <dgm:cxn modelId="{049ACD1F-CAAB-4A42-BC8B-8C4543D91234}" type="presParOf" srcId="{2743BC40-EDA5-4148-8C98-DD3A59B0A55E}" destId="{75A207A6-7ED3-4BA2-8F29-13638DE8600D}" srcOrd="2" destOrd="0" presId="urn:microsoft.com/office/officeart/2005/8/layout/vList2"/>
    <dgm:cxn modelId="{1E282608-67F3-491C-9DC3-280CD613FC1A}" type="presParOf" srcId="{2743BC40-EDA5-4148-8C98-DD3A59B0A55E}" destId="{E3A088EF-BC61-403B-8F20-B2D3D6753B5D}" srcOrd="3" destOrd="0" presId="urn:microsoft.com/office/officeart/2005/8/layout/vList2"/>
    <dgm:cxn modelId="{545FB4C4-83A2-4F85-BC67-AF6380B45303}" type="presParOf" srcId="{2743BC40-EDA5-4148-8C98-DD3A59B0A55E}" destId="{5D150107-5F5E-4879-BD05-622C519C17CA}" srcOrd="4" destOrd="0" presId="urn:microsoft.com/office/officeart/2005/8/layout/vList2"/>
    <dgm:cxn modelId="{1A06BC9F-62BB-45E1-8FB0-70848B0124FF}" type="presParOf" srcId="{2743BC40-EDA5-4148-8C98-DD3A59B0A55E}" destId="{F057DAF7-A874-4FBB-89D1-3F3A192E9C1A}" srcOrd="5" destOrd="0" presId="urn:microsoft.com/office/officeart/2005/8/layout/vList2"/>
    <dgm:cxn modelId="{6F8E0B56-001C-413F-9C60-703BE0CD807E}" type="presParOf" srcId="{2743BC40-EDA5-4148-8C98-DD3A59B0A55E}" destId="{4869DD7B-95B4-4D6B-839F-F0D723B44486}" srcOrd="6" destOrd="0" presId="urn:microsoft.com/office/officeart/2005/8/layout/vList2"/>
    <dgm:cxn modelId="{42BEBC08-4FB9-4485-A32E-23C19F623B72}" type="presParOf" srcId="{2743BC40-EDA5-4148-8C98-DD3A59B0A55E}" destId="{656E60DC-F516-4F45-99C7-F6F7F1B24F7A}" srcOrd="7" destOrd="0" presId="urn:microsoft.com/office/officeart/2005/8/layout/vList2"/>
    <dgm:cxn modelId="{15309BB3-D112-4CE3-9FD2-5125C3F498FC}" type="presParOf" srcId="{2743BC40-EDA5-4148-8C98-DD3A59B0A55E}" destId="{265C6248-6F17-4D9A-8AA8-49B7A61A728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B78F18-0D84-48D6-A33B-3F99295D5C38}" type="doc">
      <dgm:prSet loTypeId="urn:microsoft.com/office/officeart/2005/8/layout/process5" loCatId="process" qsTypeId="urn:microsoft.com/office/officeart/2005/8/quickstyle/simple4" qsCatId="simple" csTypeId="urn:microsoft.com/office/officeart/2005/8/colors/colorful2" csCatId="colorful"/>
      <dgm:spPr/>
      <dgm:t>
        <a:bodyPr/>
        <a:lstStyle/>
        <a:p>
          <a:endParaRPr lang="en-US"/>
        </a:p>
      </dgm:t>
    </dgm:pt>
    <dgm:pt modelId="{1F7325FC-6C53-45EE-9A26-5ED80D386AA1}">
      <dgm:prSet/>
      <dgm:spPr/>
      <dgm:t>
        <a:bodyPr/>
        <a:lstStyle/>
        <a:p>
          <a:r>
            <a:rPr lang="en-GB"/>
            <a:t>A face is presented to the system</a:t>
          </a:r>
          <a:endParaRPr lang="en-US"/>
        </a:p>
      </dgm:t>
    </dgm:pt>
    <dgm:pt modelId="{EE45B1B4-248D-43EB-A3D2-1BDF99EBF8B2}" type="parTrans" cxnId="{3976CEB4-EE56-4371-B462-C313AD2C150F}">
      <dgm:prSet/>
      <dgm:spPr/>
      <dgm:t>
        <a:bodyPr/>
        <a:lstStyle/>
        <a:p>
          <a:endParaRPr lang="en-US"/>
        </a:p>
      </dgm:t>
    </dgm:pt>
    <dgm:pt modelId="{BE4FE8B4-A044-48C3-B072-C62A8E0A1004}" type="sibTrans" cxnId="{3976CEB4-EE56-4371-B462-C313AD2C150F}">
      <dgm:prSet/>
      <dgm:spPr/>
      <dgm:t>
        <a:bodyPr/>
        <a:lstStyle/>
        <a:p>
          <a:endParaRPr lang="en-US"/>
        </a:p>
      </dgm:t>
    </dgm:pt>
    <dgm:pt modelId="{60DF3BC2-1FF5-4931-8FFB-170AA5160539}">
      <dgm:prSet/>
      <dgm:spPr/>
      <dgm:t>
        <a:bodyPr/>
        <a:lstStyle/>
        <a:p>
          <a:r>
            <a:rPr lang="en-GB"/>
            <a:t>LBPs are extracted, weighted, and concatenated in the same manner as the training data</a:t>
          </a:r>
          <a:endParaRPr lang="en-US"/>
        </a:p>
      </dgm:t>
    </dgm:pt>
    <dgm:pt modelId="{B92D9BAF-0371-4722-AFA7-3B1A88BEB012}" type="parTrans" cxnId="{C81D724A-1D1E-4ABE-9BF0-C2182887DD2F}">
      <dgm:prSet/>
      <dgm:spPr/>
      <dgm:t>
        <a:bodyPr/>
        <a:lstStyle/>
        <a:p>
          <a:endParaRPr lang="en-US"/>
        </a:p>
      </dgm:t>
    </dgm:pt>
    <dgm:pt modelId="{12150011-5BD3-4651-9360-63B1BBBEA15F}" type="sibTrans" cxnId="{C81D724A-1D1E-4ABE-9BF0-C2182887DD2F}">
      <dgm:prSet/>
      <dgm:spPr/>
      <dgm:t>
        <a:bodyPr/>
        <a:lstStyle/>
        <a:p>
          <a:endParaRPr lang="en-US"/>
        </a:p>
      </dgm:t>
    </dgm:pt>
    <dgm:pt modelId="{E39C2397-0DB1-4646-AD75-E337F5DCEFFC}">
      <dgm:prSet/>
      <dgm:spPr/>
      <dgm:t>
        <a:bodyPr/>
        <a:lstStyle/>
        <a:p>
          <a:r>
            <a:rPr lang="en-GB"/>
            <a:t>k-NN (with </a:t>
          </a:r>
          <a:r>
            <a:rPr lang="en-GB" i="1"/>
            <a:t>k=1</a:t>
          </a:r>
          <a:r>
            <a:rPr lang="en-GB"/>
            <a:t>) is performed with the  distance to find the closest face in the training data.</a:t>
          </a:r>
          <a:endParaRPr lang="en-US"/>
        </a:p>
      </dgm:t>
    </dgm:pt>
    <dgm:pt modelId="{CF3C3E8A-08F1-4BC9-BE60-CBBDEB284A8C}" type="parTrans" cxnId="{8D597AF4-5D1A-421F-A426-1D0C232B69AA}">
      <dgm:prSet/>
      <dgm:spPr/>
      <dgm:t>
        <a:bodyPr/>
        <a:lstStyle/>
        <a:p>
          <a:endParaRPr lang="en-US"/>
        </a:p>
      </dgm:t>
    </dgm:pt>
    <dgm:pt modelId="{50AA2A4F-F137-419A-978E-D64D3BF110AB}" type="sibTrans" cxnId="{8D597AF4-5D1A-421F-A426-1D0C232B69AA}">
      <dgm:prSet/>
      <dgm:spPr/>
      <dgm:t>
        <a:bodyPr/>
        <a:lstStyle/>
        <a:p>
          <a:endParaRPr lang="en-US"/>
        </a:p>
      </dgm:t>
    </dgm:pt>
    <dgm:pt modelId="{FC00890E-0AEC-45A1-8B04-BA4A53211A68}">
      <dgm:prSet/>
      <dgm:spPr/>
      <dgm:t>
        <a:bodyPr/>
        <a:lstStyle/>
        <a:p>
          <a:r>
            <a:rPr lang="en-GB"/>
            <a:t>The name of the person associated with the face with the smallest chi-squared distance is chosen as the final classification.</a:t>
          </a:r>
          <a:endParaRPr lang="en-US"/>
        </a:p>
      </dgm:t>
    </dgm:pt>
    <dgm:pt modelId="{CA150502-349A-4565-A5AB-9ACDB3E9B6E5}" type="parTrans" cxnId="{BE8A373C-CEF4-4A99-8D67-8E0EB1D42365}">
      <dgm:prSet/>
      <dgm:spPr/>
      <dgm:t>
        <a:bodyPr/>
        <a:lstStyle/>
        <a:p>
          <a:endParaRPr lang="en-US"/>
        </a:p>
      </dgm:t>
    </dgm:pt>
    <dgm:pt modelId="{1CCB816D-89CF-4B41-A916-9A219AB63867}" type="sibTrans" cxnId="{BE8A373C-CEF4-4A99-8D67-8E0EB1D42365}">
      <dgm:prSet/>
      <dgm:spPr/>
      <dgm:t>
        <a:bodyPr/>
        <a:lstStyle/>
        <a:p>
          <a:endParaRPr lang="en-US"/>
        </a:p>
      </dgm:t>
    </dgm:pt>
    <dgm:pt modelId="{BEE84991-5DE3-49C4-9BC9-A6AADADA9DCB}" type="pres">
      <dgm:prSet presAssocID="{8CB78F18-0D84-48D6-A33B-3F99295D5C38}" presName="diagram" presStyleCnt="0">
        <dgm:presLayoutVars>
          <dgm:dir/>
          <dgm:resizeHandles val="exact"/>
        </dgm:presLayoutVars>
      </dgm:prSet>
      <dgm:spPr/>
    </dgm:pt>
    <dgm:pt modelId="{89561931-8F14-4BA5-9ECE-ADF9CF540D0F}" type="pres">
      <dgm:prSet presAssocID="{1F7325FC-6C53-45EE-9A26-5ED80D386AA1}" presName="node" presStyleLbl="node1" presStyleIdx="0" presStyleCnt="4">
        <dgm:presLayoutVars>
          <dgm:bulletEnabled val="1"/>
        </dgm:presLayoutVars>
      </dgm:prSet>
      <dgm:spPr/>
    </dgm:pt>
    <dgm:pt modelId="{34AA19D3-DCAA-400E-9A6D-249BF07E4F16}" type="pres">
      <dgm:prSet presAssocID="{BE4FE8B4-A044-48C3-B072-C62A8E0A1004}" presName="sibTrans" presStyleLbl="sibTrans2D1" presStyleIdx="0" presStyleCnt="3"/>
      <dgm:spPr/>
    </dgm:pt>
    <dgm:pt modelId="{8C0382B1-8DB4-49BB-ADE5-03601FCCBF6C}" type="pres">
      <dgm:prSet presAssocID="{BE4FE8B4-A044-48C3-B072-C62A8E0A1004}" presName="connectorText" presStyleLbl="sibTrans2D1" presStyleIdx="0" presStyleCnt="3"/>
      <dgm:spPr/>
    </dgm:pt>
    <dgm:pt modelId="{8D714627-5B14-4941-BD25-713C6402F880}" type="pres">
      <dgm:prSet presAssocID="{60DF3BC2-1FF5-4931-8FFB-170AA5160539}" presName="node" presStyleLbl="node1" presStyleIdx="1" presStyleCnt="4">
        <dgm:presLayoutVars>
          <dgm:bulletEnabled val="1"/>
        </dgm:presLayoutVars>
      </dgm:prSet>
      <dgm:spPr/>
    </dgm:pt>
    <dgm:pt modelId="{90B04A40-F2FA-46E4-8534-8D1F993693A1}" type="pres">
      <dgm:prSet presAssocID="{12150011-5BD3-4651-9360-63B1BBBEA15F}" presName="sibTrans" presStyleLbl="sibTrans2D1" presStyleIdx="1" presStyleCnt="3"/>
      <dgm:spPr/>
    </dgm:pt>
    <dgm:pt modelId="{4EC533C0-A8F1-4059-BEEE-32F753BF016A}" type="pres">
      <dgm:prSet presAssocID="{12150011-5BD3-4651-9360-63B1BBBEA15F}" presName="connectorText" presStyleLbl="sibTrans2D1" presStyleIdx="1" presStyleCnt="3"/>
      <dgm:spPr/>
    </dgm:pt>
    <dgm:pt modelId="{67998AD7-70A2-4582-B98E-13F11ECA194A}" type="pres">
      <dgm:prSet presAssocID="{E39C2397-0DB1-4646-AD75-E337F5DCEFFC}" presName="node" presStyleLbl="node1" presStyleIdx="2" presStyleCnt="4">
        <dgm:presLayoutVars>
          <dgm:bulletEnabled val="1"/>
        </dgm:presLayoutVars>
      </dgm:prSet>
      <dgm:spPr/>
    </dgm:pt>
    <dgm:pt modelId="{B6640BDB-07D8-4D4A-812F-50A2F296B308}" type="pres">
      <dgm:prSet presAssocID="{50AA2A4F-F137-419A-978E-D64D3BF110AB}" presName="sibTrans" presStyleLbl="sibTrans2D1" presStyleIdx="2" presStyleCnt="3"/>
      <dgm:spPr/>
    </dgm:pt>
    <dgm:pt modelId="{0999E6B8-1D1D-4568-8747-1A22F24B7448}" type="pres">
      <dgm:prSet presAssocID="{50AA2A4F-F137-419A-978E-D64D3BF110AB}" presName="connectorText" presStyleLbl="sibTrans2D1" presStyleIdx="2" presStyleCnt="3"/>
      <dgm:spPr/>
    </dgm:pt>
    <dgm:pt modelId="{0838B1DE-D86F-461D-B06B-BAE2D2D9EFC6}" type="pres">
      <dgm:prSet presAssocID="{FC00890E-0AEC-45A1-8B04-BA4A53211A68}" presName="node" presStyleLbl="node1" presStyleIdx="3" presStyleCnt="4">
        <dgm:presLayoutVars>
          <dgm:bulletEnabled val="1"/>
        </dgm:presLayoutVars>
      </dgm:prSet>
      <dgm:spPr/>
    </dgm:pt>
  </dgm:ptLst>
  <dgm:cxnLst>
    <dgm:cxn modelId="{B48E1304-5E58-4107-BDAD-3839D5B71444}" type="presOf" srcId="{60DF3BC2-1FF5-4931-8FFB-170AA5160539}" destId="{8D714627-5B14-4941-BD25-713C6402F880}" srcOrd="0" destOrd="0" presId="urn:microsoft.com/office/officeart/2005/8/layout/process5"/>
    <dgm:cxn modelId="{87D4B814-E5C9-4622-9F5F-465652DF4A2E}" type="presOf" srcId="{1F7325FC-6C53-45EE-9A26-5ED80D386AA1}" destId="{89561931-8F14-4BA5-9ECE-ADF9CF540D0F}" srcOrd="0" destOrd="0" presId="urn:microsoft.com/office/officeart/2005/8/layout/process5"/>
    <dgm:cxn modelId="{A966311C-9982-426C-8929-36AD56D68474}" type="presOf" srcId="{FC00890E-0AEC-45A1-8B04-BA4A53211A68}" destId="{0838B1DE-D86F-461D-B06B-BAE2D2D9EFC6}" srcOrd="0" destOrd="0" presId="urn:microsoft.com/office/officeart/2005/8/layout/process5"/>
    <dgm:cxn modelId="{67A0D127-D02B-4E96-A5A8-90903000E889}" type="presOf" srcId="{12150011-5BD3-4651-9360-63B1BBBEA15F}" destId="{4EC533C0-A8F1-4059-BEEE-32F753BF016A}" srcOrd="1" destOrd="0" presId="urn:microsoft.com/office/officeart/2005/8/layout/process5"/>
    <dgm:cxn modelId="{5DAAB82B-5456-430A-9552-C6398E939CCC}" type="presOf" srcId="{50AA2A4F-F137-419A-978E-D64D3BF110AB}" destId="{0999E6B8-1D1D-4568-8747-1A22F24B7448}" srcOrd="1" destOrd="0" presId="urn:microsoft.com/office/officeart/2005/8/layout/process5"/>
    <dgm:cxn modelId="{BE8A373C-CEF4-4A99-8D67-8E0EB1D42365}" srcId="{8CB78F18-0D84-48D6-A33B-3F99295D5C38}" destId="{FC00890E-0AEC-45A1-8B04-BA4A53211A68}" srcOrd="3" destOrd="0" parTransId="{CA150502-349A-4565-A5AB-9ACDB3E9B6E5}" sibTransId="{1CCB816D-89CF-4B41-A916-9A219AB63867}"/>
    <dgm:cxn modelId="{C81D724A-1D1E-4ABE-9BF0-C2182887DD2F}" srcId="{8CB78F18-0D84-48D6-A33B-3F99295D5C38}" destId="{60DF3BC2-1FF5-4931-8FFB-170AA5160539}" srcOrd="1" destOrd="0" parTransId="{B92D9BAF-0371-4722-AFA7-3B1A88BEB012}" sibTransId="{12150011-5BD3-4651-9360-63B1BBBEA15F}"/>
    <dgm:cxn modelId="{4B160F50-04E1-44BF-A6D0-E751944BBA32}" type="presOf" srcId="{E39C2397-0DB1-4646-AD75-E337F5DCEFFC}" destId="{67998AD7-70A2-4582-B98E-13F11ECA194A}" srcOrd="0" destOrd="0" presId="urn:microsoft.com/office/officeart/2005/8/layout/process5"/>
    <dgm:cxn modelId="{09D5FD55-E581-453D-8119-7C2F6ACF4795}" type="presOf" srcId="{BE4FE8B4-A044-48C3-B072-C62A8E0A1004}" destId="{34AA19D3-DCAA-400E-9A6D-249BF07E4F16}" srcOrd="0" destOrd="0" presId="urn:microsoft.com/office/officeart/2005/8/layout/process5"/>
    <dgm:cxn modelId="{3976CEB4-EE56-4371-B462-C313AD2C150F}" srcId="{8CB78F18-0D84-48D6-A33B-3F99295D5C38}" destId="{1F7325FC-6C53-45EE-9A26-5ED80D386AA1}" srcOrd="0" destOrd="0" parTransId="{EE45B1B4-248D-43EB-A3D2-1BDF99EBF8B2}" sibTransId="{BE4FE8B4-A044-48C3-B072-C62A8E0A1004}"/>
    <dgm:cxn modelId="{AE9519BF-8FCB-4C43-8974-1E9AE5A5B518}" type="presOf" srcId="{BE4FE8B4-A044-48C3-B072-C62A8E0A1004}" destId="{8C0382B1-8DB4-49BB-ADE5-03601FCCBF6C}" srcOrd="1" destOrd="0" presId="urn:microsoft.com/office/officeart/2005/8/layout/process5"/>
    <dgm:cxn modelId="{79F988C9-6832-4FA8-864D-3A72ADF208B2}" type="presOf" srcId="{50AA2A4F-F137-419A-978E-D64D3BF110AB}" destId="{B6640BDB-07D8-4D4A-812F-50A2F296B308}" srcOrd="0" destOrd="0" presId="urn:microsoft.com/office/officeart/2005/8/layout/process5"/>
    <dgm:cxn modelId="{F6D725E6-FEA7-47AC-B1F6-5BD080143366}" type="presOf" srcId="{12150011-5BD3-4651-9360-63B1BBBEA15F}" destId="{90B04A40-F2FA-46E4-8534-8D1F993693A1}" srcOrd="0" destOrd="0" presId="urn:microsoft.com/office/officeart/2005/8/layout/process5"/>
    <dgm:cxn modelId="{D549E6E9-843D-4CA4-898E-6653087D6218}" type="presOf" srcId="{8CB78F18-0D84-48D6-A33B-3F99295D5C38}" destId="{BEE84991-5DE3-49C4-9BC9-A6AADADA9DCB}" srcOrd="0" destOrd="0" presId="urn:microsoft.com/office/officeart/2005/8/layout/process5"/>
    <dgm:cxn modelId="{8D597AF4-5D1A-421F-A426-1D0C232B69AA}" srcId="{8CB78F18-0D84-48D6-A33B-3F99295D5C38}" destId="{E39C2397-0DB1-4646-AD75-E337F5DCEFFC}" srcOrd="2" destOrd="0" parTransId="{CF3C3E8A-08F1-4BC9-BE60-CBBDEB284A8C}" sibTransId="{50AA2A4F-F137-419A-978E-D64D3BF110AB}"/>
    <dgm:cxn modelId="{8446DD15-74C1-4136-9632-FA80AEBCDF23}" type="presParOf" srcId="{BEE84991-5DE3-49C4-9BC9-A6AADADA9DCB}" destId="{89561931-8F14-4BA5-9ECE-ADF9CF540D0F}" srcOrd="0" destOrd="0" presId="urn:microsoft.com/office/officeart/2005/8/layout/process5"/>
    <dgm:cxn modelId="{F1D577E2-950A-43F7-8CB7-BDF5EF2C6C04}" type="presParOf" srcId="{BEE84991-5DE3-49C4-9BC9-A6AADADA9DCB}" destId="{34AA19D3-DCAA-400E-9A6D-249BF07E4F16}" srcOrd="1" destOrd="0" presId="urn:microsoft.com/office/officeart/2005/8/layout/process5"/>
    <dgm:cxn modelId="{9FE699F9-B526-4BBE-812D-6F4C335C7516}" type="presParOf" srcId="{34AA19D3-DCAA-400E-9A6D-249BF07E4F16}" destId="{8C0382B1-8DB4-49BB-ADE5-03601FCCBF6C}" srcOrd="0" destOrd="0" presId="urn:microsoft.com/office/officeart/2005/8/layout/process5"/>
    <dgm:cxn modelId="{10195565-7608-4603-8997-7C2566BB4916}" type="presParOf" srcId="{BEE84991-5DE3-49C4-9BC9-A6AADADA9DCB}" destId="{8D714627-5B14-4941-BD25-713C6402F880}" srcOrd="2" destOrd="0" presId="urn:microsoft.com/office/officeart/2005/8/layout/process5"/>
    <dgm:cxn modelId="{C9313251-6D49-467F-B2BC-D5EA73A78BDB}" type="presParOf" srcId="{BEE84991-5DE3-49C4-9BC9-A6AADADA9DCB}" destId="{90B04A40-F2FA-46E4-8534-8D1F993693A1}" srcOrd="3" destOrd="0" presId="urn:microsoft.com/office/officeart/2005/8/layout/process5"/>
    <dgm:cxn modelId="{A7873DDF-9BA9-461E-8B42-5A224A91E415}" type="presParOf" srcId="{90B04A40-F2FA-46E4-8534-8D1F993693A1}" destId="{4EC533C0-A8F1-4059-BEEE-32F753BF016A}" srcOrd="0" destOrd="0" presId="urn:microsoft.com/office/officeart/2005/8/layout/process5"/>
    <dgm:cxn modelId="{3B5D1231-F1D7-432C-81AA-C047F6A42E3B}" type="presParOf" srcId="{BEE84991-5DE3-49C4-9BC9-A6AADADA9DCB}" destId="{67998AD7-70A2-4582-B98E-13F11ECA194A}" srcOrd="4" destOrd="0" presId="urn:microsoft.com/office/officeart/2005/8/layout/process5"/>
    <dgm:cxn modelId="{6A4FF414-453D-49FA-A627-F8592ADC2A4D}" type="presParOf" srcId="{BEE84991-5DE3-49C4-9BC9-A6AADADA9DCB}" destId="{B6640BDB-07D8-4D4A-812F-50A2F296B308}" srcOrd="5" destOrd="0" presId="urn:microsoft.com/office/officeart/2005/8/layout/process5"/>
    <dgm:cxn modelId="{FBC75082-924B-49D8-B344-4108AA22C543}" type="presParOf" srcId="{B6640BDB-07D8-4D4A-812F-50A2F296B308}" destId="{0999E6B8-1D1D-4568-8747-1A22F24B7448}" srcOrd="0" destOrd="0" presId="urn:microsoft.com/office/officeart/2005/8/layout/process5"/>
    <dgm:cxn modelId="{376DDF71-EE9E-4004-BE23-BCC02EE7E341}" type="presParOf" srcId="{BEE84991-5DE3-49C4-9BC9-A6AADADA9DCB}" destId="{0838B1DE-D86F-461D-B06B-BAE2D2D9EFC6}"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F809A3-2B38-4D96-BE7B-4AC68C0E663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B628495-FD98-4D26-AF66-85F877FB0A91}">
      <dgm:prSet/>
      <dgm:spPr/>
      <dgm:t>
        <a:bodyPr/>
        <a:lstStyle/>
        <a:p>
          <a:r>
            <a:rPr lang="en-GB"/>
            <a:t>Light in face</a:t>
          </a:r>
          <a:endParaRPr lang="en-US"/>
        </a:p>
      </dgm:t>
    </dgm:pt>
    <dgm:pt modelId="{1EFCA990-01F9-4FD2-A4DF-FDED655287E6}" type="parTrans" cxnId="{C69EEB71-B1C6-4DB1-88DC-A9CC3E29C568}">
      <dgm:prSet/>
      <dgm:spPr/>
      <dgm:t>
        <a:bodyPr/>
        <a:lstStyle/>
        <a:p>
          <a:endParaRPr lang="en-US"/>
        </a:p>
      </dgm:t>
    </dgm:pt>
    <dgm:pt modelId="{B7099250-CE05-4024-B607-B16806461B60}" type="sibTrans" cxnId="{C69EEB71-B1C6-4DB1-88DC-A9CC3E29C568}">
      <dgm:prSet/>
      <dgm:spPr/>
      <dgm:t>
        <a:bodyPr/>
        <a:lstStyle/>
        <a:p>
          <a:endParaRPr lang="en-US"/>
        </a:p>
      </dgm:t>
    </dgm:pt>
    <dgm:pt modelId="{2B3E61F4-4881-4547-BD5B-ADB9AF4F0A1B}">
      <dgm:prSet/>
      <dgm:spPr/>
      <dgm:t>
        <a:bodyPr/>
        <a:lstStyle/>
        <a:p>
          <a:r>
            <a:rPr lang="en-GB"/>
            <a:t>Position of face</a:t>
          </a:r>
          <a:endParaRPr lang="en-US"/>
        </a:p>
      </dgm:t>
    </dgm:pt>
    <dgm:pt modelId="{4EF2F9FE-DCD3-4A7E-BDE4-562BE8CE0FBE}" type="parTrans" cxnId="{24EC5DAC-909A-44CD-9B06-16637043C234}">
      <dgm:prSet/>
      <dgm:spPr/>
      <dgm:t>
        <a:bodyPr/>
        <a:lstStyle/>
        <a:p>
          <a:endParaRPr lang="en-US"/>
        </a:p>
      </dgm:t>
    </dgm:pt>
    <dgm:pt modelId="{204E5AA7-D2CE-456B-9F49-E7FE9D67241A}" type="sibTrans" cxnId="{24EC5DAC-909A-44CD-9B06-16637043C234}">
      <dgm:prSet/>
      <dgm:spPr/>
      <dgm:t>
        <a:bodyPr/>
        <a:lstStyle/>
        <a:p>
          <a:endParaRPr lang="en-US"/>
        </a:p>
      </dgm:t>
    </dgm:pt>
    <dgm:pt modelId="{9F85304E-C54C-4D22-A36B-376C2248F914}">
      <dgm:prSet/>
      <dgm:spPr/>
      <dgm:t>
        <a:bodyPr/>
        <a:lstStyle/>
        <a:p>
          <a:r>
            <a:rPr lang="en-GB"/>
            <a:t>Presence of scars and cuts</a:t>
          </a:r>
          <a:endParaRPr lang="en-US"/>
        </a:p>
      </dgm:t>
    </dgm:pt>
    <dgm:pt modelId="{9E67268A-F1CD-45E1-8BE9-25994FD53CA8}" type="parTrans" cxnId="{BDCA75DB-C40D-4A66-A15B-1995A00A680D}">
      <dgm:prSet/>
      <dgm:spPr/>
      <dgm:t>
        <a:bodyPr/>
        <a:lstStyle/>
        <a:p>
          <a:endParaRPr lang="en-US"/>
        </a:p>
      </dgm:t>
    </dgm:pt>
    <dgm:pt modelId="{8464201D-2EFF-48D3-B1D9-07AE5402D21C}" type="sibTrans" cxnId="{BDCA75DB-C40D-4A66-A15B-1995A00A680D}">
      <dgm:prSet/>
      <dgm:spPr/>
      <dgm:t>
        <a:bodyPr/>
        <a:lstStyle/>
        <a:p>
          <a:endParaRPr lang="en-US"/>
        </a:p>
      </dgm:t>
    </dgm:pt>
    <dgm:pt modelId="{740B4716-B671-4745-832F-98CE2523CBB6}" type="pres">
      <dgm:prSet presAssocID="{4BF809A3-2B38-4D96-BE7B-4AC68C0E6634}" presName="linear" presStyleCnt="0">
        <dgm:presLayoutVars>
          <dgm:animLvl val="lvl"/>
          <dgm:resizeHandles val="exact"/>
        </dgm:presLayoutVars>
      </dgm:prSet>
      <dgm:spPr/>
    </dgm:pt>
    <dgm:pt modelId="{8C8C7167-DC4E-4727-A709-D007CDB93214}" type="pres">
      <dgm:prSet presAssocID="{AB628495-FD98-4D26-AF66-85F877FB0A91}" presName="parentText" presStyleLbl="node1" presStyleIdx="0" presStyleCnt="3">
        <dgm:presLayoutVars>
          <dgm:chMax val="0"/>
          <dgm:bulletEnabled val="1"/>
        </dgm:presLayoutVars>
      </dgm:prSet>
      <dgm:spPr/>
    </dgm:pt>
    <dgm:pt modelId="{4964953D-80A0-4C52-8727-7FC8BA4C6B35}" type="pres">
      <dgm:prSet presAssocID="{B7099250-CE05-4024-B607-B16806461B60}" presName="spacer" presStyleCnt="0"/>
      <dgm:spPr/>
    </dgm:pt>
    <dgm:pt modelId="{39662AD0-8D67-40A2-B397-8D5A9476AE24}" type="pres">
      <dgm:prSet presAssocID="{2B3E61F4-4881-4547-BD5B-ADB9AF4F0A1B}" presName="parentText" presStyleLbl="node1" presStyleIdx="1" presStyleCnt="3">
        <dgm:presLayoutVars>
          <dgm:chMax val="0"/>
          <dgm:bulletEnabled val="1"/>
        </dgm:presLayoutVars>
      </dgm:prSet>
      <dgm:spPr/>
    </dgm:pt>
    <dgm:pt modelId="{A2C6119D-F4C1-4AC4-B91C-99C7D65E6C5C}" type="pres">
      <dgm:prSet presAssocID="{204E5AA7-D2CE-456B-9F49-E7FE9D67241A}" presName="spacer" presStyleCnt="0"/>
      <dgm:spPr/>
    </dgm:pt>
    <dgm:pt modelId="{A0678119-32FF-4641-9CA8-63009664B06E}" type="pres">
      <dgm:prSet presAssocID="{9F85304E-C54C-4D22-A36B-376C2248F914}" presName="parentText" presStyleLbl="node1" presStyleIdx="2" presStyleCnt="3">
        <dgm:presLayoutVars>
          <dgm:chMax val="0"/>
          <dgm:bulletEnabled val="1"/>
        </dgm:presLayoutVars>
      </dgm:prSet>
      <dgm:spPr/>
    </dgm:pt>
  </dgm:ptLst>
  <dgm:cxnLst>
    <dgm:cxn modelId="{79F55E35-CDEF-41F4-929B-78964A3655A4}" type="presOf" srcId="{AB628495-FD98-4D26-AF66-85F877FB0A91}" destId="{8C8C7167-DC4E-4727-A709-D007CDB93214}" srcOrd="0" destOrd="0" presId="urn:microsoft.com/office/officeart/2005/8/layout/vList2"/>
    <dgm:cxn modelId="{CCFB5F43-8AD5-4068-A117-21F21B249E63}" type="presOf" srcId="{9F85304E-C54C-4D22-A36B-376C2248F914}" destId="{A0678119-32FF-4641-9CA8-63009664B06E}" srcOrd="0" destOrd="0" presId="urn:microsoft.com/office/officeart/2005/8/layout/vList2"/>
    <dgm:cxn modelId="{C69EEB71-B1C6-4DB1-88DC-A9CC3E29C568}" srcId="{4BF809A3-2B38-4D96-BE7B-4AC68C0E6634}" destId="{AB628495-FD98-4D26-AF66-85F877FB0A91}" srcOrd="0" destOrd="0" parTransId="{1EFCA990-01F9-4FD2-A4DF-FDED655287E6}" sibTransId="{B7099250-CE05-4024-B607-B16806461B60}"/>
    <dgm:cxn modelId="{53EF8654-2D5D-421A-BB27-45E505E68097}" type="presOf" srcId="{4BF809A3-2B38-4D96-BE7B-4AC68C0E6634}" destId="{740B4716-B671-4745-832F-98CE2523CBB6}" srcOrd="0" destOrd="0" presId="urn:microsoft.com/office/officeart/2005/8/layout/vList2"/>
    <dgm:cxn modelId="{8AA55891-59CA-4CE5-9628-C3044860FB47}" type="presOf" srcId="{2B3E61F4-4881-4547-BD5B-ADB9AF4F0A1B}" destId="{39662AD0-8D67-40A2-B397-8D5A9476AE24}" srcOrd="0" destOrd="0" presId="urn:microsoft.com/office/officeart/2005/8/layout/vList2"/>
    <dgm:cxn modelId="{24EC5DAC-909A-44CD-9B06-16637043C234}" srcId="{4BF809A3-2B38-4D96-BE7B-4AC68C0E6634}" destId="{2B3E61F4-4881-4547-BD5B-ADB9AF4F0A1B}" srcOrd="1" destOrd="0" parTransId="{4EF2F9FE-DCD3-4A7E-BDE4-562BE8CE0FBE}" sibTransId="{204E5AA7-D2CE-456B-9F49-E7FE9D67241A}"/>
    <dgm:cxn modelId="{BDCA75DB-C40D-4A66-A15B-1995A00A680D}" srcId="{4BF809A3-2B38-4D96-BE7B-4AC68C0E6634}" destId="{9F85304E-C54C-4D22-A36B-376C2248F914}" srcOrd="2" destOrd="0" parTransId="{9E67268A-F1CD-45E1-8BE9-25994FD53CA8}" sibTransId="{8464201D-2EFF-48D3-B1D9-07AE5402D21C}"/>
    <dgm:cxn modelId="{53535A32-049D-4F7F-A0D3-CB6D7BB07B93}" type="presParOf" srcId="{740B4716-B671-4745-832F-98CE2523CBB6}" destId="{8C8C7167-DC4E-4727-A709-D007CDB93214}" srcOrd="0" destOrd="0" presId="urn:microsoft.com/office/officeart/2005/8/layout/vList2"/>
    <dgm:cxn modelId="{91659C60-BE18-41A4-A132-B1FD1AED7BC2}" type="presParOf" srcId="{740B4716-B671-4745-832F-98CE2523CBB6}" destId="{4964953D-80A0-4C52-8727-7FC8BA4C6B35}" srcOrd="1" destOrd="0" presId="urn:microsoft.com/office/officeart/2005/8/layout/vList2"/>
    <dgm:cxn modelId="{F5B5898C-53D4-4911-8A99-2064C010703D}" type="presParOf" srcId="{740B4716-B671-4745-832F-98CE2523CBB6}" destId="{39662AD0-8D67-40A2-B397-8D5A9476AE24}" srcOrd="2" destOrd="0" presId="urn:microsoft.com/office/officeart/2005/8/layout/vList2"/>
    <dgm:cxn modelId="{09732E9A-FC33-46D2-A591-029A8C071D56}" type="presParOf" srcId="{740B4716-B671-4745-832F-98CE2523CBB6}" destId="{A2C6119D-F4C1-4AC4-B91C-99C7D65E6C5C}" srcOrd="3" destOrd="0" presId="urn:microsoft.com/office/officeart/2005/8/layout/vList2"/>
    <dgm:cxn modelId="{1E6E8DE8-37DB-48DC-8244-97A24914DB99}" type="presParOf" srcId="{740B4716-B671-4745-832F-98CE2523CBB6}" destId="{A0678119-32FF-4641-9CA8-63009664B06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7CA1FB-6CDE-41A3-BBEE-ABD6A40F4D2B}"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3AD45CE5-84B7-40AC-8668-2321AA375F6B}">
      <dgm:prSet/>
      <dgm:spPr/>
      <dgm:t>
        <a:bodyPr/>
        <a:lstStyle/>
        <a:p>
          <a:r>
            <a:rPr lang="en-GB"/>
            <a:t>Score Normalization</a:t>
          </a:r>
          <a:endParaRPr lang="en-US"/>
        </a:p>
      </dgm:t>
    </dgm:pt>
    <dgm:pt modelId="{C40F2E51-B64F-48E6-8D7F-E8E399BCA715}" type="parTrans" cxnId="{48D575FB-0C0A-4ECC-AE59-B6283BA0AF1E}">
      <dgm:prSet/>
      <dgm:spPr/>
      <dgm:t>
        <a:bodyPr/>
        <a:lstStyle/>
        <a:p>
          <a:endParaRPr lang="en-US"/>
        </a:p>
      </dgm:t>
    </dgm:pt>
    <dgm:pt modelId="{D742E5CB-1572-4153-AF18-0D5030151DA1}" type="sibTrans" cxnId="{48D575FB-0C0A-4ECC-AE59-B6283BA0AF1E}">
      <dgm:prSet/>
      <dgm:spPr/>
      <dgm:t>
        <a:bodyPr/>
        <a:lstStyle/>
        <a:p>
          <a:endParaRPr lang="en-US"/>
        </a:p>
      </dgm:t>
    </dgm:pt>
    <dgm:pt modelId="{E76CC297-DDEA-4556-9A97-9F14C1210F19}">
      <dgm:prSet/>
      <dgm:spPr/>
      <dgm:t>
        <a:bodyPr/>
        <a:lstStyle/>
        <a:p>
          <a:r>
            <a:rPr lang="en-GB"/>
            <a:t>Generation of Similarity Scores</a:t>
          </a:r>
          <a:endParaRPr lang="en-US"/>
        </a:p>
      </dgm:t>
    </dgm:pt>
    <dgm:pt modelId="{3DD6640B-9676-44C1-B028-5390A69666F6}" type="parTrans" cxnId="{F7E49D84-2694-4A55-AAB3-E9AD330599A1}">
      <dgm:prSet/>
      <dgm:spPr/>
      <dgm:t>
        <a:bodyPr/>
        <a:lstStyle/>
        <a:p>
          <a:endParaRPr lang="en-US"/>
        </a:p>
      </dgm:t>
    </dgm:pt>
    <dgm:pt modelId="{30EE55E8-DA6D-4D75-9C49-196E4BB7716C}" type="sibTrans" cxnId="{F7E49D84-2694-4A55-AAB3-E9AD330599A1}">
      <dgm:prSet/>
      <dgm:spPr/>
      <dgm:t>
        <a:bodyPr/>
        <a:lstStyle/>
        <a:p>
          <a:endParaRPr lang="en-US"/>
        </a:p>
      </dgm:t>
    </dgm:pt>
    <dgm:pt modelId="{B59E5C73-1AF6-4F19-99D6-48A966D83F6D}">
      <dgm:prSet/>
      <dgm:spPr/>
      <dgm:t>
        <a:bodyPr/>
        <a:lstStyle/>
        <a:p>
          <a:r>
            <a:rPr lang="en-GB"/>
            <a:t>Fusion</a:t>
          </a:r>
          <a:endParaRPr lang="en-US"/>
        </a:p>
      </dgm:t>
    </dgm:pt>
    <dgm:pt modelId="{0D24B4AE-98C7-4D1F-866C-FB7D64C840E9}" type="parTrans" cxnId="{C8273725-651B-4144-B06A-57B7FABA9304}">
      <dgm:prSet/>
      <dgm:spPr/>
      <dgm:t>
        <a:bodyPr/>
        <a:lstStyle/>
        <a:p>
          <a:endParaRPr lang="en-US"/>
        </a:p>
      </dgm:t>
    </dgm:pt>
    <dgm:pt modelId="{9FAECB2A-D70F-45A5-B904-2DB80E42B586}" type="sibTrans" cxnId="{C8273725-651B-4144-B06A-57B7FABA9304}">
      <dgm:prSet/>
      <dgm:spPr/>
      <dgm:t>
        <a:bodyPr/>
        <a:lstStyle/>
        <a:p>
          <a:endParaRPr lang="en-US"/>
        </a:p>
      </dgm:t>
    </dgm:pt>
    <dgm:pt modelId="{C62FBA74-8C90-4EB4-BF7B-62BD465913ED}" type="pres">
      <dgm:prSet presAssocID="{697CA1FB-6CDE-41A3-BBEE-ABD6A40F4D2B}" presName="linear" presStyleCnt="0">
        <dgm:presLayoutVars>
          <dgm:dir/>
          <dgm:animLvl val="lvl"/>
          <dgm:resizeHandles val="exact"/>
        </dgm:presLayoutVars>
      </dgm:prSet>
      <dgm:spPr/>
    </dgm:pt>
    <dgm:pt modelId="{2F8C7D7C-853E-4DA8-8C11-9F63602DE074}" type="pres">
      <dgm:prSet presAssocID="{3AD45CE5-84B7-40AC-8668-2321AA375F6B}" presName="parentLin" presStyleCnt="0"/>
      <dgm:spPr/>
    </dgm:pt>
    <dgm:pt modelId="{0AE61987-E483-4996-8015-9070D7B0DE85}" type="pres">
      <dgm:prSet presAssocID="{3AD45CE5-84B7-40AC-8668-2321AA375F6B}" presName="parentLeftMargin" presStyleLbl="node1" presStyleIdx="0" presStyleCnt="3"/>
      <dgm:spPr/>
    </dgm:pt>
    <dgm:pt modelId="{D924DCB2-BC99-4A33-B250-D2BB98DEC262}" type="pres">
      <dgm:prSet presAssocID="{3AD45CE5-84B7-40AC-8668-2321AA375F6B}" presName="parentText" presStyleLbl="node1" presStyleIdx="0" presStyleCnt="3">
        <dgm:presLayoutVars>
          <dgm:chMax val="0"/>
          <dgm:bulletEnabled val="1"/>
        </dgm:presLayoutVars>
      </dgm:prSet>
      <dgm:spPr/>
    </dgm:pt>
    <dgm:pt modelId="{B98CA1B7-C335-42BB-A14B-FFE5C1DAEA03}" type="pres">
      <dgm:prSet presAssocID="{3AD45CE5-84B7-40AC-8668-2321AA375F6B}" presName="negativeSpace" presStyleCnt="0"/>
      <dgm:spPr/>
    </dgm:pt>
    <dgm:pt modelId="{8CB7578B-245B-4784-9227-EEBECD18CA60}" type="pres">
      <dgm:prSet presAssocID="{3AD45CE5-84B7-40AC-8668-2321AA375F6B}" presName="childText" presStyleLbl="conFgAcc1" presStyleIdx="0" presStyleCnt="3">
        <dgm:presLayoutVars>
          <dgm:bulletEnabled val="1"/>
        </dgm:presLayoutVars>
      </dgm:prSet>
      <dgm:spPr/>
    </dgm:pt>
    <dgm:pt modelId="{327A61C7-AFF0-4826-B488-10C3F9892E14}" type="pres">
      <dgm:prSet presAssocID="{D742E5CB-1572-4153-AF18-0D5030151DA1}" presName="spaceBetweenRectangles" presStyleCnt="0"/>
      <dgm:spPr/>
    </dgm:pt>
    <dgm:pt modelId="{19684A8A-CAB4-4D0A-980F-52FB4768A810}" type="pres">
      <dgm:prSet presAssocID="{E76CC297-DDEA-4556-9A97-9F14C1210F19}" presName="parentLin" presStyleCnt="0"/>
      <dgm:spPr/>
    </dgm:pt>
    <dgm:pt modelId="{BF7A8D79-452F-47D9-A5C9-9D436203A75B}" type="pres">
      <dgm:prSet presAssocID="{E76CC297-DDEA-4556-9A97-9F14C1210F19}" presName="parentLeftMargin" presStyleLbl="node1" presStyleIdx="0" presStyleCnt="3"/>
      <dgm:spPr/>
    </dgm:pt>
    <dgm:pt modelId="{F16D3230-5CA8-4756-AEBB-68E40FF62814}" type="pres">
      <dgm:prSet presAssocID="{E76CC297-DDEA-4556-9A97-9F14C1210F19}" presName="parentText" presStyleLbl="node1" presStyleIdx="1" presStyleCnt="3">
        <dgm:presLayoutVars>
          <dgm:chMax val="0"/>
          <dgm:bulletEnabled val="1"/>
        </dgm:presLayoutVars>
      </dgm:prSet>
      <dgm:spPr/>
    </dgm:pt>
    <dgm:pt modelId="{197E75A6-B8A8-418E-BCCD-4920E2EC7C2D}" type="pres">
      <dgm:prSet presAssocID="{E76CC297-DDEA-4556-9A97-9F14C1210F19}" presName="negativeSpace" presStyleCnt="0"/>
      <dgm:spPr/>
    </dgm:pt>
    <dgm:pt modelId="{C1546F2C-580F-4097-B2D3-B491C49B2A0E}" type="pres">
      <dgm:prSet presAssocID="{E76CC297-DDEA-4556-9A97-9F14C1210F19}" presName="childText" presStyleLbl="conFgAcc1" presStyleIdx="1" presStyleCnt="3">
        <dgm:presLayoutVars>
          <dgm:bulletEnabled val="1"/>
        </dgm:presLayoutVars>
      </dgm:prSet>
      <dgm:spPr/>
    </dgm:pt>
    <dgm:pt modelId="{DA075F17-A6EE-49B6-8BF9-ECC7B6E253F8}" type="pres">
      <dgm:prSet presAssocID="{30EE55E8-DA6D-4D75-9C49-196E4BB7716C}" presName="spaceBetweenRectangles" presStyleCnt="0"/>
      <dgm:spPr/>
    </dgm:pt>
    <dgm:pt modelId="{6DC01132-C3A9-4AF8-9AF8-3F26F0B44352}" type="pres">
      <dgm:prSet presAssocID="{B59E5C73-1AF6-4F19-99D6-48A966D83F6D}" presName="parentLin" presStyleCnt="0"/>
      <dgm:spPr/>
    </dgm:pt>
    <dgm:pt modelId="{716C5882-7126-416C-8790-8A6A48FBEA54}" type="pres">
      <dgm:prSet presAssocID="{B59E5C73-1AF6-4F19-99D6-48A966D83F6D}" presName="parentLeftMargin" presStyleLbl="node1" presStyleIdx="1" presStyleCnt="3"/>
      <dgm:spPr/>
    </dgm:pt>
    <dgm:pt modelId="{2E8B3314-F606-4F0B-91B0-BD1F6BB42DB3}" type="pres">
      <dgm:prSet presAssocID="{B59E5C73-1AF6-4F19-99D6-48A966D83F6D}" presName="parentText" presStyleLbl="node1" presStyleIdx="2" presStyleCnt="3">
        <dgm:presLayoutVars>
          <dgm:chMax val="0"/>
          <dgm:bulletEnabled val="1"/>
        </dgm:presLayoutVars>
      </dgm:prSet>
      <dgm:spPr/>
    </dgm:pt>
    <dgm:pt modelId="{1AE8267E-9A20-46BF-9C6E-8285F60AD927}" type="pres">
      <dgm:prSet presAssocID="{B59E5C73-1AF6-4F19-99D6-48A966D83F6D}" presName="negativeSpace" presStyleCnt="0"/>
      <dgm:spPr/>
    </dgm:pt>
    <dgm:pt modelId="{153A222E-145A-4784-AC51-1B324F01BF44}" type="pres">
      <dgm:prSet presAssocID="{B59E5C73-1AF6-4F19-99D6-48A966D83F6D}" presName="childText" presStyleLbl="conFgAcc1" presStyleIdx="2" presStyleCnt="3">
        <dgm:presLayoutVars>
          <dgm:bulletEnabled val="1"/>
        </dgm:presLayoutVars>
      </dgm:prSet>
      <dgm:spPr/>
    </dgm:pt>
  </dgm:ptLst>
  <dgm:cxnLst>
    <dgm:cxn modelId="{767E6A08-FA58-4581-9333-195F3A6EA515}" type="presOf" srcId="{3AD45CE5-84B7-40AC-8668-2321AA375F6B}" destId="{0AE61987-E483-4996-8015-9070D7B0DE85}" srcOrd="0" destOrd="0" presId="urn:microsoft.com/office/officeart/2005/8/layout/list1"/>
    <dgm:cxn modelId="{FDBB2919-35B1-4888-9442-05D26DBEB798}" type="presOf" srcId="{3AD45CE5-84B7-40AC-8668-2321AA375F6B}" destId="{D924DCB2-BC99-4A33-B250-D2BB98DEC262}" srcOrd="1" destOrd="0" presId="urn:microsoft.com/office/officeart/2005/8/layout/list1"/>
    <dgm:cxn modelId="{C8273725-651B-4144-B06A-57B7FABA9304}" srcId="{697CA1FB-6CDE-41A3-BBEE-ABD6A40F4D2B}" destId="{B59E5C73-1AF6-4F19-99D6-48A966D83F6D}" srcOrd="2" destOrd="0" parTransId="{0D24B4AE-98C7-4D1F-866C-FB7D64C840E9}" sibTransId="{9FAECB2A-D70F-45A5-B904-2DB80E42B586}"/>
    <dgm:cxn modelId="{3E3C4E44-0366-4E16-AF89-BE0C3270FE07}" type="presOf" srcId="{B59E5C73-1AF6-4F19-99D6-48A966D83F6D}" destId="{2E8B3314-F606-4F0B-91B0-BD1F6BB42DB3}" srcOrd="1" destOrd="0" presId="urn:microsoft.com/office/officeart/2005/8/layout/list1"/>
    <dgm:cxn modelId="{6B68E764-5673-4744-BA23-F474D4F2C60A}" type="presOf" srcId="{697CA1FB-6CDE-41A3-BBEE-ABD6A40F4D2B}" destId="{C62FBA74-8C90-4EB4-BF7B-62BD465913ED}" srcOrd="0" destOrd="0" presId="urn:microsoft.com/office/officeart/2005/8/layout/list1"/>
    <dgm:cxn modelId="{F7E49D84-2694-4A55-AAB3-E9AD330599A1}" srcId="{697CA1FB-6CDE-41A3-BBEE-ABD6A40F4D2B}" destId="{E76CC297-DDEA-4556-9A97-9F14C1210F19}" srcOrd="1" destOrd="0" parTransId="{3DD6640B-9676-44C1-B028-5390A69666F6}" sibTransId="{30EE55E8-DA6D-4D75-9C49-196E4BB7716C}"/>
    <dgm:cxn modelId="{C4C89698-9048-4C0B-9041-BAD76F2599B3}" type="presOf" srcId="{E76CC297-DDEA-4556-9A97-9F14C1210F19}" destId="{F16D3230-5CA8-4756-AEBB-68E40FF62814}" srcOrd="1" destOrd="0" presId="urn:microsoft.com/office/officeart/2005/8/layout/list1"/>
    <dgm:cxn modelId="{E8250CC8-4BDF-4A37-A14D-D70BBCDB1D56}" type="presOf" srcId="{B59E5C73-1AF6-4F19-99D6-48A966D83F6D}" destId="{716C5882-7126-416C-8790-8A6A48FBEA54}" srcOrd="0" destOrd="0" presId="urn:microsoft.com/office/officeart/2005/8/layout/list1"/>
    <dgm:cxn modelId="{48D575FB-0C0A-4ECC-AE59-B6283BA0AF1E}" srcId="{697CA1FB-6CDE-41A3-BBEE-ABD6A40F4D2B}" destId="{3AD45CE5-84B7-40AC-8668-2321AA375F6B}" srcOrd="0" destOrd="0" parTransId="{C40F2E51-B64F-48E6-8D7F-E8E399BCA715}" sibTransId="{D742E5CB-1572-4153-AF18-0D5030151DA1}"/>
    <dgm:cxn modelId="{7A1E50FD-E443-4091-97E1-9F88AF98764D}" type="presOf" srcId="{E76CC297-DDEA-4556-9A97-9F14C1210F19}" destId="{BF7A8D79-452F-47D9-A5C9-9D436203A75B}" srcOrd="0" destOrd="0" presId="urn:microsoft.com/office/officeart/2005/8/layout/list1"/>
    <dgm:cxn modelId="{FDED8C3C-E839-4557-8F1E-48A53D797BD5}" type="presParOf" srcId="{C62FBA74-8C90-4EB4-BF7B-62BD465913ED}" destId="{2F8C7D7C-853E-4DA8-8C11-9F63602DE074}" srcOrd="0" destOrd="0" presId="urn:microsoft.com/office/officeart/2005/8/layout/list1"/>
    <dgm:cxn modelId="{99F5185D-9CA6-4198-A9DF-7C1CAEB5224B}" type="presParOf" srcId="{2F8C7D7C-853E-4DA8-8C11-9F63602DE074}" destId="{0AE61987-E483-4996-8015-9070D7B0DE85}" srcOrd="0" destOrd="0" presId="urn:microsoft.com/office/officeart/2005/8/layout/list1"/>
    <dgm:cxn modelId="{05A1331E-543A-4A75-A8D2-91083D021D4A}" type="presParOf" srcId="{2F8C7D7C-853E-4DA8-8C11-9F63602DE074}" destId="{D924DCB2-BC99-4A33-B250-D2BB98DEC262}" srcOrd="1" destOrd="0" presId="urn:microsoft.com/office/officeart/2005/8/layout/list1"/>
    <dgm:cxn modelId="{F8777019-8CAE-4958-A1FC-926D2311795A}" type="presParOf" srcId="{C62FBA74-8C90-4EB4-BF7B-62BD465913ED}" destId="{B98CA1B7-C335-42BB-A14B-FFE5C1DAEA03}" srcOrd="1" destOrd="0" presId="urn:microsoft.com/office/officeart/2005/8/layout/list1"/>
    <dgm:cxn modelId="{A1719712-1074-4094-84B8-0B38175E6C83}" type="presParOf" srcId="{C62FBA74-8C90-4EB4-BF7B-62BD465913ED}" destId="{8CB7578B-245B-4784-9227-EEBECD18CA60}" srcOrd="2" destOrd="0" presId="urn:microsoft.com/office/officeart/2005/8/layout/list1"/>
    <dgm:cxn modelId="{799734B1-4B52-4274-9F79-ED78EAB64C18}" type="presParOf" srcId="{C62FBA74-8C90-4EB4-BF7B-62BD465913ED}" destId="{327A61C7-AFF0-4826-B488-10C3F9892E14}" srcOrd="3" destOrd="0" presId="urn:microsoft.com/office/officeart/2005/8/layout/list1"/>
    <dgm:cxn modelId="{BDFB3637-2EBF-4D50-BA25-4B2A091BE2F6}" type="presParOf" srcId="{C62FBA74-8C90-4EB4-BF7B-62BD465913ED}" destId="{19684A8A-CAB4-4D0A-980F-52FB4768A810}" srcOrd="4" destOrd="0" presId="urn:microsoft.com/office/officeart/2005/8/layout/list1"/>
    <dgm:cxn modelId="{E072FE79-C658-417F-BEE4-786CEA4027F3}" type="presParOf" srcId="{19684A8A-CAB4-4D0A-980F-52FB4768A810}" destId="{BF7A8D79-452F-47D9-A5C9-9D436203A75B}" srcOrd="0" destOrd="0" presId="urn:microsoft.com/office/officeart/2005/8/layout/list1"/>
    <dgm:cxn modelId="{F296E52A-07B3-48EB-BABB-4A0F22266A45}" type="presParOf" srcId="{19684A8A-CAB4-4D0A-980F-52FB4768A810}" destId="{F16D3230-5CA8-4756-AEBB-68E40FF62814}" srcOrd="1" destOrd="0" presId="urn:microsoft.com/office/officeart/2005/8/layout/list1"/>
    <dgm:cxn modelId="{F2FDDC84-82F3-4376-A5B2-25FFC04A5138}" type="presParOf" srcId="{C62FBA74-8C90-4EB4-BF7B-62BD465913ED}" destId="{197E75A6-B8A8-418E-BCCD-4920E2EC7C2D}" srcOrd="5" destOrd="0" presId="urn:microsoft.com/office/officeart/2005/8/layout/list1"/>
    <dgm:cxn modelId="{C968CC77-FB8A-4959-8A83-B8351E00B53F}" type="presParOf" srcId="{C62FBA74-8C90-4EB4-BF7B-62BD465913ED}" destId="{C1546F2C-580F-4097-B2D3-B491C49B2A0E}" srcOrd="6" destOrd="0" presId="urn:microsoft.com/office/officeart/2005/8/layout/list1"/>
    <dgm:cxn modelId="{7317FF84-1CB7-48F5-9623-EA8D4143F2BA}" type="presParOf" srcId="{C62FBA74-8C90-4EB4-BF7B-62BD465913ED}" destId="{DA075F17-A6EE-49B6-8BF9-ECC7B6E253F8}" srcOrd="7" destOrd="0" presId="urn:microsoft.com/office/officeart/2005/8/layout/list1"/>
    <dgm:cxn modelId="{7CCDF5DC-6026-4B8E-B19B-2F468B76DAED}" type="presParOf" srcId="{C62FBA74-8C90-4EB4-BF7B-62BD465913ED}" destId="{6DC01132-C3A9-4AF8-9AF8-3F26F0B44352}" srcOrd="8" destOrd="0" presId="urn:microsoft.com/office/officeart/2005/8/layout/list1"/>
    <dgm:cxn modelId="{B6D01430-5C4E-466D-BD63-C741A6D569FD}" type="presParOf" srcId="{6DC01132-C3A9-4AF8-9AF8-3F26F0B44352}" destId="{716C5882-7126-416C-8790-8A6A48FBEA54}" srcOrd="0" destOrd="0" presId="urn:microsoft.com/office/officeart/2005/8/layout/list1"/>
    <dgm:cxn modelId="{F0B1EB9A-7CD4-452D-A7FE-B488AC548FC6}" type="presParOf" srcId="{6DC01132-C3A9-4AF8-9AF8-3F26F0B44352}" destId="{2E8B3314-F606-4F0B-91B0-BD1F6BB42DB3}" srcOrd="1" destOrd="0" presId="urn:microsoft.com/office/officeart/2005/8/layout/list1"/>
    <dgm:cxn modelId="{748AA28F-CE9C-4C3E-8D00-9519F35034EA}" type="presParOf" srcId="{C62FBA74-8C90-4EB4-BF7B-62BD465913ED}" destId="{1AE8267E-9A20-46BF-9C6E-8285F60AD927}" srcOrd="9" destOrd="0" presId="urn:microsoft.com/office/officeart/2005/8/layout/list1"/>
    <dgm:cxn modelId="{6D9C496D-6A97-43E0-9B65-4774D31B524F}" type="presParOf" srcId="{C62FBA74-8C90-4EB4-BF7B-62BD465913ED}" destId="{153A222E-145A-4784-AC51-1B324F01BF4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278C5BE-3EDE-4C05-829B-6F5ABBDE634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DFDBF0E-7704-411D-A1DA-6AF754D79ECD}">
      <dgm:prSet/>
      <dgm:spPr/>
      <dgm:t>
        <a:bodyPr/>
        <a:lstStyle/>
        <a:p>
          <a:pPr>
            <a:defRPr cap="all"/>
          </a:pPr>
          <a:r>
            <a:rPr lang="en-GB" b="1"/>
            <a:t>Privacy and Data Breach</a:t>
          </a:r>
          <a:endParaRPr lang="en-US"/>
        </a:p>
      </dgm:t>
    </dgm:pt>
    <dgm:pt modelId="{207B0952-3ABE-4A10-9077-E09DF61901CE}" type="parTrans" cxnId="{0DBCB262-6141-4ADF-99A9-155D67819523}">
      <dgm:prSet/>
      <dgm:spPr/>
      <dgm:t>
        <a:bodyPr/>
        <a:lstStyle/>
        <a:p>
          <a:endParaRPr lang="en-US"/>
        </a:p>
      </dgm:t>
    </dgm:pt>
    <dgm:pt modelId="{006FBBE3-15DB-43DA-AC2A-40B6FAB96AA2}" type="sibTrans" cxnId="{0DBCB262-6141-4ADF-99A9-155D67819523}">
      <dgm:prSet/>
      <dgm:spPr/>
      <dgm:t>
        <a:bodyPr/>
        <a:lstStyle/>
        <a:p>
          <a:endParaRPr lang="en-US"/>
        </a:p>
      </dgm:t>
    </dgm:pt>
    <dgm:pt modelId="{21C2C0D3-FFBB-46E0-AF58-FF59229BE66B}">
      <dgm:prSet/>
      <dgm:spPr/>
      <dgm:t>
        <a:bodyPr/>
        <a:lstStyle/>
        <a:p>
          <a:pPr>
            <a:defRPr cap="all"/>
          </a:pPr>
          <a:r>
            <a:rPr lang="en-GB"/>
            <a:t>Errors in Recognition</a:t>
          </a:r>
          <a:endParaRPr lang="en-US"/>
        </a:p>
      </dgm:t>
    </dgm:pt>
    <dgm:pt modelId="{67DD18D5-D2BE-4974-BD7E-236EF82F2B0C}" type="parTrans" cxnId="{C595014A-987F-4B88-9C98-BF9C6347DB27}">
      <dgm:prSet/>
      <dgm:spPr/>
      <dgm:t>
        <a:bodyPr/>
        <a:lstStyle/>
        <a:p>
          <a:endParaRPr lang="en-US"/>
        </a:p>
      </dgm:t>
    </dgm:pt>
    <dgm:pt modelId="{4C255F35-A571-450B-A94C-36649FD11D1E}" type="sibTrans" cxnId="{C595014A-987F-4B88-9C98-BF9C6347DB27}">
      <dgm:prSet/>
      <dgm:spPr/>
      <dgm:t>
        <a:bodyPr/>
        <a:lstStyle/>
        <a:p>
          <a:endParaRPr lang="en-US"/>
        </a:p>
      </dgm:t>
    </dgm:pt>
    <dgm:pt modelId="{CC10C9DC-60AD-4699-9E18-BD7AAC32641C}" type="pres">
      <dgm:prSet presAssocID="{5278C5BE-3EDE-4C05-829B-6F5ABBDE634B}" presName="root" presStyleCnt="0">
        <dgm:presLayoutVars>
          <dgm:dir/>
          <dgm:resizeHandles val="exact"/>
        </dgm:presLayoutVars>
      </dgm:prSet>
      <dgm:spPr/>
    </dgm:pt>
    <dgm:pt modelId="{25E1C3B8-BA67-4057-B9E4-88553039D4E1}" type="pres">
      <dgm:prSet presAssocID="{4DFDBF0E-7704-411D-A1DA-6AF754D79ECD}" presName="compNode" presStyleCnt="0"/>
      <dgm:spPr/>
    </dgm:pt>
    <dgm:pt modelId="{79850018-1E22-4958-A1DE-253546207CD1}" type="pres">
      <dgm:prSet presAssocID="{4DFDBF0E-7704-411D-A1DA-6AF754D79ECD}" presName="iconBgRect" presStyleLbl="bgShp" presStyleIdx="0" presStyleCnt="2"/>
      <dgm:spPr/>
    </dgm:pt>
    <dgm:pt modelId="{19AB48D9-1AD2-4D4E-9083-40D9CF611E30}" type="pres">
      <dgm:prSet presAssocID="{4DFDBF0E-7704-411D-A1DA-6AF754D79E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7CE3D903-9AC6-4FF2-A793-F2CBE51ECC89}" type="pres">
      <dgm:prSet presAssocID="{4DFDBF0E-7704-411D-A1DA-6AF754D79ECD}" presName="spaceRect" presStyleCnt="0"/>
      <dgm:spPr/>
    </dgm:pt>
    <dgm:pt modelId="{256CCA08-CF0B-4AAE-8B9A-D7E80943F34A}" type="pres">
      <dgm:prSet presAssocID="{4DFDBF0E-7704-411D-A1DA-6AF754D79ECD}" presName="textRect" presStyleLbl="revTx" presStyleIdx="0" presStyleCnt="2">
        <dgm:presLayoutVars>
          <dgm:chMax val="1"/>
          <dgm:chPref val="1"/>
        </dgm:presLayoutVars>
      </dgm:prSet>
      <dgm:spPr/>
    </dgm:pt>
    <dgm:pt modelId="{7B094E27-34DA-42DA-B54E-2F2850BB7B40}" type="pres">
      <dgm:prSet presAssocID="{006FBBE3-15DB-43DA-AC2A-40B6FAB96AA2}" presName="sibTrans" presStyleCnt="0"/>
      <dgm:spPr/>
    </dgm:pt>
    <dgm:pt modelId="{5F81E4E8-055B-4C95-93FD-E83266C423B6}" type="pres">
      <dgm:prSet presAssocID="{21C2C0D3-FFBB-46E0-AF58-FF59229BE66B}" presName="compNode" presStyleCnt="0"/>
      <dgm:spPr/>
    </dgm:pt>
    <dgm:pt modelId="{57E74490-D333-4264-8E7C-F535E54AC0B8}" type="pres">
      <dgm:prSet presAssocID="{21C2C0D3-FFBB-46E0-AF58-FF59229BE66B}" presName="iconBgRect" presStyleLbl="bgShp" presStyleIdx="1" presStyleCnt="2"/>
      <dgm:spPr/>
    </dgm:pt>
    <dgm:pt modelId="{BEA51253-38F9-4519-ACBE-5B087EC7B9DB}" type="pres">
      <dgm:prSet presAssocID="{21C2C0D3-FFBB-46E0-AF58-FF59229BE6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BBA26A24-4348-438B-8D6B-F63204E0E954}" type="pres">
      <dgm:prSet presAssocID="{21C2C0D3-FFBB-46E0-AF58-FF59229BE66B}" presName="spaceRect" presStyleCnt="0"/>
      <dgm:spPr/>
    </dgm:pt>
    <dgm:pt modelId="{83E8F6A0-4CDB-48C3-97E6-1793AE01F5CD}" type="pres">
      <dgm:prSet presAssocID="{21C2C0D3-FFBB-46E0-AF58-FF59229BE66B}" presName="textRect" presStyleLbl="revTx" presStyleIdx="1" presStyleCnt="2">
        <dgm:presLayoutVars>
          <dgm:chMax val="1"/>
          <dgm:chPref val="1"/>
        </dgm:presLayoutVars>
      </dgm:prSet>
      <dgm:spPr/>
    </dgm:pt>
  </dgm:ptLst>
  <dgm:cxnLst>
    <dgm:cxn modelId="{0DBCB262-6141-4ADF-99A9-155D67819523}" srcId="{5278C5BE-3EDE-4C05-829B-6F5ABBDE634B}" destId="{4DFDBF0E-7704-411D-A1DA-6AF754D79ECD}" srcOrd="0" destOrd="0" parTransId="{207B0952-3ABE-4A10-9077-E09DF61901CE}" sibTransId="{006FBBE3-15DB-43DA-AC2A-40B6FAB96AA2}"/>
    <dgm:cxn modelId="{C595014A-987F-4B88-9C98-BF9C6347DB27}" srcId="{5278C5BE-3EDE-4C05-829B-6F5ABBDE634B}" destId="{21C2C0D3-FFBB-46E0-AF58-FF59229BE66B}" srcOrd="1" destOrd="0" parTransId="{67DD18D5-D2BE-4974-BD7E-236EF82F2B0C}" sibTransId="{4C255F35-A571-450B-A94C-36649FD11D1E}"/>
    <dgm:cxn modelId="{19526F99-19FF-4D01-B44C-7015A134F5C0}" type="presOf" srcId="{4DFDBF0E-7704-411D-A1DA-6AF754D79ECD}" destId="{256CCA08-CF0B-4AAE-8B9A-D7E80943F34A}" srcOrd="0" destOrd="0" presId="urn:microsoft.com/office/officeart/2018/5/layout/IconCircleLabelList"/>
    <dgm:cxn modelId="{214D31B7-50EB-479F-A740-6782B30C4F25}" type="presOf" srcId="{21C2C0D3-FFBB-46E0-AF58-FF59229BE66B}" destId="{83E8F6A0-4CDB-48C3-97E6-1793AE01F5CD}" srcOrd="0" destOrd="0" presId="urn:microsoft.com/office/officeart/2018/5/layout/IconCircleLabelList"/>
    <dgm:cxn modelId="{583E91BE-990A-4FB6-B096-C23557CEFC04}" type="presOf" srcId="{5278C5BE-3EDE-4C05-829B-6F5ABBDE634B}" destId="{CC10C9DC-60AD-4699-9E18-BD7AAC32641C}" srcOrd="0" destOrd="0" presId="urn:microsoft.com/office/officeart/2018/5/layout/IconCircleLabelList"/>
    <dgm:cxn modelId="{F0430EAD-1797-467E-86B7-A1CA29EC9188}" type="presParOf" srcId="{CC10C9DC-60AD-4699-9E18-BD7AAC32641C}" destId="{25E1C3B8-BA67-4057-B9E4-88553039D4E1}" srcOrd="0" destOrd="0" presId="urn:microsoft.com/office/officeart/2018/5/layout/IconCircleLabelList"/>
    <dgm:cxn modelId="{AC5078DA-9671-4068-B6DE-039929FB39CF}" type="presParOf" srcId="{25E1C3B8-BA67-4057-B9E4-88553039D4E1}" destId="{79850018-1E22-4958-A1DE-253546207CD1}" srcOrd="0" destOrd="0" presId="urn:microsoft.com/office/officeart/2018/5/layout/IconCircleLabelList"/>
    <dgm:cxn modelId="{7A3A09AB-1566-4E29-A10A-DA554E61E75E}" type="presParOf" srcId="{25E1C3B8-BA67-4057-B9E4-88553039D4E1}" destId="{19AB48D9-1AD2-4D4E-9083-40D9CF611E30}" srcOrd="1" destOrd="0" presId="urn:microsoft.com/office/officeart/2018/5/layout/IconCircleLabelList"/>
    <dgm:cxn modelId="{D5349E2F-0FB9-4C3F-A865-BA69CFD56274}" type="presParOf" srcId="{25E1C3B8-BA67-4057-B9E4-88553039D4E1}" destId="{7CE3D903-9AC6-4FF2-A793-F2CBE51ECC89}" srcOrd="2" destOrd="0" presId="urn:microsoft.com/office/officeart/2018/5/layout/IconCircleLabelList"/>
    <dgm:cxn modelId="{ACD6F107-349E-44DD-BF40-7C26BEE194B3}" type="presParOf" srcId="{25E1C3B8-BA67-4057-B9E4-88553039D4E1}" destId="{256CCA08-CF0B-4AAE-8B9A-D7E80943F34A}" srcOrd="3" destOrd="0" presId="urn:microsoft.com/office/officeart/2018/5/layout/IconCircleLabelList"/>
    <dgm:cxn modelId="{8C19F0D3-A4A4-46B0-BA59-DF348BEDE86C}" type="presParOf" srcId="{CC10C9DC-60AD-4699-9E18-BD7AAC32641C}" destId="{7B094E27-34DA-42DA-B54E-2F2850BB7B40}" srcOrd="1" destOrd="0" presId="urn:microsoft.com/office/officeart/2018/5/layout/IconCircleLabelList"/>
    <dgm:cxn modelId="{3E572D5B-BCEE-436B-B29F-6392783DDB25}" type="presParOf" srcId="{CC10C9DC-60AD-4699-9E18-BD7AAC32641C}" destId="{5F81E4E8-055B-4C95-93FD-E83266C423B6}" srcOrd="2" destOrd="0" presId="urn:microsoft.com/office/officeart/2018/5/layout/IconCircleLabelList"/>
    <dgm:cxn modelId="{C4B9F025-2168-482D-803D-46EDBF533F74}" type="presParOf" srcId="{5F81E4E8-055B-4C95-93FD-E83266C423B6}" destId="{57E74490-D333-4264-8E7C-F535E54AC0B8}" srcOrd="0" destOrd="0" presId="urn:microsoft.com/office/officeart/2018/5/layout/IconCircleLabelList"/>
    <dgm:cxn modelId="{1711F813-7D48-4929-82DB-99A540AD1E7A}" type="presParOf" srcId="{5F81E4E8-055B-4C95-93FD-E83266C423B6}" destId="{BEA51253-38F9-4519-ACBE-5B087EC7B9DB}" srcOrd="1" destOrd="0" presId="urn:microsoft.com/office/officeart/2018/5/layout/IconCircleLabelList"/>
    <dgm:cxn modelId="{D73A202F-255F-4C39-9401-2A2EB81557FF}" type="presParOf" srcId="{5F81E4E8-055B-4C95-93FD-E83266C423B6}" destId="{BBA26A24-4348-438B-8D6B-F63204E0E954}" srcOrd="2" destOrd="0" presId="urn:microsoft.com/office/officeart/2018/5/layout/IconCircleLabelList"/>
    <dgm:cxn modelId="{BE3F586A-0872-4C15-B612-C8E8868FBC4F}" type="presParOf" srcId="{5F81E4E8-055B-4C95-93FD-E83266C423B6}" destId="{83E8F6A0-4CDB-48C3-97E6-1793AE01F5C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C0CEB-23F9-47CD-AC3F-4C0542B33FDF}">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1190B-E189-4D54-A7AF-1024EDE180CB}">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latin typeface="Calibri Light" panose="020F0302020204030204"/>
            </a:rPr>
            <a:t>Input : Minutiae Feature</a:t>
          </a:r>
          <a:endParaRPr lang="en-US" sz="2800" kern="1200"/>
        </a:p>
      </dsp:txBody>
      <dsp:txXfrm>
        <a:off x="0" y="2492"/>
        <a:ext cx="6492875" cy="850069"/>
      </dsp:txXfrm>
    </dsp:sp>
    <dsp:sp modelId="{27D8D21D-D082-4E60-898B-BC6977DC9953}">
      <dsp:nvSpPr>
        <dsp:cNvPr id="0" name=""/>
        <dsp:cNvSpPr/>
      </dsp:nvSpPr>
      <dsp:spPr>
        <a:xfrm>
          <a:off x="0" y="852561"/>
          <a:ext cx="6492875"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4E5BEB-90D6-4BB3-A4BC-41A502DD2237}">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latin typeface="Calibri Light" panose="020F0302020204030204"/>
            </a:rPr>
            <a:t>Minutiae Extraction</a:t>
          </a:r>
          <a:endParaRPr lang="en-US" sz="2800" kern="1200"/>
        </a:p>
      </dsp:txBody>
      <dsp:txXfrm>
        <a:off x="0" y="852561"/>
        <a:ext cx="6492875" cy="850069"/>
      </dsp:txXfrm>
    </dsp:sp>
    <dsp:sp modelId="{F8EF4F81-D0C6-4E5F-9AAA-43E8134C12FA}">
      <dsp:nvSpPr>
        <dsp:cNvPr id="0" name=""/>
        <dsp:cNvSpPr/>
      </dsp:nvSpPr>
      <dsp:spPr>
        <a:xfrm>
          <a:off x="0" y="1702630"/>
          <a:ext cx="6492875"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8F528-4A0F-4A2C-9B8A-A0A73E106B23}">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latin typeface="Calibri Light" panose="020F0302020204030204"/>
            </a:rPr>
            <a:t>Centralize the minutiae on window</a:t>
          </a:r>
          <a:endParaRPr lang="en-US" sz="2800" kern="1200"/>
        </a:p>
      </dsp:txBody>
      <dsp:txXfrm>
        <a:off x="0" y="1702630"/>
        <a:ext cx="6492875" cy="850069"/>
      </dsp:txXfrm>
    </dsp:sp>
    <dsp:sp modelId="{B0FCF6E1-A8CB-4FB7-BA0A-617357604BB2}">
      <dsp:nvSpPr>
        <dsp:cNvPr id="0" name=""/>
        <dsp:cNvSpPr/>
      </dsp:nvSpPr>
      <dsp:spPr>
        <a:xfrm>
          <a:off x="0" y="2552699"/>
          <a:ext cx="6492875"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B0F85-1FFC-42FE-A978-CD880DCDCC42}">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latin typeface="Calibri Light" panose="020F0302020204030204"/>
            </a:rPr>
            <a:t>Eliminate invalid and keep valid of minutiae</a:t>
          </a:r>
        </a:p>
      </dsp:txBody>
      <dsp:txXfrm>
        <a:off x="0" y="2552699"/>
        <a:ext cx="6492875" cy="850069"/>
      </dsp:txXfrm>
    </dsp:sp>
    <dsp:sp modelId="{514E7797-E6E3-4072-958D-564007DD66D8}">
      <dsp:nvSpPr>
        <dsp:cNvPr id="0" name=""/>
        <dsp:cNvSpPr/>
      </dsp:nvSpPr>
      <dsp:spPr>
        <a:xfrm>
          <a:off x="0" y="3402769"/>
          <a:ext cx="6492875"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89F794-13C5-44B5-B9ED-6D03568322A7}">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latin typeface="Calibri Light" panose="020F0302020204030204"/>
            </a:rPr>
            <a:t>Keep real minutiae in vector</a:t>
          </a:r>
          <a:endParaRPr lang="en-US" sz="2800" kern="1200"/>
        </a:p>
      </dsp:txBody>
      <dsp:txXfrm>
        <a:off x="0" y="3402769"/>
        <a:ext cx="6492875" cy="850069"/>
      </dsp:txXfrm>
    </dsp:sp>
    <dsp:sp modelId="{A4DC95EB-0470-4595-8E51-6F18FF0839C8}">
      <dsp:nvSpPr>
        <dsp:cNvPr id="0" name=""/>
        <dsp:cNvSpPr/>
      </dsp:nvSpPr>
      <dsp:spPr>
        <a:xfrm>
          <a:off x="0" y="425283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9D0FB-CFF6-4A9A-BB28-5106CFE95C92}">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latin typeface="Calibri Light" panose="020F0302020204030204"/>
            </a:rPr>
            <a:t>Output : Real minutiae</a:t>
          </a:r>
        </a:p>
      </dsp:txBody>
      <dsp:txXfrm>
        <a:off x="0" y="4252838"/>
        <a:ext cx="6492875" cy="85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719D2-E98F-49F0-A3B9-AFCFFA2184EA}">
      <dsp:nvSpPr>
        <dsp:cNvPr id="0" name=""/>
        <dsp:cNvSpPr/>
      </dsp:nvSpPr>
      <dsp:spPr>
        <a:xfrm>
          <a:off x="0" y="47271"/>
          <a:ext cx="10515600" cy="1271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So, the general method to find the LBP codes is</a:t>
          </a:r>
          <a:endParaRPr lang="en-US" sz="3200" kern="1200"/>
        </a:p>
      </dsp:txBody>
      <dsp:txXfrm>
        <a:off x="62055" y="109326"/>
        <a:ext cx="10391490" cy="1147095"/>
      </dsp:txXfrm>
    </dsp:sp>
    <dsp:sp modelId="{250336AD-98DC-4993-9B1D-E36EFF33E896}">
      <dsp:nvSpPr>
        <dsp:cNvPr id="0" name=""/>
        <dsp:cNvSpPr/>
      </dsp:nvSpPr>
      <dsp:spPr>
        <a:xfrm>
          <a:off x="0" y="1318476"/>
          <a:ext cx="10515600" cy="311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kern="1200"/>
            <a:t>In a 3x3 matrix, the centre pixel is compared with its eight neighbours.</a:t>
          </a:r>
          <a:endParaRPr lang="en-US" sz="2500" kern="1200"/>
        </a:p>
        <a:p>
          <a:pPr marL="228600" lvl="1" indent="-228600" algn="l" defTabSz="1111250">
            <a:lnSpc>
              <a:spcPct val="90000"/>
            </a:lnSpc>
            <a:spcBef>
              <a:spcPct val="0"/>
            </a:spcBef>
            <a:spcAft>
              <a:spcPct val="20000"/>
            </a:spcAft>
            <a:buChar char="•"/>
          </a:pPr>
          <a:r>
            <a:rPr lang="en-GB" sz="2500" kern="1200"/>
            <a:t>The local representation noted with 0 if the value of the centre pixel is greater than the neighbour and 1 if the value of the centre pixel is equal or smaller than the neighbour.</a:t>
          </a:r>
          <a:endParaRPr lang="en-US" sz="2500" kern="1200"/>
        </a:p>
        <a:p>
          <a:pPr marL="228600" lvl="1" indent="-228600" algn="l" defTabSz="1111250">
            <a:lnSpc>
              <a:spcPct val="90000"/>
            </a:lnSpc>
            <a:spcBef>
              <a:spcPct val="0"/>
            </a:spcBef>
            <a:spcAft>
              <a:spcPct val="20000"/>
            </a:spcAft>
            <a:buChar char="•"/>
          </a:pPr>
          <a:r>
            <a:rPr lang="en-GB" sz="2500" kern="1200"/>
            <a:t>The result of this comparison stored by its order into several digits and became a binary number.</a:t>
          </a:r>
          <a:endParaRPr lang="en-US" sz="2500" kern="1200"/>
        </a:p>
        <a:p>
          <a:pPr marL="228600" lvl="1" indent="-228600" algn="l" defTabSz="1111250">
            <a:lnSpc>
              <a:spcPct val="90000"/>
            </a:lnSpc>
            <a:spcBef>
              <a:spcPct val="0"/>
            </a:spcBef>
            <a:spcAft>
              <a:spcPct val="20000"/>
            </a:spcAft>
            <a:buChar char="•"/>
          </a:pPr>
          <a:r>
            <a:rPr lang="en-GB" sz="2500" kern="1200"/>
            <a:t>The binary numbers are referred to as LBP codes and they describe the local texture pattern of the image.</a:t>
          </a:r>
          <a:endParaRPr lang="en-US" sz="2500" kern="1200"/>
        </a:p>
      </dsp:txBody>
      <dsp:txXfrm>
        <a:off x="0" y="1318476"/>
        <a:ext cx="10515600" cy="3113280"/>
      </dsp:txXfrm>
    </dsp:sp>
    <dsp:sp modelId="{E69CDA25-3095-4D32-8660-0A3B2708C931}">
      <dsp:nvSpPr>
        <dsp:cNvPr id="0" name=""/>
        <dsp:cNvSpPr/>
      </dsp:nvSpPr>
      <dsp:spPr>
        <a:xfrm>
          <a:off x="0" y="4431756"/>
          <a:ext cx="10515600" cy="1271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Generally, the LBP method works in gray-scale image. So, we need to transfer all the images to gray-scale images first.</a:t>
          </a:r>
          <a:endParaRPr lang="en-US" sz="3200" kern="1200"/>
        </a:p>
      </dsp:txBody>
      <dsp:txXfrm>
        <a:off x="62055" y="4493811"/>
        <a:ext cx="10391490" cy="1147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35DAA-B3A0-4C32-9B23-81F3F9D1A637}">
      <dsp:nvSpPr>
        <dsp:cNvPr id="0" name=""/>
        <dsp:cNvSpPr/>
      </dsp:nvSpPr>
      <dsp:spPr>
        <a:xfrm>
          <a:off x="0" y="120686"/>
          <a:ext cx="10527506" cy="111881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GB" sz="2000" kern="1200"/>
            <a:t>The weighting scheme which is used is experimentally found by Ahonen et al. by running hyperparameter tuning algorithms on top of their training, validation, and testing data splits.</a:t>
          </a:r>
          <a:endParaRPr lang="en-US" sz="2000" kern="1200"/>
        </a:p>
      </dsp:txBody>
      <dsp:txXfrm>
        <a:off x="54616" y="175302"/>
        <a:ext cx="10418274" cy="1009580"/>
      </dsp:txXfrm>
    </dsp:sp>
    <dsp:sp modelId="{75A207A6-7ED3-4BA2-8F29-13638DE8600D}">
      <dsp:nvSpPr>
        <dsp:cNvPr id="0" name=""/>
        <dsp:cNvSpPr/>
      </dsp:nvSpPr>
      <dsp:spPr>
        <a:xfrm>
          <a:off x="0" y="1297099"/>
          <a:ext cx="10527506" cy="1118812"/>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LBP histograms for the white cells (such as the eyes) are weighed 4x more than the other cells</a:t>
          </a:r>
          <a:r>
            <a:rPr lang="en-GB" sz="2000" b="1" kern="1200"/>
            <a:t>.</a:t>
          </a:r>
          <a:r>
            <a:rPr lang="en-GB" sz="2000" kern="1200"/>
            <a:t> This simply means that we take the LBP histograms from the white cell regions and multiply them by 4 (taking into account any scaling/normalization of the histograms).</a:t>
          </a:r>
          <a:endParaRPr lang="en-US" sz="2000" kern="1200"/>
        </a:p>
      </dsp:txBody>
      <dsp:txXfrm>
        <a:off x="54616" y="1351715"/>
        <a:ext cx="10418274" cy="1009580"/>
      </dsp:txXfrm>
    </dsp:sp>
    <dsp:sp modelId="{5D150107-5F5E-4879-BD05-622C519C17CA}">
      <dsp:nvSpPr>
        <dsp:cNvPr id="0" name=""/>
        <dsp:cNvSpPr/>
      </dsp:nvSpPr>
      <dsp:spPr>
        <a:xfrm>
          <a:off x="0" y="2473511"/>
          <a:ext cx="10527506" cy="111881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Light Gray cells (mouth and ears) contribute 2x more.</a:t>
          </a:r>
          <a:endParaRPr lang="en-US" sz="2000" kern="1200"/>
        </a:p>
      </dsp:txBody>
      <dsp:txXfrm>
        <a:off x="54616" y="2528127"/>
        <a:ext cx="10418274" cy="1009580"/>
      </dsp:txXfrm>
    </dsp:sp>
    <dsp:sp modelId="{4869DD7B-95B4-4D6B-839F-F0D723B44486}">
      <dsp:nvSpPr>
        <dsp:cNvPr id="0" name=""/>
        <dsp:cNvSpPr/>
      </dsp:nvSpPr>
      <dsp:spPr>
        <a:xfrm>
          <a:off x="0" y="3649924"/>
          <a:ext cx="10527506" cy="1118812"/>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Dark Gray cells (inner cheek and forehead) only contribute 1x.</a:t>
          </a:r>
          <a:endParaRPr lang="en-US" sz="2000" kern="1200"/>
        </a:p>
      </dsp:txBody>
      <dsp:txXfrm>
        <a:off x="54616" y="3704540"/>
        <a:ext cx="10418274" cy="1009580"/>
      </dsp:txXfrm>
    </dsp:sp>
    <dsp:sp modelId="{265C6248-6F17-4D9A-8AA8-49B7A61A728B}">
      <dsp:nvSpPr>
        <dsp:cNvPr id="0" name=""/>
        <dsp:cNvSpPr/>
      </dsp:nvSpPr>
      <dsp:spPr>
        <a:xfrm>
          <a:off x="0" y="4826336"/>
          <a:ext cx="10527506" cy="111881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Finally, the black cells, such as the nose and outer cheek, are totally disregarded and weighed 0x.</a:t>
          </a:r>
          <a:endParaRPr lang="en-US" sz="2000" kern="1200"/>
        </a:p>
      </dsp:txBody>
      <dsp:txXfrm>
        <a:off x="54616" y="4880952"/>
        <a:ext cx="10418274" cy="1009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61931-8F14-4BA5-9ECE-ADF9CF540D0F}">
      <dsp:nvSpPr>
        <dsp:cNvPr id="0" name=""/>
        <dsp:cNvSpPr/>
      </dsp:nvSpPr>
      <dsp:spPr>
        <a:xfrm>
          <a:off x="97043" y="2718"/>
          <a:ext cx="2716187" cy="162971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A face is presented to the system</a:t>
          </a:r>
          <a:endParaRPr lang="en-US" sz="1800" kern="1200"/>
        </a:p>
      </dsp:txBody>
      <dsp:txXfrm>
        <a:off x="144776" y="50451"/>
        <a:ext cx="2620721" cy="1534246"/>
      </dsp:txXfrm>
    </dsp:sp>
    <dsp:sp modelId="{34AA19D3-DCAA-400E-9A6D-249BF07E4F16}">
      <dsp:nvSpPr>
        <dsp:cNvPr id="0" name=""/>
        <dsp:cNvSpPr/>
      </dsp:nvSpPr>
      <dsp:spPr>
        <a:xfrm>
          <a:off x="3052255" y="480767"/>
          <a:ext cx="575831" cy="673614"/>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52255" y="615490"/>
        <a:ext cx="403082" cy="404168"/>
      </dsp:txXfrm>
    </dsp:sp>
    <dsp:sp modelId="{8D714627-5B14-4941-BD25-713C6402F880}">
      <dsp:nvSpPr>
        <dsp:cNvPr id="0" name=""/>
        <dsp:cNvSpPr/>
      </dsp:nvSpPr>
      <dsp:spPr>
        <a:xfrm>
          <a:off x="3899706" y="2718"/>
          <a:ext cx="2716187" cy="1629712"/>
        </a:xfrm>
        <a:prstGeom prst="roundRect">
          <a:avLst>
            <a:gd name="adj" fmla="val 10000"/>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LBPs are extracted, weighted, and concatenated in the same manner as the training data</a:t>
          </a:r>
          <a:endParaRPr lang="en-US" sz="1800" kern="1200"/>
        </a:p>
      </dsp:txBody>
      <dsp:txXfrm>
        <a:off x="3947439" y="50451"/>
        <a:ext cx="2620721" cy="1534246"/>
      </dsp:txXfrm>
    </dsp:sp>
    <dsp:sp modelId="{90B04A40-F2FA-46E4-8534-8D1F993693A1}">
      <dsp:nvSpPr>
        <dsp:cNvPr id="0" name=""/>
        <dsp:cNvSpPr/>
      </dsp:nvSpPr>
      <dsp:spPr>
        <a:xfrm>
          <a:off x="6854918" y="480767"/>
          <a:ext cx="575831" cy="673614"/>
        </a:xfrm>
        <a:prstGeom prst="rightArrow">
          <a:avLst>
            <a:gd name="adj1" fmla="val 60000"/>
            <a:gd name="adj2" fmla="val 50000"/>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54918" y="615490"/>
        <a:ext cx="403082" cy="404168"/>
      </dsp:txXfrm>
    </dsp:sp>
    <dsp:sp modelId="{67998AD7-70A2-4582-B98E-13F11ECA194A}">
      <dsp:nvSpPr>
        <dsp:cNvPr id="0" name=""/>
        <dsp:cNvSpPr/>
      </dsp:nvSpPr>
      <dsp:spPr>
        <a:xfrm>
          <a:off x="7702368" y="2718"/>
          <a:ext cx="2716187" cy="1629712"/>
        </a:xfrm>
        <a:prstGeom prst="roundRect">
          <a:avLst>
            <a:gd name="adj" fmla="val 10000"/>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k-NN (with </a:t>
          </a:r>
          <a:r>
            <a:rPr lang="en-GB" sz="1800" i="1" kern="1200"/>
            <a:t>k=1</a:t>
          </a:r>
          <a:r>
            <a:rPr lang="en-GB" sz="1800" kern="1200"/>
            <a:t>) is performed with the  distance to find the closest face in the training data.</a:t>
          </a:r>
          <a:endParaRPr lang="en-US" sz="1800" kern="1200"/>
        </a:p>
      </dsp:txBody>
      <dsp:txXfrm>
        <a:off x="7750101" y="50451"/>
        <a:ext cx="2620721" cy="1534246"/>
      </dsp:txXfrm>
    </dsp:sp>
    <dsp:sp modelId="{B6640BDB-07D8-4D4A-812F-50A2F296B308}">
      <dsp:nvSpPr>
        <dsp:cNvPr id="0" name=""/>
        <dsp:cNvSpPr/>
      </dsp:nvSpPr>
      <dsp:spPr>
        <a:xfrm rot="5400000">
          <a:off x="8772546" y="1822564"/>
          <a:ext cx="575831" cy="673614"/>
        </a:xfrm>
        <a:prstGeom prst="rightArrow">
          <a:avLst>
            <a:gd name="adj1" fmla="val 60000"/>
            <a:gd name="adj2" fmla="val 5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8858378" y="1871456"/>
        <a:ext cx="404168" cy="403082"/>
      </dsp:txXfrm>
    </dsp:sp>
    <dsp:sp modelId="{0838B1DE-D86F-461D-B06B-BAE2D2D9EFC6}">
      <dsp:nvSpPr>
        <dsp:cNvPr id="0" name=""/>
        <dsp:cNvSpPr/>
      </dsp:nvSpPr>
      <dsp:spPr>
        <a:xfrm>
          <a:off x="7702368" y="2718906"/>
          <a:ext cx="2716187" cy="1629712"/>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The name of the person associated with the face with the smallest chi-squared distance is chosen as the final classification.</a:t>
          </a:r>
          <a:endParaRPr lang="en-US" sz="1800" kern="1200"/>
        </a:p>
      </dsp:txBody>
      <dsp:txXfrm>
        <a:off x="7750101" y="2766639"/>
        <a:ext cx="2620721" cy="15342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C7167-DC4E-4727-A709-D007CDB93214}">
      <dsp:nvSpPr>
        <dsp:cNvPr id="0" name=""/>
        <dsp:cNvSpPr/>
      </dsp:nvSpPr>
      <dsp:spPr>
        <a:xfrm>
          <a:off x="0" y="3763"/>
          <a:ext cx="6263640" cy="17479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a:t>Light in face</a:t>
          </a:r>
          <a:endParaRPr lang="en-US" sz="4400" kern="1200"/>
        </a:p>
      </dsp:txBody>
      <dsp:txXfrm>
        <a:off x="85326" y="89089"/>
        <a:ext cx="6092988" cy="1577254"/>
      </dsp:txXfrm>
    </dsp:sp>
    <dsp:sp modelId="{39662AD0-8D67-40A2-B397-8D5A9476AE24}">
      <dsp:nvSpPr>
        <dsp:cNvPr id="0" name=""/>
        <dsp:cNvSpPr/>
      </dsp:nvSpPr>
      <dsp:spPr>
        <a:xfrm>
          <a:off x="0" y="1878390"/>
          <a:ext cx="6263640" cy="1747906"/>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a:t>Position of face</a:t>
          </a:r>
          <a:endParaRPr lang="en-US" sz="4400" kern="1200"/>
        </a:p>
      </dsp:txBody>
      <dsp:txXfrm>
        <a:off x="85326" y="1963716"/>
        <a:ext cx="6092988" cy="1577254"/>
      </dsp:txXfrm>
    </dsp:sp>
    <dsp:sp modelId="{A0678119-32FF-4641-9CA8-63009664B06E}">
      <dsp:nvSpPr>
        <dsp:cNvPr id="0" name=""/>
        <dsp:cNvSpPr/>
      </dsp:nvSpPr>
      <dsp:spPr>
        <a:xfrm>
          <a:off x="0" y="3753017"/>
          <a:ext cx="6263640" cy="174790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a:t>Presence of scars and cuts</a:t>
          </a:r>
          <a:endParaRPr lang="en-US" sz="4400" kern="1200"/>
        </a:p>
      </dsp:txBody>
      <dsp:txXfrm>
        <a:off x="85326" y="3838343"/>
        <a:ext cx="6092988" cy="15772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7578B-245B-4784-9227-EEBECD18CA60}">
      <dsp:nvSpPr>
        <dsp:cNvPr id="0" name=""/>
        <dsp:cNvSpPr/>
      </dsp:nvSpPr>
      <dsp:spPr>
        <a:xfrm>
          <a:off x="0" y="1411879"/>
          <a:ext cx="6666833" cy="655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924DCB2-BC99-4A33-B250-D2BB98DEC262}">
      <dsp:nvSpPr>
        <dsp:cNvPr id="0" name=""/>
        <dsp:cNvSpPr/>
      </dsp:nvSpPr>
      <dsp:spPr>
        <a:xfrm>
          <a:off x="333341" y="1028119"/>
          <a:ext cx="4666783"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155700">
            <a:lnSpc>
              <a:spcPct val="90000"/>
            </a:lnSpc>
            <a:spcBef>
              <a:spcPct val="0"/>
            </a:spcBef>
            <a:spcAft>
              <a:spcPct val="35000"/>
            </a:spcAft>
            <a:buNone/>
          </a:pPr>
          <a:r>
            <a:rPr lang="en-GB" sz="2600" kern="1200"/>
            <a:t>Score Normalization</a:t>
          </a:r>
          <a:endParaRPr lang="en-US" sz="2600" kern="1200"/>
        </a:p>
      </dsp:txBody>
      <dsp:txXfrm>
        <a:off x="370808" y="1065586"/>
        <a:ext cx="4591849" cy="692586"/>
      </dsp:txXfrm>
    </dsp:sp>
    <dsp:sp modelId="{C1546F2C-580F-4097-B2D3-B491C49B2A0E}">
      <dsp:nvSpPr>
        <dsp:cNvPr id="0" name=""/>
        <dsp:cNvSpPr/>
      </dsp:nvSpPr>
      <dsp:spPr>
        <a:xfrm>
          <a:off x="0" y="2591240"/>
          <a:ext cx="6666833" cy="6552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F16D3230-5CA8-4756-AEBB-68E40FF62814}">
      <dsp:nvSpPr>
        <dsp:cNvPr id="0" name=""/>
        <dsp:cNvSpPr/>
      </dsp:nvSpPr>
      <dsp:spPr>
        <a:xfrm>
          <a:off x="333341" y="2207480"/>
          <a:ext cx="4666783" cy="76752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155700">
            <a:lnSpc>
              <a:spcPct val="90000"/>
            </a:lnSpc>
            <a:spcBef>
              <a:spcPct val="0"/>
            </a:spcBef>
            <a:spcAft>
              <a:spcPct val="35000"/>
            </a:spcAft>
            <a:buNone/>
          </a:pPr>
          <a:r>
            <a:rPr lang="en-GB" sz="2600" kern="1200"/>
            <a:t>Generation of Similarity Scores</a:t>
          </a:r>
          <a:endParaRPr lang="en-US" sz="2600" kern="1200"/>
        </a:p>
      </dsp:txBody>
      <dsp:txXfrm>
        <a:off x="370808" y="2244947"/>
        <a:ext cx="4591849" cy="692586"/>
      </dsp:txXfrm>
    </dsp:sp>
    <dsp:sp modelId="{153A222E-145A-4784-AC51-1B324F01BF44}">
      <dsp:nvSpPr>
        <dsp:cNvPr id="0" name=""/>
        <dsp:cNvSpPr/>
      </dsp:nvSpPr>
      <dsp:spPr>
        <a:xfrm>
          <a:off x="0" y="3770600"/>
          <a:ext cx="6666833" cy="6552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2E8B3314-F606-4F0B-91B0-BD1F6BB42DB3}">
      <dsp:nvSpPr>
        <dsp:cNvPr id="0" name=""/>
        <dsp:cNvSpPr/>
      </dsp:nvSpPr>
      <dsp:spPr>
        <a:xfrm>
          <a:off x="333341" y="3386840"/>
          <a:ext cx="4666783" cy="76752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155700">
            <a:lnSpc>
              <a:spcPct val="90000"/>
            </a:lnSpc>
            <a:spcBef>
              <a:spcPct val="0"/>
            </a:spcBef>
            <a:spcAft>
              <a:spcPct val="35000"/>
            </a:spcAft>
            <a:buNone/>
          </a:pPr>
          <a:r>
            <a:rPr lang="en-GB" sz="2600" kern="1200"/>
            <a:t>Fusion</a:t>
          </a:r>
          <a:endParaRPr lang="en-US" sz="2600" kern="1200"/>
        </a:p>
      </dsp:txBody>
      <dsp:txXfrm>
        <a:off x="370808" y="3424307"/>
        <a:ext cx="4591849" cy="692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50018-1E22-4958-A1DE-253546207CD1}">
      <dsp:nvSpPr>
        <dsp:cNvPr id="0" name=""/>
        <dsp:cNvSpPr/>
      </dsp:nvSpPr>
      <dsp:spPr>
        <a:xfrm>
          <a:off x="2197200" y="6689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AB48D9-1AD2-4D4E-9083-40D9CF611E30}">
      <dsp:nvSpPr>
        <dsp:cNvPr id="0" name=""/>
        <dsp:cNvSpPr/>
      </dsp:nvSpPr>
      <dsp:spPr>
        <a:xfrm>
          <a:off x="2665200" y="53489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6CCA08-CF0B-4AAE-8B9A-D7E80943F34A}">
      <dsp:nvSpPr>
        <dsp:cNvPr id="0" name=""/>
        <dsp:cNvSpPr/>
      </dsp:nvSpPr>
      <dsp:spPr>
        <a:xfrm>
          <a:off x="1495200" y="294689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b="1" kern="1200"/>
            <a:t>Privacy and Data Breach</a:t>
          </a:r>
          <a:endParaRPr lang="en-US" sz="2500" kern="1200"/>
        </a:p>
      </dsp:txBody>
      <dsp:txXfrm>
        <a:off x="1495200" y="2946899"/>
        <a:ext cx="3600000" cy="720000"/>
      </dsp:txXfrm>
    </dsp:sp>
    <dsp:sp modelId="{57E74490-D333-4264-8E7C-F535E54AC0B8}">
      <dsp:nvSpPr>
        <dsp:cNvPr id="0" name=""/>
        <dsp:cNvSpPr/>
      </dsp:nvSpPr>
      <dsp:spPr>
        <a:xfrm>
          <a:off x="6427200" y="6689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51253-38F9-4519-ACBE-5B087EC7B9DB}">
      <dsp:nvSpPr>
        <dsp:cNvPr id="0" name=""/>
        <dsp:cNvSpPr/>
      </dsp:nvSpPr>
      <dsp:spPr>
        <a:xfrm>
          <a:off x="6895200" y="53489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E8F6A0-4CDB-48C3-97E6-1793AE01F5CD}">
      <dsp:nvSpPr>
        <dsp:cNvPr id="0" name=""/>
        <dsp:cNvSpPr/>
      </dsp:nvSpPr>
      <dsp:spPr>
        <a:xfrm>
          <a:off x="5725200" y="294689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Errors in Recognition</a:t>
          </a:r>
          <a:endParaRPr lang="en-US" sz="2500" kern="1200"/>
        </a:p>
      </dsp:txBody>
      <dsp:txXfrm>
        <a:off x="5725200" y="294689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30/10/2021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30/10/2021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30/10/2021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30/10/2021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30/10/2021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30/10/2021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descr="Sphere of mesh and nodes">
            <a:extLst>
              <a:ext uri="{FF2B5EF4-FFF2-40B4-BE49-F238E27FC236}">
                <a16:creationId xmlns:a16="http://schemas.microsoft.com/office/drawing/2014/main" id="{8F421074-FE82-4C4C-AD4C-8F507F412958}"/>
              </a:ext>
            </a:extLst>
          </p:cNvPr>
          <p:cNvPicPr>
            <a:picLocks noChangeAspect="1"/>
          </p:cNvPicPr>
          <p:nvPr/>
        </p:nvPicPr>
        <p:blipFill rotWithShape="1">
          <a:blip r:embed="rId2">
            <a:alphaModFix amt="40000"/>
          </a:blip>
          <a:srcRect t="1430" b="23570"/>
          <a:stretch/>
        </p:blipFill>
        <p:spPr>
          <a:xfrm>
            <a:off x="20" y="-1"/>
            <a:ext cx="12191980" cy="6858000"/>
          </a:xfrm>
          <a:prstGeom prst="rect">
            <a:avLst/>
          </a:prstGeom>
        </p:spPr>
      </p:pic>
      <p:sp>
        <p:nvSpPr>
          <p:cNvPr id="2" name="Title 1"/>
          <p:cNvSpPr>
            <a:spLocks noGrp="1"/>
          </p:cNvSpPr>
          <p:nvPr>
            <p:ph type="ctrTitle"/>
          </p:nvPr>
        </p:nvSpPr>
        <p:spPr>
          <a:xfrm>
            <a:off x="965200" y="965200"/>
            <a:ext cx="10261600" cy="3564869"/>
          </a:xfrm>
        </p:spPr>
        <p:txBody>
          <a:bodyPr>
            <a:normAutofit/>
          </a:bodyPr>
          <a:lstStyle/>
          <a:p>
            <a:pPr algn="l"/>
            <a:r>
              <a:rPr lang="en-GB" sz="9800" b="1">
                <a:ln w="22225">
                  <a:solidFill>
                    <a:schemeClr val="tx1"/>
                  </a:solidFill>
                  <a:miter lim="800000"/>
                </a:ln>
                <a:noFill/>
                <a:cs typeface="Calibri Light"/>
              </a:rPr>
              <a:t>MULTIMODAL BIOMETRIC SYSTEM </a:t>
            </a:r>
          </a:p>
        </p:txBody>
      </p:sp>
      <p:sp>
        <p:nvSpPr>
          <p:cNvPr id="3" name="Subtitle 2"/>
          <p:cNvSpPr>
            <a:spLocks noGrp="1"/>
          </p:cNvSpPr>
          <p:nvPr>
            <p:ph type="subTitle" idx="1"/>
          </p:nvPr>
        </p:nvSpPr>
        <p:spPr>
          <a:xfrm>
            <a:off x="965200" y="4572002"/>
            <a:ext cx="10261600" cy="1202995"/>
          </a:xfrm>
        </p:spPr>
        <p:txBody>
          <a:bodyPr>
            <a:normAutofit/>
          </a:bodyPr>
          <a:lstStyle/>
          <a:p>
            <a:pPr algn="l"/>
            <a:r>
              <a:rPr lang="en-GB" sz="1300">
                <a:cs typeface="Calibri"/>
              </a:rPr>
              <a:t>PRESENTED BY :</a:t>
            </a:r>
          </a:p>
          <a:p>
            <a:pPr algn="l"/>
            <a:r>
              <a:rPr lang="en-GB" sz="1300">
                <a:cs typeface="Calibri"/>
              </a:rPr>
              <a:t>ALISHA ORAON(21EC65R04)</a:t>
            </a:r>
          </a:p>
          <a:p>
            <a:pPr algn="l"/>
            <a:r>
              <a:rPr lang="en-GB" sz="1300">
                <a:cs typeface="Calibri"/>
              </a:rPr>
              <a:t>ARNAB BISWAS(21EC65R01)</a:t>
            </a:r>
          </a:p>
          <a:p>
            <a:pPr algn="l"/>
            <a:r>
              <a:rPr lang="en-GB" sz="1300">
                <a:cs typeface="Calibri"/>
              </a:rPr>
              <a:t>RITWIK DAS(21EC65R02)</a:t>
            </a:r>
          </a:p>
          <a:p>
            <a:pPr algn="l"/>
            <a:endParaRPr lang="en-GB" sz="1300">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E95573AA-A373-4952-A62E-AD0E37C760CF}"/>
              </a:ext>
            </a:extLst>
          </p:cNvPr>
          <p:cNvGraphicFramePr>
            <a:graphicFrameLocks noGrp="1"/>
          </p:cNvGraphicFramePr>
          <p:nvPr>
            <p:extLst>
              <p:ext uri="{D42A27DB-BD31-4B8C-83A1-F6EECF244321}">
                <p14:modId xmlns:p14="http://schemas.microsoft.com/office/powerpoint/2010/main" val="1708940741"/>
              </p:ext>
            </p:extLst>
          </p:nvPr>
        </p:nvGraphicFramePr>
        <p:xfrm>
          <a:off x="5592912" y="2114550"/>
          <a:ext cx="1916112" cy="1448689"/>
        </p:xfrm>
        <a:graphic>
          <a:graphicData uri="http://schemas.openxmlformats.org/drawingml/2006/table">
            <a:tbl>
              <a:tblPr firstRow="1">
                <a:tableStyleId>{5940675A-B579-460E-94D1-54222C63F5DA}</a:tableStyleId>
              </a:tblPr>
              <a:tblGrid>
                <a:gridCol w="607587">
                  <a:extLst>
                    <a:ext uri="{9D8B030D-6E8A-4147-A177-3AD203B41FA5}">
                      <a16:colId xmlns:a16="http://schemas.microsoft.com/office/drawing/2014/main" val="3059130917"/>
                    </a:ext>
                  </a:extLst>
                </a:gridCol>
                <a:gridCol w="674266">
                  <a:extLst>
                    <a:ext uri="{9D8B030D-6E8A-4147-A177-3AD203B41FA5}">
                      <a16:colId xmlns:a16="http://schemas.microsoft.com/office/drawing/2014/main" val="2963258579"/>
                    </a:ext>
                  </a:extLst>
                </a:gridCol>
                <a:gridCol w="634259">
                  <a:extLst>
                    <a:ext uri="{9D8B030D-6E8A-4147-A177-3AD203B41FA5}">
                      <a16:colId xmlns:a16="http://schemas.microsoft.com/office/drawing/2014/main" val="718857717"/>
                    </a:ext>
                  </a:extLst>
                </a:gridCol>
              </a:tblGrid>
              <a:tr h="503766">
                <a:tc>
                  <a:txBody>
                    <a:bodyPr/>
                    <a:lstStyle/>
                    <a:p>
                      <a:pPr lvl="0">
                        <a:buNone/>
                      </a:pPr>
                      <a:r>
                        <a:rPr lang="en-US" sz="2400" b="1"/>
                        <a:t>   0</a:t>
                      </a:r>
                    </a:p>
                  </a:txBody>
                  <a:tcPr marL="70414" marR="70414" marT="35207" marB="35207"/>
                </a:tc>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pPr lvl="0">
                        <a:buNone/>
                      </a:pPr>
                      <a:r>
                        <a:rPr lang="en-US" sz="2400" b="1" i="0" u="none" strike="noStrike" noProof="0">
                          <a:latin typeface="Calibri"/>
                        </a:rPr>
                        <a:t>  0</a:t>
                      </a:r>
                      <a:endParaRPr lang="en-US" sz="2400"/>
                    </a:p>
                  </a:txBody>
                  <a:tcPr marL="70414" marR="70414" marT="35207" marB="35207"/>
                </a:tc>
                <a:extLst>
                  <a:ext uri="{0D108BD9-81ED-4DB2-BD59-A6C34878D82A}">
                    <a16:rowId xmlns:a16="http://schemas.microsoft.com/office/drawing/2014/main" val="1853635514"/>
                  </a:ext>
                </a:extLst>
              </a:tr>
              <a:tr h="441157">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r>
                        <a:rPr lang="en-US" sz="2400" b="1">
                          <a:solidFill>
                            <a:srgbClr val="FF0000"/>
                          </a:solidFill>
                        </a:rPr>
                        <a:t> </a:t>
                      </a:r>
                      <a:r>
                        <a:rPr lang="en-US" sz="2400" b="1" i="0" u="none" strike="noStrike" noProof="0">
                          <a:latin typeface="Calibri"/>
                        </a:rPr>
                        <a:t>  1</a:t>
                      </a:r>
                    </a:p>
                  </a:txBody>
                  <a:tcPr marL="70414" marR="70414" marT="35207" marB="35207"/>
                </a:tc>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extLst>
                  <a:ext uri="{0D108BD9-81ED-4DB2-BD59-A6C34878D82A}">
                    <a16:rowId xmlns:a16="http://schemas.microsoft.com/office/drawing/2014/main" val="2481998588"/>
                  </a:ext>
                </a:extLst>
              </a:tr>
              <a:tr h="503766">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pPr lvl="0">
                        <a:buNone/>
                      </a:pPr>
                      <a:r>
                        <a:rPr lang="en-US" sz="2400" b="1">
                          <a:solidFill>
                            <a:srgbClr val="FF0000"/>
                          </a:solidFill>
                        </a:rPr>
                        <a:t> </a:t>
                      </a:r>
                      <a:r>
                        <a:rPr lang="en-US" sz="2400" b="1" i="0" u="none" strike="noStrike" noProof="0">
                          <a:latin typeface="Calibri"/>
                        </a:rPr>
                        <a:t>  0</a:t>
                      </a:r>
                      <a:endParaRPr lang="en-US" sz="2400"/>
                    </a:p>
                  </a:txBody>
                  <a:tcPr marL="70414" marR="70414" marT="35207" marB="35207"/>
                </a:tc>
                <a:tc>
                  <a:txBody>
                    <a:bodyPr/>
                    <a:lstStyle/>
                    <a:p>
                      <a:pPr lvl="0">
                        <a:buNone/>
                      </a:pPr>
                      <a:r>
                        <a:rPr lang="en-US" sz="2400" b="1" i="0" u="none" strike="noStrike" noProof="0">
                          <a:latin typeface="Calibri"/>
                        </a:rPr>
                        <a:t>  0</a:t>
                      </a:r>
                      <a:endParaRPr lang="en-US" sz="2400"/>
                    </a:p>
                  </a:txBody>
                  <a:tcPr marL="70414" marR="70414" marT="35207" marB="35207"/>
                </a:tc>
                <a:extLst>
                  <a:ext uri="{0D108BD9-81ED-4DB2-BD59-A6C34878D82A}">
                    <a16:rowId xmlns:a16="http://schemas.microsoft.com/office/drawing/2014/main" val="378019498"/>
                  </a:ext>
                </a:extLst>
              </a:tr>
            </a:tbl>
          </a:graphicData>
        </a:graphic>
      </p:graphicFrame>
      <p:sp>
        <p:nvSpPr>
          <p:cNvPr id="2" name="Title 1">
            <a:extLst>
              <a:ext uri="{FF2B5EF4-FFF2-40B4-BE49-F238E27FC236}">
                <a16:creationId xmlns:a16="http://schemas.microsoft.com/office/drawing/2014/main" id="{66966530-3D10-4023-B8A4-7F2304D8A0C4}"/>
              </a:ext>
            </a:extLst>
          </p:cNvPr>
          <p:cNvSpPr>
            <a:spLocks noGrp="1"/>
          </p:cNvSpPr>
          <p:nvPr>
            <p:ph type="title"/>
          </p:nvPr>
        </p:nvSpPr>
        <p:spPr>
          <a:xfrm>
            <a:off x="4314" y="-4613"/>
            <a:ext cx="12183372" cy="1187079"/>
          </a:xfrm>
          <a:ln/>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a:bodyPr>
          <a:lstStyle/>
          <a:p>
            <a:pPr algn="ctr"/>
            <a:r>
              <a:rPr lang="en-US" sz="5200" kern="1200">
                <a:latin typeface="+mj-lt"/>
                <a:ea typeface="+mj-ea"/>
                <a:cs typeface="+mj-cs"/>
              </a:rPr>
              <a:t> </a:t>
            </a:r>
            <a:r>
              <a:rPr lang="en-US" sz="5200" kern="1200">
                <a:latin typeface="Britannic Bold"/>
              </a:rPr>
              <a:t>Crossing Number Algorithm</a:t>
            </a:r>
          </a:p>
        </p:txBody>
      </p:sp>
      <p:graphicFrame>
        <p:nvGraphicFramePr>
          <p:cNvPr id="7" name="Table 7">
            <a:extLst>
              <a:ext uri="{FF2B5EF4-FFF2-40B4-BE49-F238E27FC236}">
                <a16:creationId xmlns:a16="http://schemas.microsoft.com/office/drawing/2014/main" id="{E747CFC7-B787-49E4-AD60-C47FC4611F03}"/>
              </a:ext>
            </a:extLst>
          </p:cNvPr>
          <p:cNvGraphicFramePr>
            <a:graphicFrameLocks noGrp="1"/>
          </p:cNvGraphicFramePr>
          <p:nvPr>
            <p:ph idx="1"/>
            <p:extLst>
              <p:ext uri="{D42A27DB-BD31-4B8C-83A1-F6EECF244321}">
                <p14:modId xmlns:p14="http://schemas.microsoft.com/office/powerpoint/2010/main" val="678769862"/>
              </p:ext>
            </p:extLst>
          </p:nvPr>
        </p:nvGraphicFramePr>
        <p:xfrm>
          <a:off x="57509" y="1912188"/>
          <a:ext cx="3649714" cy="4570862"/>
        </p:xfrm>
        <a:graphic>
          <a:graphicData uri="http://schemas.openxmlformats.org/drawingml/2006/table">
            <a:tbl>
              <a:tblPr firstRow="1">
                <a:tableStyleId>{5C22544A-7EE6-4342-B048-85BDC9FD1C3A}</a:tableStyleId>
              </a:tblPr>
              <a:tblGrid>
                <a:gridCol w="1077766">
                  <a:extLst>
                    <a:ext uri="{9D8B030D-6E8A-4147-A177-3AD203B41FA5}">
                      <a16:colId xmlns:a16="http://schemas.microsoft.com/office/drawing/2014/main" val="1760037168"/>
                    </a:ext>
                  </a:extLst>
                </a:gridCol>
                <a:gridCol w="2571948">
                  <a:extLst>
                    <a:ext uri="{9D8B030D-6E8A-4147-A177-3AD203B41FA5}">
                      <a16:colId xmlns:a16="http://schemas.microsoft.com/office/drawing/2014/main" val="2991108450"/>
                    </a:ext>
                  </a:extLst>
                </a:gridCol>
              </a:tblGrid>
              <a:tr h="727699">
                <a:tc>
                  <a:txBody>
                    <a:bodyPr/>
                    <a:lstStyle/>
                    <a:p>
                      <a:pPr lvl="0">
                        <a:buNone/>
                      </a:pPr>
                      <a:r>
                        <a:rPr lang="en-US" sz="2000" b="0" i="0" u="none" strike="noStrike" noProof="0">
                          <a:latin typeface="Calibri"/>
                        </a:rPr>
                        <a:t>CN</a:t>
                      </a:r>
                      <a:endParaRPr lang="en-US" sz="2000"/>
                    </a:p>
                  </a:txBody>
                  <a:tcPr marL="68695" marR="68695" marT="34348" marB="34348"/>
                </a:tc>
                <a:tc>
                  <a:txBody>
                    <a:bodyPr/>
                    <a:lstStyle/>
                    <a:p>
                      <a:pPr lvl="0">
                        <a:buNone/>
                      </a:pPr>
                      <a:r>
                        <a:rPr lang="en-US" sz="2000" b="0" i="0" u="none" strike="noStrike" noProof="0">
                          <a:latin typeface="Calibri"/>
                        </a:rPr>
                        <a:t>Properties</a:t>
                      </a:r>
                      <a:endParaRPr lang="en-US" sz="2000"/>
                    </a:p>
                  </a:txBody>
                  <a:tcPr marL="68695" marR="68695" marT="34348" marB="34348"/>
                </a:tc>
                <a:extLst>
                  <a:ext uri="{0D108BD9-81ED-4DB2-BD59-A6C34878D82A}">
                    <a16:rowId xmlns:a16="http://schemas.microsoft.com/office/drawing/2014/main" val="3897499380"/>
                  </a:ext>
                </a:extLst>
              </a:tr>
              <a:tr h="795921">
                <a:tc>
                  <a:txBody>
                    <a:bodyPr/>
                    <a:lstStyle/>
                    <a:p>
                      <a:r>
                        <a:rPr lang="en-US" sz="1800"/>
                        <a:t>0</a:t>
                      </a:r>
                    </a:p>
                  </a:txBody>
                  <a:tcPr marL="68695" marR="68695" marT="34348" marB="34348"/>
                </a:tc>
                <a:tc>
                  <a:txBody>
                    <a:bodyPr/>
                    <a:lstStyle/>
                    <a:p>
                      <a:pPr lvl="0">
                        <a:buNone/>
                      </a:pPr>
                      <a:r>
                        <a:rPr lang="en-US" sz="1800" b="0" i="0" u="none" strike="noStrike" noProof="0">
                          <a:latin typeface="Calibri"/>
                        </a:rPr>
                        <a:t>Isolated Point</a:t>
                      </a:r>
                      <a:endParaRPr lang="en-US" sz="1800"/>
                    </a:p>
                  </a:txBody>
                  <a:tcPr marL="68695" marR="68695" marT="34348" marB="34348"/>
                </a:tc>
                <a:extLst>
                  <a:ext uri="{0D108BD9-81ED-4DB2-BD59-A6C34878D82A}">
                    <a16:rowId xmlns:a16="http://schemas.microsoft.com/office/drawing/2014/main" val="3083380899"/>
                  </a:ext>
                </a:extLst>
              </a:tr>
              <a:tr h="795921">
                <a:tc>
                  <a:txBody>
                    <a:bodyPr/>
                    <a:lstStyle/>
                    <a:p>
                      <a:r>
                        <a:rPr lang="en-US" sz="1800"/>
                        <a:t>1</a:t>
                      </a:r>
                    </a:p>
                  </a:txBody>
                  <a:tcPr marL="68695" marR="68695" marT="34348" marB="34348"/>
                </a:tc>
                <a:tc>
                  <a:txBody>
                    <a:bodyPr/>
                    <a:lstStyle/>
                    <a:p>
                      <a:pPr lvl="0">
                        <a:buNone/>
                      </a:pPr>
                      <a:r>
                        <a:rPr lang="en-US" sz="1800" b="0" i="0" u="none" strike="noStrike" noProof="0">
                          <a:latin typeface="Calibri"/>
                        </a:rPr>
                        <a:t>End Point</a:t>
                      </a:r>
                      <a:endParaRPr lang="en-US" sz="1800"/>
                    </a:p>
                  </a:txBody>
                  <a:tcPr marL="68695" marR="68695" marT="34348" marB="34348"/>
                </a:tc>
                <a:extLst>
                  <a:ext uri="{0D108BD9-81ED-4DB2-BD59-A6C34878D82A}">
                    <a16:rowId xmlns:a16="http://schemas.microsoft.com/office/drawing/2014/main" val="1196169097"/>
                  </a:ext>
                </a:extLst>
              </a:tr>
              <a:tr h="773181">
                <a:tc>
                  <a:txBody>
                    <a:bodyPr/>
                    <a:lstStyle/>
                    <a:p>
                      <a:r>
                        <a:rPr lang="en-US" sz="1800"/>
                        <a:t>2</a:t>
                      </a:r>
                    </a:p>
                  </a:txBody>
                  <a:tcPr marL="68695" marR="68695" marT="34348" marB="34348"/>
                </a:tc>
                <a:tc>
                  <a:txBody>
                    <a:bodyPr/>
                    <a:lstStyle/>
                    <a:p>
                      <a:pPr lvl="0">
                        <a:buNone/>
                      </a:pPr>
                      <a:r>
                        <a:rPr lang="en-US" sz="1800" b="0" i="0" u="none" strike="noStrike" noProof="0">
                          <a:latin typeface="Calibri"/>
                        </a:rPr>
                        <a:t>Connective Point</a:t>
                      </a:r>
                      <a:endParaRPr lang="en-US" sz="1800"/>
                    </a:p>
                  </a:txBody>
                  <a:tcPr marL="68695" marR="68695" marT="34348" marB="34348"/>
                </a:tc>
                <a:extLst>
                  <a:ext uri="{0D108BD9-81ED-4DB2-BD59-A6C34878D82A}">
                    <a16:rowId xmlns:a16="http://schemas.microsoft.com/office/drawing/2014/main" val="1182536160"/>
                  </a:ext>
                </a:extLst>
              </a:tr>
              <a:tr h="750441">
                <a:tc>
                  <a:txBody>
                    <a:bodyPr/>
                    <a:lstStyle/>
                    <a:p>
                      <a:r>
                        <a:rPr lang="en-US" sz="1800"/>
                        <a:t>3</a:t>
                      </a:r>
                    </a:p>
                  </a:txBody>
                  <a:tcPr marL="68695" marR="68695" marT="34348" marB="34348"/>
                </a:tc>
                <a:tc>
                  <a:txBody>
                    <a:bodyPr/>
                    <a:lstStyle/>
                    <a:p>
                      <a:pPr lvl="0">
                        <a:buNone/>
                      </a:pPr>
                      <a:r>
                        <a:rPr lang="en-US" sz="1800" b="0" i="0" u="none" strike="noStrike" noProof="0">
                          <a:latin typeface="Calibri"/>
                        </a:rPr>
                        <a:t>Bifurcation</a:t>
                      </a:r>
                    </a:p>
                  </a:txBody>
                  <a:tcPr marL="68695" marR="68695" marT="34348" marB="34348"/>
                </a:tc>
                <a:extLst>
                  <a:ext uri="{0D108BD9-81ED-4DB2-BD59-A6C34878D82A}">
                    <a16:rowId xmlns:a16="http://schemas.microsoft.com/office/drawing/2014/main" val="2359995527"/>
                  </a:ext>
                </a:extLst>
              </a:tr>
              <a:tr h="727699">
                <a:tc>
                  <a:txBody>
                    <a:bodyPr/>
                    <a:lstStyle/>
                    <a:p>
                      <a:pPr lvl="0">
                        <a:buNone/>
                      </a:pPr>
                      <a:r>
                        <a:rPr lang="en-US" sz="1800"/>
                        <a:t>4</a:t>
                      </a:r>
                    </a:p>
                  </a:txBody>
                  <a:tcPr marL="68695" marR="68695" marT="34348" marB="34348"/>
                </a:tc>
                <a:tc>
                  <a:txBody>
                    <a:bodyPr/>
                    <a:lstStyle/>
                    <a:p>
                      <a:pPr lvl="0">
                        <a:buNone/>
                      </a:pPr>
                      <a:r>
                        <a:rPr lang="en-US" sz="1800" b="0" i="0" u="none" strike="noStrike" noProof="0">
                          <a:latin typeface="Calibri"/>
                        </a:rPr>
                        <a:t>Crossing Point</a:t>
                      </a:r>
                    </a:p>
                  </a:txBody>
                  <a:tcPr marL="68695" marR="68695" marT="34348" marB="34348"/>
                </a:tc>
                <a:extLst>
                  <a:ext uri="{0D108BD9-81ED-4DB2-BD59-A6C34878D82A}">
                    <a16:rowId xmlns:a16="http://schemas.microsoft.com/office/drawing/2014/main" val="2248374225"/>
                  </a:ext>
                </a:extLst>
              </a:tr>
            </a:tbl>
          </a:graphicData>
        </a:graphic>
      </p:graphicFrame>
      <p:graphicFrame>
        <p:nvGraphicFramePr>
          <p:cNvPr id="11" name="Table 8">
            <a:extLst>
              <a:ext uri="{FF2B5EF4-FFF2-40B4-BE49-F238E27FC236}">
                <a16:creationId xmlns:a16="http://schemas.microsoft.com/office/drawing/2014/main" id="{6360E9AA-EA0D-4CEA-A634-33FC1644356B}"/>
              </a:ext>
            </a:extLst>
          </p:cNvPr>
          <p:cNvGraphicFramePr>
            <a:graphicFrameLocks noGrp="1"/>
          </p:cNvGraphicFramePr>
          <p:nvPr>
            <p:extLst>
              <p:ext uri="{D42A27DB-BD31-4B8C-83A1-F6EECF244321}">
                <p14:modId xmlns:p14="http://schemas.microsoft.com/office/powerpoint/2010/main" val="2243607133"/>
              </p:ext>
            </p:extLst>
          </p:nvPr>
        </p:nvGraphicFramePr>
        <p:xfrm>
          <a:off x="8597779" y="2057040"/>
          <a:ext cx="1916112" cy="1448689"/>
        </p:xfrm>
        <a:graphic>
          <a:graphicData uri="http://schemas.openxmlformats.org/drawingml/2006/table">
            <a:tbl>
              <a:tblPr firstRow="1">
                <a:tableStyleId>{5940675A-B579-460E-94D1-54222C63F5DA}</a:tableStyleId>
              </a:tblPr>
              <a:tblGrid>
                <a:gridCol w="607587">
                  <a:extLst>
                    <a:ext uri="{9D8B030D-6E8A-4147-A177-3AD203B41FA5}">
                      <a16:colId xmlns:a16="http://schemas.microsoft.com/office/drawing/2014/main" val="3059130917"/>
                    </a:ext>
                  </a:extLst>
                </a:gridCol>
                <a:gridCol w="674266">
                  <a:extLst>
                    <a:ext uri="{9D8B030D-6E8A-4147-A177-3AD203B41FA5}">
                      <a16:colId xmlns:a16="http://schemas.microsoft.com/office/drawing/2014/main" val="2963258579"/>
                    </a:ext>
                  </a:extLst>
                </a:gridCol>
                <a:gridCol w="634259">
                  <a:extLst>
                    <a:ext uri="{9D8B030D-6E8A-4147-A177-3AD203B41FA5}">
                      <a16:colId xmlns:a16="http://schemas.microsoft.com/office/drawing/2014/main" val="718857717"/>
                    </a:ext>
                  </a:extLst>
                </a:gridCol>
              </a:tblGrid>
              <a:tr h="503766">
                <a:tc>
                  <a:txBody>
                    <a:bodyPr/>
                    <a:lstStyle/>
                    <a:p>
                      <a:pPr lvl="0">
                        <a:buNone/>
                      </a:pPr>
                      <a:r>
                        <a:rPr lang="en-US" sz="2400" b="1"/>
                        <a:t>   0</a:t>
                      </a:r>
                    </a:p>
                  </a:txBody>
                  <a:tcPr marL="70414" marR="70414" marT="35207" marB="35207"/>
                </a:tc>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pPr lvl="0">
                        <a:buNone/>
                      </a:pPr>
                      <a:r>
                        <a:rPr lang="en-US" sz="2400" b="1" i="0" u="none" strike="noStrike" noProof="0">
                          <a:latin typeface="Calibri"/>
                        </a:rPr>
                        <a:t>  0</a:t>
                      </a:r>
                      <a:endParaRPr lang="en-US" sz="2400"/>
                    </a:p>
                  </a:txBody>
                  <a:tcPr marL="70414" marR="70414" marT="35207" marB="35207"/>
                </a:tc>
                <a:extLst>
                  <a:ext uri="{0D108BD9-81ED-4DB2-BD59-A6C34878D82A}">
                    <a16:rowId xmlns:a16="http://schemas.microsoft.com/office/drawing/2014/main" val="1853635514"/>
                  </a:ext>
                </a:extLst>
              </a:tr>
              <a:tr h="441157">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r>
                        <a:rPr lang="en-US" sz="2400" b="1">
                          <a:solidFill>
                            <a:srgbClr val="FF0000"/>
                          </a:solidFill>
                        </a:rPr>
                        <a:t> </a:t>
                      </a:r>
                      <a:r>
                        <a:rPr lang="en-US" sz="2400" b="1" i="0" u="none" strike="noStrike" noProof="0">
                          <a:latin typeface="Calibri"/>
                        </a:rPr>
                        <a:t>  1</a:t>
                      </a:r>
                    </a:p>
                  </a:txBody>
                  <a:tcPr marL="70414" marR="70414" marT="35207" marB="35207"/>
                </a:tc>
                <a:tc>
                  <a:txBody>
                    <a:bodyPr/>
                    <a:lstStyle/>
                    <a:p>
                      <a:r>
                        <a:rPr lang="en-US" sz="2400" b="1">
                          <a:solidFill>
                            <a:srgbClr val="FF0000"/>
                          </a:solidFill>
                        </a:rPr>
                        <a:t> </a:t>
                      </a:r>
                      <a:r>
                        <a:rPr lang="en-US" sz="2400" b="1" i="0" u="none" strike="noStrike" noProof="0">
                          <a:latin typeface="Calibri"/>
                        </a:rPr>
                        <a:t> 1</a:t>
                      </a:r>
                      <a:endParaRPr lang="en-US" sz="2400" b="1"/>
                    </a:p>
                  </a:txBody>
                  <a:tcPr marL="70414" marR="70414" marT="35207" marB="35207"/>
                </a:tc>
                <a:extLst>
                  <a:ext uri="{0D108BD9-81ED-4DB2-BD59-A6C34878D82A}">
                    <a16:rowId xmlns:a16="http://schemas.microsoft.com/office/drawing/2014/main" val="2481998588"/>
                  </a:ext>
                </a:extLst>
              </a:tr>
              <a:tr h="503766">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pPr lvl="0">
                        <a:buNone/>
                      </a:pPr>
                      <a:r>
                        <a:rPr lang="en-US" sz="2400" b="1">
                          <a:solidFill>
                            <a:srgbClr val="FF0000"/>
                          </a:solidFill>
                        </a:rPr>
                        <a:t> </a:t>
                      </a:r>
                      <a:r>
                        <a:rPr lang="en-US" sz="2400" b="1" i="0" u="none" strike="noStrike" noProof="0">
                          <a:latin typeface="Calibri"/>
                        </a:rPr>
                        <a:t>  0</a:t>
                      </a:r>
                      <a:endParaRPr lang="en-US" sz="2400"/>
                    </a:p>
                  </a:txBody>
                  <a:tcPr marL="70414" marR="70414" marT="35207" marB="35207"/>
                </a:tc>
                <a:tc>
                  <a:txBody>
                    <a:bodyPr/>
                    <a:lstStyle/>
                    <a:p>
                      <a:pPr lvl="0">
                        <a:buNone/>
                      </a:pPr>
                      <a:r>
                        <a:rPr lang="en-US" sz="2400" b="1" i="0" u="none" strike="noStrike" noProof="0">
                          <a:latin typeface="Calibri"/>
                        </a:rPr>
                        <a:t>  0</a:t>
                      </a:r>
                      <a:endParaRPr lang="en-US" sz="2400"/>
                    </a:p>
                  </a:txBody>
                  <a:tcPr marL="70414" marR="70414" marT="35207" marB="35207"/>
                </a:tc>
                <a:extLst>
                  <a:ext uri="{0D108BD9-81ED-4DB2-BD59-A6C34878D82A}">
                    <a16:rowId xmlns:a16="http://schemas.microsoft.com/office/drawing/2014/main" val="378019498"/>
                  </a:ext>
                </a:extLst>
              </a:tr>
            </a:tbl>
          </a:graphicData>
        </a:graphic>
      </p:graphicFrame>
      <p:graphicFrame>
        <p:nvGraphicFramePr>
          <p:cNvPr id="12" name="Table 8">
            <a:extLst>
              <a:ext uri="{FF2B5EF4-FFF2-40B4-BE49-F238E27FC236}">
                <a16:creationId xmlns:a16="http://schemas.microsoft.com/office/drawing/2014/main" id="{ADE7B9C5-4334-474C-9FB5-758B68A5EB45}"/>
              </a:ext>
            </a:extLst>
          </p:cNvPr>
          <p:cNvGraphicFramePr>
            <a:graphicFrameLocks noGrp="1"/>
          </p:cNvGraphicFramePr>
          <p:nvPr>
            <p:extLst>
              <p:ext uri="{D42A27DB-BD31-4B8C-83A1-F6EECF244321}">
                <p14:modId xmlns:p14="http://schemas.microsoft.com/office/powerpoint/2010/main" val="2903457832"/>
              </p:ext>
            </p:extLst>
          </p:nvPr>
        </p:nvGraphicFramePr>
        <p:xfrm>
          <a:off x="4183930" y="4587455"/>
          <a:ext cx="1916112" cy="1448689"/>
        </p:xfrm>
        <a:graphic>
          <a:graphicData uri="http://schemas.openxmlformats.org/drawingml/2006/table">
            <a:tbl>
              <a:tblPr firstRow="1">
                <a:tableStyleId>{5940675A-B579-460E-94D1-54222C63F5DA}</a:tableStyleId>
              </a:tblPr>
              <a:tblGrid>
                <a:gridCol w="607587">
                  <a:extLst>
                    <a:ext uri="{9D8B030D-6E8A-4147-A177-3AD203B41FA5}">
                      <a16:colId xmlns:a16="http://schemas.microsoft.com/office/drawing/2014/main" val="3059130917"/>
                    </a:ext>
                  </a:extLst>
                </a:gridCol>
                <a:gridCol w="674266">
                  <a:extLst>
                    <a:ext uri="{9D8B030D-6E8A-4147-A177-3AD203B41FA5}">
                      <a16:colId xmlns:a16="http://schemas.microsoft.com/office/drawing/2014/main" val="2963258579"/>
                    </a:ext>
                  </a:extLst>
                </a:gridCol>
                <a:gridCol w="634259">
                  <a:extLst>
                    <a:ext uri="{9D8B030D-6E8A-4147-A177-3AD203B41FA5}">
                      <a16:colId xmlns:a16="http://schemas.microsoft.com/office/drawing/2014/main" val="718857717"/>
                    </a:ext>
                  </a:extLst>
                </a:gridCol>
              </a:tblGrid>
              <a:tr h="503766">
                <a:tc>
                  <a:txBody>
                    <a:bodyPr/>
                    <a:lstStyle/>
                    <a:p>
                      <a:pPr lvl="0">
                        <a:buNone/>
                      </a:pPr>
                      <a:r>
                        <a:rPr lang="en-US" sz="2400" b="1"/>
                        <a:t>   0</a:t>
                      </a:r>
                    </a:p>
                  </a:txBody>
                  <a:tcPr marL="70414" marR="70414" marT="35207" marB="35207"/>
                </a:tc>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pPr lvl="0">
                        <a:buNone/>
                      </a:pPr>
                      <a:r>
                        <a:rPr lang="en-US" sz="2400" b="1" i="0" u="none" strike="noStrike" noProof="0">
                          <a:latin typeface="Calibri"/>
                        </a:rPr>
                        <a:t>  0</a:t>
                      </a:r>
                      <a:endParaRPr lang="en-US" sz="2400"/>
                    </a:p>
                  </a:txBody>
                  <a:tcPr marL="70414" marR="70414" marT="35207" marB="35207"/>
                </a:tc>
                <a:extLst>
                  <a:ext uri="{0D108BD9-81ED-4DB2-BD59-A6C34878D82A}">
                    <a16:rowId xmlns:a16="http://schemas.microsoft.com/office/drawing/2014/main" val="1853635514"/>
                  </a:ext>
                </a:extLst>
              </a:tr>
              <a:tr h="441157">
                <a:tc>
                  <a:txBody>
                    <a:bodyPr/>
                    <a:lstStyle/>
                    <a:p>
                      <a:r>
                        <a:rPr lang="en-US" sz="2400" b="1">
                          <a:solidFill>
                            <a:srgbClr val="FF0000"/>
                          </a:solidFill>
                        </a:rPr>
                        <a:t>  </a:t>
                      </a:r>
                      <a:r>
                        <a:rPr lang="en-US" sz="2400" b="1" i="0" u="none" strike="noStrike" noProof="0">
                          <a:latin typeface="Calibri"/>
                        </a:rPr>
                        <a:t> 1</a:t>
                      </a:r>
                      <a:endParaRPr lang="en-US" sz="2400" b="1"/>
                    </a:p>
                  </a:txBody>
                  <a:tcPr marL="70414" marR="70414" marT="35207" marB="35207"/>
                </a:tc>
                <a:tc>
                  <a:txBody>
                    <a:bodyPr/>
                    <a:lstStyle/>
                    <a:p>
                      <a:r>
                        <a:rPr lang="en-US" sz="2400" b="1">
                          <a:solidFill>
                            <a:srgbClr val="FF0000"/>
                          </a:solidFill>
                        </a:rPr>
                        <a:t> </a:t>
                      </a:r>
                      <a:r>
                        <a:rPr lang="en-US" sz="2400" b="1" i="0" u="none" strike="noStrike" noProof="0">
                          <a:latin typeface="Calibri"/>
                        </a:rPr>
                        <a:t>  1</a:t>
                      </a:r>
                    </a:p>
                  </a:txBody>
                  <a:tcPr marL="70414" marR="70414" marT="35207" marB="35207"/>
                </a:tc>
                <a:tc>
                  <a:txBody>
                    <a:bodyPr/>
                    <a:lstStyle/>
                    <a:p>
                      <a:r>
                        <a:rPr lang="en-US" sz="2400" b="1">
                          <a:solidFill>
                            <a:srgbClr val="FF0000"/>
                          </a:solidFill>
                        </a:rPr>
                        <a:t> </a:t>
                      </a:r>
                      <a:r>
                        <a:rPr lang="en-US" sz="2400" b="1" i="0" u="none" strike="noStrike" noProof="0">
                          <a:latin typeface="Calibri"/>
                        </a:rPr>
                        <a:t> 1</a:t>
                      </a:r>
                      <a:endParaRPr lang="en-US" sz="2400" b="1"/>
                    </a:p>
                  </a:txBody>
                  <a:tcPr marL="70414" marR="70414" marT="35207" marB="35207"/>
                </a:tc>
                <a:extLst>
                  <a:ext uri="{0D108BD9-81ED-4DB2-BD59-A6C34878D82A}">
                    <a16:rowId xmlns:a16="http://schemas.microsoft.com/office/drawing/2014/main" val="2481998588"/>
                  </a:ext>
                </a:extLst>
              </a:tr>
              <a:tr h="503766">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pPr lvl="0">
                        <a:buNone/>
                      </a:pPr>
                      <a:r>
                        <a:rPr lang="en-US" sz="2400" b="1">
                          <a:solidFill>
                            <a:srgbClr val="FF0000"/>
                          </a:solidFill>
                        </a:rPr>
                        <a:t> </a:t>
                      </a:r>
                      <a:r>
                        <a:rPr lang="en-US" sz="2400" b="1" i="0" u="none" strike="noStrike" noProof="0">
                          <a:latin typeface="Calibri"/>
                        </a:rPr>
                        <a:t>  0</a:t>
                      </a:r>
                      <a:endParaRPr lang="en-US" sz="2400"/>
                    </a:p>
                  </a:txBody>
                  <a:tcPr marL="70414" marR="70414" marT="35207" marB="35207"/>
                </a:tc>
                <a:tc>
                  <a:txBody>
                    <a:bodyPr/>
                    <a:lstStyle/>
                    <a:p>
                      <a:pPr lvl="0">
                        <a:buNone/>
                      </a:pPr>
                      <a:r>
                        <a:rPr lang="en-US" sz="2400" b="1" i="0" u="none" strike="noStrike" noProof="0">
                          <a:latin typeface="Calibri"/>
                        </a:rPr>
                        <a:t>  0</a:t>
                      </a:r>
                      <a:endParaRPr lang="en-US" sz="2400"/>
                    </a:p>
                  </a:txBody>
                  <a:tcPr marL="70414" marR="70414" marT="35207" marB="35207"/>
                </a:tc>
                <a:extLst>
                  <a:ext uri="{0D108BD9-81ED-4DB2-BD59-A6C34878D82A}">
                    <a16:rowId xmlns:a16="http://schemas.microsoft.com/office/drawing/2014/main" val="378019498"/>
                  </a:ext>
                </a:extLst>
              </a:tr>
            </a:tbl>
          </a:graphicData>
        </a:graphic>
      </p:graphicFrame>
      <p:graphicFrame>
        <p:nvGraphicFramePr>
          <p:cNvPr id="13" name="Table 8">
            <a:extLst>
              <a:ext uri="{FF2B5EF4-FFF2-40B4-BE49-F238E27FC236}">
                <a16:creationId xmlns:a16="http://schemas.microsoft.com/office/drawing/2014/main" id="{A3856AFF-29F7-44A8-B7F3-6C1B98375D37}"/>
              </a:ext>
            </a:extLst>
          </p:cNvPr>
          <p:cNvGraphicFramePr>
            <a:graphicFrameLocks noGrp="1"/>
          </p:cNvGraphicFramePr>
          <p:nvPr>
            <p:extLst>
              <p:ext uri="{D42A27DB-BD31-4B8C-83A1-F6EECF244321}">
                <p14:modId xmlns:p14="http://schemas.microsoft.com/office/powerpoint/2010/main" val="1470088304"/>
              </p:ext>
            </p:extLst>
          </p:nvPr>
        </p:nvGraphicFramePr>
        <p:xfrm>
          <a:off x="6987516" y="4630588"/>
          <a:ext cx="1916112" cy="1448689"/>
        </p:xfrm>
        <a:graphic>
          <a:graphicData uri="http://schemas.openxmlformats.org/drawingml/2006/table">
            <a:tbl>
              <a:tblPr firstRow="1">
                <a:tableStyleId>{5940675A-B579-460E-94D1-54222C63F5DA}</a:tableStyleId>
              </a:tblPr>
              <a:tblGrid>
                <a:gridCol w="607587">
                  <a:extLst>
                    <a:ext uri="{9D8B030D-6E8A-4147-A177-3AD203B41FA5}">
                      <a16:colId xmlns:a16="http://schemas.microsoft.com/office/drawing/2014/main" val="3059130917"/>
                    </a:ext>
                  </a:extLst>
                </a:gridCol>
                <a:gridCol w="674266">
                  <a:extLst>
                    <a:ext uri="{9D8B030D-6E8A-4147-A177-3AD203B41FA5}">
                      <a16:colId xmlns:a16="http://schemas.microsoft.com/office/drawing/2014/main" val="2963258579"/>
                    </a:ext>
                  </a:extLst>
                </a:gridCol>
                <a:gridCol w="634259">
                  <a:extLst>
                    <a:ext uri="{9D8B030D-6E8A-4147-A177-3AD203B41FA5}">
                      <a16:colId xmlns:a16="http://schemas.microsoft.com/office/drawing/2014/main" val="718857717"/>
                    </a:ext>
                  </a:extLst>
                </a:gridCol>
              </a:tblGrid>
              <a:tr h="503766">
                <a:tc>
                  <a:txBody>
                    <a:bodyPr/>
                    <a:lstStyle/>
                    <a:p>
                      <a:pPr lvl="0">
                        <a:buNone/>
                      </a:pPr>
                      <a:r>
                        <a:rPr lang="en-US" sz="2400" b="1"/>
                        <a:t>   0</a:t>
                      </a:r>
                    </a:p>
                  </a:txBody>
                  <a:tcPr marL="70414" marR="70414" marT="35207" marB="35207"/>
                </a:tc>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pPr lvl="0">
                        <a:buNone/>
                      </a:pPr>
                      <a:r>
                        <a:rPr lang="en-US" sz="2400" b="1" i="0" u="none" strike="noStrike" noProof="0">
                          <a:latin typeface="Calibri"/>
                        </a:rPr>
                        <a:t>  1</a:t>
                      </a:r>
                      <a:endParaRPr lang="en-US" sz="2400"/>
                    </a:p>
                  </a:txBody>
                  <a:tcPr marL="70414" marR="70414" marT="35207" marB="35207"/>
                </a:tc>
                <a:extLst>
                  <a:ext uri="{0D108BD9-81ED-4DB2-BD59-A6C34878D82A}">
                    <a16:rowId xmlns:a16="http://schemas.microsoft.com/office/drawing/2014/main" val="1853635514"/>
                  </a:ext>
                </a:extLst>
              </a:tr>
              <a:tr h="441157">
                <a:tc>
                  <a:txBody>
                    <a:bodyPr/>
                    <a:lstStyle/>
                    <a:p>
                      <a:r>
                        <a:rPr lang="en-US" sz="2400" b="1">
                          <a:solidFill>
                            <a:srgbClr val="FF0000"/>
                          </a:solidFill>
                        </a:rPr>
                        <a:t>  </a:t>
                      </a:r>
                      <a:r>
                        <a:rPr lang="en-US" sz="2400" b="1" i="0" u="none" strike="noStrike" noProof="0">
                          <a:latin typeface="Calibri"/>
                        </a:rPr>
                        <a:t> 1</a:t>
                      </a:r>
                      <a:endParaRPr lang="en-US" sz="2400" b="1"/>
                    </a:p>
                  </a:txBody>
                  <a:tcPr marL="70414" marR="70414" marT="35207" marB="35207"/>
                </a:tc>
                <a:tc>
                  <a:txBody>
                    <a:bodyPr/>
                    <a:lstStyle/>
                    <a:p>
                      <a:r>
                        <a:rPr lang="en-US" sz="2400" b="1">
                          <a:solidFill>
                            <a:srgbClr val="FF0000"/>
                          </a:solidFill>
                        </a:rPr>
                        <a:t> </a:t>
                      </a:r>
                      <a:r>
                        <a:rPr lang="en-US" sz="2400" b="1" i="0" u="none" strike="noStrike" noProof="0">
                          <a:latin typeface="Calibri"/>
                        </a:rPr>
                        <a:t>  1</a:t>
                      </a:r>
                    </a:p>
                  </a:txBody>
                  <a:tcPr marL="70414" marR="70414" marT="35207" marB="35207"/>
                </a:tc>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extLst>
                  <a:ext uri="{0D108BD9-81ED-4DB2-BD59-A6C34878D82A}">
                    <a16:rowId xmlns:a16="http://schemas.microsoft.com/office/drawing/2014/main" val="2481998588"/>
                  </a:ext>
                </a:extLst>
              </a:tr>
              <a:tr h="503766">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pPr lvl="0">
                        <a:buNone/>
                      </a:pPr>
                      <a:r>
                        <a:rPr lang="en-US" sz="2400" b="1">
                          <a:solidFill>
                            <a:srgbClr val="FF0000"/>
                          </a:solidFill>
                        </a:rPr>
                        <a:t> </a:t>
                      </a:r>
                      <a:r>
                        <a:rPr lang="en-US" sz="2400" b="1" i="0" u="none" strike="noStrike" noProof="0">
                          <a:latin typeface="Calibri"/>
                        </a:rPr>
                        <a:t>  0</a:t>
                      </a:r>
                      <a:endParaRPr lang="en-US" sz="2400"/>
                    </a:p>
                  </a:txBody>
                  <a:tcPr marL="70414" marR="70414" marT="35207" marB="35207"/>
                </a:tc>
                <a:tc>
                  <a:txBody>
                    <a:bodyPr/>
                    <a:lstStyle/>
                    <a:p>
                      <a:pPr lvl="0">
                        <a:buNone/>
                      </a:pPr>
                      <a:r>
                        <a:rPr lang="en-US" sz="2400" b="1" i="0" u="none" strike="noStrike" noProof="0">
                          <a:latin typeface="Calibri"/>
                        </a:rPr>
                        <a:t>  1</a:t>
                      </a:r>
                      <a:endParaRPr lang="en-US" sz="2400"/>
                    </a:p>
                  </a:txBody>
                  <a:tcPr marL="70414" marR="70414" marT="35207" marB="35207"/>
                </a:tc>
                <a:extLst>
                  <a:ext uri="{0D108BD9-81ED-4DB2-BD59-A6C34878D82A}">
                    <a16:rowId xmlns:a16="http://schemas.microsoft.com/office/drawing/2014/main" val="378019498"/>
                  </a:ext>
                </a:extLst>
              </a:tr>
            </a:tbl>
          </a:graphicData>
        </a:graphic>
      </p:graphicFrame>
      <p:graphicFrame>
        <p:nvGraphicFramePr>
          <p:cNvPr id="15" name="Table 8">
            <a:extLst>
              <a:ext uri="{FF2B5EF4-FFF2-40B4-BE49-F238E27FC236}">
                <a16:creationId xmlns:a16="http://schemas.microsoft.com/office/drawing/2014/main" id="{AD4C5B0A-9EDD-4CB9-9283-60E8F540FC4F}"/>
              </a:ext>
            </a:extLst>
          </p:cNvPr>
          <p:cNvGraphicFramePr>
            <a:graphicFrameLocks noGrp="1"/>
          </p:cNvGraphicFramePr>
          <p:nvPr>
            <p:extLst>
              <p:ext uri="{D42A27DB-BD31-4B8C-83A1-F6EECF244321}">
                <p14:modId xmlns:p14="http://schemas.microsoft.com/office/powerpoint/2010/main" val="1812885963"/>
              </p:ext>
            </p:extLst>
          </p:nvPr>
        </p:nvGraphicFramePr>
        <p:xfrm>
          <a:off x="9690459" y="4587455"/>
          <a:ext cx="1916112" cy="1448689"/>
        </p:xfrm>
        <a:graphic>
          <a:graphicData uri="http://schemas.openxmlformats.org/drawingml/2006/table">
            <a:tbl>
              <a:tblPr firstRow="1">
                <a:tableStyleId>{5940675A-B579-460E-94D1-54222C63F5DA}</a:tableStyleId>
              </a:tblPr>
              <a:tblGrid>
                <a:gridCol w="607587">
                  <a:extLst>
                    <a:ext uri="{9D8B030D-6E8A-4147-A177-3AD203B41FA5}">
                      <a16:colId xmlns:a16="http://schemas.microsoft.com/office/drawing/2014/main" val="3059130917"/>
                    </a:ext>
                  </a:extLst>
                </a:gridCol>
                <a:gridCol w="674266">
                  <a:extLst>
                    <a:ext uri="{9D8B030D-6E8A-4147-A177-3AD203B41FA5}">
                      <a16:colId xmlns:a16="http://schemas.microsoft.com/office/drawing/2014/main" val="2963258579"/>
                    </a:ext>
                  </a:extLst>
                </a:gridCol>
                <a:gridCol w="634259">
                  <a:extLst>
                    <a:ext uri="{9D8B030D-6E8A-4147-A177-3AD203B41FA5}">
                      <a16:colId xmlns:a16="http://schemas.microsoft.com/office/drawing/2014/main" val="718857717"/>
                    </a:ext>
                  </a:extLst>
                </a:gridCol>
              </a:tblGrid>
              <a:tr h="503766">
                <a:tc>
                  <a:txBody>
                    <a:bodyPr/>
                    <a:lstStyle/>
                    <a:p>
                      <a:pPr lvl="0">
                        <a:buNone/>
                      </a:pPr>
                      <a:r>
                        <a:rPr lang="en-US" sz="2400" b="1"/>
                        <a:t>   1</a:t>
                      </a:r>
                    </a:p>
                  </a:txBody>
                  <a:tcPr marL="70414" marR="70414" marT="35207" marB="35207"/>
                </a:tc>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pPr lvl="0">
                        <a:buNone/>
                      </a:pPr>
                      <a:r>
                        <a:rPr lang="en-US" sz="2400" b="1" i="0" u="none" strike="noStrike" noProof="0">
                          <a:latin typeface="Calibri"/>
                        </a:rPr>
                        <a:t>  1</a:t>
                      </a:r>
                      <a:endParaRPr lang="en-US" sz="2400"/>
                    </a:p>
                  </a:txBody>
                  <a:tcPr marL="70414" marR="70414" marT="35207" marB="35207"/>
                </a:tc>
                <a:extLst>
                  <a:ext uri="{0D108BD9-81ED-4DB2-BD59-A6C34878D82A}">
                    <a16:rowId xmlns:a16="http://schemas.microsoft.com/office/drawing/2014/main" val="1853635514"/>
                  </a:ext>
                </a:extLst>
              </a:tr>
              <a:tr h="441157">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tc>
                  <a:txBody>
                    <a:bodyPr/>
                    <a:lstStyle/>
                    <a:p>
                      <a:r>
                        <a:rPr lang="en-US" sz="2400" b="1">
                          <a:solidFill>
                            <a:srgbClr val="FF0000"/>
                          </a:solidFill>
                        </a:rPr>
                        <a:t> </a:t>
                      </a:r>
                      <a:r>
                        <a:rPr lang="en-US" sz="2400" b="1" i="0" u="none" strike="noStrike" noProof="0">
                          <a:latin typeface="Calibri"/>
                        </a:rPr>
                        <a:t>  1</a:t>
                      </a:r>
                    </a:p>
                  </a:txBody>
                  <a:tcPr marL="70414" marR="70414" marT="35207" marB="35207"/>
                </a:tc>
                <a:tc>
                  <a:txBody>
                    <a:bodyPr/>
                    <a:lstStyle/>
                    <a:p>
                      <a:r>
                        <a:rPr lang="en-US" sz="2400" b="1">
                          <a:solidFill>
                            <a:srgbClr val="FF0000"/>
                          </a:solidFill>
                        </a:rPr>
                        <a:t> </a:t>
                      </a:r>
                      <a:r>
                        <a:rPr lang="en-US" sz="2400" b="1" i="0" u="none" strike="noStrike" noProof="0">
                          <a:latin typeface="Calibri"/>
                        </a:rPr>
                        <a:t> 0</a:t>
                      </a:r>
                      <a:endParaRPr lang="en-US" sz="2400" b="1"/>
                    </a:p>
                  </a:txBody>
                  <a:tcPr marL="70414" marR="70414" marT="35207" marB="35207"/>
                </a:tc>
                <a:extLst>
                  <a:ext uri="{0D108BD9-81ED-4DB2-BD59-A6C34878D82A}">
                    <a16:rowId xmlns:a16="http://schemas.microsoft.com/office/drawing/2014/main" val="2481998588"/>
                  </a:ext>
                </a:extLst>
              </a:tr>
              <a:tr h="503766">
                <a:tc>
                  <a:txBody>
                    <a:bodyPr/>
                    <a:lstStyle/>
                    <a:p>
                      <a:r>
                        <a:rPr lang="en-US" sz="2400" b="1">
                          <a:solidFill>
                            <a:srgbClr val="FF0000"/>
                          </a:solidFill>
                        </a:rPr>
                        <a:t>  </a:t>
                      </a:r>
                      <a:r>
                        <a:rPr lang="en-US" sz="2400" b="1" i="0" u="none" strike="noStrike" noProof="0">
                          <a:latin typeface="Calibri"/>
                        </a:rPr>
                        <a:t> 1</a:t>
                      </a:r>
                      <a:endParaRPr lang="en-US" sz="2400" b="1"/>
                    </a:p>
                  </a:txBody>
                  <a:tcPr marL="70414" marR="70414" marT="35207" marB="35207"/>
                </a:tc>
                <a:tc>
                  <a:txBody>
                    <a:bodyPr/>
                    <a:lstStyle/>
                    <a:p>
                      <a:pPr lvl="0">
                        <a:buNone/>
                      </a:pPr>
                      <a:r>
                        <a:rPr lang="en-US" sz="2400" b="1">
                          <a:solidFill>
                            <a:srgbClr val="FF0000"/>
                          </a:solidFill>
                        </a:rPr>
                        <a:t> </a:t>
                      </a:r>
                      <a:r>
                        <a:rPr lang="en-US" sz="2400" b="1" i="0" u="none" strike="noStrike" noProof="0">
                          <a:latin typeface="Calibri"/>
                        </a:rPr>
                        <a:t>  0</a:t>
                      </a:r>
                      <a:endParaRPr lang="en-US" sz="2400"/>
                    </a:p>
                  </a:txBody>
                  <a:tcPr marL="70414" marR="70414" marT="35207" marB="35207"/>
                </a:tc>
                <a:tc>
                  <a:txBody>
                    <a:bodyPr/>
                    <a:lstStyle/>
                    <a:p>
                      <a:pPr lvl="0">
                        <a:buNone/>
                      </a:pPr>
                      <a:r>
                        <a:rPr lang="en-US" sz="2400" b="1" i="0" u="none" strike="noStrike" noProof="0">
                          <a:latin typeface="Calibri"/>
                        </a:rPr>
                        <a:t>  1</a:t>
                      </a:r>
                      <a:endParaRPr lang="en-US" sz="2400"/>
                    </a:p>
                  </a:txBody>
                  <a:tcPr marL="70414" marR="70414" marT="35207" marB="35207"/>
                </a:tc>
                <a:extLst>
                  <a:ext uri="{0D108BD9-81ED-4DB2-BD59-A6C34878D82A}">
                    <a16:rowId xmlns:a16="http://schemas.microsoft.com/office/drawing/2014/main" val="378019498"/>
                  </a:ext>
                </a:extLst>
              </a:tr>
            </a:tbl>
          </a:graphicData>
        </a:graphic>
      </p:graphicFrame>
      <p:sp>
        <p:nvSpPr>
          <p:cNvPr id="3" name="TextBox 2">
            <a:extLst>
              <a:ext uri="{FF2B5EF4-FFF2-40B4-BE49-F238E27FC236}">
                <a16:creationId xmlns:a16="http://schemas.microsoft.com/office/drawing/2014/main" id="{664823CE-8B3B-454B-952D-6616FC5671D7}"/>
              </a:ext>
            </a:extLst>
          </p:cNvPr>
          <p:cNvSpPr txBox="1"/>
          <p:nvPr/>
        </p:nvSpPr>
        <p:spPr>
          <a:xfrm>
            <a:off x="8750061" y="35885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t>
            </a:r>
            <a:r>
              <a:rPr lang="en-US" b="1">
                <a:cs typeface="Calibri"/>
              </a:rPr>
              <a:t>CN=1</a:t>
            </a:r>
          </a:p>
        </p:txBody>
      </p:sp>
      <p:sp>
        <p:nvSpPr>
          <p:cNvPr id="4" name="TextBox 3">
            <a:extLst>
              <a:ext uri="{FF2B5EF4-FFF2-40B4-BE49-F238E27FC236}">
                <a16:creationId xmlns:a16="http://schemas.microsoft.com/office/drawing/2014/main" id="{629AEBD0-E051-44ED-A1AC-70B0A7FA6D52}"/>
              </a:ext>
            </a:extLst>
          </p:cNvPr>
          <p:cNvSpPr txBox="1"/>
          <p:nvPr/>
        </p:nvSpPr>
        <p:spPr>
          <a:xfrm>
            <a:off x="6793841" y="61324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             CN=3</a:t>
            </a:r>
            <a:endParaRPr lang="en-US">
              <a:cs typeface="Calibri"/>
            </a:endParaRPr>
          </a:p>
        </p:txBody>
      </p:sp>
      <p:sp>
        <p:nvSpPr>
          <p:cNvPr id="5" name="TextBox 4">
            <a:extLst>
              <a:ext uri="{FF2B5EF4-FFF2-40B4-BE49-F238E27FC236}">
                <a16:creationId xmlns:a16="http://schemas.microsoft.com/office/drawing/2014/main" id="{32C3336E-714B-414B-B2E2-57AA54FB75A4}"/>
              </a:ext>
            </a:extLst>
          </p:cNvPr>
          <p:cNvSpPr txBox="1"/>
          <p:nvPr/>
        </p:nvSpPr>
        <p:spPr>
          <a:xfrm>
            <a:off x="4046867" y="61172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t>
            </a:r>
            <a:r>
              <a:rPr lang="en-US" b="1">
                <a:cs typeface="Calibri"/>
              </a:rPr>
              <a:t> CN=2</a:t>
            </a:r>
          </a:p>
        </p:txBody>
      </p:sp>
      <p:sp>
        <p:nvSpPr>
          <p:cNvPr id="6" name="TextBox 5">
            <a:extLst>
              <a:ext uri="{FF2B5EF4-FFF2-40B4-BE49-F238E27FC236}">
                <a16:creationId xmlns:a16="http://schemas.microsoft.com/office/drawing/2014/main" id="{DB6ED7C0-4990-4365-9A08-58499B41FAB2}"/>
              </a:ext>
            </a:extLst>
          </p:cNvPr>
          <p:cNvSpPr txBox="1"/>
          <p:nvPr/>
        </p:nvSpPr>
        <p:spPr>
          <a:xfrm>
            <a:off x="9523742" y="61163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t>
            </a:r>
            <a:r>
              <a:rPr lang="en-US" b="1">
                <a:cs typeface="Calibri"/>
              </a:rPr>
              <a:t>CN=4</a:t>
            </a:r>
          </a:p>
        </p:txBody>
      </p:sp>
      <p:sp>
        <p:nvSpPr>
          <p:cNvPr id="9" name="TextBox 8">
            <a:extLst>
              <a:ext uri="{FF2B5EF4-FFF2-40B4-BE49-F238E27FC236}">
                <a16:creationId xmlns:a16="http://schemas.microsoft.com/office/drawing/2014/main" id="{3C0E172C-B77A-484D-AA3F-91396D36A344}"/>
              </a:ext>
            </a:extLst>
          </p:cNvPr>
          <p:cNvSpPr txBox="1"/>
          <p:nvPr/>
        </p:nvSpPr>
        <p:spPr>
          <a:xfrm>
            <a:off x="5267145" y="35849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t>
            </a:r>
            <a:r>
              <a:rPr lang="en-US" b="1">
                <a:cs typeface="Calibri"/>
              </a:rPr>
              <a:t> CN=0</a:t>
            </a:r>
          </a:p>
        </p:txBody>
      </p:sp>
    </p:spTree>
    <p:extLst>
      <p:ext uri="{BB962C8B-B14F-4D97-AF65-F5344CB8AC3E}">
        <p14:creationId xmlns:p14="http://schemas.microsoft.com/office/powerpoint/2010/main" val="329690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4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5" name="Group 4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D7D9EC3-684E-4FA3-8E55-6C4D2280FD75}"/>
              </a:ext>
            </a:extLst>
          </p:cNvPr>
          <p:cNvSpPr>
            <a:spLocks noGrp="1"/>
          </p:cNvSpPr>
          <p:nvPr>
            <p:ph type="title"/>
          </p:nvPr>
        </p:nvSpPr>
        <p:spPr>
          <a:xfrm>
            <a:off x="535020" y="685800"/>
            <a:ext cx="2780271" cy="5105400"/>
          </a:xfrm>
        </p:spPr>
        <p:txBody>
          <a:bodyPr>
            <a:normAutofit/>
          </a:bodyPr>
          <a:lstStyle/>
          <a:p>
            <a:r>
              <a:rPr lang="en-US" sz="4000">
                <a:solidFill>
                  <a:srgbClr val="FFFFFF"/>
                </a:solidFill>
                <a:latin typeface="Britannic Bold"/>
                <a:ea typeface="+mj-lt"/>
                <a:cs typeface="+mj-lt"/>
              </a:rPr>
              <a:t>False Minutiae Removal</a:t>
            </a:r>
            <a:endParaRPr lang="en-US" sz="4000">
              <a:solidFill>
                <a:srgbClr val="FFFFFF"/>
              </a:solidFill>
              <a:latin typeface="Britannic Bold"/>
            </a:endParaRPr>
          </a:p>
        </p:txBody>
      </p:sp>
      <p:graphicFrame>
        <p:nvGraphicFramePr>
          <p:cNvPr id="17" name="Diagram 17">
            <a:extLst>
              <a:ext uri="{FF2B5EF4-FFF2-40B4-BE49-F238E27FC236}">
                <a16:creationId xmlns:a16="http://schemas.microsoft.com/office/drawing/2014/main" id="{745C6F17-7D50-4BC6-89F6-61E60F900968}"/>
              </a:ext>
            </a:extLst>
          </p:cNvPr>
          <p:cNvGraphicFramePr>
            <a:graphicFrameLocks noGrp="1"/>
          </p:cNvGraphicFramePr>
          <p:nvPr>
            <p:ph idx="1"/>
            <p:extLst>
              <p:ext uri="{D42A27DB-BD31-4B8C-83A1-F6EECF244321}">
                <p14:modId xmlns:p14="http://schemas.microsoft.com/office/powerpoint/2010/main" val="181162568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819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lowchart: Document 2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C260D-490A-470C-A150-98D9A9F84AE8}"/>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3200" b="1" kern="1200">
                <a:solidFill>
                  <a:srgbClr val="FFFFFF"/>
                </a:solidFill>
                <a:latin typeface="+mj-lt"/>
                <a:ea typeface="+mj-ea"/>
                <a:cs typeface="+mj-cs"/>
              </a:rPr>
              <a:t>Examples of false minutiae</a:t>
            </a:r>
          </a:p>
        </p:txBody>
      </p:sp>
      <p:pic>
        <p:nvPicPr>
          <p:cNvPr id="4" name="Picture 4" descr="Shape, polygon&#10;&#10;Description automatically generated">
            <a:extLst>
              <a:ext uri="{FF2B5EF4-FFF2-40B4-BE49-F238E27FC236}">
                <a16:creationId xmlns:a16="http://schemas.microsoft.com/office/drawing/2014/main" id="{23945651-0166-4896-A644-38834E328DFC}"/>
              </a:ext>
            </a:extLst>
          </p:cNvPr>
          <p:cNvPicPr>
            <a:picLocks noGrp="1" noChangeAspect="1"/>
          </p:cNvPicPr>
          <p:nvPr>
            <p:ph idx="1"/>
          </p:nvPr>
        </p:nvPicPr>
        <p:blipFill>
          <a:blip r:embed="rId2"/>
          <a:stretch>
            <a:fillRect/>
          </a:stretch>
        </p:blipFill>
        <p:spPr>
          <a:xfrm>
            <a:off x="4711140" y="363787"/>
            <a:ext cx="7347537" cy="4463628"/>
          </a:xfrm>
          <a:prstGeom prst="rect">
            <a:avLst/>
          </a:prstGeom>
        </p:spPr>
      </p:pic>
      <p:pic>
        <p:nvPicPr>
          <p:cNvPr id="26" name="Picture 25" descr="A picture containing diagram&#10;&#10;Description automatically generated">
            <a:extLst>
              <a:ext uri="{FF2B5EF4-FFF2-40B4-BE49-F238E27FC236}">
                <a16:creationId xmlns:a16="http://schemas.microsoft.com/office/drawing/2014/main" id="{355C8FBE-B997-4E6E-935D-65B3D9957218}"/>
              </a:ext>
            </a:extLst>
          </p:cNvPr>
          <p:cNvPicPr>
            <a:picLocks noChangeAspect="1"/>
          </p:cNvPicPr>
          <p:nvPr/>
        </p:nvPicPr>
        <p:blipFill>
          <a:blip r:embed="rId3"/>
          <a:stretch>
            <a:fillRect/>
          </a:stretch>
        </p:blipFill>
        <p:spPr>
          <a:xfrm>
            <a:off x="842515" y="5076645"/>
            <a:ext cx="3577086" cy="1765540"/>
          </a:xfrm>
          <a:prstGeom prst="rect">
            <a:avLst/>
          </a:prstGeom>
        </p:spPr>
      </p:pic>
      <p:sp>
        <p:nvSpPr>
          <p:cNvPr id="28" name="TextBox 27">
            <a:extLst>
              <a:ext uri="{FF2B5EF4-FFF2-40B4-BE49-F238E27FC236}">
                <a16:creationId xmlns:a16="http://schemas.microsoft.com/office/drawing/2014/main" id="{C3E7E874-E93B-42F0-96C5-4966D8890840}"/>
              </a:ext>
            </a:extLst>
          </p:cNvPr>
          <p:cNvSpPr txBox="1"/>
          <p:nvPr/>
        </p:nvSpPr>
        <p:spPr>
          <a:xfrm>
            <a:off x="5730815" y="565892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cs typeface="Calibri"/>
              </a:rPr>
              <a:t>REAL MINUTIAE:</a:t>
            </a:r>
          </a:p>
          <a:p>
            <a:r>
              <a:rPr lang="en-US">
                <a:cs typeface="Calibri"/>
              </a:rPr>
              <a:t>(a) Ridge bifurcation</a:t>
            </a:r>
            <a:endParaRPr lang="en-US">
              <a:ea typeface="+mn-lt"/>
              <a:cs typeface="+mn-lt"/>
            </a:endParaRPr>
          </a:p>
          <a:p>
            <a:r>
              <a:rPr lang="en-US">
                <a:cs typeface="Calibri"/>
              </a:rPr>
              <a:t>(b) Ridge ending</a:t>
            </a:r>
            <a:endParaRPr lang="en-US">
              <a:ea typeface="+mn-lt"/>
              <a:cs typeface="+mn-lt"/>
            </a:endParaRPr>
          </a:p>
          <a:p>
            <a:pPr algn="l"/>
            <a:endParaRPr lang="en-US">
              <a:cs typeface="Calibri"/>
            </a:endParaRPr>
          </a:p>
        </p:txBody>
      </p:sp>
    </p:spTree>
    <p:extLst>
      <p:ext uri="{BB962C8B-B14F-4D97-AF65-F5344CB8AC3E}">
        <p14:creationId xmlns:p14="http://schemas.microsoft.com/office/powerpoint/2010/main" val="2804313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B8031-28CA-435C-8620-E6A81691DC3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Procedures to Remove false minutiae</a:t>
            </a:r>
            <a:endParaRPr lang="en-US" sz="4000">
              <a:solidFill>
                <a:srgbClr val="FFFFFF"/>
              </a:solidFill>
            </a:endParaRPr>
          </a:p>
        </p:txBody>
      </p:sp>
      <p:sp>
        <p:nvSpPr>
          <p:cNvPr id="3" name="Content Placeholder 2">
            <a:extLst>
              <a:ext uri="{FF2B5EF4-FFF2-40B4-BE49-F238E27FC236}">
                <a16:creationId xmlns:a16="http://schemas.microsoft.com/office/drawing/2014/main" id="{214D6A0C-56E1-4F05-9F2E-1707136563DD}"/>
              </a:ext>
            </a:extLst>
          </p:cNvPr>
          <p:cNvSpPr>
            <a:spLocks noGrp="1"/>
          </p:cNvSpPr>
          <p:nvPr>
            <p:ph idx="1"/>
          </p:nvPr>
        </p:nvSpPr>
        <p:spPr>
          <a:xfrm>
            <a:off x="4810259" y="649480"/>
            <a:ext cx="6555347" cy="5546047"/>
          </a:xfrm>
        </p:spPr>
        <p:txBody>
          <a:bodyPr anchor="ctr">
            <a:normAutofit fontScale="92500" lnSpcReduction="10000"/>
          </a:bodyPr>
          <a:lstStyle/>
          <a:p>
            <a:r>
              <a:rPr lang="en-US" sz="2000">
                <a:ea typeface="+mn-lt"/>
                <a:cs typeface="+mn-lt"/>
              </a:rPr>
              <a:t>If the distance between one bifurcation and one termination is less than D and the two minutiae are in the same ridge (spur), remove both of them. D is the average inter-ridge width representing the average distance between two parallel neighboring ridges</a:t>
            </a:r>
            <a:endParaRPr lang="en-US">
              <a:cs typeface="Calibri"/>
            </a:endParaRPr>
          </a:p>
          <a:p>
            <a:r>
              <a:rPr lang="en-US" sz="2000">
                <a:ea typeface="+mn-lt"/>
                <a:cs typeface="+mn-lt"/>
              </a:rPr>
              <a:t> If the distance between two bifurcations is less than D and they are in the same ridge, remove the two bifurcations (multiple breaks, lake, triangle and ladder cases)</a:t>
            </a:r>
          </a:p>
          <a:p>
            <a:r>
              <a:rPr lang="en-US" sz="2000">
                <a:ea typeface="+mn-lt"/>
                <a:cs typeface="+mn-lt"/>
              </a:rPr>
              <a:t>If two terminations are within a distance D and their directions are coincident with a small angle variation and they suffice the condition that no any other termination is located between the two terminations, then the two terminations are regarded as false minutia derived from a broken ridge and are removed (break, island and dot case)</a:t>
            </a:r>
            <a:endParaRPr lang="en-US">
              <a:cs typeface="Calibri" panose="020F0502020204030204"/>
            </a:endParaRPr>
          </a:p>
          <a:p>
            <a:r>
              <a:rPr lang="en-US" sz="2000">
                <a:ea typeface="+mn-lt"/>
                <a:cs typeface="+mn-lt"/>
              </a:rPr>
              <a:t>If two terminations are located in a short ridge with length less than D, remove the two terminations</a:t>
            </a:r>
            <a:endParaRPr lang="en-US">
              <a:cs typeface="Calibri" panose="020F0502020204030204"/>
            </a:endParaRPr>
          </a:p>
          <a:p>
            <a:r>
              <a:rPr lang="en-US" sz="2000">
                <a:ea typeface="+mn-lt"/>
                <a:cs typeface="+mn-lt"/>
              </a:rPr>
              <a:t> If a branch point has at least two neighboring branch points, which are each no further away than maximum distance threshold value and these branch points are closely connected on common line segment the remove the branch points (wrinkle)</a:t>
            </a:r>
            <a:endParaRPr lang="en-US">
              <a:cs typeface="Calibri"/>
            </a:endParaRPr>
          </a:p>
        </p:txBody>
      </p:sp>
    </p:spTree>
    <p:extLst>
      <p:ext uri="{BB962C8B-B14F-4D97-AF65-F5344CB8AC3E}">
        <p14:creationId xmlns:p14="http://schemas.microsoft.com/office/powerpoint/2010/main" val="326750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6EE99-9939-4C16-8013-F2FD2B0EFE1B}"/>
              </a:ext>
            </a:extLst>
          </p:cNvPr>
          <p:cNvSpPr>
            <a:spLocks noGrp="1"/>
          </p:cNvSpPr>
          <p:nvPr>
            <p:ph type="title"/>
          </p:nvPr>
        </p:nvSpPr>
        <p:spPr>
          <a:xfrm>
            <a:off x="1371599" y="294538"/>
            <a:ext cx="9895951" cy="1033669"/>
          </a:xfrm>
        </p:spPr>
        <p:txBody>
          <a:bodyPr>
            <a:normAutofit/>
          </a:bodyPr>
          <a:lstStyle/>
          <a:p>
            <a:r>
              <a:rPr lang="en-US" sz="4000" b="1">
                <a:solidFill>
                  <a:srgbClr val="FFFFFF"/>
                </a:solidFill>
                <a:cs typeface="Calibri Light"/>
              </a:rPr>
              <a:t>Multimodal Biometric Fusion</a:t>
            </a:r>
          </a:p>
        </p:txBody>
      </p:sp>
      <p:sp>
        <p:nvSpPr>
          <p:cNvPr id="3" name="Content Placeholder 2">
            <a:extLst>
              <a:ext uri="{FF2B5EF4-FFF2-40B4-BE49-F238E27FC236}">
                <a16:creationId xmlns:a16="http://schemas.microsoft.com/office/drawing/2014/main" id="{57FE3D16-AAFB-4FB4-84A0-7467D4618066}"/>
              </a:ext>
            </a:extLst>
          </p:cNvPr>
          <p:cNvSpPr>
            <a:spLocks noGrp="1"/>
          </p:cNvSpPr>
          <p:nvPr>
            <p:ph idx="1"/>
          </p:nvPr>
        </p:nvSpPr>
        <p:spPr>
          <a:xfrm>
            <a:off x="1371599" y="2318197"/>
            <a:ext cx="9724031" cy="3683358"/>
          </a:xfrm>
        </p:spPr>
        <p:txBody>
          <a:bodyPr vert="horz" lIns="91440" tIns="45720" rIns="91440" bIns="45720" rtlCol="0" anchor="ctr">
            <a:normAutofit/>
          </a:bodyPr>
          <a:lstStyle/>
          <a:p>
            <a:endParaRPr lang="en-US" sz="2000">
              <a:cs typeface="Calibri" panose="020F0502020204030204"/>
            </a:endParaRPr>
          </a:p>
          <a:p>
            <a:endParaRPr lang="en-US" sz="2000"/>
          </a:p>
          <a:p>
            <a:pPr marL="0" indent="0">
              <a:buNone/>
            </a:pPr>
            <a:endParaRPr lang="en-US" sz="2000">
              <a:cs typeface="Calibri"/>
            </a:endParaRPr>
          </a:p>
          <a:p>
            <a:pPr marL="0" indent="0">
              <a:buNone/>
            </a:pPr>
            <a:endParaRPr lang="en-US" sz="2000">
              <a:cs typeface="Calibri"/>
            </a:endParaRPr>
          </a:p>
          <a:p>
            <a:endParaRPr lang="en-US" sz="2000">
              <a:cs typeface="Calibri"/>
            </a:endParaRPr>
          </a:p>
          <a:p>
            <a:endParaRPr lang="en-US" sz="2000"/>
          </a:p>
          <a:p>
            <a:endParaRPr lang="en-US" sz="2000"/>
          </a:p>
          <a:p>
            <a:endParaRPr lang="en-US" sz="2000">
              <a:cs typeface="Calibri"/>
            </a:endParaRPr>
          </a:p>
        </p:txBody>
      </p:sp>
      <p:sp>
        <p:nvSpPr>
          <p:cNvPr id="36" name="Rectangle: Rounded Corners 35">
            <a:extLst>
              <a:ext uri="{FF2B5EF4-FFF2-40B4-BE49-F238E27FC236}">
                <a16:creationId xmlns:a16="http://schemas.microsoft.com/office/drawing/2014/main" id="{CE8A333E-D145-4D4F-8B10-26DD87D492FB}"/>
              </a:ext>
            </a:extLst>
          </p:cNvPr>
          <p:cNvSpPr/>
          <p:nvPr/>
        </p:nvSpPr>
        <p:spPr>
          <a:xfrm>
            <a:off x="3045484" y="2046258"/>
            <a:ext cx="1408980" cy="920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Minutiae</a:t>
            </a:r>
          </a:p>
          <a:p>
            <a:pPr algn="ctr"/>
            <a:r>
              <a:rPr lang="en-US">
                <a:cs typeface="Calibri"/>
              </a:rPr>
              <a:t>Match</a:t>
            </a:r>
          </a:p>
        </p:txBody>
      </p:sp>
      <p:sp>
        <p:nvSpPr>
          <p:cNvPr id="37" name="Rectangle: Rounded Corners 36">
            <a:extLst>
              <a:ext uri="{FF2B5EF4-FFF2-40B4-BE49-F238E27FC236}">
                <a16:creationId xmlns:a16="http://schemas.microsoft.com/office/drawing/2014/main" id="{BC38A0F6-446F-41A2-8FEC-661852B0710F}"/>
              </a:ext>
            </a:extLst>
          </p:cNvPr>
          <p:cNvSpPr/>
          <p:nvPr/>
        </p:nvSpPr>
        <p:spPr>
          <a:xfrm>
            <a:off x="3044585" y="4733925"/>
            <a:ext cx="1279583" cy="920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Uniform</a:t>
            </a:r>
          </a:p>
          <a:p>
            <a:pPr algn="ctr"/>
            <a:r>
              <a:rPr lang="en-US">
                <a:cs typeface="Calibri"/>
              </a:rPr>
              <a:t>LBP</a:t>
            </a:r>
          </a:p>
        </p:txBody>
      </p:sp>
      <p:sp>
        <p:nvSpPr>
          <p:cNvPr id="4" name="Rectangle: Rounded Corners 3">
            <a:extLst>
              <a:ext uri="{FF2B5EF4-FFF2-40B4-BE49-F238E27FC236}">
                <a16:creationId xmlns:a16="http://schemas.microsoft.com/office/drawing/2014/main" id="{4B3A1CBD-80DE-4736-A800-81BD38BB0580}"/>
              </a:ext>
            </a:extLst>
          </p:cNvPr>
          <p:cNvSpPr/>
          <p:nvPr/>
        </p:nvSpPr>
        <p:spPr>
          <a:xfrm>
            <a:off x="6091687" y="2173857"/>
            <a:ext cx="1250829" cy="905773"/>
          </a:xfrm>
          <a:prstGeom prst="round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pPr algn="ctr"/>
            <a:r>
              <a:rPr lang="en-US">
                <a:cs typeface="Calibri"/>
              </a:rPr>
              <a:t>Matching</a:t>
            </a:r>
          </a:p>
          <a:p>
            <a:pPr algn="ctr"/>
            <a:r>
              <a:rPr lang="en-US">
                <a:cs typeface="Calibri"/>
              </a:rPr>
              <a:t>Score</a:t>
            </a:r>
          </a:p>
        </p:txBody>
      </p:sp>
      <p:sp>
        <p:nvSpPr>
          <p:cNvPr id="5" name="Rectangle: Rounded Corners 4">
            <a:extLst>
              <a:ext uri="{FF2B5EF4-FFF2-40B4-BE49-F238E27FC236}">
                <a16:creationId xmlns:a16="http://schemas.microsoft.com/office/drawing/2014/main" id="{0B8290D4-1760-4B01-B649-6080F3426925}"/>
              </a:ext>
            </a:extLst>
          </p:cNvPr>
          <p:cNvSpPr/>
          <p:nvPr/>
        </p:nvSpPr>
        <p:spPr>
          <a:xfrm>
            <a:off x="6105165" y="4847147"/>
            <a:ext cx="1236451" cy="920150"/>
          </a:xfrm>
          <a:prstGeom prst="round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pPr algn="ctr"/>
            <a:r>
              <a:rPr lang="en-US">
                <a:cs typeface="Calibri"/>
              </a:rPr>
              <a:t>Matching</a:t>
            </a:r>
          </a:p>
          <a:p>
            <a:pPr algn="ctr"/>
            <a:r>
              <a:rPr lang="en-US">
                <a:cs typeface="Calibri"/>
              </a:rPr>
              <a:t>Score</a:t>
            </a:r>
          </a:p>
        </p:txBody>
      </p:sp>
      <p:sp>
        <p:nvSpPr>
          <p:cNvPr id="6" name="Rectangle 5">
            <a:extLst>
              <a:ext uri="{FF2B5EF4-FFF2-40B4-BE49-F238E27FC236}">
                <a16:creationId xmlns:a16="http://schemas.microsoft.com/office/drawing/2014/main" id="{008A279D-2B26-4E88-9A95-19188B09F220}"/>
              </a:ext>
            </a:extLst>
          </p:cNvPr>
          <p:cNvSpPr/>
          <p:nvPr/>
        </p:nvSpPr>
        <p:spPr>
          <a:xfrm>
            <a:off x="8505286" y="2172061"/>
            <a:ext cx="1107055" cy="3479318"/>
          </a:xfrm>
          <a:prstGeom prst="rect">
            <a:avLst/>
          </a:prstGeom>
        </p:spPr>
        <p:style>
          <a:lnRef idx="1">
            <a:schemeClr val="accent4"/>
          </a:lnRef>
          <a:fillRef idx="3">
            <a:schemeClr val="accent4"/>
          </a:fillRef>
          <a:effectRef idx="2">
            <a:schemeClr val="accent4"/>
          </a:effectRef>
          <a:fontRef idx="minor">
            <a:schemeClr val="lt1"/>
          </a:fontRef>
        </p:style>
        <p:txBody>
          <a:bodyPr lIns="91440" tIns="45720" rIns="91440" bIns="45720" rtlCol="0" anchor="ctr"/>
          <a:lstStyle/>
          <a:p>
            <a:pPr algn="ctr"/>
            <a:r>
              <a:rPr lang="en-US">
                <a:cs typeface="Calibri"/>
              </a:rPr>
              <a:t>Simple</a:t>
            </a:r>
          </a:p>
          <a:p>
            <a:pPr algn="ctr"/>
            <a:r>
              <a:rPr lang="en-US">
                <a:cs typeface="Calibri"/>
              </a:rPr>
              <a:t>Product </a:t>
            </a:r>
          </a:p>
          <a:p>
            <a:pPr algn="ctr"/>
            <a:r>
              <a:rPr lang="en-US">
                <a:cs typeface="Calibri"/>
              </a:rPr>
              <a:t>Of </a:t>
            </a:r>
          </a:p>
          <a:p>
            <a:pPr algn="ctr"/>
            <a:r>
              <a:rPr lang="en-US">
                <a:cs typeface="Calibri"/>
              </a:rPr>
              <a:t>Fusion</a:t>
            </a:r>
          </a:p>
        </p:txBody>
      </p:sp>
      <p:sp>
        <p:nvSpPr>
          <p:cNvPr id="7" name="Oval 6">
            <a:extLst>
              <a:ext uri="{FF2B5EF4-FFF2-40B4-BE49-F238E27FC236}">
                <a16:creationId xmlns:a16="http://schemas.microsoft.com/office/drawing/2014/main" id="{29F05CBF-40B1-4547-ADD9-30D5FD785494}"/>
              </a:ext>
            </a:extLst>
          </p:cNvPr>
          <p:cNvSpPr/>
          <p:nvPr/>
        </p:nvSpPr>
        <p:spPr>
          <a:xfrm>
            <a:off x="10819142" y="3421991"/>
            <a:ext cx="1552753" cy="1365847"/>
          </a:xfrm>
          <a:prstGeom prst="ellipse">
            <a:avLst/>
          </a:prstGeom>
        </p:spPr>
        <p:style>
          <a:lnRef idx="0">
            <a:schemeClr val="accent4"/>
          </a:lnRef>
          <a:fillRef idx="3">
            <a:schemeClr val="accent4"/>
          </a:fillRef>
          <a:effectRef idx="3">
            <a:schemeClr val="accent4"/>
          </a:effectRef>
          <a:fontRef idx="minor">
            <a:schemeClr val="lt1"/>
          </a:fontRef>
        </p:style>
        <p:txBody>
          <a:bodyPr lIns="91440" tIns="45720" rIns="91440" bIns="45720" rtlCol="0" anchor="ctr"/>
          <a:lstStyle/>
          <a:p>
            <a:pPr algn="ctr"/>
            <a:r>
              <a:rPr lang="en-US">
                <a:cs typeface="Calibri"/>
              </a:rPr>
              <a:t>Final</a:t>
            </a:r>
            <a:endParaRPr lang="en-US"/>
          </a:p>
          <a:p>
            <a:pPr algn="ctr"/>
            <a:r>
              <a:rPr lang="en-US">
                <a:cs typeface="Calibri"/>
              </a:rPr>
              <a:t>Decision</a:t>
            </a:r>
          </a:p>
        </p:txBody>
      </p:sp>
      <p:sp>
        <p:nvSpPr>
          <p:cNvPr id="9" name="Arrow: Right 8">
            <a:extLst>
              <a:ext uri="{FF2B5EF4-FFF2-40B4-BE49-F238E27FC236}">
                <a16:creationId xmlns:a16="http://schemas.microsoft.com/office/drawing/2014/main" id="{3CD9682F-43D6-4642-BD3D-68008F6898CD}"/>
              </a:ext>
            </a:extLst>
          </p:cNvPr>
          <p:cNvSpPr/>
          <p:nvPr/>
        </p:nvSpPr>
        <p:spPr>
          <a:xfrm>
            <a:off x="4459303" y="2312361"/>
            <a:ext cx="1639018" cy="431321"/>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B4CDE55C-CC8E-4CA5-9166-2F45A8761FBC}"/>
              </a:ext>
            </a:extLst>
          </p:cNvPr>
          <p:cNvSpPr/>
          <p:nvPr/>
        </p:nvSpPr>
        <p:spPr>
          <a:xfrm>
            <a:off x="4329905" y="4957794"/>
            <a:ext cx="1768415" cy="474453"/>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1D4C259F-B4DF-4402-8510-4CC4E6B76A9E}"/>
              </a:ext>
            </a:extLst>
          </p:cNvPr>
          <p:cNvSpPr/>
          <p:nvPr/>
        </p:nvSpPr>
        <p:spPr>
          <a:xfrm>
            <a:off x="9620774" y="3692588"/>
            <a:ext cx="1193321" cy="402567"/>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DEABA0D-0F48-44B4-9C73-8ECDA1D4034D}"/>
              </a:ext>
            </a:extLst>
          </p:cNvPr>
          <p:cNvSpPr/>
          <p:nvPr/>
        </p:nvSpPr>
        <p:spPr>
          <a:xfrm>
            <a:off x="7344658" y="2379755"/>
            <a:ext cx="1164566" cy="431321"/>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2CD7DBB-105A-4CCB-98A9-82CD558574AC}"/>
              </a:ext>
            </a:extLst>
          </p:cNvPr>
          <p:cNvSpPr/>
          <p:nvPr/>
        </p:nvSpPr>
        <p:spPr>
          <a:xfrm>
            <a:off x="1564960" y="4953302"/>
            <a:ext cx="1480867" cy="48883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0F3A71B-8833-4A41-9343-D53D7DE24DAB}"/>
              </a:ext>
            </a:extLst>
          </p:cNvPr>
          <p:cNvSpPr/>
          <p:nvPr/>
        </p:nvSpPr>
        <p:spPr>
          <a:xfrm>
            <a:off x="1622470" y="2264736"/>
            <a:ext cx="1480867" cy="48883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830AE34E-E52F-4CB1-82BF-2412E4A725AA}"/>
              </a:ext>
            </a:extLst>
          </p:cNvPr>
          <p:cNvSpPr/>
          <p:nvPr/>
        </p:nvSpPr>
        <p:spPr>
          <a:xfrm>
            <a:off x="7344657" y="5025187"/>
            <a:ext cx="1164566" cy="43132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20" name="Picture 22">
            <a:extLst>
              <a:ext uri="{FF2B5EF4-FFF2-40B4-BE49-F238E27FC236}">
                <a16:creationId xmlns:a16="http://schemas.microsoft.com/office/drawing/2014/main" id="{776FB515-7235-469C-966D-3E7D4F4B3525}"/>
              </a:ext>
            </a:extLst>
          </p:cNvPr>
          <p:cNvPicPr>
            <a:picLocks noChangeAspect="1"/>
          </p:cNvPicPr>
          <p:nvPr/>
        </p:nvPicPr>
        <p:blipFill>
          <a:blip r:embed="rId2"/>
          <a:stretch>
            <a:fillRect/>
          </a:stretch>
        </p:blipFill>
        <p:spPr>
          <a:xfrm>
            <a:off x="-303003" y="1680264"/>
            <a:ext cx="2014988" cy="1657171"/>
          </a:xfrm>
          <a:prstGeom prst="rect">
            <a:avLst/>
          </a:prstGeom>
        </p:spPr>
      </p:pic>
      <p:pic>
        <p:nvPicPr>
          <p:cNvPr id="27" name="Picture 27" descr="A picture containing hairpiece&#10;&#10;Description automatically generated">
            <a:extLst>
              <a:ext uri="{FF2B5EF4-FFF2-40B4-BE49-F238E27FC236}">
                <a16:creationId xmlns:a16="http://schemas.microsoft.com/office/drawing/2014/main" id="{8AD883E1-0364-456F-B7EB-A4C1A4E503A9}"/>
              </a:ext>
            </a:extLst>
          </p:cNvPr>
          <p:cNvPicPr>
            <a:picLocks noChangeAspect="1"/>
          </p:cNvPicPr>
          <p:nvPr/>
        </p:nvPicPr>
        <p:blipFill>
          <a:blip r:embed="rId3"/>
          <a:stretch>
            <a:fillRect/>
          </a:stretch>
        </p:blipFill>
        <p:spPr>
          <a:xfrm>
            <a:off x="-226533" y="4158112"/>
            <a:ext cx="1991444" cy="1733550"/>
          </a:xfrm>
          <a:prstGeom prst="rect">
            <a:avLst/>
          </a:prstGeom>
        </p:spPr>
      </p:pic>
    </p:spTree>
    <p:extLst>
      <p:ext uri="{BB962C8B-B14F-4D97-AF65-F5344CB8AC3E}">
        <p14:creationId xmlns:p14="http://schemas.microsoft.com/office/powerpoint/2010/main" val="3632228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4F062-6054-4B5A-88D0-E44581FC11E9}"/>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Matching Score Fusion</a:t>
            </a:r>
            <a:endParaRPr lang="en-US" sz="4000">
              <a:solidFill>
                <a:srgbClr val="FFFFFF"/>
              </a:solidFill>
            </a:endParaRPr>
          </a:p>
        </p:txBody>
      </p:sp>
      <p:sp>
        <p:nvSpPr>
          <p:cNvPr id="3" name="Content Placeholder 2">
            <a:extLst>
              <a:ext uri="{FF2B5EF4-FFF2-40B4-BE49-F238E27FC236}">
                <a16:creationId xmlns:a16="http://schemas.microsoft.com/office/drawing/2014/main" id="{00505848-BFB8-4FEB-8D92-D0DA7675546C}"/>
              </a:ext>
            </a:extLst>
          </p:cNvPr>
          <p:cNvSpPr>
            <a:spLocks noGrp="1"/>
          </p:cNvSpPr>
          <p:nvPr>
            <p:ph idx="1"/>
          </p:nvPr>
        </p:nvSpPr>
        <p:spPr>
          <a:xfrm>
            <a:off x="940280" y="2433216"/>
            <a:ext cx="10155350" cy="3568339"/>
          </a:xfrm>
        </p:spPr>
        <p:txBody>
          <a:bodyPr vert="horz" lIns="91440" tIns="45720" rIns="91440" bIns="45720" rtlCol="0" anchor="ctr">
            <a:noAutofit/>
          </a:bodyPr>
          <a:lstStyle/>
          <a:p>
            <a:pPr>
              <a:buFont typeface="Arial"/>
              <a:buChar char="•"/>
            </a:pPr>
            <a:endParaRPr lang="en-US" sz="2000">
              <a:ea typeface="+mn-lt"/>
              <a:cs typeface="+mn-lt"/>
            </a:endParaRPr>
          </a:p>
          <a:p>
            <a:pPr>
              <a:buFont typeface="Arial"/>
              <a:buChar char="•"/>
            </a:pPr>
            <a:endParaRPr lang="en-US" sz="2000">
              <a:ea typeface="+mn-lt"/>
              <a:cs typeface="+mn-lt"/>
            </a:endParaRPr>
          </a:p>
          <a:p>
            <a:pPr>
              <a:buFont typeface="Arial"/>
              <a:buChar char="•"/>
            </a:pPr>
            <a:endParaRPr lang="en-US" sz="2000">
              <a:ea typeface="+mn-lt"/>
              <a:cs typeface="+mn-lt"/>
            </a:endParaRPr>
          </a:p>
          <a:p>
            <a:pPr>
              <a:buFont typeface="Arial"/>
              <a:buChar char="•"/>
            </a:pPr>
            <a:endParaRPr lang="en-US" sz="2000">
              <a:ea typeface="+mn-lt"/>
              <a:cs typeface="+mn-lt"/>
            </a:endParaRPr>
          </a:p>
          <a:p>
            <a:pPr>
              <a:buFont typeface="Arial"/>
              <a:buChar char="•"/>
            </a:pPr>
            <a:endParaRPr lang="en-US" sz="2000">
              <a:ea typeface="+mn-lt"/>
              <a:cs typeface="+mn-lt"/>
            </a:endParaRPr>
          </a:p>
          <a:p>
            <a:pPr>
              <a:buFont typeface="Arial"/>
              <a:buChar char="•"/>
            </a:pPr>
            <a:endParaRPr lang="en-US" sz="2000">
              <a:ea typeface="+mn-lt"/>
              <a:cs typeface="+mn-lt"/>
            </a:endParaRPr>
          </a:p>
          <a:p>
            <a:pPr>
              <a:buFont typeface="Arial"/>
              <a:buChar char="•"/>
            </a:pPr>
            <a:endParaRPr lang="en-US" sz="2000">
              <a:ea typeface="+mn-lt"/>
              <a:cs typeface="+mn-lt"/>
            </a:endParaRPr>
          </a:p>
          <a:p>
            <a:pPr>
              <a:buFont typeface="Arial"/>
              <a:buChar char="•"/>
            </a:pPr>
            <a:endParaRPr lang="en-US" sz="2000">
              <a:ea typeface="+mn-lt"/>
              <a:cs typeface="+mn-lt"/>
            </a:endParaRPr>
          </a:p>
          <a:p>
            <a:pPr>
              <a:buFont typeface="Arial"/>
              <a:buChar char="•"/>
            </a:pPr>
            <a:endParaRPr lang="en-US" sz="1600">
              <a:ea typeface="+mn-lt"/>
              <a:cs typeface="+mn-lt"/>
            </a:endParaRPr>
          </a:p>
          <a:p>
            <a:pPr>
              <a:buFont typeface="Arial"/>
              <a:buChar char="•"/>
            </a:pPr>
            <a:endParaRPr lang="en-US" sz="1600">
              <a:ea typeface="+mn-lt"/>
              <a:cs typeface="+mn-lt"/>
            </a:endParaRPr>
          </a:p>
          <a:p>
            <a:pPr>
              <a:buFont typeface="Arial"/>
              <a:buChar char="•"/>
            </a:pPr>
            <a:endParaRPr lang="en-US" sz="1600">
              <a:ea typeface="+mn-lt"/>
              <a:cs typeface="+mn-lt"/>
            </a:endParaRPr>
          </a:p>
          <a:p>
            <a:pPr>
              <a:buFont typeface="Arial"/>
              <a:buChar char="•"/>
            </a:pPr>
            <a:r>
              <a:rPr lang="en-US" sz="1600">
                <a:ea typeface="+mn-lt"/>
                <a:cs typeface="+mn-lt"/>
              </a:rPr>
              <a:t>Simple product Rule :</a:t>
            </a:r>
            <a:endParaRPr lang="en-US" sz="1600">
              <a:cs typeface="Calibri" panose="020F0502020204030204"/>
            </a:endParaRPr>
          </a:p>
          <a:p>
            <a:pPr>
              <a:buFont typeface="Arial"/>
              <a:buChar char="•"/>
            </a:pPr>
            <a:endParaRPr lang="en-US" sz="1600">
              <a:cs typeface="Calibri" panose="020F0502020204030204"/>
            </a:endParaRPr>
          </a:p>
          <a:p>
            <a:pPr>
              <a:buFont typeface="Arial"/>
              <a:buChar char="•"/>
            </a:pPr>
            <a:r>
              <a:rPr lang="en-US" sz="1600">
                <a:cs typeface="Calibri" panose="020F0502020204030204"/>
              </a:rPr>
              <a:t>K-NN Classifier : a  special  case of K-NN classifier for K=1 is employed where a sample is assigned to its closest neighbor  shows superior performance</a:t>
            </a:r>
          </a:p>
          <a:p>
            <a:pPr>
              <a:buFont typeface="Arial"/>
              <a:buChar char="•"/>
            </a:pPr>
            <a:endParaRPr lang="en-US" sz="1600">
              <a:cs typeface="Calibri" panose="020F0502020204030204"/>
            </a:endParaRPr>
          </a:p>
          <a:p>
            <a:pPr>
              <a:buFont typeface="Arial"/>
              <a:buChar char="•"/>
            </a:pPr>
            <a:endParaRPr lang="en-US" sz="2000">
              <a:cs typeface="Calibri" panose="020F0502020204030204"/>
            </a:endParaRPr>
          </a:p>
          <a:p>
            <a:pPr>
              <a:buFont typeface="Arial"/>
              <a:buChar char="•"/>
            </a:pPr>
            <a:endParaRPr lang="en-US" sz="2000">
              <a:cs typeface="Calibri" panose="020F0502020204030204"/>
            </a:endParaRPr>
          </a:p>
          <a:p>
            <a:pPr marL="0" indent="0">
              <a:buNone/>
            </a:pPr>
            <a:endParaRPr lang="en-US" sz="2000">
              <a:cs typeface="Calibri" panose="020F0502020204030204"/>
            </a:endParaRPr>
          </a:p>
          <a:p>
            <a:pPr marL="0" indent="0">
              <a:buNone/>
            </a:pPr>
            <a:endParaRPr lang="en-US" sz="2000">
              <a:cs typeface="Calibri" panose="020F0502020204030204"/>
            </a:endParaRPr>
          </a:p>
          <a:p>
            <a:pPr marL="0" indent="0">
              <a:buNone/>
            </a:pPr>
            <a:endParaRPr lang="en-US" sz="2000">
              <a:cs typeface="Calibri" panose="020F0502020204030204"/>
            </a:endParaRPr>
          </a:p>
          <a:p>
            <a:pPr marL="0" indent="0">
              <a:buNone/>
            </a:pPr>
            <a:endParaRPr lang="en-US" sz="2000">
              <a:cs typeface="Calibri" panose="020F0502020204030204"/>
            </a:endParaRPr>
          </a:p>
          <a:p>
            <a:pPr marL="0" indent="0">
              <a:buNone/>
            </a:pPr>
            <a:endParaRPr lang="en-US" sz="2000">
              <a:cs typeface="Calibri" panose="020F0502020204030204"/>
            </a:endParaRPr>
          </a:p>
          <a:p>
            <a:pPr marL="0" indent="0">
              <a:buNone/>
            </a:pPr>
            <a:endParaRPr lang="en-US" sz="2000">
              <a:cs typeface="Calibri" panose="020F0502020204030204"/>
            </a:endParaRPr>
          </a:p>
        </p:txBody>
      </p:sp>
      <p:pic>
        <p:nvPicPr>
          <p:cNvPr id="4" name="Picture 8">
            <a:extLst>
              <a:ext uri="{FF2B5EF4-FFF2-40B4-BE49-F238E27FC236}">
                <a16:creationId xmlns:a16="http://schemas.microsoft.com/office/drawing/2014/main" id="{2C981D10-FE9A-4C28-A29A-12DC211AF244}"/>
              </a:ext>
            </a:extLst>
          </p:cNvPr>
          <p:cNvPicPr>
            <a:picLocks noChangeAspect="1"/>
          </p:cNvPicPr>
          <p:nvPr/>
        </p:nvPicPr>
        <p:blipFill>
          <a:blip r:embed="rId2"/>
          <a:stretch>
            <a:fillRect/>
          </a:stretch>
        </p:blipFill>
        <p:spPr>
          <a:xfrm>
            <a:off x="3624801" y="3737754"/>
            <a:ext cx="542925" cy="647700"/>
          </a:xfrm>
          <a:prstGeom prst="rect">
            <a:avLst/>
          </a:prstGeom>
        </p:spPr>
      </p:pic>
      <p:sp>
        <p:nvSpPr>
          <p:cNvPr id="5" name="TextBox 4">
            <a:extLst>
              <a:ext uri="{FF2B5EF4-FFF2-40B4-BE49-F238E27FC236}">
                <a16:creationId xmlns:a16="http://schemas.microsoft.com/office/drawing/2014/main" id="{3D5B4DF9-8289-44A7-BF79-6C009D03783D}"/>
              </a:ext>
            </a:extLst>
          </p:cNvPr>
          <p:cNvSpPr txBox="1"/>
          <p:nvPr/>
        </p:nvSpPr>
        <p:spPr>
          <a:xfrm>
            <a:off x="4106174" y="3876135"/>
            <a:ext cx="299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a:t>
            </a:r>
          </a:p>
        </p:txBody>
      </p:sp>
      <p:pic>
        <p:nvPicPr>
          <p:cNvPr id="7" name="Picture 6" descr="Diagram&#10;&#10;Description automatically generated">
            <a:extLst>
              <a:ext uri="{FF2B5EF4-FFF2-40B4-BE49-F238E27FC236}">
                <a16:creationId xmlns:a16="http://schemas.microsoft.com/office/drawing/2014/main" id="{52D9338D-FD01-4761-BF08-44BCAE6CE22C}"/>
              </a:ext>
            </a:extLst>
          </p:cNvPr>
          <p:cNvPicPr>
            <a:picLocks noChangeAspect="1"/>
          </p:cNvPicPr>
          <p:nvPr/>
        </p:nvPicPr>
        <p:blipFill>
          <a:blip r:embed="rId3"/>
          <a:stretch>
            <a:fillRect/>
          </a:stretch>
        </p:blipFill>
        <p:spPr>
          <a:xfrm>
            <a:off x="4392371" y="3206241"/>
            <a:ext cx="1308159" cy="1466310"/>
          </a:xfrm>
          <a:prstGeom prst="rect">
            <a:avLst/>
          </a:prstGeom>
        </p:spPr>
      </p:pic>
      <p:pic>
        <p:nvPicPr>
          <p:cNvPr id="11" name="Picture 14" descr="Text&#10;&#10;Description automatically generated">
            <a:extLst>
              <a:ext uri="{FF2B5EF4-FFF2-40B4-BE49-F238E27FC236}">
                <a16:creationId xmlns:a16="http://schemas.microsoft.com/office/drawing/2014/main" id="{DAE7170D-FBA3-4864-8E2B-585DE14B2404}"/>
              </a:ext>
            </a:extLst>
          </p:cNvPr>
          <p:cNvPicPr>
            <a:picLocks noChangeAspect="1"/>
          </p:cNvPicPr>
          <p:nvPr/>
        </p:nvPicPr>
        <p:blipFill>
          <a:blip r:embed="rId4"/>
          <a:stretch>
            <a:fillRect/>
          </a:stretch>
        </p:blipFill>
        <p:spPr>
          <a:xfrm>
            <a:off x="1201947" y="2125292"/>
            <a:ext cx="5287991" cy="1083418"/>
          </a:xfrm>
          <a:prstGeom prst="rect">
            <a:avLst/>
          </a:prstGeom>
        </p:spPr>
      </p:pic>
    </p:spTree>
    <p:extLst>
      <p:ext uri="{BB962C8B-B14F-4D97-AF65-F5344CB8AC3E}">
        <p14:creationId xmlns:p14="http://schemas.microsoft.com/office/powerpoint/2010/main" val="119367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67060-B801-423F-B46E-46C2EF66EA9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K-NN Classifier</a:t>
            </a:r>
            <a:endParaRPr lang="en-US" sz="4000">
              <a:solidFill>
                <a:srgbClr val="FFFFFF"/>
              </a:solidFill>
            </a:endParaRPr>
          </a:p>
        </p:txBody>
      </p:sp>
      <p:sp>
        <p:nvSpPr>
          <p:cNvPr id="3" name="Content Placeholder 2">
            <a:extLst>
              <a:ext uri="{FF2B5EF4-FFF2-40B4-BE49-F238E27FC236}">
                <a16:creationId xmlns:a16="http://schemas.microsoft.com/office/drawing/2014/main" id="{F2F5F09F-2810-4DFB-8970-6632F3C1828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cs typeface="Calibri"/>
              </a:rPr>
              <a:t>For each human image in the test set, we calculate distance between extracted features for each input trait and features of the claimed identity in the training database.</a:t>
            </a:r>
          </a:p>
          <a:p>
            <a:r>
              <a:rPr lang="en-US" sz="2000">
                <a:cs typeface="Calibri"/>
              </a:rPr>
              <a:t>Find minimum distances of feature vectors for face and fingerprint separately.</a:t>
            </a:r>
          </a:p>
          <a:p>
            <a:r>
              <a:rPr lang="en-US" sz="2000">
                <a:cs typeface="Calibri"/>
              </a:rPr>
              <a:t>We choose the score of the nearest fused distances for face and fingerprint in the training database using nearest </a:t>
            </a:r>
            <a:r>
              <a:rPr lang="en-US" sz="2000" err="1">
                <a:cs typeface="Calibri"/>
              </a:rPr>
              <a:t>neighbour</a:t>
            </a:r>
            <a:r>
              <a:rPr lang="en-US" sz="2000">
                <a:cs typeface="Calibri"/>
              </a:rPr>
              <a:t> classifier for final decision.</a:t>
            </a:r>
          </a:p>
          <a:p>
            <a:r>
              <a:rPr lang="en-US" sz="2000">
                <a:cs typeface="Calibri"/>
              </a:rPr>
              <a:t>Since test session has two biometrics, fusion at matching scores at biometric is performed. For distances we use normalize the distance using product rule</a:t>
            </a:r>
          </a:p>
        </p:txBody>
      </p:sp>
    </p:spTree>
    <p:extLst>
      <p:ext uri="{BB962C8B-B14F-4D97-AF65-F5344CB8AC3E}">
        <p14:creationId xmlns:p14="http://schemas.microsoft.com/office/powerpoint/2010/main" val="384819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1" name="Freeform: Shape 3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8218E72-9079-45CA-950D-8E1F7EA257BE}"/>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Face Recognition using Local Binary Pattern</a:t>
            </a:r>
          </a:p>
        </p:txBody>
      </p:sp>
      <p:sp>
        <p:nvSpPr>
          <p:cNvPr id="35" name="Freeform: Shape 3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7625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B8B8-A22E-46CB-BAD9-A267D625E050}"/>
              </a:ext>
            </a:extLst>
          </p:cNvPr>
          <p:cNvSpPr>
            <a:spLocks noGrp="1"/>
          </p:cNvSpPr>
          <p:nvPr>
            <p:ph type="title"/>
          </p:nvPr>
        </p:nvSpPr>
        <p:spPr>
          <a:xfrm>
            <a:off x="886968" y="1472184"/>
            <a:ext cx="3767328" cy="4581144"/>
          </a:xfrm>
        </p:spPr>
        <p:txBody>
          <a:bodyPr anchor="t">
            <a:normAutofit/>
          </a:bodyPr>
          <a:lstStyle/>
          <a:p>
            <a:r>
              <a:rPr lang="en-GB" sz="5400">
                <a:cs typeface="Calibri Light"/>
              </a:rPr>
              <a:t>Previous Work</a:t>
            </a:r>
            <a:endParaRPr lang="en-GB" sz="5400"/>
          </a:p>
        </p:txBody>
      </p:sp>
      <p:sp>
        <p:nvSpPr>
          <p:cNvPr id="3" name="Content Placeholder 2">
            <a:extLst>
              <a:ext uri="{FF2B5EF4-FFF2-40B4-BE49-F238E27FC236}">
                <a16:creationId xmlns:a16="http://schemas.microsoft.com/office/drawing/2014/main" id="{9A986B44-D5B2-4216-A3E9-3ACCF7C9DB83}"/>
              </a:ext>
            </a:extLst>
          </p:cNvPr>
          <p:cNvSpPr>
            <a:spLocks noGrp="1"/>
          </p:cNvSpPr>
          <p:nvPr>
            <p:ph idx="1"/>
          </p:nvPr>
        </p:nvSpPr>
        <p:spPr>
          <a:xfrm>
            <a:off x="5248656" y="1472184"/>
            <a:ext cx="6153912" cy="4581144"/>
          </a:xfrm>
        </p:spPr>
        <p:txBody>
          <a:bodyPr vert="horz" lIns="91440" tIns="45720" rIns="91440" bIns="45720" rtlCol="0" anchor="t">
            <a:normAutofit/>
          </a:bodyPr>
          <a:lstStyle/>
          <a:p>
            <a:pPr marL="0" indent="0">
              <a:buNone/>
            </a:pPr>
            <a:r>
              <a:rPr lang="en-GB" sz="2400">
                <a:cs typeface="Calibri"/>
              </a:rPr>
              <a:t>In the previous presentation, I have discussed about</a:t>
            </a:r>
          </a:p>
          <a:p>
            <a:r>
              <a:rPr lang="en-GB" sz="2400">
                <a:cs typeface="Calibri"/>
              </a:rPr>
              <a:t>Use of the face </a:t>
            </a:r>
            <a:r>
              <a:rPr lang="en-GB" sz="2400">
                <a:ea typeface="+mn-lt"/>
                <a:cs typeface="+mn-lt"/>
              </a:rPr>
              <a:t>recognition</a:t>
            </a:r>
            <a:r>
              <a:rPr lang="en-GB" sz="2400">
                <a:cs typeface="Calibri"/>
              </a:rPr>
              <a:t>.</a:t>
            </a:r>
          </a:p>
          <a:p>
            <a:r>
              <a:rPr lang="en-GB" sz="2400">
                <a:cs typeface="Calibri"/>
              </a:rPr>
              <a:t>The History of face </a:t>
            </a:r>
            <a:r>
              <a:rPr lang="en-GB" sz="2400">
                <a:ea typeface="+mn-lt"/>
                <a:cs typeface="+mn-lt"/>
              </a:rPr>
              <a:t>recognition</a:t>
            </a:r>
            <a:r>
              <a:rPr lang="en-GB" sz="2400">
                <a:cs typeface="Calibri"/>
              </a:rPr>
              <a:t>.</a:t>
            </a:r>
          </a:p>
          <a:p>
            <a:r>
              <a:rPr lang="en-GB" sz="2400">
                <a:cs typeface="Calibri"/>
              </a:rPr>
              <a:t>The technique to implement face </a:t>
            </a:r>
            <a:r>
              <a:rPr lang="en-GB" sz="2400">
                <a:ea typeface="+mn-lt"/>
                <a:cs typeface="+mn-lt"/>
              </a:rPr>
              <a:t>recognition</a:t>
            </a:r>
            <a:r>
              <a:rPr lang="en-GB" sz="2400">
                <a:cs typeface="Calibri"/>
              </a:rPr>
              <a:t>.</a:t>
            </a:r>
          </a:p>
          <a:p>
            <a:r>
              <a:rPr lang="en-GB" sz="2400">
                <a:cs typeface="Calibri"/>
              </a:rPr>
              <a:t>General Methodology to implement the technique.</a:t>
            </a:r>
          </a:p>
          <a:p>
            <a:r>
              <a:rPr lang="en-GB" sz="2400">
                <a:cs typeface="Calibri"/>
              </a:rPr>
              <a:t>The various challenges of these technique.</a:t>
            </a:r>
          </a:p>
          <a:p>
            <a:endParaRPr lang="en-GB" sz="2400">
              <a:cs typeface="Calibri"/>
            </a:endParaRPr>
          </a:p>
        </p:txBody>
      </p:sp>
      <p:grpSp>
        <p:nvGrpSpPr>
          <p:cNvPr id="8" name="Group 7">
            <a:extLst>
              <a:ext uri="{FF2B5EF4-FFF2-40B4-BE49-F238E27FC236}">
                <a16:creationId xmlns:a16="http://schemas.microsoft.com/office/drawing/2014/main" id="{DDAE397D-2F47-480F-95CA-D5EDB24333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 name="Freeform 5">
              <a:extLst>
                <a:ext uri="{FF2B5EF4-FFF2-40B4-BE49-F238E27FC236}">
                  <a16:creationId xmlns:a16="http://schemas.microsoft.com/office/drawing/2014/main" id="{BD66E0D2-4D47-45F5-9F6C-04DF950CB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6">
              <a:extLst>
                <a:ext uri="{FF2B5EF4-FFF2-40B4-BE49-F238E27FC236}">
                  <a16:creationId xmlns:a16="http://schemas.microsoft.com/office/drawing/2014/main" id="{C36CD79E-81FA-41B2-9A38-E0E26BCB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58CF2E87-8DCB-4A21-A926-1879E39DE7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E8EBCED8-09A7-4078-908F-87C5C9094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881B8E24-1A3B-4288-834C-5C75EE61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CE6C6947-62CC-47B5-8006-0DBB11057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5A3EA873-FF38-49B1-AA18-6CAA8278A7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2B74FB34-BB05-4313-9474-A4F9B27A5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3673863D-063E-49A6-9856-52014BB4D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59E7384A-6379-482C-8070-680EA33AF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C6A49E1B-06B5-467F-97A5-EE77945A7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C67D60A3-4CE7-453B-97D1-08DD83271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333C1DC-BC77-4584-B472-AE19C4A09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30CC34F2-2D02-4DC8-8951-5E29E0866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C77A3E1B-1C72-4437-A8A1-FC659C9E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4EE3E561-115A-4994-832B-FB79E4498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D389D14E-E715-4844-8E58-ED5A66AB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4208B28A-82FB-48D4-9087-806354C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330334B-C28B-49CB-8643-6EF946230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221AA9B-1DD9-4FC4-947F-90C0582F7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9214B596-B3CC-43CB-A72A-2ADABBE5B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Isosceles Triangle 30">
            <a:extLst>
              <a:ext uri="{FF2B5EF4-FFF2-40B4-BE49-F238E27FC236}">
                <a16:creationId xmlns:a16="http://schemas.microsoft.com/office/drawing/2014/main" id="{64F9BF67-14D7-4F9D-A8E4-4BB8DE351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75225" y="1331697"/>
            <a:ext cx="193249" cy="16659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a:p>
        </p:txBody>
      </p:sp>
    </p:spTree>
    <p:extLst>
      <p:ext uri="{BB962C8B-B14F-4D97-AF65-F5344CB8AC3E}">
        <p14:creationId xmlns:p14="http://schemas.microsoft.com/office/powerpoint/2010/main" val="311153175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BE3F4-64A4-4580-8624-C81E78AF9126}"/>
              </a:ext>
            </a:extLst>
          </p:cNvPr>
          <p:cNvSpPr>
            <a:spLocks noGrp="1"/>
          </p:cNvSpPr>
          <p:nvPr>
            <p:ph type="title"/>
          </p:nvPr>
        </p:nvSpPr>
        <p:spPr>
          <a:xfrm>
            <a:off x="6513788" y="365125"/>
            <a:ext cx="4840010" cy="1807305"/>
          </a:xfrm>
        </p:spPr>
        <p:txBody>
          <a:bodyPr>
            <a:normAutofit/>
          </a:bodyPr>
          <a:lstStyle/>
          <a:p>
            <a:r>
              <a:rPr lang="en-GB">
                <a:cs typeface="Calibri Light"/>
              </a:rPr>
              <a:t>Method of LBP</a:t>
            </a:r>
            <a:endParaRPr lang="en-GB"/>
          </a:p>
        </p:txBody>
      </p:sp>
      <p:pic>
        <p:nvPicPr>
          <p:cNvPr id="5" name="Picture 4" descr="CPU with binary numbers and blueprint">
            <a:extLst>
              <a:ext uri="{FF2B5EF4-FFF2-40B4-BE49-F238E27FC236}">
                <a16:creationId xmlns:a16="http://schemas.microsoft.com/office/drawing/2014/main" id="{74D6F221-8B23-438D-AD9B-A674F7B85D8E}"/>
              </a:ext>
            </a:extLst>
          </p:cNvPr>
          <p:cNvPicPr>
            <a:picLocks noChangeAspect="1"/>
          </p:cNvPicPr>
          <p:nvPr/>
        </p:nvPicPr>
        <p:blipFill rotWithShape="1">
          <a:blip r:embed="rId2"/>
          <a:srcRect l="27878" r="21952" b="-2"/>
          <a:stretch/>
        </p:blipFill>
        <p:spPr>
          <a:xfrm>
            <a:off x="20" y="10"/>
            <a:ext cx="5187862"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DEDDAF8D-94BB-46B3-A9B8-1392866054C0}"/>
              </a:ext>
            </a:extLst>
          </p:cNvPr>
          <p:cNvSpPr>
            <a:spLocks noGrp="1"/>
          </p:cNvSpPr>
          <p:nvPr>
            <p:ph idx="1"/>
          </p:nvPr>
        </p:nvSpPr>
        <p:spPr>
          <a:xfrm>
            <a:off x="5620820" y="2333297"/>
            <a:ext cx="5732978" cy="3843666"/>
          </a:xfrm>
        </p:spPr>
        <p:txBody>
          <a:bodyPr vert="horz" lIns="91440" tIns="45720" rIns="91440" bIns="45720" rtlCol="0" anchor="t">
            <a:noAutofit/>
          </a:bodyPr>
          <a:lstStyle/>
          <a:p>
            <a:pPr marL="0" indent="0">
              <a:buNone/>
            </a:pPr>
            <a:r>
              <a:rPr lang="en-GB" sz="2400">
                <a:cs typeface="Calibri" panose="020F0502020204030204"/>
              </a:rPr>
              <a:t>In the LBP method, we will use the uniform local binary method. </a:t>
            </a:r>
            <a:r>
              <a:rPr lang="en-GB" sz="2400">
                <a:ea typeface="+mn-lt"/>
                <a:cs typeface="+mn-lt"/>
              </a:rPr>
              <a:t>A local binary pattern is called uniform if the binary pattern contains at most two 0-1 or 1-0 transitions. For example, patterns 00111000, 11111111, 00000000, and 11011111 are uniform, and patterns 01010000, 01001110, or 10101100 are not uniform. Selecting only uniform patterns contributes to both reducing the length of the feature vector (LBP histogram) and improving the performance of classifiers using the LBP features.</a:t>
            </a:r>
          </a:p>
        </p:txBody>
      </p:sp>
    </p:spTree>
    <p:extLst>
      <p:ext uri="{BB962C8B-B14F-4D97-AF65-F5344CB8AC3E}">
        <p14:creationId xmlns:p14="http://schemas.microsoft.com/office/powerpoint/2010/main" val="212457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descr="Researcher examining growth in a petrie dish">
            <a:extLst>
              <a:ext uri="{FF2B5EF4-FFF2-40B4-BE49-F238E27FC236}">
                <a16:creationId xmlns:a16="http://schemas.microsoft.com/office/drawing/2014/main" id="{ACFE3EA3-14CB-4761-9C12-33B38A57F265}"/>
              </a:ext>
            </a:extLst>
          </p:cNvPr>
          <p:cNvPicPr>
            <a:picLocks noChangeAspect="1"/>
          </p:cNvPicPr>
          <p:nvPr/>
        </p:nvPicPr>
        <p:blipFill rotWithShape="1">
          <a:blip r:embed="rId2">
            <a:alphaModFix amt="35000"/>
          </a:blip>
          <a:srcRect t="5941" r="-2" b="9785"/>
          <a:stretch/>
        </p:blipFill>
        <p:spPr>
          <a:xfrm>
            <a:off x="20" y="1"/>
            <a:ext cx="12191980" cy="6857999"/>
          </a:xfrm>
          <a:prstGeom prst="rect">
            <a:avLst/>
          </a:prstGeom>
        </p:spPr>
      </p:pic>
      <p:sp>
        <p:nvSpPr>
          <p:cNvPr id="2" name="Title 1">
            <a:extLst>
              <a:ext uri="{FF2B5EF4-FFF2-40B4-BE49-F238E27FC236}">
                <a16:creationId xmlns:a16="http://schemas.microsoft.com/office/drawing/2014/main" id="{90B00632-FC37-4AB7-A45D-CEC56F1B48F1}"/>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cs typeface="Calibri Light"/>
              </a:rPr>
              <a:t>PREVIOUS WORK</a:t>
            </a:r>
            <a:endParaRPr lang="en-US" sz="4000">
              <a:solidFill>
                <a:srgbClr val="FFFFFF"/>
              </a:solidFill>
            </a:endParaRPr>
          </a:p>
        </p:txBody>
      </p:sp>
      <p:cxnSp>
        <p:nvCxnSpPr>
          <p:cNvPr id="25" name="Straight Connector 1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918A46-8B18-4F5A-B5CF-168BF82815C2}"/>
              </a:ext>
            </a:extLst>
          </p:cNvPr>
          <p:cNvSpPr>
            <a:spLocks noGrp="1"/>
          </p:cNvSpPr>
          <p:nvPr>
            <p:ph idx="1"/>
          </p:nvPr>
        </p:nvSpPr>
        <p:spPr>
          <a:xfrm>
            <a:off x="5155379" y="1065862"/>
            <a:ext cx="5744685" cy="4726276"/>
          </a:xfrm>
        </p:spPr>
        <p:txBody>
          <a:bodyPr anchor="ctr">
            <a:normAutofit/>
          </a:bodyPr>
          <a:lstStyle/>
          <a:p>
            <a:pPr>
              <a:buFont typeface="Wingdings" panose="020B0604020202020204" pitchFamily="34" charset="0"/>
              <a:buChar char="§"/>
            </a:pPr>
            <a:r>
              <a:rPr lang="en-US" sz="2000">
                <a:solidFill>
                  <a:srgbClr val="FFFFFF"/>
                </a:solidFill>
                <a:cs typeface="Calibri" panose="020F0502020204030204"/>
              </a:rPr>
              <a:t>A brief introduction to biometric system.</a:t>
            </a:r>
          </a:p>
          <a:p>
            <a:pPr>
              <a:buFont typeface="Wingdings" panose="020B0604020202020204" pitchFamily="34" charset="0"/>
              <a:buChar char="§"/>
            </a:pPr>
            <a:r>
              <a:rPr lang="en-US" sz="2000">
                <a:solidFill>
                  <a:srgbClr val="FFFFFF"/>
                </a:solidFill>
                <a:cs typeface="Calibri" panose="020F0502020204030204"/>
              </a:rPr>
              <a:t>What is fingerprint recognition ?</a:t>
            </a:r>
          </a:p>
          <a:p>
            <a:pPr>
              <a:buFont typeface="Wingdings" panose="020B0604020202020204" pitchFamily="34" charset="0"/>
              <a:buChar char="§"/>
            </a:pPr>
            <a:r>
              <a:rPr lang="en-US" sz="2000">
                <a:solidFill>
                  <a:srgbClr val="FFFFFF"/>
                </a:solidFill>
                <a:cs typeface="Calibri" panose="020F0502020204030204"/>
              </a:rPr>
              <a:t>Stages and processes involved in fingerprint recognition.</a:t>
            </a:r>
          </a:p>
          <a:p>
            <a:pPr>
              <a:buFont typeface="Wingdings" panose="020B0604020202020204" pitchFamily="34" charset="0"/>
              <a:buChar char="§"/>
            </a:pPr>
            <a:r>
              <a:rPr lang="en-US" sz="2000">
                <a:solidFill>
                  <a:srgbClr val="FFFFFF"/>
                </a:solidFill>
                <a:cs typeface="Calibri" panose="020F0502020204030204"/>
              </a:rPr>
              <a:t>Introduction to face recognition</a:t>
            </a:r>
          </a:p>
          <a:p>
            <a:pPr>
              <a:buFont typeface="Wingdings" panose="020B0604020202020204" pitchFamily="34" charset="0"/>
              <a:buChar char="§"/>
            </a:pPr>
            <a:r>
              <a:rPr lang="en-US" sz="2000">
                <a:solidFill>
                  <a:srgbClr val="FFFFFF"/>
                </a:solidFill>
                <a:cs typeface="Calibri" panose="020F0502020204030204"/>
              </a:rPr>
              <a:t>Processes involved in face recognition</a:t>
            </a:r>
          </a:p>
          <a:p>
            <a:pPr>
              <a:buFont typeface="Wingdings" panose="020B0604020202020204" pitchFamily="34" charset="0"/>
              <a:buChar char="§"/>
            </a:pPr>
            <a:r>
              <a:rPr lang="en-US" sz="2000">
                <a:solidFill>
                  <a:srgbClr val="FFFFFF"/>
                </a:solidFill>
                <a:cs typeface="Calibri" panose="020F0502020204030204"/>
              </a:rPr>
              <a:t>Challenges in both fingerprint and face recognition</a:t>
            </a:r>
          </a:p>
          <a:p>
            <a:pPr>
              <a:buFont typeface="Wingdings" panose="020B0604020202020204" pitchFamily="34" charset="0"/>
              <a:buChar char="§"/>
            </a:pPr>
            <a:r>
              <a:rPr lang="en-US" sz="2000">
                <a:solidFill>
                  <a:srgbClr val="FFFFFF"/>
                </a:solidFill>
                <a:cs typeface="Calibri" panose="020F0502020204030204"/>
              </a:rPr>
              <a:t>Solutions and furure work</a:t>
            </a:r>
          </a:p>
          <a:p>
            <a:pPr>
              <a:buFont typeface="Wingdings" panose="020B0604020202020204" pitchFamily="34" charset="0"/>
              <a:buChar char="§"/>
            </a:pPr>
            <a:endParaRPr lang="en-US" sz="2000">
              <a:solidFill>
                <a:srgbClr val="FFFFFF"/>
              </a:solidFill>
              <a:cs typeface="Calibri" panose="020F0502020204030204"/>
            </a:endParaRPr>
          </a:p>
        </p:txBody>
      </p:sp>
    </p:spTree>
    <p:extLst>
      <p:ext uri="{BB962C8B-B14F-4D97-AF65-F5344CB8AC3E}">
        <p14:creationId xmlns:p14="http://schemas.microsoft.com/office/powerpoint/2010/main" val="110052819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57F217-29CD-4325-8572-126872EA19FC}"/>
              </a:ext>
            </a:extLst>
          </p:cNvPr>
          <p:cNvSpPr>
            <a:spLocks noGrp="1"/>
          </p:cNvSpPr>
          <p:nvPr>
            <p:ph idx="1"/>
          </p:nvPr>
        </p:nvSpPr>
        <p:spPr>
          <a:xfrm>
            <a:off x="2165569" y="1956816"/>
            <a:ext cx="7860863" cy="4024884"/>
          </a:xfrm>
        </p:spPr>
        <p:txBody>
          <a:bodyPr vert="horz" lIns="91440" tIns="45720" rIns="91440" bIns="45720" rtlCol="0" anchor="t">
            <a:noAutofit/>
          </a:bodyPr>
          <a:lstStyle/>
          <a:p>
            <a:pPr marL="0" indent="0">
              <a:buNone/>
            </a:pPr>
            <a:r>
              <a:rPr lang="en-GB">
                <a:cs typeface="Calibri" panose="020F0502020204030204"/>
              </a:rPr>
              <a:t>The LBP method can be implemented in the following ways</a:t>
            </a:r>
          </a:p>
          <a:p>
            <a:pPr marL="457200" indent="-457200">
              <a:buAutoNum type="arabicPeriod"/>
            </a:pPr>
            <a:r>
              <a:rPr lang="en-GB">
                <a:cs typeface="Calibri" panose="020F0502020204030204"/>
              </a:rPr>
              <a:t>At first, facial image is divided into small region.</a:t>
            </a:r>
          </a:p>
          <a:p>
            <a:pPr marL="457200" indent="-457200">
              <a:buAutoNum type="arabicPeriod"/>
            </a:pPr>
            <a:r>
              <a:rPr lang="en-GB">
                <a:cs typeface="Calibri" panose="020F0502020204030204"/>
              </a:rPr>
              <a:t>A texture description for the sub-image is then calculated using the local binary pattern.</a:t>
            </a:r>
          </a:p>
          <a:p>
            <a:pPr marL="457200" indent="-457200">
              <a:buAutoNum type="arabicPeriod"/>
            </a:pPr>
            <a:r>
              <a:rPr lang="en-GB">
                <a:cs typeface="Calibri" panose="020F0502020204030204"/>
              </a:rPr>
              <a:t>The texture description is then combined into a histogram.</a:t>
            </a:r>
          </a:p>
          <a:p>
            <a:pPr marL="457200" indent="-457200">
              <a:buAutoNum type="arabicPeriod"/>
            </a:pPr>
            <a:r>
              <a:rPr lang="en-GB">
                <a:cs typeface="Calibri" panose="020F0502020204030204"/>
              </a:rPr>
              <a:t>At last, the histogram encodes the appearance and the spatial relations of facial regions.</a:t>
            </a:r>
          </a:p>
        </p:txBody>
      </p:sp>
    </p:spTree>
    <p:extLst>
      <p:ext uri="{BB962C8B-B14F-4D97-AF65-F5344CB8AC3E}">
        <p14:creationId xmlns:p14="http://schemas.microsoft.com/office/powerpoint/2010/main" val="396313364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442FF0-5F43-4FA9-BDF4-8EA5EFED69E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GB">
                <a:cs typeface="Calibri" panose="020F0502020204030204"/>
              </a:rPr>
              <a:t>To describe the local spatial structure of an image the local binary operator is used, which is defined as a non-parametric operator. To extract the LBP texture descriptor of a region, the operation begins by assuming a level to each pixel of a region by thresholding the neighbourhood of a pixel with the value of centre pixel resulting the binary representation. Each bit combinations then identifies a particular level, and the corresponding level histogram is used as a texture descriptor. </a:t>
            </a:r>
          </a:p>
          <a:p>
            <a:pPr marL="0" indent="0">
              <a:buNone/>
            </a:pPr>
            <a:endParaRPr lang="en-GB">
              <a:cs typeface="Calibri" panose="020F0502020204030204"/>
            </a:endParaRPr>
          </a:p>
        </p:txBody>
      </p:sp>
    </p:spTree>
    <p:extLst>
      <p:ext uri="{BB962C8B-B14F-4D97-AF65-F5344CB8AC3E}">
        <p14:creationId xmlns:p14="http://schemas.microsoft.com/office/powerpoint/2010/main" val="340698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EFF90-250C-429F-8E53-8D68DC96E9ED}"/>
              </a:ext>
            </a:extLst>
          </p:cNvPr>
          <p:cNvSpPr>
            <a:spLocks noGrp="1"/>
          </p:cNvSpPr>
          <p:nvPr>
            <p:ph idx="1"/>
          </p:nvPr>
        </p:nvSpPr>
        <p:spPr>
          <a:xfrm>
            <a:off x="838200" y="789782"/>
            <a:ext cx="10515600" cy="5387181"/>
          </a:xfrm>
        </p:spPr>
        <p:txBody>
          <a:bodyPr vert="horz" lIns="91440" tIns="45720" rIns="91440" bIns="45720" rtlCol="0" anchor="t">
            <a:normAutofit/>
          </a:bodyPr>
          <a:lstStyle/>
          <a:p>
            <a:pPr marL="0" indent="0">
              <a:buNone/>
            </a:pPr>
            <a:r>
              <a:rPr lang="en-GB">
                <a:cs typeface="Calibri" panose="020F0502020204030204"/>
              </a:rPr>
              <a:t>The local binary method is implemented using the following formula</a:t>
            </a:r>
          </a:p>
          <a:p>
            <a:pPr marL="0" indent="0">
              <a:buNone/>
            </a:pPr>
            <a:endParaRPr lang="en-GB">
              <a:cs typeface="Calibri" panose="020F0502020204030204"/>
            </a:endParaRPr>
          </a:p>
          <a:p>
            <a:pPr marL="0" indent="0">
              <a:buNone/>
            </a:pPr>
            <a:endParaRPr lang="en-GB">
              <a:cs typeface="Calibri" panose="020F0502020204030204"/>
            </a:endParaRPr>
          </a:p>
          <a:p>
            <a:pPr marL="0" indent="0">
              <a:buNone/>
            </a:pPr>
            <a:endParaRPr lang="en-GB">
              <a:cs typeface="Calibri" panose="020F0502020204030204"/>
            </a:endParaRPr>
          </a:p>
          <a:p>
            <a:pPr marL="0" indent="0">
              <a:buNone/>
            </a:pPr>
            <a:endParaRPr lang="en-GB">
              <a:cs typeface="Calibri" panose="020F0502020204030204"/>
            </a:endParaRPr>
          </a:p>
          <a:p>
            <a:pPr marL="0" indent="0">
              <a:buNone/>
            </a:pPr>
            <a:r>
              <a:rPr lang="en-GB">
                <a:cs typeface="Calibri" panose="020F0502020204030204"/>
              </a:rPr>
              <a:t>Where, </a:t>
            </a:r>
            <a:r>
              <a:rPr lang="en-GB" err="1">
                <a:cs typeface="Calibri" panose="020F0502020204030204"/>
              </a:rPr>
              <a:t>i</a:t>
            </a:r>
            <a:r>
              <a:rPr lang="en-GB" baseline="-25000" err="1">
                <a:cs typeface="Calibri" panose="020F0502020204030204"/>
              </a:rPr>
              <a:t>c</a:t>
            </a:r>
            <a:r>
              <a:rPr lang="en-GB">
                <a:cs typeface="Calibri" panose="020F0502020204030204"/>
              </a:rPr>
              <a:t> corresponds to the value of the centre pixel, i</a:t>
            </a:r>
            <a:r>
              <a:rPr lang="en-GB" baseline="-25000">
                <a:cs typeface="Calibri" panose="020F0502020204030204"/>
              </a:rPr>
              <a:t>n</a:t>
            </a:r>
            <a:r>
              <a:rPr lang="en-GB">
                <a:cs typeface="Calibri" panose="020F0502020204030204"/>
              </a:rPr>
              <a:t> denotes the value of the eight surrounding pixels, s(x) is defined as </a:t>
            </a:r>
          </a:p>
          <a:p>
            <a:pPr marL="0" indent="0">
              <a:buNone/>
            </a:pPr>
            <a:endParaRPr lang="en-GB">
              <a:cs typeface="Calibri" panose="020F0502020204030204"/>
            </a:endParaRPr>
          </a:p>
        </p:txBody>
      </p:sp>
      <p:pic>
        <p:nvPicPr>
          <p:cNvPr id="4" name="Picture 4" descr="A picture containing text, watch, gauge&#10;&#10;Description automatically generated">
            <a:extLst>
              <a:ext uri="{FF2B5EF4-FFF2-40B4-BE49-F238E27FC236}">
                <a16:creationId xmlns:a16="http://schemas.microsoft.com/office/drawing/2014/main" id="{4B3A7950-9794-40BA-8762-B17411E2C525}"/>
              </a:ext>
            </a:extLst>
          </p:cNvPr>
          <p:cNvPicPr>
            <a:picLocks noChangeAspect="1"/>
          </p:cNvPicPr>
          <p:nvPr/>
        </p:nvPicPr>
        <p:blipFill>
          <a:blip r:embed="rId2"/>
          <a:stretch>
            <a:fillRect/>
          </a:stretch>
        </p:blipFill>
        <p:spPr>
          <a:xfrm>
            <a:off x="3117057" y="1366411"/>
            <a:ext cx="4350542" cy="1529615"/>
          </a:xfrm>
          <a:prstGeom prst="rect">
            <a:avLst/>
          </a:prstGeom>
        </p:spPr>
      </p:pic>
      <p:pic>
        <p:nvPicPr>
          <p:cNvPr id="5" name="Picture 5" descr="A picture containing text, clock&#10;&#10;Description automatically generated">
            <a:extLst>
              <a:ext uri="{FF2B5EF4-FFF2-40B4-BE49-F238E27FC236}">
                <a16:creationId xmlns:a16="http://schemas.microsoft.com/office/drawing/2014/main" id="{51A3323C-19C1-4D8F-A79E-8EC516968394}"/>
              </a:ext>
            </a:extLst>
          </p:cNvPr>
          <p:cNvPicPr>
            <a:picLocks noChangeAspect="1"/>
          </p:cNvPicPr>
          <p:nvPr/>
        </p:nvPicPr>
        <p:blipFill>
          <a:blip r:embed="rId3"/>
          <a:stretch>
            <a:fillRect/>
          </a:stretch>
        </p:blipFill>
        <p:spPr>
          <a:xfrm>
            <a:off x="4924425" y="4969669"/>
            <a:ext cx="2724150" cy="942975"/>
          </a:xfrm>
          <a:prstGeom prst="rect">
            <a:avLst/>
          </a:prstGeom>
        </p:spPr>
      </p:pic>
    </p:spTree>
    <p:extLst>
      <p:ext uri="{BB962C8B-B14F-4D97-AF65-F5344CB8AC3E}">
        <p14:creationId xmlns:p14="http://schemas.microsoft.com/office/powerpoint/2010/main" val="2549271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755755CC-F1AB-431E-BE59-D3C081FA013C}"/>
              </a:ext>
            </a:extLst>
          </p:cNvPr>
          <p:cNvGraphicFramePr>
            <a:graphicFrameLocks noGrp="1"/>
          </p:cNvGraphicFramePr>
          <p:nvPr>
            <p:ph idx="1"/>
          </p:nvPr>
        </p:nvGraphicFramePr>
        <p:xfrm>
          <a:off x="758588" y="631446"/>
          <a:ext cx="10515600" cy="5750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151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2D2B09-BD30-40FC-8587-488AC37BEE1D}"/>
              </a:ext>
            </a:extLst>
          </p:cNvPr>
          <p:cNvSpPr>
            <a:spLocks noGrp="1"/>
          </p:cNvSpPr>
          <p:nvPr>
            <p:ph type="body" sz="half" idx="2"/>
          </p:nvPr>
        </p:nvSpPr>
        <p:spPr>
          <a:xfrm>
            <a:off x="839788" y="1473200"/>
            <a:ext cx="4402137" cy="4395788"/>
          </a:xfrm>
        </p:spPr>
        <p:txBody>
          <a:bodyPr vert="horz" lIns="91440" tIns="45720" rIns="91440" bIns="45720" rtlCol="0" anchor="t">
            <a:normAutofit/>
          </a:bodyPr>
          <a:lstStyle/>
          <a:p>
            <a:r>
              <a:rPr lang="en-GB" sz="2800">
                <a:cs typeface="Calibri"/>
              </a:rPr>
              <a:t>In this figure, we have </a:t>
            </a:r>
            <a:r>
              <a:rPr lang="en-GB" sz="2800">
                <a:ea typeface="+mn-lt"/>
                <a:cs typeface="+mn-lt"/>
              </a:rPr>
              <a:t>a face in a dataset, the first step of the algorithm is to divide the face into </a:t>
            </a:r>
            <a:r>
              <a:rPr lang="en-GB" sz="2800" i="1">
                <a:ea typeface="+mn-lt"/>
                <a:cs typeface="+mn-lt"/>
              </a:rPr>
              <a:t>7×7</a:t>
            </a:r>
            <a:r>
              <a:rPr lang="en-GB" sz="2800">
                <a:ea typeface="+mn-lt"/>
                <a:cs typeface="+mn-lt"/>
              </a:rPr>
              <a:t> equally sized cells. In the LBP method, we have to divide a face dataset into several equal sized cells and then for each of these cells, we compute a Local Binary Pattern histogram.</a:t>
            </a:r>
            <a:endParaRPr lang="en-GB" sz="2800">
              <a:cs typeface="Calibri"/>
            </a:endParaRPr>
          </a:p>
        </p:txBody>
      </p:sp>
      <p:pic>
        <p:nvPicPr>
          <p:cNvPr id="8" name="Picture 8" descr="A picture containing window, shoji, building, tiled&#10;&#10;Description automatically generated">
            <a:extLst>
              <a:ext uri="{FF2B5EF4-FFF2-40B4-BE49-F238E27FC236}">
                <a16:creationId xmlns:a16="http://schemas.microsoft.com/office/drawing/2014/main" id="{66140194-6635-4DB4-A009-9640E7D16FF1}"/>
              </a:ext>
            </a:extLst>
          </p:cNvPr>
          <p:cNvPicPr>
            <a:picLocks noGrp="1" noChangeAspect="1"/>
          </p:cNvPicPr>
          <p:nvPr>
            <p:ph type="pic" idx="1"/>
          </p:nvPr>
        </p:nvPicPr>
        <p:blipFill rotWithShape="1">
          <a:blip r:embed="rId2"/>
          <a:srcRect t="14311" b="14311"/>
          <a:stretch/>
        </p:blipFill>
        <p:spPr/>
      </p:pic>
    </p:spTree>
    <p:extLst>
      <p:ext uri="{BB962C8B-B14F-4D97-AF65-F5344CB8AC3E}">
        <p14:creationId xmlns:p14="http://schemas.microsoft.com/office/powerpoint/2010/main" val="2235646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F0E50F-9FAE-434D-AF3E-F929F2D91EEC}"/>
              </a:ext>
            </a:extLst>
          </p:cNvPr>
          <p:cNvSpPr>
            <a:spLocks noGrp="1"/>
          </p:cNvSpPr>
          <p:nvPr>
            <p:ph type="title"/>
          </p:nvPr>
        </p:nvSpPr>
        <p:spPr>
          <a:xfrm>
            <a:off x="5297762" y="329184"/>
            <a:ext cx="6251110" cy="1783080"/>
          </a:xfrm>
        </p:spPr>
        <p:txBody>
          <a:bodyPr anchor="b">
            <a:normAutofit/>
          </a:bodyPr>
          <a:lstStyle/>
          <a:p>
            <a:r>
              <a:rPr lang="en-GB" sz="5400">
                <a:cs typeface="Calibri Light"/>
              </a:rPr>
              <a:t>Definition of Histogram</a:t>
            </a:r>
            <a:endParaRPr lang="en-GB" sz="5400"/>
          </a:p>
        </p:txBody>
      </p:sp>
      <p:pic>
        <p:nvPicPr>
          <p:cNvPr id="5" name="Picture 4" descr="Graph on document with pen">
            <a:extLst>
              <a:ext uri="{FF2B5EF4-FFF2-40B4-BE49-F238E27FC236}">
                <a16:creationId xmlns:a16="http://schemas.microsoft.com/office/drawing/2014/main" id="{F1729E08-12E1-4215-882B-13F52CA6BAAE}"/>
              </a:ext>
            </a:extLst>
          </p:cNvPr>
          <p:cNvPicPr>
            <a:picLocks noChangeAspect="1"/>
          </p:cNvPicPr>
          <p:nvPr/>
        </p:nvPicPr>
        <p:blipFill rotWithShape="1">
          <a:blip r:embed="rId2"/>
          <a:srcRect l="34394" r="20342"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A361BB-1B0B-425A-93D9-8412002D43A9}"/>
              </a:ext>
            </a:extLst>
          </p:cNvPr>
          <p:cNvSpPr>
            <a:spLocks noGrp="1"/>
          </p:cNvSpPr>
          <p:nvPr>
            <p:ph idx="1"/>
          </p:nvPr>
        </p:nvSpPr>
        <p:spPr>
          <a:xfrm>
            <a:off x="5297762" y="2706624"/>
            <a:ext cx="6251110" cy="3483864"/>
          </a:xfrm>
        </p:spPr>
        <p:txBody>
          <a:bodyPr vert="horz" lIns="91440" tIns="45720" rIns="91440" bIns="45720" rtlCol="0" anchor="t">
            <a:noAutofit/>
          </a:bodyPr>
          <a:lstStyle/>
          <a:p>
            <a:pPr marL="0" indent="0">
              <a:buNone/>
            </a:pPr>
            <a:r>
              <a:rPr lang="en-GB">
                <a:ea typeface="+mn-lt"/>
                <a:cs typeface="+mn-lt"/>
              </a:rPr>
              <a:t>By definition, a histogram throws away all spatial information regarding how the patterns are oriented next to each other. However, by computing a histogram for each of the cells, we actually are able to encode a level of spatial information such as the eyes, nose, mouth, etc., that we would otherwise not have.</a:t>
            </a:r>
            <a:endParaRPr lang="en-US">
              <a:cs typeface="Calibri"/>
            </a:endParaRPr>
          </a:p>
        </p:txBody>
      </p:sp>
    </p:spTree>
    <p:extLst>
      <p:ext uri="{BB962C8B-B14F-4D97-AF65-F5344CB8AC3E}">
        <p14:creationId xmlns:p14="http://schemas.microsoft.com/office/powerpoint/2010/main" val="1176913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A9568-D629-47FC-B57E-19E4CBD484A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2600" kern="1200">
                <a:solidFill>
                  <a:srgbClr val="FFFFFF"/>
                </a:solidFill>
                <a:latin typeface="+mj-lt"/>
                <a:ea typeface="+mj-ea"/>
                <a:cs typeface="+mj-cs"/>
              </a:rPr>
              <a:t>This spatial encoding also allows us to weigh the resulting histograms from each of the cells differently, giving more discriminative power to more distinguishing features of the face.</a:t>
            </a:r>
            <a:br>
              <a:rPr lang="en-US" sz="2600" kern="1200"/>
            </a:br>
            <a:r>
              <a:rPr lang="en-US" sz="2600" kern="1200">
                <a:solidFill>
                  <a:srgbClr val="FFFFFF"/>
                </a:solidFill>
                <a:latin typeface="+mj-lt"/>
                <a:ea typeface="+mj-ea"/>
                <a:cs typeface="+mj-cs"/>
              </a:rPr>
              <a:t>Here, we take weighting scheme for each of the cells.</a:t>
            </a:r>
          </a:p>
        </p:txBody>
      </p:sp>
      <p:pic>
        <p:nvPicPr>
          <p:cNvPr id="4" name="Picture 4" descr="A picture containing shoji, crossword puzzle, building&#10;&#10;Description automatically generated">
            <a:extLst>
              <a:ext uri="{FF2B5EF4-FFF2-40B4-BE49-F238E27FC236}">
                <a16:creationId xmlns:a16="http://schemas.microsoft.com/office/drawing/2014/main" id="{0606BEB9-3D48-42E6-89E7-07DAD51A54AA}"/>
              </a:ext>
            </a:extLst>
          </p:cNvPr>
          <p:cNvPicPr>
            <a:picLocks noChangeAspect="1"/>
          </p:cNvPicPr>
          <p:nvPr/>
        </p:nvPicPr>
        <p:blipFill>
          <a:blip r:embed="rId2"/>
          <a:stretch>
            <a:fillRect/>
          </a:stretch>
        </p:blipFill>
        <p:spPr>
          <a:xfrm>
            <a:off x="5153822" y="1942040"/>
            <a:ext cx="6553545" cy="2981862"/>
          </a:xfrm>
          <a:prstGeom prst="rect">
            <a:avLst/>
          </a:prstGeom>
        </p:spPr>
      </p:pic>
    </p:spTree>
    <p:extLst>
      <p:ext uri="{BB962C8B-B14F-4D97-AF65-F5344CB8AC3E}">
        <p14:creationId xmlns:p14="http://schemas.microsoft.com/office/powerpoint/2010/main" val="359547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0387DD7F-EF7E-41DE-8470-5427D79A9CF1}"/>
              </a:ext>
            </a:extLst>
          </p:cNvPr>
          <p:cNvGraphicFramePr>
            <a:graphicFrameLocks noGrp="1"/>
          </p:cNvGraphicFramePr>
          <p:nvPr>
            <p:ph idx="1"/>
            <p:extLst>
              <p:ext uri="{D42A27DB-BD31-4B8C-83A1-F6EECF244321}">
                <p14:modId xmlns:p14="http://schemas.microsoft.com/office/powerpoint/2010/main" val="1749566685"/>
              </p:ext>
            </p:extLst>
          </p:nvPr>
        </p:nvGraphicFramePr>
        <p:xfrm>
          <a:off x="838200" y="396876"/>
          <a:ext cx="10527506" cy="6065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318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33FB1-50FB-43F3-8DF5-37886D08BFBD}"/>
              </a:ext>
            </a:extLst>
          </p:cNvPr>
          <p:cNvSpPr>
            <a:spLocks noGrp="1"/>
          </p:cNvSpPr>
          <p:nvPr>
            <p:ph idx="1"/>
          </p:nvPr>
        </p:nvSpPr>
        <p:spPr>
          <a:xfrm>
            <a:off x="838200" y="597327"/>
            <a:ext cx="10515600" cy="5579636"/>
          </a:xfrm>
        </p:spPr>
        <p:txBody>
          <a:bodyPr vert="horz" lIns="91440" tIns="45720" rIns="91440" bIns="45720" rtlCol="0" anchor="t">
            <a:normAutofit/>
          </a:bodyPr>
          <a:lstStyle/>
          <a:p>
            <a:pPr>
              <a:buNone/>
            </a:pPr>
            <a:r>
              <a:rPr lang="en-GB" dirty="0">
                <a:ea typeface="+mn-lt"/>
                <a:cs typeface="+mn-lt"/>
              </a:rPr>
              <a:t>Finally, the weighted 7×7 LBP histograms are concatenated together to form the final feature vector.</a:t>
            </a:r>
            <a:endParaRPr lang="en-US" dirty="0"/>
          </a:p>
          <a:p>
            <a:pPr>
              <a:buNone/>
            </a:pPr>
            <a:r>
              <a:rPr lang="en-GB" dirty="0">
                <a:ea typeface="+mn-lt"/>
                <a:cs typeface="+mn-lt"/>
              </a:rPr>
              <a:t>Performing face recognition is done using the distance and the nearest neighbour classifier.</a:t>
            </a:r>
            <a:endParaRPr lang="en-GB" dirty="0"/>
          </a:p>
          <a:p>
            <a:pPr>
              <a:buNone/>
            </a:pPr>
            <a:r>
              <a:rPr lang="en-GB" dirty="0">
                <a:cs typeface="Calibri" panose="020F0502020204030204"/>
              </a:rPr>
              <a:t>The </a:t>
            </a:r>
            <a:r>
              <a:rPr lang="en-GB" dirty="0">
                <a:ea typeface="+mn-lt"/>
                <a:cs typeface="+mn-lt"/>
              </a:rPr>
              <a:t>chi-squared distance is defined as </a:t>
            </a:r>
            <a:endParaRPr lang="en-GB" dirty="0">
              <a:cs typeface="Calibri" panose="020F0502020204030204"/>
            </a:endParaRPr>
          </a:p>
          <a:p>
            <a:pPr>
              <a:buNone/>
            </a:pPr>
            <a:endParaRPr lang="en-GB" dirty="0">
              <a:cs typeface="Calibri" panose="020F0502020204030204"/>
            </a:endParaRPr>
          </a:p>
          <a:p>
            <a:pPr>
              <a:buNone/>
            </a:pPr>
            <a:endParaRPr lang="en-GB" dirty="0">
              <a:cs typeface="Calibri" panose="020F0502020204030204"/>
            </a:endParaRPr>
          </a:p>
          <a:p>
            <a:pPr>
              <a:buNone/>
            </a:pPr>
            <a:endParaRPr lang="en-GB" dirty="0">
              <a:cs typeface="Calibri" panose="020F0502020204030204"/>
            </a:endParaRPr>
          </a:p>
          <a:p>
            <a:pPr>
              <a:buNone/>
            </a:pPr>
            <a:r>
              <a:rPr lang="en-GB" dirty="0">
                <a:cs typeface="Calibri" panose="020F0502020204030204"/>
              </a:rPr>
              <a:t>Where, u and v are the normalised histograms, and n is the number of elements in the histogram. The chi-squared is known as the effective measurement of similarity between the pair of histograms.</a:t>
            </a:r>
          </a:p>
          <a:p>
            <a:pPr>
              <a:buNone/>
            </a:pPr>
            <a:endParaRPr lang="en-GB" dirty="0">
              <a:cs typeface="Calibri" panose="020F0502020204030204"/>
            </a:endParaRPr>
          </a:p>
          <a:p>
            <a:pPr marL="0" indent="0">
              <a:buNone/>
            </a:pPr>
            <a:endParaRPr lang="en-GB" dirty="0">
              <a:cs typeface="Calibri" panose="020F0502020204030204"/>
            </a:endParaRPr>
          </a:p>
        </p:txBody>
      </p:sp>
      <p:pic>
        <p:nvPicPr>
          <p:cNvPr id="4" name="Picture 4" descr="A picture containing text, watch&#10;&#10;Description automatically generated">
            <a:extLst>
              <a:ext uri="{FF2B5EF4-FFF2-40B4-BE49-F238E27FC236}">
                <a16:creationId xmlns:a16="http://schemas.microsoft.com/office/drawing/2014/main" id="{01F5AC15-B779-40C0-84BB-8C7904CA3E9A}"/>
              </a:ext>
            </a:extLst>
          </p:cNvPr>
          <p:cNvPicPr>
            <a:picLocks noChangeAspect="1"/>
          </p:cNvPicPr>
          <p:nvPr/>
        </p:nvPicPr>
        <p:blipFill>
          <a:blip r:embed="rId2"/>
          <a:stretch>
            <a:fillRect/>
          </a:stretch>
        </p:blipFill>
        <p:spPr>
          <a:xfrm>
            <a:off x="4303594" y="3176791"/>
            <a:ext cx="2743200" cy="891103"/>
          </a:xfrm>
          <a:prstGeom prst="rect">
            <a:avLst/>
          </a:prstGeom>
        </p:spPr>
      </p:pic>
    </p:spTree>
    <p:extLst>
      <p:ext uri="{BB962C8B-B14F-4D97-AF65-F5344CB8AC3E}">
        <p14:creationId xmlns:p14="http://schemas.microsoft.com/office/powerpoint/2010/main" val="739634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296B-FB71-4030-97B2-03DF89CFEB0F}"/>
              </a:ext>
            </a:extLst>
          </p:cNvPr>
          <p:cNvSpPr>
            <a:spLocks noGrp="1"/>
          </p:cNvSpPr>
          <p:nvPr>
            <p:ph type="title"/>
          </p:nvPr>
        </p:nvSpPr>
        <p:spPr/>
        <p:txBody>
          <a:bodyPr/>
          <a:lstStyle/>
          <a:p>
            <a:r>
              <a:rPr lang="en-GB" dirty="0">
                <a:cs typeface="Calibri Light"/>
              </a:rPr>
              <a:t>Example of implementation of the method</a:t>
            </a:r>
          </a:p>
        </p:txBody>
      </p:sp>
      <p:graphicFrame>
        <p:nvGraphicFramePr>
          <p:cNvPr id="4" name="Table 4">
            <a:extLst>
              <a:ext uri="{FF2B5EF4-FFF2-40B4-BE49-F238E27FC236}">
                <a16:creationId xmlns:a16="http://schemas.microsoft.com/office/drawing/2014/main" id="{AEA04AAE-51E7-4750-87BE-67181656C844}"/>
              </a:ext>
            </a:extLst>
          </p:cNvPr>
          <p:cNvGraphicFramePr>
            <a:graphicFrameLocks noGrp="1"/>
          </p:cNvGraphicFramePr>
          <p:nvPr>
            <p:ph idx="1"/>
            <p:extLst>
              <p:ext uri="{D42A27DB-BD31-4B8C-83A1-F6EECF244321}">
                <p14:modId xmlns:p14="http://schemas.microsoft.com/office/powerpoint/2010/main" val="602566309"/>
              </p:ext>
            </p:extLst>
          </p:nvPr>
        </p:nvGraphicFramePr>
        <p:xfrm>
          <a:off x="1000124" y="1952624"/>
          <a:ext cx="2639361" cy="2231250"/>
        </p:xfrm>
        <a:graphic>
          <a:graphicData uri="http://schemas.openxmlformats.org/drawingml/2006/table">
            <a:tbl>
              <a:tblPr firstRow="1" bandRow="1">
                <a:tableStyleId>{35758FB7-9AC5-4552-8A53-C91805E547FA}</a:tableStyleId>
              </a:tblPr>
              <a:tblGrid>
                <a:gridCol w="879787">
                  <a:extLst>
                    <a:ext uri="{9D8B030D-6E8A-4147-A177-3AD203B41FA5}">
                      <a16:colId xmlns:a16="http://schemas.microsoft.com/office/drawing/2014/main" val="1095743122"/>
                    </a:ext>
                  </a:extLst>
                </a:gridCol>
                <a:gridCol w="879787">
                  <a:extLst>
                    <a:ext uri="{9D8B030D-6E8A-4147-A177-3AD203B41FA5}">
                      <a16:colId xmlns:a16="http://schemas.microsoft.com/office/drawing/2014/main" val="2022429742"/>
                    </a:ext>
                  </a:extLst>
                </a:gridCol>
                <a:gridCol w="879787">
                  <a:extLst>
                    <a:ext uri="{9D8B030D-6E8A-4147-A177-3AD203B41FA5}">
                      <a16:colId xmlns:a16="http://schemas.microsoft.com/office/drawing/2014/main" val="1469403506"/>
                    </a:ext>
                  </a:extLst>
                </a:gridCol>
              </a:tblGrid>
              <a:tr h="743750">
                <a:tc>
                  <a:txBody>
                    <a:bodyPr/>
                    <a:lstStyle/>
                    <a:p>
                      <a:r>
                        <a:rPr lang="en-GB" sz="2800" dirty="0"/>
                        <a:t>9</a:t>
                      </a:r>
                      <a:endParaRPr lang="en-GB"/>
                    </a:p>
                  </a:txBody>
                  <a:tcPr/>
                </a:tc>
                <a:tc>
                  <a:txBody>
                    <a:bodyPr/>
                    <a:lstStyle/>
                    <a:p>
                      <a:r>
                        <a:rPr lang="en-GB" sz="2800" dirty="0"/>
                        <a:t>5</a:t>
                      </a:r>
                      <a:endParaRPr lang="en-GB"/>
                    </a:p>
                  </a:txBody>
                  <a:tcPr/>
                </a:tc>
                <a:tc>
                  <a:txBody>
                    <a:bodyPr/>
                    <a:lstStyle/>
                    <a:p>
                      <a:r>
                        <a:rPr lang="en-GB" sz="2800" dirty="0"/>
                        <a:t>7</a:t>
                      </a:r>
                      <a:endParaRPr lang="en-GB"/>
                    </a:p>
                  </a:txBody>
                  <a:tcPr/>
                </a:tc>
                <a:extLst>
                  <a:ext uri="{0D108BD9-81ED-4DB2-BD59-A6C34878D82A}">
                    <a16:rowId xmlns:a16="http://schemas.microsoft.com/office/drawing/2014/main" val="1131243761"/>
                  </a:ext>
                </a:extLst>
              </a:tr>
              <a:tr h="743750">
                <a:tc>
                  <a:txBody>
                    <a:bodyPr/>
                    <a:lstStyle/>
                    <a:p>
                      <a:r>
                        <a:rPr lang="en-GB" sz="2800" dirty="0"/>
                        <a:t>4</a:t>
                      </a:r>
                      <a:endParaRPr lang="en-GB" dirty="0"/>
                    </a:p>
                  </a:txBody>
                  <a:tcPr/>
                </a:tc>
                <a:tc>
                  <a:txBody>
                    <a:bodyPr/>
                    <a:lstStyle/>
                    <a:p>
                      <a:r>
                        <a:rPr lang="en-GB" sz="2800" dirty="0"/>
                        <a:t>10</a:t>
                      </a:r>
                      <a:endParaRPr lang="en-GB" dirty="0"/>
                    </a:p>
                  </a:txBody>
                  <a:tcPr/>
                </a:tc>
                <a:tc>
                  <a:txBody>
                    <a:bodyPr/>
                    <a:lstStyle/>
                    <a:p>
                      <a:r>
                        <a:rPr lang="en-GB" sz="2800" dirty="0"/>
                        <a:t>1</a:t>
                      </a:r>
                      <a:endParaRPr lang="en-GB" dirty="0"/>
                    </a:p>
                  </a:txBody>
                  <a:tcPr/>
                </a:tc>
                <a:extLst>
                  <a:ext uri="{0D108BD9-81ED-4DB2-BD59-A6C34878D82A}">
                    <a16:rowId xmlns:a16="http://schemas.microsoft.com/office/drawing/2014/main" val="2398510431"/>
                  </a:ext>
                </a:extLst>
              </a:tr>
              <a:tr h="743750">
                <a:tc>
                  <a:txBody>
                    <a:bodyPr/>
                    <a:lstStyle/>
                    <a:p>
                      <a:r>
                        <a:rPr lang="en-GB" sz="2800" dirty="0"/>
                        <a:t>12</a:t>
                      </a:r>
                    </a:p>
                  </a:txBody>
                  <a:tcPr/>
                </a:tc>
                <a:tc>
                  <a:txBody>
                    <a:bodyPr/>
                    <a:lstStyle/>
                    <a:p>
                      <a:r>
                        <a:rPr lang="en-GB" sz="2800" dirty="0"/>
                        <a:t>45</a:t>
                      </a:r>
                    </a:p>
                  </a:txBody>
                  <a:tcPr/>
                </a:tc>
                <a:tc>
                  <a:txBody>
                    <a:bodyPr/>
                    <a:lstStyle/>
                    <a:p>
                      <a:r>
                        <a:rPr lang="en-GB" sz="2800" dirty="0"/>
                        <a:t>2</a:t>
                      </a:r>
                    </a:p>
                  </a:txBody>
                  <a:tcPr/>
                </a:tc>
                <a:extLst>
                  <a:ext uri="{0D108BD9-81ED-4DB2-BD59-A6C34878D82A}">
                    <a16:rowId xmlns:a16="http://schemas.microsoft.com/office/drawing/2014/main" val="162197569"/>
                  </a:ext>
                </a:extLst>
              </a:tr>
            </a:tbl>
          </a:graphicData>
        </a:graphic>
      </p:graphicFrame>
      <p:sp>
        <p:nvSpPr>
          <p:cNvPr id="5" name="Arrow: Right 4">
            <a:extLst>
              <a:ext uri="{FF2B5EF4-FFF2-40B4-BE49-F238E27FC236}">
                <a16:creationId xmlns:a16="http://schemas.microsoft.com/office/drawing/2014/main" id="{05C05BFD-1D86-4393-8A23-E45BE9A395CA}"/>
              </a:ext>
            </a:extLst>
          </p:cNvPr>
          <p:cNvSpPr/>
          <p:nvPr/>
        </p:nvSpPr>
        <p:spPr>
          <a:xfrm>
            <a:off x="3701796" y="2841402"/>
            <a:ext cx="976312" cy="488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 name="Table 6">
            <a:extLst>
              <a:ext uri="{FF2B5EF4-FFF2-40B4-BE49-F238E27FC236}">
                <a16:creationId xmlns:a16="http://schemas.microsoft.com/office/drawing/2014/main" id="{FAB31128-592E-40EC-BAE6-EE4FF9993F18}"/>
              </a:ext>
            </a:extLst>
          </p:cNvPr>
          <p:cNvGraphicFramePr>
            <a:graphicFrameLocks noGrp="1"/>
          </p:cNvGraphicFramePr>
          <p:nvPr>
            <p:extLst>
              <p:ext uri="{D42A27DB-BD31-4B8C-83A1-F6EECF244321}">
                <p14:modId xmlns:p14="http://schemas.microsoft.com/office/powerpoint/2010/main" val="2054932471"/>
              </p:ext>
            </p:extLst>
          </p:nvPr>
        </p:nvGraphicFramePr>
        <p:xfrm>
          <a:off x="4750593" y="1976437"/>
          <a:ext cx="2386524" cy="2180238"/>
        </p:xfrm>
        <a:graphic>
          <a:graphicData uri="http://schemas.openxmlformats.org/drawingml/2006/table">
            <a:tbl>
              <a:tblPr firstRow="1" bandRow="1">
                <a:tableStyleId>{775DCB02-9BB8-47FD-8907-85C794F793BA}</a:tableStyleId>
              </a:tblPr>
              <a:tblGrid>
                <a:gridCol w="795508">
                  <a:extLst>
                    <a:ext uri="{9D8B030D-6E8A-4147-A177-3AD203B41FA5}">
                      <a16:colId xmlns:a16="http://schemas.microsoft.com/office/drawing/2014/main" val="1506033679"/>
                    </a:ext>
                  </a:extLst>
                </a:gridCol>
                <a:gridCol w="795508">
                  <a:extLst>
                    <a:ext uri="{9D8B030D-6E8A-4147-A177-3AD203B41FA5}">
                      <a16:colId xmlns:a16="http://schemas.microsoft.com/office/drawing/2014/main" val="969089606"/>
                    </a:ext>
                  </a:extLst>
                </a:gridCol>
                <a:gridCol w="795508">
                  <a:extLst>
                    <a:ext uri="{9D8B030D-6E8A-4147-A177-3AD203B41FA5}">
                      <a16:colId xmlns:a16="http://schemas.microsoft.com/office/drawing/2014/main" val="1374982535"/>
                    </a:ext>
                  </a:extLst>
                </a:gridCol>
              </a:tblGrid>
              <a:tr h="710229">
                <a:tc>
                  <a:txBody>
                    <a:bodyPr/>
                    <a:lstStyle/>
                    <a:p>
                      <a:pPr rtl="0" fontAlgn="base"/>
                      <a:r>
                        <a:rPr lang="en-GB" sz="2800" dirty="0">
                          <a:effectLst/>
                        </a:rPr>
                        <a:t>0</a:t>
                      </a:r>
                    </a:p>
                  </a:txBody>
                  <a:tcPr/>
                </a:tc>
                <a:tc>
                  <a:txBody>
                    <a:bodyPr/>
                    <a:lstStyle/>
                    <a:p>
                      <a:pPr lvl="0">
                        <a:buNone/>
                      </a:pPr>
                      <a:r>
                        <a:rPr lang="en-GB" sz="2800" dirty="0">
                          <a:effectLst/>
                        </a:rPr>
                        <a:t>0</a:t>
                      </a:r>
                      <a:endParaRPr lang="en-US" sz="2800" dirty="0"/>
                    </a:p>
                  </a:txBody>
                  <a:tcPr/>
                </a:tc>
                <a:tc>
                  <a:txBody>
                    <a:bodyPr/>
                    <a:lstStyle/>
                    <a:p>
                      <a:pPr lvl="0">
                        <a:buNone/>
                      </a:pPr>
                      <a:r>
                        <a:rPr lang="en-GB" sz="2800" dirty="0">
                          <a:effectLst/>
                        </a:rPr>
                        <a:t>0</a:t>
                      </a:r>
                      <a:endParaRPr lang="en-US" sz="2800" dirty="0"/>
                    </a:p>
                  </a:txBody>
                  <a:tcPr/>
                </a:tc>
                <a:extLst>
                  <a:ext uri="{0D108BD9-81ED-4DB2-BD59-A6C34878D82A}">
                    <a16:rowId xmlns:a16="http://schemas.microsoft.com/office/drawing/2014/main" val="2664278975"/>
                  </a:ext>
                </a:extLst>
              </a:tr>
              <a:tr h="710229">
                <a:tc>
                  <a:txBody>
                    <a:bodyPr/>
                    <a:lstStyle/>
                    <a:p>
                      <a:pPr rtl="0" fontAlgn="base"/>
                      <a:r>
                        <a:rPr lang="en-GB" sz="2800" dirty="0">
                          <a:effectLst/>
                        </a:rPr>
                        <a:t>0</a:t>
                      </a:r>
                    </a:p>
                  </a:txBody>
                  <a:tcPr/>
                </a:tc>
                <a:tc>
                  <a:txBody>
                    <a:bodyPr/>
                    <a:lstStyle/>
                    <a:p>
                      <a:pPr rtl="0" fontAlgn="base"/>
                      <a:endParaRPr lang="en-GB" sz="2800" dirty="0">
                        <a:effectLst/>
                        <a:highlight>
                          <a:srgbClr val="FFFF00"/>
                        </a:highlight>
                      </a:endParaRPr>
                    </a:p>
                  </a:txBody>
                  <a:tcPr>
                    <a:solidFill>
                      <a:srgbClr val="ED7D31"/>
                    </a:solidFill>
                  </a:tcPr>
                </a:tc>
                <a:tc>
                  <a:txBody>
                    <a:bodyPr/>
                    <a:lstStyle/>
                    <a:p>
                      <a:pPr lvl="0">
                        <a:buNone/>
                      </a:pPr>
                      <a:r>
                        <a:rPr lang="en-GB" sz="2800" dirty="0">
                          <a:effectLst/>
                        </a:rPr>
                        <a:t>0</a:t>
                      </a:r>
                    </a:p>
                  </a:txBody>
                  <a:tcPr/>
                </a:tc>
                <a:extLst>
                  <a:ext uri="{0D108BD9-81ED-4DB2-BD59-A6C34878D82A}">
                    <a16:rowId xmlns:a16="http://schemas.microsoft.com/office/drawing/2014/main" val="4148440200"/>
                  </a:ext>
                </a:extLst>
              </a:tr>
              <a:tr h="759780">
                <a:tc>
                  <a:txBody>
                    <a:bodyPr/>
                    <a:lstStyle/>
                    <a:p>
                      <a:pPr lvl="0">
                        <a:buNone/>
                      </a:pPr>
                      <a:r>
                        <a:rPr lang="en-GB" sz="2800" dirty="0">
                          <a:effectLst/>
                        </a:rPr>
                        <a:t>1</a:t>
                      </a:r>
                    </a:p>
                  </a:txBody>
                  <a:tcPr/>
                </a:tc>
                <a:tc>
                  <a:txBody>
                    <a:bodyPr/>
                    <a:lstStyle/>
                    <a:p>
                      <a:pPr lvl="0">
                        <a:buNone/>
                      </a:pPr>
                      <a:r>
                        <a:rPr lang="en-GB" sz="2800" dirty="0">
                          <a:effectLst/>
                        </a:rPr>
                        <a:t>1</a:t>
                      </a:r>
                    </a:p>
                  </a:txBody>
                  <a:tcPr/>
                </a:tc>
                <a:tc>
                  <a:txBody>
                    <a:bodyPr/>
                    <a:lstStyle/>
                    <a:p>
                      <a:pPr lvl="0">
                        <a:buNone/>
                      </a:pPr>
                      <a:r>
                        <a:rPr lang="en-GB" sz="2800" dirty="0">
                          <a:effectLst/>
                        </a:rPr>
                        <a:t>0</a:t>
                      </a:r>
                    </a:p>
                  </a:txBody>
                  <a:tcPr/>
                </a:tc>
                <a:extLst>
                  <a:ext uri="{0D108BD9-81ED-4DB2-BD59-A6C34878D82A}">
                    <a16:rowId xmlns:a16="http://schemas.microsoft.com/office/drawing/2014/main" val="44756929"/>
                  </a:ext>
                </a:extLst>
              </a:tr>
            </a:tbl>
          </a:graphicData>
        </a:graphic>
      </p:graphicFrame>
      <p:sp>
        <p:nvSpPr>
          <p:cNvPr id="8" name="TextBox 7">
            <a:extLst>
              <a:ext uri="{FF2B5EF4-FFF2-40B4-BE49-F238E27FC236}">
                <a16:creationId xmlns:a16="http://schemas.microsoft.com/office/drawing/2014/main" id="{4644556B-4622-424D-A298-7ECBE5CA0E3D}"/>
              </a:ext>
            </a:extLst>
          </p:cNvPr>
          <p:cNvSpPr txBox="1"/>
          <p:nvPr/>
        </p:nvSpPr>
        <p:spPr>
          <a:xfrm>
            <a:off x="842962" y="4617243"/>
            <a:ext cx="1092279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dirty="0">
                <a:cs typeface="Calibri"/>
              </a:rPr>
              <a:t>From this, we can find that the binary representation of the centre pixel is defined </a:t>
            </a:r>
            <a:r>
              <a:rPr lang="en-GB" sz="3000">
                <a:cs typeface="Calibri"/>
              </a:rPr>
              <a:t>as 0x2</a:t>
            </a:r>
            <a:r>
              <a:rPr lang="en-GB" sz="3000" baseline="30000">
                <a:cs typeface="Calibri"/>
              </a:rPr>
              <a:t>0</a:t>
            </a:r>
            <a:r>
              <a:rPr lang="en-GB" sz="3000">
                <a:cs typeface="Calibri"/>
              </a:rPr>
              <a:t>+0x2</a:t>
            </a:r>
            <a:r>
              <a:rPr lang="en-GB" sz="3000" baseline="30000">
                <a:cs typeface="Calibri"/>
              </a:rPr>
              <a:t>1</a:t>
            </a:r>
            <a:r>
              <a:rPr lang="en-GB" sz="3000">
                <a:cs typeface="Calibri"/>
              </a:rPr>
              <a:t>+0x2</a:t>
            </a:r>
            <a:r>
              <a:rPr lang="en-GB" sz="3000" baseline="30000">
                <a:cs typeface="Calibri"/>
              </a:rPr>
              <a:t>2</a:t>
            </a:r>
            <a:r>
              <a:rPr lang="en-GB" sz="3000">
                <a:cs typeface="Calibri"/>
              </a:rPr>
              <a:t>+0x2</a:t>
            </a:r>
            <a:r>
              <a:rPr lang="en-GB" sz="3000" baseline="30000">
                <a:cs typeface="Calibri"/>
              </a:rPr>
              <a:t>3</a:t>
            </a:r>
            <a:r>
              <a:rPr lang="en-GB" sz="3000">
                <a:cs typeface="Calibri"/>
              </a:rPr>
              <a:t>+0x2</a:t>
            </a:r>
            <a:r>
              <a:rPr lang="en-GB" sz="3000" baseline="30000">
                <a:cs typeface="Calibri"/>
              </a:rPr>
              <a:t>4</a:t>
            </a:r>
            <a:r>
              <a:rPr lang="en-GB" sz="3000">
                <a:cs typeface="Calibri"/>
              </a:rPr>
              <a:t>+1x2</a:t>
            </a:r>
            <a:r>
              <a:rPr lang="en-GB" sz="3000" baseline="30000">
                <a:cs typeface="Calibri"/>
              </a:rPr>
              <a:t>5</a:t>
            </a:r>
            <a:r>
              <a:rPr lang="en-GB" sz="3000">
                <a:cs typeface="Calibri"/>
              </a:rPr>
              <a:t>+1x2</a:t>
            </a:r>
            <a:r>
              <a:rPr lang="en-GB" sz="3000" baseline="30000">
                <a:cs typeface="Calibri"/>
              </a:rPr>
              <a:t>6</a:t>
            </a:r>
            <a:r>
              <a:rPr lang="en-GB" sz="3000">
                <a:cs typeface="Calibri"/>
              </a:rPr>
              <a:t>+0x2</a:t>
            </a:r>
            <a:r>
              <a:rPr lang="en-GB" sz="3000" baseline="30000">
                <a:cs typeface="Calibri"/>
              </a:rPr>
              <a:t>7</a:t>
            </a:r>
            <a:r>
              <a:rPr lang="en-GB" sz="3000">
                <a:cs typeface="Calibri"/>
              </a:rPr>
              <a:t>=96</a:t>
            </a:r>
          </a:p>
        </p:txBody>
      </p:sp>
    </p:spTree>
    <p:extLst>
      <p:ext uri="{BB962C8B-B14F-4D97-AF65-F5344CB8AC3E}">
        <p14:creationId xmlns:p14="http://schemas.microsoft.com/office/powerpoint/2010/main" val="429390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BDD3D-11C5-453F-901A-A71583519234}"/>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cs typeface="Calibri Light"/>
              </a:rPr>
              <a:t>INTRODUCTION</a:t>
            </a:r>
            <a:endParaRPr lang="en-US" sz="4000">
              <a:solidFill>
                <a:srgbClr val="FFFFFF"/>
              </a:solidFill>
            </a:endParaRPr>
          </a:p>
        </p:txBody>
      </p:sp>
      <p:sp>
        <p:nvSpPr>
          <p:cNvPr id="3" name="Content Placeholder 2">
            <a:extLst>
              <a:ext uri="{FF2B5EF4-FFF2-40B4-BE49-F238E27FC236}">
                <a16:creationId xmlns:a16="http://schemas.microsoft.com/office/drawing/2014/main" id="{4DAB2189-BE0C-4CC1-898A-0467D9C128E8}"/>
              </a:ext>
            </a:extLst>
          </p:cNvPr>
          <p:cNvSpPr>
            <a:spLocks noGrp="1"/>
          </p:cNvSpPr>
          <p:nvPr>
            <p:ph idx="1"/>
          </p:nvPr>
        </p:nvSpPr>
        <p:spPr>
          <a:xfrm>
            <a:off x="6503158" y="649480"/>
            <a:ext cx="4862447" cy="5546047"/>
          </a:xfrm>
        </p:spPr>
        <p:txBody>
          <a:bodyPr vert="horz" lIns="91440" tIns="45720" rIns="91440" bIns="45720" rtlCol="0" anchor="ctr">
            <a:normAutofit/>
          </a:bodyPr>
          <a:lstStyle/>
          <a:p>
            <a:pPr marL="0" indent="0">
              <a:buNone/>
            </a:pPr>
            <a:r>
              <a:rPr lang="en-US" sz="2000" b="1">
                <a:cs typeface="Calibri" panose="020F0502020204030204"/>
              </a:rPr>
              <a:t>WHY MULTIMODAL BIOMETRIC SYSTEM ?</a:t>
            </a:r>
          </a:p>
          <a:p>
            <a:r>
              <a:rPr lang="en-US" sz="2000">
                <a:cs typeface="Calibri" panose="020F0502020204030204"/>
              </a:rPr>
              <a:t>Overcomes the problem of unimodal biometric system such as noise, non-universality ,etc.</a:t>
            </a:r>
          </a:p>
          <a:p>
            <a:r>
              <a:rPr lang="en-US" sz="2000">
                <a:cs typeface="Calibri" panose="020F0502020204030204"/>
              </a:rPr>
              <a:t>Enhances real time verification and reliability.</a:t>
            </a:r>
          </a:p>
          <a:p>
            <a:r>
              <a:rPr lang="en-US" sz="2000">
                <a:cs typeface="Calibri" panose="020F0502020204030204"/>
              </a:rPr>
              <a:t>Enhances matching accuracy.</a:t>
            </a:r>
          </a:p>
          <a:p>
            <a:r>
              <a:rPr lang="en-US" sz="2000">
                <a:cs typeface="Calibri" panose="020F0502020204030204"/>
              </a:rPr>
              <a:t>Fusion of face and fingerprint biometrics.</a:t>
            </a:r>
          </a:p>
          <a:p>
            <a:r>
              <a:rPr lang="en-US" sz="2000">
                <a:cs typeface="Calibri" panose="020F0502020204030204"/>
              </a:rPr>
              <a:t>Matching score calculated after fusion with enhanced performance.</a:t>
            </a:r>
          </a:p>
          <a:p>
            <a:pPr marL="0" indent="0">
              <a:buNone/>
            </a:pPr>
            <a:endParaRPr lang="en-US" sz="2000">
              <a:cs typeface="Calibri" panose="020F0502020204030204"/>
            </a:endParaRPr>
          </a:p>
        </p:txBody>
      </p:sp>
    </p:spTree>
    <p:extLst>
      <p:ext uri="{BB962C8B-B14F-4D97-AF65-F5344CB8AC3E}">
        <p14:creationId xmlns:p14="http://schemas.microsoft.com/office/powerpoint/2010/main" val="3483524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CEABDB0-2033-4466-9328-9C5930996FF9}"/>
              </a:ext>
            </a:extLst>
          </p:cNvPr>
          <p:cNvPicPr>
            <a:picLocks noChangeAspect="1"/>
          </p:cNvPicPr>
          <p:nvPr/>
        </p:nvPicPr>
        <p:blipFill rotWithShape="1">
          <a:blip r:embed="rId2">
            <a:alphaModFix amt="35000"/>
          </a:blip>
          <a:srcRect r="-2" b="15726"/>
          <a:stretch/>
        </p:blipFill>
        <p:spPr>
          <a:xfrm>
            <a:off x="20" y="10"/>
            <a:ext cx="12191980" cy="6857990"/>
          </a:xfrm>
          <a:prstGeom prst="rect">
            <a:avLst/>
          </a:prstGeom>
        </p:spPr>
      </p:pic>
      <p:sp>
        <p:nvSpPr>
          <p:cNvPr id="2" name="Title 1">
            <a:extLst>
              <a:ext uri="{FF2B5EF4-FFF2-40B4-BE49-F238E27FC236}">
                <a16:creationId xmlns:a16="http://schemas.microsoft.com/office/drawing/2014/main" id="{5604153A-06C3-4773-A435-E5E0ED7ECB70}"/>
              </a:ext>
            </a:extLst>
          </p:cNvPr>
          <p:cNvSpPr>
            <a:spLocks noGrp="1"/>
          </p:cNvSpPr>
          <p:nvPr>
            <p:ph type="title"/>
          </p:nvPr>
        </p:nvSpPr>
        <p:spPr>
          <a:xfrm>
            <a:off x="838200" y="365125"/>
            <a:ext cx="10515600" cy="1325563"/>
          </a:xfrm>
        </p:spPr>
        <p:txBody>
          <a:bodyPr>
            <a:normAutofit/>
          </a:bodyPr>
          <a:lstStyle/>
          <a:p>
            <a:r>
              <a:rPr lang="en-GB">
                <a:solidFill>
                  <a:srgbClr val="FFFFFF"/>
                </a:solidFill>
                <a:cs typeface="Calibri Light"/>
              </a:rPr>
              <a:t>Steps</a:t>
            </a:r>
            <a:endParaRPr lang="en-GB">
              <a:solidFill>
                <a:srgbClr val="FFFFFF"/>
              </a:solidFill>
            </a:endParaRPr>
          </a:p>
        </p:txBody>
      </p:sp>
      <p:graphicFrame>
        <p:nvGraphicFramePr>
          <p:cNvPr id="5" name="Content Placeholder 2">
            <a:extLst>
              <a:ext uri="{FF2B5EF4-FFF2-40B4-BE49-F238E27FC236}">
                <a16:creationId xmlns:a16="http://schemas.microsoft.com/office/drawing/2014/main" id="{C567806C-7B29-4881-B1CF-ED3121216228}"/>
              </a:ext>
            </a:extLst>
          </p:cNvPr>
          <p:cNvGraphicFramePr>
            <a:graphicFrameLocks noGrp="1"/>
          </p:cNvGraphicFramePr>
          <p:nvPr>
            <p:ph idx="1"/>
            <p:extLst>
              <p:ext uri="{D42A27DB-BD31-4B8C-83A1-F6EECF244321}">
                <p14:modId xmlns:p14="http://schemas.microsoft.com/office/powerpoint/2010/main" val="8418917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34995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CF272BC-F573-4ECC-ADEF-E74B4147F900}"/>
              </a:ext>
            </a:extLst>
          </p:cNvPr>
          <p:cNvSpPr txBox="1"/>
          <p:nvPr/>
        </p:nvSpPr>
        <p:spPr>
          <a:xfrm>
            <a:off x="643469" y="1782981"/>
            <a:ext cx="4008384"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3200"/>
              <a:t>Experimental Result</a:t>
            </a:r>
            <a:endParaRPr lang="en-US" sz="3200">
              <a:cs typeface="Calibri"/>
            </a:endParaRPr>
          </a:p>
        </p:txBody>
      </p:sp>
      <p:grpSp>
        <p:nvGrpSpPr>
          <p:cNvPr id="28" name="Group 2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9" name="Rectangle 2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id="{6A038E83-9CAE-4FEA-B6A5-B992D4F376E4}"/>
              </a:ext>
            </a:extLst>
          </p:cNvPr>
          <p:cNvPicPr>
            <a:picLocks noGrp="1" noChangeAspect="1"/>
          </p:cNvPicPr>
          <p:nvPr>
            <p:ph idx="1"/>
          </p:nvPr>
        </p:nvPicPr>
        <p:blipFill>
          <a:blip r:embed="rId2"/>
          <a:stretch>
            <a:fillRect/>
          </a:stretch>
        </p:blipFill>
        <p:spPr>
          <a:xfrm>
            <a:off x="6589407" y="1782982"/>
            <a:ext cx="3665035" cy="2116558"/>
          </a:xfrm>
          <a:prstGeom prst="rect">
            <a:avLst/>
          </a:prstGeom>
        </p:spPr>
      </p:pic>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Table&#10;&#10;Description automatically generated">
            <a:extLst>
              <a:ext uri="{FF2B5EF4-FFF2-40B4-BE49-F238E27FC236}">
                <a16:creationId xmlns:a16="http://schemas.microsoft.com/office/drawing/2014/main" id="{76E91144-70AB-4F1F-A836-DAE7FBBC968B}"/>
              </a:ext>
            </a:extLst>
          </p:cNvPr>
          <p:cNvPicPr>
            <a:picLocks noChangeAspect="1"/>
          </p:cNvPicPr>
          <p:nvPr/>
        </p:nvPicPr>
        <p:blipFill>
          <a:blip r:embed="rId3"/>
          <a:stretch>
            <a:fillRect/>
          </a:stretch>
        </p:blipFill>
        <p:spPr>
          <a:xfrm>
            <a:off x="5295320" y="4305355"/>
            <a:ext cx="6253212" cy="1594568"/>
          </a:xfrm>
          <a:prstGeom prst="rect">
            <a:avLst/>
          </a:prstGeom>
        </p:spPr>
      </p:pic>
    </p:spTree>
    <p:extLst>
      <p:ext uri="{BB962C8B-B14F-4D97-AF65-F5344CB8AC3E}">
        <p14:creationId xmlns:p14="http://schemas.microsoft.com/office/powerpoint/2010/main" val="3942642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9101-C20C-42E6-AA16-BA6F745839E8}"/>
              </a:ext>
            </a:extLst>
          </p:cNvPr>
          <p:cNvSpPr>
            <a:spLocks noGrp="1"/>
          </p:cNvSpPr>
          <p:nvPr>
            <p:ph type="title"/>
          </p:nvPr>
        </p:nvSpPr>
        <p:spPr>
          <a:xfrm>
            <a:off x="524741" y="620392"/>
            <a:ext cx="3808268" cy="5504688"/>
          </a:xfrm>
        </p:spPr>
        <p:txBody>
          <a:bodyPr>
            <a:normAutofit/>
          </a:bodyPr>
          <a:lstStyle/>
          <a:p>
            <a:r>
              <a:rPr lang="en-GB" sz="5100" dirty="0">
                <a:solidFill>
                  <a:schemeClr val="accent5"/>
                </a:solidFill>
                <a:cs typeface="Calibri Light"/>
              </a:rPr>
              <a:t>Problem in Biometric Recognition</a:t>
            </a:r>
            <a:endParaRPr lang="en-GB" sz="5100" dirty="0">
              <a:solidFill>
                <a:schemeClr val="accent5"/>
              </a:solidFill>
            </a:endParaRPr>
          </a:p>
        </p:txBody>
      </p:sp>
      <p:graphicFrame>
        <p:nvGraphicFramePr>
          <p:cNvPr id="6" name="Content Placeholder 2">
            <a:extLst>
              <a:ext uri="{FF2B5EF4-FFF2-40B4-BE49-F238E27FC236}">
                <a16:creationId xmlns:a16="http://schemas.microsoft.com/office/drawing/2014/main" id="{79A766DB-A8D9-40D7-9019-47E0577BBD7D}"/>
              </a:ext>
            </a:extLst>
          </p:cNvPr>
          <p:cNvGraphicFramePr>
            <a:graphicFrameLocks noGrp="1"/>
          </p:cNvGraphicFramePr>
          <p:nvPr>
            <p:ph idx="1"/>
            <p:extLst>
              <p:ext uri="{D42A27DB-BD31-4B8C-83A1-F6EECF244321}">
                <p14:modId xmlns:p14="http://schemas.microsoft.com/office/powerpoint/2010/main" val="2317933688"/>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915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11752-A74B-487B-87AE-6547AA8879A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Score Level Fusion</a:t>
            </a:r>
          </a:p>
        </p:txBody>
      </p:sp>
      <p:graphicFrame>
        <p:nvGraphicFramePr>
          <p:cNvPr id="5" name="Content Placeholder 2">
            <a:extLst>
              <a:ext uri="{FF2B5EF4-FFF2-40B4-BE49-F238E27FC236}">
                <a16:creationId xmlns:a16="http://schemas.microsoft.com/office/drawing/2014/main" id="{06893236-5399-484D-9B33-C1135218AD86}"/>
              </a:ext>
            </a:extLst>
          </p:cNvPr>
          <p:cNvGraphicFramePr>
            <a:graphicFrameLocks noGrp="1"/>
          </p:cNvGraphicFramePr>
          <p:nvPr>
            <p:ph idx="1"/>
            <p:extLst>
              <p:ext uri="{D42A27DB-BD31-4B8C-83A1-F6EECF244321}">
                <p14:modId xmlns:p14="http://schemas.microsoft.com/office/powerpoint/2010/main" val="355953782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573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A7B0-0BF1-4EF4-A6E8-0BD4B506B64A}"/>
              </a:ext>
            </a:extLst>
          </p:cNvPr>
          <p:cNvSpPr>
            <a:spLocks noGrp="1"/>
          </p:cNvSpPr>
          <p:nvPr>
            <p:ph type="title"/>
          </p:nvPr>
        </p:nvSpPr>
        <p:spPr/>
        <p:txBody>
          <a:bodyPr/>
          <a:lstStyle/>
          <a:p>
            <a:r>
              <a:rPr lang="en-GB">
                <a:cs typeface="Calibri Light"/>
              </a:rPr>
              <a:t>Score Normalisation</a:t>
            </a:r>
            <a:endParaRPr lang="en-GB"/>
          </a:p>
        </p:txBody>
      </p:sp>
      <p:sp>
        <p:nvSpPr>
          <p:cNvPr id="3" name="Content Placeholder 2">
            <a:extLst>
              <a:ext uri="{FF2B5EF4-FFF2-40B4-BE49-F238E27FC236}">
                <a16:creationId xmlns:a16="http://schemas.microsoft.com/office/drawing/2014/main" id="{B851ACE9-3F42-41E5-9BDF-72467FD1CBD2}"/>
              </a:ext>
            </a:extLst>
          </p:cNvPr>
          <p:cNvSpPr>
            <a:spLocks noGrp="1"/>
          </p:cNvSpPr>
          <p:nvPr>
            <p:ph idx="1"/>
          </p:nvPr>
        </p:nvSpPr>
        <p:spPr/>
        <p:txBody>
          <a:bodyPr vert="horz" lIns="91440" tIns="45720" rIns="91440" bIns="45720" rtlCol="0" anchor="t">
            <a:normAutofit/>
          </a:bodyPr>
          <a:lstStyle/>
          <a:p>
            <a:pPr marL="0" indent="0">
              <a:buNone/>
            </a:pPr>
            <a:r>
              <a:rPr lang="en-GB">
                <a:cs typeface="Calibri" panose="020F0502020204030204"/>
              </a:rPr>
              <a:t>This step brings both matching scores between 0 and 1. The normalization of both scores are done by the following formula:</a:t>
            </a:r>
          </a:p>
          <a:p>
            <a:pPr marL="0" indent="0">
              <a:buNone/>
            </a:pPr>
            <a:r>
              <a:rPr lang="en-GB">
                <a:cs typeface="Calibri" panose="020F0502020204030204"/>
              </a:rPr>
              <a:t>                                                                                                                                                                                                                                                                                                                                                                                                 Where, </a:t>
            </a:r>
            <a:r>
              <a:rPr lang="en-GB" err="1">
                <a:cs typeface="Calibri" panose="020F0502020204030204"/>
              </a:rPr>
              <a:t>min</a:t>
            </a:r>
            <a:r>
              <a:rPr lang="en-GB" baseline="-25000" err="1">
                <a:cs typeface="Calibri" panose="020F0502020204030204"/>
              </a:rPr>
              <a:t>face</a:t>
            </a:r>
            <a:r>
              <a:rPr lang="en-GB">
                <a:cs typeface="Calibri" panose="020F0502020204030204"/>
              </a:rPr>
              <a:t> and </a:t>
            </a:r>
            <a:r>
              <a:rPr lang="en-GB" err="1">
                <a:cs typeface="Calibri" panose="020F0502020204030204"/>
              </a:rPr>
              <a:t>max</a:t>
            </a:r>
            <a:r>
              <a:rPr lang="en-GB" baseline="-25000" err="1">
                <a:cs typeface="Calibri" panose="020F0502020204030204"/>
              </a:rPr>
              <a:t>face</a:t>
            </a:r>
            <a:r>
              <a:rPr lang="en-GB">
                <a:cs typeface="Calibri" panose="020F0502020204030204"/>
              </a:rPr>
              <a:t> are the minimum and maximum scores for face recognition and </a:t>
            </a:r>
            <a:r>
              <a:rPr lang="en-GB" err="1">
                <a:cs typeface="Calibri" panose="020F0502020204030204"/>
              </a:rPr>
              <a:t>min</a:t>
            </a:r>
            <a:r>
              <a:rPr lang="en-GB" baseline="-25000" err="1">
                <a:cs typeface="Calibri" panose="020F0502020204030204"/>
              </a:rPr>
              <a:t>finger</a:t>
            </a:r>
            <a:r>
              <a:rPr lang="en-GB">
                <a:cs typeface="Calibri" panose="020F0502020204030204"/>
              </a:rPr>
              <a:t> and </a:t>
            </a:r>
            <a:r>
              <a:rPr lang="en-GB" err="1">
                <a:cs typeface="Calibri" panose="020F0502020204030204"/>
              </a:rPr>
              <a:t>max</a:t>
            </a:r>
            <a:r>
              <a:rPr lang="en-GB" baseline="-25000" err="1">
                <a:cs typeface="Calibri" panose="020F0502020204030204"/>
              </a:rPr>
              <a:t>finger</a:t>
            </a:r>
            <a:r>
              <a:rPr lang="en-GB">
                <a:cs typeface="Calibri" panose="020F0502020204030204"/>
              </a:rPr>
              <a:t> are the corresponding values obtained from fingerprint. </a:t>
            </a:r>
          </a:p>
        </p:txBody>
      </p:sp>
      <p:pic>
        <p:nvPicPr>
          <p:cNvPr id="4" name="Picture 4" descr="A picture containing diagram&#10;&#10;Description automatically generated">
            <a:extLst>
              <a:ext uri="{FF2B5EF4-FFF2-40B4-BE49-F238E27FC236}">
                <a16:creationId xmlns:a16="http://schemas.microsoft.com/office/drawing/2014/main" id="{32313C83-2E56-409C-B6D5-8BE8A9856291}"/>
              </a:ext>
            </a:extLst>
          </p:cNvPr>
          <p:cNvPicPr>
            <a:picLocks noChangeAspect="1"/>
          </p:cNvPicPr>
          <p:nvPr/>
        </p:nvPicPr>
        <p:blipFill>
          <a:blip r:embed="rId2"/>
          <a:stretch>
            <a:fillRect/>
          </a:stretch>
        </p:blipFill>
        <p:spPr>
          <a:xfrm>
            <a:off x="2033587" y="2737252"/>
            <a:ext cx="5541168" cy="1062028"/>
          </a:xfrm>
          <a:prstGeom prst="rect">
            <a:avLst/>
          </a:prstGeom>
        </p:spPr>
      </p:pic>
    </p:spTree>
    <p:extLst>
      <p:ext uri="{BB962C8B-B14F-4D97-AF65-F5344CB8AC3E}">
        <p14:creationId xmlns:p14="http://schemas.microsoft.com/office/powerpoint/2010/main" val="1261824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C46D-102E-420F-9AA8-98DD8AACA25A}"/>
              </a:ext>
            </a:extLst>
          </p:cNvPr>
          <p:cNvSpPr>
            <a:spLocks noGrp="1"/>
          </p:cNvSpPr>
          <p:nvPr>
            <p:ph type="title"/>
          </p:nvPr>
        </p:nvSpPr>
        <p:spPr>
          <a:xfrm>
            <a:off x="5069940" y="365124"/>
            <a:ext cx="6172200" cy="1828800"/>
          </a:xfrm>
        </p:spPr>
        <p:txBody>
          <a:bodyPr>
            <a:normAutofit/>
          </a:bodyPr>
          <a:lstStyle/>
          <a:p>
            <a:r>
              <a:rPr lang="en-GB">
                <a:cs typeface="Calibri Light"/>
              </a:rPr>
              <a:t>Generation of Similarity Scores</a:t>
            </a:r>
            <a:endParaRPr lang="en-GB"/>
          </a:p>
        </p:txBody>
      </p:sp>
      <p:pic>
        <p:nvPicPr>
          <p:cNvPr id="5" name="Picture 4" descr="Scan of a human brain in a neurology clinic">
            <a:extLst>
              <a:ext uri="{FF2B5EF4-FFF2-40B4-BE49-F238E27FC236}">
                <a16:creationId xmlns:a16="http://schemas.microsoft.com/office/drawing/2014/main" id="{14DCEE66-2285-4524-BD2C-CDEC5E4CE0E8}"/>
              </a:ext>
            </a:extLst>
          </p:cNvPr>
          <p:cNvPicPr>
            <a:picLocks noChangeAspect="1"/>
          </p:cNvPicPr>
          <p:nvPr/>
        </p:nvPicPr>
        <p:blipFill rotWithShape="1">
          <a:blip r:embed="rId2"/>
          <a:srcRect l="48945" r="315"/>
          <a:stretch/>
        </p:blipFill>
        <p:spPr>
          <a:xfrm>
            <a:off x="20" y="10"/>
            <a:ext cx="4635571" cy="6857990"/>
          </a:xfrm>
          <a:prstGeom prst="rect">
            <a:avLst/>
          </a:prstGeom>
        </p:spPr>
      </p:pic>
      <p:sp>
        <p:nvSpPr>
          <p:cNvPr id="3" name="Content Placeholder 2">
            <a:extLst>
              <a:ext uri="{FF2B5EF4-FFF2-40B4-BE49-F238E27FC236}">
                <a16:creationId xmlns:a16="http://schemas.microsoft.com/office/drawing/2014/main" id="{41430720-4770-4445-98A4-C27475682783}"/>
              </a:ext>
            </a:extLst>
          </p:cNvPr>
          <p:cNvSpPr>
            <a:spLocks noGrp="1"/>
          </p:cNvSpPr>
          <p:nvPr>
            <p:ph idx="1"/>
          </p:nvPr>
        </p:nvSpPr>
        <p:spPr>
          <a:xfrm>
            <a:off x="5069940" y="2322576"/>
            <a:ext cx="6172200" cy="3858768"/>
          </a:xfrm>
        </p:spPr>
        <p:txBody>
          <a:bodyPr vert="horz" lIns="91440" tIns="45720" rIns="91440" bIns="45720" rtlCol="0">
            <a:normAutofit/>
          </a:bodyPr>
          <a:lstStyle/>
          <a:p>
            <a:pPr marL="0" indent="0">
              <a:buNone/>
            </a:pPr>
            <a:r>
              <a:rPr lang="en-GB" sz="2400">
                <a:ea typeface="+mn-lt"/>
                <a:cs typeface="+mn-lt"/>
              </a:rPr>
              <a:t>The normalized score of the face which is obtained through LBP while the normalized score from fingerprint gives a similarity measure. So, to fuse both the score, there is a need to make both the scores either similarity or dissimilarity measure. </a:t>
            </a:r>
            <a:endParaRPr lang="en-GB" sz="2400">
              <a:cs typeface="Calibri"/>
            </a:endParaRPr>
          </a:p>
        </p:txBody>
      </p:sp>
    </p:spTree>
    <p:extLst>
      <p:ext uri="{BB962C8B-B14F-4D97-AF65-F5344CB8AC3E}">
        <p14:creationId xmlns:p14="http://schemas.microsoft.com/office/powerpoint/2010/main" val="629554475"/>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C60769-5425-4CDA-B979-1B360DB8F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9234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727F4-F817-496C-BC5F-92686054872F}"/>
              </a:ext>
            </a:extLst>
          </p:cNvPr>
          <p:cNvSpPr>
            <a:spLocks noGrp="1"/>
          </p:cNvSpPr>
          <p:nvPr>
            <p:ph type="title"/>
          </p:nvPr>
        </p:nvSpPr>
        <p:spPr>
          <a:xfrm>
            <a:off x="516467" y="3446374"/>
            <a:ext cx="4809068" cy="2743200"/>
          </a:xfrm>
        </p:spPr>
        <p:txBody>
          <a:bodyPr anchor="t">
            <a:normAutofit/>
          </a:bodyPr>
          <a:lstStyle/>
          <a:p>
            <a:pPr algn="ctr"/>
            <a:r>
              <a:rPr lang="en-GB" sz="4800">
                <a:solidFill>
                  <a:schemeClr val="bg1"/>
                </a:solidFill>
                <a:cs typeface="Calibri Light"/>
              </a:rPr>
              <a:t>Fusion</a:t>
            </a:r>
            <a:endParaRPr lang="en-GB" sz="4800">
              <a:solidFill>
                <a:schemeClr val="bg1"/>
              </a:solidFill>
            </a:endParaRPr>
          </a:p>
        </p:txBody>
      </p:sp>
      <p:pic>
        <p:nvPicPr>
          <p:cNvPr id="4" name="Picture 4">
            <a:extLst>
              <a:ext uri="{FF2B5EF4-FFF2-40B4-BE49-F238E27FC236}">
                <a16:creationId xmlns:a16="http://schemas.microsoft.com/office/drawing/2014/main" id="{7605EE74-C81A-4A37-9134-011635B508D9}"/>
              </a:ext>
            </a:extLst>
          </p:cNvPr>
          <p:cNvPicPr>
            <a:picLocks noChangeAspect="1"/>
          </p:cNvPicPr>
          <p:nvPr/>
        </p:nvPicPr>
        <p:blipFill>
          <a:blip r:embed="rId2"/>
          <a:stretch>
            <a:fillRect/>
          </a:stretch>
        </p:blipFill>
        <p:spPr>
          <a:xfrm>
            <a:off x="7372945" y="1717707"/>
            <a:ext cx="3021804" cy="508238"/>
          </a:xfrm>
          <a:prstGeom prst="rect">
            <a:avLst/>
          </a:prstGeom>
        </p:spPr>
      </p:pic>
      <p:sp>
        <p:nvSpPr>
          <p:cNvPr id="3" name="Content Placeholder 2">
            <a:extLst>
              <a:ext uri="{FF2B5EF4-FFF2-40B4-BE49-F238E27FC236}">
                <a16:creationId xmlns:a16="http://schemas.microsoft.com/office/drawing/2014/main" id="{82F77BF6-C487-4F93-B2CC-684F8DC03501}"/>
              </a:ext>
            </a:extLst>
          </p:cNvPr>
          <p:cNvSpPr>
            <a:spLocks noGrp="1"/>
          </p:cNvSpPr>
          <p:nvPr>
            <p:ph idx="1"/>
          </p:nvPr>
        </p:nvSpPr>
        <p:spPr>
          <a:xfrm>
            <a:off x="6268530" y="654226"/>
            <a:ext cx="5579532" cy="5533496"/>
          </a:xfrm>
        </p:spPr>
        <p:txBody>
          <a:bodyPr vert="horz" lIns="91440" tIns="45720" rIns="91440" bIns="45720" rtlCol="0" anchor="ctr">
            <a:normAutofit/>
          </a:bodyPr>
          <a:lstStyle/>
          <a:p>
            <a:pPr marL="0" indent="0">
              <a:buNone/>
            </a:pPr>
            <a:r>
              <a:rPr lang="en-GB" sz="2400">
                <a:ea typeface="+mn-lt"/>
                <a:cs typeface="+mn-lt"/>
              </a:rPr>
              <a:t>The two normalized similarity scores N and N are fused linearly using sum rule as</a:t>
            </a:r>
          </a:p>
          <a:p>
            <a:pPr marL="0" indent="0">
              <a:buNone/>
            </a:pPr>
            <a:endParaRPr lang="en-GB" sz="2400">
              <a:ea typeface="+mn-lt"/>
              <a:cs typeface="+mn-lt"/>
            </a:endParaRPr>
          </a:p>
          <a:p>
            <a:pPr marL="0" indent="0">
              <a:buNone/>
            </a:pPr>
            <a:r>
              <a:rPr lang="el-GR" sz="2400">
                <a:ea typeface="+mn-lt"/>
                <a:cs typeface="+mn-lt"/>
              </a:rPr>
              <a:t>α</a:t>
            </a:r>
            <a:r>
              <a:rPr lang="en-US" sz="2400">
                <a:ea typeface="+mn-lt"/>
                <a:cs typeface="+mn-lt"/>
              </a:rPr>
              <a:t> and </a:t>
            </a:r>
            <a:r>
              <a:rPr lang="el-GR" sz="2400">
                <a:ea typeface="+mn-lt"/>
                <a:cs typeface="+mn-lt"/>
              </a:rPr>
              <a:t>β</a:t>
            </a:r>
            <a:r>
              <a:rPr lang="en-US" sz="2400">
                <a:ea typeface="+mn-lt"/>
                <a:cs typeface="+mn-lt"/>
              </a:rPr>
              <a:t> </a:t>
            </a:r>
            <a:r>
              <a:rPr lang="en-GB" sz="2400">
                <a:ea typeface="+mn-lt"/>
                <a:cs typeface="+mn-lt"/>
              </a:rPr>
              <a:t>are three weight values that can be determined using some function. Here, a combination of linear and exponential functions are used. The value of weight is assigned linearly if the value of the matching score is less than the threshold; otherwise, exponential weightage is given to the score. The value of MS is used as the matching score. So, if MS is found to be more than the given threshold value is accepted otherwise it is rejected. </a:t>
            </a:r>
            <a:r>
              <a:rPr lang="en-GB" sz="2400">
                <a:cs typeface="Calibri"/>
              </a:rPr>
              <a:t>     </a:t>
            </a:r>
            <a:endParaRPr lang="en-GB">
              <a:cs typeface="Calibri"/>
            </a:endParaRPr>
          </a:p>
        </p:txBody>
      </p:sp>
    </p:spTree>
    <p:extLst>
      <p:ext uri="{BB962C8B-B14F-4D97-AF65-F5344CB8AC3E}">
        <p14:creationId xmlns:p14="http://schemas.microsoft.com/office/powerpoint/2010/main" val="1917274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6"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6A80699-256E-4570-AE41-A36A2AD4BD73}"/>
              </a:ext>
            </a:extLst>
          </p:cNvPr>
          <p:cNvSpPr>
            <a:spLocks noGrp="1"/>
          </p:cNvSpPr>
          <p:nvPr>
            <p:ph type="title"/>
          </p:nvPr>
        </p:nvSpPr>
        <p:spPr>
          <a:xfrm>
            <a:off x="1143000" y="990599"/>
            <a:ext cx="9906000" cy="685800"/>
          </a:xfrm>
        </p:spPr>
        <p:txBody>
          <a:bodyPr anchor="t">
            <a:normAutofit/>
          </a:bodyPr>
          <a:lstStyle/>
          <a:p>
            <a:r>
              <a:rPr lang="en-GB" sz="4000">
                <a:cs typeface="Calibri Light"/>
              </a:rPr>
              <a:t>Challenges of multimodal recognition</a:t>
            </a:r>
            <a:endParaRPr lang="en-GB" sz="4000"/>
          </a:p>
        </p:txBody>
      </p:sp>
      <p:graphicFrame>
        <p:nvGraphicFramePr>
          <p:cNvPr id="5" name="Content Placeholder 2">
            <a:extLst>
              <a:ext uri="{FF2B5EF4-FFF2-40B4-BE49-F238E27FC236}">
                <a16:creationId xmlns:a16="http://schemas.microsoft.com/office/drawing/2014/main" id="{DDDF7B2E-5778-4FB0-BA15-1F55AC699859}"/>
              </a:ext>
            </a:extLst>
          </p:cNvPr>
          <p:cNvGraphicFramePr>
            <a:graphicFrameLocks noGrp="1"/>
          </p:cNvGraphicFramePr>
          <p:nvPr>
            <p:ph idx="1"/>
            <p:extLst>
              <p:ext uri="{D42A27DB-BD31-4B8C-83A1-F6EECF244321}">
                <p14:modId xmlns:p14="http://schemas.microsoft.com/office/powerpoint/2010/main" val="2889762963"/>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060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D5CD1-7322-4B14-B76D-592BCD55FCC0}"/>
              </a:ext>
            </a:extLst>
          </p:cNvPr>
          <p:cNvSpPr>
            <a:spLocks noGrp="1"/>
          </p:cNvSpPr>
          <p:nvPr>
            <p:ph type="ctrTitle"/>
          </p:nvPr>
        </p:nvSpPr>
        <p:spPr>
          <a:xfrm>
            <a:off x="6590662" y="4267832"/>
            <a:ext cx="4805996" cy="1297115"/>
          </a:xfrm>
        </p:spPr>
        <p:txBody>
          <a:bodyPr anchor="t">
            <a:normAutofit/>
          </a:bodyPr>
          <a:lstStyle/>
          <a:p>
            <a:pPr algn="l"/>
            <a:r>
              <a:rPr lang="en-GB" sz="4000" dirty="0">
                <a:solidFill>
                  <a:schemeClr val="tx2"/>
                </a:solidFill>
                <a:cs typeface="Calibri Light"/>
              </a:rPr>
              <a:t>Thank You</a:t>
            </a:r>
            <a:endParaRPr lang="en-GB" sz="4000" dirty="0">
              <a:solidFill>
                <a:schemeClr val="tx2"/>
              </a:solidFill>
            </a:endParaRPr>
          </a:p>
        </p:txBody>
      </p:sp>
      <p:pic>
        <p:nvPicPr>
          <p:cNvPr id="6" name="Graphic 5" descr="Smiling Face with No Fill">
            <a:extLst>
              <a:ext uri="{FF2B5EF4-FFF2-40B4-BE49-F238E27FC236}">
                <a16:creationId xmlns:a16="http://schemas.microsoft.com/office/drawing/2014/main" id="{D72A896F-854B-417C-9A24-ACBA733178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4667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70CC9-5F08-4D9B-9A79-C1A29B2E24E3}"/>
              </a:ext>
            </a:extLst>
          </p:cNvPr>
          <p:cNvSpPr>
            <a:spLocks noGrp="1"/>
          </p:cNvSpPr>
          <p:nvPr>
            <p:ph type="title"/>
          </p:nvPr>
        </p:nvSpPr>
        <p:spPr>
          <a:xfrm>
            <a:off x="1136397" y="502020"/>
            <a:ext cx="5323715" cy="1642970"/>
          </a:xfrm>
        </p:spPr>
        <p:txBody>
          <a:bodyPr anchor="b">
            <a:normAutofit/>
          </a:bodyPr>
          <a:lstStyle/>
          <a:p>
            <a:r>
              <a:rPr lang="en-US" sz="4000">
                <a:latin typeface="Aharoni"/>
                <a:cs typeface="Calibri Light"/>
              </a:rPr>
              <a:t>FINGERPRINT RECOGNITION</a:t>
            </a:r>
            <a:endParaRPr lang="en-US" sz="4000">
              <a:latin typeface="Aharoni"/>
              <a:cs typeface="Aharoni"/>
            </a:endParaRPr>
          </a:p>
        </p:txBody>
      </p:sp>
      <p:sp>
        <p:nvSpPr>
          <p:cNvPr id="3" name="Content Placeholder 2">
            <a:extLst>
              <a:ext uri="{FF2B5EF4-FFF2-40B4-BE49-F238E27FC236}">
                <a16:creationId xmlns:a16="http://schemas.microsoft.com/office/drawing/2014/main" id="{56EF5933-C6CD-4B5A-8D0B-94717AEAAC6F}"/>
              </a:ext>
            </a:extLst>
          </p:cNvPr>
          <p:cNvSpPr>
            <a:spLocks noGrp="1"/>
          </p:cNvSpPr>
          <p:nvPr>
            <p:ph idx="1"/>
          </p:nvPr>
        </p:nvSpPr>
        <p:spPr>
          <a:xfrm>
            <a:off x="1144923" y="2405894"/>
            <a:ext cx="5315189" cy="3535083"/>
          </a:xfrm>
        </p:spPr>
        <p:txBody>
          <a:bodyPr vert="horz" lIns="91440" tIns="45720" rIns="91440" bIns="45720" rtlCol="0" anchor="t">
            <a:normAutofit/>
          </a:bodyPr>
          <a:lstStyle/>
          <a:p>
            <a:r>
              <a:rPr lang="en-US" sz="2000">
                <a:ea typeface="+mn-lt"/>
                <a:cs typeface="+mn-lt"/>
              </a:rPr>
              <a:t>Acquisition stage</a:t>
            </a:r>
          </a:p>
          <a:p>
            <a:r>
              <a:rPr lang="en-US" sz="2000">
                <a:ea typeface="+mn-lt"/>
                <a:cs typeface="+mn-lt"/>
              </a:rPr>
              <a:t>Pre-processing stage</a:t>
            </a:r>
          </a:p>
          <a:p>
            <a:r>
              <a:rPr lang="en-US" sz="2000">
                <a:ea typeface="+mn-lt"/>
                <a:cs typeface="+mn-lt"/>
              </a:rPr>
              <a:t>Feature Extraction stage</a:t>
            </a:r>
          </a:p>
          <a:p>
            <a:r>
              <a:rPr lang="en-US" sz="2000">
                <a:ea typeface="+mn-lt"/>
                <a:cs typeface="+mn-lt"/>
              </a:rPr>
              <a:t>Matching stage</a:t>
            </a:r>
            <a:endParaRPr lang="en-US" sz="2000">
              <a:cs typeface="Calibri"/>
            </a:endParaRPr>
          </a:p>
        </p:txBody>
      </p:sp>
      <p:sp>
        <p:nvSpPr>
          <p:cNvPr id="28" name="Rectangle 3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6" descr="Fingerprint">
            <a:extLst>
              <a:ext uri="{FF2B5EF4-FFF2-40B4-BE49-F238E27FC236}">
                <a16:creationId xmlns:a16="http://schemas.microsoft.com/office/drawing/2014/main" id="{4E3F1863-0F8C-4D15-9251-A9243D3FD5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62173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588A-59A5-4C94-9C99-5F34C7BA2D29}"/>
              </a:ext>
            </a:extLst>
          </p:cNvPr>
          <p:cNvSpPr>
            <a:spLocks noGrp="1"/>
          </p:cNvSpPr>
          <p:nvPr>
            <p:ph type="title"/>
          </p:nvPr>
        </p:nvSpPr>
        <p:spPr/>
        <p:txBody>
          <a:bodyPr/>
          <a:lstStyle/>
          <a:p>
            <a:r>
              <a:rPr lang="en-US">
                <a:latin typeface="Britannic Bold"/>
                <a:ea typeface="+mj-lt"/>
                <a:cs typeface="+mj-lt"/>
              </a:rPr>
              <a:t>Pre-processing stage</a:t>
            </a:r>
            <a:endParaRPr lang="en-US">
              <a:latin typeface="Britannic Bold"/>
            </a:endParaRPr>
          </a:p>
        </p:txBody>
      </p:sp>
      <p:sp>
        <p:nvSpPr>
          <p:cNvPr id="3" name="Content Placeholder 2">
            <a:extLst>
              <a:ext uri="{FF2B5EF4-FFF2-40B4-BE49-F238E27FC236}">
                <a16:creationId xmlns:a16="http://schemas.microsoft.com/office/drawing/2014/main" id="{70FB9582-817C-438D-842B-ED498FDB10F1}"/>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b="1">
                <a:ea typeface="+mn-lt"/>
                <a:cs typeface="+mn-lt"/>
              </a:rPr>
              <a:t> </a:t>
            </a:r>
            <a:r>
              <a:rPr lang="en-US" b="1">
                <a:solidFill>
                  <a:srgbClr val="0070C0"/>
                </a:solidFill>
                <a:ea typeface="+mn-lt"/>
                <a:cs typeface="+mn-lt"/>
              </a:rPr>
              <a:t>Enhancement fingerprint image :</a:t>
            </a:r>
          </a:p>
          <a:p>
            <a:r>
              <a:rPr lang="en-US">
                <a:ea typeface="+mn-lt"/>
                <a:cs typeface="+mn-lt"/>
              </a:rPr>
              <a:t>Normalization</a:t>
            </a:r>
          </a:p>
          <a:p>
            <a:r>
              <a:rPr lang="en-US">
                <a:ea typeface="+mn-lt"/>
                <a:cs typeface="+mn-lt"/>
              </a:rPr>
              <a:t>Determine ridge orientations</a:t>
            </a:r>
          </a:p>
          <a:p>
            <a:r>
              <a:rPr lang="en-US">
                <a:ea typeface="+mn-lt"/>
                <a:cs typeface="+mn-lt"/>
              </a:rPr>
              <a:t>Determine   ridge frequency,</a:t>
            </a:r>
          </a:p>
          <a:p>
            <a:r>
              <a:rPr lang="en-US">
                <a:ea typeface="+mn-lt"/>
                <a:cs typeface="+mn-lt"/>
              </a:rPr>
              <a:t>Apply filters Histogram Equalization</a:t>
            </a:r>
          </a:p>
          <a:p>
            <a:r>
              <a:rPr lang="en-US">
                <a:ea typeface="+mn-lt"/>
                <a:cs typeface="+mn-lt"/>
              </a:rPr>
              <a:t> FFT Enhancement</a:t>
            </a:r>
          </a:p>
          <a:p>
            <a:endParaRPr lang="en-US">
              <a:cs typeface="Calibri" panose="020F0502020204030204"/>
            </a:endParaRPr>
          </a:p>
        </p:txBody>
      </p:sp>
      <p:pic>
        <p:nvPicPr>
          <p:cNvPr id="4" name="Picture 4">
            <a:extLst>
              <a:ext uri="{FF2B5EF4-FFF2-40B4-BE49-F238E27FC236}">
                <a16:creationId xmlns:a16="http://schemas.microsoft.com/office/drawing/2014/main" id="{CB5C63FB-77BD-421F-A629-95038BAC07A6}"/>
              </a:ext>
            </a:extLst>
          </p:cNvPr>
          <p:cNvPicPr>
            <a:picLocks noChangeAspect="1"/>
          </p:cNvPicPr>
          <p:nvPr/>
        </p:nvPicPr>
        <p:blipFill>
          <a:blip r:embed="rId2"/>
          <a:stretch>
            <a:fillRect/>
          </a:stretch>
        </p:blipFill>
        <p:spPr>
          <a:xfrm>
            <a:off x="6650786" y="104594"/>
            <a:ext cx="1694013" cy="2220584"/>
          </a:xfrm>
          <a:prstGeom prst="rect">
            <a:avLst/>
          </a:prstGeom>
        </p:spPr>
      </p:pic>
      <p:pic>
        <p:nvPicPr>
          <p:cNvPr id="5" name="Picture 5">
            <a:extLst>
              <a:ext uri="{FF2B5EF4-FFF2-40B4-BE49-F238E27FC236}">
                <a16:creationId xmlns:a16="http://schemas.microsoft.com/office/drawing/2014/main" id="{91467FF3-9964-4D60-A97F-B755AFF07E93}"/>
              </a:ext>
            </a:extLst>
          </p:cNvPr>
          <p:cNvPicPr>
            <a:picLocks noChangeAspect="1"/>
          </p:cNvPicPr>
          <p:nvPr/>
        </p:nvPicPr>
        <p:blipFill>
          <a:blip r:embed="rId3"/>
          <a:stretch>
            <a:fillRect/>
          </a:stretch>
        </p:blipFill>
        <p:spPr>
          <a:xfrm>
            <a:off x="9990825" y="108100"/>
            <a:ext cx="1512498" cy="2256706"/>
          </a:xfrm>
          <a:prstGeom prst="rect">
            <a:avLst/>
          </a:prstGeom>
        </p:spPr>
      </p:pic>
      <p:pic>
        <p:nvPicPr>
          <p:cNvPr id="6" name="Picture 6" descr="A picture containing invertebrate&#10;&#10;Description automatically generated">
            <a:extLst>
              <a:ext uri="{FF2B5EF4-FFF2-40B4-BE49-F238E27FC236}">
                <a16:creationId xmlns:a16="http://schemas.microsoft.com/office/drawing/2014/main" id="{1686927D-E790-49E0-AA95-2668DFC0B278}"/>
              </a:ext>
            </a:extLst>
          </p:cNvPr>
          <p:cNvPicPr>
            <a:picLocks noChangeAspect="1"/>
          </p:cNvPicPr>
          <p:nvPr/>
        </p:nvPicPr>
        <p:blipFill>
          <a:blip r:embed="rId4"/>
          <a:stretch>
            <a:fillRect/>
          </a:stretch>
        </p:blipFill>
        <p:spPr>
          <a:xfrm>
            <a:off x="6464870" y="3889166"/>
            <a:ext cx="1878941" cy="1969518"/>
          </a:xfrm>
          <a:prstGeom prst="rect">
            <a:avLst/>
          </a:prstGeom>
        </p:spPr>
      </p:pic>
      <p:pic>
        <p:nvPicPr>
          <p:cNvPr id="7" name="Picture 7">
            <a:extLst>
              <a:ext uri="{FF2B5EF4-FFF2-40B4-BE49-F238E27FC236}">
                <a16:creationId xmlns:a16="http://schemas.microsoft.com/office/drawing/2014/main" id="{9145434B-2F91-41A7-B3CE-844FF1132EE1}"/>
              </a:ext>
            </a:extLst>
          </p:cNvPr>
          <p:cNvPicPr>
            <a:picLocks noChangeAspect="1"/>
          </p:cNvPicPr>
          <p:nvPr/>
        </p:nvPicPr>
        <p:blipFill>
          <a:blip r:embed="rId5"/>
          <a:stretch>
            <a:fillRect/>
          </a:stretch>
        </p:blipFill>
        <p:spPr>
          <a:xfrm>
            <a:off x="9833124" y="3885750"/>
            <a:ext cx="1669751" cy="2134500"/>
          </a:xfrm>
          <a:prstGeom prst="rect">
            <a:avLst/>
          </a:prstGeom>
        </p:spPr>
      </p:pic>
      <p:sp>
        <p:nvSpPr>
          <p:cNvPr id="8" name="TextBox 7">
            <a:extLst>
              <a:ext uri="{FF2B5EF4-FFF2-40B4-BE49-F238E27FC236}">
                <a16:creationId xmlns:a16="http://schemas.microsoft.com/office/drawing/2014/main" id="{CDCA8F23-4EE8-456E-AC9B-5F0F14350C5F}"/>
              </a:ext>
            </a:extLst>
          </p:cNvPr>
          <p:cNvSpPr txBox="1"/>
          <p:nvPr/>
        </p:nvSpPr>
        <p:spPr>
          <a:xfrm>
            <a:off x="6751608" y="2337758"/>
            <a:ext cx="198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(a)original image</a:t>
            </a:r>
            <a:endParaRPr lang="en-US"/>
          </a:p>
        </p:txBody>
      </p:sp>
      <p:sp>
        <p:nvSpPr>
          <p:cNvPr id="9" name="TextBox 8">
            <a:extLst>
              <a:ext uri="{FF2B5EF4-FFF2-40B4-BE49-F238E27FC236}">
                <a16:creationId xmlns:a16="http://schemas.microsoft.com/office/drawing/2014/main" id="{4BEF6D39-BCA2-450D-A435-CC64E5B45213}"/>
              </a:ext>
            </a:extLst>
          </p:cNvPr>
          <p:cNvSpPr txBox="1"/>
          <p:nvPr/>
        </p:nvSpPr>
        <p:spPr>
          <a:xfrm>
            <a:off x="9985614" y="2351237"/>
            <a:ext cx="2211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b)ridge segment</a:t>
            </a:r>
          </a:p>
        </p:txBody>
      </p:sp>
      <p:sp>
        <p:nvSpPr>
          <p:cNvPr id="10" name="TextBox 9">
            <a:extLst>
              <a:ext uri="{FF2B5EF4-FFF2-40B4-BE49-F238E27FC236}">
                <a16:creationId xmlns:a16="http://schemas.microsoft.com/office/drawing/2014/main" id="{2F149679-A39B-4BC3-A533-6D07EA629E0D}"/>
              </a:ext>
            </a:extLst>
          </p:cNvPr>
          <p:cNvSpPr txBox="1"/>
          <p:nvPr/>
        </p:nvSpPr>
        <p:spPr>
          <a:xfrm>
            <a:off x="6189093" y="6002188"/>
            <a:ext cx="3361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(c)Histogram </a:t>
            </a:r>
          </a:p>
          <a:p>
            <a:r>
              <a:rPr lang="en-US">
                <a:ea typeface="+mn-lt"/>
                <a:cs typeface="+mn-lt"/>
              </a:rPr>
              <a:t>     Equalization</a:t>
            </a:r>
            <a:endParaRPr lang="en-US">
              <a:cs typeface="Calibri"/>
            </a:endParaRPr>
          </a:p>
        </p:txBody>
      </p:sp>
      <p:sp>
        <p:nvSpPr>
          <p:cNvPr id="12" name="TextBox 11">
            <a:extLst>
              <a:ext uri="{FF2B5EF4-FFF2-40B4-BE49-F238E27FC236}">
                <a16:creationId xmlns:a16="http://schemas.microsoft.com/office/drawing/2014/main" id="{00245259-60A4-49EA-B198-783D7DB0B8CB}"/>
              </a:ext>
            </a:extLst>
          </p:cNvPr>
          <p:cNvSpPr txBox="1"/>
          <p:nvPr/>
        </p:nvSpPr>
        <p:spPr>
          <a:xfrm>
            <a:off x="9710648" y="61450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(d) FFT Enhancement</a:t>
            </a:r>
            <a:endParaRPr lang="en-US"/>
          </a:p>
        </p:txBody>
      </p:sp>
    </p:spTree>
    <p:extLst>
      <p:ext uri="{BB962C8B-B14F-4D97-AF65-F5344CB8AC3E}">
        <p14:creationId xmlns:p14="http://schemas.microsoft.com/office/powerpoint/2010/main" val="228894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C99D6-FB44-42B2-9D65-6F3810C4EACA}"/>
              </a:ext>
            </a:extLst>
          </p:cNvPr>
          <p:cNvSpPr>
            <a:spLocks noGrp="1"/>
          </p:cNvSpPr>
          <p:nvPr>
            <p:ph type="title"/>
          </p:nvPr>
        </p:nvSpPr>
        <p:spPr>
          <a:xfrm>
            <a:off x="466722" y="586855"/>
            <a:ext cx="3201366" cy="3387497"/>
          </a:xfrm>
        </p:spPr>
        <p:txBody>
          <a:bodyPr anchor="b">
            <a:normAutofit/>
          </a:bodyPr>
          <a:lstStyle/>
          <a:p>
            <a:pPr algn="r"/>
            <a:r>
              <a:rPr lang="en-US" sz="3400">
                <a:solidFill>
                  <a:srgbClr val="FFFFFF"/>
                </a:solidFill>
                <a:cs typeface="Calibri Light"/>
              </a:rPr>
              <a:t>FINGERPRINT IMAGE ENHANCEMENT</a:t>
            </a:r>
            <a:endParaRPr lang="en-US" sz="3400">
              <a:solidFill>
                <a:srgbClr val="FFFFFF"/>
              </a:solidFill>
            </a:endParaRPr>
          </a:p>
        </p:txBody>
      </p:sp>
      <p:sp>
        <p:nvSpPr>
          <p:cNvPr id="3" name="Content Placeholder 2">
            <a:extLst>
              <a:ext uri="{FF2B5EF4-FFF2-40B4-BE49-F238E27FC236}">
                <a16:creationId xmlns:a16="http://schemas.microsoft.com/office/drawing/2014/main" id="{94755B0F-A421-4F0C-9F78-49716340C7B2}"/>
              </a:ext>
            </a:extLst>
          </p:cNvPr>
          <p:cNvSpPr>
            <a:spLocks noGrp="1"/>
          </p:cNvSpPr>
          <p:nvPr>
            <p:ph idx="1"/>
          </p:nvPr>
        </p:nvSpPr>
        <p:spPr>
          <a:xfrm>
            <a:off x="4752750" y="333179"/>
            <a:ext cx="6612856" cy="5862348"/>
          </a:xfrm>
        </p:spPr>
        <p:txBody>
          <a:bodyPr anchor="ctr">
            <a:normAutofit fontScale="92500" lnSpcReduction="10000"/>
          </a:bodyPr>
          <a:lstStyle/>
          <a:p>
            <a:pPr>
              <a:buFont typeface="Wingdings" panose="020B0604020202020204" pitchFamily="34" charset="0"/>
              <a:buChar char="§"/>
            </a:pPr>
            <a:endParaRPr lang="en-US" sz="2000" b="1">
              <a:solidFill>
                <a:schemeClr val="accent1">
                  <a:lumMod val="75000"/>
                </a:schemeClr>
              </a:solidFill>
              <a:cs typeface="Calibri"/>
            </a:endParaRPr>
          </a:p>
          <a:p>
            <a:pPr>
              <a:buFont typeface="Wingdings" panose="020B0604020202020204" pitchFamily="34" charset="0"/>
              <a:buChar char="§"/>
            </a:pPr>
            <a:endParaRPr lang="en-US" sz="2000" b="1">
              <a:solidFill>
                <a:schemeClr val="accent1">
                  <a:lumMod val="75000"/>
                </a:schemeClr>
              </a:solidFill>
              <a:cs typeface="Calibri"/>
            </a:endParaRPr>
          </a:p>
          <a:p>
            <a:pPr>
              <a:buFont typeface="Wingdings" panose="020B0604020202020204" pitchFamily="34" charset="0"/>
              <a:buChar char="§"/>
            </a:pPr>
            <a:r>
              <a:rPr lang="en-US" sz="2000" b="1">
                <a:solidFill>
                  <a:schemeClr val="accent1">
                    <a:lumMod val="75000"/>
                  </a:schemeClr>
                </a:solidFill>
                <a:cs typeface="Calibri"/>
              </a:rPr>
              <a:t>NORMALIZATION</a:t>
            </a:r>
            <a:r>
              <a:rPr lang="en-US" sz="2000">
                <a:cs typeface="Calibri"/>
              </a:rPr>
              <a:t> : </a:t>
            </a:r>
            <a:endParaRPr lang="en-US">
              <a:cs typeface="Calibri"/>
            </a:endParaRPr>
          </a:p>
          <a:p>
            <a:pPr marL="0" indent="0">
              <a:buNone/>
            </a:pPr>
            <a:r>
              <a:rPr lang="en-US" sz="2000">
                <a:cs typeface="Calibri"/>
              </a:rPr>
              <a:t>1) to get prescribed mean and variance.                                      </a:t>
            </a:r>
            <a:endParaRPr lang="en-US">
              <a:cs typeface="Calibri"/>
            </a:endParaRPr>
          </a:p>
          <a:p>
            <a:pPr marL="0" indent="0">
              <a:buNone/>
            </a:pPr>
            <a:r>
              <a:rPr lang="en-US" sz="2000">
                <a:cs typeface="Calibri"/>
              </a:rPr>
              <a:t>2)to reduce variations in gray level values along ridges                   </a:t>
            </a:r>
            <a:endParaRPr lang="en-US">
              <a:cs typeface="Calibri"/>
            </a:endParaRPr>
          </a:p>
          <a:p>
            <a:pPr marL="0" indent="0">
              <a:buNone/>
            </a:pPr>
            <a:r>
              <a:rPr lang="en-US" sz="2000">
                <a:cs typeface="Calibri"/>
              </a:rPr>
              <a:t>                                       </a:t>
            </a:r>
            <a:endParaRPr lang="en-US">
              <a:cs typeface="Calibri"/>
            </a:endParaRPr>
          </a:p>
          <a:p>
            <a:pPr>
              <a:buFont typeface="Wingdings" panose="020B0604020202020204" pitchFamily="34" charset="0"/>
              <a:buChar char="§"/>
            </a:pPr>
            <a:r>
              <a:rPr lang="en-US" sz="2000" b="1">
                <a:solidFill>
                  <a:schemeClr val="accent1">
                    <a:lumMod val="75000"/>
                  </a:schemeClr>
                </a:solidFill>
                <a:cs typeface="Calibri"/>
              </a:rPr>
              <a:t>ORIENTATION &amp; FREQUENCY : </a:t>
            </a:r>
            <a:endParaRPr lang="en-US" sz="2000">
              <a:solidFill>
                <a:schemeClr val="accent1">
                  <a:lumMod val="75000"/>
                </a:schemeClr>
              </a:solidFill>
              <a:cs typeface="Calibri"/>
            </a:endParaRPr>
          </a:p>
          <a:p>
            <a:pPr marL="0" indent="0">
              <a:buNone/>
            </a:pPr>
            <a:r>
              <a:rPr lang="en-US" sz="2000">
                <a:cs typeface="Calibri"/>
              </a:rPr>
              <a:t>1)Defines invariant coordinates of ridges.</a:t>
            </a:r>
            <a:endParaRPr lang="en-US" sz="2000">
              <a:solidFill>
                <a:srgbClr val="000000"/>
              </a:solidFill>
              <a:cs typeface="Calibri"/>
            </a:endParaRPr>
          </a:p>
          <a:p>
            <a:pPr marL="0" indent="0">
              <a:buNone/>
            </a:pPr>
            <a:r>
              <a:rPr lang="en-US" sz="2000">
                <a:cs typeface="Calibri"/>
              </a:rPr>
              <a:t>2)Gradient based orientation method is used.   </a:t>
            </a:r>
          </a:p>
          <a:p>
            <a:pPr marL="0" indent="0">
              <a:buNone/>
            </a:pPr>
            <a:r>
              <a:rPr lang="en-US" sz="2000">
                <a:cs typeface="Calibri"/>
              </a:rPr>
              <a:t>3) Reliable ridge frequency from normalized input    fingerprint.</a:t>
            </a:r>
            <a:endParaRPr lang="en-US">
              <a:cs typeface="Calibri"/>
            </a:endParaRPr>
          </a:p>
          <a:p>
            <a:pPr marL="0" indent="0">
              <a:buNone/>
            </a:pPr>
            <a:endParaRPr lang="en-US" sz="2000">
              <a:solidFill>
                <a:srgbClr val="000000"/>
              </a:solidFill>
              <a:cs typeface="Calibri"/>
            </a:endParaRPr>
          </a:p>
          <a:p>
            <a:pPr marL="0" indent="0">
              <a:buNone/>
            </a:pPr>
            <a:endParaRPr lang="en-US" sz="2000">
              <a:solidFill>
                <a:srgbClr val="000000"/>
              </a:solidFill>
              <a:cs typeface="Calibri"/>
            </a:endParaRPr>
          </a:p>
          <a:p>
            <a:pPr marL="342900" indent="-342900">
              <a:buFont typeface="Wingdings" panose="020B0604020202020204" pitchFamily="34" charset="0"/>
              <a:buChar char="§"/>
            </a:pPr>
            <a:r>
              <a:rPr lang="en-US" sz="2000" b="1">
                <a:solidFill>
                  <a:schemeClr val="accent1">
                    <a:lumMod val="75000"/>
                  </a:schemeClr>
                </a:solidFill>
                <a:cs typeface="Calibri"/>
              </a:rPr>
              <a:t>FILTERS </a:t>
            </a:r>
            <a:r>
              <a:rPr lang="en-US" sz="2000">
                <a:solidFill>
                  <a:schemeClr val="accent1">
                    <a:lumMod val="75000"/>
                  </a:schemeClr>
                </a:solidFill>
                <a:cs typeface="Calibri"/>
              </a:rPr>
              <a:t>:   </a:t>
            </a:r>
            <a:r>
              <a:rPr lang="en-US" sz="2000">
                <a:cs typeface="Calibri"/>
              </a:rPr>
              <a:t>                           </a:t>
            </a:r>
            <a:endParaRPr lang="en-US">
              <a:cs typeface="Calibri"/>
            </a:endParaRPr>
          </a:p>
          <a:p>
            <a:pPr marL="0" indent="0">
              <a:buNone/>
            </a:pPr>
            <a:r>
              <a:rPr lang="en-US" sz="2000">
                <a:cs typeface="Calibri"/>
              </a:rPr>
              <a:t>1) Gabos filters are used tuned to local ridge orientation and        frequency.</a:t>
            </a:r>
            <a:endParaRPr lang="en-US">
              <a:cs typeface="Calibri"/>
            </a:endParaRPr>
          </a:p>
          <a:p>
            <a:pPr marL="0" indent="0">
              <a:buNone/>
            </a:pPr>
            <a:r>
              <a:rPr lang="en-US" sz="2000">
                <a:cs typeface="Calibri"/>
              </a:rPr>
              <a:t>2) Gabos filters as bandpass filters to remove the noise and preserve the true ridge structure.</a:t>
            </a:r>
            <a:endParaRPr lang="en-US">
              <a:cs typeface="Calibri"/>
            </a:endParaRPr>
          </a:p>
          <a:p>
            <a:pPr marL="0" indent="0">
              <a:buNone/>
            </a:pPr>
            <a:endParaRPr lang="en-US" sz="2000">
              <a:cs typeface="Calibri"/>
            </a:endParaRPr>
          </a:p>
          <a:p>
            <a:pPr marL="0" indent="0">
              <a:buNone/>
            </a:pPr>
            <a:endParaRPr lang="en-US" sz="2000">
              <a:cs typeface="Calibri"/>
            </a:endParaRPr>
          </a:p>
        </p:txBody>
      </p:sp>
    </p:spTree>
    <p:extLst>
      <p:ext uri="{BB962C8B-B14F-4D97-AF65-F5344CB8AC3E}">
        <p14:creationId xmlns:p14="http://schemas.microsoft.com/office/powerpoint/2010/main" val="2874698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BAC9-1BDF-4B4C-A8F7-5020F3EB3B0C}"/>
              </a:ext>
            </a:extLst>
          </p:cNvPr>
          <p:cNvSpPr>
            <a:spLocks noGrp="1"/>
          </p:cNvSpPr>
          <p:nvPr>
            <p:ph type="title"/>
          </p:nvPr>
        </p:nvSpPr>
        <p:spPr>
          <a:xfrm>
            <a:off x="838200" y="365125"/>
            <a:ext cx="5411638" cy="1339940"/>
          </a:xfrm>
        </p:spPr>
        <p:txBody>
          <a:bodyPr/>
          <a:lstStyle/>
          <a:p>
            <a:r>
              <a:rPr lang="en-US">
                <a:solidFill>
                  <a:srgbClr val="000000"/>
                </a:solidFill>
                <a:latin typeface="Britannic Bold"/>
                <a:cs typeface="Calibri Light"/>
              </a:rPr>
              <a:t>Pre-processing stage</a:t>
            </a:r>
            <a:endParaRPr lang="en-US">
              <a:solidFill>
                <a:srgbClr val="000000"/>
              </a:solidFill>
              <a:latin typeface="Britannic Bold"/>
            </a:endParaRPr>
          </a:p>
        </p:txBody>
      </p:sp>
      <p:sp>
        <p:nvSpPr>
          <p:cNvPr id="3" name="Content Placeholder 2">
            <a:extLst>
              <a:ext uri="{FF2B5EF4-FFF2-40B4-BE49-F238E27FC236}">
                <a16:creationId xmlns:a16="http://schemas.microsoft.com/office/drawing/2014/main" id="{5C08342D-67A1-4D3B-9D1F-DD3E65BF196E}"/>
              </a:ext>
            </a:extLst>
          </p:cNvPr>
          <p:cNvSpPr>
            <a:spLocks noGrp="1"/>
          </p:cNvSpPr>
          <p:nvPr>
            <p:ph idx="1"/>
          </p:nvPr>
        </p:nvSpPr>
        <p:spPr>
          <a:xfrm>
            <a:off x="838200" y="1768116"/>
            <a:ext cx="10515600" cy="4351338"/>
          </a:xfrm>
        </p:spPr>
        <p:txBody>
          <a:bodyPr vert="horz" lIns="91440" tIns="45720" rIns="91440" bIns="45720" rtlCol="0" anchor="t">
            <a:normAutofit/>
          </a:bodyPr>
          <a:lstStyle/>
          <a:p>
            <a:pPr>
              <a:buFont typeface="Wingdings" panose="020B0604020202020204" pitchFamily="34" charset="0"/>
              <a:buChar char="Ø"/>
            </a:pPr>
            <a:r>
              <a:rPr lang="en-US" b="1">
                <a:solidFill>
                  <a:srgbClr val="0070C0"/>
                </a:solidFill>
                <a:cs typeface="Calibri"/>
              </a:rPr>
              <a:t>Binarization</a:t>
            </a:r>
            <a:r>
              <a:rPr lang="en-US">
                <a:cs typeface="Calibri"/>
              </a:rPr>
              <a:t> </a:t>
            </a:r>
          </a:p>
          <a:p>
            <a:r>
              <a:rPr lang="en-US">
                <a:cs typeface="Calibri"/>
              </a:rPr>
              <a:t>Adaptive Binarization Method is used</a:t>
            </a:r>
          </a:p>
          <a:p>
            <a:pPr marL="0" indent="0">
              <a:buNone/>
            </a:pPr>
            <a:endParaRPr lang="en-US">
              <a:solidFill>
                <a:srgbClr val="000000"/>
              </a:solidFill>
              <a:cs typeface="Calibri"/>
            </a:endParaRPr>
          </a:p>
          <a:p>
            <a:pPr algn="ctr"/>
            <a:endParaRPr lang="en-US">
              <a:solidFill>
                <a:srgbClr val="000000"/>
              </a:solidFill>
              <a:cs typeface="Calibri"/>
            </a:endParaRPr>
          </a:p>
          <a:p>
            <a:pPr>
              <a:buFont typeface="Wingdings" panose="020B0604020202020204" pitchFamily="34" charset="0"/>
              <a:buChar char="Ø"/>
            </a:pPr>
            <a:endParaRPr lang="en-US">
              <a:solidFill>
                <a:srgbClr val="000000"/>
              </a:solidFill>
              <a:cs typeface="Calibri"/>
            </a:endParaRPr>
          </a:p>
          <a:p>
            <a:pPr>
              <a:buFont typeface="Wingdings" panose="020B0604020202020204" pitchFamily="34" charset="0"/>
              <a:buChar char="Ø"/>
            </a:pPr>
            <a:r>
              <a:rPr lang="en-US" b="1">
                <a:solidFill>
                  <a:srgbClr val="0070C0"/>
                </a:solidFill>
                <a:cs typeface="Calibri"/>
              </a:rPr>
              <a:t>Thinning</a:t>
            </a:r>
            <a:endParaRPr lang="en-US" b="1">
              <a:solidFill>
                <a:srgbClr val="0070C0"/>
              </a:solidFill>
              <a:ea typeface="+mn-lt"/>
              <a:cs typeface="+mn-lt"/>
            </a:endParaRPr>
          </a:p>
          <a:p>
            <a:r>
              <a:rPr lang="en-US">
                <a:ea typeface="+mn-lt"/>
                <a:cs typeface="+mn-lt"/>
              </a:rPr>
              <a:t> also called as skeletonization</a:t>
            </a:r>
            <a:endParaRPr lang="en-US" b="1">
              <a:solidFill>
                <a:srgbClr val="0070C0"/>
              </a:solidFill>
              <a:cs typeface="Calibri"/>
            </a:endParaRPr>
          </a:p>
          <a:p>
            <a:r>
              <a:rPr lang="en-US">
                <a:ea typeface="+mn-lt"/>
                <a:cs typeface="+mn-lt"/>
              </a:rPr>
              <a:t> to reduce the ridges of fingerprint images</a:t>
            </a:r>
            <a:endParaRPr lang="en-US">
              <a:cs typeface="Calibri"/>
            </a:endParaRPr>
          </a:p>
          <a:p>
            <a:endParaRPr lang="en-US">
              <a:cs typeface="Calibri"/>
            </a:endParaRPr>
          </a:p>
        </p:txBody>
      </p:sp>
      <p:pic>
        <p:nvPicPr>
          <p:cNvPr id="5" name="Picture 5" descr="Text&#10;&#10;Description automatically generated">
            <a:extLst>
              <a:ext uri="{FF2B5EF4-FFF2-40B4-BE49-F238E27FC236}">
                <a16:creationId xmlns:a16="http://schemas.microsoft.com/office/drawing/2014/main" id="{C33AF9E2-4034-4133-A4B1-5B21BD3D8C0E}"/>
              </a:ext>
            </a:extLst>
          </p:cNvPr>
          <p:cNvPicPr>
            <a:picLocks noChangeAspect="1"/>
          </p:cNvPicPr>
          <p:nvPr/>
        </p:nvPicPr>
        <p:blipFill>
          <a:blip r:embed="rId2"/>
          <a:stretch>
            <a:fillRect/>
          </a:stretch>
        </p:blipFill>
        <p:spPr>
          <a:xfrm>
            <a:off x="770626" y="2773455"/>
            <a:ext cx="9169879" cy="836637"/>
          </a:xfrm>
          <a:prstGeom prst="rect">
            <a:avLst/>
          </a:prstGeom>
        </p:spPr>
      </p:pic>
      <p:pic>
        <p:nvPicPr>
          <p:cNvPr id="7" name="Picture 7" descr="A picture containing building material, stone&#10;&#10;Description automatically generated">
            <a:extLst>
              <a:ext uri="{FF2B5EF4-FFF2-40B4-BE49-F238E27FC236}">
                <a16:creationId xmlns:a16="http://schemas.microsoft.com/office/drawing/2014/main" id="{D5268EB7-FF58-4570-A245-954CE528D725}"/>
              </a:ext>
            </a:extLst>
          </p:cNvPr>
          <p:cNvPicPr>
            <a:picLocks noChangeAspect="1"/>
          </p:cNvPicPr>
          <p:nvPr/>
        </p:nvPicPr>
        <p:blipFill>
          <a:blip r:embed="rId3"/>
          <a:stretch>
            <a:fillRect/>
          </a:stretch>
        </p:blipFill>
        <p:spPr>
          <a:xfrm>
            <a:off x="9670210" y="4227921"/>
            <a:ext cx="1621767" cy="2183404"/>
          </a:xfrm>
          <a:prstGeom prst="rect">
            <a:avLst/>
          </a:prstGeom>
        </p:spPr>
      </p:pic>
      <p:pic>
        <p:nvPicPr>
          <p:cNvPr id="8" name="Picture 8" descr="A picture containing invertebrate&#10;&#10;Description automatically generated">
            <a:extLst>
              <a:ext uri="{FF2B5EF4-FFF2-40B4-BE49-F238E27FC236}">
                <a16:creationId xmlns:a16="http://schemas.microsoft.com/office/drawing/2014/main" id="{BA96DF28-D315-4511-9D02-F9E647261A5B}"/>
              </a:ext>
            </a:extLst>
          </p:cNvPr>
          <p:cNvPicPr>
            <a:picLocks noChangeAspect="1"/>
          </p:cNvPicPr>
          <p:nvPr/>
        </p:nvPicPr>
        <p:blipFill>
          <a:blip r:embed="rId4"/>
          <a:stretch>
            <a:fillRect/>
          </a:stretch>
        </p:blipFill>
        <p:spPr>
          <a:xfrm>
            <a:off x="9443498" y="-139011"/>
            <a:ext cx="2621531" cy="2635908"/>
          </a:xfrm>
          <a:prstGeom prst="rect">
            <a:avLst/>
          </a:prstGeom>
        </p:spPr>
      </p:pic>
      <p:sp>
        <p:nvSpPr>
          <p:cNvPr id="9" name="TextBox 8">
            <a:extLst>
              <a:ext uri="{FF2B5EF4-FFF2-40B4-BE49-F238E27FC236}">
                <a16:creationId xmlns:a16="http://schemas.microsoft.com/office/drawing/2014/main" id="{C759F019-4BAB-4149-B706-AAE36F475498}"/>
              </a:ext>
            </a:extLst>
          </p:cNvPr>
          <p:cNvSpPr txBox="1"/>
          <p:nvPr/>
        </p:nvSpPr>
        <p:spPr>
          <a:xfrm>
            <a:off x="9799607" y="22946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(a)Binary image</a:t>
            </a:r>
          </a:p>
        </p:txBody>
      </p:sp>
      <p:sp>
        <p:nvSpPr>
          <p:cNvPr id="10" name="TextBox 9">
            <a:extLst>
              <a:ext uri="{FF2B5EF4-FFF2-40B4-BE49-F238E27FC236}">
                <a16:creationId xmlns:a16="http://schemas.microsoft.com/office/drawing/2014/main" id="{5A0A4192-BAEC-4CCB-A53A-54115DCE36A6}"/>
              </a:ext>
            </a:extLst>
          </p:cNvPr>
          <p:cNvSpPr txBox="1"/>
          <p:nvPr/>
        </p:nvSpPr>
        <p:spPr>
          <a:xfrm>
            <a:off x="9453652" y="64200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(b)Thinning image</a:t>
            </a:r>
          </a:p>
        </p:txBody>
      </p:sp>
    </p:spTree>
    <p:extLst>
      <p:ext uri="{BB962C8B-B14F-4D97-AF65-F5344CB8AC3E}">
        <p14:creationId xmlns:p14="http://schemas.microsoft.com/office/powerpoint/2010/main" val="424604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C48994-7E45-4DAE-B4AE-13E295AE2C29}"/>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mj-lt"/>
                <a:cs typeface="+mj-lt"/>
              </a:rPr>
              <a:t> </a:t>
            </a:r>
            <a:r>
              <a:rPr lang="en-US" sz="4000">
                <a:solidFill>
                  <a:srgbClr val="FFFFFF"/>
                </a:solidFill>
                <a:latin typeface="Britannic Bold"/>
                <a:ea typeface="+mj-lt"/>
                <a:cs typeface="+mj-lt"/>
              </a:rPr>
              <a:t> Minutiae Algorithm</a:t>
            </a:r>
            <a:endParaRPr lang="en-US" sz="4000">
              <a:solidFill>
                <a:srgbClr val="FFFFFF"/>
              </a:solidFill>
              <a:latin typeface="Britannic Bold"/>
            </a:endParaRPr>
          </a:p>
        </p:txBody>
      </p:sp>
      <p:sp>
        <p:nvSpPr>
          <p:cNvPr id="3" name="Content Placeholder 2">
            <a:extLst>
              <a:ext uri="{FF2B5EF4-FFF2-40B4-BE49-F238E27FC236}">
                <a16:creationId xmlns:a16="http://schemas.microsoft.com/office/drawing/2014/main" id="{FCFFDB00-BE55-4E1F-B753-C14BD7058A6C}"/>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1700">
                <a:ea typeface="+mn-lt"/>
                <a:cs typeface="+mn-lt"/>
              </a:rPr>
              <a:t> </a:t>
            </a:r>
            <a:r>
              <a:rPr lang="en-US" sz="1700" b="1">
                <a:ea typeface="+mn-lt"/>
                <a:cs typeface="+mn-lt"/>
              </a:rPr>
              <a:t> </a:t>
            </a:r>
            <a:r>
              <a:rPr lang="en-US" sz="2000" b="1">
                <a:ea typeface="+mn-lt"/>
                <a:cs typeface="+mn-lt"/>
              </a:rPr>
              <a:t>Input</a:t>
            </a:r>
            <a:r>
              <a:rPr lang="en-US" sz="2000">
                <a:ea typeface="+mn-lt"/>
                <a:cs typeface="+mn-lt"/>
              </a:rPr>
              <a:t>: the thinning of fingerprint image, the orientation image in radians   and mask.</a:t>
            </a:r>
            <a:endParaRPr lang="en-US" sz="2000">
              <a:cs typeface="Calibri" panose="020F0502020204030204"/>
            </a:endParaRPr>
          </a:p>
          <a:p>
            <a:pPr marL="0" indent="0">
              <a:buNone/>
            </a:pPr>
            <a:r>
              <a:rPr lang="en-US" sz="2000">
                <a:ea typeface="+mn-lt"/>
                <a:cs typeface="+mn-lt"/>
              </a:rPr>
              <a:t>  </a:t>
            </a:r>
            <a:r>
              <a:rPr lang="en-US" sz="2000" b="1">
                <a:ea typeface="+mn-lt"/>
                <a:cs typeface="+mn-lt"/>
              </a:rPr>
              <a:t>Output</a:t>
            </a:r>
            <a:r>
              <a:rPr lang="en-US" sz="2000">
                <a:ea typeface="+mn-lt"/>
                <a:cs typeface="+mn-lt"/>
              </a:rPr>
              <a:t> : Ridge ending, Ridge Bifurcation .</a:t>
            </a:r>
            <a:endParaRPr lang="en-US" sz="2000">
              <a:cs typeface="Calibri"/>
            </a:endParaRPr>
          </a:p>
          <a:p>
            <a:r>
              <a:rPr lang="en-US" sz="2000">
                <a:ea typeface="+mn-lt"/>
                <a:cs typeface="+mn-lt"/>
              </a:rPr>
              <a:t> Find the size of thinning image.</a:t>
            </a:r>
            <a:endParaRPr lang="en-US" sz="2000">
              <a:cs typeface="Calibri" panose="020F0502020204030204"/>
            </a:endParaRPr>
          </a:p>
          <a:p>
            <a:r>
              <a:rPr lang="en-US" sz="2000">
                <a:ea typeface="+mn-lt"/>
                <a:cs typeface="+mn-lt"/>
              </a:rPr>
              <a:t>Find the label connected components in 2-D binary image which get the total number of ridge and ridge map.</a:t>
            </a:r>
            <a:endParaRPr lang="en-US" sz="2000">
              <a:cs typeface="Calibri"/>
            </a:endParaRPr>
          </a:p>
          <a:p>
            <a:r>
              <a:rPr lang="en-US" sz="2000">
                <a:ea typeface="+mn-lt"/>
                <a:cs typeface="+mn-lt"/>
              </a:rPr>
              <a:t>Scan the thinning fingerprint image to detect the minutiae , using crossing number algorithm.</a:t>
            </a:r>
          </a:p>
          <a:p>
            <a:r>
              <a:rPr lang="en-US" sz="2000">
                <a:ea typeface="+mn-lt"/>
                <a:cs typeface="+mn-lt"/>
              </a:rPr>
              <a:t>Store the ridge endings and ridge Bifurcation</a:t>
            </a:r>
            <a:endParaRPr lang="en-US" sz="2000">
              <a:cs typeface="Calibri"/>
            </a:endParaRPr>
          </a:p>
          <a:p>
            <a:pPr>
              <a:buFont typeface="Wingdings" panose="020B0604020202020204" pitchFamily="34" charset="0"/>
              <a:buChar char="§"/>
            </a:pPr>
            <a:endParaRPr lang="en-US" sz="2000">
              <a:cs typeface="Calibri"/>
            </a:endParaRPr>
          </a:p>
        </p:txBody>
      </p:sp>
    </p:spTree>
    <p:extLst>
      <p:ext uri="{BB962C8B-B14F-4D97-AF65-F5344CB8AC3E}">
        <p14:creationId xmlns:p14="http://schemas.microsoft.com/office/powerpoint/2010/main" val="259793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BE939B-83DE-4076-8386-C2A6DC60DC77}"/>
              </a:ext>
            </a:extLst>
          </p:cNvPr>
          <p:cNvSpPr>
            <a:spLocks noGrp="1"/>
          </p:cNvSpPr>
          <p:nvPr>
            <p:ph type="title"/>
          </p:nvPr>
        </p:nvSpPr>
        <p:spPr>
          <a:xfrm>
            <a:off x="643467" y="640080"/>
            <a:ext cx="3096427" cy="5613236"/>
          </a:xfrm>
        </p:spPr>
        <p:txBody>
          <a:bodyPr anchor="ctr">
            <a:normAutofit/>
          </a:bodyPr>
          <a:lstStyle/>
          <a:p>
            <a:r>
              <a:rPr lang="en-US">
                <a:solidFill>
                  <a:srgbClr val="FFFFFF"/>
                </a:solidFill>
                <a:latin typeface="Britannic Bold"/>
                <a:ea typeface="+mj-lt"/>
                <a:cs typeface="+mj-lt"/>
              </a:rPr>
              <a:t>Minutiae Points Detection</a:t>
            </a:r>
            <a:endParaRPr lang="en-US">
              <a:solidFill>
                <a:srgbClr val="FFFFFF"/>
              </a:solidFill>
              <a:latin typeface="Britannic Bold"/>
            </a:endParaRPr>
          </a:p>
        </p:txBody>
      </p:sp>
      <p:sp>
        <p:nvSpPr>
          <p:cNvPr id="3" name="Content Placeholder 2">
            <a:extLst>
              <a:ext uri="{FF2B5EF4-FFF2-40B4-BE49-F238E27FC236}">
                <a16:creationId xmlns:a16="http://schemas.microsoft.com/office/drawing/2014/main" id="{97EA3945-06F3-428F-9196-9430372E924B}"/>
              </a:ext>
            </a:extLst>
          </p:cNvPr>
          <p:cNvSpPr>
            <a:spLocks noGrp="1"/>
          </p:cNvSpPr>
          <p:nvPr>
            <p:ph idx="1"/>
          </p:nvPr>
        </p:nvSpPr>
        <p:spPr>
          <a:xfrm>
            <a:off x="4699818" y="640082"/>
            <a:ext cx="6848715" cy="2484884"/>
          </a:xfrm>
        </p:spPr>
        <p:txBody>
          <a:bodyPr vert="horz" lIns="91440" tIns="45720" rIns="91440" bIns="45720" rtlCol="0" anchor="ctr">
            <a:normAutofit/>
          </a:bodyPr>
          <a:lstStyle/>
          <a:p>
            <a:pPr marL="0" indent="0">
              <a:buNone/>
            </a:pPr>
            <a:r>
              <a:rPr lang="en-US" sz="1700">
                <a:ea typeface="+mn-lt"/>
                <a:cs typeface="+mn-lt"/>
              </a:rPr>
              <a:t> </a:t>
            </a:r>
            <a:r>
              <a:rPr lang="en-US" sz="1700" b="1">
                <a:ea typeface="+mn-lt"/>
                <a:cs typeface="+mn-lt"/>
              </a:rPr>
              <a:t>Crossing Number (CN) concept :</a:t>
            </a:r>
          </a:p>
          <a:p>
            <a:r>
              <a:rPr lang="en-US" sz="1700">
                <a:ea typeface="+mn-lt"/>
                <a:cs typeface="+mn-lt"/>
              </a:rPr>
              <a:t>Favored for its computational efficiency and inherent simplicity.</a:t>
            </a:r>
          </a:p>
          <a:p>
            <a:r>
              <a:rPr lang="en-US" sz="1700">
                <a:ea typeface="+mn-lt"/>
                <a:cs typeface="+mn-lt"/>
              </a:rPr>
              <a:t>3*3 map moved across the whole image.</a:t>
            </a:r>
          </a:p>
          <a:p>
            <a:r>
              <a:rPr lang="en-US" sz="1700">
                <a:ea typeface="+mn-lt"/>
                <a:cs typeface="+mn-lt"/>
              </a:rPr>
              <a:t>CN is defined as half the sum of the differences between pairs of adjacent pixels in the eight-neighborhood</a:t>
            </a:r>
            <a:endParaRPr lang="en-US" sz="1700">
              <a:cs typeface="Calibri" panose="020F0502020204030204"/>
            </a:endParaRPr>
          </a:p>
        </p:txBody>
      </p:sp>
      <p:pic>
        <p:nvPicPr>
          <p:cNvPr id="4" name="Picture 5" descr="Text, letter&#10;&#10;Description automatically generated">
            <a:extLst>
              <a:ext uri="{FF2B5EF4-FFF2-40B4-BE49-F238E27FC236}">
                <a16:creationId xmlns:a16="http://schemas.microsoft.com/office/drawing/2014/main" id="{524503AE-5242-4261-AA1C-2BC870989B8B}"/>
              </a:ext>
            </a:extLst>
          </p:cNvPr>
          <p:cNvPicPr>
            <a:picLocks noChangeAspect="1"/>
          </p:cNvPicPr>
          <p:nvPr/>
        </p:nvPicPr>
        <p:blipFill>
          <a:blip r:embed="rId2"/>
          <a:stretch>
            <a:fillRect/>
          </a:stretch>
        </p:blipFill>
        <p:spPr>
          <a:xfrm>
            <a:off x="4654297" y="3654202"/>
            <a:ext cx="6894236" cy="2073327"/>
          </a:xfrm>
          <a:prstGeom prst="rect">
            <a:avLst/>
          </a:prstGeom>
        </p:spPr>
      </p:pic>
    </p:spTree>
    <p:extLst>
      <p:ext uri="{BB962C8B-B14F-4D97-AF65-F5344CB8AC3E}">
        <p14:creationId xmlns:p14="http://schemas.microsoft.com/office/powerpoint/2010/main" val="35572051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2674</Words>
  <Application>Microsoft Office PowerPoint</Application>
  <PresentationFormat>Widescreen</PresentationFormat>
  <Paragraphs>291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MULTIMODAL BIOMETRIC SYSTEM </vt:lpstr>
      <vt:lpstr>PREVIOUS WORK</vt:lpstr>
      <vt:lpstr>INTRODUCTION</vt:lpstr>
      <vt:lpstr>FINGERPRINT RECOGNITION</vt:lpstr>
      <vt:lpstr>Pre-processing stage</vt:lpstr>
      <vt:lpstr>FINGERPRINT IMAGE ENHANCEMENT</vt:lpstr>
      <vt:lpstr>Pre-processing stage</vt:lpstr>
      <vt:lpstr>  Minutiae Algorithm</vt:lpstr>
      <vt:lpstr>Minutiae Points Detection</vt:lpstr>
      <vt:lpstr> Crossing Number Algorithm</vt:lpstr>
      <vt:lpstr>False Minutiae Removal</vt:lpstr>
      <vt:lpstr>Examples of false minutiae</vt:lpstr>
      <vt:lpstr>Procedures to Remove false minutiae</vt:lpstr>
      <vt:lpstr>Multimodal Biometric Fusion</vt:lpstr>
      <vt:lpstr>Matching Score Fusion</vt:lpstr>
      <vt:lpstr>K-NN Classifier</vt:lpstr>
      <vt:lpstr>Face Recognition using Local Binary Pattern</vt:lpstr>
      <vt:lpstr>Previous Work</vt:lpstr>
      <vt:lpstr>Method of LBP</vt:lpstr>
      <vt:lpstr>PowerPoint Presentation</vt:lpstr>
      <vt:lpstr>PowerPoint Presentation</vt:lpstr>
      <vt:lpstr>PowerPoint Presentation</vt:lpstr>
      <vt:lpstr>PowerPoint Presentation</vt:lpstr>
      <vt:lpstr>PowerPoint Presentation</vt:lpstr>
      <vt:lpstr>Definition of Histogram</vt:lpstr>
      <vt:lpstr>This spatial encoding also allows us to weigh the resulting histograms from each of the cells differently, giving more discriminative power to more distinguishing features of the face. Here, we take weighting scheme for each of the cells.</vt:lpstr>
      <vt:lpstr>PowerPoint Presentation</vt:lpstr>
      <vt:lpstr>PowerPoint Presentation</vt:lpstr>
      <vt:lpstr>Example of implementation of the method</vt:lpstr>
      <vt:lpstr>Steps</vt:lpstr>
      <vt:lpstr>PowerPoint Presentation</vt:lpstr>
      <vt:lpstr>Problem in Biometric Recognition</vt:lpstr>
      <vt:lpstr>Score Level Fusion</vt:lpstr>
      <vt:lpstr>Score Normalisation</vt:lpstr>
      <vt:lpstr>Generation of Similarity Scores</vt:lpstr>
      <vt:lpstr>Fusion</vt:lpstr>
      <vt:lpstr>Challenges of multimodal recognition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Arnab Biswas</cp:lastModifiedBy>
  <cp:revision>147</cp:revision>
  <dcterms:created xsi:type="dcterms:W3CDTF">2021-10-15T16:32:43Z</dcterms:created>
  <dcterms:modified xsi:type="dcterms:W3CDTF">2021-10-31T06:47:45Z</dcterms:modified>
</cp:coreProperties>
</file>