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8562-EB59-4C62-A706-A0CBCBA33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91838-B109-403A-8975-C6A58F8D0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25E4-6953-44C8-B36C-C04E05A2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E15-B2E8-41BF-873B-8254957E70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8CE6-262A-4827-9AE6-21B1EEBD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5745-C7CD-4664-80B3-F692B252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7111-3A9E-4FC9-AB76-9BCA20B7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1F8D-4392-4716-B1DD-07715DED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D0427-EBC9-4C45-8888-DC0168723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8C1B8-B496-416C-A2BC-30D3D10B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E15-B2E8-41BF-873B-8254957E70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7F7F5-35EC-460A-B5B0-B2D39731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3F63-88A3-4450-94D4-12C54496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7111-3A9E-4FC9-AB76-9BCA20B7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F3A2A-02EF-41CF-B832-0C6276212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DE89-6FC4-47C8-8A4C-7F768C93D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3EC6-A5FA-4AF8-BC7D-E4C0AE96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E15-B2E8-41BF-873B-8254957E70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97BFF-928D-47F1-84A1-76310496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E62B-6649-481D-878B-EFA54683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7111-3A9E-4FC9-AB76-9BCA20B7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2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C9A3-35EC-41E1-BC24-A8211438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1E76-5192-4613-8102-F06765CE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8768C-519A-4CA2-BF6F-D95DB0A3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E15-B2E8-41BF-873B-8254957E70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3F83A-27C3-4597-9823-A284FCA0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FBC8-B66E-4D5E-ACB5-5C94E2BD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7111-3A9E-4FC9-AB76-9BCA20B7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B692-5531-469D-982D-D97568C4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2E31F-C915-48CC-8BAA-D4E0DFCE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929F-68AF-4F9E-854D-BAD24D85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E15-B2E8-41BF-873B-8254957E70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910A-40C3-43E9-8B98-7AE303BD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6C786-B9D3-4FCE-A072-C69D7574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7111-3A9E-4FC9-AB76-9BCA20B7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4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020E-F8C3-45BD-921C-B500E24E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0F27-DC5F-4B64-82CA-CB21692F2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EB2F-44D1-4B7F-B25A-85D43CC6B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486FE-3224-41ED-AA38-3E7DEF90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E15-B2E8-41BF-873B-8254957E70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11C58-0AC9-4C5F-BA10-24B29154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34397-49F3-49EA-87D6-3B6A03F9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7111-3A9E-4FC9-AB76-9BCA20B7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E247-3F1C-4061-8C4C-20DF4665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09EE-FDFB-4A21-8AC3-305997FA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77D34-986A-47EB-B5AA-329445F65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B661B-A8D9-4AA0-954D-E7F1C8DB1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4C511-C12C-4D01-A89C-DD4CD17D2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E4357-255F-44CC-AD54-24D12A0E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E15-B2E8-41BF-873B-8254957E70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F7B10-B561-438C-85DE-AD1B5503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D2146-1360-4652-8EB2-7E094F8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7111-3A9E-4FC9-AB76-9BCA20B7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8A7F-2259-4F58-B1C5-2B90246E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5F9A4-F3F6-4883-BD86-A9224D87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E15-B2E8-41BF-873B-8254957E70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E0244-2BBD-44E0-A638-0A80138B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EDBEE-2ADB-452E-8EC3-355DFF97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7111-3A9E-4FC9-AB76-9BCA20B7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FEFE-5674-4373-B21D-61F5333D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E15-B2E8-41BF-873B-8254957E70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824DF-3CFD-4203-A770-B332CB74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09290-5DA2-4CCE-A71D-A30DCD6D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7111-3A9E-4FC9-AB76-9BCA20B7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48D4-B068-46FD-AD95-E89C5BD6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8379-96D5-4558-8180-E2E82AC96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1BECA-92B1-4497-BADF-35E379F4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23AEC-8166-427F-A36C-C4EFBE97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E15-B2E8-41BF-873B-8254957E70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ABEE3-35E5-4082-959C-73064422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128C9-7196-4136-8828-76681ED7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7111-3A9E-4FC9-AB76-9BCA20B7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E6F2-3FA5-467E-A2A1-804DA48A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E1605-B990-434C-A78A-61F633361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B465A-7130-4CA3-8558-F6E9E0D3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C671-795E-4A7F-83DB-0CE20027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E15-B2E8-41BF-873B-8254957E70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F16E4-97E9-49E9-B5D4-F9CCE68C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E5DD-DD3A-4FF9-8BE5-5672B069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7111-3A9E-4FC9-AB76-9BCA20B7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5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ADB1D-2853-421C-A14A-B1BE231D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2E3C7-AE27-4619-AB18-2295CD8F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8156-ADD4-44E5-ABD0-534DE359A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4E15-B2E8-41BF-873B-8254957E70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3A698-F639-4D25-9BF5-F638310F8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FCBE9-C817-4C0E-9B10-79FDED02C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7111-3A9E-4FC9-AB76-9BCA20B7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AE-913C-49E3-9555-3E048DCC1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Store Database Project By Arnab Kumar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06C88-B537-4321-BF85-00CF6F589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Tools Used : Postgres SQL</a:t>
            </a:r>
          </a:p>
        </p:txBody>
      </p:sp>
    </p:spTree>
    <p:extLst>
      <p:ext uri="{BB962C8B-B14F-4D97-AF65-F5344CB8AC3E}">
        <p14:creationId xmlns:p14="http://schemas.microsoft.com/office/powerpoint/2010/main" val="128049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AC1-C0C7-4AD1-A0A4-F69F6C7A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766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3AD16-64F3-4B04-B60E-0EC6B8BD4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288924"/>
            <a:ext cx="9833114" cy="4442101"/>
          </a:xfrm>
        </p:spPr>
      </p:pic>
    </p:spTree>
    <p:extLst>
      <p:ext uri="{BB962C8B-B14F-4D97-AF65-F5344CB8AC3E}">
        <p14:creationId xmlns:p14="http://schemas.microsoft.com/office/powerpoint/2010/main" val="33677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7865-3F4A-4487-A6BA-ABEF4B4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BBE0C-AA3F-4DF9-97FE-ED15E78A1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884" y="1825625"/>
            <a:ext cx="4322232" cy="4351338"/>
          </a:xfrm>
        </p:spPr>
      </p:pic>
    </p:spTree>
    <p:extLst>
      <p:ext uri="{BB962C8B-B14F-4D97-AF65-F5344CB8AC3E}">
        <p14:creationId xmlns:p14="http://schemas.microsoft.com/office/powerpoint/2010/main" val="20345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8EDB-F1FE-48CC-9326-F625780E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4844359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To Solve this question I used basic count function &amp; grouped them by the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billing_country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DAF1D-17D5-4CD4-A380-B106380FA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31" y="115888"/>
            <a:ext cx="7050156" cy="4351337"/>
          </a:xfrm>
        </p:spPr>
      </p:pic>
    </p:spTree>
    <p:extLst>
      <p:ext uri="{BB962C8B-B14F-4D97-AF65-F5344CB8AC3E}">
        <p14:creationId xmlns:p14="http://schemas.microsoft.com/office/powerpoint/2010/main" val="9949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F862-1C01-4F6E-B83F-C8209CA9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4604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For this question I used the Join function to link 3 tables through the primary keys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C04FF-4F53-4311-846C-83E63A70D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39" y="115888"/>
            <a:ext cx="8428383" cy="4351337"/>
          </a:xfrm>
        </p:spPr>
      </p:pic>
    </p:spTree>
    <p:extLst>
      <p:ext uri="{BB962C8B-B14F-4D97-AF65-F5344CB8AC3E}">
        <p14:creationId xmlns:p14="http://schemas.microsoft.com/office/powerpoint/2010/main" val="414841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04D3-203D-4A15-92B6-1BBD8B09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5" y="4804603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Interestingly even though USA as a country had the most invoices generated Prague had the most invoices in City category with Mountain View, California coming at 2</a:t>
            </a:r>
            <a:r>
              <a:rPr lang="en-US" sz="20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place.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1F050-23F2-4389-8943-AE94348B2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09" y="115888"/>
            <a:ext cx="6559826" cy="4351337"/>
          </a:xfrm>
        </p:spPr>
      </p:pic>
    </p:spTree>
    <p:extLst>
      <p:ext uri="{BB962C8B-B14F-4D97-AF65-F5344CB8AC3E}">
        <p14:creationId xmlns:p14="http://schemas.microsoft.com/office/powerpoint/2010/main" val="288483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A33C-E73A-43C4-88EC-C7C06352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9757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 this question I used the distinct function to filter out any duplicate records &amp; then I used an Inner query with the WHERE statement to get only ‘ROCK’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B9F65-4BE5-4556-960F-E1D8FB452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6" y="128588"/>
            <a:ext cx="8362121" cy="4351337"/>
          </a:xfrm>
        </p:spPr>
      </p:pic>
    </p:spTree>
    <p:extLst>
      <p:ext uri="{BB962C8B-B14F-4D97-AF65-F5344CB8AC3E}">
        <p14:creationId xmlns:p14="http://schemas.microsoft.com/office/powerpoint/2010/main" val="289611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98D7-3528-46D2-BDC6-97C9F8D7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3496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 this question I used an Inner query to first find out avg song length of every song in the database &amp; then used that as a reference to find out the longest song.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53BF2-EDA2-4581-9D43-1F54018C0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52" y="209550"/>
            <a:ext cx="8889045" cy="4351338"/>
          </a:xfrm>
        </p:spPr>
      </p:pic>
    </p:spTree>
    <p:extLst>
      <p:ext uri="{BB962C8B-B14F-4D97-AF65-F5344CB8AC3E}">
        <p14:creationId xmlns:p14="http://schemas.microsoft.com/office/powerpoint/2010/main" val="2348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EFE8-086C-4520-A77D-7D603EF5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96" y="5314122"/>
            <a:ext cx="10465904" cy="88230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 used CTE to create a temporary table to get the results needed.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23A1A3-FCC2-4B22-B65D-4803C274F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6" y="169863"/>
            <a:ext cx="10800521" cy="4945476"/>
          </a:xfrm>
        </p:spPr>
      </p:pic>
    </p:spTree>
    <p:extLst>
      <p:ext uri="{BB962C8B-B14F-4D97-AF65-F5344CB8AC3E}">
        <p14:creationId xmlns:p14="http://schemas.microsoft.com/office/powerpoint/2010/main" val="267170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ECB4-9588-4DCB-8860-1FFFC13B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17" y="4950377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To get the best selling genre from each country I used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Row_number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&amp; interestingly other than Argentina in every other country Rock was the highest selling genre of Music.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00285-D2B1-4112-8F31-6CBC7151B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29" y="182563"/>
            <a:ext cx="9011479" cy="4351337"/>
          </a:xfrm>
        </p:spPr>
      </p:pic>
    </p:spTree>
    <p:extLst>
      <p:ext uri="{BB962C8B-B14F-4D97-AF65-F5344CB8AC3E}">
        <p14:creationId xmlns:p14="http://schemas.microsoft.com/office/powerpoint/2010/main" val="223899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Music Store Database Project By Arnab Kumar</vt:lpstr>
      <vt:lpstr>Schema Diagram</vt:lpstr>
      <vt:lpstr>To Solve this question I used basic count function &amp; grouped them by the billing_country.</vt:lpstr>
      <vt:lpstr>For this question I used the Join function to link 3 tables through the primary keys</vt:lpstr>
      <vt:lpstr>Interestingly even though USA as a country had the most invoices generated Prague had the most invoices in City category with Mountain View, California coming at 2nd place. </vt:lpstr>
      <vt:lpstr>In this question I used the distinct function to filter out any duplicate records &amp; then I used an Inner query with the WHERE statement to get only ‘ROCK’ genre</vt:lpstr>
      <vt:lpstr>In this question I used an Inner query to first find out avg song length of every song in the database &amp; then used that as a reference to find out the longest song.</vt:lpstr>
      <vt:lpstr>I used CTE to create a temporary table to get the results needed.</vt:lpstr>
      <vt:lpstr>To get the best selling genre from each country I used Row_number &amp; interestingly other than Argentina in every other country Rock was the highest selling genre of Music.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Store Database Project By Arnab Kumar</dc:title>
  <dc:creator>Arnab PC</dc:creator>
  <cp:lastModifiedBy>Arnab PC</cp:lastModifiedBy>
  <cp:revision>5</cp:revision>
  <dcterms:created xsi:type="dcterms:W3CDTF">2024-07-17T17:49:01Z</dcterms:created>
  <dcterms:modified xsi:type="dcterms:W3CDTF">2024-07-17T18:38:01Z</dcterms:modified>
</cp:coreProperties>
</file>