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handoutMasterIdLst>
    <p:handoutMasterId r:id="rId14"/>
  </p:handoutMasterIdLst>
  <p:sldIdLst>
    <p:sldId id="256" r:id="rId5"/>
    <p:sldId id="286" r:id="rId6"/>
    <p:sldId id="257" r:id="rId7"/>
    <p:sldId id="260" r:id="rId8"/>
    <p:sldId id="258" r:id="rId9"/>
    <p:sldId id="287" r:id="rId10"/>
    <p:sldId id="288"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D028C5F0-07A0-4336-AEAC-029F669542E1}">
          <p14:sldIdLst>
            <p14:sldId id="256"/>
            <p14:sldId id="286"/>
          </p14:sldIdLst>
        </p14:section>
        <p14:section name="Untitled Section" id="{E10B4713-115C-4254-8949-6E776A462324}">
          <p14:sldIdLst>
            <p14:sldId id="257"/>
            <p14:sldId id="260"/>
            <p14:sldId id="258"/>
            <p14:sldId id="287"/>
            <p14:sldId id="288"/>
            <p14:sldId id="26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B7C6"/>
    <a:srgbClr val="103350"/>
    <a:srgbClr val="0C4360"/>
    <a:srgbClr val="1B6872"/>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3" autoAdjust="0"/>
    <p:restoredTop sz="94660"/>
  </p:normalViewPr>
  <p:slideViewPr>
    <p:cSldViewPr snapToGrid="0">
      <p:cViewPr varScale="1">
        <p:scale>
          <a:sx n="120" d="100"/>
          <a:sy n="120" d="100"/>
        </p:scale>
        <p:origin x="174" y="96"/>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1/19/2021</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1/19/2021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title"/>
          </p:nvPr>
        </p:nvSpPr>
        <p:spPr>
          <a:xfrm>
            <a:off x="444500" y="542925"/>
            <a:ext cx="11214100" cy="5410712"/>
          </a:xfrm>
        </p:spPr>
        <p:txBody>
          <a:bodyPr/>
          <a:lstStyle/>
          <a:p>
            <a:br>
              <a:rPr lang="en-US" sz="4400" b="0" i="1" dirty="0"/>
            </a:br>
            <a:r>
              <a:rPr lang="en-US" sz="4400" b="0" i="1" dirty="0"/>
              <a:t>                                 </a:t>
            </a:r>
            <a:br>
              <a:rPr lang="en-US" sz="4400" b="0" i="1" dirty="0"/>
            </a:br>
            <a:r>
              <a:rPr lang="en-US" sz="4400" b="0" i="1" dirty="0"/>
              <a:t>                                  </a:t>
            </a:r>
            <a:r>
              <a:rPr lang="en-US" sz="8000" i="1" dirty="0">
                <a:solidFill>
                  <a:schemeClr val="bg1">
                    <a:lumMod val="50000"/>
                  </a:schemeClr>
                </a:solidFill>
                <a:latin typeface="Cooper Black" panose="0208090404030B020404" pitchFamily="18" charset="0"/>
              </a:rPr>
              <a:t>Pr</a:t>
            </a:r>
            <a:r>
              <a:rPr lang="en-US" sz="5400" i="1" dirty="0">
                <a:latin typeface="Cooper Black" panose="0208090404030B020404" pitchFamily="18" charset="0"/>
              </a:rPr>
              <a:t>oject </a:t>
            </a:r>
            <a:br>
              <a:rPr lang="en-US" sz="5400" i="1" dirty="0">
                <a:latin typeface="Cooper Black" panose="0208090404030B020404" pitchFamily="18" charset="0"/>
              </a:rPr>
            </a:br>
            <a:r>
              <a:rPr lang="en-US" sz="5400" i="1" dirty="0">
                <a:latin typeface="Cooper Black" panose="0208090404030B020404" pitchFamily="18" charset="0"/>
              </a:rPr>
              <a:t>                                           </a:t>
            </a:r>
            <a:r>
              <a:rPr lang="en-US" sz="8000" i="1" dirty="0">
                <a:solidFill>
                  <a:schemeClr val="bg1">
                    <a:lumMod val="50000"/>
                  </a:schemeClr>
                </a:solidFill>
                <a:latin typeface="Cooper Black" panose="0208090404030B020404" pitchFamily="18" charset="0"/>
              </a:rPr>
              <a:t>Pr</a:t>
            </a:r>
            <a:r>
              <a:rPr lang="en-US" sz="5400" i="1" dirty="0">
                <a:latin typeface="Cooper Black" panose="0208090404030B020404" pitchFamily="18" charset="0"/>
              </a:rPr>
              <a:t>oposal</a:t>
            </a:r>
            <a:br>
              <a:rPr lang="en-US" sz="4400" b="0" i="1" dirty="0"/>
            </a:br>
            <a:r>
              <a:rPr lang="en-US" sz="2800" dirty="0">
                <a:solidFill>
                  <a:srgbClr val="63B7C6"/>
                </a:solidFill>
                <a:latin typeface="Book Antiqua" panose="02040602050305030304" pitchFamily="18" charset="0"/>
              </a:rPr>
              <a:t>Presented By:</a:t>
            </a:r>
            <a:br>
              <a:rPr lang="en-US" sz="2000" dirty="0">
                <a:solidFill>
                  <a:srgbClr val="63B7C6"/>
                </a:solidFill>
                <a:latin typeface="Book Antiqua" panose="02040602050305030304" pitchFamily="18" charset="0"/>
              </a:rPr>
            </a:br>
            <a:br>
              <a:rPr lang="en-US" sz="2000" dirty="0">
                <a:solidFill>
                  <a:srgbClr val="63B7C6"/>
                </a:solidFill>
                <a:latin typeface="Book Antiqua" panose="02040602050305030304" pitchFamily="18" charset="0"/>
              </a:rPr>
            </a:br>
            <a:r>
              <a:rPr lang="en-US" sz="2400" dirty="0" err="1">
                <a:solidFill>
                  <a:srgbClr val="63B7C6"/>
                </a:solidFill>
                <a:latin typeface="Book Antiqua" panose="02040602050305030304" pitchFamily="18" charset="0"/>
              </a:rPr>
              <a:t>Protiva</a:t>
            </a:r>
            <a:r>
              <a:rPr lang="en-US" sz="2400" dirty="0">
                <a:solidFill>
                  <a:srgbClr val="63B7C6"/>
                </a:solidFill>
                <a:latin typeface="Book Antiqua" panose="02040602050305030304" pitchFamily="18" charset="0"/>
              </a:rPr>
              <a:t> </a:t>
            </a:r>
            <a:r>
              <a:rPr lang="en-US" sz="2400" dirty="0" err="1">
                <a:solidFill>
                  <a:srgbClr val="63B7C6"/>
                </a:solidFill>
                <a:latin typeface="Book Antiqua" panose="02040602050305030304" pitchFamily="18" charset="0"/>
              </a:rPr>
              <a:t>Arafin</a:t>
            </a:r>
            <a:r>
              <a:rPr lang="en-US" sz="2400" dirty="0">
                <a:solidFill>
                  <a:srgbClr val="63B7C6"/>
                </a:solidFill>
                <a:latin typeface="Book Antiqua" panose="02040602050305030304" pitchFamily="18" charset="0"/>
              </a:rPr>
              <a:t> (18201011)</a:t>
            </a:r>
            <a:br>
              <a:rPr lang="en-US" sz="2400" dirty="0">
                <a:solidFill>
                  <a:srgbClr val="63B7C6"/>
                </a:solidFill>
                <a:latin typeface="Book Antiqua" panose="02040602050305030304" pitchFamily="18" charset="0"/>
              </a:rPr>
            </a:br>
            <a:r>
              <a:rPr lang="en-US" sz="2400" dirty="0">
                <a:solidFill>
                  <a:srgbClr val="63B7C6"/>
                </a:solidFill>
                <a:latin typeface="Book Antiqua" panose="02040602050305030304" pitchFamily="18" charset="0"/>
              </a:rPr>
              <a:t>Mir Arnab Kabir (18201018)</a:t>
            </a:r>
            <a:br>
              <a:rPr lang="en-US" sz="2400" dirty="0">
                <a:solidFill>
                  <a:srgbClr val="63B7C6"/>
                </a:solidFill>
                <a:latin typeface="Book Antiqua" panose="02040602050305030304" pitchFamily="18" charset="0"/>
              </a:rPr>
            </a:br>
            <a:r>
              <a:rPr lang="en-US" sz="2400" dirty="0" err="1">
                <a:solidFill>
                  <a:srgbClr val="63B7C6"/>
                </a:solidFill>
                <a:latin typeface="Book Antiqua" panose="02040602050305030304" pitchFamily="18" charset="0"/>
              </a:rPr>
              <a:t>Aiatul</a:t>
            </a:r>
            <a:r>
              <a:rPr lang="en-US" sz="2400" dirty="0">
                <a:solidFill>
                  <a:srgbClr val="63B7C6"/>
                </a:solidFill>
                <a:latin typeface="Book Antiqua" panose="02040602050305030304" pitchFamily="18" charset="0"/>
              </a:rPr>
              <a:t> Al-Amin </a:t>
            </a:r>
            <a:r>
              <a:rPr lang="en-US" sz="2400" dirty="0" err="1">
                <a:solidFill>
                  <a:srgbClr val="63B7C6"/>
                </a:solidFill>
                <a:latin typeface="Book Antiqua" panose="02040602050305030304" pitchFamily="18" charset="0"/>
              </a:rPr>
              <a:t>Ador</a:t>
            </a:r>
            <a:r>
              <a:rPr lang="en-US" sz="2400" dirty="0">
                <a:solidFill>
                  <a:srgbClr val="63B7C6"/>
                </a:solidFill>
                <a:latin typeface="Book Antiqua" panose="02040602050305030304" pitchFamily="18" charset="0"/>
              </a:rPr>
              <a:t> (18201019)</a:t>
            </a:r>
            <a:br>
              <a:rPr lang="en-US" sz="1600" i="1" dirty="0"/>
            </a:br>
            <a:endParaRPr lang="en-US" sz="1600" i="1" dirty="0"/>
          </a:p>
        </p:txBody>
      </p:sp>
      <p:sp>
        <p:nvSpPr>
          <p:cNvPr id="3" name="Subtitle 2">
            <a:extLst>
              <a:ext uri="{FF2B5EF4-FFF2-40B4-BE49-F238E27FC236}">
                <a16:creationId xmlns:a16="http://schemas.microsoft.com/office/drawing/2014/main" id="{0D537F64-4C96-4AA8-BB21-E8053A3186DD}"/>
              </a:ext>
            </a:extLst>
          </p:cNvPr>
          <p:cNvSpPr>
            <a:spLocks noGrp="1"/>
          </p:cNvSpPr>
          <p:nvPr>
            <p:ph type="body" idx="4294967295"/>
          </p:nvPr>
        </p:nvSpPr>
        <p:spPr>
          <a:xfrm>
            <a:off x="0" y="4754563"/>
            <a:ext cx="6802438" cy="366712"/>
          </a:xfrm>
        </p:spPr>
        <p:txBody>
          <a:bodyPr>
            <a:normAutofit fontScale="85000" lnSpcReduction="20000"/>
          </a:bodyPr>
          <a:lstStyle/>
          <a:p>
            <a:pPr marL="0" indent="0">
              <a:buNone/>
            </a:pPr>
            <a:r>
              <a:rPr lang="en-US" dirty="0"/>
              <a:t> </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1032B5-309F-4D57-B6CF-7976E278A8A0}"/>
              </a:ext>
            </a:extLst>
          </p:cNvPr>
          <p:cNvSpPr>
            <a:spLocks noGrp="1"/>
          </p:cNvSpPr>
          <p:nvPr>
            <p:ph type="ctrTitle"/>
          </p:nvPr>
        </p:nvSpPr>
        <p:spPr/>
        <p:txBody>
          <a:bodyPr>
            <a:normAutofit fontScale="90000"/>
          </a:bodyPr>
          <a:lstStyle/>
          <a:p>
            <a:r>
              <a:rPr lang="en-US" sz="5000" dirty="0"/>
              <a:t>Virtual Doctor – A System for Human Health.</a:t>
            </a:r>
          </a:p>
        </p:txBody>
      </p:sp>
      <p:sp>
        <p:nvSpPr>
          <p:cNvPr id="2" name="Text Placeholder 1">
            <a:extLst>
              <a:ext uri="{FF2B5EF4-FFF2-40B4-BE49-F238E27FC236}">
                <a16:creationId xmlns:a16="http://schemas.microsoft.com/office/drawing/2014/main" id="{541DE2C8-56D7-43C0-8506-EF5A6A2EC4DA}"/>
              </a:ext>
            </a:extLst>
          </p:cNvPr>
          <p:cNvSpPr>
            <a:spLocks noGrp="1"/>
          </p:cNvSpPr>
          <p:nvPr>
            <p:ph type="subTitle" idx="1"/>
          </p:nvPr>
        </p:nvSpPr>
        <p:spPr/>
        <p:txBody>
          <a:bodyPr/>
          <a:lstStyle/>
          <a:p>
            <a:r>
              <a:rPr lang="en-US" b="1" i="1" dirty="0">
                <a:latin typeface="+mj-lt"/>
              </a:rPr>
              <a:t>Project Proposal -1</a:t>
            </a:r>
          </a:p>
        </p:txBody>
      </p:sp>
      <p:sp>
        <p:nvSpPr>
          <p:cNvPr id="3" name="Slide Number Placeholder 2">
            <a:extLst>
              <a:ext uri="{FF2B5EF4-FFF2-40B4-BE49-F238E27FC236}">
                <a16:creationId xmlns:a16="http://schemas.microsoft.com/office/drawing/2014/main" id="{92F3B118-9A93-482A-942F-9924A0A52C1A}"/>
              </a:ext>
            </a:extLst>
          </p:cNvPr>
          <p:cNvSpPr>
            <a:spLocks noGrp="1"/>
          </p:cNvSpPr>
          <p:nvPr>
            <p:ph type="sldNum" sz="quarter" idx="4294967295"/>
          </p:nvPr>
        </p:nvSpPr>
        <p:spPr>
          <a:xfrm>
            <a:off x="11785600" y="6315075"/>
            <a:ext cx="406400" cy="365125"/>
          </a:xfrm>
        </p:spPr>
        <p:txBody>
          <a:bodyPr/>
          <a:lstStyle/>
          <a:p>
            <a:fld id="{C263D6C4-4840-40CC-AC84-17E24B3B7BDE}" type="slidenum">
              <a:rPr lang="en-US" noProof="0" smtClean="0"/>
              <a:pPr/>
              <a:t>2</a:t>
            </a:fld>
            <a:endParaRPr lang="en-US" noProof="0" dirty="0"/>
          </a:p>
        </p:txBody>
      </p:sp>
    </p:spTree>
    <p:extLst>
      <p:ext uri="{BB962C8B-B14F-4D97-AF65-F5344CB8AC3E}">
        <p14:creationId xmlns:p14="http://schemas.microsoft.com/office/powerpoint/2010/main" val="736070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690244" y="842839"/>
            <a:ext cx="10767585" cy="3077154"/>
          </a:xfrm>
        </p:spPr>
        <p:txBody>
          <a:bodyPr>
            <a:noAutofit/>
          </a:bodyPr>
          <a:lstStyle/>
          <a:p>
            <a:br>
              <a:rPr lang="en-US" sz="2000" dirty="0"/>
            </a:br>
            <a:br>
              <a:rPr lang="en-US" sz="2000" dirty="0"/>
            </a:br>
            <a:br>
              <a:rPr lang="en-US" sz="2000" dirty="0"/>
            </a:br>
            <a:r>
              <a:rPr lang="en-US" sz="2800" u="sng" dirty="0"/>
              <a:t>Statement and Basic Features:</a:t>
            </a:r>
            <a:br>
              <a:rPr lang="en-US" sz="2800" u="sng" dirty="0"/>
            </a:br>
            <a:br>
              <a:rPr lang="en-US" sz="2000" dirty="0"/>
            </a:br>
            <a:r>
              <a:rPr lang="en-US" sz="2000" b="0" dirty="0"/>
              <a:t>Mainly, this will be a App-based system and the main target is First aid treatment. When someone use it, this system will help people by asking different types of question and will try to prescribe a first aide type solution. Also the GPS will locate the patients location and if needed then show him the nearest hospital or call an Ambulance. Also, this system will help people to find who is the best doctor available in his area for his specific problem. So, This is main feature and there will be many more which we will introduce later.</a:t>
            </a:r>
            <a:br>
              <a:rPr lang="en-US" sz="1800" dirty="0"/>
            </a:br>
            <a:br>
              <a:rPr lang="en-US" sz="1800" dirty="0"/>
            </a:br>
            <a:endParaRPr lang="en-US" sz="1800" dirty="0"/>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690244" y="4055165"/>
            <a:ext cx="9598743" cy="1892411"/>
          </a:xfrm>
        </p:spPr>
        <p:txBody>
          <a:bodyPr>
            <a:noAutofit/>
          </a:bodyPr>
          <a:lstStyle/>
          <a:p>
            <a:pPr marL="400050" indent="-400050">
              <a:buAutoNum type="romanUcPeriod"/>
            </a:pPr>
            <a:r>
              <a:rPr lang="en-US" sz="2000" dirty="0">
                <a:latin typeface="+mj-lt"/>
              </a:rPr>
              <a:t>What is the objective of the System?</a:t>
            </a:r>
          </a:p>
          <a:p>
            <a:pPr marL="342900" indent="-342900">
              <a:buFontTx/>
              <a:buChar char="-"/>
            </a:pPr>
            <a:r>
              <a:rPr lang="en-US" sz="1400" i="1" dirty="0">
                <a:latin typeface="+mj-lt"/>
              </a:rPr>
              <a:t>Help people using Internet and Modern Technology.</a:t>
            </a:r>
          </a:p>
          <a:p>
            <a:endParaRPr lang="en-US" sz="2000" dirty="0">
              <a:latin typeface="+mj-lt"/>
            </a:endParaRPr>
          </a:p>
          <a:p>
            <a:pPr marL="400050" indent="-400050">
              <a:buAutoNum type="romanUcPeriod"/>
            </a:pPr>
            <a:r>
              <a:rPr lang="en-US" sz="2000" dirty="0">
                <a:latin typeface="+mj-lt"/>
              </a:rPr>
              <a:t>What resource we need to build this System.</a:t>
            </a:r>
          </a:p>
          <a:p>
            <a:r>
              <a:rPr lang="en-US" sz="2000" dirty="0">
                <a:latin typeface="+mj-lt"/>
              </a:rPr>
              <a:t>- </a:t>
            </a:r>
            <a:r>
              <a:rPr lang="en-US" sz="1400" i="1" dirty="0">
                <a:latin typeface="+mj-lt"/>
              </a:rPr>
              <a:t>Money , Sponsor and Encouragement.</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ctrTitle"/>
          </p:nvPr>
        </p:nvSpPr>
        <p:spPr>
          <a:xfrm>
            <a:off x="2761488" y="1606162"/>
            <a:ext cx="7813748" cy="1694025"/>
          </a:xfrm>
        </p:spPr>
        <p:txBody>
          <a:bodyPr/>
          <a:lstStyle/>
          <a:p>
            <a:r>
              <a:rPr lang="en-US" sz="4500" dirty="0"/>
              <a:t>Football Club Management System </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subTitle" idx="1"/>
          </p:nvPr>
        </p:nvSpPr>
        <p:spPr/>
        <p:txBody>
          <a:bodyPr/>
          <a:lstStyle/>
          <a:p>
            <a:r>
              <a:rPr lang="en-US" b="1" i="1" dirty="0">
                <a:latin typeface="+mj-lt"/>
              </a:rPr>
              <a:t>Project Proposal -2</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4294967295"/>
          </p:nvPr>
        </p:nvSpPr>
        <p:spPr>
          <a:xfrm>
            <a:off x="11785600" y="6315075"/>
            <a:ext cx="406400" cy="365125"/>
          </a:xfrm>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4C6DC26-A393-420B-93A4-4EBA4BFBBAE7}"/>
              </a:ext>
            </a:extLst>
          </p:cNvPr>
          <p:cNvSpPr>
            <a:spLocks noGrp="1"/>
          </p:cNvSpPr>
          <p:nvPr>
            <p:ph type="body" idx="1"/>
          </p:nvPr>
        </p:nvSpPr>
        <p:spPr>
          <a:xfrm>
            <a:off x="788504" y="3832528"/>
            <a:ext cx="11403496" cy="2031557"/>
          </a:xfrm>
        </p:spPr>
        <p:txBody>
          <a:bodyPr>
            <a:normAutofit fontScale="92500" lnSpcReduction="10000"/>
          </a:bodyPr>
          <a:lstStyle/>
          <a:p>
            <a:r>
              <a:rPr lang="en-US" sz="2200" dirty="0">
                <a:latin typeface="+mj-lt"/>
              </a:rPr>
              <a:t>Why this Idea?</a:t>
            </a:r>
          </a:p>
          <a:p>
            <a:r>
              <a:rPr lang="en-US" sz="1600" dirty="0">
                <a:latin typeface="+mj-lt"/>
              </a:rPr>
              <a:t>-</a:t>
            </a:r>
            <a:r>
              <a:rPr lang="en-US" sz="1900" dirty="0">
                <a:latin typeface="+mj-lt"/>
              </a:rPr>
              <a:t>Football is the most popular game in Europe also in our country. But how many people know about our own football clubs and the histories? The answer is limited people know about Bangladeshi football. So, if a club can create this type of System common people or football supporters will know much more. Also, Right now Internet is the best platform for knowing such that things. So, If a club think about this idea and create a public system, maybe Bangladeshi football will grow again. </a:t>
            </a:r>
          </a:p>
          <a:p>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5" name="Title 4">
            <a:extLst>
              <a:ext uri="{FF2B5EF4-FFF2-40B4-BE49-F238E27FC236}">
                <a16:creationId xmlns:a16="http://schemas.microsoft.com/office/drawing/2014/main" id="{08E9B192-E3AC-4D4F-88F5-9C18CFEBF60C}"/>
              </a:ext>
            </a:extLst>
          </p:cNvPr>
          <p:cNvSpPr>
            <a:spLocks noGrp="1"/>
          </p:cNvSpPr>
          <p:nvPr>
            <p:ph type="title"/>
          </p:nvPr>
        </p:nvSpPr>
        <p:spPr>
          <a:xfrm>
            <a:off x="788504" y="993914"/>
            <a:ext cx="10870096" cy="2313829"/>
          </a:xfrm>
        </p:spPr>
        <p:txBody>
          <a:bodyPr>
            <a:normAutofit fontScale="90000"/>
          </a:bodyPr>
          <a:lstStyle/>
          <a:p>
            <a:r>
              <a:rPr lang="en-US" sz="3100" u="sng" dirty="0"/>
              <a:t>Statement and Basic Features:</a:t>
            </a:r>
            <a:br>
              <a:rPr lang="en-US" sz="3100" u="sng" dirty="0"/>
            </a:br>
            <a:br>
              <a:rPr lang="en-US" sz="3100" u="sng" dirty="0"/>
            </a:br>
            <a:r>
              <a:rPr lang="en-US" sz="2400" dirty="0"/>
              <a:t>F</a:t>
            </a:r>
            <a:r>
              <a:rPr lang="en-US" sz="2400" b="0" dirty="0"/>
              <a:t>ootball Club Management System will be a database application system to help, organize, manage and to reduce time consuming administration in key areas like Membership, Finances and competition. It will also promote or advertise the club with their records, histories and achievements. Also, the club supporter's can directly interact to the club by using this System.</a:t>
            </a:r>
            <a:endParaRPr lang="en-US" sz="2400"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2E481-28D8-4AEA-BD2B-88D203A6CDCF}"/>
              </a:ext>
            </a:extLst>
          </p:cNvPr>
          <p:cNvSpPr>
            <a:spLocks noGrp="1"/>
          </p:cNvSpPr>
          <p:nvPr>
            <p:ph type="ctrTitle"/>
          </p:nvPr>
        </p:nvSpPr>
        <p:spPr>
          <a:xfrm>
            <a:off x="3039783" y="1956021"/>
            <a:ext cx="7662672" cy="1349336"/>
          </a:xfrm>
        </p:spPr>
        <p:txBody>
          <a:bodyPr/>
          <a:lstStyle/>
          <a:p>
            <a:r>
              <a:rPr lang="en-US" sz="4500" dirty="0"/>
              <a:t>PC Configuration System &amp; Tech Portal</a:t>
            </a:r>
          </a:p>
        </p:txBody>
      </p:sp>
      <p:sp>
        <p:nvSpPr>
          <p:cNvPr id="3" name="Subtitle 2">
            <a:extLst>
              <a:ext uri="{FF2B5EF4-FFF2-40B4-BE49-F238E27FC236}">
                <a16:creationId xmlns:a16="http://schemas.microsoft.com/office/drawing/2014/main" id="{3D7770BC-CEFC-404D-8146-8DF1F48FB8E9}"/>
              </a:ext>
            </a:extLst>
          </p:cNvPr>
          <p:cNvSpPr>
            <a:spLocks noGrp="1"/>
          </p:cNvSpPr>
          <p:nvPr>
            <p:ph type="subTitle" idx="1"/>
          </p:nvPr>
        </p:nvSpPr>
        <p:spPr>
          <a:xfrm>
            <a:off x="3039783" y="3610289"/>
            <a:ext cx="7077456" cy="868680"/>
          </a:xfrm>
        </p:spPr>
        <p:txBody>
          <a:bodyPr/>
          <a:lstStyle/>
          <a:p>
            <a:r>
              <a:rPr lang="en-US" b="1" i="1" dirty="0">
                <a:latin typeface="+mj-lt"/>
              </a:rPr>
              <a:t>Project Proposal -3</a:t>
            </a:r>
          </a:p>
          <a:p>
            <a:endParaRPr lang="en-US" dirty="0"/>
          </a:p>
        </p:txBody>
      </p:sp>
    </p:spTree>
    <p:extLst>
      <p:ext uri="{BB962C8B-B14F-4D97-AF65-F5344CB8AC3E}">
        <p14:creationId xmlns:p14="http://schemas.microsoft.com/office/powerpoint/2010/main" val="482903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71381EB-201F-4181-85F2-BF7D7F17BF8E}"/>
              </a:ext>
            </a:extLst>
          </p:cNvPr>
          <p:cNvSpPr>
            <a:spLocks noGrp="1"/>
          </p:cNvSpPr>
          <p:nvPr>
            <p:ph type="body" idx="1"/>
          </p:nvPr>
        </p:nvSpPr>
        <p:spPr>
          <a:xfrm>
            <a:off x="723569" y="4043237"/>
            <a:ext cx="10869433" cy="1912289"/>
          </a:xfrm>
        </p:spPr>
        <p:txBody>
          <a:bodyPr>
            <a:normAutofit fontScale="92500" lnSpcReduction="20000"/>
          </a:bodyPr>
          <a:lstStyle/>
          <a:p>
            <a:r>
              <a:rPr lang="en-US" sz="2600" dirty="0">
                <a:latin typeface="+mj-lt"/>
              </a:rPr>
              <a:t>Why this Idea?</a:t>
            </a:r>
          </a:p>
          <a:p>
            <a:r>
              <a:rPr lang="en-US" sz="1900" dirty="0">
                <a:latin typeface="+mj-lt"/>
              </a:rPr>
              <a:t>-Computer and technology growing day by day. In Bangladesh, also we have so many product in market. That’s why when someone wants to buy a Computer for him, he got confused. Then he choose a unnecessary component which is not for his works. So, If someone wants a idea or a draft build, this system should be useful for him.</a:t>
            </a:r>
          </a:p>
          <a:p>
            <a:r>
              <a:rPr lang="en-US" dirty="0">
                <a:latin typeface="+mj-lt"/>
              </a:rPr>
              <a:t> </a:t>
            </a:r>
          </a:p>
        </p:txBody>
      </p:sp>
      <p:sp>
        <p:nvSpPr>
          <p:cNvPr id="3" name="Slide Number Placeholder 2">
            <a:extLst>
              <a:ext uri="{FF2B5EF4-FFF2-40B4-BE49-F238E27FC236}">
                <a16:creationId xmlns:a16="http://schemas.microsoft.com/office/drawing/2014/main" id="{B5DB2DE0-8AE4-4BEC-B259-544B4D718BC3}"/>
              </a:ext>
            </a:extLst>
          </p:cNvPr>
          <p:cNvSpPr>
            <a:spLocks noGrp="1"/>
          </p:cNvSpPr>
          <p:nvPr>
            <p:ph type="sldNum" sz="quarter" idx="12"/>
          </p:nvPr>
        </p:nvSpPr>
        <p:spPr/>
        <p:txBody>
          <a:bodyPr/>
          <a:lstStyle/>
          <a:p>
            <a:fld id="{C263D6C4-4840-40CC-AC84-17E24B3B7BDE}" type="slidenum">
              <a:rPr lang="en-US" noProof="0" smtClean="0"/>
              <a:pPr/>
              <a:t>7</a:t>
            </a:fld>
            <a:endParaRPr lang="en-US" noProof="0" dirty="0"/>
          </a:p>
        </p:txBody>
      </p:sp>
      <p:sp>
        <p:nvSpPr>
          <p:cNvPr id="4" name="Title 3">
            <a:extLst>
              <a:ext uri="{FF2B5EF4-FFF2-40B4-BE49-F238E27FC236}">
                <a16:creationId xmlns:a16="http://schemas.microsoft.com/office/drawing/2014/main" id="{2FB24CBB-13BE-4EBE-9B48-81F9169D4BD6}"/>
              </a:ext>
            </a:extLst>
          </p:cNvPr>
          <p:cNvSpPr>
            <a:spLocks noGrp="1"/>
          </p:cNvSpPr>
          <p:nvPr>
            <p:ph type="title"/>
          </p:nvPr>
        </p:nvSpPr>
        <p:spPr>
          <a:xfrm>
            <a:off x="723569" y="970060"/>
            <a:ext cx="10129961" cy="2542744"/>
          </a:xfrm>
        </p:spPr>
        <p:txBody>
          <a:bodyPr>
            <a:normAutofit fontScale="90000"/>
          </a:bodyPr>
          <a:lstStyle/>
          <a:p>
            <a:r>
              <a:rPr lang="en-US" sz="3100" u="sng" dirty="0"/>
              <a:t>Statement and Basic Features:</a:t>
            </a:r>
            <a:br>
              <a:rPr lang="en-US" sz="3600" u="sng" dirty="0"/>
            </a:br>
            <a:br>
              <a:rPr lang="en-US" sz="3600" u="sng" dirty="0"/>
            </a:br>
            <a:r>
              <a:rPr lang="en-US" sz="2200" b="0" dirty="0"/>
              <a:t>This System will be a great option for a tech enthusiast or a person who wants to build a personal computer for him. This System take input like: Budget, Vision and personal choice and then analysis this data according to the current market, the System will provide a perfect build or idea. Also, there will be more features like best product in budget, upcoming product, idea about current market, parts comparison and many more.</a:t>
            </a:r>
          </a:p>
        </p:txBody>
      </p:sp>
    </p:spTree>
    <p:extLst>
      <p:ext uri="{BB962C8B-B14F-4D97-AF65-F5344CB8AC3E}">
        <p14:creationId xmlns:p14="http://schemas.microsoft.com/office/powerpoint/2010/main" val="1257743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B26E0C9-B2AA-42E6-97B6-E1B7D9EAF1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104</TotalTime>
  <Words>561</Words>
  <Application>Microsoft Office PowerPoint</Application>
  <PresentationFormat>Widescreen</PresentationFormat>
  <Paragraphs>27</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Book Antiqua</vt:lpstr>
      <vt:lpstr>Calibri</vt:lpstr>
      <vt:lpstr>Cooper Black</vt:lpstr>
      <vt:lpstr>Trade Gothic LT Pro</vt:lpstr>
      <vt:lpstr>Trebuchet MS</vt:lpstr>
      <vt:lpstr>Office Theme</vt:lpstr>
      <vt:lpstr>                                                                     Project                                             Proposal Presented By:  Protiva Arafin (18201011) Mir Arnab Kabir (18201018) Aiatul Al-Amin Ador (18201019) </vt:lpstr>
      <vt:lpstr>Virtual Doctor – A System for Human Health.</vt:lpstr>
      <vt:lpstr>   Statement and Basic Features:  Mainly, this will be a App-based system and the main target is First aid treatment. When someone use it, this system will help people by asking different types of question and will try to prescribe a first aide type solution. Also the GPS will locate the patients location and if needed then show him the nearest hospital or call an Ambulance. Also, this system will help people to find who is the best doctor available in his area for his specific problem. So, This is main feature and there will be many more which we will introduce later.  </vt:lpstr>
      <vt:lpstr>Football Club Management System </vt:lpstr>
      <vt:lpstr>Statement and Basic Features:  Football Club Management System will be a database application system to help, organize, manage and to reduce time consuming administration in key areas like Membership, Finances and competition. It will also promote or advertise the club with their records, histories and achievements. Also, the club supporter's can directly interact to the club by using this System.</vt:lpstr>
      <vt:lpstr>PC Configuration System &amp; Tech Portal</vt:lpstr>
      <vt:lpstr>Statement and Basic Features:  This System will be a great option for a tech enthusiast or a person who wants to build a personal computer for him. This System take input like: Budget, Vision and personal choice and then analysis this data according to the current market, the System will provide a perfect build or idea. Also, there will be more features like best product in budget, upcoming product, idea about current market, parts comparison and many more.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Doctor – A System for Human Health.</dc:title>
  <dc:creator>Arnab Kabir</dc:creator>
  <cp:lastModifiedBy>Arnab Kabir</cp:lastModifiedBy>
  <cp:revision>13</cp:revision>
  <dcterms:created xsi:type="dcterms:W3CDTF">2021-01-18T16:22:05Z</dcterms:created>
  <dcterms:modified xsi:type="dcterms:W3CDTF">2021-01-19T09:49:22Z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