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Tue,19-Apr-2016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1038" y="4011910"/>
            <a:ext cx="4860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 automated diagnostic tool </a:t>
            </a:r>
            <a:endParaRPr kumimoji="0" lang="en-US" altLang="ko-KR" sz="16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999" t="15684" r="-132951" b="42211"/>
          <a:stretch/>
        </p:blipFill>
        <p:spPr>
          <a:xfrm>
            <a:off x="5436096" y="2700356"/>
            <a:ext cx="4464496" cy="1152128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>
                <a:alpha val="64000"/>
              </a:srgbClr>
            </a:outerShdw>
            <a:reflection stA="44000" endPos="65000" dist="508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Implementing X-Ray scans for each and every parts of the body.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Focusing on all the age groups ranging fro infants to elders of the </a:t>
            </a:r>
            <a:r>
              <a:rPr lang="en-US" sz="1800" smtClean="0"/>
              <a:t>family</a:t>
            </a:r>
            <a:r>
              <a:rPr lang="en-US" sz="1800" smtClean="0"/>
              <a:t>.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Extract all the files in the same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Open the </a:t>
            </a:r>
            <a:r>
              <a:rPr lang="en-US" sz="1800" dirty="0" err="1"/>
              <a:t>MedIT.m</a:t>
            </a:r>
            <a:r>
              <a:rPr lang="en-US" sz="1800" dirty="0"/>
              <a:t> file in </a:t>
            </a:r>
            <a:r>
              <a:rPr lang="en-US" sz="1800" dirty="0" err="1"/>
              <a:t>Matlab</a:t>
            </a:r>
            <a:r>
              <a:rPr lang="en-US" sz="1800" dirty="0"/>
              <a:t>(recommended)  or Visual Studios and run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There are two images supplied correct one is the X-Ray of a healthy person and defective is of the opposite one.</a:t>
            </a:r>
          </a:p>
        </p:txBody>
      </p:sp>
    </p:spTree>
    <p:extLst>
      <p:ext uri="{BB962C8B-B14F-4D97-AF65-F5344CB8AC3E}">
        <p14:creationId xmlns:p14="http://schemas.microsoft.com/office/powerpoint/2010/main" val="25313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It is a software which analyzes the Chest X-</a:t>
            </a:r>
            <a:r>
              <a:rPr lang="en-US" sz="1800" dirty="0"/>
              <a:t>R</a:t>
            </a:r>
            <a:r>
              <a:rPr lang="en-US" sz="1800" dirty="0" smtClean="0"/>
              <a:t>ay images for the early diagnosis of Congestive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computer-aided diagnosis (CAD) system can mark suspected areas on CXR for </a:t>
            </a:r>
            <a:r>
              <a:rPr lang="en-US" sz="1800" dirty="0" smtClean="0"/>
              <a:t>careful examination </a:t>
            </a:r>
            <a:r>
              <a:rPr lang="en-US" sz="1800" dirty="0"/>
              <a:t>by medical doctors, and can give alarm in the cases that need </a:t>
            </a:r>
            <a:r>
              <a:rPr lang="en-US" sz="1800" dirty="0" smtClean="0"/>
              <a:t> urgent </a:t>
            </a:r>
            <a:r>
              <a:rPr lang="en-US" sz="1800" dirty="0"/>
              <a:t>attention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Furthermore, the number of CXR to examine </a:t>
            </a:r>
            <a:r>
              <a:rPr lang="en-US" sz="1800" dirty="0" smtClean="0"/>
              <a:t>is numerous </a:t>
            </a:r>
            <a:r>
              <a:rPr lang="en-US" sz="1800" dirty="0"/>
              <a:t>and far beyond </a:t>
            </a:r>
            <a:r>
              <a:rPr lang="en-US" sz="1800" dirty="0" smtClean="0"/>
              <a:t>the capability </a:t>
            </a:r>
            <a:r>
              <a:rPr lang="en-US" sz="1800" dirty="0"/>
              <a:t>of </a:t>
            </a:r>
            <a:r>
              <a:rPr lang="en-US" sz="1800" dirty="0" smtClean="0"/>
              <a:t>available </a:t>
            </a:r>
            <a:r>
              <a:rPr lang="en-US" sz="1800" dirty="0"/>
              <a:t>medical staff, especially in </a:t>
            </a:r>
            <a:r>
              <a:rPr lang="en-US" sz="1800" dirty="0" smtClean="0"/>
              <a:t>developing countries</a:t>
            </a:r>
            <a:r>
              <a:rPr lang="en-US" sz="1800" dirty="0"/>
              <a:t> </a:t>
            </a:r>
            <a:r>
              <a:rPr lang="en-US" sz="1800" dirty="0" smtClean="0"/>
              <a:t>like India.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419622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Heart failure is a very serious disease, and early detection of its symptom is of vital </a:t>
            </a:r>
            <a:r>
              <a:rPr lang="en-US" sz="1600" dirty="0" smtClean="0"/>
              <a:t>   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reliminary diagnosis currently </a:t>
            </a:r>
            <a:r>
              <a:rPr lang="en-US" sz="1600" dirty="0"/>
              <a:t>performed by medical doctors, is mainly based on </a:t>
            </a:r>
            <a:r>
              <a:rPr lang="en-US" sz="1600" dirty="0" smtClean="0"/>
              <a:t>     chest X-ray images  </a:t>
            </a:r>
            <a:r>
              <a:rPr lang="en-US" sz="1600" dirty="0"/>
              <a:t>(CXR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populous </a:t>
            </a:r>
            <a:r>
              <a:rPr lang="en-US" sz="1600" dirty="0" smtClean="0"/>
              <a:t>countries like India </a:t>
            </a:r>
            <a:r>
              <a:rPr lang="en-US" sz="1600" dirty="0"/>
              <a:t>with scarce medical </a:t>
            </a:r>
            <a:r>
              <a:rPr lang="en-US" sz="1600" dirty="0" smtClean="0"/>
              <a:t>professionals, it is highly             unmanageable for doctors to reach out to all and sundry.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a </a:t>
            </a:r>
            <a:r>
              <a:rPr lang="en-US" sz="1600" dirty="0" smtClean="0"/>
              <a:t>Computerized </a:t>
            </a:r>
            <a:r>
              <a:rPr lang="en-US" sz="1600" dirty="0"/>
              <a:t>analysis of CXR images </a:t>
            </a:r>
            <a:r>
              <a:rPr lang="en-US" sz="1600" dirty="0" smtClean="0"/>
              <a:t>is the need of the hour.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Why is it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in it?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/>
              <a:t>The Water-Shed Algorithm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551331"/>
            <a:ext cx="6912768" cy="31086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the gray level histogram for the CXR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minimal </a:t>
            </a:r>
            <a:r>
              <a:rPr lang="en-US" dirty="0"/>
              <a:t>and the maximal gray </a:t>
            </a:r>
            <a:r>
              <a:rPr lang="en-US" dirty="0" smtClean="0"/>
              <a:t>levels respectively</a:t>
            </a:r>
            <a:r>
              <a:rPr lang="en-US" dirty="0"/>
              <a:t> </a:t>
            </a:r>
            <a:r>
              <a:rPr lang="en-US" dirty="0" smtClean="0"/>
              <a:t>using histotrophic Probability distribution functions to find a threshold i.e. the median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Converting the CXR into binary matrix and mark up the gray scale levels       above the 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his marked up Contours developed in the above process marks the contour of the lungs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Horizontal and Vertical scaling would make appropriate boxes segregating     the two lungs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Taking the ratio of </a:t>
            </a:r>
            <a:r>
              <a:rPr lang="en-US" dirty="0"/>
              <a:t>t</a:t>
            </a:r>
            <a:r>
              <a:rPr lang="en-US" dirty="0" smtClean="0"/>
              <a:t>he differences between them and </a:t>
            </a:r>
            <a:r>
              <a:rPr lang="en-US" dirty="0"/>
              <a:t>t</a:t>
            </a:r>
            <a:r>
              <a:rPr lang="en-US" dirty="0" smtClean="0"/>
              <a:t>he whole image             following some basic Mathematical treatment with the data obtained above   we obtain the required </a:t>
            </a:r>
            <a:r>
              <a:rPr lang="en-US" b="1" dirty="0"/>
              <a:t>Thoracic </a:t>
            </a:r>
            <a:r>
              <a:rPr lang="en-US" b="1" dirty="0" smtClean="0"/>
              <a:t>Diameter </a:t>
            </a:r>
            <a:r>
              <a:rPr lang="en-US" dirty="0" smtClean="0"/>
              <a:t>hence the </a:t>
            </a:r>
            <a:r>
              <a:rPr lang="en-US" b="1" dirty="0"/>
              <a:t>C</a:t>
            </a:r>
            <a:r>
              <a:rPr lang="en-US" b="1" dirty="0" smtClean="0"/>
              <a:t>ardiothoracic Ratio.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86" y="123478"/>
            <a:ext cx="7497670" cy="4824536"/>
          </a:xfrm>
        </p:spPr>
      </p:pic>
    </p:spTree>
    <p:extLst>
      <p:ext uri="{BB962C8B-B14F-4D97-AF65-F5344CB8AC3E}">
        <p14:creationId xmlns:p14="http://schemas.microsoft.com/office/powerpoint/2010/main" val="9356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9503"/>
            <a:ext cx="7272808" cy="4494550"/>
          </a:xfrm>
        </p:spPr>
      </p:pic>
    </p:spTree>
    <p:extLst>
      <p:ext uri="{BB962C8B-B14F-4D97-AF65-F5344CB8AC3E}">
        <p14:creationId xmlns:p14="http://schemas.microsoft.com/office/powerpoint/2010/main" val="7665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56" y="195486"/>
            <a:ext cx="7209824" cy="4752528"/>
          </a:xfrm>
        </p:spPr>
      </p:pic>
    </p:spTree>
    <p:extLst>
      <p:ext uri="{BB962C8B-B14F-4D97-AF65-F5344CB8AC3E}">
        <p14:creationId xmlns:p14="http://schemas.microsoft.com/office/powerpoint/2010/main" val="30154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457" y="4299942"/>
            <a:ext cx="7524328" cy="472956"/>
          </a:xfrm>
        </p:spPr>
        <p:txBody>
          <a:bodyPr/>
          <a:lstStyle/>
          <a:p>
            <a:r>
              <a:rPr lang="en-US" dirty="0" smtClean="0"/>
              <a:t>Healthy 			Unhealthy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7534"/>
            <a:ext cx="7312606" cy="3503675"/>
          </a:xfrm>
        </p:spPr>
      </p:pic>
    </p:spTree>
    <p:extLst>
      <p:ext uri="{BB962C8B-B14F-4D97-AF65-F5344CB8AC3E}">
        <p14:creationId xmlns:p14="http://schemas.microsoft.com/office/powerpoint/2010/main" val="25566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</a:t>
            </a:r>
            <a:r>
              <a:rPr lang="en-US" dirty="0" smtClean="0"/>
              <a:t>arget Audience: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Patients and the Doctors.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App specially designed to ease the burdens on    the Physicians and Patients.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Specifically targeting the population above the age of 45 years who are most prone to Congenial Heart      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Very easy to use and high performance application.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5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417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  What is it?</vt:lpstr>
      <vt:lpstr>  Why is it required?</vt:lpstr>
      <vt:lpstr>What’s in it?</vt:lpstr>
      <vt:lpstr>PowerPoint Presentation</vt:lpstr>
      <vt:lpstr>PowerPoint Presentation</vt:lpstr>
      <vt:lpstr>PowerPoint Presentation</vt:lpstr>
      <vt:lpstr>Healthy    Unhealthy</vt:lpstr>
      <vt:lpstr>The Target Audience:</vt:lpstr>
      <vt:lpstr>The Future of the Software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Arnab Saha</cp:lastModifiedBy>
  <cp:revision>48</cp:revision>
  <dcterms:created xsi:type="dcterms:W3CDTF">2014-04-01T16:27:38Z</dcterms:created>
  <dcterms:modified xsi:type="dcterms:W3CDTF">2016-04-19T11:15:17Z</dcterms:modified>
</cp:coreProperties>
</file>