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6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React </a:t>
            </a:r>
            <a:r>
              <a:rPr lang="en-US" dirty="0"/>
              <a:t>Front To Back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511789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-3831" y="4140508"/>
            <a:ext cx="12232777" cy="51612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React?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3ACE9-4293-4A10-9B6A-56FEF662F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07" y="746233"/>
            <a:ext cx="2324166" cy="2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React?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Client Side JavaScript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Created &amp; maintained by Facebook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Used to build dynamic user interfaces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Renders everything as a “component”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Often referred to as the “V” in MVC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Library or Framework?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React is “technically” a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Is often called a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Is Comparable to other frameworks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Tools can be added for routing, 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Closer to Angular/Vue than something like jQuery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761982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Should You Learn React?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004395" cy="4779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Makes JavaScript easier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Organizes your 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Reusability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Scalability &amp; Efficiency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Lighter than most other frameworks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GET A JOB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12608</TotalTime>
  <Words>159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React Front To Back</vt:lpstr>
      <vt:lpstr>What Is React?</vt:lpstr>
      <vt:lpstr>Library or Framework?</vt:lpstr>
      <vt:lpstr>Why Should You Learn React?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 Traversy</cp:lastModifiedBy>
  <cp:revision>50</cp:revision>
  <dcterms:created xsi:type="dcterms:W3CDTF">2017-05-08T10:32:22Z</dcterms:created>
  <dcterms:modified xsi:type="dcterms:W3CDTF">2018-07-21T20:35:42Z</dcterms:modified>
</cp:coreProperties>
</file>