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React </a:t>
            </a:r>
            <a:r>
              <a:rPr lang="en-US" dirty="0"/>
              <a:t>Front To Back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511789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-3831" y="4140508"/>
            <a:ext cx="12232777" cy="51612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React &amp; ES6+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3ACE9-4293-4A10-9B6A-56FEF662F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07" y="746233"/>
            <a:ext cx="2324166" cy="2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ES6 / ES2015?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6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Major release of ECMAScript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Includes many new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Most browsers are compatible, some older ones are not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ES6 should be transpired down to ES5 for older browsers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ES7 exists but is nearly identical to ES6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10187933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ES6 Features We Will Be Using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Arrow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let &amp; const to declare variables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Template Literals / Template Strings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Destructuring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Import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10187933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ES6 Imports &amp; Classes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C16F0-01B7-453A-95B5-491C15DD6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01" y="4397350"/>
            <a:ext cx="6212971" cy="2010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F6033-E3D6-4096-A8B3-5E2375B05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01" y="1699649"/>
            <a:ext cx="6217921" cy="19401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F71421-68FF-4706-9935-1E174BE253BF}"/>
              </a:ext>
            </a:extLst>
          </p:cNvPr>
          <p:cNvSpPr txBox="1"/>
          <p:nvPr/>
        </p:nvSpPr>
        <p:spPr>
          <a:xfrm>
            <a:off x="5412868" y="3807036"/>
            <a:ext cx="77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ES5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1B8A2-BB50-4E70-8CA7-8DC1B05D72EC}"/>
              </a:ext>
            </a:extLst>
          </p:cNvPr>
          <p:cNvSpPr txBox="1"/>
          <p:nvPr/>
        </p:nvSpPr>
        <p:spPr>
          <a:xfrm>
            <a:off x="5395937" y="1098972"/>
            <a:ext cx="77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276164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10187933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ES6 Arrow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C3E1E-01C5-45BB-8DA4-2854A96D9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5" y="3060961"/>
            <a:ext cx="5258463" cy="206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3E924-66DC-4C3A-860E-EEDFFC19D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8" y="2372668"/>
            <a:ext cx="5252350" cy="2785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3B4C26-BC16-43CF-85A2-788258FD64B5}"/>
              </a:ext>
            </a:extLst>
          </p:cNvPr>
          <p:cNvSpPr txBox="1"/>
          <p:nvPr/>
        </p:nvSpPr>
        <p:spPr>
          <a:xfrm>
            <a:off x="8509350" y="1733373"/>
            <a:ext cx="77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ES5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2E245-AB67-4A56-B65E-C45C8A75625D}"/>
              </a:ext>
            </a:extLst>
          </p:cNvPr>
          <p:cNvSpPr txBox="1"/>
          <p:nvPr/>
        </p:nvSpPr>
        <p:spPr>
          <a:xfrm>
            <a:off x="2538783" y="2392551"/>
            <a:ext cx="77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25677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10187933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ES6 Template Literals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3E5A45-201E-475F-809C-49BB66D2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78" y="2751150"/>
            <a:ext cx="7151467" cy="2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10187933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&amp; Const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E7F72-B82C-4808-AD37-4B00BE515DEF}"/>
              </a:ext>
            </a:extLst>
          </p:cNvPr>
          <p:cNvSpPr txBox="1">
            <a:spLocks/>
          </p:cNvSpPr>
          <p:nvPr/>
        </p:nvSpPr>
        <p:spPr>
          <a:xfrm>
            <a:off x="611514" y="1716584"/>
            <a:ext cx="11321868" cy="477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99489-36D0-4A16-80CD-68B5565D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07" y="2345418"/>
            <a:ext cx="6342435" cy="26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139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React Front To Back</vt:lpstr>
      <vt:lpstr>What Is ES6 / ES2015?</vt:lpstr>
      <vt:lpstr>Some ES6 Features We Will Be Using</vt:lpstr>
      <vt:lpstr>ES6 Imports &amp; Classes</vt:lpstr>
      <vt:lpstr>ES6 Arrow Functions</vt:lpstr>
      <vt:lpstr>ES6 Template Literals</vt:lpstr>
      <vt:lpstr>Let &amp; Const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50</cp:revision>
  <dcterms:created xsi:type="dcterms:W3CDTF">2017-05-08T10:32:22Z</dcterms:created>
  <dcterms:modified xsi:type="dcterms:W3CDTF">2017-10-03T19:01:24Z</dcterms:modified>
</cp:coreProperties>
</file>