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9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3096354"/>
            <a:ext cx="12192001" cy="1560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4977"/>
            <a:ext cx="9144000" cy="2387600"/>
          </a:xfrm>
        </p:spPr>
        <p:txBody>
          <a:bodyPr/>
          <a:lstStyle/>
          <a:p>
            <a:r>
              <a:rPr lang="en-US" b="1" dirty="0"/>
              <a:t>React </a:t>
            </a:r>
            <a:r>
              <a:rPr lang="en-US" dirty="0"/>
              <a:t>Front To Back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689030" y="511789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-3831" y="4140508"/>
            <a:ext cx="12232777" cy="51612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02" y="419004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Welcome To The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3ACE9-4293-4A10-9B6A-56FEF662F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07" y="746233"/>
            <a:ext cx="2324166" cy="2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Welcome To The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C167-7899-4190-A5EC-FED744D5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" y="-64548"/>
            <a:ext cx="1097814" cy="10978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2FD11-A6E8-4B1E-9762-EB0D66A43AB3}"/>
              </a:ext>
            </a:extLst>
          </p:cNvPr>
          <p:cNvSpPr/>
          <p:nvPr/>
        </p:nvSpPr>
        <p:spPr>
          <a:xfrm>
            <a:off x="-1522" y="6663422"/>
            <a:ext cx="12230468" cy="205335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49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React Front To Back</vt:lpstr>
      <vt:lpstr>Welcome To The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</cp:lastModifiedBy>
  <cp:revision>43</cp:revision>
  <dcterms:created xsi:type="dcterms:W3CDTF">2017-05-08T10:32:22Z</dcterms:created>
  <dcterms:modified xsi:type="dcterms:W3CDTF">2017-10-02T14:21:46Z</dcterms:modified>
</cp:coreProperties>
</file>