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2" r:id="rId2"/>
    <p:sldId id="278" r:id="rId3"/>
    <p:sldId id="263" r:id="rId4"/>
    <p:sldId id="283" r:id="rId5"/>
    <p:sldId id="284" r:id="rId6"/>
    <p:sldId id="285" r:id="rId7"/>
    <p:sldId id="286" r:id="rId8"/>
    <p:sldId id="288" r:id="rId9"/>
    <p:sldId id="287" r:id="rId10"/>
    <p:sldId id="289" r:id="rId11"/>
    <p:sldId id="29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2/3/2023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asisinfobyte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2653"/>
            <a:ext cx="9144000" cy="1177310"/>
          </a:xfrm>
        </p:spPr>
        <p:txBody>
          <a:bodyPr/>
          <a:lstStyle/>
          <a:p>
            <a:r>
              <a:rPr lang="en-US" dirty="0"/>
              <a:t>Data Science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47448"/>
          </a:xfrm>
        </p:spPr>
        <p:txBody>
          <a:bodyPr/>
          <a:lstStyle/>
          <a:p>
            <a:r>
              <a:rPr lang="en-US" dirty="0"/>
              <a:t>-by: Arnab Adhikary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0FB383-1EB1-42F6-87E9-85FFA754D7CB}"/>
              </a:ext>
            </a:extLst>
          </p:cNvPr>
          <p:cNvSpPr/>
          <p:nvPr/>
        </p:nvSpPr>
        <p:spPr>
          <a:xfrm>
            <a:off x="9741159" y="6354147"/>
            <a:ext cx="2332653" cy="35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FFFFFF"/>
                </a:solidFill>
                <a:effectLst/>
                <a:latin typeface="Poppins" panose="020B0502040204020203" pitchFamily="2" charset="0"/>
                <a:hlinkClick r:id="rId2"/>
              </a:rPr>
              <a:t>OASIS INFOBYTE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4C270-23BE-65AA-0747-0A454C0C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4C67-02D3-AEC2-EEF3-1BB848F7B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0" y="242596"/>
            <a:ext cx="11697975" cy="589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43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331FF-198F-E160-3985-18ECB3A9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F29209-93F0-B870-FBBC-77760858C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80" y="1856792"/>
            <a:ext cx="11716636" cy="309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46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23817"/>
            <a:ext cx="9144000" cy="2410366"/>
          </a:xfrm>
        </p:spPr>
        <p:txBody>
          <a:bodyPr/>
          <a:lstStyle/>
          <a:p>
            <a:r>
              <a:rPr lang="en-US" dirty="0"/>
              <a:t>So, why are we waiting for,</a:t>
            </a:r>
            <a:br>
              <a:rPr lang="en-US" dirty="0"/>
            </a:br>
            <a:r>
              <a:rPr lang="en-US" dirty="0"/>
              <a:t>Let’s Execute it !!!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Task-&gt;1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C99421-3DFC-BD50-C8C5-175641016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49" y="326572"/>
            <a:ext cx="11324301" cy="563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E9AE2-3ED4-7C99-6062-B50995F4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A9D52-A093-27A4-CBB5-33A51E56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3" y="323860"/>
            <a:ext cx="11809944" cy="590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83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13366-0FE2-CC14-22AE-44CF01B5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CB9FD-EFB3-E7A1-9588-EB1567244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182599"/>
            <a:ext cx="11819273" cy="603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4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50425-6BD9-1157-96EF-40F7FCAD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EEE6AC-7399-0FBB-9444-8C2F5B41A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10" y="167951"/>
            <a:ext cx="11707306" cy="603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05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4895E-977E-ACA1-6770-3BA2FBB9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50BCC8-AE75-97F6-5742-7BC3680C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6" y="251927"/>
            <a:ext cx="11753959" cy="587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44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7ED23-BF81-E0DD-FD61-0A0898DD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B4565-FEDA-960A-C46D-E53B24E1B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3" y="125444"/>
            <a:ext cx="11669983" cy="604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44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A7813-0AC3-FD7C-7D21-5A8B9852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9EC6B3-5503-4379-1216-2290F4DC1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2" y="148305"/>
            <a:ext cx="11688644" cy="598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06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{2AF180AD-B592-4CFB-85B6-34B8DB9D2A57}tf11964407_win32</Template>
  <TotalTime>27</TotalTime>
  <Words>35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Gill Sans Nova</vt:lpstr>
      <vt:lpstr>Gill Sans Nova Light</vt:lpstr>
      <vt:lpstr>Poppins</vt:lpstr>
      <vt:lpstr>Sagona Book</vt:lpstr>
      <vt:lpstr>Office Theme</vt:lpstr>
      <vt:lpstr>Data Science Internship</vt:lpstr>
      <vt:lpstr>Task-&gt;1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So, why are we waiting for, Let’s Execute it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Internship</dc:title>
  <dc:creator>Arnab Adhikary</dc:creator>
  <cp:lastModifiedBy>Arnab Adhikary</cp:lastModifiedBy>
  <cp:revision>1</cp:revision>
  <dcterms:created xsi:type="dcterms:W3CDTF">2023-02-03T17:49:04Z</dcterms:created>
  <dcterms:modified xsi:type="dcterms:W3CDTF">2023-02-03T18:16:21Z</dcterms:modified>
</cp:coreProperties>
</file>