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2" r:id="rId1"/>
  </p:sldMasterIdLst>
  <p:notesMasterIdLst>
    <p:notesMasterId r:id="rId13"/>
  </p:notesMasterIdLst>
  <p:sldIdLst>
    <p:sldId id="256" r:id="rId2"/>
    <p:sldId id="257" r:id="rId3"/>
    <p:sldId id="258" r:id="rId4"/>
    <p:sldId id="264" r:id="rId5"/>
    <p:sldId id="270" r:id="rId6"/>
    <p:sldId id="271" r:id="rId7"/>
    <p:sldId id="273" r:id="rId8"/>
    <p:sldId id="265" r:id="rId9"/>
    <p:sldId id="266" r:id="rId10"/>
    <p:sldId id="274" r:id="rId11"/>
    <p:sldId id="277" r:id="rId12"/>
  </p:sldIdLst>
  <p:sldSz cx="13716000" cy="6858000"/>
  <p:notesSz cx="6858000" cy="9144000"/>
  <p:defaultTextStyle>
    <a:defPPr>
      <a:defRPr lang="en-US"/>
    </a:defPPr>
    <a:lvl1pPr marL="0" algn="l" defTabSz="457170" rtl="0" eaLnBrk="1" latinLnBrk="0" hangingPunct="1">
      <a:defRPr sz="1800" kern="1200">
        <a:solidFill>
          <a:schemeClr val="tx1"/>
        </a:solidFill>
        <a:latin typeface="+mn-lt"/>
        <a:ea typeface="+mn-ea"/>
        <a:cs typeface="+mn-cs"/>
      </a:defRPr>
    </a:lvl1pPr>
    <a:lvl2pPr marL="457170" algn="l" defTabSz="457170" rtl="0" eaLnBrk="1" latinLnBrk="0" hangingPunct="1">
      <a:defRPr sz="1800" kern="1200">
        <a:solidFill>
          <a:schemeClr val="tx1"/>
        </a:solidFill>
        <a:latin typeface="+mn-lt"/>
        <a:ea typeface="+mn-ea"/>
        <a:cs typeface="+mn-cs"/>
      </a:defRPr>
    </a:lvl2pPr>
    <a:lvl3pPr marL="914340" algn="l" defTabSz="457170" rtl="0" eaLnBrk="1" latinLnBrk="0" hangingPunct="1">
      <a:defRPr sz="1800" kern="1200">
        <a:solidFill>
          <a:schemeClr val="tx1"/>
        </a:solidFill>
        <a:latin typeface="+mn-lt"/>
        <a:ea typeface="+mn-ea"/>
        <a:cs typeface="+mn-cs"/>
      </a:defRPr>
    </a:lvl3pPr>
    <a:lvl4pPr marL="1371510" algn="l" defTabSz="457170" rtl="0" eaLnBrk="1" latinLnBrk="0" hangingPunct="1">
      <a:defRPr sz="1800" kern="1200">
        <a:solidFill>
          <a:schemeClr val="tx1"/>
        </a:solidFill>
        <a:latin typeface="+mn-lt"/>
        <a:ea typeface="+mn-ea"/>
        <a:cs typeface="+mn-cs"/>
      </a:defRPr>
    </a:lvl4pPr>
    <a:lvl5pPr marL="1828681" algn="l" defTabSz="457170" rtl="0" eaLnBrk="1" latinLnBrk="0" hangingPunct="1">
      <a:defRPr sz="1800" kern="1200">
        <a:solidFill>
          <a:schemeClr val="tx1"/>
        </a:solidFill>
        <a:latin typeface="+mn-lt"/>
        <a:ea typeface="+mn-ea"/>
        <a:cs typeface="+mn-cs"/>
      </a:defRPr>
    </a:lvl5pPr>
    <a:lvl6pPr marL="2285850" algn="l" defTabSz="457170" rtl="0" eaLnBrk="1" latinLnBrk="0" hangingPunct="1">
      <a:defRPr sz="1800" kern="1200">
        <a:solidFill>
          <a:schemeClr val="tx1"/>
        </a:solidFill>
        <a:latin typeface="+mn-lt"/>
        <a:ea typeface="+mn-ea"/>
        <a:cs typeface="+mn-cs"/>
      </a:defRPr>
    </a:lvl6pPr>
    <a:lvl7pPr marL="2743021" algn="l" defTabSz="457170" rtl="0" eaLnBrk="1" latinLnBrk="0" hangingPunct="1">
      <a:defRPr sz="1800" kern="1200">
        <a:solidFill>
          <a:schemeClr val="tx1"/>
        </a:solidFill>
        <a:latin typeface="+mn-lt"/>
        <a:ea typeface="+mn-ea"/>
        <a:cs typeface="+mn-cs"/>
      </a:defRPr>
    </a:lvl7pPr>
    <a:lvl8pPr marL="3200191" algn="l" defTabSz="457170" rtl="0" eaLnBrk="1" latinLnBrk="0" hangingPunct="1">
      <a:defRPr sz="1800" kern="1200">
        <a:solidFill>
          <a:schemeClr val="tx1"/>
        </a:solidFill>
        <a:latin typeface="+mn-lt"/>
        <a:ea typeface="+mn-ea"/>
        <a:cs typeface="+mn-cs"/>
      </a:defRPr>
    </a:lvl8pPr>
    <a:lvl9pPr marL="3657361" algn="l" defTabSz="45717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D1D6"/>
    <a:srgbClr val="8A10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1" d="100"/>
          <a:sy n="121" d="100"/>
        </p:scale>
        <p:origin x="208"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3CCC4-356C-4731-ABDC-E682B55F1C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5546A58-D07B-46C6-ABA8-8595D9F46AAD}">
      <dgm:prSet/>
      <dgm:spPr/>
      <dgm:t>
        <a:bodyPr/>
        <a:lstStyle/>
        <a:p>
          <a:pPr>
            <a:lnSpc>
              <a:spcPct val="100000"/>
            </a:lnSpc>
          </a:pPr>
          <a:r>
            <a:rPr lang="en-US" b="0" baseline="0" dirty="0">
              <a:solidFill>
                <a:schemeClr val="bg1"/>
              </a:solidFill>
            </a:rPr>
            <a:t>Amazon is the most leading E-Commerce company </a:t>
          </a:r>
          <a:endParaRPr lang="en-US" b="0" dirty="0">
            <a:solidFill>
              <a:schemeClr val="bg1"/>
            </a:solidFill>
          </a:endParaRPr>
        </a:p>
      </dgm:t>
    </dgm:pt>
    <dgm:pt modelId="{C2C6EE44-D0B4-4247-8FCE-836D654B0329}" type="parTrans" cxnId="{EAE9C63A-F840-4FB7-A157-442F7DC51DD3}">
      <dgm:prSet/>
      <dgm:spPr/>
      <dgm:t>
        <a:bodyPr/>
        <a:lstStyle/>
        <a:p>
          <a:endParaRPr lang="en-US"/>
        </a:p>
      </dgm:t>
    </dgm:pt>
    <dgm:pt modelId="{5EB51A1D-AC79-4326-9BCE-75ADD272A4C3}" type="sibTrans" cxnId="{EAE9C63A-F840-4FB7-A157-442F7DC51DD3}">
      <dgm:prSet/>
      <dgm:spPr/>
      <dgm:t>
        <a:bodyPr/>
        <a:lstStyle/>
        <a:p>
          <a:endParaRPr lang="en-US"/>
        </a:p>
      </dgm:t>
    </dgm:pt>
    <dgm:pt modelId="{CAB8275C-E678-4F70-B3E9-2544FF9533FE}">
      <dgm:prSet/>
      <dgm:spPr/>
      <dgm:t>
        <a:bodyPr/>
        <a:lstStyle/>
        <a:p>
          <a:pPr>
            <a:lnSpc>
              <a:spcPct val="100000"/>
            </a:lnSpc>
          </a:pPr>
          <a:r>
            <a:rPr lang="en-US" baseline="0" dirty="0">
              <a:solidFill>
                <a:schemeClr val="bg1"/>
              </a:solidFill>
            </a:rPr>
            <a:t>Amazon-Sales management has gained importance to meet increasing competition and the need for improved methods of distribution to reduce cost and to increase profits </a:t>
          </a:r>
          <a:endParaRPr lang="en-US" dirty="0">
            <a:solidFill>
              <a:schemeClr val="bg1"/>
            </a:solidFill>
          </a:endParaRPr>
        </a:p>
      </dgm:t>
    </dgm:pt>
    <dgm:pt modelId="{A5ED1055-6485-4C44-A3BA-9924286B11CA}" type="parTrans" cxnId="{0CF0BF2C-34A5-4208-812A-ECC5D40F8CED}">
      <dgm:prSet/>
      <dgm:spPr/>
      <dgm:t>
        <a:bodyPr/>
        <a:lstStyle/>
        <a:p>
          <a:endParaRPr lang="en-US"/>
        </a:p>
      </dgm:t>
    </dgm:pt>
    <dgm:pt modelId="{448926D7-E9C8-4EF4-B32A-8F01FE85D4DD}" type="sibTrans" cxnId="{0CF0BF2C-34A5-4208-812A-ECC5D40F8CED}">
      <dgm:prSet/>
      <dgm:spPr/>
      <dgm:t>
        <a:bodyPr/>
        <a:lstStyle/>
        <a:p>
          <a:endParaRPr lang="en-US"/>
        </a:p>
      </dgm:t>
    </dgm:pt>
    <dgm:pt modelId="{E5837489-4ABB-4321-AD60-C120C8A450E3}" type="pres">
      <dgm:prSet presAssocID="{18E3CCC4-356C-4731-ABDC-E682B55F1CE1}" presName="root" presStyleCnt="0">
        <dgm:presLayoutVars>
          <dgm:dir/>
          <dgm:resizeHandles val="exact"/>
        </dgm:presLayoutVars>
      </dgm:prSet>
      <dgm:spPr/>
    </dgm:pt>
    <dgm:pt modelId="{3705D6EF-F1D5-48CB-8EEF-118F3FE81A4E}" type="pres">
      <dgm:prSet presAssocID="{75546A58-D07B-46C6-ABA8-8595D9F46AAD}" presName="compNode" presStyleCnt="0"/>
      <dgm:spPr/>
    </dgm:pt>
    <dgm:pt modelId="{CAAAD146-FFB5-4D9C-999E-885148B66776}" type="pres">
      <dgm:prSet presAssocID="{75546A58-D07B-46C6-ABA8-8595D9F46AAD}" presName="bgRect" presStyleLbl="bgShp" presStyleIdx="0" presStyleCnt="2" custLinFactNeighborX="6" custLinFactNeighborY="-782"/>
      <dgm:spPr/>
    </dgm:pt>
    <dgm:pt modelId="{22B0B74C-9FC5-4EE5-8183-CB8E8CC4D8F4}" type="pres">
      <dgm:prSet presAssocID="{75546A58-D07B-46C6-ABA8-8595D9F46A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8235864E-146E-4D0B-B812-F15809A46427}" type="pres">
      <dgm:prSet presAssocID="{75546A58-D07B-46C6-ABA8-8595D9F46AAD}" presName="spaceRect" presStyleCnt="0"/>
      <dgm:spPr/>
    </dgm:pt>
    <dgm:pt modelId="{7F129057-3371-4E95-BCA0-0BF6D6EC0CB9}" type="pres">
      <dgm:prSet presAssocID="{75546A58-D07B-46C6-ABA8-8595D9F46AAD}" presName="parTx" presStyleLbl="revTx" presStyleIdx="0" presStyleCnt="2">
        <dgm:presLayoutVars>
          <dgm:chMax val="0"/>
          <dgm:chPref val="0"/>
        </dgm:presLayoutVars>
      </dgm:prSet>
      <dgm:spPr/>
    </dgm:pt>
    <dgm:pt modelId="{D85FC8FF-5E44-43A7-B1FE-4984CF328941}" type="pres">
      <dgm:prSet presAssocID="{5EB51A1D-AC79-4326-9BCE-75ADD272A4C3}" presName="sibTrans" presStyleCnt="0"/>
      <dgm:spPr/>
    </dgm:pt>
    <dgm:pt modelId="{C7262367-F4A0-4545-BC51-5BB1A0780FDB}" type="pres">
      <dgm:prSet presAssocID="{CAB8275C-E678-4F70-B3E9-2544FF9533FE}" presName="compNode" presStyleCnt="0"/>
      <dgm:spPr/>
    </dgm:pt>
    <dgm:pt modelId="{8C304F42-08AF-4F6C-ABBB-A7B3E4509654}" type="pres">
      <dgm:prSet presAssocID="{CAB8275C-E678-4F70-B3E9-2544FF9533FE}" presName="bgRect" presStyleLbl="bgShp" presStyleIdx="1" presStyleCnt="2"/>
      <dgm:spPr/>
    </dgm:pt>
    <dgm:pt modelId="{264BDCF5-099A-45D1-A247-603ED4236D16}" type="pres">
      <dgm:prSet presAssocID="{CAB8275C-E678-4F70-B3E9-2544FF953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77601474-01C0-4348-B3A3-CD26FCB79FA8}" type="pres">
      <dgm:prSet presAssocID="{CAB8275C-E678-4F70-B3E9-2544FF9533FE}" presName="spaceRect" presStyleCnt="0"/>
      <dgm:spPr/>
    </dgm:pt>
    <dgm:pt modelId="{FC6CC918-69FA-4710-9B97-F430E8AB7888}" type="pres">
      <dgm:prSet presAssocID="{CAB8275C-E678-4F70-B3E9-2544FF9533FE}" presName="parTx" presStyleLbl="revTx" presStyleIdx="1" presStyleCnt="2">
        <dgm:presLayoutVars>
          <dgm:chMax val="0"/>
          <dgm:chPref val="0"/>
        </dgm:presLayoutVars>
      </dgm:prSet>
      <dgm:spPr/>
    </dgm:pt>
  </dgm:ptLst>
  <dgm:cxnLst>
    <dgm:cxn modelId="{0CF0BF2C-34A5-4208-812A-ECC5D40F8CED}" srcId="{18E3CCC4-356C-4731-ABDC-E682B55F1CE1}" destId="{CAB8275C-E678-4F70-B3E9-2544FF9533FE}" srcOrd="1" destOrd="0" parTransId="{A5ED1055-6485-4C44-A3BA-9924286B11CA}" sibTransId="{448926D7-E9C8-4EF4-B32A-8F01FE85D4DD}"/>
    <dgm:cxn modelId="{10596C2D-15EF-49CA-A8B5-0F8AD3F7B74B}" type="presOf" srcId="{CAB8275C-E678-4F70-B3E9-2544FF9533FE}" destId="{FC6CC918-69FA-4710-9B97-F430E8AB7888}" srcOrd="0" destOrd="0" presId="urn:microsoft.com/office/officeart/2018/2/layout/IconVerticalSolidList"/>
    <dgm:cxn modelId="{EAE9C63A-F840-4FB7-A157-442F7DC51DD3}" srcId="{18E3CCC4-356C-4731-ABDC-E682B55F1CE1}" destId="{75546A58-D07B-46C6-ABA8-8595D9F46AAD}" srcOrd="0" destOrd="0" parTransId="{C2C6EE44-D0B4-4247-8FCE-836D654B0329}" sibTransId="{5EB51A1D-AC79-4326-9BCE-75ADD272A4C3}"/>
    <dgm:cxn modelId="{4E2BAC52-B5F3-42D9-9A50-EF5C2C51C56E}" type="presOf" srcId="{18E3CCC4-356C-4731-ABDC-E682B55F1CE1}" destId="{E5837489-4ABB-4321-AD60-C120C8A450E3}" srcOrd="0" destOrd="0" presId="urn:microsoft.com/office/officeart/2018/2/layout/IconVerticalSolidList"/>
    <dgm:cxn modelId="{F8C3B1FE-D89A-46F3-9FC5-CD2D085859FF}" type="presOf" srcId="{75546A58-D07B-46C6-ABA8-8595D9F46AAD}" destId="{7F129057-3371-4E95-BCA0-0BF6D6EC0CB9}" srcOrd="0" destOrd="0" presId="urn:microsoft.com/office/officeart/2018/2/layout/IconVerticalSolidList"/>
    <dgm:cxn modelId="{6FE6247C-BC9E-4FE0-8D76-F66254BE7512}" type="presParOf" srcId="{E5837489-4ABB-4321-AD60-C120C8A450E3}" destId="{3705D6EF-F1D5-48CB-8EEF-118F3FE81A4E}" srcOrd="0" destOrd="0" presId="urn:microsoft.com/office/officeart/2018/2/layout/IconVerticalSolidList"/>
    <dgm:cxn modelId="{49C859CE-BC27-4FF4-8CAC-5A8B36361157}" type="presParOf" srcId="{3705D6EF-F1D5-48CB-8EEF-118F3FE81A4E}" destId="{CAAAD146-FFB5-4D9C-999E-885148B66776}" srcOrd="0" destOrd="0" presId="urn:microsoft.com/office/officeart/2018/2/layout/IconVerticalSolidList"/>
    <dgm:cxn modelId="{ED50DA7A-835F-4BE2-B27F-CFAC89B6DF43}" type="presParOf" srcId="{3705D6EF-F1D5-48CB-8EEF-118F3FE81A4E}" destId="{22B0B74C-9FC5-4EE5-8183-CB8E8CC4D8F4}" srcOrd="1" destOrd="0" presId="urn:microsoft.com/office/officeart/2018/2/layout/IconVerticalSolidList"/>
    <dgm:cxn modelId="{7B1DA336-C617-4D84-9CC4-33AB18E226A1}" type="presParOf" srcId="{3705D6EF-F1D5-48CB-8EEF-118F3FE81A4E}" destId="{8235864E-146E-4D0B-B812-F15809A46427}" srcOrd="2" destOrd="0" presId="urn:microsoft.com/office/officeart/2018/2/layout/IconVerticalSolidList"/>
    <dgm:cxn modelId="{1BC96165-C4D7-4F35-B634-47BD305968EF}" type="presParOf" srcId="{3705D6EF-F1D5-48CB-8EEF-118F3FE81A4E}" destId="{7F129057-3371-4E95-BCA0-0BF6D6EC0CB9}" srcOrd="3" destOrd="0" presId="urn:microsoft.com/office/officeart/2018/2/layout/IconVerticalSolidList"/>
    <dgm:cxn modelId="{37BD04EF-9578-4BBA-8DDA-3F813BC52363}" type="presParOf" srcId="{E5837489-4ABB-4321-AD60-C120C8A450E3}" destId="{D85FC8FF-5E44-43A7-B1FE-4984CF328941}" srcOrd="1" destOrd="0" presId="urn:microsoft.com/office/officeart/2018/2/layout/IconVerticalSolidList"/>
    <dgm:cxn modelId="{D65B02BF-F6C5-452D-BD3F-980609DDDB93}" type="presParOf" srcId="{E5837489-4ABB-4321-AD60-C120C8A450E3}" destId="{C7262367-F4A0-4545-BC51-5BB1A0780FDB}" srcOrd="2" destOrd="0" presId="urn:microsoft.com/office/officeart/2018/2/layout/IconVerticalSolidList"/>
    <dgm:cxn modelId="{9AD616A9-B5CF-432D-B547-F2D20A5796EE}" type="presParOf" srcId="{C7262367-F4A0-4545-BC51-5BB1A0780FDB}" destId="{8C304F42-08AF-4F6C-ABBB-A7B3E4509654}" srcOrd="0" destOrd="0" presId="urn:microsoft.com/office/officeart/2018/2/layout/IconVerticalSolidList"/>
    <dgm:cxn modelId="{BFDC8822-41FB-4121-9793-22A14CE707D7}" type="presParOf" srcId="{C7262367-F4A0-4545-BC51-5BB1A0780FDB}" destId="{264BDCF5-099A-45D1-A247-603ED4236D16}" srcOrd="1" destOrd="0" presId="urn:microsoft.com/office/officeart/2018/2/layout/IconVerticalSolidList"/>
    <dgm:cxn modelId="{498E3B95-47A4-46B8-B370-98969A0366D0}" type="presParOf" srcId="{C7262367-F4A0-4545-BC51-5BB1A0780FDB}" destId="{77601474-01C0-4348-B3A3-CD26FCB79FA8}" srcOrd="2" destOrd="0" presId="urn:microsoft.com/office/officeart/2018/2/layout/IconVerticalSolidList"/>
    <dgm:cxn modelId="{FE426847-4D0D-486A-B5F7-3D18C1FAF2DC}" type="presParOf" srcId="{C7262367-F4A0-4545-BC51-5BB1A0780FDB}" destId="{FC6CC918-69FA-4710-9B97-F430E8AB78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F2B66D-C8C0-40E0-A53C-69F5F4BEF37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0855195-5034-44BB-B0B4-8D2891036189}">
      <dgm:prSet/>
      <dgm:spPr/>
      <dgm:t>
        <a:bodyPr/>
        <a:lstStyle/>
        <a:p>
          <a:r>
            <a:rPr lang="en-US" baseline="0" dirty="0"/>
            <a:t>Units Sold </a:t>
          </a:r>
          <a:endParaRPr lang="en-US" dirty="0"/>
        </a:p>
      </dgm:t>
    </dgm:pt>
    <dgm:pt modelId="{7AE2C78E-8882-4BF9-8E03-09A828D79115}" type="parTrans" cxnId="{68CD77AD-9DB6-4699-BA18-981C284D9F11}">
      <dgm:prSet/>
      <dgm:spPr/>
      <dgm:t>
        <a:bodyPr/>
        <a:lstStyle/>
        <a:p>
          <a:endParaRPr lang="en-US"/>
        </a:p>
      </dgm:t>
    </dgm:pt>
    <dgm:pt modelId="{DA7B9D99-E5C4-455D-94F8-571E59261D3D}" type="sibTrans" cxnId="{68CD77AD-9DB6-4699-BA18-981C284D9F11}">
      <dgm:prSet/>
      <dgm:spPr/>
      <dgm:t>
        <a:bodyPr/>
        <a:lstStyle/>
        <a:p>
          <a:endParaRPr lang="en-US"/>
        </a:p>
      </dgm:t>
    </dgm:pt>
    <dgm:pt modelId="{EA6B439E-E009-47F7-88E1-844B56589F3F}">
      <dgm:prSet/>
      <dgm:spPr/>
      <dgm:t>
        <a:bodyPr/>
        <a:lstStyle/>
        <a:p>
          <a:r>
            <a:rPr lang="en-US" baseline="0"/>
            <a:t>Total Profit </a:t>
          </a:r>
          <a:endParaRPr lang="en-US"/>
        </a:p>
      </dgm:t>
    </dgm:pt>
    <dgm:pt modelId="{9CC0F2C9-C63A-45A3-9324-91341EDE2DB8}" type="parTrans" cxnId="{AFD3FAB1-FB46-49C7-B349-09E3E6A3DCFC}">
      <dgm:prSet/>
      <dgm:spPr/>
      <dgm:t>
        <a:bodyPr/>
        <a:lstStyle/>
        <a:p>
          <a:endParaRPr lang="en-US"/>
        </a:p>
      </dgm:t>
    </dgm:pt>
    <dgm:pt modelId="{8683077A-42F7-4B42-A02A-855AF9EF6E61}" type="sibTrans" cxnId="{AFD3FAB1-FB46-49C7-B349-09E3E6A3DCFC}">
      <dgm:prSet/>
      <dgm:spPr/>
      <dgm:t>
        <a:bodyPr/>
        <a:lstStyle/>
        <a:p>
          <a:endParaRPr lang="en-US"/>
        </a:p>
      </dgm:t>
    </dgm:pt>
    <dgm:pt modelId="{92E4F282-355F-4FE3-8B37-636A20CE8FB7}">
      <dgm:prSet/>
      <dgm:spPr/>
      <dgm:t>
        <a:bodyPr/>
        <a:lstStyle/>
        <a:p>
          <a:r>
            <a:rPr lang="en-US" baseline="0"/>
            <a:t>Total Cost </a:t>
          </a:r>
          <a:endParaRPr lang="en-US"/>
        </a:p>
      </dgm:t>
    </dgm:pt>
    <dgm:pt modelId="{5E31F9C2-1FC3-4ECC-B4FF-0276F6607830}" type="parTrans" cxnId="{44F94D6B-8C90-4815-A705-CF6413587BBD}">
      <dgm:prSet/>
      <dgm:spPr/>
      <dgm:t>
        <a:bodyPr/>
        <a:lstStyle/>
        <a:p>
          <a:endParaRPr lang="en-US"/>
        </a:p>
      </dgm:t>
    </dgm:pt>
    <dgm:pt modelId="{ABD72A46-644E-4F17-AADF-5C753705BCA4}" type="sibTrans" cxnId="{44F94D6B-8C90-4815-A705-CF6413587BBD}">
      <dgm:prSet/>
      <dgm:spPr/>
      <dgm:t>
        <a:bodyPr/>
        <a:lstStyle/>
        <a:p>
          <a:endParaRPr lang="en-US"/>
        </a:p>
      </dgm:t>
    </dgm:pt>
    <dgm:pt modelId="{AE627EF2-89CF-40D4-9E14-2BFB15A16FA1}">
      <dgm:prSet/>
      <dgm:spPr/>
      <dgm:t>
        <a:bodyPr/>
        <a:lstStyle/>
        <a:p>
          <a:r>
            <a:rPr lang="en-US" baseline="0"/>
            <a:t>Date </a:t>
          </a:r>
          <a:endParaRPr lang="en-US"/>
        </a:p>
      </dgm:t>
    </dgm:pt>
    <dgm:pt modelId="{7B951282-73B7-4FF0-B215-FED1F3AEDD30}" type="parTrans" cxnId="{5D51226C-DE1F-4EE0-AC48-6C4775C62B8E}">
      <dgm:prSet/>
      <dgm:spPr/>
      <dgm:t>
        <a:bodyPr/>
        <a:lstStyle/>
        <a:p>
          <a:endParaRPr lang="en-US"/>
        </a:p>
      </dgm:t>
    </dgm:pt>
    <dgm:pt modelId="{A828AE65-4F6E-41C8-8F87-14C44D97EB8A}" type="sibTrans" cxnId="{5D51226C-DE1F-4EE0-AC48-6C4775C62B8E}">
      <dgm:prSet/>
      <dgm:spPr/>
      <dgm:t>
        <a:bodyPr/>
        <a:lstStyle/>
        <a:p>
          <a:endParaRPr lang="en-US"/>
        </a:p>
      </dgm:t>
    </dgm:pt>
    <dgm:pt modelId="{0024D379-2AEC-46A8-BA2C-2B40E8F1684B}">
      <dgm:prSet/>
      <dgm:spPr/>
      <dgm:t>
        <a:bodyPr/>
        <a:lstStyle/>
        <a:p>
          <a:r>
            <a:rPr lang="en-US" baseline="0"/>
            <a:t>Item Type </a:t>
          </a:r>
          <a:endParaRPr lang="en-US"/>
        </a:p>
      </dgm:t>
    </dgm:pt>
    <dgm:pt modelId="{8623DE07-82B5-4057-A8FD-F5F0DF87ECE7}" type="parTrans" cxnId="{816CB3BB-1441-4292-B2F1-849859F4C9D7}">
      <dgm:prSet/>
      <dgm:spPr/>
      <dgm:t>
        <a:bodyPr/>
        <a:lstStyle/>
        <a:p>
          <a:endParaRPr lang="en-US"/>
        </a:p>
      </dgm:t>
    </dgm:pt>
    <dgm:pt modelId="{041FFB36-1FA4-47E0-842D-1FE6A6F559F9}" type="sibTrans" cxnId="{816CB3BB-1441-4292-B2F1-849859F4C9D7}">
      <dgm:prSet/>
      <dgm:spPr/>
      <dgm:t>
        <a:bodyPr/>
        <a:lstStyle/>
        <a:p>
          <a:endParaRPr lang="en-US"/>
        </a:p>
      </dgm:t>
    </dgm:pt>
    <dgm:pt modelId="{A223F272-0EA3-4F8C-ABD6-90FA66223084}">
      <dgm:prSet/>
      <dgm:spPr/>
      <dgm:t>
        <a:bodyPr/>
        <a:lstStyle/>
        <a:p>
          <a:r>
            <a:rPr lang="en-US" baseline="0"/>
            <a:t>Region</a:t>
          </a:r>
          <a:endParaRPr lang="en-US"/>
        </a:p>
      </dgm:t>
    </dgm:pt>
    <dgm:pt modelId="{E9D78F37-7BA6-4791-9D50-A0FD25A94D4D}" type="parTrans" cxnId="{232CB499-C70B-4F71-8A02-414178599193}">
      <dgm:prSet/>
      <dgm:spPr/>
      <dgm:t>
        <a:bodyPr/>
        <a:lstStyle/>
        <a:p>
          <a:endParaRPr lang="en-US"/>
        </a:p>
      </dgm:t>
    </dgm:pt>
    <dgm:pt modelId="{CA3C3FEE-E3CC-4D34-B7C2-52D9794413C4}" type="sibTrans" cxnId="{232CB499-C70B-4F71-8A02-414178599193}">
      <dgm:prSet/>
      <dgm:spPr/>
      <dgm:t>
        <a:bodyPr/>
        <a:lstStyle/>
        <a:p>
          <a:endParaRPr lang="en-US"/>
        </a:p>
      </dgm:t>
    </dgm:pt>
    <dgm:pt modelId="{EDE6C5C4-1D70-4519-BB00-18C9D166B3E3}" type="pres">
      <dgm:prSet presAssocID="{E3F2B66D-C8C0-40E0-A53C-69F5F4BEF376}" presName="Name0" presStyleCnt="0">
        <dgm:presLayoutVars>
          <dgm:dir/>
          <dgm:animLvl val="lvl"/>
          <dgm:resizeHandles val="exact"/>
        </dgm:presLayoutVars>
      </dgm:prSet>
      <dgm:spPr/>
    </dgm:pt>
    <dgm:pt modelId="{0C63FB66-C697-458B-B678-0811CCE6E7E5}" type="pres">
      <dgm:prSet presAssocID="{10855195-5034-44BB-B0B4-8D2891036189}" presName="linNode" presStyleCnt="0"/>
      <dgm:spPr/>
    </dgm:pt>
    <dgm:pt modelId="{AB3E48F3-8DD3-4CC6-82E5-475F0E899925}" type="pres">
      <dgm:prSet presAssocID="{10855195-5034-44BB-B0B4-8D2891036189}" presName="parentText" presStyleLbl="node1" presStyleIdx="0" presStyleCnt="6">
        <dgm:presLayoutVars>
          <dgm:chMax val="1"/>
          <dgm:bulletEnabled val="1"/>
        </dgm:presLayoutVars>
      </dgm:prSet>
      <dgm:spPr/>
    </dgm:pt>
    <dgm:pt modelId="{57A6EBA8-B931-4DB4-8080-A74DA8CDF249}" type="pres">
      <dgm:prSet presAssocID="{DA7B9D99-E5C4-455D-94F8-571E59261D3D}" presName="sp" presStyleCnt="0"/>
      <dgm:spPr/>
    </dgm:pt>
    <dgm:pt modelId="{E394DBBC-411A-43FF-ADCF-47B0E821DE15}" type="pres">
      <dgm:prSet presAssocID="{EA6B439E-E009-47F7-88E1-844B56589F3F}" presName="linNode" presStyleCnt="0"/>
      <dgm:spPr/>
    </dgm:pt>
    <dgm:pt modelId="{F4F9073E-9289-49C5-A362-F82739107577}" type="pres">
      <dgm:prSet presAssocID="{EA6B439E-E009-47F7-88E1-844B56589F3F}" presName="parentText" presStyleLbl="node1" presStyleIdx="1" presStyleCnt="6">
        <dgm:presLayoutVars>
          <dgm:chMax val="1"/>
          <dgm:bulletEnabled val="1"/>
        </dgm:presLayoutVars>
      </dgm:prSet>
      <dgm:spPr/>
    </dgm:pt>
    <dgm:pt modelId="{A0FF670F-C330-4B39-884A-1443B77B8E75}" type="pres">
      <dgm:prSet presAssocID="{8683077A-42F7-4B42-A02A-855AF9EF6E61}" presName="sp" presStyleCnt="0"/>
      <dgm:spPr/>
    </dgm:pt>
    <dgm:pt modelId="{EBA36C3D-DDD0-4742-A40C-546F128DEC19}" type="pres">
      <dgm:prSet presAssocID="{92E4F282-355F-4FE3-8B37-636A20CE8FB7}" presName="linNode" presStyleCnt="0"/>
      <dgm:spPr/>
    </dgm:pt>
    <dgm:pt modelId="{978B9A62-68C5-4B29-9ED6-2AA96C16B85F}" type="pres">
      <dgm:prSet presAssocID="{92E4F282-355F-4FE3-8B37-636A20CE8FB7}" presName="parentText" presStyleLbl="node1" presStyleIdx="2" presStyleCnt="6">
        <dgm:presLayoutVars>
          <dgm:chMax val="1"/>
          <dgm:bulletEnabled val="1"/>
        </dgm:presLayoutVars>
      </dgm:prSet>
      <dgm:spPr/>
    </dgm:pt>
    <dgm:pt modelId="{EE5AC3D9-A00B-4838-B275-A58B44AF6E8B}" type="pres">
      <dgm:prSet presAssocID="{ABD72A46-644E-4F17-AADF-5C753705BCA4}" presName="sp" presStyleCnt="0"/>
      <dgm:spPr/>
    </dgm:pt>
    <dgm:pt modelId="{7ABC7872-ECAB-4FCC-BE48-5D6D72C62C18}" type="pres">
      <dgm:prSet presAssocID="{AE627EF2-89CF-40D4-9E14-2BFB15A16FA1}" presName="linNode" presStyleCnt="0"/>
      <dgm:spPr/>
    </dgm:pt>
    <dgm:pt modelId="{BF8987E2-B591-4CEB-8818-BBC47B8B7D81}" type="pres">
      <dgm:prSet presAssocID="{AE627EF2-89CF-40D4-9E14-2BFB15A16FA1}" presName="parentText" presStyleLbl="node1" presStyleIdx="3" presStyleCnt="6">
        <dgm:presLayoutVars>
          <dgm:chMax val="1"/>
          <dgm:bulletEnabled val="1"/>
        </dgm:presLayoutVars>
      </dgm:prSet>
      <dgm:spPr/>
    </dgm:pt>
    <dgm:pt modelId="{5038D39C-D9CC-46F8-813B-C516BAAFCD3F}" type="pres">
      <dgm:prSet presAssocID="{A828AE65-4F6E-41C8-8F87-14C44D97EB8A}" presName="sp" presStyleCnt="0"/>
      <dgm:spPr/>
    </dgm:pt>
    <dgm:pt modelId="{D68610EA-65DF-4479-9BCC-E2D2A72D4FA8}" type="pres">
      <dgm:prSet presAssocID="{0024D379-2AEC-46A8-BA2C-2B40E8F1684B}" presName="linNode" presStyleCnt="0"/>
      <dgm:spPr/>
    </dgm:pt>
    <dgm:pt modelId="{FAC0B38A-22B2-417D-BC96-74DCD7F413AE}" type="pres">
      <dgm:prSet presAssocID="{0024D379-2AEC-46A8-BA2C-2B40E8F1684B}" presName="parentText" presStyleLbl="node1" presStyleIdx="4" presStyleCnt="6">
        <dgm:presLayoutVars>
          <dgm:chMax val="1"/>
          <dgm:bulletEnabled val="1"/>
        </dgm:presLayoutVars>
      </dgm:prSet>
      <dgm:spPr/>
    </dgm:pt>
    <dgm:pt modelId="{DDE22736-A1C8-4507-BCD6-19E5E185DC35}" type="pres">
      <dgm:prSet presAssocID="{041FFB36-1FA4-47E0-842D-1FE6A6F559F9}" presName="sp" presStyleCnt="0"/>
      <dgm:spPr/>
    </dgm:pt>
    <dgm:pt modelId="{12FB162C-AE68-4FF8-8FEE-318A6E066D6E}" type="pres">
      <dgm:prSet presAssocID="{A223F272-0EA3-4F8C-ABD6-90FA66223084}" presName="linNode" presStyleCnt="0"/>
      <dgm:spPr/>
    </dgm:pt>
    <dgm:pt modelId="{1E96864A-1F59-460D-9478-016EEB6A4273}" type="pres">
      <dgm:prSet presAssocID="{A223F272-0EA3-4F8C-ABD6-90FA66223084}" presName="parentText" presStyleLbl="node1" presStyleIdx="5" presStyleCnt="6">
        <dgm:presLayoutVars>
          <dgm:chMax val="1"/>
          <dgm:bulletEnabled val="1"/>
        </dgm:presLayoutVars>
      </dgm:prSet>
      <dgm:spPr/>
    </dgm:pt>
  </dgm:ptLst>
  <dgm:cxnLst>
    <dgm:cxn modelId="{8908DE14-1526-48D5-A521-7EC1DD926313}" type="presOf" srcId="{EA6B439E-E009-47F7-88E1-844B56589F3F}" destId="{F4F9073E-9289-49C5-A362-F82739107577}" srcOrd="0" destOrd="0" presId="urn:microsoft.com/office/officeart/2005/8/layout/vList5"/>
    <dgm:cxn modelId="{97E50E4D-2A8A-4037-B8C8-5DD4A6D6DC27}" type="presOf" srcId="{10855195-5034-44BB-B0B4-8D2891036189}" destId="{AB3E48F3-8DD3-4CC6-82E5-475F0E899925}" srcOrd="0" destOrd="0" presId="urn:microsoft.com/office/officeart/2005/8/layout/vList5"/>
    <dgm:cxn modelId="{E82D2255-4A03-448E-9606-F2CA5044AF13}" type="presOf" srcId="{A223F272-0EA3-4F8C-ABD6-90FA66223084}" destId="{1E96864A-1F59-460D-9478-016EEB6A4273}" srcOrd="0" destOrd="0" presId="urn:microsoft.com/office/officeart/2005/8/layout/vList5"/>
    <dgm:cxn modelId="{FF0E5357-51D6-402F-9FA0-4E094B8A58BB}" type="presOf" srcId="{E3F2B66D-C8C0-40E0-A53C-69F5F4BEF376}" destId="{EDE6C5C4-1D70-4519-BB00-18C9D166B3E3}" srcOrd="0" destOrd="0" presId="urn:microsoft.com/office/officeart/2005/8/layout/vList5"/>
    <dgm:cxn modelId="{44F94D6B-8C90-4815-A705-CF6413587BBD}" srcId="{E3F2B66D-C8C0-40E0-A53C-69F5F4BEF376}" destId="{92E4F282-355F-4FE3-8B37-636A20CE8FB7}" srcOrd="2" destOrd="0" parTransId="{5E31F9C2-1FC3-4ECC-B4FF-0276F6607830}" sibTransId="{ABD72A46-644E-4F17-AADF-5C753705BCA4}"/>
    <dgm:cxn modelId="{5D51226C-DE1F-4EE0-AC48-6C4775C62B8E}" srcId="{E3F2B66D-C8C0-40E0-A53C-69F5F4BEF376}" destId="{AE627EF2-89CF-40D4-9E14-2BFB15A16FA1}" srcOrd="3" destOrd="0" parTransId="{7B951282-73B7-4FF0-B215-FED1F3AEDD30}" sibTransId="{A828AE65-4F6E-41C8-8F87-14C44D97EB8A}"/>
    <dgm:cxn modelId="{7239C86C-4D89-4806-B8EA-8064C6EBF3F2}" type="presOf" srcId="{0024D379-2AEC-46A8-BA2C-2B40E8F1684B}" destId="{FAC0B38A-22B2-417D-BC96-74DCD7F413AE}" srcOrd="0" destOrd="0" presId="urn:microsoft.com/office/officeart/2005/8/layout/vList5"/>
    <dgm:cxn modelId="{D96FB190-7BBF-44B3-AFAE-278B4A4C71AA}" type="presOf" srcId="{AE627EF2-89CF-40D4-9E14-2BFB15A16FA1}" destId="{BF8987E2-B591-4CEB-8818-BBC47B8B7D81}" srcOrd="0" destOrd="0" presId="urn:microsoft.com/office/officeart/2005/8/layout/vList5"/>
    <dgm:cxn modelId="{232CB499-C70B-4F71-8A02-414178599193}" srcId="{E3F2B66D-C8C0-40E0-A53C-69F5F4BEF376}" destId="{A223F272-0EA3-4F8C-ABD6-90FA66223084}" srcOrd="5" destOrd="0" parTransId="{E9D78F37-7BA6-4791-9D50-A0FD25A94D4D}" sibTransId="{CA3C3FEE-E3CC-4D34-B7C2-52D9794413C4}"/>
    <dgm:cxn modelId="{A9FC46AB-6223-401A-9A43-878BEC32165C}" type="presOf" srcId="{92E4F282-355F-4FE3-8B37-636A20CE8FB7}" destId="{978B9A62-68C5-4B29-9ED6-2AA96C16B85F}" srcOrd="0" destOrd="0" presId="urn:microsoft.com/office/officeart/2005/8/layout/vList5"/>
    <dgm:cxn modelId="{68CD77AD-9DB6-4699-BA18-981C284D9F11}" srcId="{E3F2B66D-C8C0-40E0-A53C-69F5F4BEF376}" destId="{10855195-5034-44BB-B0B4-8D2891036189}" srcOrd="0" destOrd="0" parTransId="{7AE2C78E-8882-4BF9-8E03-09A828D79115}" sibTransId="{DA7B9D99-E5C4-455D-94F8-571E59261D3D}"/>
    <dgm:cxn modelId="{AFD3FAB1-FB46-49C7-B349-09E3E6A3DCFC}" srcId="{E3F2B66D-C8C0-40E0-A53C-69F5F4BEF376}" destId="{EA6B439E-E009-47F7-88E1-844B56589F3F}" srcOrd="1" destOrd="0" parTransId="{9CC0F2C9-C63A-45A3-9324-91341EDE2DB8}" sibTransId="{8683077A-42F7-4B42-A02A-855AF9EF6E61}"/>
    <dgm:cxn modelId="{816CB3BB-1441-4292-B2F1-849859F4C9D7}" srcId="{E3F2B66D-C8C0-40E0-A53C-69F5F4BEF376}" destId="{0024D379-2AEC-46A8-BA2C-2B40E8F1684B}" srcOrd="4" destOrd="0" parTransId="{8623DE07-82B5-4057-A8FD-F5F0DF87ECE7}" sibTransId="{041FFB36-1FA4-47E0-842D-1FE6A6F559F9}"/>
    <dgm:cxn modelId="{EF05FABD-D2B7-4FB7-B2B8-6496900016A3}" type="presParOf" srcId="{EDE6C5C4-1D70-4519-BB00-18C9D166B3E3}" destId="{0C63FB66-C697-458B-B678-0811CCE6E7E5}" srcOrd="0" destOrd="0" presId="urn:microsoft.com/office/officeart/2005/8/layout/vList5"/>
    <dgm:cxn modelId="{3B24D57F-9DEA-4B2E-B98B-B693842911B5}" type="presParOf" srcId="{0C63FB66-C697-458B-B678-0811CCE6E7E5}" destId="{AB3E48F3-8DD3-4CC6-82E5-475F0E899925}" srcOrd="0" destOrd="0" presId="urn:microsoft.com/office/officeart/2005/8/layout/vList5"/>
    <dgm:cxn modelId="{DAC847F3-9AA9-40BB-A3DF-39D22F3A04DD}" type="presParOf" srcId="{EDE6C5C4-1D70-4519-BB00-18C9D166B3E3}" destId="{57A6EBA8-B931-4DB4-8080-A74DA8CDF249}" srcOrd="1" destOrd="0" presId="urn:microsoft.com/office/officeart/2005/8/layout/vList5"/>
    <dgm:cxn modelId="{B8E3AB5A-3481-483D-BBA1-4C927E9D332B}" type="presParOf" srcId="{EDE6C5C4-1D70-4519-BB00-18C9D166B3E3}" destId="{E394DBBC-411A-43FF-ADCF-47B0E821DE15}" srcOrd="2" destOrd="0" presId="urn:microsoft.com/office/officeart/2005/8/layout/vList5"/>
    <dgm:cxn modelId="{CC7ABF6E-9B35-4EA1-A179-FD598EA389EE}" type="presParOf" srcId="{E394DBBC-411A-43FF-ADCF-47B0E821DE15}" destId="{F4F9073E-9289-49C5-A362-F82739107577}" srcOrd="0" destOrd="0" presId="urn:microsoft.com/office/officeart/2005/8/layout/vList5"/>
    <dgm:cxn modelId="{65D62104-996C-4E60-85B7-ED00097B189E}" type="presParOf" srcId="{EDE6C5C4-1D70-4519-BB00-18C9D166B3E3}" destId="{A0FF670F-C330-4B39-884A-1443B77B8E75}" srcOrd="3" destOrd="0" presId="urn:microsoft.com/office/officeart/2005/8/layout/vList5"/>
    <dgm:cxn modelId="{D9A238D4-DEF3-406C-83D9-C3528E10022E}" type="presParOf" srcId="{EDE6C5C4-1D70-4519-BB00-18C9D166B3E3}" destId="{EBA36C3D-DDD0-4742-A40C-546F128DEC19}" srcOrd="4" destOrd="0" presId="urn:microsoft.com/office/officeart/2005/8/layout/vList5"/>
    <dgm:cxn modelId="{F157DBB3-51F9-4973-8F43-92DE154432AD}" type="presParOf" srcId="{EBA36C3D-DDD0-4742-A40C-546F128DEC19}" destId="{978B9A62-68C5-4B29-9ED6-2AA96C16B85F}" srcOrd="0" destOrd="0" presId="urn:microsoft.com/office/officeart/2005/8/layout/vList5"/>
    <dgm:cxn modelId="{272A4A48-A649-4E0B-8B7E-5EEF6F7CAB10}" type="presParOf" srcId="{EDE6C5C4-1D70-4519-BB00-18C9D166B3E3}" destId="{EE5AC3D9-A00B-4838-B275-A58B44AF6E8B}" srcOrd="5" destOrd="0" presId="urn:microsoft.com/office/officeart/2005/8/layout/vList5"/>
    <dgm:cxn modelId="{8A9FCFDD-2A7F-4AF6-B2E2-BDBBD8479868}" type="presParOf" srcId="{EDE6C5C4-1D70-4519-BB00-18C9D166B3E3}" destId="{7ABC7872-ECAB-4FCC-BE48-5D6D72C62C18}" srcOrd="6" destOrd="0" presId="urn:microsoft.com/office/officeart/2005/8/layout/vList5"/>
    <dgm:cxn modelId="{8F715D74-7D73-4A63-8CDD-F1F9C36BD983}" type="presParOf" srcId="{7ABC7872-ECAB-4FCC-BE48-5D6D72C62C18}" destId="{BF8987E2-B591-4CEB-8818-BBC47B8B7D81}" srcOrd="0" destOrd="0" presId="urn:microsoft.com/office/officeart/2005/8/layout/vList5"/>
    <dgm:cxn modelId="{3E5D0AB3-A39A-4A72-8FF9-2BD2A003C99F}" type="presParOf" srcId="{EDE6C5C4-1D70-4519-BB00-18C9D166B3E3}" destId="{5038D39C-D9CC-46F8-813B-C516BAAFCD3F}" srcOrd="7" destOrd="0" presId="urn:microsoft.com/office/officeart/2005/8/layout/vList5"/>
    <dgm:cxn modelId="{E0E3D629-1EA6-4B30-A02F-6813CEDACB14}" type="presParOf" srcId="{EDE6C5C4-1D70-4519-BB00-18C9D166B3E3}" destId="{D68610EA-65DF-4479-9BCC-E2D2A72D4FA8}" srcOrd="8" destOrd="0" presId="urn:microsoft.com/office/officeart/2005/8/layout/vList5"/>
    <dgm:cxn modelId="{DB4042E2-E6FD-454D-9935-F405AEE00B9D}" type="presParOf" srcId="{D68610EA-65DF-4479-9BCC-E2D2A72D4FA8}" destId="{FAC0B38A-22B2-417D-BC96-74DCD7F413AE}" srcOrd="0" destOrd="0" presId="urn:microsoft.com/office/officeart/2005/8/layout/vList5"/>
    <dgm:cxn modelId="{75D65A66-2D00-41BA-B14D-DBF71B14AD72}" type="presParOf" srcId="{EDE6C5C4-1D70-4519-BB00-18C9D166B3E3}" destId="{DDE22736-A1C8-4507-BCD6-19E5E185DC35}" srcOrd="9" destOrd="0" presId="urn:microsoft.com/office/officeart/2005/8/layout/vList5"/>
    <dgm:cxn modelId="{148A7568-958C-4CE4-A7DA-14E3A0818CE9}" type="presParOf" srcId="{EDE6C5C4-1D70-4519-BB00-18C9D166B3E3}" destId="{12FB162C-AE68-4FF8-8FEE-318A6E066D6E}" srcOrd="10" destOrd="0" presId="urn:microsoft.com/office/officeart/2005/8/layout/vList5"/>
    <dgm:cxn modelId="{0D32AF6E-6AD5-487E-94E3-4632C5B8B62A}" type="presParOf" srcId="{12FB162C-AE68-4FF8-8FEE-318A6E066D6E}" destId="{1E96864A-1F59-460D-9478-016EEB6A427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51C8FB-CB7B-41C9-94E6-9CDA737F22BB}"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EE256E41-CBD5-4270-9FF2-6D5C1F6E89C4}">
      <dgm:prSet custT="1"/>
      <dgm:spPr/>
      <dgm:t>
        <a:bodyPr/>
        <a:lstStyle/>
        <a:p>
          <a:r>
            <a:rPr lang="en-US" sz="1800" b="0" dirty="0">
              <a:latin typeface="+mn-lt"/>
            </a:rPr>
            <a:t>At 27160, Sub-Saharan Africa had the highest Sales and was 318.55% higher than Middle East and North Africa, which had the lowest  Sales at 6489.</a:t>
          </a:r>
        </a:p>
      </dgm:t>
    </dgm:pt>
    <dgm:pt modelId="{F6CD12E3-D62D-44C6-9112-982C63F11E74}" type="parTrans" cxnId="{2C4733FC-AF32-45DC-85F1-8730965ECC7C}">
      <dgm:prSet/>
      <dgm:spPr/>
      <dgm:t>
        <a:bodyPr/>
        <a:lstStyle/>
        <a:p>
          <a:endParaRPr lang="en-US"/>
        </a:p>
      </dgm:t>
    </dgm:pt>
    <dgm:pt modelId="{E67BC3C2-852B-483D-AEFE-A32260762650}" type="sibTrans" cxnId="{2C4733FC-AF32-45DC-85F1-8730965ECC7C}">
      <dgm:prSet/>
      <dgm:spPr/>
      <dgm:t>
        <a:bodyPr/>
        <a:lstStyle/>
        <a:p>
          <a:endParaRPr lang="en-US"/>
        </a:p>
      </dgm:t>
    </dgm:pt>
    <dgm:pt modelId="{963CD18A-7A48-48CD-98DF-2213C5307ECB}">
      <dgm:prSet custT="1"/>
      <dgm:spPr/>
      <dgm:t>
        <a:bodyPr/>
        <a:lstStyle/>
        <a:p>
          <a:endParaRPr lang="en-US" sz="1800" b="0" dirty="0">
            <a:latin typeface="+mn-lt"/>
          </a:endParaRPr>
        </a:p>
        <a:p>
          <a:r>
            <a:rPr lang="en-US" sz="1800" b="0" dirty="0">
              <a:latin typeface="+mn-lt"/>
            </a:rPr>
            <a:t>Sub-Saharan Africa accounted for 29.40% of Sales.</a:t>
          </a:r>
        </a:p>
      </dgm:t>
    </dgm:pt>
    <dgm:pt modelId="{B8CB8EF7-B2C3-4E48-AAC2-EA68072622F7}" type="parTrans" cxnId="{25F196C8-AAAC-4F98-A891-C1F027146E82}">
      <dgm:prSet/>
      <dgm:spPr/>
      <dgm:t>
        <a:bodyPr/>
        <a:lstStyle/>
        <a:p>
          <a:endParaRPr lang="en-US"/>
        </a:p>
      </dgm:t>
    </dgm:pt>
    <dgm:pt modelId="{95B08220-1631-46BF-8612-19E952FE68D1}" type="sibTrans" cxnId="{25F196C8-AAAC-4F98-A891-C1F027146E82}">
      <dgm:prSet/>
      <dgm:spPr/>
      <dgm:t>
        <a:bodyPr/>
        <a:lstStyle/>
        <a:p>
          <a:endParaRPr lang="en-US"/>
        </a:p>
      </dgm:t>
    </dgm:pt>
    <dgm:pt modelId="{32D3C347-8943-4B5B-8DA0-5DC4271270D4}">
      <dgm:prSet custT="1"/>
      <dgm:spPr/>
      <dgm:t>
        <a:bodyPr/>
        <a:lstStyle/>
        <a:p>
          <a:r>
            <a:rPr lang="en-US" sz="1800" b="0" dirty="0">
              <a:latin typeface="+mn-lt"/>
            </a:rPr>
            <a:t>Across all 5 Region, Sum of Sales ranged from 6489 to 27160.</a:t>
          </a:r>
        </a:p>
      </dgm:t>
    </dgm:pt>
    <dgm:pt modelId="{04F75301-FBCA-4AF0-B531-DAEDFC5D4FA1}" type="parTrans" cxnId="{26F13459-76DB-4DAE-A0D6-91D99DD52415}">
      <dgm:prSet/>
      <dgm:spPr/>
      <dgm:t>
        <a:bodyPr/>
        <a:lstStyle/>
        <a:p>
          <a:endParaRPr lang="en-US"/>
        </a:p>
      </dgm:t>
    </dgm:pt>
    <dgm:pt modelId="{1C7F7264-56BB-47B1-857C-CD1640D46F5C}" type="sibTrans" cxnId="{26F13459-76DB-4DAE-A0D6-91D99DD52415}">
      <dgm:prSet/>
      <dgm:spPr/>
      <dgm:t>
        <a:bodyPr/>
        <a:lstStyle/>
        <a:p>
          <a:endParaRPr lang="en-US"/>
        </a:p>
      </dgm:t>
    </dgm:pt>
    <dgm:pt modelId="{226A3651-C6E8-4EE1-9240-AA7BD7FCF11A}">
      <dgm:prSet custT="1"/>
      <dgm:spPr/>
      <dgm:t>
        <a:bodyPr/>
        <a:lstStyle/>
        <a:p>
          <a:r>
            <a:rPr lang="en-US" sz="1800" b="0" dirty="0">
              <a:latin typeface="+mn-lt"/>
            </a:rPr>
            <a:t>Total Sales trended down, resulting in a 20.05% decrease between 2010 and 2017.</a:t>
          </a:r>
        </a:p>
      </dgm:t>
    </dgm:pt>
    <dgm:pt modelId="{684E82B6-CCE0-4719-9C12-6C00D29315A4}" type="parTrans" cxnId="{B63A4BD8-9B20-47C7-9223-DDB1DCBEFBD6}">
      <dgm:prSet/>
      <dgm:spPr/>
      <dgm:t>
        <a:bodyPr/>
        <a:lstStyle/>
        <a:p>
          <a:endParaRPr lang="en-US"/>
        </a:p>
      </dgm:t>
    </dgm:pt>
    <dgm:pt modelId="{BC70006D-88E3-4F8D-9B5D-7244CE82C0C7}" type="sibTrans" cxnId="{B63A4BD8-9B20-47C7-9223-DDB1DCBEFBD6}">
      <dgm:prSet/>
      <dgm:spPr/>
      <dgm:t>
        <a:bodyPr/>
        <a:lstStyle/>
        <a:p>
          <a:endParaRPr lang="en-US"/>
        </a:p>
      </dgm:t>
    </dgm:pt>
    <dgm:pt modelId="{D6CBE2EF-E34C-46D4-BD9B-64706379B5BF}">
      <dgm:prSet custT="1"/>
      <dgm:spPr/>
      <dgm:t>
        <a:bodyPr/>
        <a:lstStyle/>
        <a:p>
          <a:r>
            <a:rPr lang="en-US" sz="1800" b="0" dirty="0">
              <a:latin typeface="+mn-lt"/>
            </a:rPr>
            <a:t>Sales started trending down from 2012, falling by 49.75% (48741) in 5 years.</a:t>
          </a:r>
        </a:p>
      </dgm:t>
    </dgm:pt>
    <dgm:pt modelId="{E652CA47-1537-4587-A616-EEFD2B6CF7BD}" type="parTrans" cxnId="{448BF8E1-DF19-4E3F-B11A-72AE1A7F8F01}">
      <dgm:prSet/>
      <dgm:spPr/>
      <dgm:t>
        <a:bodyPr/>
        <a:lstStyle/>
        <a:p>
          <a:endParaRPr lang="en-US"/>
        </a:p>
      </dgm:t>
    </dgm:pt>
    <dgm:pt modelId="{E2D700AF-A8AB-47EF-9734-4F386B243E26}" type="sibTrans" cxnId="{448BF8E1-DF19-4E3F-B11A-72AE1A7F8F01}">
      <dgm:prSet/>
      <dgm:spPr/>
      <dgm:t>
        <a:bodyPr/>
        <a:lstStyle/>
        <a:p>
          <a:endParaRPr lang="en-US"/>
        </a:p>
      </dgm:t>
    </dgm:pt>
    <dgm:pt modelId="{B97BB9E6-4AB1-44D3-9D0D-65717CAE0725}" type="pres">
      <dgm:prSet presAssocID="{3651C8FB-CB7B-41C9-94E6-9CDA737F22BB}" presName="vert0" presStyleCnt="0">
        <dgm:presLayoutVars>
          <dgm:dir/>
          <dgm:animOne val="branch"/>
          <dgm:animLvl val="lvl"/>
        </dgm:presLayoutVars>
      </dgm:prSet>
      <dgm:spPr/>
    </dgm:pt>
    <dgm:pt modelId="{B3B56D2C-BE2B-4E16-8D4F-BB55F817E58C}" type="pres">
      <dgm:prSet presAssocID="{EE256E41-CBD5-4270-9FF2-6D5C1F6E89C4}" presName="thickLine" presStyleLbl="alignNode1" presStyleIdx="0" presStyleCnt="5"/>
      <dgm:spPr/>
    </dgm:pt>
    <dgm:pt modelId="{DBFE6E45-33DD-42E5-B8E9-9A39695C084F}" type="pres">
      <dgm:prSet presAssocID="{EE256E41-CBD5-4270-9FF2-6D5C1F6E89C4}" presName="horz1" presStyleCnt="0"/>
      <dgm:spPr/>
    </dgm:pt>
    <dgm:pt modelId="{6B755317-A0CF-4B95-8A7B-F9B3F50F1062}" type="pres">
      <dgm:prSet presAssocID="{EE256E41-CBD5-4270-9FF2-6D5C1F6E89C4}" presName="tx1" presStyleLbl="revTx" presStyleIdx="0" presStyleCnt="5" custLinFactNeighborX="50" custLinFactNeighborY="-4426"/>
      <dgm:spPr/>
    </dgm:pt>
    <dgm:pt modelId="{382A0595-8478-437C-86F2-33E35E8ED5E3}" type="pres">
      <dgm:prSet presAssocID="{EE256E41-CBD5-4270-9FF2-6D5C1F6E89C4}" presName="vert1" presStyleCnt="0"/>
      <dgm:spPr/>
    </dgm:pt>
    <dgm:pt modelId="{8FFAA8C1-5BEC-4503-AB59-EFD337BFB1DA}" type="pres">
      <dgm:prSet presAssocID="{963CD18A-7A48-48CD-98DF-2213C5307ECB}" presName="thickLine" presStyleLbl="alignNode1" presStyleIdx="1" presStyleCnt="5" custLinFactNeighborY="14862"/>
      <dgm:spPr/>
    </dgm:pt>
    <dgm:pt modelId="{AD4013B8-A10A-4402-8BC5-0E9006A02D37}" type="pres">
      <dgm:prSet presAssocID="{963CD18A-7A48-48CD-98DF-2213C5307ECB}" presName="horz1" presStyleCnt="0"/>
      <dgm:spPr/>
    </dgm:pt>
    <dgm:pt modelId="{79F848A6-9A41-4497-AD56-52B725E75585}" type="pres">
      <dgm:prSet presAssocID="{963CD18A-7A48-48CD-98DF-2213C5307ECB}" presName="tx1" presStyleLbl="revTx" presStyleIdx="1" presStyleCnt="5"/>
      <dgm:spPr/>
    </dgm:pt>
    <dgm:pt modelId="{FADB89E6-6A75-4AC5-987A-C10AB2B98B30}" type="pres">
      <dgm:prSet presAssocID="{963CD18A-7A48-48CD-98DF-2213C5307ECB}" presName="vert1" presStyleCnt="0"/>
      <dgm:spPr/>
    </dgm:pt>
    <dgm:pt modelId="{2EB32251-4A1C-405E-BFC8-695F5DB2C41E}" type="pres">
      <dgm:prSet presAssocID="{32D3C347-8943-4B5B-8DA0-5DC4271270D4}" presName="thickLine" presStyleLbl="alignNode1" presStyleIdx="2" presStyleCnt="5"/>
      <dgm:spPr/>
    </dgm:pt>
    <dgm:pt modelId="{9F5C3A0D-29FE-4619-A82E-438F4F9704C5}" type="pres">
      <dgm:prSet presAssocID="{32D3C347-8943-4B5B-8DA0-5DC4271270D4}" presName="horz1" presStyleCnt="0"/>
      <dgm:spPr/>
    </dgm:pt>
    <dgm:pt modelId="{B00CB2BA-9107-42DC-9E5E-A9BFA01F6148}" type="pres">
      <dgm:prSet presAssocID="{32D3C347-8943-4B5B-8DA0-5DC4271270D4}" presName="tx1" presStyleLbl="revTx" presStyleIdx="2" presStyleCnt="5"/>
      <dgm:spPr/>
    </dgm:pt>
    <dgm:pt modelId="{E387B722-9340-4BB0-A1E4-9227C6532520}" type="pres">
      <dgm:prSet presAssocID="{32D3C347-8943-4B5B-8DA0-5DC4271270D4}" presName="vert1" presStyleCnt="0"/>
      <dgm:spPr/>
    </dgm:pt>
    <dgm:pt modelId="{0F1505AC-D875-491A-9620-1A8B9B496FD1}" type="pres">
      <dgm:prSet presAssocID="{226A3651-C6E8-4EE1-9240-AA7BD7FCF11A}" presName="thickLine" presStyleLbl="alignNode1" presStyleIdx="3" presStyleCnt="5"/>
      <dgm:spPr/>
    </dgm:pt>
    <dgm:pt modelId="{53CC4EEF-8155-4B11-B6FC-A34BEEB89793}" type="pres">
      <dgm:prSet presAssocID="{226A3651-C6E8-4EE1-9240-AA7BD7FCF11A}" presName="horz1" presStyleCnt="0"/>
      <dgm:spPr/>
    </dgm:pt>
    <dgm:pt modelId="{C3C03BCC-7490-4A8B-B827-F00E75D5C0F2}" type="pres">
      <dgm:prSet presAssocID="{226A3651-C6E8-4EE1-9240-AA7BD7FCF11A}" presName="tx1" presStyleLbl="revTx" presStyleIdx="3" presStyleCnt="5"/>
      <dgm:spPr/>
    </dgm:pt>
    <dgm:pt modelId="{8A5E9A48-D773-4CEF-8494-CDFAF9E9E42F}" type="pres">
      <dgm:prSet presAssocID="{226A3651-C6E8-4EE1-9240-AA7BD7FCF11A}" presName="vert1" presStyleCnt="0"/>
      <dgm:spPr/>
    </dgm:pt>
    <dgm:pt modelId="{7107DEE5-60B9-4F38-8E23-6849A3321A06}" type="pres">
      <dgm:prSet presAssocID="{D6CBE2EF-E34C-46D4-BD9B-64706379B5BF}" presName="thickLine" presStyleLbl="alignNode1" presStyleIdx="4" presStyleCnt="5"/>
      <dgm:spPr/>
    </dgm:pt>
    <dgm:pt modelId="{9EA60105-A56B-400F-AAD6-40B0BA9BD683}" type="pres">
      <dgm:prSet presAssocID="{D6CBE2EF-E34C-46D4-BD9B-64706379B5BF}" presName="horz1" presStyleCnt="0"/>
      <dgm:spPr/>
    </dgm:pt>
    <dgm:pt modelId="{115087FA-2901-4DBA-B0DD-0F79F0779B42}" type="pres">
      <dgm:prSet presAssocID="{D6CBE2EF-E34C-46D4-BD9B-64706379B5BF}" presName="tx1" presStyleLbl="revTx" presStyleIdx="4" presStyleCnt="5"/>
      <dgm:spPr/>
    </dgm:pt>
    <dgm:pt modelId="{130F4D5E-BE6E-430F-9672-BB40A037E32B}" type="pres">
      <dgm:prSet presAssocID="{D6CBE2EF-E34C-46D4-BD9B-64706379B5BF}" presName="vert1" presStyleCnt="0"/>
      <dgm:spPr/>
    </dgm:pt>
  </dgm:ptLst>
  <dgm:cxnLst>
    <dgm:cxn modelId="{AA199B00-94DD-4120-A48E-F26F42CE8EA4}" type="presOf" srcId="{3651C8FB-CB7B-41C9-94E6-9CDA737F22BB}" destId="{B97BB9E6-4AB1-44D3-9D0D-65717CAE0725}" srcOrd="0" destOrd="0" presId="urn:microsoft.com/office/officeart/2008/layout/LinedList"/>
    <dgm:cxn modelId="{D9D1A902-CA38-4319-A9BC-D2201A93CBEC}" type="presOf" srcId="{32D3C347-8943-4B5B-8DA0-5DC4271270D4}" destId="{B00CB2BA-9107-42DC-9E5E-A9BFA01F6148}" srcOrd="0" destOrd="0" presId="urn:microsoft.com/office/officeart/2008/layout/LinedList"/>
    <dgm:cxn modelId="{37F1B557-54F3-4784-8979-00C7164EBD51}" type="presOf" srcId="{D6CBE2EF-E34C-46D4-BD9B-64706379B5BF}" destId="{115087FA-2901-4DBA-B0DD-0F79F0779B42}" srcOrd="0" destOrd="0" presId="urn:microsoft.com/office/officeart/2008/layout/LinedList"/>
    <dgm:cxn modelId="{26F13459-76DB-4DAE-A0D6-91D99DD52415}" srcId="{3651C8FB-CB7B-41C9-94E6-9CDA737F22BB}" destId="{32D3C347-8943-4B5B-8DA0-5DC4271270D4}" srcOrd="2" destOrd="0" parTransId="{04F75301-FBCA-4AF0-B531-DAEDFC5D4FA1}" sibTransId="{1C7F7264-56BB-47B1-857C-CD1640D46F5C}"/>
    <dgm:cxn modelId="{A6FA5C64-2AA8-412A-B88B-19F4FA27E203}" type="presOf" srcId="{EE256E41-CBD5-4270-9FF2-6D5C1F6E89C4}" destId="{6B755317-A0CF-4B95-8A7B-F9B3F50F1062}" srcOrd="0" destOrd="0" presId="urn:microsoft.com/office/officeart/2008/layout/LinedList"/>
    <dgm:cxn modelId="{8D56E365-5196-439C-82AB-0B02334DD944}" type="presOf" srcId="{963CD18A-7A48-48CD-98DF-2213C5307ECB}" destId="{79F848A6-9A41-4497-AD56-52B725E75585}" srcOrd="0" destOrd="0" presId="urn:microsoft.com/office/officeart/2008/layout/LinedList"/>
    <dgm:cxn modelId="{ABAAAC7A-ED01-4F0D-9F29-35A3D8D51C2A}" type="presOf" srcId="{226A3651-C6E8-4EE1-9240-AA7BD7FCF11A}" destId="{C3C03BCC-7490-4A8B-B827-F00E75D5C0F2}" srcOrd="0" destOrd="0" presId="urn:microsoft.com/office/officeart/2008/layout/LinedList"/>
    <dgm:cxn modelId="{25F196C8-AAAC-4F98-A891-C1F027146E82}" srcId="{3651C8FB-CB7B-41C9-94E6-9CDA737F22BB}" destId="{963CD18A-7A48-48CD-98DF-2213C5307ECB}" srcOrd="1" destOrd="0" parTransId="{B8CB8EF7-B2C3-4E48-AAC2-EA68072622F7}" sibTransId="{95B08220-1631-46BF-8612-19E952FE68D1}"/>
    <dgm:cxn modelId="{B63A4BD8-9B20-47C7-9223-DDB1DCBEFBD6}" srcId="{3651C8FB-CB7B-41C9-94E6-9CDA737F22BB}" destId="{226A3651-C6E8-4EE1-9240-AA7BD7FCF11A}" srcOrd="3" destOrd="0" parTransId="{684E82B6-CCE0-4719-9C12-6C00D29315A4}" sibTransId="{BC70006D-88E3-4F8D-9B5D-7244CE82C0C7}"/>
    <dgm:cxn modelId="{448BF8E1-DF19-4E3F-B11A-72AE1A7F8F01}" srcId="{3651C8FB-CB7B-41C9-94E6-9CDA737F22BB}" destId="{D6CBE2EF-E34C-46D4-BD9B-64706379B5BF}" srcOrd="4" destOrd="0" parTransId="{E652CA47-1537-4587-A616-EEFD2B6CF7BD}" sibTransId="{E2D700AF-A8AB-47EF-9734-4F386B243E26}"/>
    <dgm:cxn modelId="{2C4733FC-AF32-45DC-85F1-8730965ECC7C}" srcId="{3651C8FB-CB7B-41C9-94E6-9CDA737F22BB}" destId="{EE256E41-CBD5-4270-9FF2-6D5C1F6E89C4}" srcOrd="0" destOrd="0" parTransId="{F6CD12E3-D62D-44C6-9112-982C63F11E74}" sibTransId="{E67BC3C2-852B-483D-AEFE-A32260762650}"/>
    <dgm:cxn modelId="{4BEE4DA5-BEB0-40F4-B9DD-6714CB7486FC}" type="presParOf" srcId="{B97BB9E6-4AB1-44D3-9D0D-65717CAE0725}" destId="{B3B56D2C-BE2B-4E16-8D4F-BB55F817E58C}" srcOrd="0" destOrd="0" presId="urn:microsoft.com/office/officeart/2008/layout/LinedList"/>
    <dgm:cxn modelId="{754F1F37-2723-4BE3-B135-12E09D2CE8CE}" type="presParOf" srcId="{B97BB9E6-4AB1-44D3-9D0D-65717CAE0725}" destId="{DBFE6E45-33DD-42E5-B8E9-9A39695C084F}" srcOrd="1" destOrd="0" presId="urn:microsoft.com/office/officeart/2008/layout/LinedList"/>
    <dgm:cxn modelId="{B17678A7-7DF3-44C4-B15C-DC067652054A}" type="presParOf" srcId="{DBFE6E45-33DD-42E5-B8E9-9A39695C084F}" destId="{6B755317-A0CF-4B95-8A7B-F9B3F50F1062}" srcOrd="0" destOrd="0" presId="urn:microsoft.com/office/officeart/2008/layout/LinedList"/>
    <dgm:cxn modelId="{DBA95C23-9E25-44BB-9A1B-5D739A7762BA}" type="presParOf" srcId="{DBFE6E45-33DD-42E5-B8E9-9A39695C084F}" destId="{382A0595-8478-437C-86F2-33E35E8ED5E3}" srcOrd="1" destOrd="0" presId="urn:microsoft.com/office/officeart/2008/layout/LinedList"/>
    <dgm:cxn modelId="{D47182DA-D9F7-471E-8474-B50BD03B2180}" type="presParOf" srcId="{B97BB9E6-4AB1-44D3-9D0D-65717CAE0725}" destId="{8FFAA8C1-5BEC-4503-AB59-EFD337BFB1DA}" srcOrd="2" destOrd="0" presId="urn:microsoft.com/office/officeart/2008/layout/LinedList"/>
    <dgm:cxn modelId="{2F617B79-7132-4219-9C9D-828E824C05CC}" type="presParOf" srcId="{B97BB9E6-4AB1-44D3-9D0D-65717CAE0725}" destId="{AD4013B8-A10A-4402-8BC5-0E9006A02D37}" srcOrd="3" destOrd="0" presId="urn:microsoft.com/office/officeart/2008/layout/LinedList"/>
    <dgm:cxn modelId="{A5932AFD-1448-42F0-A6FF-4DB7067A863F}" type="presParOf" srcId="{AD4013B8-A10A-4402-8BC5-0E9006A02D37}" destId="{79F848A6-9A41-4497-AD56-52B725E75585}" srcOrd="0" destOrd="0" presId="urn:microsoft.com/office/officeart/2008/layout/LinedList"/>
    <dgm:cxn modelId="{B05B7D5F-E46F-44AF-A192-0AB59BF3FBFE}" type="presParOf" srcId="{AD4013B8-A10A-4402-8BC5-0E9006A02D37}" destId="{FADB89E6-6A75-4AC5-987A-C10AB2B98B30}" srcOrd="1" destOrd="0" presId="urn:microsoft.com/office/officeart/2008/layout/LinedList"/>
    <dgm:cxn modelId="{6C34C471-A893-46FC-9FDB-A25145D1B3E7}" type="presParOf" srcId="{B97BB9E6-4AB1-44D3-9D0D-65717CAE0725}" destId="{2EB32251-4A1C-405E-BFC8-695F5DB2C41E}" srcOrd="4" destOrd="0" presId="urn:microsoft.com/office/officeart/2008/layout/LinedList"/>
    <dgm:cxn modelId="{9C665F85-E22E-4208-BB27-C09549493912}" type="presParOf" srcId="{B97BB9E6-4AB1-44D3-9D0D-65717CAE0725}" destId="{9F5C3A0D-29FE-4619-A82E-438F4F9704C5}" srcOrd="5" destOrd="0" presId="urn:microsoft.com/office/officeart/2008/layout/LinedList"/>
    <dgm:cxn modelId="{4D68F908-D32D-4800-96F3-E7FA3060B3CE}" type="presParOf" srcId="{9F5C3A0D-29FE-4619-A82E-438F4F9704C5}" destId="{B00CB2BA-9107-42DC-9E5E-A9BFA01F6148}" srcOrd="0" destOrd="0" presId="urn:microsoft.com/office/officeart/2008/layout/LinedList"/>
    <dgm:cxn modelId="{8E13E1EC-E580-4AD4-B95B-9592668EBFCB}" type="presParOf" srcId="{9F5C3A0D-29FE-4619-A82E-438F4F9704C5}" destId="{E387B722-9340-4BB0-A1E4-9227C6532520}" srcOrd="1" destOrd="0" presId="urn:microsoft.com/office/officeart/2008/layout/LinedList"/>
    <dgm:cxn modelId="{6E35DE51-D05C-4541-8754-44DFC2E0C301}" type="presParOf" srcId="{B97BB9E6-4AB1-44D3-9D0D-65717CAE0725}" destId="{0F1505AC-D875-491A-9620-1A8B9B496FD1}" srcOrd="6" destOrd="0" presId="urn:microsoft.com/office/officeart/2008/layout/LinedList"/>
    <dgm:cxn modelId="{4BC8C14F-9137-41D9-9265-ABE27F0A8EA3}" type="presParOf" srcId="{B97BB9E6-4AB1-44D3-9D0D-65717CAE0725}" destId="{53CC4EEF-8155-4B11-B6FC-A34BEEB89793}" srcOrd="7" destOrd="0" presId="urn:microsoft.com/office/officeart/2008/layout/LinedList"/>
    <dgm:cxn modelId="{E49AC26D-C800-4413-8AEE-DC999D0E748A}" type="presParOf" srcId="{53CC4EEF-8155-4B11-B6FC-A34BEEB89793}" destId="{C3C03BCC-7490-4A8B-B827-F00E75D5C0F2}" srcOrd="0" destOrd="0" presId="urn:microsoft.com/office/officeart/2008/layout/LinedList"/>
    <dgm:cxn modelId="{A85F1D73-CA79-403B-ADE1-26596FA8900D}" type="presParOf" srcId="{53CC4EEF-8155-4B11-B6FC-A34BEEB89793}" destId="{8A5E9A48-D773-4CEF-8494-CDFAF9E9E42F}" srcOrd="1" destOrd="0" presId="urn:microsoft.com/office/officeart/2008/layout/LinedList"/>
    <dgm:cxn modelId="{B0F5C513-3A4B-428C-9038-DF2CB37BDD77}" type="presParOf" srcId="{B97BB9E6-4AB1-44D3-9D0D-65717CAE0725}" destId="{7107DEE5-60B9-4F38-8E23-6849A3321A06}" srcOrd="8" destOrd="0" presId="urn:microsoft.com/office/officeart/2008/layout/LinedList"/>
    <dgm:cxn modelId="{5DD16938-7FC4-4894-80E8-8B7AA866351B}" type="presParOf" srcId="{B97BB9E6-4AB1-44D3-9D0D-65717CAE0725}" destId="{9EA60105-A56B-400F-AAD6-40B0BA9BD683}" srcOrd="9" destOrd="0" presId="urn:microsoft.com/office/officeart/2008/layout/LinedList"/>
    <dgm:cxn modelId="{7B77D164-FACB-4B72-9A4B-AFA2A70B8F96}" type="presParOf" srcId="{9EA60105-A56B-400F-AAD6-40B0BA9BD683}" destId="{115087FA-2901-4DBA-B0DD-0F79F0779B42}" srcOrd="0" destOrd="0" presId="urn:microsoft.com/office/officeart/2008/layout/LinedList"/>
    <dgm:cxn modelId="{27827966-B520-4B7D-9D35-0C7BC26BE29B}" type="presParOf" srcId="{9EA60105-A56B-400F-AAD6-40B0BA9BD683}" destId="{130F4D5E-BE6E-430F-9672-BB40A037E32B}"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51C8FB-CB7B-41C9-94E6-9CDA737F22BB}"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EE256E41-CBD5-4270-9FF2-6D5C1F6E89C4}">
      <dgm:prSet custT="1"/>
      <dgm:spPr/>
      <dgm:t>
        <a:bodyPr/>
        <a:lstStyle/>
        <a:p>
          <a:r>
            <a:rPr lang="en-US" sz="1800" b="0" dirty="0"/>
            <a:t>The most recent anomaly was in May 2017, when Total Sales had a high value of 16880.</a:t>
          </a:r>
          <a:endParaRPr lang="en-US" sz="1800" b="0" dirty="0">
            <a:latin typeface="+mn-lt"/>
          </a:endParaRPr>
        </a:p>
      </dgm:t>
    </dgm:pt>
    <dgm:pt modelId="{F6CD12E3-D62D-44C6-9112-982C63F11E74}" type="parTrans" cxnId="{2C4733FC-AF32-45DC-85F1-8730965ECC7C}">
      <dgm:prSet/>
      <dgm:spPr/>
      <dgm:t>
        <a:bodyPr/>
        <a:lstStyle/>
        <a:p>
          <a:endParaRPr lang="en-US"/>
        </a:p>
      </dgm:t>
    </dgm:pt>
    <dgm:pt modelId="{E67BC3C2-852B-483D-AEFE-A32260762650}" type="sibTrans" cxnId="{2C4733FC-AF32-45DC-85F1-8730965ECC7C}">
      <dgm:prSet/>
      <dgm:spPr/>
      <dgm:t>
        <a:bodyPr/>
        <a:lstStyle/>
        <a:p>
          <a:endParaRPr lang="en-US"/>
        </a:p>
      </dgm:t>
    </dgm:pt>
    <dgm:pt modelId="{0C038BFB-E1A1-4CC2-BDA7-F6C0EE579F86}">
      <dgm:prSet/>
      <dgm:spPr/>
      <dgm:t>
        <a:bodyPr/>
        <a:lstStyle/>
        <a:p>
          <a:r>
            <a:rPr lang="en-US" b="0" dirty="0"/>
            <a:t>Sales had the most significant anomaly, a high of 22646 on July 2012.</a:t>
          </a:r>
          <a:endParaRPr lang="en-US" dirty="0"/>
        </a:p>
      </dgm:t>
    </dgm:pt>
    <dgm:pt modelId="{B627CABF-03FA-4A4A-AF3E-CE90426B1882}" type="parTrans" cxnId="{A54BC4A0-43AE-4A8F-9381-3163C9136F83}">
      <dgm:prSet/>
      <dgm:spPr/>
      <dgm:t>
        <a:bodyPr/>
        <a:lstStyle/>
        <a:p>
          <a:endParaRPr lang="en-US"/>
        </a:p>
      </dgm:t>
    </dgm:pt>
    <dgm:pt modelId="{526804CE-66AC-405E-B93C-900808BBCADE}" type="sibTrans" cxnId="{A54BC4A0-43AE-4A8F-9381-3163C9136F83}">
      <dgm:prSet/>
      <dgm:spPr/>
      <dgm:t>
        <a:bodyPr/>
        <a:lstStyle/>
        <a:p>
          <a:endParaRPr lang="en-US"/>
        </a:p>
      </dgm:t>
    </dgm:pt>
    <dgm:pt modelId="{326A8277-6AFC-441D-913D-5B0A7B33CF4A}">
      <dgm:prSet/>
      <dgm:spPr/>
      <dgm:t>
        <a:bodyPr/>
        <a:lstStyle/>
        <a:p>
          <a:r>
            <a:rPr lang="en-US" b="0" dirty="0"/>
            <a:t>Sales experienced the longest period of decline (-5400) between February 2010 and December 2010.</a:t>
          </a:r>
          <a:endParaRPr lang="en-US" dirty="0"/>
        </a:p>
      </dgm:t>
    </dgm:pt>
    <dgm:pt modelId="{68178300-2270-4C57-AFAE-257933B93B6C}" type="parTrans" cxnId="{1BA8D0E3-36D6-4201-827B-42BCBD9C7ABB}">
      <dgm:prSet/>
      <dgm:spPr/>
      <dgm:t>
        <a:bodyPr/>
        <a:lstStyle/>
        <a:p>
          <a:endParaRPr lang="en-US"/>
        </a:p>
      </dgm:t>
    </dgm:pt>
    <dgm:pt modelId="{8FB1ED73-A445-4A02-8551-FCD00E0EC4E5}" type="sibTrans" cxnId="{1BA8D0E3-36D6-4201-827B-42BCBD9C7ABB}">
      <dgm:prSet/>
      <dgm:spPr/>
      <dgm:t>
        <a:bodyPr/>
        <a:lstStyle/>
        <a:p>
          <a:endParaRPr lang="en-US"/>
        </a:p>
      </dgm:t>
    </dgm:pt>
    <dgm:pt modelId="{DB0114A4-3ECB-45EE-BE65-8D48E4F70A4D}">
      <dgm:prSet/>
      <dgm:spPr/>
      <dgm:t>
        <a:bodyPr/>
        <a:lstStyle/>
        <a:p>
          <a:r>
            <a:rPr lang="en-US" dirty="0"/>
            <a:t>Total Cost was higher for Offline (10840.7) than Online (8263).</a:t>
          </a:r>
        </a:p>
      </dgm:t>
    </dgm:pt>
    <dgm:pt modelId="{621B3D74-9B83-4A0B-B9B3-E59870ECB65B}" type="parTrans" cxnId="{77DA3E6B-BD22-420C-940D-842773C71BC6}">
      <dgm:prSet/>
      <dgm:spPr/>
      <dgm:t>
        <a:bodyPr/>
        <a:lstStyle/>
        <a:p>
          <a:endParaRPr lang="en-US"/>
        </a:p>
      </dgm:t>
    </dgm:pt>
    <dgm:pt modelId="{3D09F5F0-E98F-4D3D-A5DC-25513B4D218B}" type="sibTrans" cxnId="{77DA3E6B-BD22-420C-940D-842773C71BC6}">
      <dgm:prSet/>
      <dgm:spPr/>
      <dgm:t>
        <a:bodyPr/>
        <a:lstStyle/>
        <a:p>
          <a:endParaRPr lang="en-US"/>
        </a:p>
      </dgm:t>
    </dgm:pt>
    <dgm:pt modelId="{52CD56AF-5460-42F9-8FB1-BE7FE4137838}">
      <dgm:prSet/>
      <dgm:spPr/>
      <dgm:t>
        <a:bodyPr/>
        <a:lstStyle/>
        <a:p>
          <a:r>
            <a:rPr lang="en-US" dirty="0"/>
            <a:t>Sub-Saharan Africa in Sales Channel Offline made up 25.81% of Sum of Unit Cost.</a:t>
          </a:r>
        </a:p>
      </dgm:t>
    </dgm:pt>
    <dgm:pt modelId="{D8744556-0BA2-4143-BA03-B9B30B5ABAE2}" type="parTrans" cxnId="{07EC6D73-DE07-4D74-A39A-9573A4B04836}">
      <dgm:prSet/>
      <dgm:spPr/>
      <dgm:t>
        <a:bodyPr/>
        <a:lstStyle/>
        <a:p>
          <a:endParaRPr lang="en-US"/>
        </a:p>
      </dgm:t>
    </dgm:pt>
    <dgm:pt modelId="{59CA0944-EEDD-4038-9932-2D8E5242E29B}" type="sibTrans" cxnId="{07EC6D73-DE07-4D74-A39A-9573A4B04836}">
      <dgm:prSet/>
      <dgm:spPr/>
      <dgm:t>
        <a:bodyPr/>
        <a:lstStyle/>
        <a:p>
          <a:endParaRPr lang="en-US"/>
        </a:p>
      </dgm:t>
    </dgm:pt>
    <dgm:pt modelId="{DFAD982A-8EAF-4067-A78F-FC376ED3B055}">
      <dgm:prSet custT="1"/>
      <dgm:spPr/>
      <dgm:t>
        <a:bodyPr/>
        <a:lstStyle/>
        <a:p>
          <a:r>
            <a:rPr lang="en-US" sz="1800" b="0" dirty="0">
              <a:latin typeface="+mn-lt"/>
            </a:rPr>
            <a:t>Sales dropped from 97967 to 49226 during its steepest decline between 2012 and 2017.</a:t>
          </a:r>
        </a:p>
      </dgm:t>
    </dgm:pt>
    <dgm:pt modelId="{6C445A74-69EE-48AE-BDF7-694E683A3BE7}" type="parTrans" cxnId="{23B90B91-D5B0-4CEB-BD56-AD9C053CF7AE}">
      <dgm:prSet/>
      <dgm:spPr/>
      <dgm:t>
        <a:bodyPr/>
        <a:lstStyle/>
        <a:p>
          <a:endParaRPr lang="en-US"/>
        </a:p>
      </dgm:t>
    </dgm:pt>
    <dgm:pt modelId="{B2429CB4-A94C-4128-B2E4-9CBE106EBE7B}" type="sibTrans" cxnId="{23B90B91-D5B0-4CEB-BD56-AD9C053CF7AE}">
      <dgm:prSet/>
      <dgm:spPr/>
      <dgm:t>
        <a:bodyPr/>
        <a:lstStyle/>
        <a:p>
          <a:endParaRPr lang="en-US"/>
        </a:p>
      </dgm:t>
    </dgm:pt>
    <dgm:pt modelId="{7A38C77C-790C-4597-9BDE-6AA948A4C9C1}">
      <dgm:prSet/>
      <dgm:spPr/>
      <dgm:t>
        <a:bodyPr/>
        <a:lstStyle/>
        <a:p>
          <a:r>
            <a:rPr lang="en-US" b="0" dirty="0">
              <a:latin typeface="+mn-lt"/>
            </a:rPr>
            <a:t>Sales Sold had several high anomalies between November 2011 and May 2017</a:t>
          </a:r>
          <a:endParaRPr lang="en-US" dirty="0"/>
        </a:p>
      </dgm:t>
    </dgm:pt>
    <dgm:pt modelId="{76BE28F5-9AC2-410D-97E9-2493BE1B8AF2}" type="parTrans" cxnId="{B4C13DF3-43D5-4448-B37E-588C9D873B75}">
      <dgm:prSet/>
      <dgm:spPr/>
      <dgm:t>
        <a:bodyPr/>
        <a:lstStyle/>
        <a:p>
          <a:endParaRPr lang="en-US"/>
        </a:p>
      </dgm:t>
    </dgm:pt>
    <dgm:pt modelId="{EE494EF1-823F-4D30-A9CB-123F01387A0C}" type="sibTrans" cxnId="{B4C13DF3-43D5-4448-B37E-588C9D873B75}">
      <dgm:prSet/>
      <dgm:spPr/>
      <dgm:t>
        <a:bodyPr/>
        <a:lstStyle/>
        <a:p>
          <a:endParaRPr lang="en-US"/>
        </a:p>
      </dgm:t>
    </dgm:pt>
    <dgm:pt modelId="{B97BB9E6-4AB1-44D3-9D0D-65717CAE0725}" type="pres">
      <dgm:prSet presAssocID="{3651C8FB-CB7B-41C9-94E6-9CDA737F22BB}" presName="vert0" presStyleCnt="0">
        <dgm:presLayoutVars>
          <dgm:dir/>
          <dgm:animOne val="branch"/>
          <dgm:animLvl val="lvl"/>
        </dgm:presLayoutVars>
      </dgm:prSet>
      <dgm:spPr/>
    </dgm:pt>
    <dgm:pt modelId="{84D1163C-0F42-4B4F-8B0E-9CD4E6487CB3}" type="pres">
      <dgm:prSet presAssocID="{DFAD982A-8EAF-4067-A78F-FC376ED3B055}" presName="thickLine" presStyleLbl="alignNode1" presStyleIdx="0" presStyleCnt="7"/>
      <dgm:spPr/>
    </dgm:pt>
    <dgm:pt modelId="{953B1453-CF43-4AC3-A57C-19EA8F635D1B}" type="pres">
      <dgm:prSet presAssocID="{DFAD982A-8EAF-4067-A78F-FC376ED3B055}" presName="horz1" presStyleCnt="0"/>
      <dgm:spPr/>
    </dgm:pt>
    <dgm:pt modelId="{F6814E17-3764-4ACE-9F08-69A70746386E}" type="pres">
      <dgm:prSet presAssocID="{DFAD982A-8EAF-4067-A78F-FC376ED3B055}" presName="tx1" presStyleLbl="revTx" presStyleIdx="0" presStyleCnt="7"/>
      <dgm:spPr/>
    </dgm:pt>
    <dgm:pt modelId="{12BFA90A-C778-403B-B9BA-8A856F1FDF8A}" type="pres">
      <dgm:prSet presAssocID="{DFAD982A-8EAF-4067-A78F-FC376ED3B055}" presName="vert1" presStyleCnt="0"/>
      <dgm:spPr/>
    </dgm:pt>
    <dgm:pt modelId="{7A30B776-0C33-42B1-AE84-DFE5F7063DA3}" type="pres">
      <dgm:prSet presAssocID="{7A38C77C-790C-4597-9BDE-6AA948A4C9C1}" presName="thickLine" presStyleLbl="alignNode1" presStyleIdx="1" presStyleCnt="7"/>
      <dgm:spPr/>
    </dgm:pt>
    <dgm:pt modelId="{B985AC82-BDF9-44EA-B3BA-C46E307553F3}" type="pres">
      <dgm:prSet presAssocID="{7A38C77C-790C-4597-9BDE-6AA948A4C9C1}" presName="horz1" presStyleCnt="0"/>
      <dgm:spPr/>
    </dgm:pt>
    <dgm:pt modelId="{E2825566-5BF9-448B-9978-3EA46EB50D21}" type="pres">
      <dgm:prSet presAssocID="{7A38C77C-790C-4597-9BDE-6AA948A4C9C1}" presName="tx1" presStyleLbl="revTx" presStyleIdx="1" presStyleCnt="7"/>
      <dgm:spPr/>
    </dgm:pt>
    <dgm:pt modelId="{CE6AC5C8-9DF6-4746-8380-3FC7A6996F30}" type="pres">
      <dgm:prSet presAssocID="{7A38C77C-790C-4597-9BDE-6AA948A4C9C1}" presName="vert1" presStyleCnt="0"/>
      <dgm:spPr/>
    </dgm:pt>
    <dgm:pt modelId="{B3B56D2C-BE2B-4E16-8D4F-BB55F817E58C}" type="pres">
      <dgm:prSet presAssocID="{EE256E41-CBD5-4270-9FF2-6D5C1F6E89C4}" presName="thickLine" presStyleLbl="alignNode1" presStyleIdx="2" presStyleCnt="7"/>
      <dgm:spPr/>
    </dgm:pt>
    <dgm:pt modelId="{DBFE6E45-33DD-42E5-B8E9-9A39695C084F}" type="pres">
      <dgm:prSet presAssocID="{EE256E41-CBD5-4270-9FF2-6D5C1F6E89C4}" presName="horz1" presStyleCnt="0"/>
      <dgm:spPr/>
    </dgm:pt>
    <dgm:pt modelId="{6B755317-A0CF-4B95-8A7B-F9B3F50F1062}" type="pres">
      <dgm:prSet presAssocID="{EE256E41-CBD5-4270-9FF2-6D5C1F6E89C4}" presName="tx1" presStyleLbl="revTx" presStyleIdx="2" presStyleCnt="7" custLinFactNeighborX="50" custLinFactNeighborY="-4426"/>
      <dgm:spPr/>
    </dgm:pt>
    <dgm:pt modelId="{382A0595-8478-437C-86F2-33E35E8ED5E3}" type="pres">
      <dgm:prSet presAssocID="{EE256E41-CBD5-4270-9FF2-6D5C1F6E89C4}" presName="vert1" presStyleCnt="0"/>
      <dgm:spPr/>
    </dgm:pt>
    <dgm:pt modelId="{335D4CD9-25CC-44D3-8BDA-6C0B47F958EE}" type="pres">
      <dgm:prSet presAssocID="{0C038BFB-E1A1-4CC2-BDA7-F6C0EE579F86}" presName="thickLine" presStyleLbl="alignNode1" presStyleIdx="3" presStyleCnt="7"/>
      <dgm:spPr/>
    </dgm:pt>
    <dgm:pt modelId="{F9162858-85C8-4F5E-BDA4-9C90C3487ED2}" type="pres">
      <dgm:prSet presAssocID="{0C038BFB-E1A1-4CC2-BDA7-F6C0EE579F86}" presName="horz1" presStyleCnt="0"/>
      <dgm:spPr/>
    </dgm:pt>
    <dgm:pt modelId="{C2DE2CE6-155E-4C51-911D-75A81C117112}" type="pres">
      <dgm:prSet presAssocID="{0C038BFB-E1A1-4CC2-BDA7-F6C0EE579F86}" presName="tx1" presStyleLbl="revTx" presStyleIdx="3" presStyleCnt="7"/>
      <dgm:spPr/>
    </dgm:pt>
    <dgm:pt modelId="{A31D32F5-452D-408B-9445-FA7D0F718D76}" type="pres">
      <dgm:prSet presAssocID="{0C038BFB-E1A1-4CC2-BDA7-F6C0EE579F86}" presName="vert1" presStyleCnt="0"/>
      <dgm:spPr/>
    </dgm:pt>
    <dgm:pt modelId="{7FA1463A-AB39-4C4A-A98E-744F9E1994C2}" type="pres">
      <dgm:prSet presAssocID="{326A8277-6AFC-441D-913D-5B0A7B33CF4A}" presName="thickLine" presStyleLbl="alignNode1" presStyleIdx="4" presStyleCnt="7"/>
      <dgm:spPr/>
    </dgm:pt>
    <dgm:pt modelId="{03494BE6-34B9-48FC-9849-B92C9358DEF4}" type="pres">
      <dgm:prSet presAssocID="{326A8277-6AFC-441D-913D-5B0A7B33CF4A}" presName="horz1" presStyleCnt="0"/>
      <dgm:spPr/>
    </dgm:pt>
    <dgm:pt modelId="{23A802D5-8C41-4E18-9E08-BC2AED604405}" type="pres">
      <dgm:prSet presAssocID="{326A8277-6AFC-441D-913D-5B0A7B33CF4A}" presName="tx1" presStyleLbl="revTx" presStyleIdx="4" presStyleCnt="7"/>
      <dgm:spPr/>
    </dgm:pt>
    <dgm:pt modelId="{6DCFD302-10C8-45DA-B617-9B27D0CC0D4E}" type="pres">
      <dgm:prSet presAssocID="{326A8277-6AFC-441D-913D-5B0A7B33CF4A}" presName="vert1" presStyleCnt="0"/>
      <dgm:spPr/>
    </dgm:pt>
    <dgm:pt modelId="{3FCDB70D-9B5A-47DD-B6B4-8C608D5868D6}" type="pres">
      <dgm:prSet presAssocID="{DB0114A4-3ECB-45EE-BE65-8D48E4F70A4D}" presName="thickLine" presStyleLbl="alignNode1" presStyleIdx="5" presStyleCnt="7"/>
      <dgm:spPr/>
    </dgm:pt>
    <dgm:pt modelId="{3B1CBC25-A9E0-4645-B8DD-53CA95F16F99}" type="pres">
      <dgm:prSet presAssocID="{DB0114A4-3ECB-45EE-BE65-8D48E4F70A4D}" presName="horz1" presStyleCnt="0"/>
      <dgm:spPr/>
    </dgm:pt>
    <dgm:pt modelId="{0F89CD23-A886-466C-BCD1-FCA706C8BEA5}" type="pres">
      <dgm:prSet presAssocID="{DB0114A4-3ECB-45EE-BE65-8D48E4F70A4D}" presName="tx1" presStyleLbl="revTx" presStyleIdx="5" presStyleCnt="7"/>
      <dgm:spPr/>
    </dgm:pt>
    <dgm:pt modelId="{380E02CD-6B3B-4615-A17F-4CE7A4EBC8F6}" type="pres">
      <dgm:prSet presAssocID="{DB0114A4-3ECB-45EE-BE65-8D48E4F70A4D}" presName="vert1" presStyleCnt="0"/>
      <dgm:spPr/>
    </dgm:pt>
    <dgm:pt modelId="{9A4DCCF0-8BDC-4A53-B080-EB9D4F78961A}" type="pres">
      <dgm:prSet presAssocID="{52CD56AF-5460-42F9-8FB1-BE7FE4137838}" presName="thickLine" presStyleLbl="alignNode1" presStyleIdx="6" presStyleCnt="7"/>
      <dgm:spPr/>
    </dgm:pt>
    <dgm:pt modelId="{80227677-E871-4514-9CD7-3445A33B0D8D}" type="pres">
      <dgm:prSet presAssocID="{52CD56AF-5460-42F9-8FB1-BE7FE4137838}" presName="horz1" presStyleCnt="0"/>
      <dgm:spPr/>
    </dgm:pt>
    <dgm:pt modelId="{7C91DD00-CF25-4BBB-98F4-7EB50A1346B0}" type="pres">
      <dgm:prSet presAssocID="{52CD56AF-5460-42F9-8FB1-BE7FE4137838}" presName="tx1" presStyleLbl="revTx" presStyleIdx="6" presStyleCnt="7"/>
      <dgm:spPr/>
    </dgm:pt>
    <dgm:pt modelId="{389EB21C-BDCD-40DD-BF2A-D3989C758B18}" type="pres">
      <dgm:prSet presAssocID="{52CD56AF-5460-42F9-8FB1-BE7FE4137838}" presName="vert1" presStyleCnt="0"/>
      <dgm:spPr/>
    </dgm:pt>
  </dgm:ptLst>
  <dgm:cxnLst>
    <dgm:cxn modelId="{AA199B00-94DD-4120-A48E-F26F42CE8EA4}" type="presOf" srcId="{3651C8FB-CB7B-41C9-94E6-9CDA737F22BB}" destId="{B97BB9E6-4AB1-44D3-9D0D-65717CAE0725}" srcOrd="0" destOrd="0" presId="urn:microsoft.com/office/officeart/2008/layout/LinedList"/>
    <dgm:cxn modelId="{39179C4D-5E72-4A8E-8E72-818BE97E49CA}" type="presOf" srcId="{DFAD982A-8EAF-4067-A78F-FC376ED3B055}" destId="{F6814E17-3764-4ACE-9F08-69A70746386E}" srcOrd="0" destOrd="0" presId="urn:microsoft.com/office/officeart/2008/layout/LinedList"/>
    <dgm:cxn modelId="{A6FA5C64-2AA8-412A-B88B-19F4FA27E203}" type="presOf" srcId="{EE256E41-CBD5-4270-9FF2-6D5C1F6E89C4}" destId="{6B755317-A0CF-4B95-8A7B-F9B3F50F1062}" srcOrd="0" destOrd="0" presId="urn:microsoft.com/office/officeart/2008/layout/LinedList"/>
    <dgm:cxn modelId="{F9724C68-856F-4F23-8C27-0ECAE9BAF5E3}" type="presOf" srcId="{52CD56AF-5460-42F9-8FB1-BE7FE4137838}" destId="{7C91DD00-CF25-4BBB-98F4-7EB50A1346B0}" srcOrd="0" destOrd="0" presId="urn:microsoft.com/office/officeart/2008/layout/LinedList"/>
    <dgm:cxn modelId="{77DA3E6B-BD22-420C-940D-842773C71BC6}" srcId="{3651C8FB-CB7B-41C9-94E6-9CDA737F22BB}" destId="{DB0114A4-3ECB-45EE-BE65-8D48E4F70A4D}" srcOrd="5" destOrd="0" parTransId="{621B3D74-9B83-4A0B-B9B3-E59870ECB65B}" sibTransId="{3D09F5F0-E98F-4D3D-A5DC-25513B4D218B}"/>
    <dgm:cxn modelId="{07EC6D73-DE07-4D74-A39A-9573A4B04836}" srcId="{3651C8FB-CB7B-41C9-94E6-9CDA737F22BB}" destId="{52CD56AF-5460-42F9-8FB1-BE7FE4137838}" srcOrd="6" destOrd="0" parTransId="{D8744556-0BA2-4143-BA03-B9B30B5ABAE2}" sibTransId="{59CA0944-EEDD-4038-9932-2D8E5242E29B}"/>
    <dgm:cxn modelId="{D1089E75-4214-49E7-B3F0-7D916914E4DC}" type="presOf" srcId="{326A8277-6AFC-441D-913D-5B0A7B33CF4A}" destId="{23A802D5-8C41-4E18-9E08-BC2AED604405}" srcOrd="0" destOrd="0" presId="urn:microsoft.com/office/officeart/2008/layout/LinedList"/>
    <dgm:cxn modelId="{23B90B91-D5B0-4CEB-BD56-AD9C053CF7AE}" srcId="{3651C8FB-CB7B-41C9-94E6-9CDA737F22BB}" destId="{DFAD982A-8EAF-4067-A78F-FC376ED3B055}" srcOrd="0" destOrd="0" parTransId="{6C445A74-69EE-48AE-BDF7-694E683A3BE7}" sibTransId="{B2429CB4-A94C-4128-B2E4-9CBE106EBE7B}"/>
    <dgm:cxn modelId="{A54BC4A0-43AE-4A8F-9381-3163C9136F83}" srcId="{3651C8FB-CB7B-41C9-94E6-9CDA737F22BB}" destId="{0C038BFB-E1A1-4CC2-BDA7-F6C0EE579F86}" srcOrd="3" destOrd="0" parTransId="{B627CABF-03FA-4A4A-AF3E-CE90426B1882}" sibTransId="{526804CE-66AC-405E-B93C-900808BBCADE}"/>
    <dgm:cxn modelId="{62EDBCB2-F457-4B32-8782-EE51D01D3DE5}" type="presOf" srcId="{7A38C77C-790C-4597-9BDE-6AA948A4C9C1}" destId="{E2825566-5BF9-448B-9978-3EA46EB50D21}" srcOrd="0" destOrd="0" presId="urn:microsoft.com/office/officeart/2008/layout/LinedList"/>
    <dgm:cxn modelId="{2F62C7C1-98D8-42DF-AC99-EEC50291F6F8}" type="presOf" srcId="{DB0114A4-3ECB-45EE-BE65-8D48E4F70A4D}" destId="{0F89CD23-A886-466C-BCD1-FCA706C8BEA5}" srcOrd="0" destOrd="0" presId="urn:microsoft.com/office/officeart/2008/layout/LinedList"/>
    <dgm:cxn modelId="{E8677FC3-488D-4CB9-81ED-CD8FC27C1A63}" type="presOf" srcId="{0C038BFB-E1A1-4CC2-BDA7-F6C0EE579F86}" destId="{C2DE2CE6-155E-4C51-911D-75A81C117112}" srcOrd="0" destOrd="0" presId="urn:microsoft.com/office/officeart/2008/layout/LinedList"/>
    <dgm:cxn modelId="{1BA8D0E3-36D6-4201-827B-42BCBD9C7ABB}" srcId="{3651C8FB-CB7B-41C9-94E6-9CDA737F22BB}" destId="{326A8277-6AFC-441D-913D-5B0A7B33CF4A}" srcOrd="4" destOrd="0" parTransId="{68178300-2270-4C57-AFAE-257933B93B6C}" sibTransId="{8FB1ED73-A445-4A02-8551-FCD00E0EC4E5}"/>
    <dgm:cxn modelId="{B4C13DF3-43D5-4448-B37E-588C9D873B75}" srcId="{3651C8FB-CB7B-41C9-94E6-9CDA737F22BB}" destId="{7A38C77C-790C-4597-9BDE-6AA948A4C9C1}" srcOrd="1" destOrd="0" parTransId="{76BE28F5-9AC2-410D-97E9-2493BE1B8AF2}" sibTransId="{EE494EF1-823F-4D30-A9CB-123F01387A0C}"/>
    <dgm:cxn modelId="{2C4733FC-AF32-45DC-85F1-8730965ECC7C}" srcId="{3651C8FB-CB7B-41C9-94E6-9CDA737F22BB}" destId="{EE256E41-CBD5-4270-9FF2-6D5C1F6E89C4}" srcOrd="2" destOrd="0" parTransId="{F6CD12E3-D62D-44C6-9112-982C63F11E74}" sibTransId="{E67BC3C2-852B-483D-AEFE-A32260762650}"/>
    <dgm:cxn modelId="{DC12A08C-05F8-47E9-AC88-9104334D0969}" type="presParOf" srcId="{B97BB9E6-4AB1-44D3-9D0D-65717CAE0725}" destId="{84D1163C-0F42-4B4F-8B0E-9CD4E6487CB3}" srcOrd="0" destOrd="0" presId="urn:microsoft.com/office/officeart/2008/layout/LinedList"/>
    <dgm:cxn modelId="{F051C395-CF76-4377-80AC-B46AEB83EC69}" type="presParOf" srcId="{B97BB9E6-4AB1-44D3-9D0D-65717CAE0725}" destId="{953B1453-CF43-4AC3-A57C-19EA8F635D1B}" srcOrd="1" destOrd="0" presId="urn:microsoft.com/office/officeart/2008/layout/LinedList"/>
    <dgm:cxn modelId="{4EAE80DC-AE92-4BC2-95F9-8C5DB20EA049}" type="presParOf" srcId="{953B1453-CF43-4AC3-A57C-19EA8F635D1B}" destId="{F6814E17-3764-4ACE-9F08-69A70746386E}" srcOrd="0" destOrd="0" presId="urn:microsoft.com/office/officeart/2008/layout/LinedList"/>
    <dgm:cxn modelId="{8E67F177-1B40-4F1D-9894-A2E4825C3729}" type="presParOf" srcId="{953B1453-CF43-4AC3-A57C-19EA8F635D1B}" destId="{12BFA90A-C778-403B-B9BA-8A856F1FDF8A}" srcOrd="1" destOrd="0" presId="urn:microsoft.com/office/officeart/2008/layout/LinedList"/>
    <dgm:cxn modelId="{EFCAC2C5-9FAE-4215-9F66-6E783D3680A4}" type="presParOf" srcId="{B97BB9E6-4AB1-44D3-9D0D-65717CAE0725}" destId="{7A30B776-0C33-42B1-AE84-DFE5F7063DA3}" srcOrd="2" destOrd="0" presId="urn:microsoft.com/office/officeart/2008/layout/LinedList"/>
    <dgm:cxn modelId="{99470CBB-F193-4770-A982-93B299487F5C}" type="presParOf" srcId="{B97BB9E6-4AB1-44D3-9D0D-65717CAE0725}" destId="{B985AC82-BDF9-44EA-B3BA-C46E307553F3}" srcOrd="3" destOrd="0" presId="urn:microsoft.com/office/officeart/2008/layout/LinedList"/>
    <dgm:cxn modelId="{7810522E-5825-481C-B523-4862F2435DBD}" type="presParOf" srcId="{B985AC82-BDF9-44EA-B3BA-C46E307553F3}" destId="{E2825566-5BF9-448B-9978-3EA46EB50D21}" srcOrd="0" destOrd="0" presId="urn:microsoft.com/office/officeart/2008/layout/LinedList"/>
    <dgm:cxn modelId="{1BC4155C-F321-4420-A666-0D4714EA596F}" type="presParOf" srcId="{B985AC82-BDF9-44EA-B3BA-C46E307553F3}" destId="{CE6AC5C8-9DF6-4746-8380-3FC7A6996F30}" srcOrd="1" destOrd="0" presId="urn:microsoft.com/office/officeart/2008/layout/LinedList"/>
    <dgm:cxn modelId="{4BEE4DA5-BEB0-40F4-B9DD-6714CB7486FC}" type="presParOf" srcId="{B97BB9E6-4AB1-44D3-9D0D-65717CAE0725}" destId="{B3B56D2C-BE2B-4E16-8D4F-BB55F817E58C}" srcOrd="4" destOrd="0" presId="urn:microsoft.com/office/officeart/2008/layout/LinedList"/>
    <dgm:cxn modelId="{754F1F37-2723-4BE3-B135-12E09D2CE8CE}" type="presParOf" srcId="{B97BB9E6-4AB1-44D3-9D0D-65717CAE0725}" destId="{DBFE6E45-33DD-42E5-B8E9-9A39695C084F}" srcOrd="5" destOrd="0" presId="urn:microsoft.com/office/officeart/2008/layout/LinedList"/>
    <dgm:cxn modelId="{B17678A7-7DF3-44C4-B15C-DC067652054A}" type="presParOf" srcId="{DBFE6E45-33DD-42E5-B8E9-9A39695C084F}" destId="{6B755317-A0CF-4B95-8A7B-F9B3F50F1062}" srcOrd="0" destOrd="0" presId="urn:microsoft.com/office/officeart/2008/layout/LinedList"/>
    <dgm:cxn modelId="{DBA95C23-9E25-44BB-9A1B-5D739A7762BA}" type="presParOf" srcId="{DBFE6E45-33DD-42E5-B8E9-9A39695C084F}" destId="{382A0595-8478-437C-86F2-33E35E8ED5E3}" srcOrd="1" destOrd="0" presId="urn:microsoft.com/office/officeart/2008/layout/LinedList"/>
    <dgm:cxn modelId="{8A2CBB5C-5CF8-4FD4-885C-EFE204D88106}" type="presParOf" srcId="{B97BB9E6-4AB1-44D3-9D0D-65717CAE0725}" destId="{335D4CD9-25CC-44D3-8BDA-6C0B47F958EE}" srcOrd="6" destOrd="0" presId="urn:microsoft.com/office/officeart/2008/layout/LinedList"/>
    <dgm:cxn modelId="{758FCDE1-D4EE-44F8-8FE5-963E51BD2E28}" type="presParOf" srcId="{B97BB9E6-4AB1-44D3-9D0D-65717CAE0725}" destId="{F9162858-85C8-4F5E-BDA4-9C90C3487ED2}" srcOrd="7" destOrd="0" presId="urn:microsoft.com/office/officeart/2008/layout/LinedList"/>
    <dgm:cxn modelId="{35F62AD2-7491-4773-8ED5-C2EF04AB42CB}" type="presParOf" srcId="{F9162858-85C8-4F5E-BDA4-9C90C3487ED2}" destId="{C2DE2CE6-155E-4C51-911D-75A81C117112}" srcOrd="0" destOrd="0" presId="urn:microsoft.com/office/officeart/2008/layout/LinedList"/>
    <dgm:cxn modelId="{E6A3BF21-01FC-4EAD-8886-1F1BEC680D32}" type="presParOf" srcId="{F9162858-85C8-4F5E-BDA4-9C90C3487ED2}" destId="{A31D32F5-452D-408B-9445-FA7D0F718D76}" srcOrd="1" destOrd="0" presId="urn:microsoft.com/office/officeart/2008/layout/LinedList"/>
    <dgm:cxn modelId="{03C190DE-DC81-4153-943F-510674410C8B}" type="presParOf" srcId="{B97BB9E6-4AB1-44D3-9D0D-65717CAE0725}" destId="{7FA1463A-AB39-4C4A-A98E-744F9E1994C2}" srcOrd="8" destOrd="0" presId="urn:microsoft.com/office/officeart/2008/layout/LinedList"/>
    <dgm:cxn modelId="{132CEFAB-DE01-46F8-B895-9C80BCDC5914}" type="presParOf" srcId="{B97BB9E6-4AB1-44D3-9D0D-65717CAE0725}" destId="{03494BE6-34B9-48FC-9849-B92C9358DEF4}" srcOrd="9" destOrd="0" presId="urn:microsoft.com/office/officeart/2008/layout/LinedList"/>
    <dgm:cxn modelId="{47B89DE9-7376-4907-86E5-026BE2CD9322}" type="presParOf" srcId="{03494BE6-34B9-48FC-9849-B92C9358DEF4}" destId="{23A802D5-8C41-4E18-9E08-BC2AED604405}" srcOrd="0" destOrd="0" presId="urn:microsoft.com/office/officeart/2008/layout/LinedList"/>
    <dgm:cxn modelId="{A311F674-017F-4203-A464-D83BA174AC70}" type="presParOf" srcId="{03494BE6-34B9-48FC-9849-B92C9358DEF4}" destId="{6DCFD302-10C8-45DA-B617-9B27D0CC0D4E}" srcOrd="1" destOrd="0" presId="urn:microsoft.com/office/officeart/2008/layout/LinedList"/>
    <dgm:cxn modelId="{D089BB4A-127F-4975-AC7D-CCFA6D6E79CE}" type="presParOf" srcId="{B97BB9E6-4AB1-44D3-9D0D-65717CAE0725}" destId="{3FCDB70D-9B5A-47DD-B6B4-8C608D5868D6}" srcOrd="10" destOrd="0" presId="urn:microsoft.com/office/officeart/2008/layout/LinedList"/>
    <dgm:cxn modelId="{FA7CC755-07DE-4D8B-89C0-1396ABDE88EE}" type="presParOf" srcId="{B97BB9E6-4AB1-44D3-9D0D-65717CAE0725}" destId="{3B1CBC25-A9E0-4645-B8DD-53CA95F16F99}" srcOrd="11" destOrd="0" presId="urn:microsoft.com/office/officeart/2008/layout/LinedList"/>
    <dgm:cxn modelId="{51A12A80-36FF-479D-A9DA-1397FBBC5927}" type="presParOf" srcId="{3B1CBC25-A9E0-4645-B8DD-53CA95F16F99}" destId="{0F89CD23-A886-466C-BCD1-FCA706C8BEA5}" srcOrd="0" destOrd="0" presId="urn:microsoft.com/office/officeart/2008/layout/LinedList"/>
    <dgm:cxn modelId="{EAE885D1-9B55-4ABB-8C81-4A11136602F5}" type="presParOf" srcId="{3B1CBC25-A9E0-4645-B8DD-53CA95F16F99}" destId="{380E02CD-6B3B-4615-A17F-4CE7A4EBC8F6}" srcOrd="1" destOrd="0" presId="urn:microsoft.com/office/officeart/2008/layout/LinedList"/>
    <dgm:cxn modelId="{332F1C46-04E2-4FE8-811B-D32CC16FAF82}" type="presParOf" srcId="{B97BB9E6-4AB1-44D3-9D0D-65717CAE0725}" destId="{9A4DCCF0-8BDC-4A53-B080-EB9D4F78961A}" srcOrd="12" destOrd="0" presId="urn:microsoft.com/office/officeart/2008/layout/LinedList"/>
    <dgm:cxn modelId="{882A74ED-D650-46F0-AA29-BFB7469819BC}" type="presParOf" srcId="{B97BB9E6-4AB1-44D3-9D0D-65717CAE0725}" destId="{80227677-E871-4514-9CD7-3445A33B0D8D}" srcOrd="13" destOrd="0" presId="urn:microsoft.com/office/officeart/2008/layout/LinedList"/>
    <dgm:cxn modelId="{D8F93D6E-A68E-4B97-8E77-8EFEDEC7AFAA}" type="presParOf" srcId="{80227677-E871-4514-9CD7-3445A33B0D8D}" destId="{7C91DD00-CF25-4BBB-98F4-7EB50A1346B0}" srcOrd="0" destOrd="0" presId="urn:microsoft.com/office/officeart/2008/layout/LinedList"/>
    <dgm:cxn modelId="{81B916CB-821D-4EC3-8EEB-D4E84201EE88}" type="presParOf" srcId="{80227677-E871-4514-9CD7-3445A33B0D8D}" destId="{389EB21C-BDCD-40DD-BF2A-D3989C758B1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51C8FB-CB7B-41C9-94E6-9CDA737F22BB}"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DFAD982A-8EAF-4067-A78F-FC376ED3B055}">
      <dgm:prSet custT="1"/>
      <dgm:spPr/>
      <dgm:t>
        <a:bodyPr/>
        <a:lstStyle/>
        <a:p>
          <a:r>
            <a:rPr lang="en-US" sz="1800" dirty="0"/>
            <a:t>At 24655796.30, Office Supplies had the highest Cost and was 7,026.24% higher than Fruits, which had the lowest Cost at 345986.</a:t>
          </a:r>
          <a:endParaRPr lang="en-US" sz="1800" b="0" dirty="0">
            <a:latin typeface="+mn-lt"/>
          </a:endParaRPr>
        </a:p>
      </dgm:t>
    </dgm:pt>
    <dgm:pt modelId="{6C445A74-69EE-48AE-BDF7-694E683A3BE7}" type="parTrans" cxnId="{23B90B91-D5B0-4CEB-BD56-AD9C053CF7AE}">
      <dgm:prSet/>
      <dgm:spPr/>
      <dgm:t>
        <a:bodyPr/>
        <a:lstStyle/>
        <a:p>
          <a:endParaRPr lang="en-US"/>
        </a:p>
      </dgm:t>
    </dgm:pt>
    <dgm:pt modelId="{B2429CB4-A94C-4128-B2E4-9CBE106EBE7B}" type="sibTrans" cxnId="{23B90B91-D5B0-4CEB-BD56-AD9C053CF7AE}">
      <dgm:prSet/>
      <dgm:spPr/>
      <dgm:t>
        <a:bodyPr/>
        <a:lstStyle/>
        <a:p>
          <a:endParaRPr lang="en-US"/>
        </a:p>
      </dgm:t>
    </dgm:pt>
    <dgm:pt modelId="{01207323-EB3A-403B-A3D3-75BBD9585D05}">
      <dgm:prSet/>
      <dgm:spPr/>
      <dgm:t>
        <a:bodyPr/>
        <a:lstStyle/>
        <a:p>
          <a:r>
            <a:rPr lang="en-US" dirty="0"/>
            <a:t>Sum of Total Cost and total Sum of Total Profit are positively correlated with each other. (Not highly positive correlation)</a:t>
          </a:r>
        </a:p>
      </dgm:t>
    </dgm:pt>
    <dgm:pt modelId="{587C2BB3-C614-400A-8CC9-CB883ED200EE}" type="parTrans" cxnId="{3B6E3A37-B9DB-4668-827E-A51050F736AC}">
      <dgm:prSet/>
      <dgm:spPr/>
      <dgm:t>
        <a:bodyPr/>
        <a:lstStyle/>
        <a:p>
          <a:endParaRPr lang="en-US"/>
        </a:p>
      </dgm:t>
    </dgm:pt>
    <dgm:pt modelId="{C75B516B-5803-4DC1-A72C-2EF1CE82C515}" type="sibTrans" cxnId="{3B6E3A37-B9DB-4668-827E-A51050F736AC}">
      <dgm:prSet/>
      <dgm:spPr/>
      <dgm:t>
        <a:bodyPr/>
        <a:lstStyle/>
        <a:p>
          <a:endParaRPr lang="en-US"/>
        </a:p>
      </dgm:t>
    </dgm:pt>
    <dgm:pt modelId="{6D74F1E5-4C7C-442E-AFC4-813FF276D99A}">
      <dgm:prSet/>
      <dgm:spPr/>
      <dgm:t>
        <a:bodyPr/>
        <a:lstStyle/>
        <a:p>
          <a:r>
            <a:rPr lang="en-US" dirty="0"/>
            <a:t>Office Supplies accounted for 26.46% of Sum of Total Cost.</a:t>
          </a:r>
        </a:p>
      </dgm:t>
    </dgm:pt>
    <dgm:pt modelId="{728F11B7-AE63-4672-8E2C-E0AD09B5EBA8}" type="parTrans" cxnId="{8C464603-1D79-4E29-A6A3-817B5C603215}">
      <dgm:prSet/>
      <dgm:spPr/>
      <dgm:t>
        <a:bodyPr/>
        <a:lstStyle/>
        <a:p>
          <a:endParaRPr lang="en-US"/>
        </a:p>
      </dgm:t>
    </dgm:pt>
    <dgm:pt modelId="{DE9788D9-CEF5-426B-91D7-B6019667FF2E}" type="sibTrans" cxnId="{8C464603-1D79-4E29-A6A3-817B5C603215}">
      <dgm:prSet/>
      <dgm:spPr/>
      <dgm:t>
        <a:bodyPr/>
        <a:lstStyle/>
        <a:p>
          <a:endParaRPr lang="en-US"/>
        </a:p>
      </dgm:t>
    </dgm:pt>
    <dgm:pt modelId="{FC58C3A0-C247-48F4-BA1A-EDDF29BB9223}">
      <dgm:prSet/>
      <dgm:spPr/>
      <dgm:t>
        <a:bodyPr/>
        <a:lstStyle/>
        <a:p>
          <a:r>
            <a:rPr lang="en-US" dirty="0"/>
            <a:t>Sum of Total Cost and Sum of Total Profit diverged the most when the Item Type was Office Supplies, when Sum of Total Cost were 18726212.5 higher than Sum of Total Profit.</a:t>
          </a:r>
        </a:p>
      </dgm:t>
    </dgm:pt>
    <dgm:pt modelId="{B5935ED8-01B5-430B-88B9-105AD187CCFE}" type="parTrans" cxnId="{C6E12CBD-2528-48C9-A926-706B4FCE57BE}">
      <dgm:prSet/>
      <dgm:spPr/>
      <dgm:t>
        <a:bodyPr/>
        <a:lstStyle/>
        <a:p>
          <a:endParaRPr lang="en-US"/>
        </a:p>
      </dgm:t>
    </dgm:pt>
    <dgm:pt modelId="{0B1A262C-FB4C-4BB9-9D67-5A17D89F8C6E}" type="sibTrans" cxnId="{C6E12CBD-2528-48C9-A926-706B4FCE57BE}">
      <dgm:prSet/>
      <dgm:spPr/>
      <dgm:t>
        <a:bodyPr/>
        <a:lstStyle/>
        <a:p>
          <a:endParaRPr lang="en-US"/>
        </a:p>
      </dgm:t>
    </dgm:pt>
    <dgm:pt modelId="{B97BB9E6-4AB1-44D3-9D0D-65717CAE0725}" type="pres">
      <dgm:prSet presAssocID="{3651C8FB-CB7B-41C9-94E6-9CDA737F22BB}" presName="vert0" presStyleCnt="0">
        <dgm:presLayoutVars>
          <dgm:dir/>
          <dgm:animOne val="branch"/>
          <dgm:animLvl val="lvl"/>
        </dgm:presLayoutVars>
      </dgm:prSet>
      <dgm:spPr/>
    </dgm:pt>
    <dgm:pt modelId="{84D1163C-0F42-4B4F-8B0E-9CD4E6487CB3}" type="pres">
      <dgm:prSet presAssocID="{DFAD982A-8EAF-4067-A78F-FC376ED3B055}" presName="thickLine" presStyleLbl="alignNode1" presStyleIdx="0" presStyleCnt="4"/>
      <dgm:spPr/>
    </dgm:pt>
    <dgm:pt modelId="{953B1453-CF43-4AC3-A57C-19EA8F635D1B}" type="pres">
      <dgm:prSet presAssocID="{DFAD982A-8EAF-4067-A78F-FC376ED3B055}" presName="horz1" presStyleCnt="0"/>
      <dgm:spPr/>
    </dgm:pt>
    <dgm:pt modelId="{F6814E17-3764-4ACE-9F08-69A70746386E}" type="pres">
      <dgm:prSet presAssocID="{DFAD982A-8EAF-4067-A78F-FC376ED3B055}" presName="tx1" presStyleLbl="revTx" presStyleIdx="0" presStyleCnt="4"/>
      <dgm:spPr/>
    </dgm:pt>
    <dgm:pt modelId="{12BFA90A-C778-403B-B9BA-8A856F1FDF8A}" type="pres">
      <dgm:prSet presAssocID="{DFAD982A-8EAF-4067-A78F-FC376ED3B055}" presName="vert1" presStyleCnt="0"/>
      <dgm:spPr/>
    </dgm:pt>
    <dgm:pt modelId="{E460A3D2-043C-405B-8D23-EF157974DE41}" type="pres">
      <dgm:prSet presAssocID="{01207323-EB3A-403B-A3D3-75BBD9585D05}" presName="thickLine" presStyleLbl="alignNode1" presStyleIdx="1" presStyleCnt="4"/>
      <dgm:spPr/>
    </dgm:pt>
    <dgm:pt modelId="{80B3C7D3-0C16-4822-A05C-1F946DCCE079}" type="pres">
      <dgm:prSet presAssocID="{01207323-EB3A-403B-A3D3-75BBD9585D05}" presName="horz1" presStyleCnt="0"/>
      <dgm:spPr/>
    </dgm:pt>
    <dgm:pt modelId="{32308B0E-D973-4FF3-9055-60A97606743A}" type="pres">
      <dgm:prSet presAssocID="{01207323-EB3A-403B-A3D3-75BBD9585D05}" presName="tx1" presStyleLbl="revTx" presStyleIdx="1" presStyleCnt="4"/>
      <dgm:spPr/>
    </dgm:pt>
    <dgm:pt modelId="{D081C2FE-A39A-4929-B31D-9EC250937990}" type="pres">
      <dgm:prSet presAssocID="{01207323-EB3A-403B-A3D3-75BBD9585D05}" presName="vert1" presStyleCnt="0"/>
      <dgm:spPr/>
    </dgm:pt>
    <dgm:pt modelId="{65ABBF2C-676E-4408-85E1-280E68CA1C3D}" type="pres">
      <dgm:prSet presAssocID="{6D74F1E5-4C7C-442E-AFC4-813FF276D99A}" presName="thickLine" presStyleLbl="alignNode1" presStyleIdx="2" presStyleCnt="4"/>
      <dgm:spPr/>
    </dgm:pt>
    <dgm:pt modelId="{497FA514-EA32-4DCD-8723-FA73B941A239}" type="pres">
      <dgm:prSet presAssocID="{6D74F1E5-4C7C-442E-AFC4-813FF276D99A}" presName="horz1" presStyleCnt="0"/>
      <dgm:spPr/>
    </dgm:pt>
    <dgm:pt modelId="{EAA0DE31-E7D9-42CD-8C57-1E22D1B37D5D}" type="pres">
      <dgm:prSet presAssocID="{6D74F1E5-4C7C-442E-AFC4-813FF276D99A}" presName="tx1" presStyleLbl="revTx" presStyleIdx="2" presStyleCnt="4"/>
      <dgm:spPr/>
    </dgm:pt>
    <dgm:pt modelId="{2E361ACA-8239-4F36-9DE8-0870A088A9B1}" type="pres">
      <dgm:prSet presAssocID="{6D74F1E5-4C7C-442E-AFC4-813FF276D99A}" presName="vert1" presStyleCnt="0"/>
      <dgm:spPr/>
    </dgm:pt>
    <dgm:pt modelId="{383BFB73-F5AE-4185-A91F-A4614A759306}" type="pres">
      <dgm:prSet presAssocID="{FC58C3A0-C247-48F4-BA1A-EDDF29BB9223}" presName="thickLine" presStyleLbl="alignNode1" presStyleIdx="3" presStyleCnt="4"/>
      <dgm:spPr/>
    </dgm:pt>
    <dgm:pt modelId="{B69E56B9-E955-4461-AE49-581908FA1673}" type="pres">
      <dgm:prSet presAssocID="{FC58C3A0-C247-48F4-BA1A-EDDF29BB9223}" presName="horz1" presStyleCnt="0"/>
      <dgm:spPr/>
    </dgm:pt>
    <dgm:pt modelId="{5D4430C6-9EAD-4BA2-A866-5B767C3683E3}" type="pres">
      <dgm:prSet presAssocID="{FC58C3A0-C247-48F4-BA1A-EDDF29BB9223}" presName="tx1" presStyleLbl="revTx" presStyleIdx="3" presStyleCnt="4"/>
      <dgm:spPr/>
    </dgm:pt>
    <dgm:pt modelId="{5E3BBD10-4BAF-4EFC-B15B-1C9612A1FC19}" type="pres">
      <dgm:prSet presAssocID="{FC58C3A0-C247-48F4-BA1A-EDDF29BB9223}" presName="vert1" presStyleCnt="0"/>
      <dgm:spPr/>
    </dgm:pt>
  </dgm:ptLst>
  <dgm:cxnLst>
    <dgm:cxn modelId="{AA199B00-94DD-4120-A48E-F26F42CE8EA4}" type="presOf" srcId="{3651C8FB-CB7B-41C9-94E6-9CDA737F22BB}" destId="{B97BB9E6-4AB1-44D3-9D0D-65717CAE0725}" srcOrd="0" destOrd="0" presId="urn:microsoft.com/office/officeart/2008/layout/LinedList"/>
    <dgm:cxn modelId="{8C464603-1D79-4E29-A6A3-817B5C603215}" srcId="{3651C8FB-CB7B-41C9-94E6-9CDA737F22BB}" destId="{6D74F1E5-4C7C-442E-AFC4-813FF276D99A}" srcOrd="2" destOrd="0" parTransId="{728F11B7-AE63-4672-8E2C-E0AD09B5EBA8}" sibTransId="{DE9788D9-CEF5-426B-91D7-B6019667FF2E}"/>
    <dgm:cxn modelId="{3B6E3A37-B9DB-4668-827E-A51050F736AC}" srcId="{3651C8FB-CB7B-41C9-94E6-9CDA737F22BB}" destId="{01207323-EB3A-403B-A3D3-75BBD9585D05}" srcOrd="1" destOrd="0" parTransId="{587C2BB3-C614-400A-8CC9-CB883ED200EE}" sibTransId="{C75B516B-5803-4DC1-A72C-2EF1CE82C515}"/>
    <dgm:cxn modelId="{418A8946-54D5-4A3B-AA89-FC7823927585}" type="presOf" srcId="{FC58C3A0-C247-48F4-BA1A-EDDF29BB9223}" destId="{5D4430C6-9EAD-4BA2-A866-5B767C3683E3}" srcOrd="0" destOrd="0" presId="urn:microsoft.com/office/officeart/2008/layout/LinedList"/>
    <dgm:cxn modelId="{39179C4D-5E72-4A8E-8E72-818BE97E49CA}" type="presOf" srcId="{DFAD982A-8EAF-4067-A78F-FC376ED3B055}" destId="{F6814E17-3764-4ACE-9F08-69A70746386E}" srcOrd="0" destOrd="0" presId="urn:microsoft.com/office/officeart/2008/layout/LinedList"/>
    <dgm:cxn modelId="{33552A8F-754A-4621-8C51-93FDEC58D277}" type="presOf" srcId="{01207323-EB3A-403B-A3D3-75BBD9585D05}" destId="{32308B0E-D973-4FF3-9055-60A97606743A}" srcOrd="0" destOrd="0" presId="urn:microsoft.com/office/officeart/2008/layout/LinedList"/>
    <dgm:cxn modelId="{23B90B91-D5B0-4CEB-BD56-AD9C053CF7AE}" srcId="{3651C8FB-CB7B-41C9-94E6-9CDA737F22BB}" destId="{DFAD982A-8EAF-4067-A78F-FC376ED3B055}" srcOrd="0" destOrd="0" parTransId="{6C445A74-69EE-48AE-BDF7-694E683A3BE7}" sibTransId="{B2429CB4-A94C-4128-B2E4-9CBE106EBE7B}"/>
    <dgm:cxn modelId="{9C1E919F-D30B-4559-8279-DC4F269DAD18}" type="presOf" srcId="{6D74F1E5-4C7C-442E-AFC4-813FF276D99A}" destId="{EAA0DE31-E7D9-42CD-8C57-1E22D1B37D5D}" srcOrd="0" destOrd="0" presId="urn:microsoft.com/office/officeart/2008/layout/LinedList"/>
    <dgm:cxn modelId="{C6E12CBD-2528-48C9-A926-706B4FCE57BE}" srcId="{3651C8FB-CB7B-41C9-94E6-9CDA737F22BB}" destId="{FC58C3A0-C247-48F4-BA1A-EDDF29BB9223}" srcOrd="3" destOrd="0" parTransId="{B5935ED8-01B5-430B-88B9-105AD187CCFE}" sibTransId="{0B1A262C-FB4C-4BB9-9D67-5A17D89F8C6E}"/>
    <dgm:cxn modelId="{DC12A08C-05F8-47E9-AC88-9104334D0969}" type="presParOf" srcId="{B97BB9E6-4AB1-44D3-9D0D-65717CAE0725}" destId="{84D1163C-0F42-4B4F-8B0E-9CD4E6487CB3}" srcOrd="0" destOrd="0" presId="urn:microsoft.com/office/officeart/2008/layout/LinedList"/>
    <dgm:cxn modelId="{F051C395-CF76-4377-80AC-B46AEB83EC69}" type="presParOf" srcId="{B97BB9E6-4AB1-44D3-9D0D-65717CAE0725}" destId="{953B1453-CF43-4AC3-A57C-19EA8F635D1B}" srcOrd="1" destOrd="0" presId="urn:microsoft.com/office/officeart/2008/layout/LinedList"/>
    <dgm:cxn modelId="{4EAE80DC-AE92-4BC2-95F9-8C5DB20EA049}" type="presParOf" srcId="{953B1453-CF43-4AC3-A57C-19EA8F635D1B}" destId="{F6814E17-3764-4ACE-9F08-69A70746386E}" srcOrd="0" destOrd="0" presId="urn:microsoft.com/office/officeart/2008/layout/LinedList"/>
    <dgm:cxn modelId="{8E67F177-1B40-4F1D-9894-A2E4825C3729}" type="presParOf" srcId="{953B1453-CF43-4AC3-A57C-19EA8F635D1B}" destId="{12BFA90A-C778-403B-B9BA-8A856F1FDF8A}" srcOrd="1" destOrd="0" presId="urn:microsoft.com/office/officeart/2008/layout/LinedList"/>
    <dgm:cxn modelId="{6860104A-5450-4706-A2BE-4E72C333A274}" type="presParOf" srcId="{B97BB9E6-4AB1-44D3-9D0D-65717CAE0725}" destId="{E460A3D2-043C-405B-8D23-EF157974DE41}" srcOrd="2" destOrd="0" presId="urn:microsoft.com/office/officeart/2008/layout/LinedList"/>
    <dgm:cxn modelId="{DB9BCC16-C6F2-4021-9242-51F89855A1B6}" type="presParOf" srcId="{B97BB9E6-4AB1-44D3-9D0D-65717CAE0725}" destId="{80B3C7D3-0C16-4822-A05C-1F946DCCE079}" srcOrd="3" destOrd="0" presId="urn:microsoft.com/office/officeart/2008/layout/LinedList"/>
    <dgm:cxn modelId="{8B5D1764-F116-47F0-B41F-31B05C51A9E9}" type="presParOf" srcId="{80B3C7D3-0C16-4822-A05C-1F946DCCE079}" destId="{32308B0E-D973-4FF3-9055-60A97606743A}" srcOrd="0" destOrd="0" presId="urn:microsoft.com/office/officeart/2008/layout/LinedList"/>
    <dgm:cxn modelId="{6584BE72-483E-4F2E-96DA-5BB72BC4BDEE}" type="presParOf" srcId="{80B3C7D3-0C16-4822-A05C-1F946DCCE079}" destId="{D081C2FE-A39A-4929-B31D-9EC250937990}" srcOrd="1" destOrd="0" presId="urn:microsoft.com/office/officeart/2008/layout/LinedList"/>
    <dgm:cxn modelId="{2CE508EB-22CF-4DD4-80D0-53C79A1444A3}" type="presParOf" srcId="{B97BB9E6-4AB1-44D3-9D0D-65717CAE0725}" destId="{65ABBF2C-676E-4408-85E1-280E68CA1C3D}" srcOrd="4" destOrd="0" presId="urn:microsoft.com/office/officeart/2008/layout/LinedList"/>
    <dgm:cxn modelId="{161CD765-3714-44BC-A8B8-1ADC1AB87BC9}" type="presParOf" srcId="{B97BB9E6-4AB1-44D3-9D0D-65717CAE0725}" destId="{497FA514-EA32-4DCD-8723-FA73B941A239}" srcOrd="5" destOrd="0" presId="urn:microsoft.com/office/officeart/2008/layout/LinedList"/>
    <dgm:cxn modelId="{25F51A12-586A-416C-8F38-48A78B9D2E13}" type="presParOf" srcId="{497FA514-EA32-4DCD-8723-FA73B941A239}" destId="{EAA0DE31-E7D9-42CD-8C57-1E22D1B37D5D}" srcOrd="0" destOrd="0" presId="urn:microsoft.com/office/officeart/2008/layout/LinedList"/>
    <dgm:cxn modelId="{2019E1BC-7AA0-49DD-8165-81303F03F5D3}" type="presParOf" srcId="{497FA514-EA32-4DCD-8723-FA73B941A239}" destId="{2E361ACA-8239-4F36-9DE8-0870A088A9B1}" srcOrd="1" destOrd="0" presId="urn:microsoft.com/office/officeart/2008/layout/LinedList"/>
    <dgm:cxn modelId="{FC29D038-69A7-410E-8486-3BB008858331}" type="presParOf" srcId="{B97BB9E6-4AB1-44D3-9D0D-65717CAE0725}" destId="{383BFB73-F5AE-4185-A91F-A4614A759306}" srcOrd="6" destOrd="0" presId="urn:microsoft.com/office/officeart/2008/layout/LinedList"/>
    <dgm:cxn modelId="{117B0610-5A36-4786-ABA4-5C9998FDCB2A}" type="presParOf" srcId="{B97BB9E6-4AB1-44D3-9D0D-65717CAE0725}" destId="{B69E56B9-E955-4461-AE49-581908FA1673}" srcOrd="7" destOrd="0" presId="urn:microsoft.com/office/officeart/2008/layout/LinedList"/>
    <dgm:cxn modelId="{FCE06ABC-EDD4-47E7-9806-CCCE80FE8ACD}" type="presParOf" srcId="{B69E56B9-E955-4461-AE49-581908FA1673}" destId="{5D4430C6-9EAD-4BA2-A866-5B767C3683E3}" srcOrd="0" destOrd="0" presId="urn:microsoft.com/office/officeart/2008/layout/LinedList"/>
    <dgm:cxn modelId="{45E802AE-0447-4A13-B1E8-D187BC4072BF}" type="presParOf" srcId="{B69E56B9-E955-4461-AE49-581908FA1673}" destId="{5E3BBD10-4BAF-4EFC-B15B-1C9612A1FC1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AD146-FFB5-4D9C-999E-885148B66776}">
      <dsp:nvSpPr>
        <dsp:cNvPr id="0" name=""/>
        <dsp:cNvSpPr/>
      </dsp:nvSpPr>
      <dsp:spPr>
        <a:xfrm>
          <a:off x="0" y="591880"/>
          <a:ext cx="11647488" cy="11087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0B74C-9FC5-4EE5-8183-CB8E8CC4D8F4}">
      <dsp:nvSpPr>
        <dsp:cNvPr id="0" name=""/>
        <dsp:cNvSpPr/>
      </dsp:nvSpPr>
      <dsp:spPr>
        <a:xfrm>
          <a:off x="335384" y="850010"/>
          <a:ext cx="609790" cy="6097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29057-3371-4E95-BCA0-0BF6D6EC0CB9}">
      <dsp:nvSpPr>
        <dsp:cNvPr id="0" name=""/>
        <dsp:cNvSpPr/>
      </dsp:nvSpPr>
      <dsp:spPr>
        <a:xfrm>
          <a:off x="1280559" y="600551"/>
          <a:ext cx="10366928" cy="1108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8" tIns="117338" rIns="117338" bIns="117338" numCol="1" spcCol="1270" anchor="ctr" anchorCtr="0">
          <a:noAutofit/>
        </a:bodyPr>
        <a:lstStyle/>
        <a:p>
          <a:pPr marL="0" lvl="0" indent="0" algn="l" defTabSz="844550">
            <a:lnSpc>
              <a:spcPct val="100000"/>
            </a:lnSpc>
            <a:spcBef>
              <a:spcPct val="0"/>
            </a:spcBef>
            <a:spcAft>
              <a:spcPct val="35000"/>
            </a:spcAft>
            <a:buNone/>
          </a:pPr>
          <a:r>
            <a:rPr lang="en-US" sz="1900" b="0" kern="1200" baseline="0" dirty="0">
              <a:solidFill>
                <a:schemeClr val="bg1"/>
              </a:solidFill>
            </a:rPr>
            <a:t>Amazon is the most leading E-Commerce company </a:t>
          </a:r>
          <a:endParaRPr lang="en-US" sz="1900" b="0" kern="1200" dirty="0">
            <a:solidFill>
              <a:schemeClr val="bg1"/>
            </a:solidFill>
          </a:endParaRPr>
        </a:p>
      </dsp:txBody>
      <dsp:txXfrm>
        <a:off x="1280559" y="600551"/>
        <a:ext cx="10366928" cy="1108709"/>
      </dsp:txXfrm>
    </dsp:sp>
    <dsp:sp modelId="{8C304F42-08AF-4F6C-ABBB-A7B3E4509654}">
      <dsp:nvSpPr>
        <dsp:cNvPr id="0" name=""/>
        <dsp:cNvSpPr/>
      </dsp:nvSpPr>
      <dsp:spPr>
        <a:xfrm>
          <a:off x="0" y="1986438"/>
          <a:ext cx="11647488" cy="11087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BDCF5-099A-45D1-A247-603ED4236D16}">
      <dsp:nvSpPr>
        <dsp:cNvPr id="0" name=""/>
        <dsp:cNvSpPr/>
      </dsp:nvSpPr>
      <dsp:spPr>
        <a:xfrm>
          <a:off x="335384" y="2235897"/>
          <a:ext cx="609790" cy="6097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6CC918-69FA-4710-9B97-F430E8AB7888}">
      <dsp:nvSpPr>
        <dsp:cNvPr id="0" name=""/>
        <dsp:cNvSpPr/>
      </dsp:nvSpPr>
      <dsp:spPr>
        <a:xfrm>
          <a:off x="1280559" y="1986438"/>
          <a:ext cx="10366928" cy="1108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8" tIns="117338" rIns="117338" bIns="117338" numCol="1" spcCol="1270" anchor="ctr" anchorCtr="0">
          <a:noAutofit/>
        </a:bodyPr>
        <a:lstStyle/>
        <a:p>
          <a:pPr marL="0" lvl="0" indent="0" algn="l" defTabSz="844550">
            <a:lnSpc>
              <a:spcPct val="100000"/>
            </a:lnSpc>
            <a:spcBef>
              <a:spcPct val="0"/>
            </a:spcBef>
            <a:spcAft>
              <a:spcPct val="35000"/>
            </a:spcAft>
            <a:buNone/>
          </a:pPr>
          <a:r>
            <a:rPr lang="en-US" sz="1900" kern="1200" baseline="0" dirty="0">
              <a:solidFill>
                <a:schemeClr val="bg1"/>
              </a:solidFill>
            </a:rPr>
            <a:t>Amazon-Sales management has gained importance to meet increasing competition and the need for improved methods of distribution to reduce cost and to increase profits </a:t>
          </a:r>
          <a:endParaRPr lang="en-US" sz="1900" kern="1200" dirty="0">
            <a:solidFill>
              <a:schemeClr val="bg1"/>
            </a:solidFill>
          </a:endParaRPr>
        </a:p>
      </dsp:txBody>
      <dsp:txXfrm>
        <a:off x="1280559" y="1986438"/>
        <a:ext cx="10366928" cy="1108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48F3-8DD3-4CC6-82E5-475F0E899925}">
      <dsp:nvSpPr>
        <dsp:cNvPr id="0" name=""/>
        <dsp:cNvSpPr/>
      </dsp:nvSpPr>
      <dsp:spPr>
        <a:xfrm>
          <a:off x="3731202" y="940"/>
          <a:ext cx="4197603" cy="5475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Units Sold </a:t>
          </a:r>
          <a:endParaRPr lang="en-US" sz="2800" kern="1200" dirty="0"/>
        </a:p>
      </dsp:txBody>
      <dsp:txXfrm>
        <a:off x="3757931" y="27669"/>
        <a:ext cx="4144145" cy="494098"/>
      </dsp:txXfrm>
    </dsp:sp>
    <dsp:sp modelId="{F4F9073E-9289-49C5-A362-F82739107577}">
      <dsp:nvSpPr>
        <dsp:cNvPr id="0" name=""/>
        <dsp:cNvSpPr/>
      </dsp:nvSpPr>
      <dsp:spPr>
        <a:xfrm>
          <a:off x="3731202" y="575874"/>
          <a:ext cx="4197603" cy="5475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Total Profit </a:t>
          </a:r>
          <a:endParaRPr lang="en-US" sz="2800" kern="1200"/>
        </a:p>
      </dsp:txBody>
      <dsp:txXfrm>
        <a:off x="3757931" y="602603"/>
        <a:ext cx="4144145" cy="494098"/>
      </dsp:txXfrm>
    </dsp:sp>
    <dsp:sp modelId="{978B9A62-68C5-4B29-9ED6-2AA96C16B85F}">
      <dsp:nvSpPr>
        <dsp:cNvPr id="0" name=""/>
        <dsp:cNvSpPr/>
      </dsp:nvSpPr>
      <dsp:spPr>
        <a:xfrm>
          <a:off x="3731202" y="1150808"/>
          <a:ext cx="4197603" cy="5475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Total Cost </a:t>
          </a:r>
          <a:endParaRPr lang="en-US" sz="2800" kern="1200"/>
        </a:p>
      </dsp:txBody>
      <dsp:txXfrm>
        <a:off x="3757931" y="1177537"/>
        <a:ext cx="4144145" cy="494098"/>
      </dsp:txXfrm>
    </dsp:sp>
    <dsp:sp modelId="{BF8987E2-B591-4CEB-8818-BBC47B8B7D81}">
      <dsp:nvSpPr>
        <dsp:cNvPr id="0" name=""/>
        <dsp:cNvSpPr/>
      </dsp:nvSpPr>
      <dsp:spPr>
        <a:xfrm>
          <a:off x="3731202" y="1725741"/>
          <a:ext cx="4197603" cy="5475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Date </a:t>
          </a:r>
          <a:endParaRPr lang="en-US" sz="2800" kern="1200"/>
        </a:p>
      </dsp:txBody>
      <dsp:txXfrm>
        <a:off x="3757931" y="1752470"/>
        <a:ext cx="4144145" cy="494098"/>
      </dsp:txXfrm>
    </dsp:sp>
    <dsp:sp modelId="{FAC0B38A-22B2-417D-BC96-74DCD7F413AE}">
      <dsp:nvSpPr>
        <dsp:cNvPr id="0" name=""/>
        <dsp:cNvSpPr/>
      </dsp:nvSpPr>
      <dsp:spPr>
        <a:xfrm>
          <a:off x="3731202" y="2300675"/>
          <a:ext cx="4197603" cy="5475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Item Type </a:t>
          </a:r>
          <a:endParaRPr lang="en-US" sz="2800" kern="1200"/>
        </a:p>
      </dsp:txBody>
      <dsp:txXfrm>
        <a:off x="3757931" y="2327404"/>
        <a:ext cx="4144145" cy="494098"/>
      </dsp:txXfrm>
    </dsp:sp>
    <dsp:sp modelId="{1E96864A-1F59-460D-9478-016EEB6A4273}">
      <dsp:nvSpPr>
        <dsp:cNvPr id="0" name=""/>
        <dsp:cNvSpPr/>
      </dsp:nvSpPr>
      <dsp:spPr>
        <a:xfrm>
          <a:off x="3731202" y="2875609"/>
          <a:ext cx="4197603" cy="5475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Region</a:t>
          </a:r>
          <a:endParaRPr lang="en-US" sz="2800" kern="1200"/>
        </a:p>
      </dsp:txBody>
      <dsp:txXfrm>
        <a:off x="3757931" y="2902338"/>
        <a:ext cx="4144145" cy="4940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6D2C-BE2B-4E16-8D4F-BB55F817E58C}">
      <dsp:nvSpPr>
        <dsp:cNvPr id="0" name=""/>
        <dsp:cNvSpPr/>
      </dsp:nvSpPr>
      <dsp:spPr>
        <a:xfrm>
          <a:off x="0" y="570"/>
          <a:ext cx="653891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B755317-A0CF-4B95-8A7B-F9B3F50F1062}">
      <dsp:nvSpPr>
        <dsp:cNvPr id="0" name=""/>
        <dsp:cNvSpPr/>
      </dsp:nvSpPr>
      <dsp:spPr>
        <a:xfrm>
          <a:off x="0" y="0"/>
          <a:ext cx="6538918" cy="934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mn-lt"/>
            </a:rPr>
            <a:t>At 27160, Sub-Saharan Africa had the highest Sales and was 318.55% higher than Middle East and North Africa, which had the lowest  Sales at 6489.</a:t>
          </a:r>
        </a:p>
      </dsp:txBody>
      <dsp:txXfrm>
        <a:off x="0" y="0"/>
        <a:ext cx="6538918" cy="934911"/>
      </dsp:txXfrm>
    </dsp:sp>
    <dsp:sp modelId="{8FFAA8C1-5BEC-4503-AB59-EFD337BFB1DA}">
      <dsp:nvSpPr>
        <dsp:cNvPr id="0" name=""/>
        <dsp:cNvSpPr/>
      </dsp:nvSpPr>
      <dsp:spPr>
        <a:xfrm>
          <a:off x="0" y="1074429"/>
          <a:ext cx="6538918"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9F848A6-9A41-4497-AD56-52B725E75585}">
      <dsp:nvSpPr>
        <dsp:cNvPr id="0" name=""/>
        <dsp:cNvSpPr/>
      </dsp:nvSpPr>
      <dsp:spPr>
        <a:xfrm>
          <a:off x="0" y="935482"/>
          <a:ext cx="6538918" cy="934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b="0" kern="1200" dirty="0">
            <a:latin typeface="+mn-lt"/>
          </a:endParaRPr>
        </a:p>
        <a:p>
          <a:pPr marL="0" lvl="0" indent="0" algn="l" defTabSz="800100">
            <a:lnSpc>
              <a:spcPct val="90000"/>
            </a:lnSpc>
            <a:spcBef>
              <a:spcPct val="0"/>
            </a:spcBef>
            <a:spcAft>
              <a:spcPct val="35000"/>
            </a:spcAft>
            <a:buNone/>
          </a:pPr>
          <a:r>
            <a:rPr lang="en-US" sz="1800" b="0" kern="1200" dirty="0">
              <a:latin typeface="+mn-lt"/>
            </a:rPr>
            <a:t>Sub-Saharan Africa accounted for 29.40% of Sales.</a:t>
          </a:r>
        </a:p>
      </dsp:txBody>
      <dsp:txXfrm>
        <a:off x="0" y="935482"/>
        <a:ext cx="6538918" cy="934911"/>
      </dsp:txXfrm>
    </dsp:sp>
    <dsp:sp modelId="{2EB32251-4A1C-405E-BFC8-695F5DB2C41E}">
      <dsp:nvSpPr>
        <dsp:cNvPr id="0" name=""/>
        <dsp:cNvSpPr/>
      </dsp:nvSpPr>
      <dsp:spPr>
        <a:xfrm>
          <a:off x="0" y="1870394"/>
          <a:ext cx="6538918"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00CB2BA-9107-42DC-9E5E-A9BFA01F6148}">
      <dsp:nvSpPr>
        <dsp:cNvPr id="0" name=""/>
        <dsp:cNvSpPr/>
      </dsp:nvSpPr>
      <dsp:spPr>
        <a:xfrm>
          <a:off x="0" y="1870394"/>
          <a:ext cx="6538918" cy="934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mn-lt"/>
            </a:rPr>
            <a:t>Across all 5 Region, Sum of Sales ranged from 6489 to 27160.</a:t>
          </a:r>
        </a:p>
      </dsp:txBody>
      <dsp:txXfrm>
        <a:off x="0" y="1870394"/>
        <a:ext cx="6538918" cy="934911"/>
      </dsp:txXfrm>
    </dsp:sp>
    <dsp:sp modelId="{0F1505AC-D875-491A-9620-1A8B9B496FD1}">
      <dsp:nvSpPr>
        <dsp:cNvPr id="0" name=""/>
        <dsp:cNvSpPr/>
      </dsp:nvSpPr>
      <dsp:spPr>
        <a:xfrm>
          <a:off x="0" y="2805306"/>
          <a:ext cx="6538918"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3C03BCC-7490-4A8B-B827-F00E75D5C0F2}">
      <dsp:nvSpPr>
        <dsp:cNvPr id="0" name=""/>
        <dsp:cNvSpPr/>
      </dsp:nvSpPr>
      <dsp:spPr>
        <a:xfrm>
          <a:off x="0" y="2805306"/>
          <a:ext cx="6538918" cy="934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mn-lt"/>
            </a:rPr>
            <a:t>Total Sales trended down, resulting in a 20.05% decrease between 2010 and 2017.</a:t>
          </a:r>
        </a:p>
      </dsp:txBody>
      <dsp:txXfrm>
        <a:off x="0" y="2805306"/>
        <a:ext cx="6538918" cy="934911"/>
      </dsp:txXfrm>
    </dsp:sp>
    <dsp:sp modelId="{7107DEE5-60B9-4F38-8E23-6849A3321A06}">
      <dsp:nvSpPr>
        <dsp:cNvPr id="0" name=""/>
        <dsp:cNvSpPr/>
      </dsp:nvSpPr>
      <dsp:spPr>
        <a:xfrm>
          <a:off x="0" y="3740218"/>
          <a:ext cx="6538918"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15087FA-2901-4DBA-B0DD-0F79F0779B42}">
      <dsp:nvSpPr>
        <dsp:cNvPr id="0" name=""/>
        <dsp:cNvSpPr/>
      </dsp:nvSpPr>
      <dsp:spPr>
        <a:xfrm>
          <a:off x="0" y="3740218"/>
          <a:ext cx="6538918" cy="934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mn-lt"/>
            </a:rPr>
            <a:t>Sales started trending down from 2012, falling by 49.75% (48741) in 5 years.</a:t>
          </a:r>
        </a:p>
      </dsp:txBody>
      <dsp:txXfrm>
        <a:off x="0" y="3740218"/>
        <a:ext cx="6538918" cy="9349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1163C-0F42-4B4F-8B0E-9CD4E6487CB3}">
      <dsp:nvSpPr>
        <dsp:cNvPr id="0" name=""/>
        <dsp:cNvSpPr/>
      </dsp:nvSpPr>
      <dsp:spPr>
        <a:xfrm>
          <a:off x="0" y="576"/>
          <a:ext cx="653891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6814E17-3764-4ACE-9F08-69A70746386E}">
      <dsp:nvSpPr>
        <dsp:cNvPr id="0" name=""/>
        <dsp:cNvSpPr/>
      </dsp:nvSpPr>
      <dsp:spPr>
        <a:xfrm>
          <a:off x="0" y="576"/>
          <a:ext cx="6538918" cy="67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mn-lt"/>
            </a:rPr>
            <a:t>Sales dropped from 97967 to 49226 during its steepest decline between 2012 and 2017.</a:t>
          </a:r>
        </a:p>
      </dsp:txBody>
      <dsp:txXfrm>
        <a:off x="0" y="576"/>
        <a:ext cx="6538918" cy="674087"/>
      </dsp:txXfrm>
    </dsp:sp>
    <dsp:sp modelId="{7A30B776-0C33-42B1-AE84-DFE5F7063DA3}">
      <dsp:nvSpPr>
        <dsp:cNvPr id="0" name=""/>
        <dsp:cNvSpPr/>
      </dsp:nvSpPr>
      <dsp:spPr>
        <a:xfrm>
          <a:off x="0" y="674664"/>
          <a:ext cx="6538918"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2825566-5BF9-448B-9978-3EA46EB50D21}">
      <dsp:nvSpPr>
        <dsp:cNvPr id="0" name=""/>
        <dsp:cNvSpPr/>
      </dsp:nvSpPr>
      <dsp:spPr>
        <a:xfrm>
          <a:off x="0" y="674664"/>
          <a:ext cx="6538918" cy="67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latin typeface="+mn-lt"/>
            </a:rPr>
            <a:t>Sales Sold had several high anomalies between November 2011 and May 2017</a:t>
          </a:r>
          <a:endParaRPr lang="en-US" sz="1900" kern="1200" dirty="0"/>
        </a:p>
      </dsp:txBody>
      <dsp:txXfrm>
        <a:off x="0" y="674664"/>
        <a:ext cx="6538918" cy="674087"/>
      </dsp:txXfrm>
    </dsp:sp>
    <dsp:sp modelId="{B3B56D2C-BE2B-4E16-8D4F-BB55F817E58C}">
      <dsp:nvSpPr>
        <dsp:cNvPr id="0" name=""/>
        <dsp:cNvSpPr/>
      </dsp:nvSpPr>
      <dsp:spPr>
        <a:xfrm>
          <a:off x="0" y="1348752"/>
          <a:ext cx="6538918"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B755317-A0CF-4B95-8A7B-F9B3F50F1062}">
      <dsp:nvSpPr>
        <dsp:cNvPr id="0" name=""/>
        <dsp:cNvSpPr/>
      </dsp:nvSpPr>
      <dsp:spPr>
        <a:xfrm>
          <a:off x="0" y="1318916"/>
          <a:ext cx="6538918" cy="67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t>The most recent anomaly was in May 2017, when Total Sales had a high value of 16880.</a:t>
          </a:r>
          <a:endParaRPr lang="en-US" sz="1800" b="0" kern="1200" dirty="0">
            <a:latin typeface="+mn-lt"/>
          </a:endParaRPr>
        </a:p>
      </dsp:txBody>
      <dsp:txXfrm>
        <a:off x="0" y="1318916"/>
        <a:ext cx="6538918" cy="674087"/>
      </dsp:txXfrm>
    </dsp:sp>
    <dsp:sp modelId="{335D4CD9-25CC-44D3-8BDA-6C0B47F958EE}">
      <dsp:nvSpPr>
        <dsp:cNvPr id="0" name=""/>
        <dsp:cNvSpPr/>
      </dsp:nvSpPr>
      <dsp:spPr>
        <a:xfrm>
          <a:off x="0" y="2022840"/>
          <a:ext cx="6538918"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2DE2CE6-155E-4C51-911D-75A81C117112}">
      <dsp:nvSpPr>
        <dsp:cNvPr id="0" name=""/>
        <dsp:cNvSpPr/>
      </dsp:nvSpPr>
      <dsp:spPr>
        <a:xfrm>
          <a:off x="0" y="2022840"/>
          <a:ext cx="6538918" cy="67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Sales had the most significant anomaly, a high of 22646 on July 2012.</a:t>
          </a:r>
          <a:endParaRPr lang="en-US" sz="1900" kern="1200" dirty="0"/>
        </a:p>
      </dsp:txBody>
      <dsp:txXfrm>
        <a:off x="0" y="2022840"/>
        <a:ext cx="6538918" cy="674087"/>
      </dsp:txXfrm>
    </dsp:sp>
    <dsp:sp modelId="{7FA1463A-AB39-4C4A-A98E-744F9E1994C2}">
      <dsp:nvSpPr>
        <dsp:cNvPr id="0" name=""/>
        <dsp:cNvSpPr/>
      </dsp:nvSpPr>
      <dsp:spPr>
        <a:xfrm>
          <a:off x="0" y="2696927"/>
          <a:ext cx="6538918"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3A802D5-8C41-4E18-9E08-BC2AED604405}">
      <dsp:nvSpPr>
        <dsp:cNvPr id="0" name=""/>
        <dsp:cNvSpPr/>
      </dsp:nvSpPr>
      <dsp:spPr>
        <a:xfrm>
          <a:off x="0" y="2696927"/>
          <a:ext cx="6538918" cy="67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Sales experienced the longest period of decline (-5400) between February 2010 and December 2010.</a:t>
          </a:r>
          <a:endParaRPr lang="en-US" sz="1900" kern="1200" dirty="0"/>
        </a:p>
      </dsp:txBody>
      <dsp:txXfrm>
        <a:off x="0" y="2696927"/>
        <a:ext cx="6538918" cy="674087"/>
      </dsp:txXfrm>
    </dsp:sp>
    <dsp:sp modelId="{3FCDB70D-9B5A-47DD-B6B4-8C608D5868D6}">
      <dsp:nvSpPr>
        <dsp:cNvPr id="0" name=""/>
        <dsp:cNvSpPr/>
      </dsp:nvSpPr>
      <dsp:spPr>
        <a:xfrm>
          <a:off x="0" y="3371015"/>
          <a:ext cx="653891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F89CD23-A886-466C-BCD1-FCA706C8BEA5}">
      <dsp:nvSpPr>
        <dsp:cNvPr id="0" name=""/>
        <dsp:cNvSpPr/>
      </dsp:nvSpPr>
      <dsp:spPr>
        <a:xfrm>
          <a:off x="0" y="3371015"/>
          <a:ext cx="6538918" cy="67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Total Cost was higher for Offline (10840.7) than Online (8263).</a:t>
          </a:r>
        </a:p>
      </dsp:txBody>
      <dsp:txXfrm>
        <a:off x="0" y="3371015"/>
        <a:ext cx="6538918" cy="674087"/>
      </dsp:txXfrm>
    </dsp:sp>
    <dsp:sp modelId="{9A4DCCF0-8BDC-4A53-B080-EB9D4F78961A}">
      <dsp:nvSpPr>
        <dsp:cNvPr id="0" name=""/>
        <dsp:cNvSpPr/>
      </dsp:nvSpPr>
      <dsp:spPr>
        <a:xfrm>
          <a:off x="0" y="4045103"/>
          <a:ext cx="6538918"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C91DD00-CF25-4BBB-98F4-7EB50A1346B0}">
      <dsp:nvSpPr>
        <dsp:cNvPr id="0" name=""/>
        <dsp:cNvSpPr/>
      </dsp:nvSpPr>
      <dsp:spPr>
        <a:xfrm>
          <a:off x="0" y="4045103"/>
          <a:ext cx="6538918" cy="67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Sub-Saharan Africa in Sales Channel Offline made up 25.81% of Sum of Unit Cost.</a:t>
          </a:r>
        </a:p>
      </dsp:txBody>
      <dsp:txXfrm>
        <a:off x="0" y="4045103"/>
        <a:ext cx="6538918" cy="6740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1163C-0F42-4B4F-8B0E-9CD4E6487CB3}">
      <dsp:nvSpPr>
        <dsp:cNvPr id="0" name=""/>
        <dsp:cNvSpPr/>
      </dsp:nvSpPr>
      <dsp:spPr>
        <a:xfrm>
          <a:off x="0" y="0"/>
          <a:ext cx="653891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6814E17-3764-4ACE-9F08-69A70746386E}">
      <dsp:nvSpPr>
        <dsp:cNvPr id="0" name=""/>
        <dsp:cNvSpPr/>
      </dsp:nvSpPr>
      <dsp:spPr>
        <a:xfrm>
          <a:off x="0" y="0"/>
          <a:ext cx="6538918" cy="117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At 24655796.30, Office Supplies had the highest Cost and was 7,026.24% higher than Fruits, which had the lowest Cost at 345986.</a:t>
          </a:r>
          <a:endParaRPr lang="en-US" sz="1800" b="0" kern="1200" dirty="0">
            <a:latin typeface="+mn-lt"/>
          </a:endParaRPr>
        </a:p>
      </dsp:txBody>
      <dsp:txXfrm>
        <a:off x="0" y="0"/>
        <a:ext cx="6538918" cy="1179942"/>
      </dsp:txXfrm>
    </dsp:sp>
    <dsp:sp modelId="{E460A3D2-043C-405B-8D23-EF157974DE41}">
      <dsp:nvSpPr>
        <dsp:cNvPr id="0" name=""/>
        <dsp:cNvSpPr/>
      </dsp:nvSpPr>
      <dsp:spPr>
        <a:xfrm>
          <a:off x="0" y="1179942"/>
          <a:ext cx="6538918"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2308B0E-D973-4FF3-9055-60A97606743A}">
      <dsp:nvSpPr>
        <dsp:cNvPr id="0" name=""/>
        <dsp:cNvSpPr/>
      </dsp:nvSpPr>
      <dsp:spPr>
        <a:xfrm>
          <a:off x="0" y="1179942"/>
          <a:ext cx="6538918" cy="117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Sum of Total Cost and total Sum of Total Profit are positively correlated with each other. (Not highly positive correlation)</a:t>
          </a:r>
        </a:p>
      </dsp:txBody>
      <dsp:txXfrm>
        <a:off x="0" y="1179942"/>
        <a:ext cx="6538918" cy="1179942"/>
      </dsp:txXfrm>
    </dsp:sp>
    <dsp:sp modelId="{65ABBF2C-676E-4408-85E1-280E68CA1C3D}">
      <dsp:nvSpPr>
        <dsp:cNvPr id="0" name=""/>
        <dsp:cNvSpPr/>
      </dsp:nvSpPr>
      <dsp:spPr>
        <a:xfrm>
          <a:off x="0" y="2359884"/>
          <a:ext cx="6538918"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AA0DE31-E7D9-42CD-8C57-1E22D1B37D5D}">
      <dsp:nvSpPr>
        <dsp:cNvPr id="0" name=""/>
        <dsp:cNvSpPr/>
      </dsp:nvSpPr>
      <dsp:spPr>
        <a:xfrm>
          <a:off x="0" y="2359884"/>
          <a:ext cx="6538918" cy="117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Office Supplies accounted for 26.46% of Sum of Total Cost.</a:t>
          </a:r>
        </a:p>
      </dsp:txBody>
      <dsp:txXfrm>
        <a:off x="0" y="2359884"/>
        <a:ext cx="6538918" cy="1179942"/>
      </dsp:txXfrm>
    </dsp:sp>
    <dsp:sp modelId="{383BFB73-F5AE-4185-A91F-A4614A759306}">
      <dsp:nvSpPr>
        <dsp:cNvPr id="0" name=""/>
        <dsp:cNvSpPr/>
      </dsp:nvSpPr>
      <dsp:spPr>
        <a:xfrm>
          <a:off x="0" y="3539826"/>
          <a:ext cx="6538918"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4430C6-9EAD-4BA2-A866-5B767C3683E3}">
      <dsp:nvSpPr>
        <dsp:cNvPr id="0" name=""/>
        <dsp:cNvSpPr/>
      </dsp:nvSpPr>
      <dsp:spPr>
        <a:xfrm>
          <a:off x="0" y="3539826"/>
          <a:ext cx="6538918" cy="117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Sum of Total Cost and Sum of Total Profit diverged the most when the Item Type was Office Supplies, when Sum of Total Cost were 18726212.5 higher than Sum of Total Profit.</a:t>
          </a:r>
        </a:p>
      </dsp:txBody>
      <dsp:txXfrm>
        <a:off x="0" y="3539826"/>
        <a:ext cx="6538918" cy="11799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5ED94-5F6D-4B5F-BFEB-BA7A1869712E}" type="datetimeFigureOut">
              <a:rPr lang="en-US" smtClean="0"/>
              <a:t>4/5/24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D3721-0B3D-4A29-A675-EBA17EC4E1DA}" type="slidenum">
              <a:rPr lang="en-US" smtClean="0"/>
              <a:t>‹#›</a:t>
            </a:fld>
            <a:endParaRPr lang="en-US"/>
          </a:p>
        </p:txBody>
      </p:sp>
    </p:spTree>
    <p:extLst>
      <p:ext uri="{BB962C8B-B14F-4D97-AF65-F5344CB8AC3E}">
        <p14:creationId xmlns:p14="http://schemas.microsoft.com/office/powerpoint/2010/main" val="1833848782"/>
      </p:ext>
    </p:extLst>
  </p:cSld>
  <p:clrMap bg1="lt1" tx1="dk1" bg2="lt2" tx2="dk2" accent1="accent1" accent2="accent2" accent3="accent3" accent4="accent4" accent5="accent5" accent6="accent6" hlink="hlink" folHlink="folHlink"/>
  <p:notesStyle>
    <a:lvl1pPr marL="0" algn="l" defTabSz="914221" rtl="0" eaLnBrk="1" latinLnBrk="0" hangingPunct="1">
      <a:defRPr sz="1200" kern="1200">
        <a:solidFill>
          <a:schemeClr val="tx1"/>
        </a:solidFill>
        <a:latin typeface="+mn-lt"/>
        <a:ea typeface="+mn-ea"/>
        <a:cs typeface="+mn-cs"/>
      </a:defRPr>
    </a:lvl1pPr>
    <a:lvl2pPr marL="457110" algn="l" defTabSz="914221" rtl="0" eaLnBrk="1" latinLnBrk="0" hangingPunct="1">
      <a:defRPr sz="1200" kern="1200">
        <a:solidFill>
          <a:schemeClr val="tx1"/>
        </a:solidFill>
        <a:latin typeface="+mn-lt"/>
        <a:ea typeface="+mn-ea"/>
        <a:cs typeface="+mn-cs"/>
      </a:defRPr>
    </a:lvl2pPr>
    <a:lvl3pPr marL="914221" algn="l" defTabSz="914221" rtl="0" eaLnBrk="1" latinLnBrk="0" hangingPunct="1">
      <a:defRPr sz="1200" kern="1200">
        <a:solidFill>
          <a:schemeClr val="tx1"/>
        </a:solidFill>
        <a:latin typeface="+mn-lt"/>
        <a:ea typeface="+mn-ea"/>
        <a:cs typeface="+mn-cs"/>
      </a:defRPr>
    </a:lvl3pPr>
    <a:lvl4pPr marL="1371330" algn="l" defTabSz="914221" rtl="0" eaLnBrk="1" latinLnBrk="0" hangingPunct="1">
      <a:defRPr sz="1200" kern="1200">
        <a:solidFill>
          <a:schemeClr val="tx1"/>
        </a:solidFill>
        <a:latin typeface="+mn-lt"/>
        <a:ea typeface="+mn-ea"/>
        <a:cs typeface="+mn-cs"/>
      </a:defRPr>
    </a:lvl4pPr>
    <a:lvl5pPr marL="1828443" algn="l" defTabSz="914221" rtl="0" eaLnBrk="1" latinLnBrk="0" hangingPunct="1">
      <a:defRPr sz="1200" kern="1200">
        <a:solidFill>
          <a:schemeClr val="tx1"/>
        </a:solidFill>
        <a:latin typeface="+mn-lt"/>
        <a:ea typeface="+mn-ea"/>
        <a:cs typeface="+mn-cs"/>
      </a:defRPr>
    </a:lvl5pPr>
    <a:lvl6pPr marL="2285551" algn="l" defTabSz="914221" rtl="0" eaLnBrk="1" latinLnBrk="0" hangingPunct="1">
      <a:defRPr sz="1200" kern="1200">
        <a:solidFill>
          <a:schemeClr val="tx1"/>
        </a:solidFill>
        <a:latin typeface="+mn-lt"/>
        <a:ea typeface="+mn-ea"/>
        <a:cs typeface="+mn-cs"/>
      </a:defRPr>
    </a:lvl6pPr>
    <a:lvl7pPr marL="2742662" algn="l" defTabSz="914221" rtl="0" eaLnBrk="1" latinLnBrk="0" hangingPunct="1">
      <a:defRPr sz="1200" kern="1200">
        <a:solidFill>
          <a:schemeClr val="tx1"/>
        </a:solidFill>
        <a:latin typeface="+mn-lt"/>
        <a:ea typeface="+mn-ea"/>
        <a:cs typeface="+mn-cs"/>
      </a:defRPr>
    </a:lvl7pPr>
    <a:lvl8pPr marL="3199773" algn="l" defTabSz="914221" rtl="0" eaLnBrk="1" latinLnBrk="0" hangingPunct="1">
      <a:defRPr sz="1200" kern="1200">
        <a:solidFill>
          <a:schemeClr val="tx1"/>
        </a:solidFill>
        <a:latin typeface="+mn-lt"/>
        <a:ea typeface="+mn-ea"/>
        <a:cs typeface="+mn-cs"/>
      </a:defRPr>
    </a:lvl8pPr>
    <a:lvl9pPr marL="3656883" algn="l" defTabSz="91422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94679" y="1122364"/>
            <a:ext cx="10126645"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94679" y="3602038"/>
            <a:ext cx="1012664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4/5/24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210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032" y="4289374"/>
            <a:ext cx="11663510"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032" y="621323"/>
            <a:ext cx="11663510"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28019" y="5108728"/>
            <a:ext cx="1166174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833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020" y="609602"/>
            <a:ext cx="1164798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8021" y="4204820"/>
            <a:ext cx="1164798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613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6989" y="609601"/>
            <a:ext cx="10465596"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935725" y="3610033"/>
            <a:ext cx="9846336"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8019" y="4204822"/>
            <a:ext cx="1164798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11" name="TextBox 10"/>
          <p:cNvSpPr txBox="1"/>
          <p:nvPr/>
        </p:nvSpPr>
        <p:spPr>
          <a:xfrm>
            <a:off x="941189" y="735242"/>
            <a:ext cx="6858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1990201" y="2972093"/>
            <a:ext cx="6858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2527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8033" y="2126944"/>
            <a:ext cx="1164974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8020" y="4650556"/>
            <a:ext cx="1164798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17353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28019" y="609602"/>
            <a:ext cx="1164798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28019" y="2088320"/>
            <a:ext cx="371132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028019" y="2911624"/>
            <a:ext cx="371132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5000489" y="2088320"/>
            <a:ext cx="371087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5000489" y="2911624"/>
            <a:ext cx="3712299"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969961" y="2088320"/>
            <a:ext cx="3702612"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973390" y="2911624"/>
            <a:ext cx="3702612"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4/5/24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877819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28020" y="609602"/>
            <a:ext cx="1164798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28020" y="4195899"/>
            <a:ext cx="3711324"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228524" y="2298987"/>
            <a:ext cx="3307556"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028020" y="4772162"/>
            <a:ext cx="3711324"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998040" y="4195899"/>
            <a:ext cx="371135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5140121" y="2298987"/>
            <a:ext cx="329684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996517" y="4772160"/>
            <a:ext cx="3712878"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970102" y="4195899"/>
            <a:ext cx="3701138"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9171905" y="2298987"/>
            <a:ext cx="3298627"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969961" y="4772162"/>
            <a:ext cx="3706040"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4/5/24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373774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34260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4" y="609601"/>
            <a:ext cx="2860489"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8020" y="609601"/>
            <a:ext cx="86160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95182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836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82900" y="657228"/>
            <a:ext cx="10950201"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382900" y="3602039"/>
            <a:ext cx="10950201"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537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8021" y="609602"/>
            <a:ext cx="1164798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8020" y="2088320"/>
            <a:ext cx="5744255"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5080" y="2088320"/>
            <a:ext cx="573092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4/5/24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24143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021" y="609602"/>
            <a:ext cx="1164798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84531" y="2088320"/>
            <a:ext cx="54890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8020" y="2912232"/>
            <a:ext cx="5745609"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02254" y="2088320"/>
            <a:ext cx="5473748"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43726" y="2912232"/>
            <a:ext cx="573227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4/5/24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9531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154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64866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1882" y="609600"/>
            <a:ext cx="442376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712823" y="609600"/>
            <a:ext cx="696317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882" y="2971802"/>
            <a:ext cx="442376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18720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1882" y="609600"/>
            <a:ext cx="6670995"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52904" y="758882"/>
            <a:ext cx="366227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28019" y="2971800"/>
            <a:ext cx="6676819"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039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021" y="609602"/>
            <a:ext cx="1164798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8020" y="2096064"/>
            <a:ext cx="1164798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38578" y="5883277"/>
            <a:ext cx="30861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345051-2045-45DA-935E-2E3CA1A69ADC}" type="datetimeFigureOut">
              <a:rPr lang="en-US" smtClean="0"/>
              <a:t>4/5/24</a:t>
            </a:fld>
            <a:endParaRPr lang="en-US" dirty="0"/>
          </a:p>
        </p:txBody>
      </p:sp>
      <p:sp>
        <p:nvSpPr>
          <p:cNvPr id="5" name="Footer Placeholder 4"/>
          <p:cNvSpPr>
            <a:spLocks noGrp="1"/>
          </p:cNvSpPr>
          <p:nvPr>
            <p:ph type="ftr" sz="quarter" idx="3"/>
          </p:nvPr>
        </p:nvSpPr>
        <p:spPr>
          <a:xfrm>
            <a:off x="1028020" y="5883277"/>
            <a:ext cx="7506973"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828264" y="5883277"/>
            <a:ext cx="847738"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31040545"/>
      </p:ext>
    </p:extLst>
  </p:cSld>
  <p:clrMap bg1="dk1" tx1="lt1" bg2="dk2" tx2="lt2" accent1="accent1" accent2="accent2" accent3="accent3" accent4="accent4" accent5="accent5" accent6="accent6" hlink="hlink" folHlink="folHlink"/>
  <p:sldLayoutIdLst>
    <p:sldLayoutId id="2147484693" r:id="rId1"/>
    <p:sldLayoutId id="2147484694" r:id="rId2"/>
    <p:sldLayoutId id="2147484695" r:id="rId3"/>
    <p:sldLayoutId id="2147484696" r:id="rId4"/>
    <p:sldLayoutId id="2147484697" r:id="rId5"/>
    <p:sldLayoutId id="2147484698" r:id="rId6"/>
    <p:sldLayoutId id="2147484699" r:id="rId7"/>
    <p:sldLayoutId id="2147484700" r:id="rId8"/>
    <p:sldLayoutId id="2147484701" r:id="rId9"/>
    <p:sldLayoutId id="2147484702" r:id="rId10"/>
    <p:sldLayoutId id="2147484703" r:id="rId11"/>
    <p:sldLayoutId id="2147484704" r:id="rId12"/>
    <p:sldLayoutId id="2147484705" r:id="rId13"/>
    <p:sldLayoutId id="2147484706" r:id="rId14"/>
    <p:sldLayoutId id="2147484707" r:id="rId15"/>
    <p:sldLayoutId id="2147484708" r:id="rId16"/>
    <p:sldLayoutId id="214748470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jp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tmp"/><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jpg"/></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jpe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5.jpg"/><Relationship Id="rId4" Type="http://schemas.openxmlformats.org/officeDocument/2006/relationships/image" Target="../media/image4.jp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jpeg"/><Relationship Id="rId7"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5.jpg"/><Relationship Id="rId4" Type="http://schemas.openxmlformats.org/officeDocument/2006/relationships/image" Target="../media/image4.jp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3.jpeg"/><Relationship Id="rId7" Type="http://schemas.openxmlformats.org/officeDocument/2006/relationships/diagramQuickStyle" Target="../diagrams/quickStyle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5.jpg"/><Relationship Id="rId4" Type="http://schemas.openxmlformats.org/officeDocument/2006/relationships/image" Target="../media/image4.jp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10.png"/><Relationship Id="rId7"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5.jpg"/><Relationship Id="rId5" Type="http://schemas.openxmlformats.org/officeDocument/2006/relationships/image" Target="../media/image12.png"/><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211C-E0B7-C49E-32C8-49E12585360C}"/>
              </a:ext>
            </a:extLst>
          </p:cNvPr>
          <p:cNvSpPr>
            <a:spLocks noGrp="1" noRot="1" noMove="1" noResize="1" noEditPoints="1" noAdjustHandles="1" noChangeArrowheads="1" noChangeShapeType="1"/>
          </p:cNvSpPr>
          <p:nvPr>
            <p:ph type="ctrTitle"/>
          </p:nvPr>
        </p:nvSpPr>
        <p:spPr>
          <a:xfrm>
            <a:off x="1001631" y="1352553"/>
            <a:ext cx="4208546" cy="3514724"/>
          </a:xfrm>
        </p:spPr>
        <p:txBody>
          <a:bodyPr anchor="b">
            <a:normAutofit/>
          </a:bodyPr>
          <a:lstStyle/>
          <a:p>
            <a:pPr>
              <a:lnSpc>
                <a:spcPct val="95000"/>
              </a:lnSpc>
            </a:pPr>
            <a:r>
              <a:rPr lang="en-US" sz="5301" dirty="0"/>
              <a:t>Amazon Sales Analysis Report </a:t>
            </a:r>
          </a:p>
        </p:txBody>
      </p:sp>
      <p:pic>
        <p:nvPicPr>
          <p:cNvPr id="38" name="Picture 37" descr="Calculator, pen, compass, money and a paper with graphs printed on it">
            <a:extLst>
              <a:ext uri="{FF2B5EF4-FFF2-40B4-BE49-F238E27FC236}">
                <a16:creationId xmlns:a16="http://schemas.microsoft.com/office/drawing/2014/main" id="{31631C37-4CC5-C294-33E3-64922F2B2D43}"/>
              </a:ext>
            </a:extLst>
          </p:cNvPr>
          <p:cNvPicPr>
            <a:picLocks noGrp="1" noRot="1" noChangeAspect="1" noMove="1" noResize="1" noEditPoints="1" noAdjustHandles="1" noChangeArrowheads="1" noChangeShapeType="1" noCrop="1"/>
          </p:cNvPicPr>
          <p:nvPr/>
        </p:nvPicPr>
        <p:blipFill rotWithShape="1">
          <a:blip r:embed="rId2"/>
          <a:srcRect l="18118" r="13895" b="-1"/>
          <a:stretch/>
        </p:blipFill>
        <p:spPr>
          <a:xfrm>
            <a:off x="5975664" y="9"/>
            <a:ext cx="7738622"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pSp>
        <p:nvGrpSpPr>
          <p:cNvPr id="32" name="Group 31">
            <a:extLst>
              <a:ext uri="{FF2B5EF4-FFF2-40B4-BE49-F238E27FC236}">
                <a16:creationId xmlns:a16="http://schemas.microsoft.com/office/drawing/2014/main" id="{563EAB1F-6043-C8D7-DB50-BBA18B54C2C8}"/>
              </a:ext>
            </a:extLst>
          </p:cNvPr>
          <p:cNvGrpSpPr>
            <a:grpSpLocks noGrp="1" noUngrp="1" noRot="1" noMove="1" noResize="1"/>
          </p:cNvGrpSpPr>
          <p:nvPr/>
        </p:nvGrpSpPr>
        <p:grpSpPr>
          <a:xfrm>
            <a:off x="90458" y="104776"/>
            <a:ext cx="1355151" cy="1143000"/>
            <a:chOff x="691120" y="114302"/>
            <a:chExt cx="1403545" cy="1162048"/>
          </a:xfrm>
        </p:grpSpPr>
        <p:pic>
          <p:nvPicPr>
            <p:cNvPr id="26" name="Picture 25">
              <a:extLst>
                <a:ext uri="{FF2B5EF4-FFF2-40B4-BE49-F238E27FC236}">
                  <a16:creationId xmlns:a16="http://schemas.microsoft.com/office/drawing/2014/main" id="{F7FC2DA0-348C-D544-3046-6D58AD223896}"/>
                </a:ext>
              </a:extLst>
            </p:cNvPr>
            <p:cNvPicPr>
              <a:picLocks noGrp="1" noRot="1" noChangeAspect="1" noMove="1" noResize="1" noEditPoints="1" noAdjustHandles="1" noChangeArrowheads="1" noChangeShapeType="1" noCrop="1"/>
            </p:cNvPicPr>
            <p:nvPr/>
          </p:nvPicPr>
          <p:blipFill>
            <a:blip r:embed="rId3">
              <a:alphaModFix/>
              <a:extLst>
                <a:ext uri="{28A0092B-C50C-407E-A947-70E740481C1C}">
                  <a14:useLocalDpi xmlns:a14="http://schemas.microsoft.com/office/drawing/2010/main" val="0"/>
                </a:ext>
              </a:extLst>
            </a:blip>
            <a:srcRect/>
            <a:stretch/>
          </p:blipFill>
          <p:spPr>
            <a:xfrm>
              <a:off x="691120" y="114302"/>
              <a:ext cx="621018" cy="609598"/>
            </a:xfrm>
            <a:prstGeom prst="rect">
              <a:avLst/>
            </a:prstGeom>
          </p:spPr>
        </p:pic>
        <p:pic>
          <p:nvPicPr>
            <p:cNvPr id="30" name="Picture 29" descr="A black letter with a smile&#10;&#10;Description automatically generated">
              <a:extLst>
                <a:ext uri="{FF2B5EF4-FFF2-40B4-BE49-F238E27FC236}">
                  <a16:creationId xmlns:a16="http://schemas.microsoft.com/office/drawing/2014/main" id="{D3550840-6A73-38F1-B81D-ECA01E19D8CF}"/>
                </a:ext>
              </a:extLst>
            </p:cNvPr>
            <p:cNvPicPr>
              <a:picLocks noGrp="1" noRot="1" noChangeAspect="1" noMove="1" noResize="1" noEditPoints="1" noAdjustHandles="1" noChangeArrowheads="1" noChangeShapeType="1" noCrop="1"/>
            </p:cNvPicPr>
            <p:nvPr/>
          </p:nvPicPr>
          <p:blipFill>
            <a:blip r:embed="rId4">
              <a:alphaModFix amt="50000"/>
              <a:extLst>
                <a:ext uri="{28A0092B-C50C-407E-A947-70E740481C1C}">
                  <a14:useLocalDpi xmlns:a14="http://schemas.microsoft.com/office/drawing/2010/main" val="0"/>
                </a:ext>
              </a:extLst>
            </a:blip>
            <a:stretch>
              <a:fillRect/>
            </a:stretch>
          </p:blipFill>
          <p:spPr>
            <a:xfrm>
              <a:off x="1214041" y="587442"/>
              <a:ext cx="880624" cy="688908"/>
            </a:xfrm>
            <a:prstGeom prst="rect">
              <a:avLst/>
            </a:prstGeom>
            <a:ln>
              <a:noFill/>
            </a:ln>
            <a:effectLst>
              <a:softEdge rad="112500"/>
            </a:effectLst>
          </p:spPr>
        </p:pic>
      </p:grpSp>
      <p:sp>
        <p:nvSpPr>
          <p:cNvPr id="5" name="Rectangle: Rounded Corners 4">
            <a:extLst>
              <a:ext uri="{FF2B5EF4-FFF2-40B4-BE49-F238E27FC236}">
                <a16:creationId xmlns:a16="http://schemas.microsoft.com/office/drawing/2014/main" id="{038AD822-0385-7236-F684-50887046D925}"/>
              </a:ext>
            </a:extLst>
          </p:cNvPr>
          <p:cNvSpPr>
            <a:spLocks noGrp="1" noRot="1" noMove="1" noResize="1" noEditPoints="1" noAdjustHandles="1" noChangeArrowheads="1" noChangeShapeType="1"/>
          </p:cNvSpPr>
          <p:nvPr/>
        </p:nvSpPr>
        <p:spPr>
          <a:xfrm>
            <a:off x="95844" y="5800725"/>
            <a:ext cx="999531" cy="970209"/>
          </a:xfrm>
          <a:prstGeom prst="roundRect">
            <a:avLst/>
          </a:prstGeom>
          <a:blipFill dpi="0" rotWithShape="1">
            <a:blip r:embed="rId5">
              <a:alphaModFix amt="70000"/>
              <a:extLst>
                <a:ext uri="{28A0092B-C50C-407E-A947-70E740481C1C}">
                  <a14:useLocalDpi xmlns:a14="http://schemas.microsoft.com/office/drawing/2010/main" val="0"/>
                </a:ext>
              </a:extLst>
            </a:blip>
            <a:srcRect/>
            <a:stretch>
              <a:fillRect t="-1" b="-19149"/>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554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3" name="Picture 22" descr="A table with green and white text">
            <a:extLst>
              <a:ext uri="{FF2B5EF4-FFF2-40B4-BE49-F238E27FC236}">
                <a16:creationId xmlns:a16="http://schemas.microsoft.com/office/drawing/2014/main" id="{7DD017B5-B476-A677-C1DA-6069748B3E4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09320" y="1372613"/>
            <a:ext cx="9749928" cy="5337234"/>
          </a:xfrm>
          <a:prstGeom prst="rect">
            <a:avLst/>
          </a:prstGeom>
        </p:spPr>
      </p:pic>
      <p:sp>
        <p:nvSpPr>
          <p:cNvPr id="20" name="Content Placeholder 19">
            <a:extLst>
              <a:ext uri="{FF2B5EF4-FFF2-40B4-BE49-F238E27FC236}">
                <a16:creationId xmlns:a16="http://schemas.microsoft.com/office/drawing/2014/main" id="{BEB53110-6A3A-EE98-4645-FEC9E7F3ECAF}"/>
              </a:ext>
            </a:extLst>
          </p:cNvPr>
          <p:cNvSpPr>
            <a:spLocks noGrp="1" noRot="1" noMove="1" noResize="1" noEditPoints="1" noAdjustHandles="1" noChangeArrowheads="1" noChangeShapeType="1"/>
          </p:cNvSpPr>
          <p:nvPr>
            <p:ph idx="1"/>
          </p:nvPr>
        </p:nvSpPr>
        <p:spPr>
          <a:xfrm>
            <a:off x="9959248" y="1421176"/>
            <a:ext cx="3426246" cy="4985517"/>
          </a:xfrm>
        </p:spPr>
        <p:txBody>
          <a:bodyPr anchor="ctr">
            <a:normAutofit/>
          </a:bodyPr>
          <a:lstStyle/>
          <a:p>
            <a:r>
              <a:rPr lang="en-US" sz="2800" dirty="0"/>
              <a:t>Here are Country, Region and Item type wise 19 data record where sales is higher but not get that much profit according to Seles</a:t>
            </a:r>
          </a:p>
        </p:txBody>
      </p:sp>
      <p:grpSp>
        <p:nvGrpSpPr>
          <p:cNvPr id="24" name="Group 23">
            <a:extLst>
              <a:ext uri="{FF2B5EF4-FFF2-40B4-BE49-F238E27FC236}">
                <a16:creationId xmlns:a16="http://schemas.microsoft.com/office/drawing/2014/main" id="{D71E0A1C-B543-4C33-A199-AAB278B85854}"/>
              </a:ext>
            </a:extLst>
          </p:cNvPr>
          <p:cNvGrpSpPr>
            <a:grpSpLocks noGrp="1" noUngrp="1" noRot="1" noMove="1" noResize="1"/>
          </p:cNvGrpSpPr>
          <p:nvPr/>
        </p:nvGrpSpPr>
        <p:grpSpPr>
          <a:xfrm>
            <a:off x="119031" y="96836"/>
            <a:ext cx="1355151" cy="1143000"/>
            <a:chOff x="691120" y="114302"/>
            <a:chExt cx="1403545" cy="1162048"/>
          </a:xfrm>
        </p:grpSpPr>
        <p:pic>
          <p:nvPicPr>
            <p:cNvPr id="25" name="Picture 24">
              <a:extLst>
                <a:ext uri="{FF2B5EF4-FFF2-40B4-BE49-F238E27FC236}">
                  <a16:creationId xmlns:a16="http://schemas.microsoft.com/office/drawing/2014/main" id="{7BB685C5-A7C0-0D87-3FF1-B39E27C93DCE}"/>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691120" y="114302"/>
              <a:ext cx="621018" cy="609598"/>
            </a:xfrm>
            <a:prstGeom prst="rect">
              <a:avLst/>
            </a:prstGeom>
          </p:spPr>
        </p:pic>
        <p:pic>
          <p:nvPicPr>
            <p:cNvPr id="26" name="Picture 25" descr="A black letter with a smile&#10;&#10;Description automatically generated">
              <a:extLst>
                <a:ext uri="{FF2B5EF4-FFF2-40B4-BE49-F238E27FC236}">
                  <a16:creationId xmlns:a16="http://schemas.microsoft.com/office/drawing/2014/main" id="{225F9C01-7E3A-EB42-493F-D73F06D5E8D3}"/>
                </a:ext>
              </a:extLst>
            </p:cNvPr>
            <p:cNvPicPr>
              <a:picLocks noGrp="1" noRot="1" noChangeAspect="1" noMove="1" noResize="1" noEditPoints="1" noAdjustHandles="1" noChangeArrowheads="1" noChangeShapeType="1" noCrop="1"/>
            </p:cNvPicPr>
            <p:nvPr/>
          </p:nvPicPr>
          <p:blipFill>
            <a:blip r:embed="rId5">
              <a:alphaModFix amt="50000"/>
              <a:extLst>
                <a:ext uri="{28A0092B-C50C-407E-A947-70E740481C1C}">
                  <a14:useLocalDpi xmlns:a14="http://schemas.microsoft.com/office/drawing/2010/main" val="0"/>
                </a:ext>
              </a:extLst>
            </a:blip>
            <a:stretch>
              <a:fillRect/>
            </a:stretch>
          </p:blipFill>
          <p:spPr>
            <a:xfrm>
              <a:off x="1214041" y="587442"/>
              <a:ext cx="880624" cy="688908"/>
            </a:xfrm>
            <a:prstGeom prst="rect">
              <a:avLst/>
            </a:prstGeom>
            <a:ln>
              <a:noFill/>
            </a:ln>
            <a:effectLst>
              <a:softEdge rad="112500"/>
            </a:effectLst>
          </p:spPr>
        </p:pic>
      </p:grpSp>
      <p:sp>
        <p:nvSpPr>
          <p:cNvPr id="2" name="Content Placeholder 19">
            <a:extLst>
              <a:ext uri="{FF2B5EF4-FFF2-40B4-BE49-F238E27FC236}">
                <a16:creationId xmlns:a16="http://schemas.microsoft.com/office/drawing/2014/main" id="{4E843864-89C0-0802-F776-E93D21E16694}"/>
              </a:ext>
            </a:extLst>
          </p:cNvPr>
          <p:cNvSpPr txBox="1">
            <a:spLocks noGrp="1" noRot="1" noMove="1" noResize="1" noEditPoints="1" noAdjustHandles="1" noChangeArrowheads="1" noChangeShapeType="1"/>
          </p:cNvSpPr>
          <p:nvPr/>
        </p:nvSpPr>
        <p:spPr>
          <a:xfrm>
            <a:off x="1733550" y="159688"/>
            <a:ext cx="10591800" cy="102500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400" cap="none" spc="50" dirty="0">
                <a:ln w="0"/>
                <a:effectLst>
                  <a:innerShdw blurRad="63500" dist="50800" dir="13500000">
                    <a:srgbClr val="000000">
                      <a:alpha val="50000"/>
                    </a:srgbClr>
                  </a:innerShdw>
                </a:effectLst>
              </a:rPr>
              <a:t>Let's have a quick look over the data set to find the reason behind "not highly positive correlation between sales and profit"</a:t>
            </a:r>
          </a:p>
        </p:txBody>
      </p:sp>
      <p:pic>
        <p:nvPicPr>
          <p:cNvPr id="3" name="Picture 2">
            <a:extLst>
              <a:ext uri="{FF2B5EF4-FFF2-40B4-BE49-F238E27FC236}">
                <a16:creationId xmlns:a16="http://schemas.microsoft.com/office/drawing/2014/main" id="{2479146B-5A9A-A154-ABA2-A10BFA4CD9D2}"/>
              </a:ext>
            </a:extLst>
          </p:cNvPr>
          <p:cNvPicPr>
            <a:picLocks noGrp="1" noRot="1" noMove="1" noResize="1" noEditPoints="1" noAdjustHandles="1" noChangeArrowheads="1" noChangeShapeType="1" noCrop="1"/>
          </p:cNvPicPr>
          <p:nvPr/>
        </p:nvPicPr>
        <p:blipFill>
          <a:blip r:embed="rId6"/>
          <a:stretch>
            <a:fillRect/>
          </a:stretch>
        </p:blipFill>
        <p:spPr>
          <a:xfrm>
            <a:off x="12597138" y="77546"/>
            <a:ext cx="999831" cy="969348"/>
          </a:xfrm>
          <a:prstGeom prst="rect">
            <a:avLst/>
          </a:prstGeom>
        </p:spPr>
      </p:pic>
    </p:spTree>
    <p:extLst>
      <p:ext uri="{BB962C8B-B14F-4D97-AF65-F5344CB8AC3E}">
        <p14:creationId xmlns:p14="http://schemas.microsoft.com/office/powerpoint/2010/main" val="266018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BEB53110-6A3A-EE98-4645-FEC9E7F3ECAF}"/>
              </a:ext>
            </a:extLst>
          </p:cNvPr>
          <p:cNvSpPr>
            <a:spLocks noGrp="1" noRot="1" noMove="1" noResize="1" noEditPoints="1" noAdjustHandles="1" noChangeArrowheads="1" noChangeShapeType="1"/>
          </p:cNvSpPr>
          <p:nvPr>
            <p:ph idx="1"/>
          </p:nvPr>
        </p:nvSpPr>
        <p:spPr>
          <a:xfrm>
            <a:off x="10179588" y="1239836"/>
            <a:ext cx="3404212" cy="5339988"/>
          </a:xfrm>
        </p:spPr>
        <p:txBody>
          <a:bodyPr anchor="ctr">
            <a:normAutofit/>
          </a:bodyPr>
          <a:lstStyle/>
          <a:p>
            <a:r>
              <a:rPr lang="en-US" sz="2800" dirty="0"/>
              <a:t>This is a clear view of “C” group data from order priority</a:t>
            </a:r>
          </a:p>
          <a:p>
            <a:r>
              <a:rPr lang="en-US" sz="2800" dirty="0"/>
              <a:t>As “C” group of order priority is highly responsible for downward sales trend</a:t>
            </a:r>
          </a:p>
        </p:txBody>
      </p:sp>
      <p:grpSp>
        <p:nvGrpSpPr>
          <p:cNvPr id="24" name="Group 23">
            <a:extLst>
              <a:ext uri="{FF2B5EF4-FFF2-40B4-BE49-F238E27FC236}">
                <a16:creationId xmlns:a16="http://schemas.microsoft.com/office/drawing/2014/main" id="{D71E0A1C-B543-4C33-A199-AAB278B85854}"/>
              </a:ext>
            </a:extLst>
          </p:cNvPr>
          <p:cNvGrpSpPr>
            <a:grpSpLocks noGrp="1" noUngrp="1" noRot="1" noMove="1" noResize="1"/>
          </p:cNvGrpSpPr>
          <p:nvPr/>
        </p:nvGrpSpPr>
        <p:grpSpPr>
          <a:xfrm>
            <a:off x="119031" y="96836"/>
            <a:ext cx="1355151" cy="1143000"/>
            <a:chOff x="691120" y="114302"/>
            <a:chExt cx="1403545" cy="1162048"/>
          </a:xfrm>
        </p:grpSpPr>
        <p:pic>
          <p:nvPicPr>
            <p:cNvPr id="25" name="Picture 24">
              <a:extLst>
                <a:ext uri="{FF2B5EF4-FFF2-40B4-BE49-F238E27FC236}">
                  <a16:creationId xmlns:a16="http://schemas.microsoft.com/office/drawing/2014/main" id="{7BB685C5-A7C0-0D87-3FF1-B39E27C93DCE}"/>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691120" y="114302"/>
              <a:ext cx="621018" cy="609598"/>
            </a:xfrm>
            <a:prstGeom prst="rect">
              <a:avLst/>
            </a:prstGeom>
          </p:spPr>
        </p:pic>
        <p:pic>
          <p:nvPicPr>
            <p:cNvPr id="26" name="Picture 25" descr="A black letter with a smile&#10;&#10;Description automatically generated">
              <a:extLst>
                <a:ext uri="{FF2B5EF4-FFF2-40B4-BE49-F238E27FC236}">
                  <a16:creationId xmlns:a16="http://schemas.microsoft.com/office/drawing/2014/main" id="{225F9C01-7E3A-EB42-493F-D73F06D5E8D3}"/>
                </a:ext>
              </a:extLst>
            </p:cNvPr>
            <p:cNvPicPr>
              <a:picLocks noGrp="1" noRot="1" noChangeAspect="1" noMove="1" noResize="1" noEditPoints="1" noAdjustHandles="1" noChangeArrowheads="1" noChangeShapeType="1" noCrop="1"/>
            </p:cNvPicPr>
            <p:nvPr/>
          </p:nvPicPr>
          <p:blipFill>
            <a:blip r:embed="rId4">
              <a:alphaModFix amt="50000"/>
              <a:extLst>
                <a:ext uri="{28A0092B-C50C-407E-A947-70E740481C1C}">
                  <a14:useLocalDpi xmlns:a14="http://schemas.microsoft.com/office/drawing/2010/main" val="0"/>
                </a:ext>
              </a:extLst>
            </a:blip>
            <a:stretch>
              <a:fillRect/>
            </a:stretch>
          </p:blipFill>
          <p:spPr>
            <a:xfrm>
              <a:off x="1214041" y="587442"/>
              <a:ext cx="880624" cy="688908"/>
            </a:xfrm>
            <a:prstGeom prst="rect">
              <a:avLst/>
            </a:prstGeom>
            <a:ln>
              <a:noFill/>
            </a:ln>
            <a:effectLst>
              <a:softEdge rad="112500"/>
            </a:effectLst>
          </p:spPr>
        </p:pic>
      </p:grpSp>
      <p:pic>
        <p:nvPicPr>
          <p:cNvPr id="5" name="Picture 4" descr="A table with names and numbers">
            <a:extLst>
              <a:ext uri="{FF2B5EF4-FFF2-40B4-BE49-F238E27FC236}">
                <a16:creationId xmlns:a16="http://schemas.microsoft.com/office/drawing/2014/main" id="{2A4034AB-15DC-4575-B5BC-B64C8D75A67F}"/>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132200" y="1377108"/>
            <a:ext cx="10014337" cy="5339988"/>
          </a:xfrm>
          <a:prstGeom prst="rect">
            <a:avLst/>
          </a:prstGeom>
        </p:spPr>
      </p:pic>
      <p:sp>
        <p:nvSpPr>
          <p:cNvPr id="2" name="Content Placeholder 19">
            <a:extLst>
              <a:ext uri="{FF2B5EF4-FFF2-40B4-BE49-F238E27FC236}">
                <a16:creationId xmlns:a16="http://schemas.microsoft.com/office/drawing/2014/main" id="{F1B17F0D-AB52-0447-7CA6-70EED1F52865}"/>
              </a:ext>
            </a:extLst>
          </p:cNvPr>
          <p:cNvSpPr txBox="1">
            <a:spLocks noGrp="1" noRot="1" noMove="1" noResize="1" noEditPoints="1" noAdjustHandles="1" noChangeArrowheads="1" noChangeShapeType="1"/>
          </p:cNvSpPr>
          <p:nvPr/>
        </p:nvSpPr>
        <p:spPr>
          <a:xfrm>
            <a:off x="1888234" y="321180"/>
            <a:ext cx="9008366" cy="75052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600" dirty="0"/>
              <a:t>Let's Deep drive on to key driver of downward Trend</a:t>
            </a:r>
          </a:p>
        </p:txBody>
      </p:sp>
      <p:pic>
        <p:nvPicPr>
          <p:cNvPr id="3" name="Picture 2">
            <a:extLst>
              <a:ext uri="{FF2B5EF4-FFF2-40B4-BE49-F238E27FC236}">
                <a16:creationId xmlns:a16="http://schemas.microsoft.com/office/drawing/2014/main" id="{0DFE3EE1-98B0-F840-6AB1-6C21217343E3}"/>
              </a:ext>
            </a:extLst>
          </p:cNvPr>
          <p:cNvPicPr>
            <a:picLocks noGrp="1" noRot="1" noChangeAspect="1" noMove="1" noResize="1" noEditPoints="1" noAdjustHandles="1" noChangeArrowheads="1" noChangeShapeType="1" noCrop="1"/>
          </p:cNvPicPr>
          <p:nvPr/>
        </p:nvPicPr>
        <p:blipFill>
          <a:blip r:embed="rId6"/>
          <a:stretch>
            <a:fillRect/>
          </a:stretch>
        </p:blipFill>
        <p:spPr>
          <a:xfrm>
            <a:off x="12597138" y="77546"/>
            <a:ext cx="999831" cy="969348"/>
          </a:xfrm>
          <a:prstGeom prst="rect">
            <a:avLst/>
          </a:prstGeom>
        </p:spPr>
      </p:pic>
    </p:spTree>
    <p:extLst>
      <p:ext uri="{BB962C8B-B14F-4D97-AF65-F5344CB8AC3E}">
        <p14:creationId xmlns:p14="http://schemas.microsoft.com/office/powerpoint/2010/main" val="26663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D9B3-F3ED-CB6B-9F34-9658643460A9}"/>
              </a:ext>
            </a:extLst>
          </p:cNvPr>
          <p:cNvSpPr>
            <a:spLocks noGrp="1" noRot="1" noMove="1" noResize="1" noEditPoints="1" noAdjustHandles="1" noChangeArrowheads="1" noChangeShapeType="1"/>
          </p:cNvSpPr>
          <p:nvPr>
            <p:ph type="title"/>
          </p:nvPr>
        </p:nvSpPr>
        <p:spPr/>
        <p:txBody>
          <a:bodyPr>
            <a:normAutofit/>
          </a:bodyPr>
          <a:lstStyle/>
          <a:p>
            <a:r>
              <a:rPr lang="en-US" sz="4400" dirty="0"/>
              <a:t>Problem Statement:</a:t>
            </a:r>
          </a:p>
        </p:txBody>
      </p:sp>
      <p:graphicFrame>
        <p:nvGraphicFramePr>
          <p:cNvPr id="7" name="Content Placeholder 2">
            <a:extLst>
              <a:ext uri="{FF2B5EF4-FFF2-40B4-BE49-F238E27FC236}">
                <a16:creationId xmlns:a16="http://schemas.microsoft.com/office/drawing/2014/main" id="{CFFF8013-B362-B3B6-6A24-C2FAD471E3DC}"/>
              </a:ext>
            </a:extLst>
          </p:cNvPr>
          <p:cNvGraphicFramePr>
            <a:graphicFrameLocks noGrp="1" noDrilldown="1" noMove="1" noResize="1"/>
          </p:cNvGraphicFramePr>
          <p:nvPr>
            <p:ph idx="1"/>
            <p:extLst>
              <p:ext uri="{D42A27DB-BD31-4B8C-83A1-F6EECF244321}">
                <p14:modId xmlns:p14="http://schemas.microsoft.com/office/powerpoint/2010/main" val="60914146"/>
              </p:ext>
            </p:extLst>
          </p:nvPr>
        </p:nvGraphicFramePr>
        <p:xfrm>
          <a:off x="1028700" y="2095505"/>
          <a:ext cx="11647488" cy="3695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CCA68D7A-9CE3-CFFD-0A7C-965864A41458}"/>
              </a:ext>
            </a:extLst>
          </p:cNvPr>
          <p:cNvGrpSpPr>
            <a:grpSpLocks noGrp="1" noUngrp="1" noRot="1" noMove="1" noResize="1"/>
          </p:cNvGrpSpPr>
          <p:nvPr/>
        </p:nvGrpSpPr>
        <p:grpSpPr>
          <a:xfrm>
            <a:off x="119031" y="96836"/>
            <a:ext cx="1355151" cy="1143000"/>
            <a:chOff x="691120" y="114302"/>
            <a:chExt cx="1403545" cy="1162048"/>
          </a:xfrm>
        </p:grpSpPr>
        <p:pic>
          <p:nvPicPr>
            <p:cNvPr id="6" name="Picture 5">
              <a:extLst>
                <a:ext uri="{FF2B5EF4-FFF2-40B4-BE49-F238E27FC236}">
                  <a16:creationId xmlns:a16="http://schemas.microsoft.com/office/drawing/2014/main" id="{A8E1B8D7-3270-99AC-C095-2332DB37F71D}"/>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691120" y="114302"/>
              <a:ext cx="621018" cy="609598"/>
            </a:xfrm>
            <a:prstGeom prst="rect">
              <a:avLst/>
            </a:prstGeom>
          </p:spPr>
        </p:pic>
        <p:pic>
          <p:nvPicPr>
            <p:cNvPr id="8" name="Picture 7" descr="A black letter with a smile&#10;&#10;Description automatically generated">
              <a:extLst>
                <a:ext uri="{FF2B5EF4-FFF2-40B4-BE49-F238E27FC236}">
                  <a16:creationId xmlns:a16="http://schemas.microsoft.com/office/drawing/2014/main" id="{EFFAEB16-14E9-F013-3E87-006142C389FF}"/>
                </a:ext>
              </a:extLst>
            </p:cNvPr>
            <p:cNvPicPr>
              <a:picLocks noGrp="1" noRot="1" noChangeAspect="1" noMove="1" noResize="1" noEditPoints="1" noAdjustHandles="1" noChangeArrowheads="1" noChangeShapeType="1" noCrop="1"/>
            </p:cNvPicPr>
            <p:nvPr/>
          </p:nvPicPr>
          <p:blipFill>
            <a:blip r:embed="rId8">
              <a:alphaModFix amt="50000"/>
              <a:extLst>
                <a:ext uri="{28A0092B-C50C-407E-A947-70E740481C1C}">
                  <a14:useLocalDpi xmlns:a14="http://schemas.microsoft.com/office/drawing/2010/main" val="0"/>
                </a:ext>
              </a:extLst>
            </a:blip>
            <a:stretch>
              <a:fillRect/>
            </a:stretch>
          </p:blipFill>
          <p:spPr>
            <a:xfrm>
              <a:off x="1214041" y="587442"/>
              <a:ext cx="880624" cy="688908"/>
            </a:xfrm>
            <a:prstGeom prst="rect">
              <a:avLst/>
            </a:prstGeom>
            <a:ln>
              <a:noFill/>
            </a:ln>
            <a:effectLst>
              <a:softEdge rad="112500"/>
            </a:effectLst>
          </p:spPr>
        </p:pic>
      </p:grpSp>
      <p:sp>
        <p:nvSpPr>
          <p:cNvPr id="3" name="Rectangle: Rounded Corners 2">
            <a:extLst>
              <a:ext uri="{FF2B5EF4-FFF2-40B4-BE49-F238E27FC236}">
                <a16:creationId xmlns:a16="http://schemas.microsoft.com/office/drawing/2014/main" id="{B7555586-A34B-76C8-242E-7AD17E7E1F99}"/>
              </a:ext>
            </a:extLst>
          </p:cNvPr>
          <p:cNvSpPr>
            <a:spLocks noGrp="1" noRot="1" noMove="1" noResize="1" noEditPoints="1" noAdjustHandles="1" noChangeArrowheads="1" noChangeShapeType="1"/>
          </p:cNvSpPr>
          <p:nvPr/>
        </p:nvSpPr>
        <p:spPr>
          <a:xfrm>
            <a:off x="95844" y="5800725"/>
            <a:ext cx="999531" cy="970209"/>
          </a:xfrm>
          <a:prstGeom prst="roundRect">
            <a:avLst/>
          </a:prstGeom>
          <a:blipFill dpi="0" rotWithShape="1">
            <a:blip r:embed="rId9">
              <a:alphaModFix amt="70000"/>
              <a:extLst>
                <a:ext uri="{28A0092B-C50C-407E-A947-70E740481C1C}">
                  <a14:useLocalDpi xmlns:a14="http://schemas.microsoft.com/office/drawing/2010/main" val="0"/>
                </a:ext>
              </a:extLst>
            </a:blip>
            <a:srcRect/>
            <a:stretch>
              <a:fillRect t="-1" b="-19149"/>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057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B12D-E29C-DE4B-B902-958D9F736DD9}"/>
              </a:ext>
            </a:extLst>
          </p:cNvPr>
          <p:cNvSpPr>
            <a:spLocks noGrp="1" noRot="1" noMove="1" noResize="1" noEditPoints="1" noAdjustHandles="1" noChangeArrowheads="1" noChangeShapeType="1"/>
          </p:cNvSpPr>
          <p:nvPr>
            <p:ph type="title"/>
          </p:nvPr>
        </p:nvSpPr>
        <p:spPr>
          <a:xfrm>
            <a:off x="1733201" y="1004342"/>
            <a:ext cx="10783002" cy="1553182"/>
          </a:xfrm>
        </p:spPr>
        <p:txBody>
          <a:bodyPr>
            <a:normAutofit/>
          </a:bodyPr>
          <a:lstStyle/>
          <a:p>
            <a:r>
              <a:rPr lang="en-US" sz="4500" dirty="0">
                <a:effectLst>
                  <a:glow rad="63500">
                    <a:schemeClr val="accent1">
                      <a:satMod val="175000"/>
                      <a:alpha val="40000"/>
                    </a:schemeClr>
                  </a:glow>
                  <a:outerShdw blurRad="50800" dist="63500" dir="2700000" algn="tl" rotWithShape="0">
                    <a:srgbClr val="000000">
                      <a:alpha val="48000"/>
                    </a:srgbClr>
                  </a:outerShdw>
                  <a:reflection blurRad="6350" stA="50000" endA="300" endPos="50000" dist="29997" dir="5400000" sy="-100000" algn="bl" rotWithShape="0"/>
                </a:effectLst>
              </a:rPr>
              <a:t>Main KPIs</a:t>
            </a:r>
          </a:p>
        </p:txBody>
      </p:sp>
      <p:graphicFrame>
        <p:nvGraphicFramePr>
          <p:cNvPr id="8" name="Content Placeholder 2">
            <a:extLst>
              <a:ext uri="{FF2B5EF4-FFF2-40B4-BE49-F238E27FC236}">
                <a16:creationId xmlns:a16="http://schemas.microsoft.com/office/drawing/2014/main" id="{9F56A249-8675-6604-7861-65B2505C4C66}"/>
              </a:ext>
            </a:extLst>
          </p:cNvPr>
          <p:cNvGraphicFramePr>
            <a:graphicFrameLocks noGrp="1" noDrilldown="1" noMove="1" noResize="1"/>
          </p:cNvGraphicFramePr>
          <p:nvPr>
            <p:ph idx="1"/>
            <p:extLst>
              <p:ext uri="{D42A27DB-BD31-4B8C-83A1-F6EECF244321}">
                <p14:modId xmlns:p14="http://schemas.microsoft.com/office/powerpoint/2010/main" val="2577655277"/>
              </p:ext>
            </p:extLst>
          </p:nvPr>
        </p:nvGraphicFramePr>
        <p:xfrm>
          <a:off x="1113727" y="2967775"/>
          <a:ext cx="11660009" cy="3424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98476CF7-6690-6B21-03CF-BB898356DCA2}"/>
              </a:ext>
            </a:extLst>
          </p:cNvPr>
          <p:cNvGrpSpPr>
            <a:grpSpLocks noGrp="1" noUngrp="1" noRot="1" noMove="1" noResize="1"/>
          </p:cNvGrpSpPr>
          <p:nvPr/>
        </p:nvGrpSpPr>
        <p:grpSpPr>
          <a:xfrm>
            <a:off x="9896952" y="1343025"/>
            <a:ext cx="3390895" cy="5514975"/>
            <a:chOff x="85730" y="1343029"/>
            <a:chExt cx="3390895" cy="5514975"/>
          </a:xfrm>
        </p:grpSpPr>
        <p:sp>
          <p:nvSpPr>
            <p:cNvPr id="3" name="Rectangle: Rounded Corners 2">
              <a:extLst>
                <a:ext uri="{FF2B5EF4-FFF2-40B4-BE49-F238E27FC236}">
                  <a16:creationId xmlns:a16="http://schemas.microsoft.com/office/drawing/2014/main" id="{D9E8096F-6AE2-4159-F457-BD8D41882E93}"/>
                </a:ext>
              </a:extLst>
            </p:cNvPr>
            <p:cNvSpPr>
              <a:spLocks noGrp="1" noRot="1" noMove="1" noResize="1" noEditPoints="1" noAdjustHandles="1" noChangeArrowheads="1" noChangeShapeType="1"/>
            </p:cNvSpPr>
            <p:nvPr/>
          </p:nvSpPr>
          <p:spPr>
            <a:xfrm>
              <a:off x="85730" y="1390650"/>
              <a:ext cx="3390895" cy="5303839"/>
            </a:xfrm>
            <a:prstGeom prst="roundRec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CA2C03E-0C72-4EBE-EB32-B0BE40B12EF8}"/>
                </a:ext>
              </a:extLst>
            </p:cNvPr>
            <p:cNvSpPr txBox="1">
              <a:spLocks noGrp="1" noRot="1" noMove="1" noResize="1" noEditPoints="1" noAdjustHandles="1" noChangeArrowheads="1" noChangeShapeType="1"/>
            </p:cNvSpPr>
            <p:nvPr/>
          </p:nvSpPr>
          <p:spPr>
            <a:xfrm>
              <a:off x="276230" y="1343029"/>
              <a:ext cx="2933699" cy="5514975"/>
            </a:xfrm>
            <a:prstGeom prst="rect">
              <a:avLst/>
            </a:prstGeom>
          </p:spPr>
          <p:txBody>
            <a:bodyPr vert="horz" lIns="91439" tIns="45720" rIns="91439"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3800" dirty="0">
                  <a:latin typeface="Arial Narrow" panose="020B0606020202030204" pitchFamily="34" charset="0"/>
                  <a:cs typeface="Aldhabi" panose="020F0502020204030204" pitchFamily="2" charset="-78"/>
                </a:rPr>
                <a:t>By analyzing </a:t>
              </a:r>
            </a:p>
            <a:p>
              <a:pPr algn="l"/>
              <a:r>
                <a:rPr lang="en-US" sz="3800" dirty="0">
                  <a:latin typeface="Arial Narrow" panose="020B0606020202030204" pitchFamily="34" charset="0"/>
                  <a:cs typeface="Aldhabi" panose="020F0502020204030204" pitchFamily="2" charset="-78"/>
                </a:rPr>
                <a:t>the Sales dataset </a:t>
              </a:r>
            </a:p>
            <a:p>
              <a:pPr algn="l"/>
              <a:r>
                <a:rPr lang="en-US" sz="3800" dirty="0">
                  <a:latin typeface="Arial Narrow" panose="020B0606020202030204" pitchFamily="34" charset="0"/>
                  <a:cs typeface="Aldhabi" panose="020F0502020204030204" pitchFamily="2" charset="-78"/>
                </a:rPr>
                <a:t>we get Those</a:t>
              </a:r>
            </a:p>
            <a:p>
              <a:pPr algn="l"/>
              <a:r>
                <a:rPr lang="en-US" sz="3800" dirty="0">
                  <a:latin typeface="Arial Narrow" panose="020B0606020202030204" pitchFamily="34" charset="0"/>
                  <a:cs typeface="Aldhabi" panose="020F0502020204030204" pitchFamily="2" charset="-78"/>
                </a:rPr>
                <a:t>Insides Let's move step by step</a:t>
              </a:r>
            </a:p>
          </p:txBody>
        </p:sp>
      </p:grpSp>
      <p:grpSp>
        <p:nvGrpSpPr>
          <p:cNvPr id="5" name="Group 4">
            <a:extLst>
              <a:ext uri="{FF2B5EF4-FFF2-40B4-BE49-F238E27FC236}">
                <a16:creationId xmlns:a16="http://schemas.microsoft.com/office/drawing/2014/main" id="{CD4BA718-60FE-C30B-F149-B484A0BDE34D}"/>
              </a:ext>
            </a:extLst>
          </p:cNvPr>
          <p:cNvGrpSpPr>
            <a:grpSpLocks noGrp="1" noUngrp="1" noRot="1" noMove="1" noResize="1"/>
          </p:cNvGrpSpPr>
          <p:nvPr/>
        </p:nvGrpSpPr>
        <p:grpSpPr>
          <a:xfrm>
            <a:off x="119031" y="96836"/>
            <a:ext cx="1355151" cy="1143000"/>
            <a:chOff x="691120" y="114302"/>
            <a:chExt cx="1403545" cy="1162048"/>
          </a:xfrm>
        </p:grpSpPr>
        <p:pic>
          <p:nvPicPr>
            <p:cNvPr id="7" name="Picture 6">
              <a:extLst>
                <a:ext uri="{FF2B5EF4-FFF2-40B4-BE49-F238E27FC236}">
                  <a16:creationId xmlns:a16="http://schemas.microsoft.com/office/drawing/2014/main" id="{0DB0433D-4720-F1F3-F6C9-CC032AADA52F}"/>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691120" y="114302"/>
              <a:ext cx="621018" cy="609598"/>
            </a:xfrm>
            <a:prstGeom prst="rect">
              <a:avLst/>
            </a:prstGeom>
          </p:spPr>
        </p:pic>
        <p:pic>
          <p:nvPicPr>
            <p:cNvPr id="9" name="Picture 8" descr="A black letter with a smile&#10;&#10;Description automatically generated">
              <a:extLst>
                <a:ext uri="{FF2B5EF4-FFF2-40B4-BE49-F238E27FC236}">
                  <a16:creationId xmlns:a16="http://schemas.microsoft.com/office/drawing/2014/main" id="{65DDAA61-CE01-6EF4-1167-49EC82D22099}"/>
                </a:ext>
              </a:extLst>
            </p:cNvPr>
            <p:cNvPicPr>
              <a:picLocks noGrp="1" noRot="1" noChangeAspect="1" noMove="1" noResize="1" noEditPoints="1" noAdjustHandles="1" noChangeArrowheads="1" noChangeShapeType="1" noCrop="1"/>
            </p:cNvPicPr>
            <p:nvPr/>
          </p:nvPicPr>
          <p:blipFill>
            <a:blip r:embed="rId8">
              <a:alphaModFix amt="50000"/>
              <a:extLst>
                <a:ext uri="{28A0092B-C50C-407E-A947-70E740481C1C}">
                  <a14:useLocalDpi xmlns:a14="http://schemas.microsoft.com/office/drawing/2010/main" val="0"/>
                </a:ext>
              </a:extLst>
            </a:blip>
            <a:stretch>
              <a:fillRect/>
            </a:stretch>
          </p:blipFill>
          <p:spPr>
            <a:xfrm>
              <a:off x="1214041" y="587442"/>
              <a:ext cx="880624" cy="688908"/>
            </a:xfrm>
            <a:prstGeom prst="rect">
              <a:avLst/>
            </a:prstGeom>
            <a:ln>
              <a:noFill/>
            </a:ln>
            <a:effectLst>
              <a:softEdge rad="112500"/>
            </a:effectLst>
          </p:spPr>
        </p:pic>
      </p:grpSp>
      <p:sp>
        <p:nvSpPr>
          <p:cNvPr id="6" name="Rectangle: Rounded Corners 5">
            <a:extLst>
              <a:ext uri="{FF2B5EF4-FFF2-40B4-BE49-F238E27FC236}">
                <a16:creationId xmlns:a16="http://schemas.microsoft.com/office/drawing/2014/main" id="{13A2F2E9-EAE6-BB8A-6CB7-FFCDBB8CA9A7}"/>
              </a:ext>
            </a:extLst>
          </p:cNvPr>
          <p:cNvSpPr>
            <a:spLocks noGrp="1" noRot="1" noMove="1" noResize="1" noEditPoints="1" noAdjustHandles="1" noChangeArrowheads="1" noChangeShapeType="1"/>
          </p:cNvSpPr>
          <p:nvPr/>
        </p:nvSpPr>
        <p:spPr>
          <a:xfrm>
            <a:off x="95844" y="5800725"/>
            <a:ext cx="999531" cy="970209"/>
          </a:xfrm>
          <a:prstGeom prst="roundRect">
            <a:avLst/>
          </a:prstGeom>
          <a:blipFill dpi="0" rotWithShape="1">
            <a:blip r:embed="rId9">
              <a:alphaModFix amt="70000"/>
              <a:extLst>
                <a:ext uri="{28A0092B-C50C-407E-A947-70E740481C1C}">
                  <a14:useLocalDpi xmlns:a14="http://schemas.microsoft.com/office/drawing/2010/main" val="0"/>
                </a:ext>
              </a:extLst>
            </a:blip>
            <a:srcRect/>
            <a:stretch>
              <a:fillRect t="-1" b="-19149"/>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845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7391E24-5891-45D3-81C2-181BB32FE154}"/>
              </a:ext>
            </a:extLst>
          </p:cNvPr>
          <p:cNvSpPr>
            <a:spLocks noGrp="1" noRot="1" noMove="1" noResize="1" noEditPoints="1" noAdjustHandles="1" noChangeArrowheads="1" noChangeShapeType="1"/>
          </p:cNvSpPr>
          <p:nvPr>
            <p:ph type="title"/>
          </p:nvPr>
        </p:nvSpPr>
        <p:spPr>
          <a:xfrm>
            <a:off x="6858000" y="330506"/>
            <a:ext cx="5895525" cy="1141205"/>
          </a:xfrm>
        </p:spPr>
        <p:txBody>
          <a:bodyPr>
            <a:normAutofit/>
          </a:bodyPr>
          <a:lstStyle/>
          <a:p>
            <a:r>
              <a:rPr lang="en-US" dirty="0">
                <a:effectLst>
                  <a:glow rad="101600">
                    <a:schemeClr val="accent1">
                      <a:satMod val="175000"/>
                      <a:alpha val="40000"/>
                    </a:schemeClr>
                  </a:glow>
                  <a:outerShdw blurRad="50800" dist="63500" dir="2700000" algn="tl" rotWithShape="0">
                    <a:srgbClr val="000000">
                      <a:alpha val="48000"/>
                    </a:srgbClr>
                  </a:outerShdw>
                  <a:reflection blurRad="6350" stA="50000" endA="300" endPos="50000" dist="60007" dir="5400000" sy="-100000" algn="bl" rotWithShape="0"/>
                </a:effectLst>
              </a:rPr>
              <a:t>Key Inside</a:t>
            </a:r>
          </a:p>
        </p:txBody>
      </p:sp>
      <p:sp>
        <p:nvSpPr>
          <p:cNvPr id="21" name="Rectangle 20">
            <a:extLst>
              <a:ext uri="{FF2B5EF4-FFF2-40B4-BE49-F238E27FC236}">
                <a16:creationId xmlns:a16="http://schemas.microsoft.com/office/drawing/2014/main" id="{A972A6A6-5791-4206-8FC4-FDF4BCD32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505" y="488844"/>
            <a:ext cx="3023709" cy="350683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1E026DD-3C04-4BD8-A904-90C1D6FE1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336" y="488843"/>
            <a:ext cx="2498400" cy="2582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6616CB-20DE-4981-A28A-5DE46F6F3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0735" y="4164748"/>
            <a:ext cx="3020480" cy="2172123"/>
          </a:xfrm>
          <a:prstGeom prst="rect">
            <a:avLst/>
          </a:prstGeom>
          <a:solidFill>
            <a:schemeClr val="bg2">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816DE69-F3C5-477A-8A89-C672A2A5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336" y="3260035"/>
            <a:ext cx="2498400" cy="306862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CD4BA718-60FE-C30B-F149-B484A0BDE34D}"/>
              </a:ext>
            </a:extLst>
          </p:cNvPr>
          <p:cNvGrpSpPr>
            <a:grpSpLocks noGrp="1" noUngrp="1" noRot="1" noMove="1" noResize="1"/>
          </p:cNvGrpSpPr>
          <p:nvPr/>
        </p:nvGrpSpPr>
        <p:grpSpPr>
          <a:xfrm>
            <a:off x="733111" y="1141205"/>
            <a:ext cx="2698976" cy="2202107"/>
            <a:chOff x="691121" y="114302"/>
            <a:chExt cx="1450926" cy="1162048"/>
          </a:xfrm>
        </p:grpSpPr>
        <p:pic>
          <p:nvPicPr>
            <p:cNvPr id="7" name="Picture 6">
              <a:extLst>
                <a:ext uri="{FF2B5EF4-FFF2-40B4-BE49-F238E27FC236}">
                  <a16:creationId xmlns:a16="http://schemas.microsoft.com/office/drawing/2014/main" id="{0DB0433D-4720-F1F3-F6C9-CC032AADA52F}"/>
                </a:ext>
              </a:extLst>
            </p:cNvPr>
            <p:cNvPicPr>
              <a:picLocks noGrp="1" noRot="1" noChangeAspect="1" noMove="1" noResize="1" noEditPoints="1" noAdjustHandles="1" noChangeArrowheads="1" noChangeShapeType="1" noCrop="1"/>
            </p:cNvPicPr>
            <p:nvPr/>
          </p:nvPicPr>
          <p:blipFill>
            <a:blip r:embed="rId3">
              <a:alphaModFix/>
              <a:extLst>
                <a:ext uri="{28A0092B-C50C-407E-A947-70E740481C1C}">
                  <a14:useLocalDpi xmlns:a14="http://schemas.microsoft.com/office/drawing/2010/main" val="0"/>
                </a:ext>
              </a:extLst>
            </a:blip>
            <a:srcRect/>
            <a:stretch/>
          </p:blipFill>
          <p:spPr>
            <a:xfrm>
              <a:off x="691121" y="114302"/>
              <a:ext cx="621018" cy="609598"/>
            </a:xfrm>
            <a:prstGeom prst="rect">
              <a:avLst/>
            </a:prstGeom>
          </p:spPr>
        </p:pic>
        <p:pic>
          <p:nvPicPr>
            <p:cNvPr id="9" name="Picture 8" descr="A black letter with a smile&#10;&#10;Description automatically generated">
              <a:extLst>
                <a:ext uri="{FF2B5EF4-FFF2-40B4-BE49-F238E27FC236}">
                  <a16:creationId xmlns:a16="http://schemas.microsoft.com/office/drawing/2014/main" id="{65DDAA61-CE01-6EF4-1167-49EC82D22099}"/>
                </a:ext>
              </a:extLst>
            </p:cNvPr>
            <p:cNvPicPr>
              <a:picLocks noGrp="1" noRot="1" noChangeAspect="1" noMove="1" noResize="1" noEditPoints="1" noAdjustHandles="1" noChangeArrowheads="1" noChangeShapeType="1" noCrop="1"/>
            </p:cNvPicPr>
            <p:nvPr/>
          </p:nvPicPr>
          <p:blipFill>
            <a:blip r:embed="rId4">
              <a:alphaModFix amt="50000"/>
              <a:extLst>
                <a:ext uri="{28A0092B-C50C-407E-A947-70E740481C1C}">
                  <a14:useLocalDpi xmlns:a14="http://schemas.microsoft.com/office/drawing/2010/main" val="0"/>
                </a:ext>
              </a:extLst>
            </a:blip>
            <a:stretch>
              <a:fillRect/>
            </a:stretch>
          </p:blipFill>
          <p:spPr>
            <a:xfrm>
              <a:off x="1261423" y="587442"/>
              <a:ext cx="880624" cy="688908"/>
            </a:xfrm>
            <a:prstGeom prst="rect">
              <a:avLst/>
            </a:prstGeom>
            <a:ln>
              <a:noFill/>
            </a:ln>
            <a:effectLst>
              <a:softEdge rad="112500"/>
            </a:effectLst>
          </p:spPr>
        </p:pic>
      </p:grpSp>
      <p:graphicFrame>
        <p:nvGraphicFramePr>
          <p:cNvPr id="16" name="Content Placeholder 5">
            <a:extLst>
              <a:ext uri="{FF2B5EF4-FFF2-40B4-BE49-F238E27FC236}">
                <a16:creationId xmlns:a16="http://schemas.microsoft.com/office/drawing/2014/main" id="{4F8FD037-4013-B1A1-6B3C-8888C9B5791E}"/>
              </a:ext>
            </a:extLst>
          </p:cNvPr>
          <p:cNvGraphicFramePr>
            <a:graphicFrameLocks noGrp="1" noDrilldown="1" noMove="1" noResize="1"/>
          </p:cNvGraphicFramePr>
          <p:nvPr>
            <p:ph idx="1"/>
            <p:extLst>
              <p:ext uri="{D42A27DB-BD31-4B8C-83A1-F6EECF244321}">
                <p14:modId xmlns:p14="http://schemas.microsoft.com/office/powerpoint/2010/main" val="1930899840"/>
              </p:ext>
            </p:extLst>
          </p:nvPr>
        </p:nvGraphicFramePr>
        <p:xfrm>
          <a:off x="6656347" y="1652962"/>
          <a:ext cx="6538918" cy="46757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Rectangle: Rounded Corners 1">
            <a:extLst>
              <a:ext uri="{FF2B5EF4-FFF2-40B4-BE49-F238E27FC236}">
                <a16:creationId xmlns:a16="http://schemas.microsoft.com/office/drawing/2014/main" id="{7A32483C-CC3C-C1A1-31FB-10D31D7AFE76}"/>
              </a:ext>
            </a:extLst>
          </p:cNvPr>
          <p:cNvSpPr/>
          <p:nvPr/>
        </p:nvSpPr>
        <p:spPr>
          <a:xfrm>
            <a:off x="95844" y="5800725"/>
            <a:ext cx="999531" cy="970209"/>
          </a:xfrm>
          <a:prstGeom prst="roundRect">
            <a:avLst/>
          </a:prstGeom>
          <a:blipFill dpi="0" rotWithShape="1">
            <a:blip r:embed="rId10">
              <a:alphaModFix amt="70000"/>
              <a:extLst>
                <a:ext uri="{28A0092B-C50C-407E-A947-70E740481C1C}">
                  <a14:useLocalDpi xmlns:a14="http://schemas.microsoft.com/office/drawing/2010/main" val="0"/>
                </a:ext>
              </a:extLst>
            </a:blip>
            <a:srcRect/>
            <a:stretch>
              <a:fillRect t="-1" b="-19149"/>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014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7391E24-5891-45D3-81C2-181BB32FE154}"/>
              </a:ext>
            </a:extLst>
          </p:cNvPr>
          <p:cNvSpPr>
            <a:spLocks noGrp="1" noRot="1" noMove="1" noResize="1" noEditPoints="1" noAdjustHandles="1" noChangeArrowheads="1" noChangeShapeType="1"/>
          </p:cNvSpPr>
          <p:nvPr>
            <p:ph type="title"/>
          </p:nvPr>
        </p:nvSpPr>
        <p:spPr>
          <a:xfrm>
            <a:off x="6858000" y="330506"/>
            <a:ext cx="5895525" cy="1141205"/>
          </a:xfrm>
        </p:spPr>
        <p:txBody>
          <a:bodyPr>
            <a:normAutofit/>
          </a:bodyPr>
          <a:lstStyle/>
          <a:p>
            <a:r>
              <a:rPr lang="en-US" dirty="0">
                <a:effectLst>
                  <a:glow rad="101600">
                    <a:schemeClr val="accent1">
                      <a:satMod val="175000"/>
                      <a:alpha val="40000"/>
                    </a:schemeClr>
                  </a:glow>
                  <a:outerShdw blurRad="50800" dist="63500" dir="2700000" algn="tl" rotWithShape="0">
                    <a:srgbClr val="000000">
                      <a:alpha val="48000"/>
                    </a:srgbClr>
                  </a:outerShdw>
                  <a:reflection blurRad="6350" stA="50000" endA="300" endPos="50000" dist="60007" dir="5400000" sy="-100000" algn="bl" rotWithShape="0"/>
                </a:effectLst>
              </a:rPr>
              <a:t>Key Inside</a:t>
            </a:r>
          </a:p>
        </p:txBody>
      </p:sp>
      <p:sp>
        <p:nvSpPr>
          <p:cNvPr id="21" name="Rectangle 20">
            <a:extLst>
              <a:ext uri="{FF2B5EF4-FFF2-40B4-BE49-F238E27FC236}">
                <a16:creationId xmlns:a16="http://schemas.microsoft.com/office/drawing/2014/main" id="{A972A6A6-5791-4206-8FC4-FDF4BCD32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505" y="488844"/>
            <a:ext cx="3023709" cy="350683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1E026DD-3C04-4BD8-A904-90C1D6FE1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336" y="488843"/>
            <a:ext cx="2498400" cy="2582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6616CB-20DE-4981-A28A-5DE46F6F3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0735" y="4164748"/>
            <a:ext cx="3020480" cy="2172123"/>
          </a:xfrm>
          <a:prstGeom prst="rect">
            <a:avLst/>
          </a:prstGeom>
          <a:solidFill>
            <a:schemeClr val="bg2">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816DE69-F3C5-477A-8A89-C672A2A5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336" y="3260035"/>
            <a:ext cx="2498400" cy="306862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CD4BA718-60FE-C30B-F149-B484A0BDE34D}"/>
              </a:ext>
            </a:extLst>
          </p:cNvPr>
          <p:cNvGrpSpPr>
            <a:grpSpLocks noGrp="1" noUngrp="1" noRot="1" noMove="1" noResize="1"/>
          </p:cNvGrpSpPr>
          <p:nvPr/>
        </p:nvGrpSpPr>
        <p:grpSpPr>
          <a:xfrm>
            <a:off x="733111" y="1141205"/>
            <a:ext cx="2701750" cy="2202107"/>
            <a:chOff x="691121" y="114302"/>
            <a:chExt cx="1452418" cy="1162048"/>
          </a:xfrm>
        </p:grpSpPr>
        <p:pic>
          <p:nvPicPr>
            <p:cNvPr id="7" name="Picture 6">
              <a:extLst>
                <a:ext uri="{FF2B5EF4-FFF2-40B4-BE49-F238E27FC236}">
                  <a16:creationId xmlns:a16="http://schemas.microsoft.com/office/drawing/2014/main" id="{0DB0433D-4720-F1F3-F6C9-CC032AADA52F}"/>
                </a:ext>
              </a:extLst>
            </p:cNvPr>
            <p:cNvPicPr>
              <a:picLocks noGrp="1" noRot="1" noChangeAspect="1" noMove="1" noResize="1" noEditPoints="1" noAdjustHandles="1" noChangeArrowheads="1" noChangeShapeType="1" noCrop="1"/>
            </p:cNvPicPr>
            <p:nvPr/>
          </p:nvPicPr>
          <p:blipFill>
            <a:blip r:embed="rId3">
              <a:alphaModFix/>
              <a:extLst>
                <a:ext uri="{28A0092B-C50C-407E-A947-70E740481C1C}">
                  <a14:useLocalDpi xmlns:a14="http://schemas.microsoft.com/office/drawing/2010/main" val="0"/>
                </a:ext>
              </a:extLst>
            </a:blip>
            <a:srcRect/>
            <a:stretch/>
          </p:blipFill>
          <p:spPr>
            <a:xfrm>
              <a:off x="691121" y="114302"/>
              <a:ext cx="621018" cy="609598"/>
            </a:xfrm>
            <a:prstGeom prst="rect">
              <a:avLst/>
            </a:prstGeom>
          </p:spPr>
        </p:pic>
        <p:pic>
          <p:nvPicPr>
            <p:cNvPr id="9" name="Picture 8" descr="A black letter with a smile&#10;&#10;Description automatically generated">
              <a:extLst>
                <a:ext uri="{FF2B5EF4-FFF2-40B4-BE49-F238E27FC236}">
                  <a16:creationId xmlns:a16="http://schemas.microsoft.com/office/drawing/2014/main" id="{65DDAA61-CE01-6EF4-1167-49EC82D22099}"/>
                </a:ext>
              </a:extLst>
            </p:cNvPr>
            <p:cNvPicPr>
              <a:picLocks noGrp="1" noRot="1" noChangeAspect="1" noMove="1" noResize="1" noEditPoints="1" noAdjustHandles="1" noChangeArrowheads="1" noChangeShapeType="1" noCrop="1"/>
            </p:cNvPicPr>
            <p:nvPr/>
          </p:nvPicPr>
          <p:blipFill>
            <a:blip r:embed="rId4">
              <a:alphaModFix amt="50000"/>
              <a:extLst>
                <a:ext uri="{28A0092B-C50C-407E-A947-70E740481C1C}">
                  <a14:useLocalDpi xmlns:a14="http://schemas.microsoft.com/office/drawing/2010/main" val="0"/>
                </a:ext>
              </a:extLst>
            </a:blip>
            <a:stretch>
              <a:fillRect/>
            </a:stretch>
          </p:blipFill>
          <p:spPr>
            <a:xfrm>
              <a:off x="1262915" y="587442"/>
              <a:ext cx="880624" cy="688908"/>
            </a:xfrm>
            <a:prstGeom prst="rect">
              <a:avLst/>
            </a:prstGeom>
            <a:ln>
              <a:noFill/>
            </a:ln>
            <a:effectLst>
              <a:softEdge rad="112500"/>
            </a:effectLst>
          </p:spPr>
        </p:pic>
      </p:grpSp>
      <p:graphicFrame>
        <p:nvGraphicFramePr>
          <p:cNvPr id="16" name="Content Placeholder 5">
            <a:extLst>
              <a:ext uri="{FF2B5EF4-FFF2-40B4-BE49-F238E27FC236}">
                <a16:creationId xmlns:a16="http://schemas.microsoft.com/office/drawing/2014/main" id="{4F8FD037-4013-B1A1-6B3C-8888C9B5791E}"/>
              </a:ext>
            </a:extLst>
          </p:cNvPr>
          <p:cNvGraphicFramePr>
            <a:graphicFrameLocks noGrp="1" noDrilldown="1" noMove="1" noResize="1"/>
          </p:cNvGraphicFramePr>
          <p:nvPr>
            <p:ph idx="1"/>
            <p:extLst>
              <p:ext uri="{D42A27DB-BD31-4B8C-83A1-F6EECF244321}">
                <p14:modId xmlns:p14="http://schemas.microsoft.com/office/powerpoint/2010/main" val="3285836019"/>
              </p:ext>
            </p:extLst>
          </p:nvPr>
        </p:nvGraphicFramePr>
        <p:xfrm>
          <a:off x="6656347" y="1608895"/>
          <a:ext cx="6538918" cy="47197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Rectangle: Rounded Corners 1">
            <a:extLst>
              <a:ext uri="{FF2B5EF4-FFF2-40B4-BE49-F238E27FC236}">
                <a16:creationId xmlns:a16="http://schemas.microsoft.com/office/drawing/2014/main" id="{5F408CA8-714B-4598-912E-0F9D5A88B346}"/>
              </a:ext>
            </a:extLst>
          </p:cNvPr>
          <p:cNvSpPr/>
          <p:nvPr/>
        </p:nvSpPr>
        <p:spPr>
          <a:xfrm>
            <a:off x="95844" y="5800725"/>
            <a:ext cx="999531" cy="970209"/>
          </a:xfrm>
          <a:prstGeom prst="roundRect">
            <a:avLst/>
          </a:prstGeom>
          <a:blipFill dpi="0" rotWithShape="1">
            <a:blip r:embed="rId10">
              <a:alphaModFix amt="70000"/>
              <a:extLst>
                <a:ext uri="{28A0092B-C50C-407E-A947-70E740481C1C}">
                  <a14:useLocalDpi xmlns:a14="http://schemas.microsoft.com/office/drawing/2010/main" val="0"/>
                </a:ext>
              </a:extLst>
            </a:blip>
            <a:srcRect/>
            <a:stretch>
              <a:fillRect t="-1" b="-19149"/>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004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7391E24-5891-45D3-81C2-181BB32FE154}"/>
              </a:ext>
            </a:extLst>
          </p:cNvPr>
          <p:cNvSpPr>
            <a:spLocks noGrp="1" noRot="1" noMove="1" noResize="1" noEditPoints="1" noAdjustHandles="1" noChangeArrowheads="1" noChangeShapeType="1"/>
          </p:cNvSpPr>
          <p:nvPr>
            <p:ph type="title"/>
          </p:nvPr>
        </p:nvSpPr>
        <p:spPr>
          <a:xfrm>
            <a:off x="6858000" y="330506"/>
            <a:ext cx="5895525" cy="1141205"/>
          </a:xfrm>
        </p:spPr>
        <p:txBody>
          <a:bodyPr>
            <a:normAutofit/>
          </a:bodyPr>
          <a:lstStyle/>
          <a:p>
            <a:r>
              <a:rPr lang="en-US" dirty="0">
                <a:effectLst>
                  <a:glow rad="101600">
                    <a:schemeClr val="accent1">
                      <a:satMod val="175000"/>
                      <a:alpha val="40000"/>
                    </a:schemeClr>
                  </a:glow>
                  <a:outerShdw blurRad="50800" dist="63500" dir="2700000" algn="tl" rotWithShape="0">
                    <a:srgbClr val="000000">
                      <a:alpha val="48000"/>
                    </a:srgbClr>
                  </a:outerShdw>
                  <a:reflection blurRad="6350" stA="50000" endA="300" endPos="50000" dist="60007" dir="5400000" sy="-100000" algn="bl" rotWithShape="0"/>
                </a:effectLst>
              </a:rPr>
              <a:t>Key Inside</a:t>
            </a:r>
          </a:p>
        </p:txBody>
      </p:sp>
      <p:sp>
        <p:nvSpPr>
          <p:cNvPr id="21" name="Rectangle 20">
            <a:extLst>
              <a:ext uri="{FF2B5EF4-FFF2-40B4-BE49-F238E27FC236}">
                <a16:creationId xmlns:a16="http://schemas.microsoft.com/office/drawing/2014/main" id="{A972A6A6-5791-4206-8FC4-FDF4BCD32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505" y="488844"/>
            <a:ext cx="3023709" cy="350683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1E026DD-3C04-4BD8-A904-90C1D6FE1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336" y="488843"/>
            <a:ext cx="2498400" cy="2582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6616CB-20DE-4981-A28A-5DE46F6F3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0735" y="4164748"/>
            <a:ext cx="3020480" cy="2172123"/>
          </a:xfrm>
          <a:prstGeom prst="rect">
            <a:avLst/>
          </a:prstGeom>
          <a:solidFill>
            <a:schemeClr val="bg2">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816DE69-F3C5-477A-8A89-C672A2A5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336" y="3260035"/>
            <a:ext cx="2498400" cy="306862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CD4BA718-60FE-C30B-F149-B484A0BDE34D}"/>
              </a:ext>
            </a:extLst>
          </p:cNvPr>
          <p:cNvGrpSpPr>
            <a:grpSpLocks noGrp="1" noUngrp="1" noRot="1" noMove="1" noResize="1"/>
          </p:cNvGrpSpPr>
          <p:nvPr/>
        </p:nvGrpSpPr>
        <p:grpSpPr>
          <a:xfrm>
            <a:off x="733111" y="1141205"/>
            <a:ext cx="2704802" cy="2198119"/>
            <a:chOff x="691121" y="114302"/>
            <a:chExt cx="1454059" cy="1159945"/>
          </a:xfrm>
        </p:grpSpPr>
        <p:pic>
          <p:nvPicPr>
            <p:cNvPr id="7" name="Picture 6">
              <a:extLst>
                <a:ext uri="{FF2B5EF4-FFF2-40B4-BE49-F238E27FC236}">
                  <a16:creationId xmlns:a16="http://schemas.microsoft.com/office/drawing/2014/main" id="{0DB0433D-4720-F1F3-F6C9-CC032AADA52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691121" y="114302"/>
              <a:ext cx="621018" cy="609598"/>
            </a:xfrm>
            <a:prstGeom prst="rect">
              <a:avLst/>
            </a:prstGeom>
          </p:spPr>
        </p:pic>
        <p:pic>
          <p:nvPicPr>
            <p:cNvPr id="9" name="Picture 8" descr="A black letter with a smile&#10;&#10;Description automatically generated">
              <a:extLst>
                <a:ext uri="{FF2B5EF4-FFF2-40B4-BE49-F238E27FC236}">
                  <a16:creationId xmlns:a16="http://schemas.microsoft.com/office/drawing/2014/main" id="{65DDAA61-CE01-6EF4-1167-49EC82D22099}"/>
                </a:ext>
              </a:extLst>
            </p:cNvPr>
            <p:cNvPicPr>
              <a:picLocks noGrp="1" noRot="1" noChangeAspect="1" noMove="1" noResize="1" noEditPoints="1" noAdjustHandles="1" noChangeArrowheads="1" noChangeShapeType="1" noCrop="1"/>
            </p:cNvPicPr>
            <p:nvPr/>
          </p:nvPicPr>
          <p:blipFill>
            <a:blip r:embed="rId4">
              <a:alphaModFix amt="50000"/>
              <a:extLst>
                <a:ext uri="{28A0092B-C50C-407E-A947-70E740481C1C}">
                  <a14:useLocalDpi xmlns:a14="http://schemas.microsoft.com/office/drawing/2010/main" val="0"/>
                </a:ext>
              </a:extLst>
            </a:blip>
            <a:stretch>
              <a:fillRect/>
            </a:stretch>
          </p:blipFill>
          <p:spPr>
            <a:xfrm>
              <a:off x="1264556" y="585339"/>
              <a:ext cx="880624" cy="688908"/>
            </a:xfrm>
            <a:prstGeom prst="rect">
              <a:avLst/>
            </a:prstGeom>
            <a:ln>
              <a:noFill/>
            </a:ln>
            <a:effectLst>
              <a:softEdge rad="112500"/>
            </a:effectLst>
          </p:spPr>
        </p:pic>
      </p:grpSp>
      <p:graphicFrame>
        <p:nvGraphicFramePr>
          <p:cNvPr id="16" name="Content Placeholder 5">
            <a:extLst>
              <a:ext uri="{FF2B5EF4-FFF2-40B4-BE49-F238E27FC236}">
                <a16:creationId xmlns:a16="http://schemas.microsoft.com/office/drawing/2014/main" id="{4F8FD037-4013-B1A1-6B3C-8888C9B5791E}"/>
              </a:ext>
            </a:extLst>
          </p:cNvPr>
          <p:cNvGraphicFramePr>
            <a:graphicFrameLocks noGrp="1" noDrilldown="1" noMove="1" noResize="1"/>
          </p:cNvGraphicFramePr>
          <p:nvPr>
            <p:ph idx="1"/>
            <p:extLst>
              <p:ext uri="{D42A27DB-BD31-4B8C-83A1-F6EECF244321}">
                <p14:modId xmlns:p14="http://schemas.microsoft.com/office/powerpoint/2010/main" val="1057551040"/>
              </p:ext>
            </p:extLst>
          </p:nvPr>
        </p:nvGraphicFramePr>
        <p:xfrm>
          <a:off x="6656347" y="1608895"/>
          <a:ext cx="6538918" cy="47197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Rectangle: Rounded Corners 1">
            <a:extLst>
              <a:ext uri="{FF2B5EF4-FFF2-40B4-BE49-F238E27FC236}">
                <a16:creationId xmlns:a16="http://schemas.microsoft.com/office/drawing/2014/main" id="{2A84A7E1-3AC8-2A61-22E8-3FB2075600F8}"/>
              </a:ext>
            </a:extLst>
          </p:cNvPr>
          <p:cNvSpPr/>
          <p:nvPr/>
        </p:nvSpPr>
        <p:spPr>
          <a:xfrm>
            <a:off x="95844" y="5800725"/>
            <a:ext cx="999531" cy="970209"/>
          </a:xfrm>
          <a:prstGeom prst="roundRect">
            <a:avLst/>
          </a:prstGeom>
          <a:blipFill dpi="0" rotWithShape="1">
            <a:blip r:embed="rId10">
              <a:alphaModFix amt="70000"/>
              <a:extLst>
                <a:ext uri="{28A0092B-C50C-407E-A947-70E740481C1C}">
                  <a14:useLocalDpi xmlns:a14="http://schemas.microsoft.com/office/drawing/2010/main" val="0"/>
                </a:ext>
              </a:extLst>
            </a:blip>
            <a:srcRect/>
            <a:stretch>
              <a:fillRect t="-1" b="-19149"/>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478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5913FC-0400-FCE7-AD43-8BBB699ED05B}"/>
              </a:ext>
            </a:extLst>
          </p:cNvPr>
          <p:cNvSpPr>
            <a:spLocks noGrp="1" noRot="1" noMove="1" noResize="1" noEditPoints="1" noAdjustHandles="1" noChangeArrowheads="1" noChangeShapeType="1"/>
          </p:cNvSpPr>
          <p:nvPr>
            <p:ph type="title"/>
          </p:nvPr>
        </p:nvSpPr>
        <p:spPr>
          <a:xfrm>
            <a:off x="3872427" y="1712062"/>
            <a:ext cx="5453350" cy="965037"/>
          </a:xfrm>
        </p:spPr>
        <p:txBody>
          <a:bodyPr vert="horz" lIns="91440" tIns="45720" rIns="91440" bIns="45720" rtlCol="0" anchor="b">
            <a:normAutofit/>
          </a:bodyPr>
          <a:lstStyle/>
          <a:p>
            <a:r>
              <a:rPr lang="en-US" sz="4800" dirty="0">
                <a:effectLst>
                  <a:glow rad="139700">
                    <a:schemeClr val="accent1">
                      <a:satMod val="175000"/>
                      <a:alpha val="40000"/>
                    </a:schemeClr>
                  </a:glow>
                  <a:outerShdw blurRad="50800" dist="63500" dir="2700000" algn="tl" rotWithShape="0">
                    <a:srgbClr val="000000">
                      <a:alpha val="48000"/>
                    </a:srgbClr>
                  </a:outerShdw>
                  <a:reflection blurRad="6350" stA="50000" endA="300" endPos="50000" dist="29997" dir="5400000" sy="-100000" algn="bl" rotWithShape="0"/>
                </a:effectLst>
              </a:rPr>
              <a:t>My Design</a:t>
            </a:r>
          </a:p>
        </p:txBody>
      </p:sp>
      <p:pic>
        <p:nvPicPr>
          <p:cNvPr id="25" name="Graphic 24" descr="Research with solid fill">
            <a:extLst>
              <a:ext uri="{FF2B5EF4-FFF2-40B4-BE49-F238E27FC236}">
                <a16:creationId xmlns:a16="http://schemas.microsoft.com/office/drawing/2014/main" id="{E4F799C2-98B1-D803-6BC2-51A12853DBB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4632" y="1729718"/>
            <a:ext cx="1282290" cy="1282290"/>
          </a:xfrm>
          <a:prstGeom prst="rect">
            <a:avLst/>
          </a:prstGeom>
        </p:spPr>
      </p:pic>
      <p:pic>
        <p:nvPicPr>
          <p:cNvPr id="27" name="Graphic 26" descr="Business Growth with solid fill">
            <a:extLst>
              <a:ext uri="{FF2B5EF4-FFF2-40B4-BE49-F238E27FC236}">
                <a16:creationId xmlns:a16="http://schemas.microsoft.com/office/drawing/2014/main" id="{2A6E265D-97B5-1AAA-6EA5-A1CF94785A3A}"/>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834" y="2862570"/>
            <a:ext cx="3873980" cy="3503248"/>
          </a:xfrm>
          <a:prstGeom prst="rect">
            <a:avLst/>
          </a:prstGeom>
        </p:spPr>
      </p:pic>
      <p:grpSp>
        <p:nvGrpSpPr>
          <p:cNvPr id="28" name="Group 27">
            <a:extLst>
              <a:ext uri="{FF2B5EF4-FFF2-40B4-BE49-F238E27FC236}">
                <a16:creationId xmlns:a16="http://schemas.microsoft.com/office/drawing/2014/main" id="{0CBDE1EC-F362-E3E0-DBD3-2AB25D37923A}"/>
              </a:ext>
            </a:extLst>
          </p:cNvPr>
          <p:cNvGrpSpPr>
            <a:grpSpLocks noGrp="1" noUngrp="1" noRot="1" noMove="1" noResize="1"/>
          </p:cNvGrpSpPr>
          <p:nvPr/>
        </p:nvGrpSpPr>
        <p:grpSpPr>
          <a:xfrm>
            <a:off x="286537" y="240054"/>
            <a:ext cx="1894802" cy="1610779"/>
            <a:chOff x="687968" y="114302"/>
            <a:chExt cx="1406697" cy="1162048"/>
          </a:xfrm>
        </p:grpSpPr>
        <p:pic>
          <p:nvPicPr>
            <p:cNvPr id="29" name="Picture 28">
              <a:extLst>
                <a:ext uri="{FF2B5EF4-FFF2-40B4-BE49-F238E27FC236}">
                  <a16:creationId xmlns:a16="http://schemas.microsoft.com/office/drawing/2014/main" id="{17F31348-8D0C-F717-0ED4-D4531495CDD6}"/>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687968" y="114302"/>
              <a:ext cx="627325" cy="609598"/>
            </a:xfrm>
            <a:prstGeom prst="rect">
              <a:avLst/>
            </a:prstGeom>
          </p:spPr>
        </p:pic>
        <p:pic>
          <p:nvPicPr>
            <p:cNvPr id="30" name="Picture 29" descr="A black letter with a smile&#10;&#10;Description automatically generated">
              <a:extLst>
                <a:ext uri="{FF2B5EF4-FFF2-40B4-BE49-F238E27FC236}">
                  <a16:creationId xmlns:a16="http://schemas.microsoft.com/office/drawing/2014/main" id="{CE725CD5-3B06-11CC-197E-0CB60BCAEF8D}"/>
                </a:ext>
              </a:extLst>
            </p:cNvPr>
            <p:cNvPicPr>
              <a:picLocks noGrp="1" noRot="1" noChangeAspect="1" noMove="1" noResize="1" noEditPoints="1" noAdjustHandles="1" noChangeArrowheads="1" noChangeShapeType="1" noCrop="1"/>
            </p:cNvPicPr>
            <p:nvPr/>
          </p:nvPicPr>
          <p:blipFill>
            <a:blip r:embed="rId8">
              <a:alphaModFix amt="50000"/>
              <a:extLst>
                <a:ext uri="{28A0092B-C50C-407E-A947-70E740481C1C}">
                  <a14:useLocalDpi xmlns:a14="http://schemas.microsoft.com/office/drawing/2010/main" val="0"/>
                </a:ext>
              </a:extLst>
            </a:blip>
            <a:stretch>
              <a:fillRect/>
            </a:stretch>
          </p:blipFill>
          <p:spPr>
            <a:xfrm>
              <a:off x="1214041" y="587442"/>
              <a:ext cx="880624" cy="688908"/>
            </a:xfrm>
            <a:prstGeom prst="rect">
              <a:avLst/>
            </a:prstGeom>
            <a:ln>
              <a:noFill/>
            </a:ln>
            <a:effectLst>
              <a:softEdge rad="112500"/>
            </a:effectLst>
          </p:spPr>
        </p:pic>
      </p:grpSp>
      <p:sp>
        <p:nvSpPr>
          <p:cNvPr id="32" name="Arrow: Down 31">
            <a:extLst>
              <a:ext uri="{FF2B5EF4-FFF2-40B4-BE49-F238E27FC236}">
                <a16:creationId xmlns:a16="http://schemas.microsoft.com/office/drawing/2014/main" id="{2AB11D31-C65C-3EE9-7E55-BBBC2C455000}"/>
              </a:ext>
            </a:extLst>
          </p:cNvPr>
          <p:cNvSpPr>
            <a:spLocks noGrp="1" noRot="1" noMove="1" noResize="1" noEditPoints="1" noAdjustHandles="1" noChangeArrowheads="1" noChangeShapeType="1"/>
          </p:cNvSpPr>
          <p:nvPr/>
        </p:nvSpPr>
        <p:spPr>
          <a:xfrm>
            <a:off x="6533296" y="5345088"/>
            <a:ext cx="481988" cy="1020730"/>
          </a:xfrm>
          <a:prstGeom prst="downArrow">
            <a:avLst>
              <a:gd name="adj1" fmla="val 20690"/>
              <a:gd name="adj2" fmla="val 43966"/>
            </a:avLst>
          </a:prstGeom>
          <a:solidFill>
            <a:srgbClr val="0CD1D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Bar chart outline">
            <a:extLst>
              <a:ext uri="{FF2B5EF4-FFF2-40B4-BE49-F238E27FC236}">
                <a16:creationId xmlns:a16="http://schemas.microsoft.com/office/drawing/2014/main" id="{001E8007-9C12-91E8-AD2C-00158D1808B2}"/>
              </a:ext>
            </a:extLst>
          </p:cNvPr>
          <p:cNvPicPr>
            <a:picLocks noGrp="1" noRot="1" noChangeAspect="1" noMove="1" noResize="1" noEditPoints="1" noAdjustHandles="1" noChangeArrowheads="1" noChangeShapeType="1" noCrop="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0337" y="1712062"/>
            <a:ext cx="1282290" cy="1282290"/>
          </a:xfrm>
          <a:prstGeom prst="rect">
            <a:avLst/>
          </a:prstGeom>
        </p:spPr>
      </p:pic>
      <p:sp>
        <p:nvSpPr>
          <p:cNvPr id="37" name="Arrow: Down 36">
            <a:extLst>
              <a:ext uri="{FF2B5EF4-FFF2-40B4-BE49-F238E27FC236}">
                <a16:creationId xmlns:a16="http://schemas.microsoft.com/office/drawing/2014/main" id="{0981A566-E037-A245-46E9-E94EBF5B23B1}"/>
              </a:ext>
            </a:extLst>
          </p:cNvPr>
          <p:cNvSpPr>
            <a:spLocks noGrp="1" noRot="1" noMove="1" noResize="1" noEditPoints="1" noAdjustHandles="1" noChangeArrowheads="1" noChangeShapeType="1"/>
          </p:cNvSpPr>
          <p:nvPr/>
        </p:nvSpPr>
        <p:spPr>
          <a:xfrm>
            <a:off x="6533296" y="4180901"/>
            <a:ext cx="481988" cy="824572"/>
          </a:xfrm>
          <a:prstGeom prst="downArrow">
            <a:avLst>
              <a:gd name="adj1" fmla="val 20690"/>
              <a:gd name="adj2" fmla="val 43966"/>
            </a:avLst>
          </a:prstGeom>
          <a:solidFill>
            <a:srgbClr val="0CD1D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0293E4CE-074A-BAAC-EDF2-0FE37B99E9C3}"/>
              </a:ext>
            </a:extLst>
          </p:cNvPr>
          <p:cNvSpPr>
            <a:spLocks noGrp="1" noRot="1" noMove="1" noResize="1" noEditPoints="1" noAdjustHandles="1" noChangeArrowheads="1" noChangeShapeType="1"/>
          </p:cNvSpPr>
          <p:nvPr/>
        </p:nvSpPr>
        <p:spPr>
          <a:xfrm>
            <a:off x="6519524" y="3016714"/>
            <a:ext cx="481988" cy="824572"/>
          </a:xfrm>
          <a:prstGeom prst="downArrow">
            <a:avLst>
              <a:gd name="adj1" fmla="val 20690"/>
              <a:gd name="adj2" fmla="val 43966"/>
            </a:avLst>
          </a:prstGeom>
          <a:solidFill>
            <a:srgbClr val="0CD1D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9D0632F-E45B-1808-3981-F9A8C1AF88B9}"/>
              </a:ext>
            </a:extLst>
          </p:cNvPr>
          <p:cNvSpPr/>
          <p:nvPr/>
        </p:nvSpPr>
        <p:spPr>
          <a:xfrm>
            <a:off x="95844" y="5800725"/>
            <a:ext cx="999531" cy="970209"/>
          </a:xfrm>
          <a:prstGeom prst="roundRect">
            <a:avLst/>
          </a:prstGeom>
          <a:blipFill dpi="0" rotWithShape="1">
            <a:blip r:embed="rId11">
              <a:alphaModFix amt="70000"/>
              <a:extLst>
                <a:ext uri="{28A0092B-C50C-407E-A947-70E740481C1C}">
                  <a14:useLocalDpi xmlns:a14="http://schemas.microsoft.com/office/drawing/2010/main" val="0"/>
                </a:ext>
              </a:extLst>
            </a:blip>
            <a:srcRect/>
            <a:stretch>
              <a:fillRect t="-1" b="-19149"/>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678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Content Placeholder 1">
                <a:extLst>
                  <a:ext uri="{FF2B5EF4-FFF2-40B4-BE49-F238E27FC236}">
                    <a16:creationId xmlns:a16="http://schemas.microsoft.com/office/drawing/2014/main" id="{B0DFE5F9-A32B-1CF0-EFBB-A454D089C336}"/>
                  </a:ext>
                </a:extLst>
              </p:cNvPr>
              <p:cNvGraphicFramePr>
                <a:graphicFrameLocks noGrp="1"/>
              </p:cNvGraphicFramePr>
              <p:nvPr>
                <p:ph idx="1"/>
                <p:extLst>
                  <p:ext uri="{D42A27DB-BD31-4B8C-83A1-F6EECF244321}">
                    <p14:modId xmlns:p14="http://schemas.microsoft.com/office/powerpoint/2010/main" val="2986279850"/>
                  </p:ext>
                </p:extLst>
              </p:nvPr>
            </p:nvGraphicFramePr>
            <p:xfrm>
              <a:off x="0" y="-1"/>
              <a:ext cx="13716000" cy="729615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Content Placeholder 1">
                <a:extLst>
                  <a:ext uri="{FF2B5EF4-FFF2-40B4-BE49-F238E27FC236}">
                    <a16:creationId xmlns:a16="http://schemas.microsoft.com/office/drawing/2014/main" id="{B0DFE5F9-A32B-1CF0-EFBB-A454D089C336}"/>
                  </a:ext>
                </a:extLst>
              </p:cNvPr>
              <p:cNvPicPr>
                <a:picLocks noGrp="1" noRot="1" noChangeAspect="1" noMove="1" noResize="1" noEditPoints="1" noAdjustHandles="1" noChangeArrowheads="1" noChangeShapeType="1"/>
              </p:cNvPicPr>
              <p:nvPr/>
            </p:nvPicPr>
            <p:blipFill>
              <a:blip r:embed="rId3"/>
              <a:stretch>
                <a:fillRect/>
              </a:stretch>
            </p:blipFill>
            <p:spPr>
              <a:xfrm>
                <a:off x="0" y="-1"/>
                <a:ext cx="13716000" cy="7296151"/>
              </a:xfrm>
              <a:prstGeom prst="rect">
                <a:avLst/>
              </a:prstGeom>
            </p:spPr>
          </p:pic>
        </mc:Fallback>
      </mc:AlternateContent>
    </p:spTree>
    <p:extLst>
      <p:ext uri="{BB962C8B-B14F-4D97-AF65-F5344CB8AC3E}">
        <p14:creationId xmlns:p14="http://schemas.microsoft.com/office/powerpoint/2010/main" val="51610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Content Placeholder 2">
                <a:extLst>
                  <a:ext uri="{FF2B5EF4-FFF2-40B4-BE49-F238E27FC236}">
                    <a16:creationId xmlns:a16="http://schemas.microsoft.com/office/drawing/2014/main" id="{331B1F26-5FBB-14C5-4149-4C8111D98BE4}"/>
                  </a:ext>
                </a:extLst>
              </p:cNvPr>
              <p:cNvGraphicFramePr>
                <a:graphicFrameLocks noGrp="1"/>
              </p:cNvGraphicFramePr>
              <p:nvPr>
                <p:ph idx="1"/>
                <p:extLst>
                  <p:ext uri="{D42A27DB-BD31-4B8C-83A1-F6EECF244321}">
                    <p14:modId xmlns:p14="http://schemas.microsoft.com/office/powerpoint/2010/main" val="152972317"/>
                  </p:ext>
                </p:extLst>
              </p:nvPr>
            </p:nvGraphicFramePr>
            <p:xfrm>
              <a:off x="0" y="-1"/>
              <a:ext cx="13716000" cy="729615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Content Placeholder 2">
                <a:extLst>
                  <a:ext uri="{FF2B5EF4-FFF2-40B4-BE49-F238E27FC236}">
                    <a16:creationId xmlns:a16="http://schemas.microsoft.com/office/drawing/2014/main" id="{331B1F26-5FBB-14C5-4149-4C8111D98BE4}"/>
                  </a:ext>
                </a:extLst>
              </p:cNvPr>
              <p:cNvPicPr>
                <a:picLocks noGrp="1" noRot="1" noChangeAspect="1" noMove="1" noResize="1" noEditPoints="1" noAdjustHandles="1" noChangeArrowheads="1" noChangeShapeType="1"/>
              </p:cNvPicPr>
              <p:nvPr/>
            </p:nvPicPr>
            <p:blipFill>
              <a:blip r:embed="rId3"/>
              <a:stretch>
                <a:fillRect/>
              </a:stretch>
            </p:blipFill>
            <p:spPr>
              <a:xfrm>
                <a:off x="0" y="-1"/>
                <a:ext cx="13716000" cy="7296151"/>
              </a:xfrm>
              <a:prstGeom prst="rect">
                <a:avLst/>
              </a:prstGeom>
            </p:spPr>
          </p:pic>
        </mc:Fallback>
      </mc:AlternateContent>
    </p:spTree>
    <p:extLst>
      <p:ext uri="{BB962C8B-B14F-4D97-AF65-F5344CB8AC3E}">
        <p14:creationId xmlns:p14="http://schemas.microsoft.com/office/powerpoint/2010/main" val="3573470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7497E3DA-B5ED-42FE-9ECC-37205DCA22EF}">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abU/jRhD+K5E/h8ov6ze+QRJUVNpSuFK11ama3R0nvnPsaL3hyKH895tdJ0B4CQFEebMQkXd2vDvz7MwzE8fnjszrSQGz32CMzrazW1Vfx6C+djyn65SrsjSJfC8L3DgJeZQCppKFpFVNdF6VtbN97mhQQ9QneT2FwixIwn8/dx0oikMYmlEGRY1dZ4Kqrkoo8u/YKNOUVlOcdx08mxSVArPksQaNZtlTUqcxmeL9FNCOIHR+iscodCM9wkml9HLcdermypq0OmcWsxv2qlJDXtLCRoaRl7muCEXqiQh4gh6AkWd5oRcqfIHQubNnhV4WRwyyEOOIs5BLmbLMzC4wW6PUdUbVt55Cck462+6cnOazwdlEEVgE4Wxi7t+Rp1AKUugujDBrnyxx8LvOnqrG9obFwQFpDkqd65m5ewzfq7JzDAXWHQnaTH6yC7tzOo+/RqjQ3kwwyHyJzL79NJZgXTf4kcrPOSpQYjQ7wFMsVjXM6GL+5tShquik9ewEVN6caDVVAm8qNvIjzC4H1iWDzcK/izXIleW6JP5dSVSdvgkUo3zFGMcIO5cCM71wwfkbQZGAoDiBYmrDlDw9yAlnsC5aMSn6rscOrOad87Gd/zynjyZ8b8Pm/8JuTQQ8M5bXo7p7Eco9Eg0rlQuC7jpAvaqYjsunOXXDg0OV03Z6ttaqKwm2atLOcKhwCMukGDynvX+Wua47x1Uh7czetFzQlHvTdBNddV4OiwVlXnJZk9nON9JURLBFbwRKG2LmX4j2DHvNl5xJe3+5Qo6Lo5m9TKK/XLCabCVilaHHE+kicMkgEnGcWtZfizJY9HanWluLrmBsidz3EvqLGA+SJBApBRi7UUguuH6lVoAfBeAmMc8idFkSZ4nLaINbk2izklBcLQkHFd1qkPkEvMD/MvLX9RG2gjBhWwzcdCuR3N+KQhZx5NwVmXxC0dgoTy6IvrieFw/h56jl54fzs9d1BIgRyv5l99ecXC5tCgjadV82lDeekD31kgCXo1/y0vCS2SjTD+fGx8Tj7VHSdY7y4ciasCZCbHqu9rpmyjEl4R36HN/tc+yYTHi7hfBFOot9jeOOZcNXYtARDs0Cj+gT/qmqsW0R6sMc7cWeQgyCXroX+GE/CGLmJr006bOBZ/4HO/3YDa73E5Uho92mc+jnavn9isrQ4FVGkan5XScNM1fEXio8DEII4khKcXd9fq1h9uZS9t6YFMW0pgNAuQvq1vb17YXbJi33M0ZP0+Iy7lNLGbtJGAVe6FK1EcGG/SiLfM6CTLhJlspEJoKB1/ajbT/a9qNtP/qc/ehr6KHec6kt8hJ7y3LbGEoBxau27D45jJqay5nHWJjwLIiSSPpR6ntrau5bjbMNUuTDVrNNvxJ+BIB+rUo9eszXVMtT7ZPs+wLvY3i7jKKGYSMQrogEuqFkfsJ4yhJ8zwzbckjLIc+fVTIUQcozKVPOJXihm7Hw8Vn1EfBri/89AP0xpdzDFqPHkFvbYFt4+vDR3uNoi9bmr3AILjNq/ryAUdFKkXuQ2N9z1gKs8Uzz6uz62xt2wUuJM0Y1tP5XU11PQOAhlM0D50njQ47Ny4NnEyglysW1fQx+y0Mw++pj8xDM2D7/Ad2g0qR6KQAA&quot;"/>
    <we:property name="creatorSessionId" value="&quot;02741373-08d9-405d-9196-6fc3bf19586e&quot;"/>
    <we:property name="creatorTenantId" value="&quot;43a93a09-5305-40a7-8e70-ca4ddf121ea2&quot;"/>
    <we:property name="creatorUserId" value="&quot;10032002C9A26624&quot;"/>
    <we:property name="datasetId" value="&quot;e1616de0-61dd-4c5e-989c-7843d609dd8b&quot;"/>
    <we:property name="embedUrl" value="&quot;/reportEmbed?reportId=65e799f8-45de-4f92-aa24-8bf052cb4c05&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initialStateBookmark" value="&quot;H4sIAAAAAAAAA+1abU/bSBD+K5E/h5Nf1m98gyToENBy0ON0d0LV7IsTt443Wm8oKeK/d3ZtA4EQUgQtbSKEFM+uZ2dmZ555vPaVw/NqUsDsHYyFs+3sSvl5DOpzx3O6TtnI3r8/ONo5Ofj4budogGI50bksK2f7ytGghkKf5dUUCqMBhf+fdx0oimMYmqsMikp0nYlQlSyhyL+KejIOaTUV111HXE4KqcCoPNWghVF7gdPxGtf2/ghwRWA6vxCngulaeiImUun2uutU9S9r0vyYUWYX7MlSQ16iYiNjlGckEV5AUkpTQT1ImJFXeTksGhNv7/0wm5g4aHGpqbw0EaCfUL/RdH2NLvCQBSnNOEdlHLzQzUho7s7yQjcL0tngcqIwOhizWtsOv4CSCe7YEChRVY29f+ZCgWKj2aG4ENaKweLxh0PHSmKk9ewMVF5HVE4VEw8n1vITkdmhUud6Zkwaw1dZdk6hEFWHgwbHeNdkxo1ONLhdB8XvFReq0zcbZybfMc4xws6twAw3Ljn/ClBWMJJfekrgRO5su9fdm+j0UDSUKme4D+sYoL+moDB3NjFaEqMjLOnR0gitdY31Yfa84OwMh0oMocXPea96spiOF8i/x9s7rv1d5rrqnMqC25G9adngtvvQ9HOULAXoAvG9N8LCmYfotn/gsp/uNIqmfGYWlNchIRrQPbc9KwLmsogJN+TETwhNsR0+v2e91ZTZgOVTYLkpqpeJa11VlHiEhAnNgiiJuB+lvhf8zlW11g12Q2I3mPNTE289vJ1HWEJ9N4ljNwmjAJ+0XV+wJQjbnGDs2UES+ZQEGXOTLOUJTxgBc8qxsFhrdUbbWXsW4SMqKjm2ehs/zcybiBxKvNX48QFoIT5mEDG0DraCMCFbBNx0K+HU34pCElFBqcsyA5t1xmNNdJ1/RkIJq74nS563sL9/D+SrZsoK8N9uKRp6D+5bLtjFvSqm9twGlR7m6HRdj1aME33Xiw7tzEfHYztutuf8eh1hbmEf8LoOAzYSvH97vlbvXM6NnRXDVfd53cnHE7Snavt6e3WQlwYuzUKZ/v6W/5x8XJwlXeckH46sCUsypD4KmztNNEOOwanf0Of4cZ9jx1TCSjTghVnciRgaBWv42F9MK9wlwWtDMaGoXMggpCnx3Zor9HPVHhMjuA/eZDQMRD/Nel4rjeqem4aZy2IvZZ4IQgjiiHP25FPND8z6fS3GHZsM65X4rE36XVCbZH+J7Gme4n0vwb+I0CBJApZi0pAVOSb4UQBIUGkWCZckcZa4ZMMxNxxzwzE3HPM1OeYv19x+Cj1ejSi8Bb7+ZO//T8qx7fnVcV6fle0pIYKgl+4FftgPgpi4SS9N+mTgmf/BTj92g1+fIBhRxkOPJtwVQDnB8ovjFGztLwsYWC27U60tIt/7hENEXua6LGSpxyKgifAAHrT8uvqumlbvZXFEIAtFHFESUs5TYj2d4wMLJ93fbEM5lr0VWI0owF2i8DDKz6cBP7y/3lCK138Xugo3IRtu8nrvQV4YPGoPjlWOy+l1+/7hC85UGRTF5t3JKh9BWOC/DZEzFmpoLZZTXU2AiWMoa5Cc1Kvmws7DbIGSC978Vo/wN/vpo2MXwV3KkSs+cYP5ILLme9a6b/xhHTibKQAA&quot;"/>
    <we:property name="isFiltersActionButtonVisible" value="true"/>
    <we:property name="isVisualContainerHeaderHidden" value="false"/>
    <we:property name="pageDisplayName" value="&quot;Trend Analysis&quot;"/>
    <we:property name="pageName" value="&quot;ReportSection&quot;"/>
    <we:property name="pptInsertionSessionID" value="&quot;1C24C21C-CF48-4C84-BFA7-B9CBC610771A&quot;"/>
    <we:property name="reportEmbeddedTime" value="&quot;2024-03-23T15:14:44.474Z&quot;"/>
    <we:property name="reportName" value="&quot;Amazon Sales Analysis&quot;"/>
    <we:property name="reportState" value="&quot;CONNECTED&quot;"/>
    <we:property name="reportUrl" value="&quot;/groups/me/reports/65e799f8-45de-4f92-aa24-8bf052cb4c05/ReportSection?bookmarkGuid=c3b632a9-acc1-4bbf-a855-1a64db626227&amp;bookmarkUsage=1&amp;ctid=43a93a09-5305-40a7-8e70-ca4ddf121ea2&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1C3E34BD-3412-4639-9726-14E67C3B0ED8}">
  <we:reference id="wa200003233" version="2.0.0.3" store="en-US" storeType="OMEX"/>
  <we:alternateReferences>
    <we:reference id="WA200003233" version="2.0.0.3" store="WA200003233" storeType="OMEX"/>
  </we:alternateReferences>
  <we:properties>
    <we:property name="pptInsertionSessionID" value="&quot;1C24C21C-CF48-4C84-BFA7-B9CBC610771A&quot;"/>
    <we:property name="reportUrl" value="&quot;/groups/me/reports/65e799f8-45de-4f92-aa24-8bf052cb4c05/ReportSection9e320437210cb03b7e5e?bookmarkGuid=906b8bac-a10a-444f-bf1e-1fa17176afd1&amp;bookmarkUsage=1&amp;ctid=43a93a09-5305-40a7-8e70-ca4ddf121ea2&amp;fromEntryPoint=export&quot;"/>
    <we:property name="reportName" value="&quot;Amazon Sales Analysis&quot;"/>
    <we:property name="reportState" value="&quot;CONNECTED&quot;"/>
    <we:property name="embedUrl" value="&quot;/reportEmbed?reportId=65e799f8-45de-4f92-aa24-8bf052cb4c05&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pageName" value="&quot;ReportSection9e320437210cb03b7e5e&quot;"/>
    <we:property name="pageDisplayName" value="&quot;Cost &amp; Profit Analysis&quot;"/>
    <we:property name="datasetId" value="&quot;e1616de0-61dd-4c5e-989c-7843d609dd8b&quot;"/>
    <we:property name="backgroundColor" value="&quot;#FFFFFF&quot;"/>
    <we:property name="bookmark" value="&quot;H4sIAAAAAAAAA91YS2/bMAz+K4HPwWBbfvaWOikwYBiCptthQw6SRadqHcmQ5S5pkf8+Sk7RNgPSB9A22SGIRFHkR4qfHr7zuGibmq6/0yV4J96pUtdLqq8HgTf05FNZTkrIeeT7LIogzhIWVxS1VGOEkq13cucZqhdgfoq2o7U1iMLf86FH63pKF7ZX0bqFodeAbpWktbiFXhmHjO5gM/Rg1dRKU2tyZqgBa/YG1bGPUIIvBD3S0ogbmEFpeuk5NEqbbT8HEvoRScPAL5lPWAox4Jy2H3Uwn9e3Th2wQklDhUQAVhYkWVCyoCojP+Oxn9OA51beCrmot6E8zL1YNzZ9BlaGqZXNFLtCn9bSZoOhRgRKxpIk5UmQBWiLA7WzK1GbrUO2nqwajVnE3PbWCszJQmlRoieXLQ1tn5w7r1B1t3StyRP5THW6hHOo3JA0wqzR0mhJb5UczGgN7YBTQz0LaqoVro5T6EeKSyol1G7wUv0pNCAC7p34m+FngDqHhTWwD82I31BZonQXymix0LCgZtudvCfOH1KYQaFa4wbOOrktVv9f5HOU7K0gLRhTEhdCm6dVhB3NQZ+uXYWMhb6nRDjcieJAQt/M79mL+lePKLmtoD6Q9yqZuaNdHNAwJXGScB+iMGFp6UfP0u4gaupCGVq/sKgOjA49dBRU4lXgP3Bn+WpgOXCMewNFazwjjoag++roUxj6OPU9SZOQpVWVcVKVYQbAfAbZ/0zSD6zzQnXS4DoeCJwXHOjHsgn8UmrpNoF2Kvrd4EwDEFLkZySMx4SkeG8s8mwcTQL7m4zGqU+Of8ewooCzKORVGpQZZDQug4jwQ7rM7lvYAzsr3f1pilmBnWSTN0F/X3SvpEjpwBzNSblvKQ7kpAzxfKTMDyNGYhLELMgr/9k3KXVoTztjEM3Ow9RZfZB4S8BHvW2ozrQNLWFKJbjYmh6XAKeHVUclB75ta/v/TSD5e/8/ad1Z1+4TgOfc2AA2fwECcuOLghAAAA==&quot;"/>
    <we:property name="initialStateBookmark" value="&quot;H4sIAAAAAAAAA91YUU/bMBD+K1WeqymJ0yTlraRFmhhQtRsPm6rJTi7FkNqR47AW1P++sxMEdFILSEC7h6r22b777nyfz869k/GqLOjqnC7AOXKOpbxZUHXT8ZyuI1rZxcXp2WBy+vt8cDZCsSw1l6Jyju4dTdUc9CWvaloYDSj8Nes6tCjGdG56OS0q6DolqEoKWvA7aCbjkFY1rLsOLMtCKmpUTjXVYNTe4nTso23vC0GLNNX8FqaQ6kY6gVIq3fb7QHw3IJHvuSlzCYugB7imakYtzN3zjVELLJFCUy4QgJF5YeylzMvTwI2zntunXtY38oqLedG68rj2+6o08dKw1EwuTaTYNdo0mtZrdDUgkDIWhlEWerGHujKgZnXOC90aZKvRslQYRYxtoy3BmMyl4ilastFSUDXBuXcSWdQL2xo9k09lrVKYQG6HhOZ6hZoGC3onRWdKC6g6GdXUMaDGSuLu2AnNSHJFhYDCDl7JP4kCRJA5R+66+xmgJjA3CrahGWS3VKQo3YQymM8VzKluu6P3xPlDcN1JZKXtwEkt2mR1/0U+Q8nWDFKcMSlwI5R+nkXYURmo45XNkCFXD5Twuxte7Inr69kDe3H+9RNKthnUOPJeKTOztOt51I9ILwwzFwI/ZFHqBjtptxc59V1qWrwwqfaMDg10FOT8VeA/8GT5qmHRsYx7A0ULrBEHQ9BtefQpDH0a+oakoc+iPI8zkqd+DMBcBvH/TNIPzPNE1kLjPu4JnBcU9EM5BH5KubCHQDXmzWlwogAISfonxO8NCYnw3pj042Ew8sxvNBhGLjn8E8OIvIwFfpZHXhpDTHupF5Bsny6z2zZ2z2qlvT+NMSqwEWzyJujvi+6VFEktmIOplNu2Yk8qpY/1kTLXDxjpEa/HvH7u7nyTUov2uNYa0Ww8TK3WR4mzAHzUm4asdVXSFMZUgPWtbHBxsPMw66jIIGvbyvx/40j+xv4lLWpj2n4CcKwRhMRZATsWmA8DjoVlHF7/BbQVAv+jEAAA&quot;"/>
    <we:property name="isFiltersActionButtonVisible" value="true"/>
    <we:property name="isVisualContainerHeaderHidden" value="false"/>
    <we:property name="reportEmbeddedTime" value="&quot;2024-03-23T15:15:57.586Z&quot;"/>
    <we:property name="creatorTenantId" value="&quot;43a93a09-5305-40a7-8e70-ca4ddf121ea2&quot;"/>
    <we:property name="creatorUserId" value="&quot;10032002C9A26624&quot;"/>
    <we:property name="creatorSessionId" value="&quot;83162796-f189-4879-a5db-77a9ae8ef3b6&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Damask</Template>
  <TotalTime>434</TotalTime>
  <Words>448</Words>
  <Application>Microsoft Macintosh PowerPoint</Application>
  <PresentationFormat>Custom</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Arial Narrow</vt:lpstr>
      <vt:lpstr>Bookman Old Style</vt:lpstr>
      <vt:lpstr>Rockwell</vt:lpstr>
      <vt:lpstr>Damask</vt:lpstr>
      <vt:lpstr>Amazon Sales Analysis Report </vt:lpstr>
      <vt:lpstr>Problem Statement:</vt:lpstr>
      <vt:lpstr>Main KPIs</vt:lpstr>
      <vt:lpstr>Key Inside</vt:lpstr>
      <vt:lpstr>Key Inside</vt:lpstr>
      <vt:lpstr>Key Inside</vt:lpstr>
      <vt:lpstr>My Design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 Report</dc:title>
  <dc:creator>FNU LNU</dc:creator>
  <cp:lastModifiedBy>sagar.ckt@outlook.com</cp:lastModifiedBy>
  <cp:revision>15</cp:revision>
  <dcterms:created xsi:type="dcterms:W3CDTF">2024-03-23T07:33:07Z</dcterms:created>
  <dcterms:modified xsi:type="dcterms:W3CDTF">2024-04-05T16:23:47Z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2024-03-23T09:00:25Z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43a93a09-5305-40a7-8e70-ca4ddf121ea2</vt:lpwstr>
  </property>
  <property fmtid="{D5CDD505-2E9C-101B-9397-08002B2CF9AE}" pid="7" name="MSIP_Label_defa4170-0d19-0005-0004-bc88714345d2_ActionId">
    <vt:lpwstr>9089e72e-db7d-4c31-af4a-aefe666d8e54</vt:lpwstr>
  </property>
  <property fmtid="{D5CDD505-2E9C-101B-9397-08002B2CF9AE}" pid="8" name="MSIP_Label_defa4170-0d19-0005-0004-bc88714345d2_ContentBits">
    <vt:lpwstr>0</vt:lpwstr>
  </property>
</Properties>
</file>