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0" r:id="rId2"/>
    <p:sldMasterId id="2147483708" r:id="rId3"/>
    <p:sldMasterId id="2147483799" r:id="rId4"/>
    <p:sldMasterId id="2147483711" r:id="rId5"/>
  </p:sldMasterIdLst>
  <p:sldIdLst>
    <p:sldId id="266" r:id="rId6"/>
    <p:sldId id="267" r:id="rId7"/>
    <p:sldId id="265" r:id="rId8"/>
    <p:sldId id="256" r:id="rId9"/>
    <p:sldId id="268" r:id="rId10"/>
    <p:sldId id="261" r:id="rId11"/>
    <p:sldId id="263" r:id="rId12"/>
    <p:sldId id="264" r:id="rId13"/>
    <p:sldId id="269" r:id="rId14"/>
    <p:sldId id="257" r:id="rId15"/>
    <p:sldId id="262" r:id="rId16"/>
  </p:sldIdLst>
  <p:sldSz cx="155448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5" d="100"/>
          <a:sy n="55" d="100"/>
        </p:scale>
        <p:origin x="4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2FF31-1EFF-4E0B-A5B7-AD1EB1FC073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A36514D-657C-4A4C-B7A7-D14F66053B86}">
      <dgm:prSet custT="1"/>
      <dgm:spPr/>
      <dgm:t>
        <a:bodyPr/>
        <a:lstStyle/>
        <a:p>
          <a:pPr>
            <a:lnSpc>
              <a:spcPct val="100000"/>
            </a:lnSpc>
          </a:pPr>
          <a:r>
            <a:rPr lang="en-US" sz="2200" dirty="0"/>
            <a:t>Total Bird Strikes for Prior warning (8985603) was higher than Not warning (6394103).</a:t>
          </a:r>
        </a:p>
      </dgm:t>
    </dgm:pt>
    <dgm:pt modelId="{97727A25-27BE-411D-B766-10638258D45D}" type="parTrans" cxnId="{408049B2-8A8C-454D-B27E-253DF3494AD2}">
      <dgm:prSet/>
      <dgm:spPr/>
      <dgm:t>
        <a:bodyPr/>
        <a:lstStyle/>
        <a:p>
          <a:endParaRPr lang="en-US"/>
        </a:p>
      </dgm:t>
    </dgm:pt>
    <dgm:pt modelId="{3766E271-336E-4567-98AD-E5D08E4B6C6B}" type="sibTrans" cxnId="{408049B2-8A8C-454D-B27E-253DF3494AD2}">
      <dgm:prSet/>
      <dgm:spPr/>
      <dgm:t>
        <a:bodyPr/>
        <a:lstStyle/>
        <a:p>
          <a:pPr>
            <a:lnSpc>
              <a:spcPct val="100000"/>
            </a:lnSpc>
          </a:pPr>
          <a:endParaRPr lang="en-US"/>
        </a:p>
      </dgm:t>
    </dgm:pt>
    <dgm:pt modelId="{038278E1-AADA-4267-8405-E77B42BE0F31}">
      <dgm:prSet custT="1"/>
      <dgm:spPr/>
      <dgm:t>
        <a:bodyPr/>
        <a:lstStyle/>
        <a:p>
          <a:pPr>
            <a:lnSpc>
              <a:spcPct val="100000"/>
            </a:lnSpc>
          </a:pPr>
          <a:r>
            <a:rPr lang="en-US" sz="2200" dirty="0"/>
            <a:t>Prior warning accounted for 58.43% of Bird Strikes.</a:t>
          </a:r>
        </a:p>
      </dgm:t>
    </dgm:pt>
    <dgm:pt modelId="{7F12CE59-E43B-4095-B723-E5CF417BE550}" type="parTrans" cxnId="{58263F7C-CA19-4F20-BD85-A3FC4A977BFD}">
      <dgm:prSet/>
      <dgm:spPr/>
      <dgm:t>
        <a:bodyPr/>
        <a:lstStyle/>
        <a:p>
          <a:endParaRPr lang="en-US"/>
        </a:p>
      </dgm:t>
    </dgm:pt>
    <dgm:pt modelId="{179B0D15-2304-4648-A95E-0135F951DF85}" type="sibTrans" cxnId="{58263F7C-CA19-4F20-BD85-A3FC4A977BFD}">
      <dgm:prSet/>
      <dgm:spPr/>
      <dgm:t>
        <a:bodyPr/>
        <a:lstStyle/>
        <a:p>
          <a:pPr>
            <a:lnSpc>
              <a:spcPct val="100000"/>
            </a:lnSpc>
          </a:pPr>
          <a:endParaRPr lang="en-US"/>
        </a:p>
      </dgm:t>
    </dgm:pt>
    <dgm:pt modelId="{A5FD26F6-3F9E-46B8-B587-D1A1140B9344}">
      <dgm:prSet custT="1"/>
      <dgm:spPr/>
      <dgm:t>
        <a:bodyPr/>
        <a:lstStyle/>
        <a:p>
          <a:pPr>
            <a:lnSpc>
              <a:spcPct val="100000"/>
            </a:lnSpc>
          </a:pPr>
          <a:r>
            <a:rPr lang="en-US" sz="2200" dirty="0"/>
            <a:t>Precautionary Landing in Pilot warned made up 35.86% of Strikes.</a:t>
          </a:r>
        </a:p>
      </dgm:t>
    </dgm:pt>
    <dgm:pt modelId="{12D6EB24-AEC7-4EF7-8B9F-C1E2EDE30D7A}" type="parTrans" cxnId="{39269B95-C109-4487-987D-D96CAB76CFFB}">
      <dgm:prSet/>
      <dgm:spPr/>
      <dgm:t>
        <a:bodyPr/>
        <a:lstStyle/>
        <a:p>
          <a:endParaRPr lang="en-US"/>
        </a:p>
      </dgm:t>
    </dgm:pt>
    <dgm:pt modelId="{203B0372-7B53-4931-87C6-8C506D0C6134}" type="sibTrans" cxnId="{39269B95-C109-4487-987D-D96CAB76CFFB}">
      <dgm:prSet/>
      <dgm:spPr/>
      <dgm:t>
        <a:bodyPr/>
        <a:lstStyle/>
        <a:p>
          <a:pPr>
            <a:lnSpc>
              <a:spcPct val="100000"/>
            </a:lnSpc>
          </a:pPr>
          <a:endParaRPr lang="en-US"/>
        </a:p>
      </dgm:t>
    </dgm:pt>
    <dgm:pt modelId="{5DD8CDA7-2CBD-4E9D-B7B0-B563E2476939}">
      <dgm:prSet custT="1"/>
      <dgm:spPr/>
      <dgm:t>
        <a:bodyPr/>
        <a:lstStyle/>
        <a:p>
          <a:pPr>
            <a:lnSpc>
              <a:spcPct val="100000"/>
            </a:lnSpc>
          </a:pPr>
          <a:r>
            <a:rPr lang="en-US" sz="2200" dirty="0"/>
            <a:t>Average Strikes was higher for Prior warning (369724) than No Prior warning  (217510.5).</a:t>
          </a:r>
        </a:p>
      </dgm:t>
    </dgm:pt>
    <dgm:pt modelId="{31D6AE67-4EAB-4120-8D97-8159AEAEEE0F}" type="parTrans" cxnId="{B1E2E6BB-11DF-4511-8E91-D036DCFDDDA8}">
      <dgm:prSet/>
      <dgm:spPr/>
      <dgm:t>
        <a:bodyPr/>
        <a:lstStyle/>
        <a:p>
          <a:endParaRPr lang="en-US"/>
        </a:p>
      </dgm:t>
    </dgm:pt>
    <dgm:pt modelId="{CBC05C05-29A4-43CA-A5B5-D588EB11D14D}" type="sibTrans" cxnId="{B1E2E6BB-11DF-4511-8E91-D036DCFDDDA8}">
      <dgm:prSet/>
      <dgm:spPr/>
      <dgm:t>
        <a:bodyPr/>
        <a:lstStyle/>
        <a:p>
          <a:pPr>
            <a:lnSpc>
              <a:spcPct val="100000"/>
            </a:lnSpc>
          </a:pPr>
          <a:endParaRPr lang="en-US"/>
        </a:p>
      </dgm:t>
    </dgm:pt>
    <dgm:pt modelId="{BDCDBC01-FEDD-4145-A14A-86E670D983AA}">
      <dgm:prSet custT="1"/>
      <dgm:spPr/>
      <dgm:t>
        <a:bodyPr/>
        <a:lstStyle/>
        <a:p>
          <a:pPr>
            <a:lnSpc>
              <a:spcPct val="100000"/>
            </a:lnSpc>
          </a:pPr>
          <a:r>
            <a:rPr lang="en-US" sz="2200" dirty="0"/>
            <a:t>Total Strikes for Prior warning  and No Prior warning diverged the most when the Effect on flight was Precautionary Landing, when Yes were 478131 higher than No.</a:t>
          </a:r>
        </a:p>
      </dgm:t>
    </dgm:pt>
    <dgm:pt modelId="{0245F4D0-3DD3-4BB5-A49B-8CD15A1E545C}" type="parTrans" cxnId="{CBD44CDF-A5D3-4D19-8DEB-1EBDDA0C07E3}">
      <dgm:prSet/>
      <dgm:spPr/>
      <dgm:t>
        <a:bodyPr/>
        <a:lstStyle/>
        <a:p>
          <a:endParaRPr lang="en-US"/>
        </a:p>
      </dgm:t>
    </dgm:pt>
    <dgm:pt modelId="{5821443C-A94A-432D-87F9-19BA48A2CD61}" type="sibTrans" cxnId="{CBD44CDF-A5D3-4D19-8DEB-1EBDDA0C07E3}">
      <dgm:prSet/>
      <dgm:spPr/>
      <dgm:t>
        <a:bodyPr/>
        <a:lstStyle/>
        <a:p>
          <a:endParaRPr lang="en-US"/>
        </a:p>
      </dgm:t>
    </dgm:pt>
    <dgm:pt modelId="{2F3A78D9-2567-4CF6-9E0A-FE0CDEFE2BC8}" type="pres">
      <dgm:prSet presAssocID="{B682FF31-1EFF-4E0B-A5B7-AD1EB1FC073D}" presName="root" presStyleCnt="0">
        <dgm:presLayoutVars>
          <dgm:dir/>
          <dgm:resizeHandles val="exact"/>
        </dgm:presLayoutVars>
      </dgm:prSet>
      <dgm:spPr/>
    </dgm:pt>
    <dgm:pt modelId="{24B4EC02-80AE-40EA-86B1-A461E993BCC6}" type="pres">
      <dgm:prSet presAssocID="{6A36514D-657C-4A4C-B7A7-D14F66053B86}" presName="compNode" presStyleCnt="0"/>
      <dgm:spPr/>
    </dgm:pt>
    <dgm:pt modelId="{4B6260B0-290D-4DFA-A5FE-F16C88779171}" type="pres">
      <dgm:prSet presAssocID="{6A36514D-657C-4A4C-B7A7-D14F66053B86}" presName="bgRect" presStyleLbl="bgShp" presStyleIdx="0" presStyleCnt="5"/>
      <dgm:spPr/>
    </dgm:pt>
    <dgm:pt modelId="{8DAD0895-D51B-4503-A4EB-75E20FDE57DD}" type="pres">
      <dgm:prSet presAssocID="{6A36514D-657C-4A4C-B7A7-D14F66053B8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refighter"/>
        </a:ext>
      </dgm:extLst>
    </dgm:pt>
    <dgm:pt modelId="{4933DE37-C25C-44B1-8DF7-9DB1EFF8D6EE}" type="pres">
      <dgm:prSet presAssocID="{6A36514D-657C-4A4C-B7A7-D14F66053B86}" presName="spaceRect" presStyleCnt="0"/>
      <dgm:spPr/>
    </dgm:pt>
    <dgm:pt modelId="{E1AE35EF-73E5-4D37-85F0-D4E73B8ECB47}" type="pres">
      <dgm:prSet presAssocID="{6A36514D-657C-4A4C-B7A7-D14F66053B86}" presName="parTx" presStyleLbl="revTx" presStyleIdx="0" presStyleCnt="5">
        <dgm:presLayoutVars>
          <dgm:chMax val="0"/>
          <dgm:chPref val="0"/>
        </dgm:presLayoutVars>
      </dgm:prSet>
      <dgm:spPr/>
    </dgm:pt>
    <dgm:pt modelId="{257BEBDD-E721-4521-B664-E80374E58BAA}" type="pres">
      <dgm:prSet presAssocID="{3766E271-336E-4567-98AD-E5D08E4B6C6B}" presName="sibTrans" presStyleCnt="0"/>
      <dgm:spPr/>
    </dgm:pt>
    <dgm:pt modelId="{740FEF45-3D57-4851-BC38-4E00887D2BB4}" type="pres">
      <dgm:prSet presAssocID="{038278E1-AADA-4267-8405-E77B42BE0F31}" presName="compNode" presStyleCnt="0"/>
      <dgm:spPr/>
    </dgm:pt>
    <dgm:pt modelId="{83C72AE8-0B4E-4E1A-BDBD-3D8303F4D3B4}" type="pres">
      <dgm:prSet presAssocID="{038278E1-AADA-4267-8405-E77B42BE0F31}" presName="bgRect" presStyleLbl="bgShp" presStyleIdx="1" presStyleCnt="5"/>
      <dgm:spPr/>
    </dgm:pt>
    <dgm:pt modelId="{8BBD7C5D-0517-4925-AEDF-9E26EFF7F099}" type="pres">
      <dgm:prSet presAssocID="{038278E1-AADA-4267-8405-E77B42BE0F3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arrow"/>
        </a:ext>
      </dgm:extLst>
    </dgm:pt>
    <dgm:pt modelId="{1AA0FCB2-9A00-4521-BDA5-223A7F3ED246}" type="pres">
      <dgm:prSet presAssocID="{038278E1-AADA-4267-8405-E77B42BE0F31}" presName="spaceRect" presStyleCnt="0"/>
      <dgm:spPr/>
    </dgm:pt>
    <dgm:pt modelId="{27848880-D288-4CB0-9B92-20095C294841}" type="pres">
      <dgm:prSet presAssocID="{038278E1-AADA-4267-8405-E77B42BE0F31}" presName="parTx" presStyleLbl="revTx" presStyleIdx="1" presStyleCnt="5">
        <dgm:presLayoutVars>
          <dgm:chMax val="0"/>
          <dgm:chPref val="0"/>
        </dgm:presLayoutVars>
      </dgm:prSet>
      <dgm:spPr/>
    </dgm:pt>
    <dgm:pt modelId="{3EC0609C-C0DD-4FCE-80FA-250124198757}" type="pres">
      <dgm:prSet presAssocID="{179B0D15-2304-4648-A95E-0135F951DF85}" presName="sibTrans" presStyleCnt="0"/>
      <dgm:spPr/>
    </dgm:pt>
    <dgm:pt modelId="{5127E0E4-E3BF-44FA-AD83-A4CB9F8B1C6A}" type="pres">
      <dgm:prSet presAssocID="{A5FD26F6-3F9E-46B8-B587-D1A1140B9344}" presName="compNode" presStyleCnt="0"/>
      <dgm:spPr/>
    </dgm:pt>
    <dgm:pt modelId="{709D70F0-F225-4C65-9DDD-CF6B7C58672C}" type="pres">
      <dgm:prSet presAssocID="{A5FD26F6-3F9E-46B8-B587-D1A1140B9344}" presName="bgRect" presStyleLbl="bgShp" presStyleIdx="2" presStyleCnt="5"/>
      <dgm:spPr/>
    </dgm:pt>
    <dgm:pt modelId="{C1DDDBA9-05CF-4544-B263-D7B771740433}" type="pres">
      <dgm:prSet presAssocID="{A5FD26F6-3F9E-46B8-B587-D1A1140B934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ammable"/>
        </a:ext>
      </dgm:extLst>
    </dgm:pt>
    <dgm:pt modelId="{7C60BE57-DE32-430C-8352-025FB4DAFD99}" type="pres">
      <dgm:prSet presAssocID="{A5FD26F6-3F9E-46B8-B587-D1A1140B9344}" presName="spaceRect" presStyleCnt="0"/>
      <dgm:spPr/>
    </dgm:pt>
    <dgm:pt modelId="{33E97FB8-155D-4564-A649-A70857E9D5FE}" type="pres">
      <dgm:prSet presAssocID="{A5FD26F6-3F9E-46B8-B587-D1A1140B9344}" presName="parTx" presStyleLbl="revTx" presStyleIdx="2" presStyleCnt="5">
        <dgm:presLayoutVars>
          <dgm:chMax val="0"/>
          <dgm:chPref val="0"/>
        </dgm:presLayoutVars>
      </dgm:prSet>
      <dgm:spPr/>
    </dgm:pt>
    <dgm:pt modelId="{6EC5F1C2-F2EE-4C9C-B62A-2C9A03B02D20}" type="pres">
      <dgm:prSet presAssocID="{203B0372-7B53-4931-87C6-8C506D0C6134}" presName="sibTrans" presStyleCnt="0"/>
      <dgm:spPr/>
    </dgm:pt>
    <dgm:pt modelId="{AE229F34-92CE-49D9-9A76-D163472C1034}" type="pres">
      <dgm:prSet presAssocID="{5DD8CDA7-2CBD-4E9D-B7B0-B563E2476939}" presName="compNode" presStyleCnt="0"/>
      <dgm:spPr/>
    </dgm:pt>
    <dgm:pt modelId="{C22EB14C-7C18-4DED-A2DB-99AF273CACFE}" type="pres">
      <dgm:prSet presAssocID="{5DD8CDA7-2CBD-4E9D-B7B0-B563E2476939}" presName="bgRect" presStyleLbl="bgShp" presStyleIdx="3" presStyleCnt="5"/>
      <dgm:spPr/>
    </dgm:pt>
    <dgm:pt modelId="{92D4BC0E-E971-4743-8B64-F416247981F1}" type="pres">
      <dgm:prSet presAssocID="{5DD8CDA7-2CBD-4E9D-B7B0-B563E247693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io-Hazard"/>
        </a:ext>
      </dgm:extLst>
    </dgm:pt>
    <dgm:pt modelId="{56623D57-1A87-47CB-8016-A69660CF4D47}" type="pres">
      <dgm:prSet presAssocID="{5DD8CDA7-2CBD-4E9D-B7B0-B563E2476939}" presName="spaceRect" presStyleCnt="0"/>
      <dgm:spPr/>
    </dgm:pt>
    <dgm:pt modelId="{B81DDCB5-EE2C-4F4F-B93D-87E7F63E54DD}" type="pres">
      <dgm:prSet presAssocID="{5DD8CDA7-2CBD-4E9D-B7B0-B563E2476939}" presName="parTx" presStyleLbl="revTx" presStyleIdx="3" presStyleCnt="5">
        <dgm:presLayoutVars>
          <dgm:chMax val="0"/>
          <dgm:chPref val="0"/>
        </dgm:presLayoutVars>
      </dgm:prSet>
      <dgm:spPr/>
    </dgm:pt>
    <dgm:pt modelId="{54B362DA-D9A7-411D-91AF-FF1F984BCB92}" type="pres">
      <dgm:prSet presAssocID="{CBC05C05-29A4-43CA-A5B5-D588EB11D14D}" presName="sibTrans" presStyleCnt="0"/>
      <dgm:spPr/>
    </dgm:pt>
    <dgm:pt modelId="{40C37293-D582-4CDE-B84E-0C91211A067C}" type="pres">
      <dgm:prSet presAssocID="{BDCDBC01-FEDD-4145-A14A-86E670D983AA}" presName="compNode" presStyleCnt="0"/>
      <dgm:spPr/>
    </dgm:pt>
    <dgm:pt modelId="{3B7A87D0-4B27-4768-9CD5-1865D12AB8D5}" type="pres">
      <dgm:prSet presAssocID="{BDCDBC01-FEDD-4145-A14A-86E670D983AA}" presName="bgRect" presStyleLbl="bgShp" presStyleIdx="4" presStyleCnt="5"/>
      <dgm:spPr/>
    </dgm:pt>
    <dgm:pt modelId="{36F7BC23-CADE-49CD-BE57-D5E4C68AE97C}" type="pres">
      <dgm:prSet presAssocID="{BDCDBC01-FEDD-4145-A14A-86E670D983A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Airplane"/>
        </a:ext>
      </dgm:extLst>
    </dgm:pt>
    <dgm:pt modelId="{D2D6F2CF-E2EA-43CC-BC61-12F492653902}" type="pres">
      <dgm:prSet presAssocID="{BDCDBC01-FEDD-4145-A14A-86E670D983AA}" presName="spaceRect" presStyleCnt="0"/>
      <dgm:spPr/>
    </dgm:pt>
    <dgm:pt modelId="{EBCD8635-A6D9-4CD0-8C62-58C03D2205FE}" type="pres">
      <dgm:prSet presAssocID="{BDCDBC01-FEDD-4145-A14A-86E670D983AA}" presName="parTx" presStyleLbl="revTx" presStyleIdx="4" presStyleCnt="5">
        <dgm:presLayoutVars>
          <dgm:chMax val="0"/>
          <dgm:chPref val="0"/>
        </dgm:presLayoutVars>
      </dgm:prSet>
      <dgm:spPr/>
    </dgm:pt>
  </dgm:ptLst>
  <dgm:cxnLst>
    <dgm:cxn modelId="{39C1B221-90B7-4732-9DE3-4AD8D09F7062}" type="presOf" srcId="{A5FD26F6-3F9E-46B8-B587-D1A1140B9344}" destId="{33E97FB8-155D-4564-A649-A70857E9D5FE}" srcOrd="0" destOrd="0" presId="urn:microsoft.com/office/officeart/2018/2/layout/IconVerticalSolidList"/>
    <dgm:cxn modelId="{1DB0944D-4A99-4120-8539-A20E143E6E3C}" type="presOf" srcId="{BDCDBC01-FEDD-4145-A14A-86E670D983AA}" destId="{EBCD8635-A6D9-4CD0-8C62-58C03D2205FE}" srcOrd="0" destOrd="0" presId="urn:microsoft.com/office/officeart/2018/2/layout/IconVerticalSolidList"/>
    <dgm:cxn modelId="{58263F7C-CA19-4F20-BD85-A3FC4A977BFD}" srcId="{B682FF31-1EFF-4E0B-A5B7-AD1EB1FC073D}" destId="{038278E1-AADA-4267-8405-E77B42BE0F31}" srcOrd="1" destOrd="0" parTransId="{7F12CE59-E43B-4095-B723-E5CF417BE550}" sibTransId="{179B0D15-2304-4648-A95E-0135F951DF85}"/>
    <dgm:cxn modelId="{39269B95-C109-4487-987D-D96CAB76CFFB}" srcId="{B682FF31-1EFF-4E0B-A5B7-AD1EB1FC073D}" destId="{A5FD26F6-3F9E-46B8-B587-D1A1140B9344}" srcOrd="2" destOrd="0" parTransId="{12D6EB24-AEC7-4EF7-8B9F-C1E2EDE30D7A}" sibTransId="{203B0372-7B53-4931-87C6-8C506D0C6134}"/>
    <dgm:cxn modelId="{7B39CC99-5B37-4C8B-9398-BF9CCBF933EC}" type="presOf" srcId="{038278E1-AADA-4267-8405-E77B42BE0F31}" destId="{27848880-D288-4CB0-9B92-20095C294841}" srcOrd="0" destOrd="0" presId="urn:microsoft.com/office/officeart/2018/2/layout/IconVerticalSolidList"/>
    <dgm:cxn modelId="{408049B2-8A8C-454D-B27E-253DF3494AD2}" srcId="{B682FF31-1EFF-4E0B-A5B7-AD1EB1FC073D}" destId="{6A36514D-657C-4A4C-B7A7-D14F66053B86}" srcOrd="0" destOrd="0" parTransId="{97727A25-27BE-411D-B766-10638258D45D}" sibTransId="{3766E271-336E-4567-98AD-E5D08E4B6C6B}"/>
    <dgm:cxn modelId="{E2E5A5BA-D65D-421E-9ED5-5F4B718FF642}" type="presOf" srcId="{6A36514D-657C-4A4C-B7A7-D14F66053B86}" destId="{E1AE35EF-73E5-4D37-85F0-D4E73B8ECB47}" srcOrd="0" destOrd="0" presId="urn:microsoft.com/office/officeart/2018/2/layout/IconVerticalSolidList"/>
    <dgm:cxn modelId="{B1E2E6BB-11DF-4511-8E91-D036DCFDDDA8}" srcId="{B682FF31-1EFF-4E0B-A5B7-AD1EB1FC073D}" destId="{5DD8CDA7-2CBD-4E9D-B7B0-B563E2476939}" srcOrd="3" destOrd="0" parTransId="{31D6AE67-4EAB-4120-8D97-8159AEAEEE0F}" sibTransId="{CBC05C05-29A4-43CA-A5B5-D588EB11D14D}"/>
    <dgm:cxn modelId="{169300CF-4CDB-456E-8D6A-373683D32073}" type="presOf" srcId="{5DD8CDA7-2CBD-4E9D-B7B0-B563E2476939}" destId="{B81DDCB5-EE2C-4F4F-B93D-87E7F63E54DD}" srcOrd="0" destOrd="0" presId="urn:microsoft.com/office/officeart/2018/2/layout/IconVerticalSolidList"/>
    <dgm:cxn modelId="{CBD44CDF-A5D3-4D19-8DEB-1EBDDA0C07E3}" srcId="{B682FF31-1EFF-4E0B-A5B7-AD1EB1FC073D}" destId="{BDCDBC01-FEDD-4145-A14A-86E670D983AA}" srcOrd="4" destOrd="0" parTransId="{0245F4D0-3DD3-4BB5-A49B-8CD15A1E545C}" sibTransId="{5821443C-A94A-432D-87F9-19BA48A2CD61}"/>
    <dgm:cxn modelId="{EDEB06F0-27AA-4C81-BFB5-3C7FCDCBA48B}" type="presOf" srcId="{B682FF31-1EFF-4E0B-A5B7-AD1EB1FC073D}" destId="{2F3A78D9-2567-4CF6-9E0A-FE0CDEFE2BC8}" srcOrd="0" destOrd="0" presId="urn:microsoft.com/office/officeart/2018/2/layout/IconVerticalSolidList"/>
    <dgm:cxn modelId="{13AA0262-CBCA-4A02-9DBD-8D585CE0015B}" type="presParOf" srcId="{2F3A78D9-2567-4CF6-9E0A-FE0CDEFE2BC8}" destId="{24B4EC02-80AE-40EA-86B1-A461E993BCC6}" srcOrd="0" destOrd="0" presId="urn:microsoft.com/office/officeart/2018/2/layout/IconVerticalSolidList"/>
    <dgm:cxn modelId="{4C59201F-0768-4FBD-8D73-7119AAF80F5B}" type="presParOf" srcId="{24B4EC02-80AE-40EA-86B1-A461E993BCC6}" destId="{4B6260B0-290D-4DFA-A5FE-F16C88779171}" srcOrd="0" destOrd="0" presId="urn:microsoft.com/office/officeart/2018/2/layout/IconVerticalSolidList"/>
    <dgm:cxn modelId="{8F97DF8D-33AD-4B92-A06E-1D2332C4DEF1}" type="presParOf" srcId="{24B4EC02-80AE-40EA-86B1-A461E993BCC6}" destId="{8DAD0895-D51B-4503-A4EB-75E20FDE57DD}" srcOrd="1" destOrd="0" presId="urn:microsoft.com/office/officeart/2018/2/layout/IconVerticalSolidList"/>
    <dgm:cxn modelId="{3D853B29-38DB-4455-A793-A1B32E70A926}" type="presParOf" srcId="{24B4EC02-80AE-40EA-86B1-A461E993BCC6}" destId="{4933DE37-C25C-44B1-8DF7-9DB1EFF8D6EE}" srcOrd="2" destOrd="0" presId="urn:microsoft.com/office/officeart/2018/2/layout/IconVerticalSolidList"/>
    <dgm:cxn modelId="{256BB483-65A6-4C55-B471-67861FD3E2BF}" type="presParOf" srcId="{24B4EC02-80AE-40EA-86B1-A461E993BCC6}" destId="{E1AE35EF-73E5-4D37-85F0-D4E73B8ECB47}" srcOrd="3" destOrd="0" presId="urn:microsoft.com/office/officeart/2018/2/layout/IconVerticalSolidList"/>
    <dgm:cxn modelId="{2E19CEDD-F140-405E-A617-5A252A59EEE8}" type="presParOf" srcId="{2F3A78D9-2567-4CF6-9E0A-FE0CDEFE2BC8}" destId="{257BEBDD-E721-4521-B664-E80374E58BAA}" srcOrd="1" destOrd="0" presId="urn:microsoft.com/office/officeart/2018/2/layout/IconVerticalSolidList"/>
    <dgm:cxn modelId="{41A7DFA2-7D62-448F-A701-A4404426CE66}" type="presParOf" srcId="{2F3A78D9-2567-4CF6-9E0A-FE0CDEFE2BC8}" destId="{740FEF45-3D57-4851-BC38-4E00887D2BB4}" srcOrd="2" destOrd="0" presId="urn:microsoft.com/office/officeart/2018/2/layout/IconVerticalSolidList"/>
    <dgm:cxn modelId="{A7B5E361-938A-4CDA-9B07-364515482B6F}" type="presParOf" srcId="{740FEF45-3D57-4851-BC38-4E00887D2BB4}" destId="{83C72AE8-0B4E-4E1A-BDBD-3D8303F4D3B4}" srcOrd="0" destOrd="0" presId="urn:microsoft.com/office/officeart/2018/2/layout/IconVerticalSolidList"/>
    <dgm:cxn modelId="{60962D4D-0E90-4CD2-BE22-2FA3FC325FC9}" type="presParOf" srcId="{740FEF45-3D57-4851-BC38-4E00887D2BB4}" destId="{8BBD7C5D-0517-4925-AEDF-9E26EFF7F099}" srcOrd="1" destOrd="0" presId="urn:microsoft.com/office/officeart/2018/2/layout/IconVerticalSolidList"/>
    <dgm:cxn modelId="{17B09804-4ADD-4691-9415-F1EF99BE56FB}" type="presParOf" srcId="{740FEF45-3D57-4851-BC38-4E00887D2BB4}" destId="{1AA0FCB2-9A00-4521-BDA5-223A7F3ED246}" srcOrd="2" destOrd="0" presId="urn:microsoft.com/office/officeart/2018/2/layout/IconVerticalSolidList"/>
    <dgm:cxn modelId="{D9BDA38F-4EB5-441E-85CF-C1CC110F0F34}" type="presParOf" srcId="{740FEF45-3D57-4851-BC38-4E00887D2BB4}" destId="{27848880-D288-4CB0-9B92-20095C294841}" srcOrd="3" destOrd="0" presId="urn:microsoft.com/office/officeart/2018/2/layout/IconVerticalSolidList"/>
    <dgm:cxn modelId="{A7E4E90A-65E3-485F-81E8-051C0A89F68B}" type="presParOf" srcId="{2F3A78D9-2567-4CF6-9E0A-FE0CDEFE2BC8}" destId="{3EC0609C-C0DD-4FCE-80FA-250124198757}" srcOrd="3" destOrd="0" presId="urn:microsoft.com/office/officeart/2018/2/layout/IconVerticalSolidList"/>
    <dgm:cxn modelId="{3D3F4334-AA01-44BE-9789-133AA2279F06}" type="presParOf" srcId="{2F3A78D9-2567-4CF6-9E0A-FE0CDEFE2BC8}" destId="{5127E0E4-E3BF-44FA-AD83-A4CB9F8B1C6A}" srcOrd="4" destOrd="0" presId="urn:microsoft.com/office/officeart/2018/2/layout/IconVerticalSolidList"/>
    <dgm:cxn modelId="{0B884D86-BCC6-4615-AB5C-272EE8CB89E3}" type="presParOf" srcId="{5127E0E4-E3BF-44FA-AD83-A4CB9F8B1C6A}" destId="{709D70F0-F225-4C65-9DDD-CF6B7C58672C}" srcOrd="0" destOrd="0" presId="urn:microsoft.com/office/officeart/2018/2/layout/IconVerticalSolidList"/>
    <dgm:cxn modelId="{846987FB-BBFA-4CC7-8E6C-D1C24780CB08}" type="presParOf" srcId="{5127E0E4-E3BF-44FA-AD83-A4CB9F8B1C6A}" destId="{C1DDDBA9-05CF-4544-B263-D7B771740433}" srcOrd="1" destOrd="0" presId="urn:microsoft.com/office/officeart/2018/2/layout/IconVerticalSolidList"/>
    <dgm:cxn modelId="{103E09C6-D6A6-4E8F-B74F-E4C0B492B092}" type="presParOf" srcId="{5127E0E4-E3BF-44FA-AD83-A4CB9F8B1C6A}" destId="{7C60BE57-DE32-430C-8352-025FB4DAFD99}" srcOrd="2" destOrd="0" presId="urn:microsoft.com/office/officeart/2018/2/layout/IconVerticalSolidList"/>
    <dgm:cxn modelId="{741FE7FA-9F14-4F20-96C5-4542779F7E75}" type="presParOf" srcId="{5127E0E4-E3BF-44FA-AD83-A4CB9F8B1C6A}" destId="{33E97FB8-155D-4564-A649-A70857E9D5FE}" srcOrd="3" destOrd="0" presId="urn:microsoft.com/office/officeart/2018/2/layout/IconVerticalSolidList"/>
    <dgm:cxn modelId="{6C48293B-3E24-4BB8-AA62-2FD7F1F21BAD}" type="presParOf" srcId="{2F3A78D9-2567-4CF6-9E0A-FE0CDEFE2BC8}" destId="{6EC5F1C2-F2EE-4C9C-B62A-2C9A03B02D20}" srcOrd="5" destOrd="0" presId="urn:microsoft.com/office/officeart/2018/2/layout/IconVerticalSolidList"/>
    <dgm:cxn modelId="{A7CFD302-894D-42D1-8BD5-250034F14FA7}" type="presParOf" srcId="{2F3A78D9-2567-4CF6-9E0A-FE0CDEFE2BC8}" destId="{AE229F34-92CE-49D9-9A76-D163472C1034}" srcOrd="6" destOrd="0" presId="urn:microsoft.com/office/officeart/2018/2/layout/IconVerticalSolidList"/>
    <dgm:cxn modelId="{99D66736-A6A7-470B-8529-BC9C55B749BE}" type="presParOf" srcId="{AE229F34-92CE-49D9-9A76-D163472C1034}" destId="{C22EB14C-7C18-4DED-A2DB-99AF273CACFE}" srcOrd="0" destOrd="0" presId="urn:microsoft.com/office/officeart/2018/2/layout/IconVerticalSolidList"/>
    <dgm:cxn modelId="{EE0552FC-4A50-4718-86C0-FF2028B74173}" type="presParOf" srcId="{AE229F34-92CE-49D9-9A76-D163472C1034}" destId="{92D4BC0E-E971-4743-8B64-F416247981F1}" srcOrd="1" destOrd="0" presId="urn:microsoft.com/office/officeart/2018/2/layout/IconVerticalSolidList"/>
    <dgm:cxn modelId="{C839333D-CB80-4EC3-BA80-661442B237DE}" type="presParOf" srcId="{AE229F34-92CE-49D9-9A76-D163472C1034}" destId="{56623D57-1A87-47CB-8016-A69660CF4D47}" srcOrd="2" destOrd="0" presId="urn:microsoft.com/office/officeart/2018/2/layout/IconVerticalSolidList"/>
    <dgm:cxn modelId="{411DAEEA-A973-4CEB-ADBC-4AC732D2E264}" type="presParOf" srcId="{AE229F34-92CE-49D9-9A76-D163472C1034}" destId="{B81DDCB5-EE2C-4F4F-B93D-87E7F63E54DD}" srcOrd="3" destOrd="0" presId="urn:microsoft.com/office/officeart/2018/2/layout/IconVerticalSolidList"/>
    <dgm:cxn modelId="{3C304B43-6DDF-4010-AF60-90DF95BFED86}" type="presParOf" srcId="{2F3A78D9-2567-4CF6-9E0A-FE0CDEFE2BC8}" destId="{54B362DA-D9A7-411D-91AF-FF1F984BCB92}" srcOrd="7" destOrd="0" presId="urn:microsoft.com/office/officeart/2018/2/layout/IconVerticalSolidList"/>
    <dgm:cxn modelId="{88BCB69A-EADE-4279-8467-B0D0935DD94E}" type="presParOf" srcId="{2F3A78D9-2567-4CF6-9E0A-FE0CDEFE2BC8}" destId="{40C37293-D582-4CDE-B84E-0C91211A067C}" srcOrd="8" destOrd="0" presId="urn:microsoft.com/office/officeart/2018/2/layout/IconVerticalSolidList"/>
    <dgm:cxn modelId="{00513A6E-458F-430A-96E7-308AD5A71B08}" type="presParOf" srcId="{40C37293-D582-4CDE-B84E-0C91211A067C}" destId="{3B7A87D0-4B27-4768-9CD5-1865D12AB8D5}" srcOrd="0" destOrd="0" presId="urn:microsoft.com/office/officeart/2018/2/layout/IconVerticalSolidList"/>
    <dgm:cxn modelId="{46287DE8-6F84-410E-A6C0-17D589384D73}" type="presParOf" srcId="{40C37293-D582-4CDE-B84E-0C91211A067C}" destId="{36F7BC23-CADE-49CD-BE57-D5E4C68AE97C}" srcOrd="1" destOrd="0" presId="urn:microsoft.com/office/officeart/2018/2/layout/IconVerticalSolidList"/>
    <dgm:cxn modelId="{583AB69B-1BA6-41FD-9252-36942BBF4DD2}" type="presParOf" srcId="{40C37293-D582-4CDE-B84E-0C91211A067C}" destId="{D2D6F2CF-E2EA-43CC-BC61-12F492653902}" srcOrd="2" destOrd="0" presId="urn:microsoft.com/office/officeart/2018/2/layout/IconVerticalSolidList"/>
    <dgm:cxn modelId="{036374D3-6709-4988-BDB9-DDFA5B6A340E}" type="presParOf" srcId="{40C37293-D582-4CDE-B84E-0C91211A067C}" destId="{EBCD8635-A6D9-4CD0-8C62-58C03D2205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2FF31-1EFF-4E0B-A5B7-AD1EB1FC073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A36514D-657C-4A4C-B7A7-D14F66053B86}">
      <dgm:prSet custT="1"/>
      <dgm:spPr/>
      <dgm:t>
        <a:bodyPr/>
        <a:lstStyle/>
        <a:p>
          <a:pPr>
            <a:lnSpc>
              <a:spcPct val="100000"/>
            </a:lnSpc>
            <a:defRPr cap="all"/>
          </a:pPr>
          <a:r>
            <a:rPr lang="en-US" sz="2000" dirty="0"/>
            <a:t>Texas, California and New York those three states are highly bird strikes prone areas</a:t>
          </a:r>
        </a:p>
      </dgm:t>
    </dgm:pt>
    <dgm:pt modelId="{97727A25-27BE-411D-B766-10638258D45D}" type="parTrans" cxnId="{408049B2-8A8C-454D-B27E-253DF3494AD2}">
      <dgm:prSet/>
      <dgm:spPr/>
      <dgm:t>
        <a:bodyPr/>
        <a:lstStyle/>
        <a:p>
          <a:endParaRPr lang="en-US"/>
        </a:p>
      </dgm:t>
    </dgm:pt>
    <dgm:pt modelId="{3766E271-336E-4567-98AD-E5D08E4B6C6B}" type="sibTrans" cxnId="{408049B2-8A8C-454D-B27E-253DF3494AD2}">
      <dgm:prSet/>
      <dgm:spPr/>
      <dgm:t>
        <a:bodyPr/>
        <a:lstStyle/>
        <a:p>
          <a:endParaRPr lang="en-US"/>
        </a:p>
      </dgm:t>
    </dgm:pt>
    <dgm:pt modelId="{038278E1-AADA-4267-8405-E77B42BE0F31}">
      <dgm:prSet custT="1"/>
      <dgm:spPr/>
      <dgm:t>
        <a:bodyPr/>
        <a:lstStyle/>
        <a:p>
          <a:pPr>
            <a:lnSpc>
              <a:spcPct val="100000"/>
            </a:lnSpc>
            <a:defRPr cap="all"/>
          </a:pPr>
          <a:r>
            <a:rPr lang="en-US" sz="2000"/>
            <a:t>Flights are highly damage at the altitude of  &lt;1000 ft</a:t>
          </a:r>
        </a:p>
      </dgm:t>
    </dgm:pt>
    <dgm:pt modelId="{7F12CE59-E43B-4095-B723-E5CF417BE550}" type="parTrans" cxnId="{58263F7C-CA19-4F20-BD85-A3FC4A977BFD}">
      <dgm:prSet/>
      <dgm:spPr/>
      <dgm:t>
        <a:bodyPr/>
        <a:lstStyle/>
        <a:p>
          <a:endParaRPr lang="en-US"/>
        </a:p>
      </dgm:t>
    </dgm:pt>
    <dgm:pt modelId="{179B0D15-2304-4648-A95E-0135F951DF85}" type="sibTrans" cxnId="{58263F7C-CA19-4F20-BD85-A3FC4A977BFD}">
      <dgm:prSet/>
      <dgm:spPr/>
      <dgm:t>
        <a:bodyPr/>
        <a:lstStyle/>
        <a:p>
          <a:endParaRPr lang="en-US"/>
        </a:p>
      </dgm:t>
    </dgm:pt>
    <dgm:pt modelId="{A5FD26F6-3F9E-46B8-B587-D1A1140B9344}">
      <dgm:prSet custT="1"/>
      <dgm:spPr/>
      <dgm:t>
        <a:bodyPr/>
        <a:lstStyle/>
        <a:p>
          <a:pPr>
            <a:lnSpc>
              <a:spcPct val="100000"/>
            </a:lnSpc>
            <a:defRPr cap="all"/>
          </a:pPr>
          <a:r>
            <a:rPr lang="en-US" sz="2000"/>
            <a:t>In United State most of the strikes happened</a:t>
          </a:r>
        </a:p>
      </dgm:t>
    </dgm:pt>
    <dgm:pt modelId="{12D6EB24-AEC7-4EF7-8B9F-C1E2EDE30D7A}" type="parTrans" cxnId="{39269B95-C109-4487-987D-D96CAB76CFFB}">
      <dgm:prSet/>
      <dgm:spPr/>
      <dgm:t>
        <a:bodyPr/>
        <a:lstStyle/>
        <a:p>
          <a:endParaRPr lang="en-US"/>
        </a:p>
      </dgm:t>
    </dgm:pt>
    <dgm:pt modelId="{203B0372-7B53-4931-87C6-8C506D0C6134}" type="sibTrans" cxnId="{39269B95-C109-4487-987D-D96CAB76CFFB}">
      <dgm:prSet/>
      <dgm:spPr/>
      <dgm:t>
        <a:bodyPr/>
        <a:lstStyle/>
        <a:p>
          <a:endParaRPr lang="en-US"/>
        </a:p>
      </dgm:t>
    </dgm:pt>
    <dgm:pt modelId="{FA6F5914-6779-4448-8E25-59D0FE6DB388}" type="pres">
      <dgm:prSet presAssocID="{B682FF31-1EFF-4E0B-A5B7-AD1EB1FC073D}" presName="root" presStyleCnt="0">
        <dgm:presLayoutVars>
          <dgm:dir/>
          <dgm:resizeHandles val="exact"/>
        </dgm:presLayoutVars>
      </dgm:prSet>
      <dgm:spPr/>
    </dgm:pt>
    <dgm:pt modelId="{E3EF5AC6-8328-4718-B5CA-E6D65255686F}" type="pres">
      <dgm:prSet presAssocID="{6A36514D-657C-4A4C-B7A7-D14F66053B86}" presName="compNode" presStyleCnt="0"/>
      <dgm:spPr/>
    </dgm:pt>
    <dgm:pt modelId="{CBBD9AC2-65EB-4F9B-BFD8-518CAE7B729B}" type="pres">
      <dgm:prSet presAssocID="{6A36514D-657C-4A4C-B7A7-D14F66053B86}" presName="iconBgRect" presStyleLbl="bgShp" presStyleIdx="0" presStyleCnt="3"/>
      <dgm:spPr/>
    </dgm:pt>
    <dgm:pt modelId="{29330790-CDD3-4B86-A8C8-8EF8DE6AA61A}" type="pres">
      <dgm:prSet presAssocID="{6A36514D-657C-4A4C-B7A7-D14F66053B86}"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ity outline"/>
        </a:ext>
      </dgm:extLst>
    </dgm:pt>
    <dgm:pt modelId="{55BF37CE-1E48-4B5C-8541-45855127A8C6}" type="pres">
      <dgm:prSet presAssocID="{6A36514D-657C-4A4C-B7A7-D14F66053B86}" presName="spaceRect" presStyleCnt="0"/>
      <dgm:spPr/>
    </dgm:pt>
    <dgm:pt modelId="{5997A3AA-593B-4DCE-8F83-DA747DEBF2BE}" type="pres">
      <dgm:prSet presAssocID="{6A36514D-657C-4A4C-B7A7-D14F66053B86}" presName="textRect" presStyleLbl="revTx" presStyleIdx="0" presStyleCnt="3">
        <dgm:presLayoutVars>
          <dgm:chMax val="1"/>
          <dgm:chPref val="1"/>
        </dgm:presLayoutVars>
      </dgm:prSet>
      <dgm:spPr/>
    </dgm:pt>
    <dgm:pt modelId="{D09C01C6-126F-4E6E-89D1-F476262AC922}" type="pres">
      <dgm:prSet presAssocID="{3766E271-336E-4567-98AD-E5D08E4B6C6B}" presName="sibTrans" presStyleCnt="0"/>
      <dgm:spPr/>
    </dgm:pt>
    <dgm:pt modelId="{91549AAB-B1BC-4F3B-A7BB-09B72AE29AC2}" type="pres">
      <dgm:prSet presAssocID="{038278E1-AADA-4267-8405-E77B42BE0F31}" presName="compNode" presStyleCnt="0"/>
      <dgm:spPr/>
    </dgm:pt>
    <dgm:pt modelId="{39574339-C802-498E-A652-0079B84E3D1A}" type="pres">
      <dgm:prSet presAssocID="{038278E1-AADA-4267-8405-E77B42BE0F31}" presName="iconBgRect" presStyleLbl="bgShp" presStyleIdx="1" presStyleCnt="3"/>
      <dgm:spPr/>
    </dgm:pt>
    <dgm:pt modelId="{3D66D582-FFEF-4BF3-A906-64881F0BF863}" type="pres">
      <dgm:prSet presAssocID="{038278E1-AADA-4267-8405-E77B42BE0F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irplane"/>
        </a:ext>
      </dgm:extLst>
    </dgm:pt>
    <dgm:pt modelId="{D51BB018-6A06-4DAA-B47B-EF1E1F3AD1A8}" type="pres">
      <dgm:prSet presAssocID="{038278E1-AADA-4267-8405-E77B42BE0F31}" presName="spaceRect" presStyleCnt="0"/>
      <dgm:spPr/>
    </dgm:pt>
    <dgm:pt modelId="{5A84EF6E-DC60-42CE-9395-B3210F42386D}" type="pres">
      <dgm:prSet presAssocID="{038278E1-AADA-4267-8405-E77B42BE0F31}" presName="textRect" presStyleLbl="revTx" presStyleIdx="1" presStyleCnt="3">
        <dgm:presLayoutVars>
          <dgm:chMax val="1"/>
          <dgm:chPref val="1"/>
        </dgm:presLayoutVars>
      </dgm:prSet>
      <dgm:spPr/>
    </dgm:pt>
    <dgm:pt modelId="{64FFDD8E-9AF7-4668-8A7D-DCD433439D4C}" type="pres">
      <dgm:prSet presAssocID="{179B0D15-2304-4648-A95E-0135F951DF85}" presName="sibTrans" presStyleCnt="0"/>
      <dgm:spPr/>
    </dgm:pt>
    <dgm:pt modelId="{6784173D-F1E4-46A6-AEEB-387F95B716BE}" type="pres">
      <dgm:prSet presAssocID="{A5FD26F6-3F9E-46B8-B587-D1A1140B9344}" presName="compNode" presStyleCnt="0"/>
      <dgm:spPr/>
    </dgm:pt>
    <dgm:pt modelId="{274CD7C7-936F-49B8-AE2F-EF98BA6102D8}" type="pres">
      <dgm:prSet presAssocID="{A5FD26F6-3F9E-46B8-B587-D1A1140B9344}" presName="iconBgRect" presStyleLbl="bgShp" presStyleIdx="2" presStyleCnt="3"/>
      <dgm:spPr/>
    </dgm:pt>
    <dgm:pt modelId="{CA7F1D21-50F7-4BE2-92D4-8ADCD5337C75}" type="pres">
      <dgm:prSet presAssocID="{A5FD26F6-3F9E-46B8-B587-D1A1140B93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E118A87B-02CA-4778-AF3C-6F3829789A74}" type="pres">
      <dgm:prSet presAssocID="{A5FD26F6-3F9E-46B8-B587-D1A1140B9344}" presName="spaceRect" presStyleCnt="0"/>
      <dgm:spPr/>
    </dgm:pt>
    <dgm:pt modelId="{D2503192-3197-4417-8CCC-BF80469099DE}" type="pres">
      <dgm:prSet presAssocID="{A5FD26F6-3F9E-46B8-B587-D1A1140B9344}" presName="textRect" presStyleLbl="revTx" presStyleIdx="2" presStyleCnt="3">
        <dgm:presLayoutVars>
          <dgm:chMax val="1"/>
          <dgm:chPref val="1"/>
        </dgm:presLayoutVars>
      </dgm:prSet>
      <dgm:spPr/>
    </dgm:pt>
  </dgm:ptLst>
  <dgm:cxnLst>
    <dgm:cxn modelId="{37107002-B0DB-4CAC-8BC9-7C35B64223E4}" type="presOf" srcId="{038278E1-AADA-4267-8405-E77B42BE0F31}" destId="{5A84EF6E-DC60-42CE-9395-B3210F42386D}" srcOrd="0" destOrd="0" presId="urn:microsoft.com/office/officeart/2018/5/layout/IconCircleLabelList"/>
    <dgm:cxn modelId="{5E66ED4B-26A8-42F2-8E17-DBDC4008402F}" type="presOf" srcId="{A5FD26F6-3F9E-46B8-B587-D1A1140B9344}" destId="{D2503192-3197-4417-8CCC-BF80469099DE}" srcOrd="0" destOrd="0" presId="urn:microsoft.com/office/officeart/2018/5/layout/IconCircleLabelList"/>
    <dgm:cxn modelId="{58263F7C-CA19-4F20-BD85-A3FC4A977BFD}" srcId="{B682FF31-1EFF-4E0B-A5B7-AD1EB1FC073D}" destId="{038278E1-AADA-4267-8405-E77B42BE0F31}" srcOrd="1" destOrd="0" parTransId="{7F12CE59-E43B-4095-B723-E5CF417BE550}" sibTransId="{179B0D15-2304-4648-A95E-0135F951DF85}"/>
    <dgm:cxn modelId="{39269B95-C109-4487-987D-D96CAB76CFFB}" srcId="{B682FF31-1EFF-4E0B-A5B7-AD1EB1FC073D}" destId="{A5FD26F6-3F9E-46B8-B587-D1A1140B9344}" srcOrd="2" destOrd="0" parTransId="{12D6EB24-AEC7-4EF7-8B9F-C1E2EDE30D7A}" sibTransId="{203B0372-7B53-4931-87C6-8C506D0C6134}"/>
    <dgm:cxn modelId="{408049B2-8A8C-454D-B27E-253DF3494AD2}" srcId="{B682FF31-1EFF-4E0B-A5B7-AD1EB1FC073D}" destId="{6A36514D-657C-4A4C-B7A7-D14F66053B86}" srcOrd="0" destOrd="0" parTransId="{97727A25-27BE-411D-B766-10638258D45D}" sibTransId="{3766E271-336E-4567-98AD-E5D08E4B6C6B}"/>
    <dgm:cxn modelId="{14FD44C6-1BA5-4FDC-8918-3413EC56968B}" type="presOf" srcId="{B682FF31-1EFF-4E0B-A5B7-AD1EB1FC073D}" destId="{FA6F5914-6779-4448-8E25-59D0FE6DB388}" srcOrd="0" destOrd="0" presId="urn:microsoft.com/office/officeart/2018/5/layout/IconCircleLabelList"/>
    <dgm:cxn modelId="{EC1B90DA-35B3-449A-80D4-261197FED213}" type="presOf" srcId="{6A36514D-657C-4A4C-B7A7-D14F66053B86}" destId="{5997A3AA-593B-4DCE-8F83-DA747DEBF2BE}" srcOrd="0" destOrd="0" presId="urn:microsoft.com/office/officeart/2018/5/layout/IconCircleLabelList"/>
    <dgm:cxn modelId="{4D24EDDA-EDC5-492C-9A7F-B0F73158D23F}" type="presParOf" srcId="{FA6F5914-6779-4448-8E25-59D0FE6DB388}" destId="{E3EF5AC6-8328-4718-B5CA-E6D65255686F}" srcOrd="0" destOrd="0" presId="urn:microsoft.com/office/officeart/2018/5/layout/IconCircleLabelList"/>
    <dgm:cxn modelId="{BCD18833-FB07-4A42-884B-B2D9459A3562}" type="presParOf" srcId="{E3EF5AC6-8328-4718-B5CA-E6D65255686F}" destId="{CBBD9AC2-65EB-4F9B-BFD8-518CAE7B729B}" srcOrd="0" destOrd="0" presId="urn:microsoft.com/office/officeart/2018/5/layout/IconCircleLabelList"/>
    <dgm:cxn modelId="{209DBFA9-29A1-476C-B5C4-99DF45462C2E}" type="presParOf" srcId="{E3EF5AC6-8328-4718-B5CA-E6D65255686F}" destId="{29330790-CDD3-4B86-A8C8-8EF8DE6AA61A}" srcOrd="1" destOrd="0" presId="urn:microsoft.com/office/officeart/2018/5/layout/IconCircleLabelList"/>
    <dgm:cxn modelId="{662236FA-EE73-4D1C-927F-011B10C2D64D}" type="presParOf" srcId="{E3EF5AC6-8328-4718-B5CA-E6D65255686F}" destId="{55BF37CE-1E48-4B5C-8541-45855127A8C6}" srcOrd="2" destOrd="0" presId="urn:microsoft.com/office/officeart/2018/5/layout/IconCircleLabelList"/>
    <dgm:cxn modelId="{845B6E82-D717-480C-989B-77D3FF305D7F}" type="presParOf" srcId="{E3EF5AC6-8328-4718-B5CA-E6D65255686F}" destId="{5997A3AA-593B-4DCE-8F83-DA747DEBF2BE}" srcOrd="3" destOrd="0" presId="urn:microsoft.com/office/officeart/2018/5/layout/IconCircleLabelList"/>
    <dgm:cxn modelId="{C39FE573-ECD6-4667-931C-A6612DB5D7F9}" type="presParOf" srcId="{FA6F5914-6779-4448-8E25-59D0FE6DB388}" destId="{D09C01C6-126F-4E6E-89D1-F476262AC922}" srcOrd="1" destOrd="0" presId="urn:microsoft.com/office/officeart/2018/5/layout/IconCircleLabelList"/>
    <dgm:cxn modelId="{B8EFE6F7-CAF9-4135-A79D-A2ABD65FA8F0}" type="presParOf" srcId="{FA6F5914-6779-4448-8E25-59D0FE6DB388}" destId="{91549AAB-B1BC-4F3B-A7BB-09B72AE29AC2}" srcOrd="2" destOrd="0" presId="urn:microsoft.com/office/officeart/2018/5/layout/IconCircleLabelList"/>
    <dgm:cxn modelId="{54A03434-7075-497E-938C-E50D715ADE53}" type="presParOf" srcId="{91549AAB-B1BC-4F3B-A7BB-09B72AE29AC2}" destId="{39574339-C802-498E-A652-0079B84E3D1A}" srcOrd="0" destOrd="0" presId="urn:microsoft.com/office/officeart/2018/5/layout/IconCircleLabelList"/>
    <dgm:cxn modelId="{41FB987D-FBE2-4171-9628-2B98B17F0EAD}" type="presParOf" srcId="{91549AAB-B1BC-4F3B-A7BB-09B72AE29AC2}" destId="{3D66D582-FFEF-4BF3-A906-64881F0BF863}" srcOrd="1" destOrd="0" presId="urn:microsoft.com/office/officeart/2018/5/layout/IconCircleLabelList"/>
    <dgm:cxn modelId="{B7B3FD86-0C8E-48E0-AA3A-FFD11B5694AE}" type="presParOf" srcId="{91549AAB-B1BC-4F3B-A7BB-09B72AE29AC2}" destId="{D51BB018-6A06-4DAA-B47B-EF1E1F3AD1A8}" srcOrd="2" destOrd="0" presId="urn:microsoft.com/office/officeart/2018/5/layout/IconCircleLabelList"/>
    <dgm:cxn modelId="{2C78D2DA-D3B1-4C74-93BB-6B3C8F689F58}" type="presParOf" srcId="{91549AAB-B1BC-4F3B-A7BB-09B72AE29AC2}" destId="{5A84EF6E-DC60-42CE-9395-B3210F42386D}" srcOrd="3" destOrd="0" presId="urn:microsoft.com/office/officeart/2018/5/layout/IconCircleLabelList"/>
    <dgm:cxn modelId="{8F4007A1-BEFF-47A2-AD0A-6E3A47697B53}" type="presParOf" srcId="{FA6F5914-6779-4448-8E25-59D0FE6DB388}" destId="{64FFDD8E-9AF7-4668-8A7D-DCD433439D4C}" srcOrd="3" destOrd="0" presId="urn:microsoft.com/office/officeart/2018/5/layout/IconCircleLabelList"/>
    <dgm:cxn modelId="{12793898-894E-4D31-A3D8-6835D852CD1A}" type="presParOf" srcId="{FA6F5914-6779-4448-8E25-59D0FE6DB388}" destId="{6784173D-F1E4-46A6-AEEB-387F95B716BE}" srcOrd="4" destOrd="0" presId="urn:microsoft.com/office/officeart/2018/5/layout/IconCircleLabelList"/>
    <dgm:cxn modelId="{F59D4225-89C9-452A-B8CA-1063AD62E3A4}" type="presParOf" srcId="{6784173D-F1E4-46A6-AEEB-387F95B716BE}" destId="{274CD7C7-936F-49B8-AE2F-EF98BA6102D8}" srcOrd="0" destOrd="0" presId="urn:microsoft.com/office/officeart/2018/5/layout/IconCircleLabelList"/>
    <dgm:cxn modelId="{9CD5A894-0648-452E-B629-2E02F59B05F6}" type="presParOf" srcId="{6784173D-F1E4-46A6-AEEB-387F95B716BE}" destId="{CA7F1D21-50F7-4BE2-92D4-8ADCD5337C75}" srcOrd="1" destOrd="0" presId="urn:microsoft.com/office/officeart/2018/5/layout/IconCircleLabelList"/>
    <dgm:cxn modelId="{5C1DF7B8-D823-4BB8-B30F-7D9B81673D78}" type="presParOf" srcId="{6784173D-F1E4-46A6-AEEB-387F95B716BE}" destId="{E118A87B-02CA-4778-AF3C-6F3829789A74}" srcOrd="2" destOrd="0" presId="urn:microsoft.com/office/officeart/2018/5/layout/IconCircleLabelList"/>
    <dgm:cxn modelId="{E44B44F7-B386-40EC-A38A-58A69206BF50}" type="presParOf" srcId="{6784173D-F1E4-46A6-AEEB-387F95B716BE}" destId="{D2503192-3197-4417-8CCC-BF80469099D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3C479A-FF62-42C0-A5B3-EAE0E45558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ABDBF9D-FD1A-444A-A52B-D3313AA355BF}">
      <dgm:prSet custT="1"/>
      <dgm:spPr/>
      <dgm:t>
        <a:bodyPr/>
        <a:lstStyle/>
        <a:p>
          <a:r>
            <a:rPr lang="en-US" sz="1800" dirty="0"/>
            <a:t>Approach, leading roll, take-off ran, climb are the most </a:t>
          </a:r>
          <a:r>
            <a:rPr lang="en-US" sz="1800" dirty="0" err="1"/>
            <a:t>trandi</a:t>
          </a:r>
          <a:r>
            <a:rPr lang="en-US" sz="1800" dirty="0"/>
            <a:t> phase according to bird strike</a:t>
          </a:r>
        </a:p>
      </dgm:t>
    </dgm:pt>
    <dgm:pt modelId="{901485F1-B905-4A0E-8BCA-46B4E84C283E}" type="parTrans" cxnId="{C090A7AF-0C4A-4DA2-9ACA-4EBAE8B4E840}">
      <dgm:prSet/>
      <dgm:spPr/>
      <dgm:t>
        <a:bodyPr/>
        <a:lstStyle/>
        <a:p>
          <a:endParaRPr lang="en-US"/>
        </a:p>
      </dgm:t>
    </dgm:pt>
    <dgm:pt modelId="{41BBA35F-074F-45DF-A37A-90B0B5ED281C}" type="sibTrans" cxnId="{C090A7AF-0C4A-4DA2-9ACA-4EBAE8B4E840}">
      <dgm:prSet/>
      <dgm:spPr/>
      <dgm:t>
        <a:bodyPr/>
        <a:lstStyle/>
        <a:p>
          <a:endParaRPr lang="en-US"/>
        </a:p>
      </dgm:t>
    </dgm:pt>
    <dgm:pt modelId="{C531960E-21B9-4F2B-A127-E88811DD7FBA}">
      <dgm:prSet custT="1"/>
      <dgm:spPr/>
      <dgm:t>
        <a:bodyPr/>
        <a:lstStyle/>
        <a:p>
          <a:r>
            <a:rPr lang="en-US" sz="1800" dirty="0"/>
            <a:t>In US airlines Bird strikes increased by 65.68% form the year 2000 to 2011</a:t>
          </a:r>
        </a:p>
      </dgm:t>
    </dgm:pt>
    <dgm:pt modelId="{EE95EA42-FA13-4962-9D4B-472562B3FAE7}" type="parTrans" cxnId="{96AFDE28-FEC3-4D9B-A5DC-3FB8499BF9B0}">
      <dgm:prSet/>
      <dgm:spPr/>
      <dgm:t>
        <a:bodyPr/>
        <a:lstStyle/>
        <a:p>
          <a:endParaRPr lang="en-US"/>
        </a:p>
      </dgm:t>
    </dgm:pt>
    <dgm:pt modelId="{DBD3ACD2-5A58-40B8-98F0-55F15B3E43DD}" type="sibTrans" cxnId="{96AFDE28-FEC3-4D9B-A5DC-3FB8499BF9B0}">
      <dgm:prSet/>
      <dgm:spPr/>
      <dgm:t>
        <a:bodyPr/>
        <a:lstStyle/>
        <a:p>
          <a:endParaRPr lang="en-US"/>
        </a:p>
      </dgm:t>
    </dgm:pt>
    <dgm:pt modelId="{88ECE2AD-1B67-42C8-AD95-FA99E5CC59E8}">
      <dgm:prSet custT="1"/>
      <dgm:spPr/>
      <dgm:t>
        <a:bodyPr/>
        <a:lstStyle/>
        <a:p>
          <a:r>
            <a:rPr lang="en-US" sz="1800" dirty="0"/>
            <a:t>Total cost for bird strike is increase 327.60% from the year 2000 to 2011</a:t>
          </a:r>
        </a:p>
      </dgm:t>
    </dgm:pt>
    <dgm:pt modelId="{0F24C951-449D-481B-BEA0-FA8C1C0A6844}" type="parTrans" cxnId="{DF5AFA10-155B-43A5-AA17-7ABB0AF0C5BB}">
      <dgm:prSet/>
      <dgm:spPr/>
      <dgm:t>
        <a:bodyPr/>
        <a:lstStyle/>
        <a:p>
          <a:endParaRPr lang="en-US"/>
        </a:p>
      </dgm:t>
    </dgm:pt>
    <dgm:pt modelId="{49FAD3CA-49B5-4A03-86B3-0861EC08AB57}" type="sibTrans" cxnId="{DF5AFA10-155B-43A5-AA17-7ABB0AF0C5BB}">
      <dgm:prSet/>
      <dgm:spPr/>
      <dgm:t>
        <a:bodyPr/>
        <a:lstStyle/>
        <a:p>
          <a:endParaRPr lang="en-US"/>
        </a:p>
      </dgm:t>
    </dgm:pt>
    <dgm:pt modelId="{AF8DD74B-4528-4543-80E8-9BF0BB80BDED}">
      <dgm:prSet custT="1"/>
      <dgm:spPr/>
      <dgm:t>
        <a:bodyPr/>
        <a:lstStyle/>
        <a:p>
          <a:r>
            <a:rPr lang="en-US" sz="1800" dirty="0"/>
            <a:t>In US Airline Southwest Airlines is in top of total bird strike (2812026 strikes) and American airline is occupied second position of total bird strike (2404682 strikes)</a:t>
          </a:r>
        </a:p>
      </dgm:t>
    </dgm:pt>
    <dgm:pt modelId="{38C83DFA-A161-4A68-8928-7EF9ABB30065}" type="parTrans" cxnId="{6DAD7472-6B98-4A08-A956-7D05BB80C1A7}">
      <dgm:prSet/>
      <dgm:spPr/>
      <dgm:t>
        <a:bodyPr/>
        <a:lstStyle/>
        <a:p>
          <a:endParaRPr lang="en-US"/>
        </a:p>
      </dgm:t>
    </dgm:pt>
    <dgm:pt modelId="{DC5F9CD6-D1B0-4AC6-AE0E-1B416A56EA17}" type="sibTrans" cxnId="{6DAD7472-6B98-4A08-A956-7D05BB80C1A7}">
      <dgm:prSet/>
      <dgm:spPr/>
      <dgm:t>
        <a:bodyPr/>
        <a:lstStyle/>
        <a:p>
          <a:endParaRPr lang="en-US"/>
        </a:p>
      </dgm:t>
    </dgm:pt>
    <dgm:pt modelId="{6DA7C8C1-E69F-4161-9CE1-F71C6AC363DD}">
      <dgm:prSet custT="1"/>
      <dgm:spPr/>
      <dgm:t>
        <a:bodyPr/>
        <a:lstStyle/>
        <a:p>
          <a:r>
            <a:rPr lang="en-US" sz="1800" dirty="0"/>
            <a:t>In Southwest airline 23.87% of strikes happened on SACRAMENTO INTL Airport which is the top one</a:t>
          </a:r>
        </a:p>
      </dgm:t>
    </dgm:pt>
    <dgm:pt modelId="{F61C04CD-15AC-445A-93E9-2E5059C10C49}" type="parTrans" cxnId="{45E19AA8-4F74-440A-9811-36F095C4CF5F}">
      <dgm:prSet/>
      <dgm:spPr/>
      <dgm:t>
        <a:bodyPr/>
        <a:lstStyle/>
        <a:p>
          <a:endParaRPr lang="en-US"/>
        </a:p>
      </dgm:t>
    </dgm:pt>
    <dgm:pt modelId="{A9708535-F126-4757-9DBC-4E1923C53701}" type="sibTrans" cxnId="{45E19AA8-4F74-440A-9811-36F095C4CF5F}">
      <dgm:prSet/>
      <dgm:spPr/>
      <dgm:t>
        <a:bodyPr/>
        <a:lstStyle/>
        <a:p>
          <a:endParaRPr lang="en-US"/>
        </a:p>
      </dgm:t>
    </dgm:pt>
    <dgm:pt modelId="{6F97EA1F-2FA1-4356-AACF-9CABE965ADC5}">
      <dgm:prSet custT="1"/>
      <dgm:spPr/>
      <dgm:t>
        <a:bodyPr/>
        <a:lstStyle/>
        <a:p>
          <a:r>
            <a:rPr lang="en-US" sz="1800" dirty="0"/>
            <a:t>In American airline 65.10% of strikes happened on DALLAS/FORT WORTH INTL  Airport which is the top one</a:t>
          </a:r>
        </a:p>
      </dgm:t>
    </dgm:pt>
    <dgm:pt modelId="{0E75A879-D386-4BE4-AB91-C4328EB709F5}" type="parTrans" cxnId="{813F1A1B-275E-4DDD-8147-78AAD5567901}">
      <dgm:prSet/>
      <dgm:spPr/>
      <dgm:t>
        <a:bodyPr/>
        <a:lstStyle/>
        <a:p>
          <a:endParaRPr lang="en-US"/>
        </a:p>
      </dgm:t>
    </dgm:pt>
    <dgm:pt modelId="{597F75EB-2985-441D-9789-DD149EC7A2D4}" type="sibTrans" cxnId="{813F1A1B-275E-4DDD-8147-78AAD5567901}">
      <dgm:prSet/>
      <dgm:spPr/>
      <dgm:t>
        <a:bodyPr/>
        <a:lstStyle/>
        <a:p>
          <a:endParaRPr lang="en-US"/>
        </a:p>
      </dgm:t>
    </dgm:pt>
    <dgm:pt modelId="{62E27C01-3387-41A4-8168-1C16A6DBC644}" type="pres">
      <dgm:prSet presAssocID="{593C479A-FF62-42C0-A5B3-EAE0E45558D3}" presName="linear" presStyleCnt="0">
        <dgm:presLayoutVars>
          <dgm:animLvl val="lvl"/>
          <dgm:resizeHandles val="exact"/>
        </dgm:presLayoutVars>
      </dgm:prSet>
      <dgm:spPr/>
    </dgm:pt>
    <dgm:pt modelId="{3A6C6EAB-E780-4302-875F-4DCFFEABB7E1}" type="pres">
      <dgm:prSet presAssocID="{3ABDBF9D-FD1A-444A-A52B-D3313AA355BF}" presName="parentText" presStyleLbl="node1" presStyleIdx="0" presStyleCnt="6">
        <dgm:presLayoutVars>
          <dgm:chMax val="0"/>
          <dgm:bulletEnabled val="1"/>
        </dgm:presLayoutVars>
      </dgm:prSet>
      <dgm:spPr/>
    </dgm:pt>
    <dgm:pt modelId="{8143057F-52F7-497E-9518-62495E7BCB45}" type="pres">
      <dgm:prSet presAssocID="{41BBA35F-074F-45DF-A37A-90B0B5ED281C}" presName="spacer" presStyleCnt="0"/>
      <dgm:spPr/>
    </dgm:pt>
    <dgm:pt modelId="{F2DD7A8F-3014-4B97-B210-A567FA342B2E}" type="pres">
      <dgm:prSet presAssocID="{C531960E-21B9-4F2B-A127-E88811DD7FBA}" presName="parentText" presStyleLbl="node1" presStyleIdx="1" presStyleCnt="6">
        <dgm:presLayoutVars>
          <dgm:chMax val="0"/>
          <dgm:bulletEnabled val="1"/>
        </dgm:presLayoutVars>
      </dgm:prSet>
      <dgm:spPr/>
    </dgm:pt>
    <dgm:pt modelId="{5C7E71C8-A75F-49A1-8932-98CFAE44C49D}" type="pres">
      <dgm:prSet presAssocID="{DBD3ACD2-5A58-40B8-98F0-55F15B3E43DD}" presName="spacer" presStyleCnt="0"/>
      <dgm:spPr/>
    </dgm:pt>
    <dgm:pt modelId="{9539F56F-4B3B-46C7-9139-59AC126C1EA7}" type="pres">
      <dgm:prSet presAssocID="{88ECE2AD-1B67-42C8-AD95-FA99E5CC59E8}" presName="parentText" presStyleLbl="node1" presStyleIdx="2" presStyleCnt="6">
        <dgm:presLayoutVars>
          <dgm:chMax val="0"/>
          <dgm:bulletEnabled val="1"/>
        </dgm:presLayoutVars>
      </dgm:prSet>
      <dgm:spPr/>
    </dgm:pt>
    <dgm:pt modelId="{11EB0260-031C-41A4-822B-94619A9DC394}" type="pres">
      <dgm:prSet presAssocID="{49FAD3CA-49B5-4A03-86B3-0861EC08AB57}" presName="spacer" presStyleCnt="0"/>
      <dgm:spPr/>
    </dgm:pt>
    <dgm:pt modelId="{B5F6364B-7340-4D61-AE6F-FC81DA8C8543}" type="pres">
      <dgm:prSet presAssocID="{AF8DD74B-4528-4543-80E8-9BF0BB80BDED}" presName="parentText" presStyleLbl="node1" presStyleIdx="3" presStyleCnt="6">
        <dgm:presLayoutVars>
          <dgm:chMax val="0"/>
          <dgm:bulletEnabled val="1"/>
        </dgm:presLayoutVars>
      </dgm:prSet>
      <dgm:spPr/>
    </dgm:pt>
    <dgm:pt modelId="{A62DF6C5-2F4A-4150-ADB8-6CE335360375}" type="pres">
      <dgm:prSet presAssocID="{DC5F9CD6-D1B0-4AC6-AE0E-1B416A56EA17}" presName="spacer" presStyleCnt="0"/>
      <dgm:spPr/>
    </dgm:pt>
    <dgm:pt modelId="{68CA4E89-F02A-4E15-92F4-0CD4A605DE87}" type="pres">
      <dgm:prSet presAssocID="{6DA7C8C1-E69F-4161-9CE1-F71C6AC363DD}" presName="parentText" presStyleLbl="node1" presStyleIdx="4" presStyleCnt="6">
        <dgm:presLayoutVars>
          <dgm:chMax val="0"/>
          <dgm:bulletEnabled val="1"/>
        </dgm:presLayoutVars>
      </dgm:prSet>
      <dgm:spPr/>
    </dgm:pt>
    <dgm:pt modelId="{6DAE7E0D-30A1-4261-9020-8781DC32564D}" type="pres">
      <dgm:prSet presAssocID="{A9708535-F126-4757-9DBC-4E1923C53701}" presName="spacer" presStyleCnt="0"/>
      <dgm:spPr/>
    </dgm:pt>
    <dgm:pt modelId="{D6F30308-03A1-4188-9E3E-EA75AEF1CA7E}" type="pres">
      <dgm:prSet presAssocID="{6F97EA1F-2FA1-4356-AACF-9CABE965ADC5}" presName="parentText" presStyleLbl="node1" presStyleIdx="5" presStyleCnt="6">
        <dgm:presLayoutVars>
          <dgm:chMax val="0"/>
          <dgm:bulletEnabled val="1"/>
        </dgm:presLayoutVars>
      </dgm:prSet>
      <dgm:spPr/>
    </dgm:pt>
  </dgm:ptLst>
  <dgm:cxnLst>
    <dgm:cxn modelId="{DF5AFA10-155B-43A5-AA17-7ABB0AF0C5BB}" srcId="{593C479A-FF62-42C0-A5B3-EAE0E45558D3}" destId="{88ECE2AD-1B67-42C8-AD95-FA99E5CC59E8}" srcOrd="2" destOrd="0" parTransId="{0F24C951-449D-481B-BEA0-FA8C1C0A6844}" sibTransId="{49FAD3CA-49B5-4A03-86B3-0861EC08AB57}"/>
    <dgm:cxn modelId="{813F1A1B-275E-4DDD-8147-78AAD5567901}" srcId="{593C479A-FF62-42C0-A5B3-EAE0E45558D3}" destId="{6F97EA1F-2FA1-4356-AACF-9CABE965ADC5}" srcOrd="5" destOrd="0" parTransId="{0E75A879-D386-4BE4-AB91-C4328EB709F5}" sibTransId="{597F75EB-2985-441D-9789-DD149EC7A2D4}"/>
    <dgm:cxn modelId="{96AFDE28-FEC3-4D9B-A5DC-3FB8499BF9B0}" srcId="{593C479A-FF62-42C0-A5B3-EAE0E45558D3}" destId="{C531960E-21B9-4F2B-A127-E88811DD7FBA}" srcOrd="1" destOrd="0" parTransId="{EE95EA42-FA13-4962-9D4B-472562B3FAE7}" sibTransId="{DBD3ACD2-5A58-40B8-98F0-55F15B3E43DD}"/>
    <dgm:cxn modelId="{6DAD7472-6B98-4A08-A956-7D05BB80C1A7}" srcId="{593C479A-FF62-42C0-A5B3-EAE0E45558D3}" destId="{AF8DD74B-4528-4543-80E8-9BF0BB80BDED}" srcOrd="3" destOrd="0" parTransId="{38C83DFA-A161-4A68-8928-7EF9ABB30065}" sibTransId="{DC5F9CD6-D1B0-4AC6-AE0E-1B416A56EA17}"/>
    <dgm:cxn modelId="{97E5789E-0C12-434B-ACC8-CFC08A3D8044}" type="presOf" srcId="{88ECE2AD-1B67-42C8-AD95-FA99E5CC59E8}" destId="{9539F56F-4B3B-46C7-9139-59AC126C1EA7}" srcOrd="0" destOrd="0" presId="urn:microsoft.com/office/officeart/2005/8/layout/vList2"/>
    <dgm:cxn modelId="{45E19AA8-4F74-440A-9811-36F095C4CF5F}" srcId="{593C479A-FF62-42C0-A5B3-EAE0E45558D3}" destId="{6DA7C8C1-E69F-4161-9CE1-F71C6AC363DD}" srcOrd="4" destOrd="0" parTransId="{F61C04CD-15AC-445A-93E9-2E5059C10C49}" sibTransId="{A9708535-F126-4757-9DBC-4E1923C53701}"/>
    <dgm:cxn modelId="{C090A7AF-0C4A-4DA2-9ACA-4EBAE8B4E840}" srcId="{593C479A-FF62-42C0-A5B3-EAE0E45558D3}" destId="{3ABDBF9D-FD1A-444A-A52B-D3313AA355BF}" srcOrd="0" destOrd="0" parTransId="{901485F1-B905-4A0E-8BCA-46B4E84C283E}" sibTransId="{41BBA35F-074F-45DF-A37A-90B0B5ED281C}"/>
    <dgm:cxn modelId="{EA7C57B1-3302-4A8D-9E58-6F299A532995}" type="presOf" srcId="{C531960E-21B9-4F2B-A127-E88811DD7FBA}" destId="{F2DD7A8F-3014-4B97-B210-A567FA342B2E}" srcOrd="0" destOrd="0" presId="urn:microsoft.com/office/officeart/2005/8/layout/vList2"/>
    <dgm:cxn modelId="{45D524B3-2F0F-4BB3-A48F-390A5B224457}" type="presOf" srcId="{593C479A-FF62-42C0-A5B3-EAE0E45558D3}" destId="{62E27C01-3387-41A4-8168-1C16A6DBC644}" srcOrd="0" destOrd="0" presId="urn:microsoft.com/office/officeart/2005/8/layout/vList2"/>
    <dgm:cxn modelId="{A6FB2DB8-0763-4668-891E-0F78D5F53929}" type="presOf" srcId="{AF8DD74B-4528-4543-80E8-9BF0BB80BDED}" destId="{B5F6364B-7340-4D61-AE6F-FC81DA8C8543}" srcOrd="0" destOrd="0" presId="urn:microsoft.com/office/officeart/2005/8/layout/vList2"/>
    <dgm:cxn modelId="{8C6758BF-D9C5-44FD-8DB1-72E21F675562}" type="presOf" srcId="{6DA7C8C1-E69F-4161-9CE1-F71C6AC363DD}" destId="{68CA4E89-F02A-4E15-92F4-0CD4A605DE87}" srcOrd="0" destOrd="0" presId="urn:microsoft.com/office/officeart/2005/8/layout/vList2"/>
    <dgm:cxn modelId="{A93882CB-94F6-4493-A6A5-2935AAB15227}" type="presOf" srcId="{6F97EA1F-2FA1-4356-AACF-9CABE965ADC5}" destId="{D6F30308-03A1-4188-9E3E-EA75AEF1CA7E}" srcOrd="0" destOrd="0" presId="urn:microsoft.com/office/officeart/2005/8/layout/vList2"/>
    <dgm:cxn modelId="{066330FE-9B63-4E62-82AB-49D41E06A3D6}" type="presOf" srcId="{3ABDBF9D-FD1A-444A-A52B-D3313AA355BF}" destId="{3A6C6EAB-E780-4302-875F-4DCFFEABB7E1}" srcOrd="0" destOrd="0" presId="urn:microsoft.com/office/officeart/2005/8/layout/vList2"/>
    <dgm:cxn modelId="{226D4306-2A7F-4579-92B3-CE724D490CF6}" type="presParOf" srcId="{62E27C01-3387-41A4-8168-1C16A6DBC644}" destId="{3A6C6EAB-E780-4302-875F-4DCFFEABB7E1}" srcOrd="0" destOrd="0" presId="urn:microsoft.com/office/officeart/2005/8/layout/vList2"/>
    <dgm:cxn modelId="{99BFB133-3E83-4C6F-A363-CA12F6B6C1CA}" type="presParOf" srcId="{62E27C01-3387-41A4-8168-1C16A6DBC644}" destId="{8143057F-52F7-497E-9518-62495E7BCB45}" srcOrd="1" destOrd="0" presId="urn:microsoft.com/office/officeart/2005/8/layout/vList2"/>
    <dgm:cxn modelId="{5F76843F-D572-4B5D-A9B1-A67545D528BE}" type="presParOf" srcId="{62E27C01-3387-41A4-8168-1C16A6DBC644}" destId="{F2DD7A8F-3014-4B97-B210-A567FA342B2E}" srcOrd="2" destOrd="0" presId="urn:microsoft.com/office/officeart/2005/8/layout/vList2"/>
    <dgm:cxn modelId="{089D9468-1EF1-45BB-A5A6-7DCA6FDCA644}" type="presParOf" srcId="{62E27C01-3387-41A4-8168-1C16A6DBC644}" destId="{5C7E71C8-A75F-49A1-8932-98CFAE44C49D}" srcOrd="3" destOrd="0" presId="urn:microsoft.com/office/officeart/2005/8/layout/vList2"/>
    <dgm:cxn modelId="{FF2099B9-BBDE-4C38-AF3B-FA9542BE1C39}" type="presParOf" srcId="{62E27C01-3387-41A4-8168-1C16A6DBC644}" destId="{9539F56F-4B3B-46C7-9139-59AC126C1EA7}" srcOrd="4" destOrd="0" presId="urn:microsoft.com/office/officeart/2005/8/layout/vList2"/>
    <dgm:cxn modelId="{49867A87-4CD2-440C-95F6-4FE79B72BAF3}" type="presParOf" srcId="{62E27C01-3387-41A4-8168-1C16A6DBC644}" destId="{11EB0260-031C-41A4-822B-94619A9DC394}" srcOrd="5" destOrd="0" presId="urn:microsoft.com/office/officeart/2005/8/layout/vList2"/>
    <dgm:cxn modelId="{C6B1E4FB-58B6-410F-A4DE-4B5241C5DD7C}" type="presParOf" srcId="{62E27C01-3387-41A4-8168-1C16A6DBC644}" destId="{B5F6364B-7340-4D61-AE6F-FC81DA8C8543}" srcOrd="6" destOrd="0" presId="urn:microsoft.com/office/officeart/2005/8/layout/vList2"/>
    <dgm:cxn modelId="{239ED968-B5AD-4C50-8E18-C87C1EA48357}" type="presParOf" srcId="{62E27C01-3387-41A4-8168-1C16A6DBC644}" destId="{A62DF6C5-2F4A-4150-ADB8-6CE335360375}" srcOrd="7" destOrd="0" presId="urn:microsoft.com/office/officeart/2005/8/layout/vList2"/>
    <dgm:cxn modelId="{0080D6DD-0D69-403A-B2CF-893E907AAF7E}" type="presParOf" srcId="{62E27C01-3387-41A4-8168-1C16A6DBC644}" destId="{68CA4E89-F02A-4E15-92F4-0CD4A605DE87}" srcOrd="8" destOrd="0" presId="urn:microsoft.com/office/officeart/2005/8/layout/vList2"/>
    <dgm:cxn modelId="{BD410D88-BEDA-45B7-8C41-1E04316E2343}" type="presParOf" srcId="{62E27C01-3387-41A4-8168-1C16A6DBC644}" destId="{6DAE7E0D-30A1-4261-9020-8781DC32564D}" srcOrd="9" destOrd="0" presId="urn:microsoft.com/office/officeart/2005/8/layout/vList2"/>
    <dgm:cxn modelId="{ACD66A69-E3AF-4FA3-8E33-52FAC94927D4}" type="presParOf" srcId="{62E27C01-3387-41A4-8168-1C16A6DBC644}" destId="{D6F30308-03A1-4188-9E3E-EA75AEF1CA7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260B0-290D-4DFA-A5FE-F16C88779171}">
      <dsp:nvSpPr>
        <dsp:cNvPr id="0" name=""/>
        <dsp:cNvSpPr/>
      </dsp:nvSpPr>
      <dsp:spPr>
        <a:xfrm>
          <a:off x="0" y="6256"/>
          <a:ext cx="13407390" cy="7716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AD0895-D51B-4503-A4EB-75E20FDE57DD}">
      <dsp:nvSpPr>
        <dsp:cNvPr id="0" name=""/>
        <dsp:cNvSpPr/>
      </dsp:nvSpPr>
      <dsp:spPr>
        <a:xfrm>
          <a:off x="233411" y="179868"/>
          <a:ext cx="424799" cy="424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AE35EF-73E5-4D37-85F0-D4E73B8ECB47}">
      <dsp:nvSpPr>
        <dsp:cNvPr id="0" name=""/>
        <dsp:cNvSpPr/>
      </dsp:nvSpPr>
      <dsp:spPr>
        <a:xfrm>
          <a:off x="891622" y="6256"/>
          <a:ext cx="12488761" cy="81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66" tIns="86766" rIns="86766" bIns="86766" numCol="1" spcCol="1270" anchor="ctr" anchorCtr="0">
          <a:noAutofit/>
        </a:bodyPr>
        <a:lstStyle/>
        <a:p>
          <a:pPr marL="0" lvl="0" indent="0" algn="l" defTabSz="977900">
            <a:lnSpc>
              <a:spcPct val="100000"/>
            </a:lnSpc>
            <a:spcBef>
              <a:spcPct val="0"/>
            </a:spcBef>
            <a:spcAft>
              <a:spcPct val="35000"/>
            </a:spcAft>
            <a:buNone/>
          </a:pPr>
          <a:r>
            <a:rPr lang="en-US" sz="2200" kern="1200" dirty="0"/>
            <a:t>Total Bird Strikes for Prior warning (8985603) was higher than Not warning (6394103).</a:t>
          </a:r>
        </a:p>
      </dsp:txBody>
      <dsp:txXfrm>
        <a:off x="891622" y="6256"/>
        <a:ext cx="12488761" cy="819833"/>
      </dsp:txXfrm>
    </dsp:sp>
    <dsp:sp modelId="{83C72AE8-0B4E-4E1A-BDBD-3D8303F4D3B4}">
      <dsp:nvSpPr>
        <dsp:cNvPr id="0" name=""/>
        <dsp:cNvSpPr/>
      </dsp:nvSpPr>
      <dsp:spPr>
        <a:xfrm>
          <a:off x="0" y="1031049"/>
          <a:ext cx="13407390" cy="7716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BD7C5D-0517-4925-AEDF-9E26EFF7F099}">
      <dsp:nvSpPr>
        <dsp:cNvPr id="0" name=""/>
        <dsp:cNvSpPr/>
      </dsp:nvSpPr>
      <dsp:spPr>
        <a:xfrm>
          <a:off x="233411" y="1204660"/>
          <a:ext cx="424799" cy="424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848880-D288-4CB0-9B92-20095C294841}">
      <dsp:nvSpPr>
        <dsp:cNvPr id="0" name=""/>
        <dsp:cNvSpPr/>
      </dsp:nvSpPr>
      <dsp:spPr>
        <a:xfrm>
          <a:off x="891622" y="1031049"/>
          <a:ext cx="12488761" cy="81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66" tIns="86766" rIns="86766" bIns="86766" numCol="1" spcCol="1270" anchor="ctr" anchorCtr="0">
          <a:noAutofit/>
        </a:bodyPr>
        <a:lstStyle/>
        <a:p>
          <a:pPr marL="0" lvl="0" indent="0" algn="l" defTabSz="977900">
            <a:lnSpc>
              <a:spcPct val="100000"/>
            </a:lnSpc>
            <a:spcBef>
              <a:spcPct val="0"/>
            </a:spcBef>
            <a:spcAft>
              <a:spcPct val="35000"/>
            </a:spcAft>
            <a:buNone/>
          </a:pPr>
          <a:r>
            <a:rPr lang="en-US" sz="2200" kern="1200" dirty="0"/>
            <a:t>Prior warning accounted for 58.43% of Bird Strikes.</a:t>
          </a:r>
        </a:p>
      </dsp:txBody>
      <dsp:txXfrm>
        <a:off x="891622" y="1031049"/>
        <a:ext cx="12488761" cy="819833"/>
      </dsp:txXfrm>
    </dsp:sp>
    <dsp:sp modelId="{709D70F0-F225-4C65-9DDD-CF6B7C58672C}">
      <dsp:nvSpPr>
        <dsp:cNvPr id="0" name=""/>
        <dsp:cNvSpPr/>
      </dsp:nvSpPr>
      <dsp:spPr>
        <a:xfrm>
          <a:off x="0" y="2055841"/>
          <a:ext cx="13407390" cy="7716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DDDBA9-05CF-4544-B263-D7B771740433}">
      <dsp:nvSpPr>
        <dsp:cNvPr id="0" name=""/>
        <dsp:cNvSpPr/>
      </dsp:nvSpPr>
      <dsp:spPr>
        <a:xfrm>
          <a:off x="233411" y="2229452"/>
          <a:ext cx="424799" cy="424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E97FB8-155D-4564-A649-A70857E9D5FE}">
      <dsp:nvSpPr>
        <dsp:cNvPr id="0" name=""/>
        <dsp:cNvSpPr/>
      </dsp:nvSpPr>
      <dsp:spPr>
        <a:xfrm>
          <a:off x="891622" y="2055841"/>
          <a:ext cx="12488761" cy="81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66" tIns="86766" rIns="86766" bIns="86766" numCol="1" spcCol="1270" anchor="ctr" anchorCtr="0">
          <a:noAutofit/>
        </a:bodyPr>
        <a:lstStyle/>
        <a:p>
          <a:pPr marL="0" lvl="0" indent="0" algn="l" defTabSz="977900">
            <a:lnSpc>
              <a:spcPct val="100000"/>
            </a:lnSpc>
            <a:spcBef>
              <a:spcPct val="0"/>
            </a:spcBef>
            <a:spcAft>
              <a:spcPct val="35000"/>
            </a:spcAft>
            <a:buNone/>
          </a:pPr>
          <a:r>
            <a:rPr lang="en-US" sz="2200" kern="1200" dirty="0"/>
            <a:t>Precautionary Landing in Pilot warned made up 35.86% of Strikes.</a:t>
          </a:r>
        </a:p>
      </dsp:txBody>
      <dsp:txXfrm>
        <a:off x="891622" y="2055841"/>
        <a:ext cx="12488761" cy="819833"/>
      </dsp:txXfrm>
    </dsp:sp>
    <dsp:sp modelId="{C22EB14C-7C18-4DED-A2DB-99AF273CACFE}">
      <dsp:nvSpPr>
        <dsp:cNvPr id="0" name=""/>
        <dsp:cNvSpPr/>
      </dsp:nvSpPr>
      <dsp:spPr>
        <a:xfrm>
          <a:off x="0" y="3080633"/>
          <a:ext cx="13407390" cy="7716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4BC0E-E971-4743-8B64-F416247981F1}">
      <dsp:nvSpPr>
        <dsp:cNvPr id="0" name=""/>
        <dsp:cNvSpPr/>
      </dsp:nvSpPr>
      <dsp:spPr>
        <a:xfrm>
          <a:off x="233411" y="3254245"/>
          <a:ext cx="424799" cy="4243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1DDCB5-EE2C-4F4F-B93D-87E7F63E54DD}">
      <dsp:nvSpPr>
        <dsp:cNvPr id="0" name=""/>
        <dsp:cNvSpPr/>
      </dsp:nvSpPr>
      <dsp:spPr>
        <a:xfrm>
          <a:off x="891622" y="3080633"/>
          <a:ext cx="12488761" cy="81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66" tIns="86766" rIns="86766" bIns="86766" numCol="1" spcCol="1270" anchor="ctr" anchorCtr="0">
          <a:noAutofit/>
        </a:bodyPr>
        <a:lstStyle/>
        <a:p>
          <a:pPr marL="0" lvl="0" indent="0" algn="l" defTabSz="977900">
            <a:lnSpc>
              <a:spcPct val="100000"/>
            </a:lnSpc>
            <a:spcBef>
              <a:spcPct val="0"/>
            </a:spcBef>
            <a:spcAft>
              <a:spcPct val="35000"/>
            </a:spcAft>
            <a:buNone/>
          </a:pPr>
          <a:r>
            <a:rPr lang="en-US" sz="2200" kern="1200" dirty="0"/>
            <a:t>Average Strikes was higher for Prior warning (369724) than No Prior warning  (217510.5).</a:t>
          </a:r>
        </a:p>
      </dsp:txBody>
      <dsp:txXfrm>
        <a:off x="891622" y="3080633"/>
        <a:ext cx="12488761" cy="819833"/>
      </dsp:txXfrm>
    </dsp:sp>
    <dsp:sp modelId="{3B7A87D0-4B27-4768-9CD5-1865D12AB8D5}">
      <dsp:nvSpPr>
        <dsp:cNvPr id="0" name=""/>
        <dsp:cNvSpPr/>
      </dsp:nvSpPr>
      <dsp:spPr>
        <a:xfrm>
          <a:off x="0" y="4105425"/>
          <a:ext cx="13407390" cy="7716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7BC23-CADE-49CD-BE57-D5E4C68AE97C}">
      <dsp:nvSpPr>
        <dsp:cNvPr id="0" name=""/>
        <dsp:cNvSpPr/>
      </dsp:nvSpPr>
      <dsp:spPr>
        <a:xfrm>
          <a:off x="233639" y="4279037"/>
          <a:ext cx="424799" cy="4243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CD8635-A6D9-4CD0-8C62-58C03D2205FE}">
      <dsp:nvSpPr>
        <dsp:cNvPr id="0" name=""/>
        <dsp:cNvSpPr/>
      </dsp:nvSpPr>
      <dsp:spPr>
        <a:xfrm>
          <a:off x="892078" y="4105425"/>
          <a:ext cx="12459556" cy="81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66" tIns="86766" rIns="86766" bIns="86766" numCol="1" spcCol="1270" anchor="ctr" anchorCtr="0">
          <a:noAutofit/>
        </a:bodyPr>
        <a:lstStyle/>
        <a:p>
          <a:pPr marL="0" lvl="0" indent="0" algn="l" defTabSz="977900">
            <a:lnSpc>
              <a:spcPct val="100000"/>
            </a:lnSpc>
            <a:spcBef>
              <a:spcPct val="0"/>
            </a:spcBef>
            <a:spcAft>
              <a:spcPct val="35000"/>
            </a:spcAft>
            <a:buNone/>
          </a:pPr>
          <a:r>
            <a:rPr lang="en-US" sz="2200" kern="1200" dirty="0"/>
            <a:t>Total Strikes for Prior warning  and No Prior warning diverged the most when the Effect on flight was Precautionary Landing, when Yes were 478131 higher than No.</a:t>
          </a:r>
        </a:p>
      </dsp:txBody>
      <dsp:txXfrm>
        <a:off x="892078" y="4105425"/>
        <a:ext cx="12459556" cy="819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D9AC2-65EB-4F9B-BFD8-518CAE7B729B}">
      <dsp:nvSpPr>
        <dsp:cNvPr id="0" name=""/>
        <dsp:cNvSpPr/>
      </dsp:nvSpPr>
      <dsp:spPr>
        <a:xfrm>
          <a:off x="1375695" y="395757"/>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30790-CDD3-4B86-A8C8-8EF8DE6AA61A}">
      <dsp:nvSpPr>
        <dsp:cNvPr id="0" name=""/>
        <dsp:cNvSpPr/>
      </dsp:nvSpPr>
      <dsp:spPr>
        <a:xfrm>
          <a:off x="1843695" y="863757"/>
          <a:ext cx="1260000" cy="126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97A3AA-593B-4DCE-8F83-DA747DEBF2BE}">
      <dsp:nvSpPr>
        <dsp:cNvPr id="0" name=""/>
        <dsp:cNvSpPr/>
      </dsp:nvSpPr>
      <dsp:spPr>
        <a:xfrm>
          <a:off x="673695" y="3275758"/>
          <a:ext cx="36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Texas, California and New York those three states are highly bird strikes prone areas</a:t>
          </a:r>
        </a:p>
      </dsp:txBody>
      <dsp:txXfrm>
        <a:off x="673695" y="3275758"/>
        <a:ext cx="3600000" cy="1260000"/>
      </dsp:txXfrm>
    </dsp:sp>
    <dsp:sp modelId="{39574339-C802-498E-A652-0079B84E3D1A}">
      <dsp:nvSpPr>
        <dsp:cNvPr id="0" name=""/>
        <dsp:cNvSpPr/>
      </dsp:nvSpPr>
      <dsp:spPr>
        <a:xfrm>
          <a:off x="5605695" y="395757"/>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6D582-FFEF-4BF3-A906-64881F0BF863}">
      <dsp:nvSpPr>
        <dsp:cNvPr id="0" name=""/>
        <dsp:cNvSpPr/>
      </dsp:nvSpPr>
      <dsp:spPr>
        <a:xfrm>
          <a:off x="6073695" y="86375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4EF6E-DC60-42CE-9395-B3210F42386D}">
      <dsp:nvSpPr>
        <dsp:cNvPr id="0" name=""/>
        <dsp:cNvSpPr/>
      </dsp:nvSpPr>
      <dsp:spPr>
        <a:xfrm>
          <a:off x="4903695" y="3275758"/>
          <a:ext cx="36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Flights are highly damage at the altitude of  &lt;1000 ft</a:t>
          </a:r>
        </a:p>
      </dsp:txBody>
      <dsp:txXfrm>
        <a:off x="4903695" y="3275758"/>
        <a:ext cx="3600000" cy="1260000"/>
      </dsp:txXfrm>
    </dsp:sp>
    <dsp:sp modelId="{274CD7C7-936F-49B8-AE2F-EF98BA6102D8}">
      <dsp:nvSpPr>
        <dsp:cNvPr id="0" name=""/>
        <dsp:cNvSpPr/>
      </dsp:nvSpPr>
      <dsp:spPr>
        <a:xfrm>
          <a:off x="9835695" y="395757"/>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7F1D21-50F7-4BE2-92D4-8ADCD5337C75}">
      <dsp:nvSpPr>
        <dsp:cNvPr id="0" name=""/>
        <dsp:cNvSpPr/>
      </dsp:nvSpPr>
      <dsp:spPr>
        <a:xfrm>
          <a:off x="10303695" y="863757"/>
          <a:ext cx="1260000" cy="126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503192-3197-4417-8CCC-BF80469099DE}">
      <dsp:nvSpPr>
        <dsp:cNvPr id="0" name=""/>
        <dsp:cNvSpPr/>
      </dsp:nvSpPr>
      <dsp:spPr>
        <a:xfrm>
          <a:off x="9133695" y="3275758"/>
          <a:ext cx="36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In United State most of the strikes happened</a:t>
          </a:r>
        </a:p>
      </dsp:txBody>
      <dsp:txXfrm>
        <a:off x="9133695" y="3275758"/>
        <a:ext cx="3600000" cy="126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C6EAB-E780-4302-875F-4DCFFEABB7E1}">
      <dsp:nvSpPr>
        <dsp:cNvPr id="0" name=""/>
        <dsp:cNvSpPr/>
      </dsp:nvSpPr>
      <dsp:spPr>
        <a:xfrm>
          <a:off x="0" y="23833"/>
          <a:ext cx="8674406" cy="7107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Approach, leading roll, take-off ran, climb are the most </a:t>
          </a:r>
          <a:r>
            <a:rPr lang="en-US" sz="1800" kern="1200" dirty="0" err="1"/>
            <a:t>trandi</a:t>
          </a:r>
          <a:r>
            <a:rPr lang="en-US" sz="1800" kern="1200" dirty="0"/>
            <a:t> phase according to bird strike</a:t>
          </a:r>
        </a:p>
      </dsp:txBody>
      <dsp:txXfrm>
        <a:off x="34697" y="58530"/>
        <a:ext cx="8605012" cy="641381"/>
      </dsp:txXfrm>
    </dsp:sp>
    <dsp:sp modelId="{F2DD7A8F-3014-4B97-B210-A567FA342B2E}">
      <dsp:nvSpPr>
        <dsp:cNvPr id="0" name=""/>
        <dsp:cNvSpPr/>
      </dsp:nvSpPr>
      <dsp:spPr>
        <a:xfrm>
          <a:off x="0" y="812368"/>
          <a:ext cx="8674406" cy="7107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 US airlines Bird strikes increased by 65.68% form the year 2000 to 2011</a:t>
          </a:r>
        </a:p>
      </dsp:txBody>
      <dsp:txXfrm>
        <a:off x="34697" y="847065"/>
        <a:ext cx="8605012" cy="641381"/>
      </dsp:txXfrm>
    </dsp:sp>
    <dsp:sp modelId="{9539F56F-4B3B-46C7-9139-59AC126C1EA7}">
      <dsp:nvSpPr>
        <dsp:cNvPr id="0" name=""/>
        <dsp:cNvSpPr/>
      </dsp:nvSpPr>
      <dsp:spPr>
        <a:xfrm>
          <a:off x="0" y="1600903"/>
          <a:ext cx="8674406" cy="7107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Total cost for bird strike is increase 327.60% from the year 2000 to 2011</a:t>
          </a:r>
        </a:p>
      </dsp:txBody>
      <dsp:txXfrm>
        <a:off x="34697" y="1635600"/>
        <a:ext cx="8605012" cy="641381"/>
      </dsp:txXfrm>
    </dsp:sp>
    <dsp:sp modelId="{B5F6364B-7340-4D61-AE6F-FC81DA8C8543}">
      <dsp:nvSpPr>
        <dsp:cNvPr id="0" name=""/>
        <dsp:cNvSpPr/>
      </dsp:nvSpPr>
      <dsp:spPr>
        <a:xfrm>
          <a:off x="0" y="2389438"/>
          <a:ext cx="8674406" cy="7107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 US Airline Southwest Airlines is in top of total bird strike (2812026 strikes) and American airline is occupied second position of total bird strike (2404682 strikes)</a:t>
          </a:r>
        </a:p>
      </dsp:txBody>
      <dsp:txXfrm>
        <a:off x="34697" y="2424135"/>
        <a:ext cx="8605012" cy="641381"/>
      </dsp:txXfrm>
    </dsp:sp>
    <dsp:sp modelId="{68CA4E89-F02A-4E15-92F4-0CD4A605DE87}">
      <dsp:nvSpPr>
        <dsp:cNvPr id="0" name=""/>
        <dsp:cNvSpPr/>
      </dsp:nvSpPr>
      <dsp:spPr>
        <a:xfrm>
          <a:off x="0" y="3177973"/>
          <a:ext cx="8674406" cy="7107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 Southwest airline 23.87% of strikes happened on SACRAMENTO INTL Airport which is the top one</a:t>
          </a:r>
        </a:p>
      </dsp:txBody>
      <dsp:txXfrm>
        <a:off x="34697" y="3212670"/>
        <a:ext cx="8605012" cy="641381"/>
      </dsp:txXfrm>
    </dsp:sp>
    <dsp:sp modelId="{D6F30308-03A1-4188-9E3E-EA75AEF1CA7E}">
      <dsp:nvSpPr>
        <dsp:cNvPr id="0" name=""/>
        <dsp:cNvSpPr/>
      </dsp:nvSpPr>
      <dsp:spPr>
        <a:xfrm>
          <a:off x="0" y="3966508"/>
          <a:ext cx="8674406" cy="71077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 American airline 65.10% of strikes happened on DALLAS/FORT WORTH INTL  Airport which is the top one</a:t>
          </a:r>
        </a:p>
      </dsp:txBody>
      <dsp:txXfrm>
        <a:off x="34697" y="4001205"/>
        <a:ext cx="8605012" cy="6413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3100" y="1272011"/>
            <a:ext cx="11658600" cy="2705947"/>
          </a:xfrm>
        </p:spPr>
        <p:txBody>
          <a:bodyPr anchor="b"/>
          <a:lstStyle>
            <a:lvl1pPr algn="ctr">
              <a:defRPr sz="6800"/>
            </a:lvl1pPr>
          </a:lstStyle>
          <a:p>
            <a:r>
              <a:rPr lang="en-US"/>
              <a:t>Click to edit Master title style</a:t>
            </a:r>
            <a:endParaRPr lang="en-US" dirty="0"/>
          </a:p>
        </p:txBody>
      </p:sp>
      <p:sp>
        <p:nvSpPr>
          <p:cNvPr id="3" name="Subtitle 2"/>
          <p:cNvSpPr>
            <a:spLocks noGrp="1"/>
          </p:cNvSpPr>
          <p:nvPr>
            <p:ph type="subTitle" idx="1"/>
          </p:nvPr>
        </p:nvSpPr>
        <p:spPr>
          <a:xfrm>
            <a:off x="1943100" y="4082310"/>
            <a:ext cx="11658600" cy="1876530"/>
          </a:xfrm>
        </p:spPr>
        <p:txBody>
          <a:bodyPr/>
          <a:lstStyle>
            <a:lvl1pPr marL="0" indent="0" algn="ctr">
              <a:buNone/>
              <a:defRPr sz="2720"/>
            </a:lvl1pPr>
            <a:lvl2pPr marL="518145" indent="0" algn="ctr">
              <a:buNone/>
              <a:defRPr sz="2267"/>
            </a:lvl2pPr>
            <a:lvl3pPr marL="1036290" indent="0" algn="ctr">
              <a:buNone/>
              <a:defRPr sz="2040"/>
            </a:lvl3pPr>
            <a:lvl4pPr marL="1554434" indent="0" algn="ctr">
              <a:buNone/>
              <a:defRPr sz="1813"/>
            </a:lvl4pPr>
            <a:lvl5pPr marL="2072579" indent="0" algn="ctr">
              <a:buNone/>
              <a:defRPr sz="1813"/>
            </a:lvl5pPr>
            <a:lvl6pPr marL="2590724" indent="0" algn="ctr">
              <a:buNone/>
              <a:defRPr sz="1813"/>
            </a:lvl6pPr>
            <a:lvl7pPr marL="3108869" indent="0" algn="ctr">
              <a:buNone/>
              <a:defRPr sz="1813"/>
            </a:lvl7pPr>
            <a:lvl8pPr marL="3627013" indent="0" algn="ctr">
              <a:buNone/>
              <a:defRPr sz="1813"/>
            </a:lvl8pPr>
            <a:lvl9pPr marL="4145158" indent="0" algn="ctr">
              <a:buNone/>
              <a:defRPr sz="18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9E841D-9490-466B-98B0-738FBE7E5BD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D7AC-FB91-443F-BB30-2DE748806372}" type="slidenum">
              <a:rPr lang="en-US" smtClean="0"/>
              <a:t>‹#›</a:t>
            </a:fld>
            <a:endParaRPr lang="en-US"/>
          </a:p>
        </p:txBody>
      </p:sp>
    </p:spTree>
    <p:extLst>
      <p:ext uri="{BB962C8B-B14F-4D97-AF65-F5344CB8AC3E}">
        <p14:creationId xmlns:p14="http://schemas.microsoft.com/office/powerpoint/2010/main" val="265851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9E841D-9490-466B-98B0-738FBE7E5BD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D7AC-FB91-443F-BB30-2DE748806372}" type="slidenum">
              <a:rPr lang="en-US" smtClean="0"/>
              <a:t>‹#›</a:t>
            </a:fld>
            <a:endParaRPr lang="en-US"/>
          </a:p>
        </p:txBody>
      </p:sp>
    </p:spTree>
    <p:extLst>
      <p:ext uri="{BB962C8B-B14F-4D97-AF65-F5344CB8AC3E}">
        <p14:creationId xmlns:p14="http://schemas.microsoft.com/office/powerpoint/2010/main" val="210722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4247" y="413808"/>
            <a:ext cx="3351848"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8705" y="413808"/>
            <a:ext cx="9861233"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9E841D-9490-466B-98B0-738FBE7E5BD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D7AC-FB91-443F-BB30-2DE748806372}" type="slidenum">
              <a:rPr lang="en-US" smtClean="0"/>
              <a:t>‹#›</a:t>
            </a:fld>
            <a:endParaRPr lang="en-US"/>
          </a:p>
        </p:txBody>
      </p:sp>
    </p:spTree>
    <p:extLst>
      <p:ext uri="{BB962C8B-B14F-4D97-AF65-F5344CB8AC3E}">
        <p14:creationId xmlns:p14="http://schemas.microsoft.com/office/powerpoint/2010/main" val="2929677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6760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0420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6277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894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0068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1616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3286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7464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9E841D-9490-466B-98B0-738FBE7E5BD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D7AC-FB91-443F-BB30-2DE748806372}" type="slidenum">
              <a:rPr lang="en-US" smtClean="0"/>
              <a:t>‹#›</a:t>
            </a:fld>
            <a:endParaRPr lang="en-US"/>
          </a:p>
        </p:txBody>
      </p:sp>
    </p:spTree>
    <p:extLst>
      <p:ext uri="{BB962C8B-B14F-4D97-AF65-F5344CB8AC3E}">
        <p14:creationId xmlns:p14="http://schemas.microsoft.com/office/powerpoint/2010/main" val="1338044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0893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7129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84021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5150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4657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01480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33201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465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01042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5540752" cy="7770376"/>
          </a:xfrm>
          <a:prstGeom prst="rect">
            <a:avLst/>
          </a:prstGeom>
        </p:spPr>
      </p:pic>
      <p:sp>
        <p:nvSpPr>
          <p:cNvPr id="2" name="Title 1"/>
          <p:cNvSpPr>
            <a:spLocks noGrp="1"/>
          </p:cNvSpPr>
          <p:nvPr>
            <p:ph type="ctrTitle"/>
          </p:nvPr>
        </p:nvSpPr>
        <p:spPr>
          <a:xfrm>
            <a:off x="5052059" y="2226169"/>
            <a:ext cx="9177101" cy="2744326"/>
          </a:xfrm>
        </p:spPr>
        <p:txBody>
          <a:bodyPr anchor="b">
            <a:normAutofit/>
          </a:bodyPr>
          <a:lstStyle>
            <a:lvl1pPr algn="r">
              <a:defRPr sz="5440">
                <a:effectLst/>
              </a:defRPr>
            </a:lvl1pPr>
          </a:lstStyle>
          <a:p>
            <a:r>
              <a:rPr lang="en-US"/>
              <a:t>Click to edit Master title style</a:t>
            </a:r>
            <a:endParaRPr lang="en-US" dirty="0"/>
          </a:p>
        </p:txBody>
      </p:sp>
      <p:sp>
        <p:nvSpPr>
          <p:cNvPr id="3" name="Subtitle 2"/>
          <p:cNvSpPr>
            <a:spLocks noGrp="1"/>
          </p:cNvSpPr>
          <p:nvPr>
            <p:ph type="subTitle" idx="1"/>
          </p:nvPr>
        </p:nvSpPr>
        <p:spPr>
          <a:xfrm>
            <a:off x="5052059" y="4970497"/>
            <a:ext cx="9177101" cy="1592863"/>
          </a:xfrm>
        </p:spPr>
        <p:txBody>
          <a:bodyPr anchor="t">
            <a:normAutofit/>
          </a:bodyPr>
          <a:lstStyle>
            <a:lvl1pPr marL="0" indent="0" algn="r">
              <a:buNone/>
              <a:defRPr sz="2040" cap="all">
                <a:solidFill>
                  <a:schemeClr val="tx1"/>
                </a:solidFill>
              </a:defRPr>
            </a:lvl1pPr>
            <a:lvl2pPr marL="518145" indent="0" algn="ctr">
              <a:buNone/>
              <a:defRPr>
                <a:solidFill>
                  <a:schemeClr val="tx1">
                    <a:tint val="75000"/>
                  </a:schemeClr>
                </a:solidFill>
              </a:defRPr>
            </a:lvl2pPr>
            <a:lvl3pPr marL="1036290" indent="0" algn="ctr">
              <a:buNone/>
              <a:defRPr>
                <a:solidFill>
                  <a:schemeClr val="tx1">
                    <a:tint val="75000"/>
                  </a:schemeClr>
                </a:solidFill>
              </a:defRPr>
            </a:lvl3pPr>
            <a:lvl4pPr marL="1554434" indent="0" algn="ctr">
              <a:buNone/>
              <a:defRPr>
                <a:solidFill>
                  <a:schemeClr val="tx1">
                    <a:tint val="75000"/>
                  </a:schemeClr>
                </a:solidFill>
              </a:defRPr>
            </a:lvl4pPr>
            <a:lvl5pPr marL="2072579" indent="0" algn="ctr">
              <a:buNone/>
              <a:defRPr>
                <a:solidFill>
                  <a:schemeClr val="tx1">
                    <a:tint val="75000"/>
                  </a:schemeClr>
                </a:solidFill>
              </a:defRPr>
            </a:lvl5pPr>
            <a:lvl6pPr marL="2590724" indent="0" algn="ctr">
              <a:buNone/>
              <a:defRPr>
                <a:solidFill>
                  <a:schemeClr val="tx1">
                    <a:tint val="75000"/>
                  </a:schemeClr>
                </a:solidFill>
              </a:defRPr>
            </a:lvl6pPr>
            <a:lvl7pPr marL="3108869" indent="0" algn="ctr">
              <a:buNone/>
              <a:defRPr>
                <a:solidFill>
                  <a:schemeClr val="tx1">
                    <a:tint val="75000"/>
                  </a:schemeClr>
                </a:solidFill>
              </a:defRPr>
            </a:lvl7pPr>
            <a:lvl8pPr marL="3627013" indent="0" algn="ctr">
              <a:buNone/>
              <a:defRPr>
                <a:solidFill>
                  <a:schemeClr val="tx1">
                    <a:tint val="75000"/>
                  </a:schemeClr>
                </a:solidFill>
              </a:defRPr>
            </a:lvl8pPr>
            <a:lvl9pPr marL="414515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1389011" y="6653319"/>
            <a:ext cx="2040255" cy="428202"/>
          </a:xfrm>
        </p:spPr>
        <p:txBody>
          <a:bodyPr/>
          <a:lstStyle/>
          <a:p>
            <a:fld id="{FF61A2D2-44F1-44B4-BAB3-B45475E5CE0B}" type="datetimeFigureOut">
              <a:rPr lang="en-US" smtClean="0"/>
              <a:t>3/28/2024</a:t>
            </a:fld>
            <a:endParaRPr lang="en-US"/>
          </a:p>
        </p:txBody>
      </p:sp>
      <p:sp>
        <p:nvSpPr>
          <p:cNvPr id="5" name="Footer Placeholder 4"/>
          <p:cNvSpPr>
            <a:spLocks noGrp="1"/>
          </p:cNvSpPr>
          <p:nvPr>
            <p:ph type="ftr" sz="quarter" idx="11"/>
          </p:nvPr>
        </p:nvSpPr>
        <p:spPr>
          <a:xfrm>
            <a:off x="5052059" y="6653319"/>
            <a:ext cx="6239796" cy="428202"/>
          </a:xfrm>
        </p:spPr>
        <p:txBody>
          <a:bodyPr/>
          <a:lstStyle/>
          <a:p>
            <a:endParaRPr lang="en-US"/>
          </a:p>
        </p:txBody>
      </p:sp>
      <p:sp>
        <p:nvSpPr>
          <p:cNvPr id="6" name="Slide Number Placeholder 5"/>
          <p:cNvSpPr>
            <a:spLocks noGrp="1"/>
          </p:cNvSpPr>
          <p:nvPr>
            <p:ph type="sldNum" sz="quarter" idx="12"/>
          </p:nvPr>
        </p:nvSpPr>
        <p:spPr>
          <a:xfrm>
            <a:off x="13526422" y="6653319"/>
            <a:ext cx="702738" cy="428202"/>
          </a:xfrm>
        </p:spPr>
        <p:txBody>
          <a:bodyPr/>
          <a:lstStyle/>
          <a:p>
            <a:fld id="{796E5ECF-85B9-424F-8D50-D4C387287A5D}" type="slidenum">
              <a:rPr lang="en-US" smtClean="0"/>
              <a:t>‹#›</a:t>
            </a:fld>
            <a:endParaRPr lang="en-US"/>
          </a:p>
        </p:txBody>
      </p:sp>
    </p:spTree>
    <p:extLst>
      <p:ext uri="{BB962C8B-B14F-4D97-AF65-F5344CB8AC3E}">
        <p14:creationId xmlns:p14="http://schemas.microsoft.com/office/powerpoint/2010/main" val="142497802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609" y="1937704"/>
            <a:ext cx="13407390" cy="3233102"/>
          </a:xfrm>
        </p:spPr>
        <p:txBody>
          <a:bodyPr anchor="b"/>
          <a:lstStyle>
            <a:lvl1pPr>
              <a:defRPr sz="6800"/>
            </a:lvl1pPr>
          </a:lstStyle>
          <a:p>
            <a:r>
              <a:rPr lang="en-US"/>
              <a:t>Click to edit Master title style</a:t>
            </a:r>
            <a:endParaRPr lang="en-US" dirty="0"/>
          </a:p>
        </p:txBody>
      </p:sp>
      <p:sp>
        <p:nvSpPr>
          <p:cNvPr id="3" name="Text Placeholder 2"/>
          <p:cNvSpPr>
            <a:spLocks noGrp="1"/>
          </p:cNvSpPr>
          <p:nvPr>
            <p:ph type="body" idx="1"/>
          </p:nvPr>
        </p:nvSpPr>
        <p:spPr>
          <a:xfrm>
            <a:off x="1060609" y="5201392"/>
            <a:ext cx="13407390" cy="1700212"/>
          </a:xfrm>
        </p:spPr>
        <p:txBody>
          <a:bodyPr/>
          <a:lstStyle>
            <a:lvl1pPr marL="0" indent="0">
              <a:buNone/>
              <a:defRPr sz="2720">
                <a:solidFill>
                  <a:schemeClr val="tx1">
                    <a:tint val="82000"/>
                  </a:schemeClr>
                </a:solidFill>
              </a:defRPr>
            </a:lvl1pPr>
            <a:lvl2pPr marL="518145" indent="0">
              <a:buNone/>
              <a:defRPr sz="2267">
                <a:solidFill>
                  <a:schemeClr val="tx1">
                    <a:tint val="82000"/>
                  </a:schemeClr>
                </a:solidFill>
              </a:defRPr>
            </a:lvl2pPr>
            <a:lvl3pPr marL="1036290" indent="0">
              <a:buNone/>
              <a:defRPr sz="2040">
                <a:solidFill>
                  <a:schemeClr val="tx1">
                    <a:tint val="82000"/>
                  </a:schemeClr>
                </a:solidFill>
              </a:defRPr>
            </a:lvl3pPr>
            <a:lvl4pPr marL="1554434" indent="0">
              <a:buNone/>
              <a:defRPr sz="1813">
                <a:solidFill>
                  <a:schemeClr val="tx1">
                    <a:tint val="82000"/>
                  </a:schemeClr>
                </a:solidFill>
              </a:defRPr>
            </a:lvl4pPr>
            <a:lvl5pPr marL="2072579" indent="0">
              <a:buNone/>
              <a:defRPr sz="1813">
                <a:solidFill>
                  <a:schemeClr val="tx1">
                    <a:tint val="82000"/>
                  </a:schemeClr>
                </a:solidFill>
              </a:defRPr>
            </a:lvl5pPr>
            <a:lvl6pPr marL="2590724" indent="0">
              <a:buNone/>
              <a:defRPr sz="1813">
                <a:solidFill>
                  <a:schemeClr val="tx1">
                    <a:tint val="82000"/>
                  </a:schemeClr>
                </a:solidFill>
              </a:defRPr>
            </a:lvl6pPr>
            <a:lvl7pPr marL="3108869" indent="0">
              <a:buNone/>
              <a:defRPr sz="1813">
                <a:solidFill>
                  <a:schemeClr val="tx1">
                    <a:tint val="82000"/>
                  </a:schemeClr>
                </a:solidFill>
              </a:defRPr>
            </a:lvl7pPr>
            <a:lvl8pPr marL="3627013" indent="0">
              <a:buNone/>
              <a:defRPr sz="1813">
                <a:solidFill>
                  <a:schemeClr val="tx1">
                    <a:tint val="82000"/>
                  </a:schemeClr>
                </a:solidFill>
              </a:defRPr>
            </a:lvl8pPr>
            <a:lvl9pPr marL="4145158" indent="0">
              <a:buNone/>
              <a:defRPr sz="181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9E841D-9490-466B-98B0-738FBE7E5BD4}"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D7AC-FB91-443F-BB30-2DE748806372}" type="slidenum">
              <a:rPr lang="en-US" smtClean="0"/>
              <a:t>‹#›</a:t>
            </a:fld>
            <a:endParaRPr lang="en-US"/>
          </a:p>
        </p:txBody>
      </p:sp>
    </p:spTree>
    <p:extLst>
      <p:ext uri="{BB962C8B-B14F-4D97-AF65-F5344CB8AC3E}">
        <p14:creationId xmlns:p14="http://schemas.microsoft.com/office/powerpoint/2010/main" val="3896866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9A20BBEE-F49C-421E-8D69-01D678C2645F}" type="datetime1">
              <a:rPr lang="en-US" smtClean="0"/>
              <a:t>3/28/2024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6505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3/28/2024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11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8705" y="2069042"/>
            <a:ext cx="660654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69555" y="2069042"/>
            <a:ext cx="660654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9E841D-9490-466B-98B0-738FBE7E5BD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BD7AC-FB91-443F-BB30-2DE748806372}" type="slidenum">
              <a:rPr lang="en-US" smtClean="0"/>
              <a:t>‹#›</a:t>
            </a:fld>
            <a:endParaRPr lang="en-US"/>
          </a:p>
        </p:txBody>
      </p:sp>
    </p:spTree>
    <p:extLst>
      <p:ext uri="{BB962C8B-B14F-4D97-AF65-F5344CB8AC3E}">
        <p14:creationId xmlns:p14="http://schemas.microsoft.com/office/powerpoint/2010/main" val="202696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730" y="413809"/>
            <a:ext cx="1340739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0731" y="1905318"/>
            <a:ext cx="6576178"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4" name="Content Placeholder 3"/>
          <p:cNvSpPr>
            <a:spLocks noGrp="1"/>
          </p:cNvSpPr>
          <p:nvPr>
            <p:ph sz="half" idx="2"/>
          </p:nvPr>
        </p:nvSpPr>
        <p:spPr>
          <a:xfrm>
            <a:off x="1070731" y="2839085"/>
            <a:ext cx="6576178"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69555" y="1905318"/>
            <a:ext cx="6608565"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6" name="Content Placeholder 5"/>
          <p:cNvSpPr>
            <a:spLocks noGrp="1"/>
          </p:cNvSpPr>
          <p:nvPr>
            <p:ph sz="quarter" idx="4"/>
          </p:nvPr>
        </p:nvSpPr>
        <p:spPr>
          <a:xfrm>
            <a:off x="7869555" y="2839085"/>
            <a:ext cx="6608565"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9E841D-9490-466B-98B0-738FBE7E5BD4}"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ABD7AC-FB91-443F-BB30-2DE748806372}" type="slidenum">
              <a:rPr lang="en-US" smtClean="0"/>
              <a:t>‹#›</a:t>
            </a:fld>
            <a:endParaRPr lang="en-US"/>
          </a:p>
        </p:txBody>
      </p:sp>
    </p:spTree>
    <p:extLst>
      <p:ext uri="{BB962C8B-B14F-4D97-AF65-F5344CB8AC3E}">
        <p14:creationId xmlns:p14="http://schemas.microsoft.com/office/powerpoint/2010/main" val="333411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E841D-9490-466B-98B0-738FBE7E5BD4}"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BD7AC-FB91-443F-BB30-2DE748806372}" type="slidenum">
              <a:rPr lang="en-US" smtClean="0"/>
              <a:t>‹#›</a:t>
            </a:fld>
            <a:endParaRPr lang="en-US"/>
          </a:p>
        </p:txBody>
      </p:sp>
    </p:spTree>
    <p:extLst>
      <p:ext uri="{BB962C8B-B14F-4D97-AF65-F5344CB8AC3E}">
        <p14:creationId xmlns:p14="http://schemas.microsoft.com/office/powerpoint/2010/main" val="339907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E841D-9490-466B-98B0-738FBE7E5BD4}"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ABD7AC-FB91-443F-BB30-2DE748806372}" type="slidenum">
              <a:rPr lang="en-US" smtClean="0"/>
              <a:t>‹#›</a:t>
            </a:fld>
            <a:endParaRPr lang="en-US"/>
          </a:p>
        </p:txBody>
      </p:sp>
    </p:spTree>
    <p:extLst>
      <p:ext uri="{BB962C8B-B14F-4D97-AF65-F5344CB8AC3E}">
        <p14:creationId xmlns:p14="http://schemas.microsoft.com/office/powerpoint/2010/main" val="226010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518160"/>
            <a:ext cx="5013602" cy="1813560"/>
          </a:xfrm>
        </p:spPr>
        <p:txBody>
          <a:bodyPr anchor="b"/>
          <a:lstStyle>
            <a:lvl1pPr>
              <a:defRPr sz="3627"/>
            </a:lvl1pPr>
          </a:lstStyle>
          <a:p>
            <a:r>
              <a:rPr lang="en-US"/>
              <a:t>Click to edit Master title style</a:t>
            </a:r>
            <a:endParaRPr lang="en-US" dirty="0"/>
          </a:p>
        </p:txBody>
      </p:sp>
      <p:sp>
        <p:nvSpPr>
          <p:cNvPr id="3" name="Content Placeholder 2"/>
          <p:cNvSpPr>
            <a:spLocks noGrp="1"/>
          </p:cNvSpPr>
          <p:nvPr>
            <p:ph idx="1"/>
          </p:nvPr>
        </p:nvSpPr>
        <p:spPr>
          <a:xfrm>
            <a:off x="6608565" y="1119082"/>
            <a:ext cx="7869555" cy="5523442"/>
          </a:xfr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0730" y="2331720"/>
            <a:ext cx="5013602"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CE9E841D-9490-466B-98B0-738FBE7E5BD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BD7AC-FB91-443F-BB30-2DE748806372}" type="slidenum">
              <a:rPr lang="en-US" smtClean="0"/>
              <a:t>‹#›</a:t>
            </a:fld>
            <a:endParaRPr lang="en-US"/>
          </a:p>
        </p:txBody>
      </p:sp>
    </p:spTree>
    <p:extLst>
      <p:ext uri="{BB962C8B-B14F-4D97-AF65-F5344CB8AC3E}">
        <p14:creationId xmlns:p14="http://schemas.microsoft.com/office/powerpoint/2010/main" val="324806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518160"/>
            <a:ext cx="5013602" cy="1813560"/>
          </a:xfrm>
        </p:spPr>
        <p:txBody>
          <a:bodyPr anchor="b"/>
          <a:lstStyle>
            <a:lvl1pPr>
              <a:defRPr sz="3627"/>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8565" y="1119082"/>
            <a:ext cx="7869555" cy="5523442"/>
          </a:xfrm>
        </p:spPr>
        <p:txBody>
          <a:bodyPr anchor="t"/>
          <a:lstStyle>
            <a:lvl1pPr marL="0" indent="0">
              <a:buNone/>
              <a:defRPr sz="362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n-US"/>
              <a:t>Click icon to add picture</a:t>
            </a:r>
            <a:endParaRPr lang="en-US" dirty="0"/>
          </a:p>
        </p:txBody>
      </p:sp>
      <p:sp>
        <p:nvSpPr>
          <p:cNvPr id="4" name="Text Placeholder 3"/>
          <p:cNvSpPr>
            <a:spLocks noGrp="1"/>
          </p:cNvSpPr>
          <p:nvPr>
            <p:ph type="body" sz="half" idx="2"/>
          </p:nvPr>
        </p:nvSpPr>
        <p:spPr>
          <a:xfrm>
            <a:off x="1070730" y="2331720"/>
            <a:ext cx="5013602"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CE9E841D-9490-466B-98B0-738FBE7E5BD4}"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BD7AC-FB91-443F-BB30-2DE748806372}" type="slidenum">
              <a:rPr lang="en-US" smtClean="0"/>
              <a:t>‹#›</a:t>
            </a:fld>
            <a:endParaRPr lang="en-US"/>
          </a:p>
        </p:txBody>
      </p:sp>
    </p:spTree>
    <p:extLst>
      <p:ext uri="{BB962C8B-B14F-4D97-AF65-F5344CB8AC3E}">
        <p14:creationId xmlns:p14="http://schemas.microsoft.com/office/powerpoint/2010/main" val="76652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8705" y="413809"/>
            <a:ext cx="1340739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8705" y="2069042"/>
            <a:ext cx="1340739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8705" y="7203864"/>
            <a:ext cx="3497580" cy="413808"/>
          </a:xfrm>
          <a:prstGeom prst="rect">
            <a:avLst/>
          </a:prstGeom>
        </p:spPr>
        <p:txBody>
          <a:bodyPr vert="horz" lIns="91440" tIns="45720" rIns="91440" bIns="45720" rtlCol="0" anchor="ctr"/>
          <a:lstStyle>
            <a:lvl1pPr algn="l">
              <a:defRPr sz="1360">
                <a:solidFill>
                  <a:schemeClr val="tx1">
                    <a:tint val="82000"/>
                  </a:schemeClr>
                </a:solidFill>
              </a:defRPr>
            </a:lvl1pPr>
          </a:lstStyle>
          <a:p>
            <a:fld id="{CE9E841D-9490-466B-98B0-738FBE7E5BD4}" type="datetimeFigureOut">
              <a:rPr lang="en-US" smtClean="0"/>
              <a:t>3/28/2024</a:t>
            </a:fld>
            <a:endParaRPr lang="en-US"/>
          </a:p>
        </p:txBody>
      </p:sp>
      <p:sp>
        <p:nvSpPr>
          <p:cNvPr id="5" name="Footer Placeholder 4"/>
          <p:cNvSpPr>
            <a:spLocks noGrp="1"/>
          </p:cNvSpPr>
          <p:nvPr>
            <p:ph type="ftr" sz="quarter" idx="3"/>
          </p:nvPr>
        </p:nvSpPr>
        <p:spPr>
          <a:xfrm>
            <a:off x="5149215" y="7203864"/>
            <a:ext cx="5246370" cy="413808"/>
          </a:xfrm>
          <a:prstGeom prst="rect">
            <a:avLst/>
          </a:prstGeom>
        </p:spPr>
        <p:txBody>
          <a:bodyPr vert="horz" lIns="91440" tIns="45720" rIns="91440" bIns="45720" rtlCol="0" anchor="ctr"/>
          <a:lstStyle>
            <a:lvl1pPr algn="ctr">
              <a:defRPr sz="13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0978515" y="7203864"/>
            <a:ext cx="3497580" cy="413808"/>
          </a:xfrm>
          <a:prstGeom prst="rect">
            <a:avLst/>
          </a:prstGeom>
        </p:spPr>
        <p:txBody>
          <a:bodyPr vert="horz" lIns="91440" tIns="45720" rIns="91440" bIns="45720" rtlCol="0" anchor="ctr"/>
          <a:lstStyle>
            <a:lvl1pPr algn="r">
              <a:defRPr sz="1360">
                <a:solidFill>
                  <a:schemeClr val="tx1">
                    <a:tint val="82000"/>
                  </a:schemeClr>
                </a:solidFill>
              </a:defRPr>
            </a:lvl1pPr>
          </a:lstStyle>
          <a:p>
            <a:fld id="{69ABD7AC-FB91-443F-BB30-2DE748806372}" type="slidenum">
              <a:rPr lang="en-US" smtClean="0"/>
              <a:t>‹#›</a:t>
            </a:fld>
            <a:endParaRPr lang="en-US"/>
          </a:p>
        </p:txBody>
      </p:sp>
    </p:spTree>
    <p:extLst>
      <p:ext uri="{BB962C8B-B14F-4D97-AF65-F5344CB8AC3E}">
        <p14:creationId xmlns:p14="http://schemas.microsoft.com/office/powerpoint/2010/main" val="2754408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p:titleStyle>
    <p:bodyStyle>
      <a:lvl1pPr marL="259072" indent="-259072" algn="l" defTabSz="1036290" rtl="0" eaLnBrk="1" latinLnBrk="0" hangingPunct="1">
        <a:lnSpc>
          <a:spcPct val="90000"/>
        </a:lnSpc>
        <a:spcBef>
          <a:spcPts val="1133"/>
        </a:spcBef>
        <a:buFont typeface="Arial" panose="020B0604020202020204" pitchFamily="34" charset="0"/>
        <a:buChar char="•"/>
        <a:defRPr sz="3173" kern="1200">
          <a:solidFill>
            <a:schemeClr val="tx1"/>
          </a:solidFill>
          <a:latin typeface="+mn-lt"/>
          <a:ea typeface="+mn-ea"/>
          <a:cs typeface="+mn-cs"/>
        </a:defRPr>
      </a:lvl1pPr>
      <a:lvl2pPr marL="777217" indent="-259072" algn="l" defTabSz="1036290" rtl="0" eaLnBrk="1" latinLnBrk="0" hangingPunct="1">
        <a:lnSpc>
          <a:spcPct val="90000"/>
        </a:lnSpc>
        <a:spcBef>
          <a:spcPts val="567"/>
        </a:spcBef>
        <a:buFont typeface="Arial" panose="020B0604020202020204" pitchFamily="34" charset="0"/>
        <a:buChar char="•"/>
        <a:defRPr sz="2720" kern="1200">
          <a:solidFill>
            <a:schemeClr val="tx1"/>
          </a:solidFill>
          <a:latin typeface="+mn-lt"/>
          <a:ea typeface="+mn-ea"/>
          <a:cs typeface="+mn-cs"/>
        </a:defRPr>
      </a:lvl2pPr>
      <a:lvl3pPr marL="1295362" indent="-259072" algn="l" defTabSz="1036290" rtl="0" eaLnBrk="1" latinLnBrk="0" hangingPunct="1">
        <a:lnSpc>
          <a:spcPct val="90000"/>
        </a:lnSpc>
        <a:spcBef>
          <a:spcPts val="567"/>
        </a:spcBef>
        <a:buFont typeface="Arial" panose="020B0604020202020204" pitchFamily="34" charset="0"/>
        <a:buChar char="•"/>
        <a:defRPr sz="2267" kern="1200">
          <a:solidFill>
            <a:schemeClr val="tx1"/>
          </a:solidFill>
          <a:latin typeface="+mn-lt"/>
          <a:ea typeface="+mn-ea"/>
          <a:cs typeface="+mn-cs"/>
        </a:defRPr>
      </a:lvl3pPr>
      <a:lvl4pPr marL="1813507"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4pPr>
      <a:lvl5pPr marL="233165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5pPr>
      <a:lvl6pPr marL="284979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6pPr>
      <a:lvl7pPr marL="336794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7pPr>
      <a:lvl8pPr marL="388608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8pPr>
      <a:lvl9pPr marL="4404230"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9pPr>
    </p:bodyStyle>
    <p:otherStyle>
      <a:defPPr>
        <a:defRPr lang="en-US"/>
      </a:defPPr>
      <a:lvl1pPr marL="0" algn="l" defTabSz="1036290" rtl="0" eaLnBrk="1" latinLnBrk="0" hangingPunct="1">
        <a:defRPr sz="2040" kern="1200">
          <a:solidFill>
            <a:schemeClr val="tx1"/>
          </a:solidFill>
          <a:latin typeface="+mn-lt"/>
          <a:ea typeface="+mn-ea"/>
          <a:cs typeface="+mn-cs"/>
        </a:defRPr>
      </a:lvl1pPr>
      <a:lvl2pPr marL="518145" algn="l" defTabSz="1036290" rtl="0" eaLnBrk="1" latinLnBrk="0" hangingPunct="1">
        <a:defRPr sz="2040" kern="1200">
          <a:solidFill>
            <a:schemeClr val="tx1"/>
          </a:solidFill>
          <a:latin typeface="+mn-lt"/>
          <a:ea typeface="+mn-ea"/>
          <a:cs typeface="+mn-cs"/>
        </a:defRPr>
      </a:lvl2pPr>
      <a:lvl3pPr marL="1036290" algn="l" defTabSz="1036290" rtl="0" eaLnBrk="1" latinLnBrk="0" hangingPunct="1">
        <a:defRPr sz="2040" kern="1200">
          <a:solidFill>
            <a:schemeClr val="tx1"/>
          </a:solidFill>
          <a:latin typeface="+mn-lt"/>
          <a:ea typeface="+mn-ea"/>
          <a:cs typeface="+mn-cs"/>
        </a:defRPr>
      </a:lvl3pPr>
      <a:lvl4pPr marL="1554434" algn="l" defTabSz="1036290" rtl="0" eaLnBrk="1" latinLnBrk="0" hangingPunct="1">
        <a:defRPr sz="2040" kern="1200">
          <a:solidFill>
            <a:schemeClr val="tx1"/>
          </a:solidFill>
          <a:latin typeface="+mn-lt"/>
          <a:ea typeface="+mn-ea"/>
          <a:cs typeface="+mn-cs"/>
        </a:defRPr>
      </a:lvl4pPr>
      <a:lvl5pPr marL="2072579" algn="l" defTabSz="1036290" rtl="0" eaLnBrk="1" latinLnBrk="0" hangingPunct="1">
        <a:defRPr sz="2040" kern="1200">
          <a:solidFill>
            <a:schemeClr val="tx1"/>
          </a:solidFill>
          <a:latin typeface="+mn-lt"/>
          <a:ea typeface="+mn-ea"/>
          <a:cs typeface="+mn-cs"/>
        </a:defRPr>
      </a:lvl5pPr>
      <a:lvl6pPr marL="2590724" algn="l" defTabSz="1036290" rtl="0" eaLnBrk="1" latinLnBrk="0" hangingPunct="1">
        <a:defRPr sz="2040" kern="1200">
          <a:solidFill>
            <a:schemeClr val="tx1"/>
          </a:solidFill>
          <a:latin typeface="+mn-lt"/>
          <a:ea typeface="+mn-ea"/>
          <a:cs typeface="+mn-cs"/>
        </a:defRPr>
      </a:lvl6pPr>
      <a:lvl7pPr marL="3108869" algn="l" defTabSz="1036290" rtl="0" eaLnBrk="1" latinLnBrk="0" hangingPunct="1">
        <a:defRPr sz="2040" kern="1200">
          <a:solidFill>
            <a:schemeClr val="tx1"/>
          </a:solidFill>
          <a:latin typeface="+mn-lt"/>
          <a:ea typeface="+mn-ea"/>
          <a:cs typeface="+mn-cs"/>
        </a:defRPr>
      </a:lvl7pPr>
      <a:lvl8pPr marL="3627013" algn="l" defTabSz="1036290" rtl="0" eaLnBrk="1" latinLnBrk="0" hangingPunct="1">
        <a:defRPr sz="2040" kern="1200">
          <a:solidFill>
            <a:schemeClr val="tx1"/>
          </a:solidFill>
          <a:latin typeface="+mn-lt"/>
          <a:ea typeface="+mn-ea"/>
          <a:cs typeface="+mn-cs"/>
        </a:defRPr>
      </a:lvl8pPr>
      <a:lvl9pPr marL="4145158" algn="l" defTabSz="1036290" rtl="0" eaLnBrk="1" latinLnBrk="0" hangingPunct="1">
        <a:defRPr sz="20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12288455"/>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7" r:id="rId12"/>
    <p:sldLayoutId id="2147483722" r:id="rId13"/>
    <p:sldLayoutId id="2147483723" r:id="rId14"/>
    <p:sldLayoutId id="2147483724" r:id="rId15"/>
    <p:sldLayoutId id="2147483725" r:id="rId16"/>
    <p:sldLayoutId id="2147483726"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397" y="690881"/>
            <a:ext cx="12917567" cy="1650436"/>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4397" y="2427677"/>
            <a:ext cx="12917567" cy="413568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51817" y="6653319"/>
            <a:ext cx="2040255" cy="428202"/>
          </a:xfrm>
          <a:prstGeom prst="rect">
            <a:avLst/>
          </a:prstGeom>
        </p:spPr>
        <p:txBody>
          <a:bodyPr vert="horz" lIns="91440" tIns="45720" rIns="91440" bIns="45720" rtlCol="0" anchor="ctr"/>
          <a:lstStyle>
            <a:lvl1pPr algn="r">
              <a:defRPr sz="1133" b="0" i="0">
                <a:solidFill>
                  <a:schemeClr val="tx1"/>
                </a:solidFill>
                <a:effectLst/>
                <a:latin typeface="+mn-lt"/>
              </a:defRPr>
            </a:lvl1pPr>
          </a:lstStyle>
          <a:p>
            <a:fld id="{FF61A2D2-44F1-44B4-BAB3-B45475E5CE0B}" type="datetimeFigureOut">
              <a:rPr lang="en-US" smtClean="0"/>
              <a:t>3/28/2024</a:t>
            </a:fld>
            <a:endParaRPr lang="en-US"/>
          </a:p>
        </p:txBody>
      </p:sp>
      <p:sp>
        <p:nvSpPr>
          <p:cNvPr id="5" name="Footer Placeholder 4"/>
          <p:cNvSpPr>
            <a:spLocks noGrp="1"/>
          </p:cNvSpPr>
          <p:nvPr>
            <p:ph type="ftr" sz="quarter" idx="3"/>
          </p:nvPr>
        </p:nvSpPr>
        <p:spPr>
          <a:xfrm>
            <a:off x="874396" y="6653319"/>
            <a:ext cx="9980265" cy="428202"/>
          </a:xfrm>
          <a:prstGeom prst="rect">
            <a:avLst/>
          </a:prstGeom>
        </p:spPr>
        <p:txBody>
          <a:bodyPr vert="horz" lIns="91440" tIns="45720" rIns="91440" bIns="45720" rtlCol="0" anchor="ctr"/>
          <a:lstStyle>
            <a:lvl1pPr algn="l">
              <a:defRPr sz="1133"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3089227" y="6653319"/>
            <a:ext cx="702738" cy="428202"/>
          </a:xfrm>
          <a:prstGeom prst="rect">
            <a:avLst/>
          </a:prstGeom>
        </p:spPr>
        <p:txBody>
          <a:bodyPr vert="horz" lIns="91440" tIns="45720" rIns="91440" bIns="45720" rtlCol="0" anchor="ctr"/>
          <a:lstStyle>
            <a:lvl1pPr algn="r">
              <a:defRPr sz="1133" b="0" i="0">
                <a:solidFill>
                  <a:schemeClr val="tx1"/>
                </a:solidFill>
                <a:effectLst/>
                <a:latin typeface="+mn-lt"/>
              </a:defRPr>
            </a:lvl1pPr>
          </a:lstStyle>
          <a:p>
            <a:fld id="{796E5ECF-85B9-424F-8D50-D4C387287A5D}" type="slidenum">
              <a:rPr lang="en-US" smtClean="0"/>
              <a:t>‹#›</a:t>
            </a:fld>
            <a:endParaRPr lang="en-US"/>
          </a:p>
        </p:txBody>
      </p:sp>
    </p:spTree>
    <p:extLst>
      <p:ext uri="{BB962C8B-B14F-4D97-AF65-F5344CB8AC3E}">
        <p14:creationId xmlns:p14="http://schemas.microsoft.com/office/powerpoint/2010/main" val="4170778448"/>
      </p:ext>
    </p:extLst>
  </p:cSld>
  <p:clrMap bg1="dk1" tx1="lt1" bg2="dk2" tx2="lt2" accent1="accent1" accent2="accent2" accent3="accent3" accent4="accent4" accent5="accent5" accent6="accent6" hlink="hlink" folHlink="folHlink"/>
  <p:sldLayoutIdLst>
    <p:sldLayoutId id="2147483709" r:id="rId1"/>
  </p:sldLayoutIdLst>
  <p:txStyles>
    <p:titleStyle>
      <a:lvl1pPr algn="l" defTabSz="518145" rtl="0" eaLnBrk="1" latinLnBrk="0" hangingPunct="1">
        <a:spcBef>
          <a:spcPct val="0"/>
        </a:spcBef>
        <a:buNone/>
        <a:defRPr sz="408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23840" indent="-323840" algn="l" defTabSz="518145" rtl="0" eaLnBrk="1" latinLnBrk="0" hangingPunct="1">
        <a:spcBef>
          <a:spcPts val="0"/>
        </a:spcBef>
        <a:spcAft>
          <a:spcPts val="1133"/>
        </a:spcAft>
        <a:buClr>
          <a:schemeClr val="tx1"/>
        </a:buClr>
        <a:buSzPct val="100000"/>
        <a:buFont typeface="Arial"/>
        <a:buChar char="•"/>
        <a:defRPr sz="2040" kern="1200" cap="none">
          <a:solidFill>
            <a:schemeClr val="tx1"/>
          </a:solidFill>
          <a:effectLst/>
          <a:latin typeface="+mn-lt"/>
          <a:ea typeface="+mn-ea"/>
          <a:cs typeface="+mn-cs"/>
        </a:defRPr>
      </a:lvl1pPr>
      <a:lvl2pPr marL="841985" indent="-323840" algn="l" defTabSz="518145" rtl="0" eaLnBrk="1" latinLnBrk="0" hangingPunct="1">
        <a:spcBef>
          <a:spcPts val="0"/>
        </a:spcBef>
        <a:spcAft>
          <a:spcPts val="1133"/>
        </a:spcAft>
        <a:buClr>
          <a:schemeClr val="tx1"/>
        </a:buClr>
        <a:buSzPct val="100000"/>
        <a:buFont typeface="Arial"/>
        <a:buChar char="•"/>
        <a:defRPr sz="1813" kern="1200" cap="none">
          <a:solidFill>
            <a:schemeClr val="tx1"/>
          </a:solidFill>
          <a:effectLst/>
          <a:latin typeface="+mn-lt"/>
          <a:ea typeface="+mn-ea"/>
          <a:cs typeface="+mn-cs"/>
        </a:defRPr>
      </a:lvl2pPr>
      <a:lvl3pPr marL="1360130" indent="-323840" algn="l" defTabSz="518145" rtl="0" eaLnBrk="1" latinLnBrk="0" hangingPunct="1">
        <a:spcBef>
          <a:spcPts val="0"/>
        </a:spcBef>
        <a:spcAft>
          <a:spcPts val="1133"/>
        </a:spcAft>
        <a:buClr>
          <a:schemeClr val="tx1"/>
        </a:buClr>
        <a:buSzPct val="100000"/>
        <a:buFont typeface="Arial"/>
        <a:buChar char="•"/>
        <a:defRPr sz="1587" kern="1200" cap="none">
          <a:solidFill>
            <a:schemeClr val="tx1"/>
          </a:solidFill>
          <a:effectLst/>
          <a:latin typeface="+mn-lt"/>
          <a:ea typeface="+mn-ea"/>
          <a:cs typeface="+mn-cs"/>
        </a:defRPr>
      </a:lvl3pPr>
      <a:lvl4pPr marL="1748739" indent="-194304" algn="l" defTabSz="518145" rtl="0" eaLnBrk="1" latinLnBrk="0" hangingPunct="1">
        <a:spcBef>
          <a:spcPts val="0"/>
        </a:spcBef>
        <a:spcAft>
          <a:spcPts val="1133"/>
        </a:spcAft>
        <a:buClr>
          <a:schemeClr val="tx1"/>
        </a:buClr>
        <a:buSzPct val="100000"/>
        <a:buFont typeface="Arial"/>
        <a:buChar char="•"/>
        <a:defRPr sz="1360" kern="1200" cap="none">
          <a:solidFill>
            <a:schemeClr val="tx1"/>
          </a:solidFill>
          <a:effectLst/>
          <a:latin typeface="+mn-lt"/>
          <a:ea typeface="+mn-ea"/>
          <a:cs typeface="+mn-cs"/>
        </a:defRPr>
      </a:lvl4pPr>
      <a:lvl5pPr marL="2266883" indent="-194304" algn="l" defTabSz="518145" rtl="0" eaLnBrk="1" latinLnBrk="0" hangingPunct="1">
        <a:spcBef>
          <a:spcPts val="0"/>
        </a:spcBef>
        <a:spcAft>
          <a:spcPts val="1133"/>
        </a:spcAft>
        <a:buClr>
          <a:schemeClr val="tx1"/>
        </a:buClr>
        <a:buSzPct val="100000"/>
        <a:buFont typeface="Arial"/>
        <a:buChar char="•"/>
        <a:defRPr sz="1360" kern="1200" cap="none">
          <a:solidFill>
            <a:schemeClr val="tx1"/>
          </a:solidFill>
          <a:effectLst/>
          <a:latin typeface="+mn-lt"/>
          <a:ea typeface="+mn-ea"/>
          <a:cs typeface="+mn-cs"/>
        </a:defRPr>
      </a:lvl5pPr>
      <a:lvl6pPr marL="2849796" indent="-259072" algn="l" defTabSz="518145" rtl="0" eaLnBrk="1" latinLnBrk="0" hangingPunct="1">
        <a:spcBef>
          <a:spcPts val="0"/>
        </a:spcBef>
        <a:spcAft>
          <a:spcPts val="1133"/>
        </a:spcAft>
        <a:buClr>
          <a:schemeClr val="tx1"/>
        </a:buClr>
        <a:buSzPct val="100000"/>
        <a:buFont typeface="Arial"/>
        <a:buChar char="•"/>
        <a:defRPr sz="1360" kern="1200" cap="none">
          <a:solidFill>
            <a:schemeClr val="tx1"/>
          </a:solidFill>
          <a:effectLst/>
          <a:latin typeface="+mn-lt"/>
          <a:ea typeface="+mn-ea"/>
          <a:cs typeface="+mn-cs"/>
        </a:defRPr>
      </a:lvl6pPr>
      <a:lvl7pPr marL="3367941" indent="-259072" algn="l" defTabSz="518145" rtl="0" eaLnBrk="1" latinLnBrk="0" hangingPunct="1">
        <a:spcBef>
          <a:spcPts val="0"/>
        </a:spcBef>
        <a:spcAft>
          <a:spcPts val="1133"/>
        </a:spcAft>
        <a:buClr>
          <a:schemeClr val="tx1"/>
        </a:buClr>
        <a:buSzPct val="100000"/>
        <a:buFont typeface="Arial"/>
        <a:buChar char="•"/>
        <a:defRPr sz="1360" kern="1200" cap="none">
          <a:solidFill>
            <a:schemeClr val="tx1"/>
          </a:solidFill>
          <a:effectLst/>
          <a:latin typeface="+mn-lt"/>
          <a:ea typeface="+mn-ea"/>
          <a:cs typeface="+mn-cs"/>
        </a:defRPr>
      </a:lvl7pPr>
      <a:lvl8pPr marL="3886086" indent="-259072" algn="l" defTabSz="518145" rtl="0" eaLnBrk="1" latinLnBrk="0" hangingPunct="1">
        <a:spcBef>
          <a:spcPts val="0"/>
        </a:spcBef>
        <a:spcAft>
          <a:spcPts val="1133"/>
        </a:spcAft>
        <a:buClr>
          <a:schemeClr val="tx1"/>
        </a:buClr>
        <a:buSzPct val="100000"/>
        <a:buFont typeface="Arial"/>
        <a:buChar char="•"/>
        <a:defRPr sz="1360" kern="1200" cap="none">
          <a:solidFill>
            <a:schemeClr val="tx1"/>
          </a:solidFill>
          <a:effectLst/>
          <a:latin typeface="+mn-lt"/>
          <a:ea typeface="+mn-ea"/>
          <a:cs typeface="+mn-cs"/>
        </a:defRPr>
      </a:lvl8pPr>
      <a:lvl9pPr marL="4404230" indent="-259072" algn="l" defTabSz="518145" rtl="0" eaLnBrk="1" latinLnBrk="0" hangingPunct="1">
        <a:spcBef>
          <a:spcPts val="0"/>
        </a:spcBef>
        <a:spcAft>
          <a:spcPts val="1133"/>
        </a:spcAft>
        <a:buClr>
          <a:schemeClr val="tx1"/>
        </a:buClr>
        <a:buSzPct val="100000"/>
        <a:buFont typeface="Arial"/>
        <a:buChar char="•"/>
        <a:defRPr sz="1360" kern="1200" cap="none">
          <a:solidFill>
            <a:schemeClr val="tx1"/>
          </a:solidFill>
          <a:effectLst/>
          <a:latin typeface="+mn-lt"/>
          <a:ea typeface="+mn-ea"/>
          <a:cs typeface="+mn-cs"/>
        </a:defRPr>
      </a:lvl9pPr>
    </p:bodyStyle>
    <p:otherStyle>
      <a:defPPr>
        <a:defRPr lang="en-US"/>
      </a:defPPr>
      <a:lvl1pPr marL="0" algn="l" defTabSz="518145" rtl="0" eaLnBrk="1" latinLnBrk="0" hangingPunct="1">
        <a:defRPr sz="2040" kern="1200">
          <a:solidFill>
            <a:schemeClr val="tx1"/>
          </a:solidFill>
          <a:latin typeface="+mn-lt"/>
          <a:ea typeface="+mn-ea"/>
          <a:cs typeface="+mn-cs"/>
        </a:defRPr>
      </a:lvl1pPr>
      <a:lvl2pPr marL="518145" algn="l" defTabSz="518145" rtl="0" eaLnBrk="1" latinLnBrk="0" hangingPunct="1">
        <a:defRPr sz="2040" kern="1200">
          <a:solidFill>
            <a:schemeClr val="tx1"/>
          </a:solidFill>
          <a:latin typeface="+mn-lt"/>
          <a:ea typeface="+mn-ea"/>
          <a:cs typeface="+mn-cs"/>
        </a:defRPr>
      </a:lvl2pPr>
      <a:lvl3pPr marL="1036290" algn="l" defTabSz="518145" rtl="0" eaLnBrk="1" latinLnBrk="0" hangingPunct="1">
        <a:defRPr sz="2040" kern="1200">
          <a:solidFill>
            <a:schemeClr val="tx1"/>
          </a:solidFill>
          <a:latin typeface="+mn-lt"/>
          <a:ea typeface="+mn-ea"/>
          <a:cs typeface="+mn-cs"/>
        </a:defRPr>
      </a:lvl3pPr>
      <a:lvl4pPr marL="1554434" algn="l" defTabSz="518145" rtl="0" eaLnBrk="1" latinLnBrk="0" hangingPunct="1">
        <a:defRPr sz="2040" kern="1200">
          <a:solidFill>
            <a:schemeClr val="tx1"/>
          </a:solidFill>
          <a:latin typeface="+mn-lt"/>
          <a:ea typeface="+mn-ea"/>
          <a:cs typeface="+mn-cs"/>
        </a:defRPr>
      </a:lvl4pPr>
      <a:lvl5pPr marL="2072579" algn="l" defTabSz="518145" rtl="0" eaLnBrk="1" latinLnBrk="0" hangingPunct="1">
        <a:defRPr sz="2040" kern="1200">
          <a:solidFill>
            <a:schemeClr val="tx1"/>
          </a:solidFill>
          <a:latin typeface="+mn-lt"/>
          <a:ea typeface="+mn-ea"/>
          <a:cs typeface="+mn-cs"/>
        </a:defRPr>
      </a:lvl5pPr>
      <a:lvl6pPr marL="2590724" algn="l" defTabSz="518145" rtl="0" eaLnBrk="1" latinLnBrk="0" hangingPunct="1">
        <a:defRPr sz="2040" kern="1200">
          <a:solidFill>
            <a:schemeClr val="tx1"/>
          </a:solidFill>
          <a:latin typeface="+mn-lt"/>
          <a:ea typeface="+mn-ea"/>
          <a:cs typeface="+mn-cs"/>
        </a:defRPr>
      </a:lvl6pPr>
      <a:lvl7pPr marL="3108869" algn="l" defTabSz="518145" rtl="0" eaLnBrk="1" latinLnBrk="0" hangingPunct="1">
        <a:defRPr sz="2040" kern="1200">
          <a:solidFill>
            <a:schemeClr val="tx1"/>
          </a:solidFill>
          <a:latin typeface="+mn-lt"/>
          <a:ea typeface="+mn-ea"/>
          <a:cs typeface="+mn-cs"/>
        </a:defRPr>
      </a:lvl7pPr>
      <a:lvl8pPr marL="3627013" algn="l" defTabSz="518145" rtl="0" eaLnBrk="1" latinLnBrk="0" hangingPunct="1">
        <a:defRPr sz="2040" kern="1200">
          <a:solidFill>
            <a:schemeClr val="tx1"/>
          </a:solidFill>
          <a:latin typeface="+mn-lt"/>
          <a:ea typeface="+mn-ea"/>
          <a:cs typeface="+mn-cs"/>
        </a:defRPr>
      </a:lvl8pPr>
      <a:lvl9pPr marL="4145158" algn="l" defTabSz="518145" rtl="0" eaLnBrk="1" latinLnBrk="0" hangingPunct="1">
        <a:defRPr sz="204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BF3223F2-9184-454A-B4F4-C56DD77B6351}" type="datetime1">
              <a:rPr lang="en-US" smtClean="0"/>
              <a:t>3/28/2024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804976"/>
      </p:ext>
    </p:extLst>
  </p:cSld>
  <p:clrMap bg1="lt1" tx1="dk1" bg2="lt2" tx2="dk2" accent1="accent1" accent2="accent2" accent3="accent3" accent4="accent4" accent5="accent5" accent6="accent6" hlink="hlink" folHlink="folHlink"/>
  <p:sldLayoutIdLst>
    <p:sldLayoutId id="2147483794" r:id="rId1"/>
  </p:sldLayoutIdLst>
  <p:hf hdr="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3/28/2024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994572844"/>
      </p:ext>
    </p:extLst>
  </p:cSld>
  <p:clrMap bg1="lt1" tx1="dk1" bg2="lt2" tx2="dk2" accent1="accent1" accent2="accent2" accent3="accent3" accent4="accent4" accent5="accent5" accent6="accent6" hlink="hlink" folHlink="folHlink"/>
  <p:sldLayoutIdLst>
    <p:sldLayoutId id="2147483706" r:id="rId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9.xml"/><Relationship Id="rId6" Type="http://schemas.openxmlformats.org/officeDocument/2006/relationships/image" Target="../media/image10.jpg"/><Relationship Id="rId5" Type="http://schemas.openxmlformats.org/officeDocument/2006/relationships/image" Target="../media/image9.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jpeg"/><Relationship Id="rId1" Type="http://schemas.openxmlformats.org/officeDocument/2006/relationships/slideLayout" Target="../slideLayouts/slideLayout30.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jpg"/><Relationship Id="rId2" Type="http://schemas.openxmlformats.org/officeDocument/2006/relationships/image" Target="../media/image12.jpeg"/><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5.jpeg"/><Relationship Id="rId1" Type="http://schemas.openxmlformats.org/officeDocument/2006/relationships/slideLayout" Target="../slideLayouts/slideLayout31.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Layout" Target="../diagrams/layout2.xml"/><Relationship Id="rId7" Type="http://schemas.openxmlformats.org/officeDocument/2006/relationships/image" Target="../media/image9.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0.jpg"/></Relationships>
</file>

<file path=ppt/slides/_rels/slide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svg"/><Relationship Id="rId11" Type="http://schemas.openxmlformats.org/officeDocument/2006/relationships/image" Target="../media/image10.jpg"/><Relationship Id="rId5" Type="http://schemas.openxmlformats.org/officeDocument/2006/relationships/image" Target="../media/image34.png"/><Relationship Id="rId10" Type="http://schemas.microsoft.com/office/2007/relationships/hdphoto" Target="../media/hdphoto1.wdp"/><Relationship Id="rId4" Type="http://schemas.openxmlformats.org/officeDocument/2006/relationships/image" Target="../media/image33.sv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Birds flying in formation">
            <a:extLst>
              <a:ext uri="{FF2B5EF4-FFF2-40B4-BE49-F238E27FC236}">
                <a16:creationId xmlns:a16="http://schemas.microsoft.com/office/drawing/2014/main" id="{C399F6EA-B9D8-96E5-AAF2-E63DA5506472}"/>
              </a:ext>
            </a:extLst>
          </p:cNvPr>
          <p:cNvPicPr>
            <a:picLocks noGrp="1" noRot="1" noChangeAspect="1" noMove="1" noResize="1" noEditPoints="1" noAdjustHandles="1" noChangeArrowheads="1" noChangeShapeType="1" noCrop="1"/>
          </p:cNvPicPr>
          <p:nvPr/>
        </p:nvPicPr>
        <p:blipFill rotWithShape="1">
          <a:blip r:embed="rId3"/>
          <a:srcRect l="9091" t="7848" b="24561"/>
          <a:stretch/>
        </p:blipFill>
        <p:spPr>
          <a:xfrm>
            <a:off x="20" y="10"/>
            <a:ext cx="15544779" cy="7772390"/>
          </a:xfrm>
          <a:prstGeom prst="rect">
            <a:avLst/>
          </a:prstGeom>
        </p:spPr>
      </p:pic>
      <p:pic>
        <p:nvPicPr>
          <p:cNvPr id="9" name="Picture 8">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5540751" cy="7770375"/>
          </a:xfrm>
          <a:prstGeom prst="rect">
            <a:avLst/>
          </a:prstGeom>
        </p:spPr>
      </p:pic>
      <p:sp>
        <p:nvSpPr>
          <p:cNvPr id="11"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30099" y="748453"/>
            <a:ext cx="8136291" cy="704313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3"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043" y="118885"/>
            <a:ext cx="8793309" cy="6806223"/>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32361" y="375704"/>
            <a:ext cx="8511199" cy="5933377"/>
            <a:chOff x="5516018" y="331504"/>
            <a:chExt cx="6675982" cy="5235326"/>
          </a:xfrm>
        </p:grpSpPr>
        <p:cxnSp>
          <p:nvCxnSpPr>
            <p:cNvPr id="16" name="Straight Connector 15">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FE26149-F50C-5A5F-2FA3-262FEFB68A5E}"/>
              </a:ext>
            </a:extLst>
          </p:cNvPr>
          <p:cNvSpPr>
            <a:spLocks noGrp="1" noRot="1" noMove="1" noResize="1" noEditPoints="1" noAdjustHandles="1" noChangeArrowheads="1" noChangeShapeType="1"/>
          </p:cNvSpPr>
          <p:nvPr>
            <p:ph type="ctrTitle"/>
          </p:nvPr>
        </p:nvSpPr>
        <p:spPr>
          <a:xfrm>
            <a:off x="8474074" y="2302933"/>
            <a:ext cx="6428252" cy="4263118"/>
          </a:xfrm>
        </p:spPr>
        <p:txBody>
          <a:bodyPr>
            <a:normAutofit/>
          </a:bodyPr>
          <a:lstStyle/>
          <a:p>
            <a:r>
              <a:rPr lang="en-US" sz="6600" b="1" i="1" dirty="0"/>
              <a:t>Bird Strikes Analysis on flight</a:t>
            </a:r>
          </a:p>
        </p:txBody>
      </p:sp>
      <p:sp>
        <p:nvSpPr>
          <p:cNvPr id="6" name="Rectangle: Rounded Corners 5">
            <a:extLst>
              <a:ext uri="{FF2B5EF4-FFF2-40B4-BE49-F238E27FC236}">
                <a16:creationId xmlns:a16="http://schemas.microsoft.com/office/drawing/2014/main" id="{72382CC3-0229-878D-D87D-8157B931FD04}"/>
              </a:ext>
            </a:extLst>
          </p:cNvPr>
          <p:cNvSpPr>
            <a:spLocks noGrp="1" noRot="1" noMove="1" noResize="1" noEditPoints="1" noAdjustHandles="1" noChangeArrowheads="1" noChangeShapeType="1"/>
          </p:cNvSpPr>
          <p:nvPr/>
        </p:nvSpPr>
        <p:spPr>
          <a:xfrm>
            <a:off x="-3" y="6708339"/>
            <a:ext cx="1916886" cy="1064061"/>
          </a:xfrm>
          <a:prstGeom prst="roundRect">
            <a:avLst/>
          </a:prstGeom>
          <a:blipFill dpi="0" rotWithShape="1">
            <a:blip r:embed="rId5">
              <a:alphaModFix amt="70000"/>
              <a:extLst>
                <a:ext uri="{28A0092B-C50C-407E-A947-70E740481C1C}">
                  <a14:useLocalDpi xmlns:a14="http://schemas.microsoft.com/office/drawing/2010/main" val="0"/>
                </a:ext>
              </a:extLst>
            </a:blip>
            <a:srcRect/>
            <a:stretch>
              <a:fillRect/>
            </a:stretch>
          </a:blipFill>
          <a:ln w="19050" cap="rnd" cmpd="sng" algn="ctr">
            <a:noFill/>
            <a:prstDash val="solid"/>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59BB3663-497C-17D8-BB89-233224D23926}"/>
              </a:ext>
            </a:extLst>
          </p:cNvPr>
          <p:cNvSpPr>
            <a:spLocks noGrp="1" noRot="1" noMove="1" noResize="1" noEditPoints="1" noAdjustHandles="1" noChangeArrowheads="1" noChangeShapeType="1"/>
          </p:cNvSpPr>
          <p:nvPr/>
        </p:nvSpPr>
        <p:spPr>
          <a:xfrm>
            <a:off x="14059994" y="66092"/>
            <a:ext cx="1405808" cy="1455062"/>
          </a:xfrm>
          <a:prstGeom prst="roundRect">
            <a:avLst>
              <a:gd name="adj" fmla="val 50000"/>
            </a:avLst>
          </a:prstGeom>
          <a:blipFill dpi="0" rotWithShape="1">
            <a:blip r:embed="rId6">
              <a:alphaModFix amt="85000"/>
              <a:extLst>
                <a:ext uri="{28A0092B-C50C-407E-A947-70E740481C1C}">
                  <a14:useLocalDpi xmlns:a14="http://schemas.microsoft.com/office/drawing/2010/main" val="0"/>
                </a:ext>
              </a:extLst>
            </a:blip>
            <a:srcRect/>
            <a:stretch>
              <a:fillRect b="-14210"/>
            </a:stretch>
          </a:blip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356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344C4076-9732-5A86-3FDA-30B26BE164A8}"/>
                  </a:ext>
                </a:extLst>
              </p:cNvPr>
              <p:cNvGraphicFramePr>
                <a:graphicFrameLocks noGrp="1"/>
              </p:cNvGraphicFramePr>
              <p:nvPr>
                <p:ph idx="1"/>
                <p:extLst>
                  <p:ext uri="{D42A27DB-BD31-4B8C-83A1-F6EECF244321}">
                    <p14:modId xmlns:p14="http://schemas.microsoft.com/office/powerpoint/2010/main" val="3118585387"/>
                  </p:ext>
                </p:extLst>
              </p:nvPr>
            </p:nvGraphicFramePr>
            <p:xfrm>
              <a:off x="0" y="11572"/>
              <a:ext cx="15544800" cy="827590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344C4076-9732-5A86-3FDA-30B26BE164A8}"/>
                  </a:ext>
                </a:extLst>
              </p:cNvPr>
              <p:cNvPicPr>
                <a:picLocks noGrp="1" noRot="1" noChangeAspect="1" noMove="1" noResize="1" noEditPoints="1" noAdjustHandles="1" noChangeArrowheads="1" noChangeShapeType="1"/>
              </p:cNvPicPr>
              <p:nvPr/>
            </p:nvPicPr>
            <p:blipFill>
              <a:blip r:embed="rId3"/>
              <a:stretch>
                <a:fillRect/>
              </a:stretch>
            </p:blipFill>
            <p:spPr>
              <a:xfrm>
                <a:off x="0" y="11572"/>
                <a:ext cx="15544800" cy="8275902"/>
              </a:xfrm>
              <a:prstGeom prst="rect">
                <a:avLst/>
              </a:prstGeom>
            </p:spPr>
          </p:pic>
        </mc:Fallback>
      </mc:AlternateContent>
    </p:spTree>
    <p:extLst>
      <p:ext uri="{BB962C8B-B14F-4D97-AF65-F5344CB8AC3E}">
        <p14:creationId xmlns:p14="http://schemas.microsoft.com/office/powerpoint/2010/main" val="239420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Content Placeholder 6">
                <a:extLst>
                  <a:ext uri="{FF2B5EF4-FFF2-40B4-BE49-F238E27FC236}">
                    <a16:creationId xmlns:a16="http://schemas.microsoft.com/office/drawing/2014/main" id="{B296504F-2A1F-3024-D5FE-7F947947BC15}"/>
                  </a:ext>
                </a:extLst>
              </p:cNvPr>
              <p:cNvGraphicFramePr>
                <a:graphicFrameLocks noGrp="1"/>
              </p:cNvGraphicFramePr>
              <p:nvPr>
                <p:ph idx="1"/>
                <p:extLst>
                  <p:ext uri="{D42A27DB-BD31-4B8C-83A1-F6EECF244321}">
                    <p14:modId xmlns:p14="http://schemas.microsoft.com/office/powerpoint/2010/main" val="558723445"/>
                  </p:ext>
                </p:extLst>
              </p:nvPr>
            </p:nvGraphicFramePr>
            <p:xfrm>
              <a:off x="0" y="-1"/>
              <a:ext cx="15544800" cy="824117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Content Placeholder 6">
                <a:extLst>
                  <a:ext uri="{FF2B5EF4-FFF2-40B4-BE49-F238E27FC236}">
                    <a16:creationId xmlns:a16="http://schemas.microsoft.com/office/drawing/2014/main" id="{B296504F-2A1F-3024-D5FE-7F947947BC15}"/>
                  </a:ext>
                </a:extLst>
              </p:cNvPr>
              <p:cNvPicPr>
                <a:picLocks noGrp="1" noRot="1" noChangeAspect="1" noMove="1" noResize="1" noEditPoints="1" noAdjustHandles="1" noChangeArrowheads="1" noChangeShapeType="1"/>
              </p:cNvPicPr>
              <p:nvPr/>
            </p:nvPicPr>
            <p:blipFill>
              <a:blip r:embed="rId3"/>
              <a:stretch>
                <a:fillRect/>
              </a:stretch>
            </p:blipFill>
            <p:spPr>
              <a:xfrm>
                <a:off x="0" y="-1"/>
                <a:ext cx="15544800" cy="8241175"/>
              </a:xfrm>
              <a:prstGeom prst="rect">
                <a:avLst/>
              </a:prstGeom>
            </p:spPr>
          </p:pic>
        </mc:Fallback>
      </mc:AlternateContent>
    </p:spTree>
    <p:extLst>
      <p:ext uri="{BB962C8B-B14F-4D97-AF65-F5344CB8AC3E}">
        <p14:creationId xmlns:p14="http://schemas.microsoft.com/office/powerpoint/2010/main" val="177686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544799" cy="77724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5544799" cy="7772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C689457-D688-47E8-7FAB-209B656E80D6}"/>
              </a:ext>
            </a:extLst>
          </p:cNvPr>
          <p:cNvPicPr>
            <a:picLocks noGrp="1" noRot="1" noChangeAspect="1" noMove="1" noResize="1" noEditPoints="1" noAdjustHandles="1" noChangeArrowheads="1" noChangeShapeType="1" noCrop="1"/>
          </p:cNvPicPr>
          <p:nvPr/>
        </p:nvPicPr>
        <p:blipFill rotWithShape="1">
          <a:blip r:embed="rId2">
            <a:alphaModFix amt="40000"/>
          </a:blip>
          <a:srcRect t="9502"/>
          <a:stretch/>
        </p:blipFill>
        <p:spPr>
          <a:xfrm>
            <a:off x="-2" y="-4"/>
            <a:ext cx="15544800" cy="7772400"/>
          </a:xfrm>
          <a:prstGeom prst="rect">
            <a:avLst/>
          </a:prstGeom>
        </p:spPr>
      </p:pic>
      <p:sp>
        <p:nvSpPr>
          <p:cNvPr id="2" name="Title 1">
            <a:extLst>
              <a:ext uri="{FF2B5EF4-FFF2-40B4-BE49-F238E27FC236}">
                <a16:creationId xmlns:a16="http://schemas.microsoft.com/office/drawing/2014/main" id="{AAA13D9E-3CF4-6520-0419-16080FC10EFB}"/>
              </a:ext>
            </a:extLst>
          </p:cNvPr>
          <p:cNvSpPr>
            <a:spLocks noGrp="1" noRot="1" noMove="1" noResize="1" noEditPoints="1" noAdjustHandles="1" noChangeArrowheads="1" noChangeShapeType="1"/>
          </p:cNvSpPr>
          <p:nvPr>
            <p:ph type="ctrTitle"/>
          </p:nvPr>
        </p:nvSpPr>
        <p:spPr>
          <a:xfrm>
            <a:off x="660284" y="1108862"/>
            <a:ext cx="6402007" cy="2645481"/>
          </a:xfrm>
        </p:spPr>
        <p:txBody>
          <a:bodyPr anchor="t">
            <a:normAutofit/>
          </a:bodyPr>
          <a:lstStyle/>
          <a:p>
            <a:r>
              <a:rPr lang="en-US" dirty="0">
                <a:solidFill>
                  <a:srgbClr val="FFFFFF"/>
                </a:solidFill>
              </a:rPr>
              <a:t>Problem Statement </a:t>
            </a:r>
          </a:p>
        </p:txBody>
      </p:sp>
      <p:sp>
        <p:nvSpPr>
          <p:cNvPr id="3" name="Subtitle 2">
            <a:extLst>
              <a:ext uri="{FF2B5EF4-FFF2-40B4-BE49-F238E27FC236}">
                <a16:creationId xmlns:a16="http://schemas.microsoft.com/office/drawing/2014/main" id="{0A71CF11-8398-77C1-36C7-009A07DF982C}"/>
              </a:ext>
            </a:extLst>
          </p:cNvPr>
          <p:cNvSpPr>
            <a:spLocks noGrp="1" noRot="1" noMove="1" noResize="1" noEditPoints="1" noAdjustHandles="1" noChangeArrowheads="1" noChangeShapeType="1"/>
          </p:cNvSpPr>
          <p:nvPr>
            <p:ph type="subTitle" idx="1"/>
          </p:nvPr>
        </p:nvSpPr>
        <p:spPr>
          <a:xfrm>
            <a:off x="7951807" y="966214"/>
            <a:ext cx="7061463" cy="5905268"/>
          </a:xfrm>
        </p:spPr>
        <p:txBody>
          <a:bodyPr anchor="b">
            <a:noAutofit/>
          </a:bodyPr>
          <a:lstStyle/>
          <a:p>
            <a:pPr marL="457200" indent="-457200">
              <a:lnSpc>
                <a:spcPct val="90000"/>
              </a:lnSpc>
              <a:buFont typeface="Arial" panose="020B0604020202020204" pitchFamily="34" charset="0"/>
              <a:buChar char="•"/>
            </a:pPr>
            <a:r>
              <a:rPr lang="en-US" sz="2400" b="0" i="0" dirty="0">
                <a:solidFill>
                  <a:srgbClr val="FFFFFF"/>
                </a:solidFill>
                <a:effectLst/>
                <a:latin typeface="Söhne"/>
              </a:rPr>
              <a:t>In the realm of analytics, transport and communication stand as pivotal domains. Among the various modes of transportation, air transportation holds prominence for its popularity and convenience. However, it is imperative to acknowledge the prevalent challenge of bird strikes within this sector. Bird strikes represent a significant concern, warranting meticulous attention and strategic solutions to ensure the safety and efficiency of air travel operations. </a:t>
            </a:r>
          </a:p>
          <a:p>
            <a:pPr marL="457200" indent="-457200">
              <a:lnSpc>
                <a:spcPct val="90000"/>
              </a:lnSpc>
              <a:buFont typeface="Arial" panose="020B0604020202020204" pitchFamily="34" charset="0"/>
              <a:buChar char="•"/>
            </a:pPr>
            <a:r>
              <a:rPr lang="en-US" sz="2400" dirty="0">
                <a:solidFill>
                  <a:srgbClr val="FFFFFF"/>
                </a:solidFill>
              </a:rPr>
              <a:t>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a:t>
            </a: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284" y="575835"/>
            <a:ext cx="6402008" cy="16918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4264" y="7037915"/>
            <a:ext cx="6402008" cy="518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AE2CC2B-9688-C558-D606-30DFA7B45C18}"/>
              </a:ext>
            </a:extLst>
          </p:cNvPr>
          <p:cNvSpPr>
            <a:spLocks noGrp="1" noRot="1" noMove="1" noResize="1" noEditPoints="1" noAdjustHandles="1" noChangeArrowheads="1" noChangeShapeType="1"/>
          </p:cNvSpPr>
          <p:nvPr/>
        </p:nvSpPr>
        <p:spPr>
          <a:xfrm>
            <a:off x="-3" y="6708339"/>
            <a:ext cx="1916886" cy="1064061"/>
          </a:xfrm>
          <a:prstGeom prst="roundRect">
            <a:avLst/>
          </a:prstGeom>
          <a:blipFill dpi="0" rotWithShape="1">
            <a:blip r:embed="rId3">
              <a:alphaModFix amt="70000"/>
              <a:extLst>
                <a:ext uri="{28A0092B-C50C-407E-A947-70E740481C1C}">
                  <a14:useLocalDpi xmlns:a14="http://schemas.microsoft.com/office/drawing/2010/main" val="0"/>
                </a:ext>
              </a:extLst>
            </a:blip>
            <a:srcRect/>
            <a:stretch>
              <a:fillRect/>
            </a:stretch>
          </a:blipFill>
          <a:ln w="19050" cap="rnd" cmpd="sng" algn="ctr">
            <a:noFill/>
            <a:prstDash val="solid"/>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670F7E65-07A2-59E9-A65C-AD9C82CAC7F1}"/>
              </a:ext>
            </a:extLst>
          </p:cNvPr>
          <p:cNvSpPr>
            <a:spLocks noGrp="1" noRot="1" noMove="1" noResize="1" noEditPoints="1" noAdjustHandles="1" noChangeArrowheads="1" noChangeShapeType="1"/>
          </p:cNvSpPr>
          <p:nvPr/>
        </p:nvSpPr>
        <p:spPr>
          <a:xfrm>
            <a:off x="14059994" y="66092"/>
            <a:ext cx="1405808" cy="1455062"/>
          </a:xfrm>
          <a:prstGeom prst="roundRect">
            <a:avLst>
              <a:gd name="adj" fmla="val 50000"/>
            </a:avLst>
          </a:prstGeom>
          <a:blipFill dpi="0" rotWithShape="1">
            <a:blip r:embed="rId4">
              <a:alphaModFix amt="85000"/>
              <a:extLst>
                <a:ext uri="{28A0092B-C50C-407E-A947-70E740481C1C}">
                  <a14:useLocalDpi xmlns:a14="http://schemas.microsoft.com/office/drawing/2010/main" val="0"/>
                </a:ext>
              </a:extLst>
            </a:blip>
            <a:srcRect/>
            <a:stretch>
              <a:fillRect b="-14210"/>
            </a:stretch>
          </a:blip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257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F7DA-0956-30BB-F472-66CC9C6AC2EF}"/>
              </a:ext>
            </a:extLst>
          </p:cNvPr>
          <p:cNvSpPr>
            <a:spLocks noGrp="1" noRot="1" noMove="1" noResize="1" noEditPoints="1" noAdjustHandles="1" noChangeArrowheads="1" noChangeShapeType="1"/>
          </p:cNvSpPr>
          <p:nvPr>
            <p:ph type="ctrTitle"/>
          </p:nvPr>
        </p:nvSpPr>
        <p:spPr>
          <a:xfrm>
            <a:off x="1223015" y="2176041"/>
            <a:ext cx="7874686" cy="2476983"/>
          </a:xfrm>
        </p:spPr>
        <p:txBody>
          <a:bodyPr>
            <a:normAutofit/>
          </a:bodyPr>
          <a:lstStyle/>
          <a:p>
            <a:r>
              <a:rPr lang="en-US" sz="4600" dirty="0"/>
              <a:t>By analyzing bird strike data, I get some inside. Let's move Ahead step by step</a:t>
            </a:r>
          </a:p>
        </p:txBody>
      </p:sp>
      <p:pic>
        <p:nvPicPr>
          <p:cNvPr id="8" name="Picture 7">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9564371" y="1"/>
            <a:ext cx="5980428" cy="7772400"/>
          </a:xfrm>
          <a:prstGeom prst="rect">
            <a:avLst/>
          </a:prstGeom>
        </p:spPr>
      </p:pic>
      <p:pic>
        <p:nvPicPr>
          <p:cNvPr id="48" name="Picture 47">
            <a:extLst>
              <a:ext uri="{FF2B5EF4-FFF2-40B4-BE49-F238E27FC236}">
                <a16:creationId xmlns:a16="http://schemas.microsoft.com/office/drawing/2014/main" id="{7D90CEB0-3BA3-EC54-29C8-1A45C1022F4B}"/>
              </a:ext>
            </a:extLst>
          </p:cNvPr>
          <p:cNvPicPr>
            <a:picLocks noGrp="1" noRot="1" noChangeAspect="1" noMove="1" noResize="1" noEditPoints="1" noAdjustHandles="1" noChangeArrowheads="1" noChangeShapeType="1" noCrop="1"/>
          </p:cNvPicPr>
          <p:nvPr/>
        </p:nvPicPr>
        <p:blipFill rotWithShape="1">
          <a:blip r:embed="rId4"/>
          <a:srcRect l="29930" r="10075" b="1"/>
          <a:stretch/>
        </p:blipFill>
        <p:spPr>
          <a:xfrm>
            <a:off x="9715947" y="10"/>
            <a:ext cx="5828852" cy="7772390"/>
          </a:xfrm>
          <a:prstGeom prst="rect">
            <a:avLst/>
          </a:prstGeom>
        </p:spPr>
      </p:pic>
      <p:sp>
        <p:nvSpPr>
          <p:cNvPr id="4" name="Rectangle: Rounded Corners 3">
            <a:extLst>
              <a:ext uri="{FF2B5EF4-FFF2-40B4-BE49-F238E27FC236}">
                <a16:creationId xmlns:a16="http://schemas.microsoft.com/office/drawing/2014/main" id="{D96FD832-CC20-A0C8-D72A-FF940A10A90D}"/>
              </a:ext>
            </a:extLst>
          </p:cNvPr>
          <p:cNvSpPr>
            <a:spLocks noGrp="1" noRot="1" noMove="1" noResize="1" noEditPoints="1" noAdjustHandles="1" noChangeArrowheads="1" noChangeShapeType="1"/>
          </p:cNvSpPr>
          <p:nvPr/>
        </p:nvSpPr>
        <p:spPr>
          <a:xfrm>
            <a:off x="23150" y="-312512"/>
            <a:ext cx="2228094" cy="1701478"/>
          </a:xfrm>
          <a:prstGeom prst="roundRect">
            <a:avLst/>
          </a:prstGeom>
          <a:blipFill dpi="0" rotWithShape="1">
            <a:blip r:embed="rId5">
              <a:extLst>
                <a:ext uri="{BEBA8EAE-BF5A-486C-A8C5-ECC9F3942E4B}">
                  <a14:imgProps xmlns:a14="http://schemas.microsoft.com/office/drawing/2010/main">
                    <a14:imgLayer r:embed="rId6">
                      <a14:imgEffect>
                        <a14:backgroundRemoval t="10000" b="90000" l="10000" r="92667">
                          <a14:foregroundMark x1="10000" y1="49667" x2="27333" y2="49333"/>
                          <a14:foregroundMark x1="18667" y1="59333" x2="24333" y2="61000"/>
                          <a14:foregroundMark x1="22667" y1="56333" x2="16000" y2="52000"/>
                          <a14:foregroundMark x1="18333" y1="54667" x2="15667" y2="59333"/>
                          <a14:foregroundMark x1="34667" y1="49333" x2="34667" y2="49333"/>
                          <a14:foregroundMark x1="40333" y1="50333" x2="40333" y2="50333"/>
                          <a14:foregroundMark x1="45000" y1="51333" x2="45000" y2="51333"/>
                          <a14:foregroundMark x1="48000" y1="47667" x2="48000" y2="47667"/>
                          <a14:foregroundMark x1="51667" y1="50667" x2="51667" y2="50667"/>
                          <a14:foregroundMark x1="54333" y1="50667" x2="54333" y2="50667"/>
                          <a14:foregroundMark x1="58000" y1="50000" x2="58000" y2="50000"/>
                          <a14:foregroundMark x1="68000" y1="51667" x2="68000" y2="51667"/>
                          <a14:foregroundMark x1="72667" y1="51333" x2="72667" y2="51333"/>
                          <a14:foregroundMark x1="77000" y1="48333" x2="77000" y2="48333"/>
                          <a14:foregroundMark x1="82333" y1="49333" x2="82333" y2="49333"/>
                          <a14:foregroundMark x1="89333" y1="51667" x2="89333" y2="51667"/>
                          <a14:foregroundMark x1="92667" y1="53667" x2="92667" y2="53667"/>
                          <a14:foregroundMark x1="22667" y1="65000" x2="22667" y2="65000"/>
                          <a14:backgroundMark x1="22054" y1="63928" x2="22333" y2="64333"/>
                          <a14:backgroundMark x1="17410" y1="60239" x2="17514" y2="60815"/>
                          <a14:backgroundMark x1="21667" y1="17667" x2="71000" y2="17667"/>
                          <a14:backgroundMark x1="23000" y1="65000" x2="23000" y2="66333"/>
                          <a14:backgroundMark x1="23000" y1="62713" x2="23000" y2="65000"/>
                          <a14:backgroundMark x1="24183" y1="42282" x2="26667" y2="29333"/>
                          <a14:backgroundMark x1="56333" y1="49000" x2="56333" y2="49000"/>
                          <a14:backgroundMark x1="35667" y1="48333" x2="35667" y2="48333"/>
                          <a14:backgroundMark x1="59333" y1="52667" x2="59333" y2="52667"/>
                          <a14:backgroundMark x1="87333" y1="53333" x2="87333" y2="53333"/>
                          <a14:backgroundMark x1="92333" y1="53000" x2="92333" y2="53000"/>
                          <a14:backgroundMark x1="92000" y1="48667" x2="92000" y2="48667"/>
                        </a14:backgroundRemoval>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CFDC15B-B118-66C1-A95B-658E19E4CDC8}"/>
              </a:ext>
            </a:extLst>
          </p:cNvPr>
          <p:cNvSpPr>
            <a:spLocks noGrp="1" noRot="1" noMove="1" noResize="1" noEditPoints="1" noAdjustHandles="1" noChangeArrowheads="1" noChangeShapeType="1"/>
          </p:cNvSpPr>
          <p:nvPr/>
        </p:nvSpPr>
        <p:spPr>
          <a:xfrm>
            <a:off x="14059994" y="66092"/>
            <a:ext cx="1405808" cy="1455062"/>
          </a:xfrm>
          <a:prstGeom prst="roundRect">
            <a:avLst>
              <a:gd name="adj" fmla="val 50000"/>
            </a:avLst>
          </a:prstGeom>
          <a:blipFill dpi="0" rotWithShape="1">
            <a:blip r:embed="rId7">
              <a:alphaModFix amt="85000"/>
              <a:extLst>
                <a:ext uri="{28A0092B-C50C-407E-A947-70E740481C1C}">
                  <a14:useLocalDpi xmlns:a14="http://schemas.microsoft.com/office/drawing/2010/main" val="0"/>
                </a:ext>
              </a:extLst>
            </a:blip>
            <a:srcRect/>
            <a:stretch>
              <a:fillRect b="-14210"/>
            </a:stretch>
          </a:blip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0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544798" cy="777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D6DF9-4C12-ED5E-F6B0-4AF198EF539B}"/>
              </a:ext>
            </a:extLst>
          </p:cNvPr>
          <p:cNvSpPr>
            <a:spLocks noGrp="1" noRot="1" noMove="1" noResize="1" noEditPoints="1" noAdjustHandles="1" noChangeArrowheads="1" noChangeShapeType="1"/>
          </p:cNvSpPr>
          <p:nvPr>
            <p:ph type="ctrTitle"/>
          </p:nvPr>
        </p:nvSpPr>
        <p:spPr>
          <a:xfrm>
            <a:off x="1332410" y="1514506"/>
            <a:ext cx="4963234" cy="4966933"/>
          </a:xfrm>
        </p:spPr>
        <p:txBody>
          <a:bodyPr vert="horz" lIns="91440" tIns="45720" rIns="91440" bIns="45720" rtlCol="0" anchor="ctr">
            <a:normAutofit/>
          </a:bodyPr>
          <a:lstStyle/>
          <a:p>
            <a:pPr algn="l" defTabSz="914400"/>
            <a:r>
              <a:rPr lang="en-US" sz="6600" kern="1200" dirty="0">
                <a:solidFill>
                  <a:schemeClr val="tx1"/>
                </a:solidFill>
                <a:latin typeface="+mj-lt"/>
                <a:ea typeface="+mj-ea"/>
                <a:cs typeface="+mj-cs"/>
              </a:rPr>
              <a:t>Main KPIS</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3585255"/>
            <a:ext cx="932689" cy="763255"/>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639529" y="0"/>
            <a:ext cx="1905270" cy="777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49407" y="1114039"/>
            <a:ext cx="7661942" cy="580338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DEE0DFC-1E97-AF8C-9A08-4A8C3910F2A1}"/>
              </a:ext>
            </a:extLst>
          </p:cNvPr>
          <p:cNvSpPr>
            <a:spLocks noGrp="1" noRot="1" noMove="1" noResize="1" noEditPoints="1" noAdjustHandles="1" noChangeArrowheads="1" noChangeShapeType="1"/>
          </p:cNvSpPr>
          <p:nvPr>
            <p:ph type="subTitle" idx="1"/>
          </p:nvPr>
        </p:nvSpPr>
        <p:spPr>
          <a:xfrm>
            <a:off x="7772401" y="1514506"/>
            <a:ext cx="6707581" cy="4966933"/>
          </a:xfrm>
        </p:spPr>
        <p:txBody>
          <a:bodyPr vert="horz" lIns="91440" tIns="45720" rIns="91440" bIns="45720" rtlCol="0" anchor="ctr">
            <a:normAutofit/>
          </a:bodyPr>
          <a:lstStyle/>
          <a:p>
            <a:pPr marL="457200" indent="-228600" algn="l" defTabSz="914400">
              <a:buFont typeface="Arial" panose="020B0604020202020204" pitchFamily="34" charset="0"/>
              <a:buChar char="•"/>
            </a:pPr>
            <a:r>
              <a:rPr lang="en-US" sz="4000"/>
              <a:t>Airlines</a:t>
            </a:r>
          </a:p>
          <a:p>
            <a:pPr marL="457200" indent="-228600" algn="l" defTabSz="914400">
              <a:buFont typeface="Arial" panose="020B0604020202020204" pitchFamily="34" charset="0"/>
              <a:buChar char="•"/>
            </a:pPr>
            <a:r>
              <a:rPr lang="en-US" sz="4000"/>
              <a:t>Date</a:t>
            </a:r>
          </a:p>
          <a:p>
            <a:pPr marL="457200" indent="-228600" algn="l" defTabSz="914400">
              <a:buFont typeface="Arial" panose="020B0604020202020204" pitchFamily="34" charset="0"/>
              <a:buChar char="•"/>
            </a:pPr>
            <a:r>
              <a:rPr lang="en-US" sz="4000"/>
              <a:t>Total bird strike</a:t>
            </a:r>
          </a:p>
          <a:p>
            <a:pPr marL="457200" indent="-228600" algn="l" defTabSz="914400">
              <a:buFont typeface="Arial" panose="020B0604020202020204" pitchFamily="34" charset="0"/>
              <a:buChar char="•"/>
            </a:pPr>
            <a:r>
              <a:rPr lang="en-US" sz="4000"/>
              <a:t>Phase of flight</a:t>
            </a:r>
          </a:p>
          <a:p>
            <a:pPr marL="457200" indent="-228600" algn="l" defTabSz="914400">
              <a:buFont typeface="Arial" panose="020B0604020202020204" pitchFamily="34" charset="0"/>
              <a:buChar char="•"/>
            </a:pPr>
            <a:r>
              <a:rPr lang="en-US" sz="4000"/>
              <a:t>Effect on flight</a:t>
            </a:r>
          </a:p>
          <a:p>
            <a:pPr marL="457200" indent="-228600" algn="l" defTabSz="914400">
              <a:buFont typeface="Arial" panose="020B0604020202020204" pitchFamily="34" charset="0"/>
              <a:buChar char="•"/>
            </a:pPr>
            <a:r>
              <a:rPr lang="en-US" sz="4000"/>
              <a:t>Total cos</a:t>
            </a:r>
            <a:endParaRPr lang="en-US" sz="4000" dirty="0"/>
          </a:p>
        </p:txBody>
      </p:sp>
      <p:sp>
        <p:nvSpPr>
          <p:cNvPr id="5" name="Rectangle: Rounded Corners 4">
            <a:extLst>
              <a:ext uri="{FF2B5EF4-FFF2-40B4-BE49-F238E27FC236}">
                <a16:creationId xmlns:a16="http://schemas.microsoft.com/office/drawing/2014/main" id="{E2FF9667-AD2C-F018-3E4F-7586059637EF}"/>
              </a:ext>
            </a:extLst>
          </p:cNvPr>
          <p:cNvSpPr>
            <a:spLocks noGrp="1" noRot="1" noMove="1" noResize="1" noEditPoints="1" noAdjustHandles="1" noChangeArrowheads="1" noChangeShapeType="1"/>
          </p:cNvSpPr>
          <p:nvPr/>
        </p:nvSpPr>
        <p:spPr>
          <a:xfrm>
            <a:off x="-3" y="6708339"/>
            <a:ext cx="1916886" cy="1064061"/>
          </a:xfrm>
          <a:prstGeom prst="roundRect">
            <a:avLst/>
          </a:prstGeom>
          <a:blipFill dpi="0" rotWithShape="1">
            <a:blip r:embed="rId2">
              <a:alphaModFix amt="70000"/>
              <a:extLst>
                <a:ext uri="{28A0092B-C50C-407E-A947-70E740481C1C}">
                  <a14:useLocalDpi xmlns:a14="http://schemas.microsoft.com/office/drawing/2010/main" val="0"/>
                </a:ext>
              </a:extLst>
            </a:blip>
            <a:srcRect/>
            <a:stretch>
              <a:fillRect/>
            </a:stretch>
          </a:blipFill>
          <a:ln w="19050" cap="rnd" cmpd="sng" algn="ctr">
            <a:noFill/>
            <a:prstDash val="solid"/>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1425D245-5EEA-851D-D84A-13C82CCD7EC8}"/>
              </a:ext>
            </a:extLst>
          </p:cNvPr>
          <p:cNvSpPr>
            <a:spLocks noGrp="1" noRot="1" noMove="1" noResize="1" noEditPoints="1" noAdjustHandles="1" noChangeArrowheads="1" noChangeShapeType="1"/>
          </p:cNvSpPr>
          <p:nvPr/>
        </p:nvSpPr>
        <p:spPr>
          <a:xfrm>
            <a:off x="198139" y="68747"/>
            <a:ext cx="1405808" cy="1455062"/>
          </a:xfrm>
          <a:prstGeom prst="roundRect">
            <a:avLst>
              <a:gd name="adj" fmla="val 50000"/>
            </a:avLst>
          </a:prstGeom>
          <a:blipFill dpi="0" rotWithShape="1">
            <a:blip r:embed="rId3">
              <a:alphaModFix amt="85000"/>
              <a:extLst>
                <a:ext uri="{28A0092B-C50C-407E-A947-70E740481C1C}">
                  <a14:useLocalDpi xmlns:a14="http://schemas.microsoft.com/office/drawing/2010/main" val="0"/>
                </a:ext>
              </a:extLst>
            </a:blip>
            <a:srcRect/>
            <a:stretch>
              <a:fillRect b="-14210"/>
            </a:stretch>
          </a:blip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137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78693"/>
            <a:ext cx="15544799" cy="3793707"/>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544799" cy="7772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1A89996-58E8-613F-876C-BF7126920F96}"/>
              </a:ext>
            </a:extLst>
          </p:cNvPr>
          <p:cNvPicPr>
            <a:picLocks noGrp="1" noRot="1" noChangeAspect="1" noMove="1" noResize="1" noEditPoints="1" noAdjustHandles="1" noChangeArrowheads="1" noChangeShapeType="1" noCrop="1"/>
          </p:cNvPicPr>
          <p:nvPr/>
        </p:nvPicPr>
        <p:blipFill rotWithShape="1">
          <a:blip r:embed="rId2"/>
          <a:srcRect l="12764" r="15735" b="-1"/>
          <a:stretch/>
        </p:blipFill>
        <p:spPr>
          <a:xfrm>
            <a:off x="1" y="10"/>
            <a:ext cx="7772400" cy="7772390"/>
          </a:xfrm>
          <a:prstGeom prst="rect">
            <a:avLst/>
          </a:prstGeom>
        </p:spPr>
      </p:pic>
      <p:sp>
        <p:nvSpPr>
          <p:cNvPr id="13" name="Rectangle 12">
            <a:extLst>
              <a:ext uri="{FF2B5EF4-FFF2-40B4-BE49-F238E27FC236}">
                <a16:creationId xmlns:a16="http://schemas.microsoft.com/office/drawing/2014/main" id="{35D03616-DDAC-8A04-EAA4-4B785713F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97332"/>
            <a:ext cx="7772400" cy="4181584"/>
          </a:xfrm>
          <a:prstGeom prst="rect">
            <a:avLst/>
          </a:prstGeom>
          <a:gradFill>
            <a:gsLst>
              <a:gs pos="57000">
                <a:schemeClr val="accent1">
                  <a:lumMod val="60000"/>
                  <a:lumOff val="40000"/>
                  <a:alpha val="91000"/>
                </a:schemeClr>
              </a:gs>
              <a:gs pos="2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9B87C-762D-284B-746D-7531D9683ED2}"/>
              </a:ext>
            </a:extLst>
          </p:cNvPr>
          <p:cNvSpPr>
            <a:spLocks noGrp="1" noRot="1" noMove="1" noResize="1" noEditPoints="1" noAdjustHandles="1" noChangeArrowheads="1" noChangeShapeType="1"/>
          </p:cNvSpPr>
          <p:nvPr>
            <p:ph type="ctrTitle"/>
          </p:nvPr>
        </p:nvSpPr>
        <p:spPr>
          <a:xfrm>
            <a:off x="963230" y="5940602"/>
            <a:ext cx="5938537" cy="1100966"/>
          </a:xfrm>
        </p:spPr>
        <p:txBody>
          <a:bodyPr vert="horz" lIns="91440" tIns="45720" rIns="91440" bIns="45720" rtlCol="0" anchor="b">
            <a:normAutofit/>
          </a:bodyPr>
          <a:lstStyle/>
          <a:p>
            <a:pPr algn="ctr"/>
            <a:r>
              <a:rPr lang="en-US" sz="4800" b="1" kern="1200" cap="all" spc="600" baseline="0" dirty="0">
                <a:solidFill>
                  <a:schemeClr val="tx1"/>
                </a:solidFill>
                <a:latin typeface="+mj-lt"/>
                <a:ea typeface="+mj-ea"/>
                <a:cs typeface="+mj-cs"/>
              </a:rPr>
              <a:t>Case Studies </a:t>
            </a:r>
          </a:p>
        </p:txBody>
      </p:sp>
      <p:sp>
        <p:nvSpPr>
          <p:cNvPr id="3" name="Subtitle 2">
            <a:extLst>
              <a:ext uri="{FF2B5EF4-FFF2-40B4-BE49-F238E27FC236}">
                <a16:creationId xmlns:a16="http://schemas.microsoft.com/office/drawing/2014/main" id="{72C620A1-2BF4-D1B1-C680-FBA0A799AEBF}"/>
              </a:ext>
            </a:extLst>
          </p:cNvPr>
          <p:cNvSpPr>
            <a:spLocks noGrp="1" noRot="1" noMove="1" noResize="1" noEditPoints="1" noAdjustHandles="1" noChangeArrowheads="1" noChangeShapeType="1"/>
          </p:cNvSpPr>
          <p:nvPr>
            <p:ph type="subTitle" idx="1"/>
          </p:nvPr>
        </p:nvSpPr>
        <p:spPr>
          <a:xfrm>
            <a:off x="8962546" y="405114"/>
            <a:ext cx="5772026" cy="7083706"/>
          </a:xfrm>
        </p:spPr>
        <p:txBody>
          <a:bodyPr vert="horz" lIns="91440" tIns="45720" rIns="91440" bIns="45720" rtlCol="0" anchor="ctr">
            <a:normAutofit/>
          </a:bodyPr>
          <a:lstStyle/>
          <a:p>
            <a:pPr>
              <a:lnSpc>
                <a:spcPct val="110000"/>
              </a:lnSpc>
            </a:pPr>
            <a:r>
              <a:rPr lang="en-US" sz="2000" b="1" dirty="0"/>
              <a:t>● </a:t>
            </a:r>
            <a:r>
              <a:rPr lang="en-US" sz="2000" b="1" i="1" dirty="0"/>
              <a:t>Visuals Depicting the Number of Bird Strike</a:t>
            </a:r>
          </a:p>
          <a:p>
            <a:pPr>
              <a:lnSpc>
                <a:spcPct val="110000"/>
              </a:lnSpc>
            </a:pPr>
            <a:r>
              <a:rPr lang="en-US" sz="2000" b="1" i="1" dirty="0"/>
              <a:t>● Yearly Analysis &amp; Bird Strikes in the US</a:t>
            </a:r>
          </a:p>
          <a:p>
            <a:pPr>
              <a:lnSpc>
                <a:spcPct val="110000"/>
              </a:lnSpc>
            </a:pPr>
            <a:r>
              <a:rPr lang="en-US" sz="2000" b="1" i="1" dirty="0"/>
              <a:t>● Top 10 US Airlines in terms of having encountered bird strikes</a:t>
            </a:r>
          </a:p>
          <a:p>
            <a:pPr>
              <a:lnSpc>
                <a:spcPct val="110000"/>
              </a:lnSpc>
            </a:pPr>
            <a:r>
              <a:rPr lang="en-US" sz="2000" b="1" i="1" dirty="0"/>
              <a:t>● Airports with most incidents of bird strikes – Top 50</a:t>
            </a:r>
          </a:p>
          <a:p>
            <a:pPr>
              <a:lnSpc>
                <a:spcPct val="110000"/>
              </a:lnSpc>
            </a:pPr>
            <a:r>
              <a:rPr lang="en-US" sz="2000" b="1" i="1" dirty="0"/>
              <a:t>● Yearly Cost Incurred due to Bird Strikes</a:t>
            </a:r>
          </a:p>
          <a:p>
            <a:pPr>
              <a:lnSpc>
                <a:spcPct val="110000"/>
              </a:lnSpc>
            </a:pPr>
            <a:r>
              <a:rPr lang="en-US" sz="2000" b="1" i="1" dirty="0"/>
              <a:t>● When do most bird strikes occur?</a:t>
            </a:r>
          </a:p>
          <a:p>
            <a:pPr>
              <a:lnSpc>
                <a:spcPct val="110000"/>
              </a:lnSpc>
            </a:pPr>
            <a:r>
              <a:rPr lang="en-US" sz="2000" b="1" i="1" dirty="0"/>
              <a:t>● Altitude of Aero planes at the time of strike</a:t>
            </a:r>
          </a:p>
          <a:p>
            <a:pPr>
              <a:lnSpc>
                <a:spcPct val="110000"/>
              </a:lnSpc>
            </a:pPr>
            <a:r>
              <a:rPr lang="en-US" sz="2000" b="1" i="1" dirty="0"/>
              <a:t>● Phase of flight at the time of the strike.</a:t>
            </a:r>
          </a:p>
          <a:p>
            <a:pPr>
              <a:lnSpc>
                <a:spcPct val="110000"/>
              </a:lnSpc>
            </a:pPr>
            <a:r>
              <a:rPr lang="en-US" sz="2000" b="1" i="1" dirty="0"/>
              <a:t>● Average Altitude of the Aero planes in different phases at the time of strike</a:t>
            </a:r>
          </a:p>
          <a:p>
            <a:pPr>
              <a:lnSpc>
                <a:spcPct val="110000"/>
              </a:lnSpc>
            </a:pPr>
            <a:r>
              <a:rPr lang="en-US" sz="2000" b="1" i="1" dirty="0"/>
              <a:t>● Effect of Bird Strikes &amp; Impact on Flight</a:t>
            </a:r>
          </a:p>
          <a:p>
            <a:pPr>
              <a:lnSpc>
                <a:spcPct val="110000"/>
              </a:lnSpc>
            </a:pPr>
            <a:r>
              <a:rPr lang="en-US" sz="2000" b="1" i="1" dirty="0"/>
              <a:t>● Effect of Strike at Different Altitude</a:t>
            </a:r>
          </a:p>
          <a:p>
            <a:pPr>
              <a:lnSpc>
                <a:spcPct val="110000"/>
              </a:lnSpc>
            </a:pPr>
            <a:r>
              <a:rPr lang="en-US" sz="2000" b="1" i="1" dirty="0"/>
              <a:t>● Were Pilots Informed? &amp; Prior Warning and Effect of Strike Relation </a:t>
            </a:r>
          </a:p>
        </p:txBody>
      </p:sp>
      <p:sp>
        <p:nvSpPr>
          <p:cNvPr id="5" name="Rectangle: Rounded Corners 4">
            <a:extLst>
              <a:ext uri="{FF2B5EF4-FFF2-40B4-BE49-F238E27FC236}">
                <a16:creationId xmlns:a16="http://schemas.microsoft.com/office/drawing/2014/main" id="{E48CB1E2-43F4-DEA8-34B4-189B2C9586E7}"/>
              </a:ext>
            </a:extLst>
          </p:cNvPr>
          <p:cNvSpPr>
            <a:spLocks noGrp="1" noRot="1" noMove="1" noResize="1" noEditPoints="1" noAdjustHandles="1" noChangeArrowheads="1" noChangeShapeType="1"/>
          </p:cNvSpPr>
          <p:nvPr/>
        </p:nvSpPr>
        <p:spPr>
          <a:xfrm>
            <a:off x="-3" y="6708339"/>
            <a:ext cx="1916886" cy="1064061"/>
          </a:xfrm>
          <a:prstGeom prst="roundRect">
            <a:avLst/>
          </a:prstGeom>
          <a:blipFill dpi="0" rotWithShape="1">
            <a:blip r:embed="rId3">
              <a:alphaModFix amt="70000"/>
              <a:extLst>
                <a:ext uri="{28A0092B-C50C-407E-A947-70E740481C1C}">
                  <a14:useLocalDpi xmlns:a14="http://schemas.microsoft.com/office/drawing/2010/main" val="0"/>
                </a:ext>
              </a:extLst>
            </a:blip>
            <a:srcRect/>
            <a:stretch>
              <a:fillRect/>
            </a:stretch>
          </a:blipFill>
          <a:ln w="19050" cap="rnd" cmpd="sng" algn="ctr">
            <a:noFill/>
            <a:prstDash val="solid"/>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C89F67AB-6B5C-9F14-5763-13CE7F35AB49}"/>
              </a:ext>
            </a:extLst>
          </p:cNvPr>
          <p:cNvSpPr>
            <a:spLocks noGrp="1" noRot="1" noMove="1" noResize="1" noEditPoints="1" noAdjustHandles="1" noChangeArrowheads="1" noChangeShapeType="1"/>
          </p:cNvSpPr>
          <p:nvPr/>
        </p:nvSpPr>
        <p:spPr>
          <a:xfrm>
            <a:off x="14059994" y="66092"/>
            <a:ext cx="1405808" cy="1455062"/>
          </a:xfrm>
          <a:prstGeom prst="roundRect">
            <a:avLst>
              <a:gd name="adj" fmla="val 50000"/>
            </a:avLst>
          </a:prstGeom>
          <a:blipFill dpi="0" rotWithShape="1">
            <a:blip r:embed="rId4">
              <a:alphaModFix amt="85000"/>
              <a:extLst>
                <a:ext uri="{28A0092B-C50C-407E-A947-70E740481C1C}">
                  <a14:useLocalDpi xmlns:a14="http://schemas.microsoft.com/office/drawing/2010/main" val="0"/>
                </a:ext>
              </a:extLst>
            </a:blip>
            <a:srcRect/>
            <a:stretch>
              <a:fillRect b="-14210"/>
            </a:stretch>
          </a:blip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05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F1D7-526B-048A-4C3A-EEACAEA012B1}"/>
              </a:ext>
            </a:extLst>
          </p:cNvPr>
          <p:cNvSpPr>
            <a:spLocks noGrp="1" noRot="1" noMove="1" noResize="1" noEditPoints="1" noAdjustHandles="1" noChangeArrowheads="1" noChangeShapeType="1"/>
          </p:cNvSpPr>
          <p:nvPr>
            <p:ph type="title"/>
          </p:nvPr>
        </p:nvSpPr>
        <p:spPr/>
        <p:txBody>
          <a:bodyPr/>
          <a:lstStyle/>
          <a:p>
            <a:r>
              <a:rPr lang="en-US" dirty="0"/>
              <a:t>Key Insight</a:t>
            </a:r>
          </a:p>
        </p:txBody>
      </p:sp>
      <p:graphicFrame>
        <p:nvGraphicFramePr>
          <p:cNvPr id="18" name="Content Placeholder 2">
            <a:extLst>
              <a:ext uri="{FF2B5EF4-FFF2-40B4-BE49-F238E27FC236}">
                <a16:creationId xmlns:a16="http://schemas.microsoft.com/office/drawing/2014/main" id="{3900AB3D-1713-48D4-4758-715D1C382251}"/>
              </a:ext>
            </a:extLst>
          </p:cNvPr>
          <p:cNvGraphicFramePr>
            <a:graphicFrameLocks noGrp="1" noDrilldown="1" noMove="1" noResize="1"/>
          </p:cNvGraphicFramePr>
          <p:nvPr>
            <p:ph idx="1"/>
            <p:extLst>
              <p:ext uri="{D42A27DB-BD31-4B8C-83A1-F6EECF244321}">
                <p14:modId xmlns:p14="http://schemas.microsoft.com/office/powerpoint/2010/main" val="3746569665"/>
              </p:ext>
            </p:extLst>
          </p:nvPr>
        </p:nvGraphicFramePr>
        <p:xfrm>
          <a:off x="1068705" y="2069042"/>
          <a:ext cx="13407390" cy="4931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96F78BC4-F6F5-3C5B-6C54-C4A09F67D4D1}"/>
              </a:ext>
            </a:extLst>
          </p:cNvPr>
          <p:cNvSpPr>
            <a:spLocks noGrp="1" noRot="1" noMove="1" noResize="1" noEditPoints="1" noAdjustHandles="1" noChangeArrowheads="1" noChangeShapeType="1"/>
          </p:cNvSpPr>
          <p:nvPr/>
        </p:nvSpPr>
        <p:spPr>
          <a:xfrm>
            <a:off x="-3" y="6708339"/>
            <a:ext cx="1916886" cy="1064061"/>
          </a:xfrm>
          <a:prstGeom prst="roundRect">
            <a:avLst/>
          </a:prstGeom>
          <a:blipFill dpi="0" rotWithShape="1">
            <a:blip r:embed="rId7">
              <a:alphaModFix amt="70000"/>
              <a:extLst>
                <a:ext uri="{28A0092B-C50C-407E-A947-70E740481C1C}">
                  <a14:useLocalDpi xmlns:a14="http://schemas.microsoft.com/office/drawing/2010/main" val="0"/>
                </a:ext>
              </a:extLst>
            </a:blip>
            <a:srcRect/>
            <a:stretch>
              <a:fillRect/>
            </a:stretch>
          </a:blipFill>
          <a:ln w="19050" cap="rnd" cmpd="sng" algn="ctr">
            <a:noFill/>
            <a:prstDash val="solid"/>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85F99119-80A8-1CC7-3967-B66135E16780}"/>
              </a:ext>
            </a:extLst>
          </p:cNvPr>
          <p:cNvSpPr>
            <a:spLocks noGrp="1" noRot="1" noMove="1" noResize="1" noEditPoints="1" noAdjustHandles="1" noChangeArrowheads="1" noChangeShapeType="1"/>
          </p:cNvSpPr>
          <p:nvPr/>
        </p:nvSpPr>
        <p:spPr>
          <a:xfrm>
            <a:off x="14059994" y="66092"/>
            <a:ext cx="1405808" cy="1455062"/>
          </a:xfrm>
          <a:prstGeom prst="roundRect">
            <a:avLst>
              <a:gd name="adj" fmla="val 50000"/>
            </a:avLst>
          </a:prstGeom>
          <a:blipFill dpi="0" rotWithShape="1">
            <a:blip r:embed="rId8">
              <a:alphaModFix amt="85000"/>
              <a:extLst>
                <a:ext uri="{28A0092B-C50C-407E-A947-70E740481C1C}">
                  <a14:useLocalDpi xmlns:a14="http://schemas.microsoft.com/office/drawing/2010/main" val="0"/>
                </a:ext>
              </a:extLst>
            </a:blip>
            <a:srcRect/>
            <a:stretch>
              <a:fillRect b="-14210"/>
            </a:stretch>
          </a:blip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34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F1D7-526B-048A-4C3A-EEACAEA012B1}"/>
              </a:ext>
            </a:extLst>
          </p:cNvPr>
          <p:cNvSpPr>
            <a:spLocks noGrp="1" noRot="1" noMove="1" noResize="1" noEditPoints="1" noAdjustHandles="1" noChangeArrowheads="1" noChangeShapeType="1"/>
          </p:cNvSpPr>
          <p:nvPr>
            <p:ph type="title"/>
          </p:nvPr>
        </p:nvSpPr>
        <p:spPr/>
        <p:txBody>
          <a:bodyPr/>
          <a:lstStyle/>
          <a:p>
            <a:r>
              <a:rPr lang="en-US"/>
              <a:t>Key Insight</a:t>
            </a:r>
            <a:endParaRPr lang="en-US" dirty="0"/>
          </a:p>
        </p:txBody>
      </p:sp>
      <p:graphicFrame>
        <p:nvGraphicFramePr>
          <p:cNvPr id="18" name="Content Placeholder 2">
            <a:extLst>
              <a:ext uri="{FF2B5EF4-FFF2-40B4-BE49-F238E27FC236}">
                <a16:creationId xmlns:a16="http://schemas.microsoft.com/office/drawing/2014/main" id="{3900AB3D-1713-48D4-4758-715D1C382251}"/>
              </a:ext>
            </a:extLst>
          </p:cNvPr>
          <p:cNvGraphicFramePr>
            <a:graphicFrameLocks noGrp="1" noDrilldown="1" noMove="1" noResize="1"/>
          </p:cNvGraphicFramePr>
          <p:nvPr>
            <p:ph idx="1"/>
            <p:extLst>
              <p:ext uri="{D42A27DB-BD31-4B8C-83A1-F6EECF244321}">
                <p14:modId xmlns:p14="http://schemas.microsoft.com/office/powerpoint/2010/main" val="2021724032"/>
              </p:ext>
            </p:extLst>
          </p:nvPr>
        </p:nvGraphicFramePr>
        <p:xfrm>
          <a:off x="1068705" y="2069042"/>
          <a:ext cx="13407390" cy="4931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EC7C5809-C864-FA6F-9658-04B4F45D1246}"/>
              </a:ext>
            </a:extLst>
          </p:cNvPr>
          <p:cNvSpPr>
            <a:spLocks noGrp="1" noRot="1" noMove="1" noResize="1" noEditPoints="1" noAdjustHandles="1" noChangeArrowheads="1" noChangeShapeType="1"/>
          </p:cNvSpPr>
          <p:nvPr/>
        </p:nvSpPr>
        <p:spPr>
          <a:xfrm>
            <a:off x="-3" y="6708339"/>
            <a:ext cx="1916886" cy="1064061"/>
          </a:xfrm>
          <a:prstGeom prst="roundRect">
            <a:avLst/>
          </a:prstGeom>
          <a:blipFill dpi="0" rotWithShape="1">
            <a:blip r:embed="rId7">
              <a:alphaModFix amt="70000"/>
              <a:extLst>
                <a:ext uri="{28A0092B-C50C-407E-A947-70E740481C1C}">
                  <a14:useLocalDpi xmlns:a14="http://schemas.microsoft.com/office/drawing/2010/main" val="0"/>
                </a:ext>
              </a:extLst>
            </a:blip>
            <a:srcRect/>
            <a:stretch>
              <a:fillRect/>
            </a:stretch>
          </a:blipFill>
          <a:ln w="19050" cap="rnd" cmpd="sng" algn="ctr">
            <a:noFill/>
            <a:prstDash val="solid"/>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A6FF4AE5-C3B5-F3E8-2546-C2E847D57BD7}"/>
              </a:ext>
            </a:extLst>
          </p:cNvPr>
          <p:cNvSpPr>
            <a:spLocks noGrp="1" noRot="1" noMove="1" noResize="1" noEditPoints="1" noAdjustHandles="1" noChangeArrowheads="1" noChangeShapeType="1"/>
          </p:cNvSpPr>
          <p:nvPr/>
        </p:nvSpPr>
        <p:spPr>
          <a:xfrm>
            <a:off x="14059994" y="66092"/>
            <a:ext cx="1405808" cy="1455062"/>
          </a:xfrm>
          <a:prstGeom prst="roundRect">
            <a:avLst>
              <a:gd name="adj" fmla="val 50000"/>
            </a:avLst>
          </a:prstGeom>
          <a:blipFill dpi="0" rotWithShape="1">
            <a:blip r:embed="rId8">
              <a:alphaModFix amt="85000"/>
              <a:extLst>
                <a:ext uri="{28A0092B-C50C-407E-A947-70E740481C1C}">
                  <a14:useLocalDpi xmlns:a14="http://schemas.microsoft.com/office/drawing/2010/main" val="0"/>
                </a:ext>
              </a:extLst>
            </a:blip>
            <a:srcRect/>
            <a:stretch>
              <a:fillRect b="-14210"/>
            </a:stretch>
          </a:blip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98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540913"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512D4-18C4-79B0-5EEA-96ACE7739B3C}"/>
              </a:ext>
            </a:extLst>
          </p:cNvPr>
          <p:cNvSpPr>
            <a:spLocks noGrp="1" noRot="1" noMove="1" noResize="1" noEditPoints="1" noAdjustHandles="1" noChangeArrowheads="1" noChangeShapeType="1"/>
          </p:cNvSpPr>
          <p:nvPr>
            <p:ph type="title"/>
          </p:nvPr>
        </p:nvSpPr>
        <p:spPr>
          <a:xfrm>
            <a:off x="6754646" y="373075"/>
            <a:ext cx="7970165" cy="2020824"/>
          </a:xfrm>
        </p:spPr>
        <p:txBody>
          <a:bodyPr anchor="b">
            <a:normAutofit/>
          </a:bodyPr>
          <a:lstStyle/>
          <a:p>
            <a:r>
              <a:rPr lang="en-US" sz="6500" dirty="0"/>
              <a:t>Key Insight</a:t>
            </a:r>
          </a:p>
        </p:txBody>
      </p:sp>
      <p:pic>
        <p:nvPicPr>
          <p:cNvPr id="5" name="Picture 4" descr="Plane on tarmac">
            <a:extLst>
              <a:ext uri="{FF2B5EF4-FFF2-40B4-BE49-F238E27FC236}">
                <a16:creationId xmlns:a16="http://schemas.microsoft.com/office/drawing/2014/main" id="{A1E91264-87EE-F8E2-E5F6-425A0883D69B}"/>
              </a:ext>
            </a:extLst>
          </p:cNvPr>
          <p:cNvPicPr>
            <a:picLocks noGrp="1" noRot="1" noChangeAspect="1" noMove="1" noResize="1" noEditPoints="1" noAdjustHandles="1" noChangeArrowheads="1" noChangeShapeType="1" noCrop="1"/>
          </p:cNvPicPr>
          <p:nvPr/>
        </p:nvPicPr>
        <p:blipFill rotWithShape="1">
          <a:blip r:embed="rId2"/>
          <a:srcRect l="32750" r="29431" b="-1"/>
          <a:stretch/>
        </p:blipFill>
        <p:spPr>
          <a:xfrm>
            <a:off x="1" y="10"/>
            <a:ext cx="5938113" cy="77723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6754646" y="2691606"/>
            <a:ext cx="5410576" cy="20727"/>
          </a:xfrm>
          <a:custGeom>
            <a:avLst/>
            <a:gdLst>
              <a:gd name="connsiteX0" fmla="*/ 0 w 5410576"/>
              <a:gd name="connsiteY0" fmla="*/ 0 h 20727"/>
              <a:gd name="connsiteX1" fmla="*/ 514005 w 5410576"/>
              <a:gd name="connsiteY1" fmla="*/ 0 h 20727"/>
              <a:gd name="connsiteX2" fmla="*/ 1298538 w 5410576"/>
              <a:gd name="connsiteY2" fmla="*/ 0 h 20727"/>
              <a:gd name="connsiteX3" fmla="*/ 1866649 w 5410576"/>
              <a:gd name="connsiteY3" fmla="*/ 0 h 20727"/>
              <a:gd name="connsiteX4" fmla="*/ 2434759 w 5410576"/>
              <a:gd name="connsiteY4" fmla="*/ 0 h 20727"/>
              <a:gd name="connsiteX5" fmla="*/ 3165187 w 5410576"/>
              <a:gd name="connsiteY5" fmla="*/ 0 h 20727"/>
              <a:gd name="connsiteX6" fmla="*/ 3895615 w 5410576"/>
              <a:gd name="connsiteY6" fmla="*/ 0 h 20727"/>
              <a:gd name="connsiteX7" fmla="*/ 4517831 w 5410576"/>
              <a:gd name="connsiteY7" fmla="*/ 0 h 20727"/>
              <a:gd name="connsiteX8" fmla="*/ 5410576 w 5410576"/>
              <a:gd name="connsiteY8" fmla="*/ 0 h 20727"/>
              <a:gd name="connsiteX9" fmla="*/ 5410576 w 5410576"/>
              <a:gd name="connsiteY9" fmla="*/ 20727 h 20727"/>
              <a:gd name="connsiteX10" fmla="*/ 4734254 w 5410576"/>
              <a:gd name="connsiteY10" fmla="*/ 20727 h 20727"/>
              <a:gd name="connsiteX11" fmla="*/ 3949720 w 5410576"/>
              <a:gd name="connsiteY11" fmla="*/ 20727 h 20727"/>
              <a:gd name="connsiteX12" fmla="*/ 3435716 w 5410576"/>
              <a:gd name="connsiteY12" fmla="*/ 20727 h 20727"/>
              <a:gd name="connsiteX13" fmla="*/ 2705288 w 5410576"/>
              <a:gd name="connsiteY13" fmla="*/ 20727 h 20727"/>
              <a:gd name="connsiteX14" fmla="*/ 2083072 w 5410576"/>
              <a:gd name="connsiteY14" fmla="*/ 20727 h 20727"/>
              <a:gd name="connsiteX15" fmla="*/ 1460856 w 5410576"/>
              <a:gd name="connsiteY15" fmla="*/ 20727 h 20727"/>
              <a:gd name="connsiteX16" fmla="*/ 784534 w 5410576"/>
              <a:gd name="connsiteY16" fmla="*/ 20727 h 20727"/>
              <a:gd name="connsiteX17" fmla="*/ 0 w 5410576"/>
              <a:gd name="connsiteY17" fmla="*/ 20727 h 20727"/>
              <a:gd name="connsiteX18" fmla="*/ 0 w 5410576"/>
              <a:gd name="connsiteY18" fmla="*/ 0 h 2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576" h="20727" fill="none" extrusionOk="0">
                <a:moveTo>
                  <a:pt x="0" y="0"/>
                </a:moveTo>
                <a:cubicBezTo>
                  <a:pt x="204402" y="-7527"/>
                  <a:pt x="279437" y="14673"/>
                  <a:pt x="514005" y="0"/>
                </a:cubicBezTo>
                <a:cubicBezTo>
                  <a:pt x="748573" y="-14673"/>
                  <a:pt x="979486" y="-37540"/>
                  <a:pt x="1298538" y="0"/>
                </a:cubicBezTo>
                <a:cubicBezTo>
                  <a:pt x="1617590" y="37540"/>
                  <a:pt x="1692006" y="18634"/>
                  <a:pt x="1866649" y="0"/>
                </a:cubicBezTo>
                <a:cubicBezTo>
                  <a:pt x="2041292" y="-18634"/>
                  <a:pt x="2226677" y="-23468"/>
                  <a:pt x="2434759" y="0"/>
                </a:cubicBezTo>
                <a:cubicBezTo>
                  <a:pt x="2642841" y="23468"/>
                  <a:pt x="2971623" y="-21820"/>
                  <a:pt x="3165187" y="0"/>
                </a:cubicBezTo>
                <a:cubicBezTo>
                  <a:pt x="3358751" y="21820"/>
                  <a:pt x="3714868" y="22142"/>
                  <a:pt x="3895615" y="0"/>
                </a:cubicBezTo>
                <a:cubicBezTo>
                  <a:pt x="4076362" y="-22142"/>
                  <a:pt x="4338680" y="15997"/>
                  <a:pt x="4517831" y="0"/>
                </a:cubicBezTo>
                <a:cubicBezTo>
                  <a:pt x="4696982" y="-15997"/>
                  <a:pt x="5050787" y="-2594"/>
                  <a:pt x="5410576" y="0"/>
                </a:cubicBezTo>
                <a:cubicBezTo>
                  <a:pt x="5410918" y="10198"/>
                  <a:pt x="5411534" y="10597"/>
                  <a:pt x="5410576" y="20727"/>
                </a:cubicBezTo>
                <a:cubicBezTo>
                  <a:pt x="5118613" y="18074"/>
                  <a:pt x="4901763" y="54336"/>
                  <a:pt x="4734254" y="20727"/>
                </a:cubicBezTo>
                <a:cubicBezTo>
                  <a:pt x="4566745" y="-12882"/>
                  <a:pt x="4281201" y="34042"/>
                  <a:pt x="3949720" y="20727"/>
                </a:cubicBezTo>
                <a:cubicBezTo>
                  <a:pt x="3618239" y="7412"/>
                  <a:pt x="3582346" y="25551"/>
                  <a:pt x="3435716" y="20727"/>
                </a:cubicBezTo>
                <a:cubicBezTo>
                  <a:pt x="3289086" y="15903"/>
                  <a:pt x="2912515" y="-15188"/>
                  <a:pt x="2705288" y="20727"/>
                </a:cubicBezTo>
                <a:cubicBezTo>
                  <a:pt x="2498061" y="56642"/>
                  <a:pt x="2378223" y="25393"/>
                  <a:pt x="2083072" y="20727"/>
                </a:cubicBezTo>
                <a:cubicBezTo>
                  <a:pt x="1787921" y="16061"/>
                  <a:pt x="1649465" y="51458"/>
                  <a:pt x="1460856" y="20727"/>
                </a:cubicBezTo>
                <a:cubicBezTo>
                  <a:pt x="1272247" y="-10004"/>
                  <a:pt x="947121" y="27611"/>
                  <a:pt x="784534" y="20727"/>
                </a:cubicBezTo>
                <a:cubicBezTo>
                  <a:pt x="621947" y="13843"/>
                  <a:pt x="287706" y="36746"/>
                  <a:pt x="0" y="20727"/>
                </a:cubicBezTo>
                <a:cubicBezTo>
                  <a:pt x="105" y="10963"/>
                  <a:pt x="26" y="6963"/>
                  <a:pt x="0" y="0"/>
                </a:cubicBezTo>
                <a:close/>
              </a:path>
              <a:path w="5410576" h="20727" stroke="0" extrusionOk="0">
                <a:moveTo>
                  <a:pt x="0" y="0"/>
                </a:moveTo>
                <a:cubicBezTo>
                  <a:pt x="161957" y="14194"/>
                  <a:pt x="289647" y="8688"/>
                  <a:pt x="568110" y="0"/>
                </a:cubicBezTo>
                <a:cubicBezTo>
                  <a:pt x="846573" y="-8688"/>
                  <a:pt x="903625" y="16577"/>
                  <a:pt x="1082115" y="0"/>
                </a:cubicBezTo>
                <a:cubicBezTo>
                  <a:pt x="1260606" y="-16577"/>
                  <a:pt x="1444183" y="-19550"/>
                  <a:pt x="1650226" y="0"/>
                </a:cubicBezTo>
                <a:cubicBezTo>
                  <a:pt x="1856269" y="19550"/>
                  <a:pt x="2105649" y="26786"/>
                  <a:pt x="2326548" y="0"/>
                </a:cubicBezTo>
                <a:cubicBezTo>
                  <a:pt x="2547447" y="-26786"/>
                  <a:pt x="2769094" y="-16560"/>
                  <a:pt x="3056975" y="0"/>
                </a:cubicBezTo>
                <a:cubicBezTo>
                  <a:pt x="3344856" y="16560"/>
                  <a:pt x="3653446" y="1025"/>
                  <a:pt x="3841509" y="0"/>
                </a:cubicBezTo>
                <a:cubicBezTo>
                  <a:pt x="4029572" y="-1025"/>
                  <a:pt x="4312426" y="17867"/>
                  <a:pt x="4626042" y="0"/>
                </a:cubicBezTo>
                <a:cubicBezTo>
                  <a:pt x="4939658" y="-17867"/>
                  <a:pt x="5055126" y="16155"/>
                  <a:pt x="5410576" y="0"/>
                </a:cubicBezTo>
                <a:cubicBezTo>
                  <a:pt x="5410311" y="5757"/>
                  <a:pt x="5410706" y="16403"/>
                  <a:pt x="5410576" y="20727"/>
                </a:cubicBezTo>
                <a:cubicBezTo>
                  <a:pt x="5183616" y="43947"/>
                  <a:pt x="5082031" y="145"/>
                  <a:pt x="4842466" y="20727"/>
                </a:cubicBezTo>
                <a:cubicBezTo>
                  <a:pt x="4602901" y="41310"/>
                  <a:pt x="4268364" y="-2729"/>
                  <a:pt x="4057932" y="20727"/>
                </a:cubicBezTo>
                <a:cubicBezTo>
                  <a:pt x="3847500" y="44183"/>
                  <a:pt x="3677488" y="24239"/>
                  <a:pt x="3543927" y="20727"/>
                </a:cubicBezTo>
                <a:cubicBezTo>
                  <a:pt x="3410366" y="17215"/>
                  <a:pt x="3112608" y="16836"/>
                  <a:pt x="2813500" y="20727"/>
                </a:cubicBezTo>
                <a:cubicBezTo>
                  <a:pt x="2514392" y="24618"/>
                  <a:pt x="2443797" y="47004"/>
                  <a:pt x="2191283" y="20727"/>
                </a:cubicBezTo>
                <a:cubicBezTo>
                  <a:pt x="1938769" y="-5550"/>
                  <a:pt x="1738178" y="21226"/>
                  <a:pt x="1569067" y="20727"/>
                </a:cubicBezTo>
                <a:cubicBezTo>
                  <a:pt x="1399956" y="20228"/>
                  <a:pt x="1140909" y="25493"/>
                  <a:pt x="784534" y="20727"/>
                </a:cubicBezTo>
                <a:cubicBezTo>
                  <a:pt x="428159" y="15961"/>
                  <a:pt x="241114" y="18550"/>
                  <a:pt x="0" y="20727"/>
                </a:cubicBezTo>
                <a:cubicBezTo>
                  <a:pt x="-901" y="12881"/>
                  <a:pt x="846" y="701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02154775-0B7E-612B-5614-0D9E99C5291E}"/>
              </a:ext>
            </a:extLst>
          </p:cNvPr>
          <p:cNvGraphicFramePr>
            <a:graphicFrameLocks noGrp="1" noDrilldown="1" noMove="1" noResize="1"/>
          </p:cNvGraphicFramePr>
          <p:nvPr>
            <p:ph idx="1"/>
            <p:extLst>
              <p:ext uri="{D42A27DB-BD31-4B8C-83A1-F6EECF244321}">
                <p14:modId xmlns:p14="http://schemas.microsoft.com/office/powerpoint/2010/main" val="1079630782"/>
              </p:ext>
            </p:extLst>
          </p:nvPr>
        </p:nvGraphicFramePr>
        <p:xfrm>
          <a:off x="6523155" y="2905869"/>
          <a:ext cx="8674406" cy="4701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45EEC695-4669-8374-BF06-EAEFE96FB6F9}"/>
              </a:ext>
            </a:extLst>
          </p:cNvPr>
          <p:cNvSpPr>
            <a:spLocks noGrp="1" noRot="1" noMove="1" noResize="1" noEditPoints="1" noAdjustHandles="1" noChangeArrowheads="1" noChangeShapeType="1"/>
          </p:cNvSpPr>
          <p:nvPr/>
        </p:nvSpPr>
        <p:spPr>
          <a:xfrm>
            <a:off x="-3" y="6708339"/>
            <a:ext cx="1916886" cy="1064061"/>
          </a:xfrm>
          <a:prstGeom prst="roundRect">
            <a:avLst/>
          </a:prstGeom>
          <a:blipFill dpi="0" rotWithShape="1">
            <a:blip r:embed="rId8">
              <a:alphaModFix amt="70000"/>
              <a:extLst>
                <a:ext uri="{28A0092B-C50C-407E-A947-70E740481C1C}">
                  <a14:useLocalDpi xmlns:a14="http://schemas.microsoft.com/office/drawing/2010/main" val="0"/>
                </a:ext>
              </a:extLst>
            </a:blip>
            <a:srcRect/>
            <a:stretch>
              <a:fillRect/>
            </a:stretch>
          </a:blipFill>
          <a:ln w="19050" cap="rnd" cmpd="sng" algn="ctr">
            <a:noFill/>
            <a:prstDash val="solid"/>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9F3E71CD-9C07-FCC8-618D-FA894D12AD37}"/>
              </a:ext>
            </a:extLst>
          </p:cNvPr>
          <p:cNvSpPr>
            <a:spLocks noGrp="1" noRot="1" noMove="1" noResize="1" noEditPoints="1" noAdjustHandles="1" noChangeArrowheads="1" noChangeShapeType="1"/>
          </p:cNvSpPr>
          <p:nvPr/>
        </p:nvSpPr>
        <p:spPr>
          <a:xfrm>
            <a:off x="14059994" y="66092"/>
            <a:ext cx="1405808" cy="1455062"/>
          </a:xfrm>
          <a:prstGeom prst="roundRect">
            <a:avLst>
              <a:gd name="adj" fmla="val 50000"/>
            </a:avLst>
          </a:prstGeom>
          <a:blipFill dpi="0" rotWithShape="1">
            <a:blip r:embed="rId9">
              <a:alphaModFix amt="85000"/>
              <a:extLst>
                <a:ext uri="{28A0092B-C50C-407E-A947-70E740481C1C}">
                  <a14:useLocalDpi xmlns:a14="http://schemas.microsoft.com/office/drawing/2010/main" val="0"/>
                </a:ext>
              </a:extLst>
            </a:blip>
            <a:srcRect/>
            <a:stretch>
              <a:fillRect b="-14210"/>
            </a:stretch>
          </a:blip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48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 name="Rectangle 27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540913" cy="777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 name="Picture 224" descr="Abstrct graphic of red blue smoke">
            <a:extLst>
              <a:ext uri="{FF2B5EF4-FFF2-40B4-BE49-F238E27FC236}">
                <a16:creationId xmlns:a16="http://schemas.microsoft.com/office/drawing/2014/main" id="{1B4AA08A-520C-7FD0-67D3-7A92E2428B75}"/>
              </a:ext>
            </a:extLst>
          </p:cNvPr>
          <p:cNvPicPr>
            <a:picLocks noGrp="1" noRot="1" noChangeAspect="1" noMove="1" noResize="1" noEditPoints="1" noAdjustHandles="1" noChangeArrowheads="1" noChangeShapeType="1" noCrop="1"/>
          </p:cNvPicPr>
          <p:nvPr/>
        </p:nvPicPr>
        <p:blipFill rotWithShape="1">
          <a:blip r:embed="rId2">
            <a:alphaModFix amt="50000"/>
          </a:blip>
          <a:srcRect t="36312" r="-1" b="13676"/>
          <a:stretch/>
        </p:blipFill>
        <p:spPr>
          <a:xfrm>
            <a:off x="47697" y="-12292"/>
            <a:ext cx="15540891" cy="7772390"/>
          </a:xfrm>
          <a:prstGeom prst="rect">
            <a:avLst/>
          </a:prstGeom>
        </p:spPr>
      </p:pic>
      <p:sp>
        <p:nvSpPr>
          <p:cNvPr id="2" name="Title 1">
            <a:extLst>
              <a:ext uri="{FF2B5EF4-FFF2-40B4-BE49-F238E27FC236}">
                <a16:creationId xmlns:a16="http://schemas.microsoft.com/office/drawing/2014/main" id="{70874FED-E617-C0E6-0CF6-44487437EAFA}"/>
              </a:ext>
            </a:extLst>
          </p:cNvPr>
          <p:cNvSpPr>
            <a:spLocks noGrp="1" noRot="1" noMove="1" noResize="1" noEditPoints="1" noAdjustHandles="1" noChangeArrowheads="1" noChangeShapeType="1"/>
          </p:cNvSpPr>
          <p:nvPr>
            <p:ph type="title"/>
          </p:nvPr>
        </p:nvSpPr>
        <p:spPr>
          <a:xfrm>
            <a:off x="1943099" y="1272011"/>
            <a:ext cx="11658600" cy="3471672"/>
          </a:xfrm>
        </p:spPr>
        <p:txBody>
          <a:bodyPr vert="horz" lIns="91440" tIns="45720" rIns="91440" bIns="45720" rtlCol="0" anchor="b">
            <a:normAutofit/>
          </a:bodyPr>
          <a:lstStyle/>
          <a:p>
            <a:pPr algn="ctr" defTabSz="914400"/>
            <a:r>
              <a:rPr lang="en-US" sz="9600" dirty="0">
                <a:solidFill>
                  <a:schemeClr val="bg1"/>
                </a:solidFill>
              </a:rPr>
              <a:t>My Design</a:t>
            </a:r>
          </a:p>
        </p:txBody>
      </p:sp>
      <p:sp>
        <p:nvSpPr>
          <p:cNvPr id="27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7112" y="4951106"/>
            <a:ext cx="5410576" cy="20726"/>
          </a:xfrm>
          <a:custGeom>
            <a:avLst/>
            <a:gdLst>
              <a:gd name="connsiteX0" fmla="*/ 0 w 5410576"/>
              <a:gd name="connsiteY0" fmla="*/ 0 h 20726"/>
              <a:gd name="connsiteX1" fmla="*/ 514005 w 5410576"/>
              <a:gd name="connsiteY1" fmla="*/ 0 h 20726"/>
              <a:gd name="connsiteX2" fmla="*/ 1298538 w 5410576"/>
              <a:gd name="connsiteY2" fmla="*/ 0 h 20726"/>
              <a:gd name="connsiteX3" fmla="*/ 1866649 w 5410576"/>
              <a:gd name="connsiteY3" fmla="*/ 0 h 20726"/>
              <a:gd name="connsiteX4" fmla="*/ 2434759 w 5410576"/>
              <a:gd name="connsiteY4" fmla="*/ 0 h 20726"/>
              <a:gd name="connsiteX5" fmla="*/ 3165187 w 5410576"/>
              <a:gd name="connsiteY5" fmla="*/ 0 h 20726"/>
              <a:gd name="connsiteX6" fmla="*/ 3895615 w 5410576"/>
              <a:gd name="connsiteY6" fmla="*/ 0 h 20726"/>
              <a:gd name="connsiteX7" fmla="*/ 4517831 w 5410576"/>
              <a:gd name="connsiteY7" fmla="*/ 0 h 20726"/>
              <a:gd name="connsiteX8" fmla="*/ 5410576 w 5410576"/>
              <a:gd name="connsiteY8" fmla="*/ 0 h 20726"/>
              <a:gd name="connsiteX9" fmla="*/ 5410576 w 5410576"/>
              <a:gd name="connsiteY9" fmla="*/ 20726 h 20726"/>
              <a:gd name="connsiteX10" fmla="*/ 4734254 w 5410576"/>
              <a:gd name="connsiteY10" fmla="*/ 20726 h 20726"/>
              <a:gd name="connsiteX11" fmla="*/ 3949720 w 5410576"/>
              <a:gd name="connsiteY11" fmla="*/ 20726 h 20726"/>
              <a:gd name="connsiteX12" fmla="*/ 3435716 w 5410576"/>
              <a:gd name="connsiteY12" fmla="*/ 20726 h 20726"/>
              <a:gd name="connsiteX13" fmla="*/ 2705288 w 5410576"/>
              <a:gd name="connsiteY13" fmla="*/ 20726 h 20726"/>
              <a:gd name="connsiteX14" fmla="*/ 2083072 w 5410576"/>
              <a:gd name="connsiteY14" fmla="*/ 20726 h 20726"/>
              <a:gd name="connsiteX15" fmla="*/ 1460856 w 5410576"/>
              <a:gd name="connsiteY15" fmla="*/ 20726 h 20726"/>
              <a:gd name="connsiteX16" fmla="*/ 784534 w 5410576"/>
              <a:gd name="connsiteY16" fmla="*/ 20726 h 20726"/>
              <a:gd name="connsiteX17" fmla="*/ 0 w 5410576"/>
              <a:gd name="connsiteY17" fmla="*/ 20726 h 20726"/>
              <a:gd name="connsiteX18" fmla="*/ 0 w 5410576"/>
              <a:gd name="connsiteY18" fmla="*/ 0 h 2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576" h="20726" fill="none" extrusionOk="0">
                <a:moveTo>
                  <a:pt x="0" y="0"/>
                </a:moveTo>
                <a:cubicBezTo>
                  <a:pt x="204402" y="-7527"/>
                  <a:pt x="279437" y="14673"/>
                  <a:pt x="514005" y="0"/>
                </a:cubicBezTo>
                <a:cubicBezTo>
                  <a:pt x="748573" y="-14673"/>
                  <a:pt x="979486" y="-37540"/>
                  <a:pt x="1298538" y="0"/>
                </a:cubicBezTo>
                <a:cubicBezTo>
                  <a:pt x="1617590" y="37540"/>
                  <a:pt x="1692006" y="18634"/>
                  <a:pt x="1866649" y="0"/>
                </a:cubicBezTo>
                <a:cubicBezTo>
                  <a:pt x="2041292" y="-18634"/>
                  <a:pt x="2226677" y="-23468"/>
                  <a:pt x="2434759" y="0"/>
                </a:cubicBezTo>
                <a:cubicBezTo>
                  <a:pt x="2642841" y="23468"/>
                  <a:pt x="2971623" y="-21820"/>
                  <a:pt x="3165187" y="0"/>
                </a:cubicBezTo>
                <a:cubicBezTo>
                  <a:pt x="3358751" y="21820"/>
                  <a:pt x="3714868" y="22142"/>
                  <a:pt x="3895615" y="0"/>
                </a:cubicBezTo>
                <a:cubicBezTo>
                  <a:pt x="4076362" y="-22142"/>
                  <a:pt x="4338680" y="15997"/>
                  <a:pt x="4517831" y="0"/>
                </a:cubicBezTo>
                <a:cubicBezTo>
                  <a:pt x="4696982" y="-15997"/>
                  <a:pt x="5050787" y="-2594"/>
                  <a:pt x="5410576" y="0"/>
                </a:cubicBezTo>
                <a:cubicBezTo>
                  <a:pt x="5410909" y="6346"/>
                  <a:pt x="5409559" y="12508"/>
                  <a:pt x="5410576" y="20726"/>
                </a:cubicBezTo>
                <a:cubicBezTo>
                  <a:pt x="5118613" y="18073"/>
                  <a:pt x="4901763" y="54335"/>
                  <a:pt x="4734254" y="20726"/>
                </a:cubicBezTo>
                <a:cubicBezTo>
                  <a:pt x="4566745" y="-12883"/>
                  <a:pt x="4281201" y="34041"/>
                  <a:pt x="3949720" y="20726"/>
                </a:cubicBezTo>
                <a:cubicBezTo>
                  <a:pt x="3618239" y="7411"/>
                  <a:pt x="3582346" y="25550"/>
                  <a:pt x="3435716" y="20726"/>
                </a:cubicBezTo>
                <a:cubicBezTo>
                  <a:pt x="3289086" y="15902"/>
                  <a:pt x="2912515" y="-15189"/>
                  <a:pt x="2705288" y="20726"/>
                </a:cubicBezTo>
                <a:cubicBezTo>
                  <a:pt x="2498061" y="56641"/>
                  <a:pt x="2378223" y="25392"/>
                  <a:pt x="2083072" y="20726"/>
                </a:cubicBezTo>
                <a:cubicBezTo>
                  <a:pt x="1787921" y="16060"/>
                  <a:pt x="1649465" y="51457"/>
                  <a:pt x="1460856" y="20726"/>
                </a:cubicBezTo>
                <a:cubicBezTo>
                  <a:pt x="1272247" y="-10005"/>
                  <a:pt x="947121" y="27610"/>
                  <a:pt x="784534" y="20726"/>
                </a:cubicBezTo>
                <a:cubicBezTo>
                  <a:pt x="621947" y="13842"/>
                  <a:pt x="287706" y="36745"/>
                  <a:pt x="0" y="20726"/>
                </a:cubicBezTo>
                <a:cubicBezTo>
                  <a:pt x="409" y="10756"/>
                  <a:pt x="-812" y="10033"/>
                  <a:pt x="0" y="0"/>
                </a:cubicBezTo>
                <a:close/>
              </a:path>
              <a:path w="5410576" h="20726" stroke="0" extrusionOk="0">
                <a:moveTo>
                  <a:pt x="0" y="0"/>
                </a:moveTo>
                <a:cubicBezTo>
                  <a:pt x="161957" y="14194"/>
                  <a:pt x="289647" y="8688"/>
                  <a:pt x="568110" y="0"/>
                </a:cubicBezTo>
                <a:cubicBezTo>
                  <a:pt x="846573" y="-8688"/>
                  <a:pt x="903625" y="16577"/>
                  <a:pt x="1082115" y="0"/>
                </a:cubicBezTo>
                <a:cubicBezTo>
                  <a:pt x="1260606" y="-16577"/>
                  <a:pt x="1444183" y="-19550"/>
                  <a:pt x="1650226" y="0"/>
                </a:cubicBezTo>
                <a:cubicBezTo>
                  <a:pt x="1856269" y="19550"/>
                  <a:pt x="2105649" y="26786"/>
                  <a:pt x="2326548" y="0"/>
                </a:cubicBezTo>
                <a:cubicBezTo>
                  <a:pt x="2547447" y="-26786"/>
                  <a:pt x="2769094" y="-16560"/>
                  <a:pt x="3056975" y="0"/>
                </a:cubicBezTo>
                <a:cubicBezTo>
                  <a:pt x="3344856" y="16560"/>
                  <a:pt x="3653446" y="1025"/>
                  <a:pt x="3841509" y="0"/>
                </a:cubicBezTo>
                <a:cubicBezTo>
                  <a:pt x="4029572" y="-1025"/>
                  <a:pt x="4312426" y="17867"/>
                  <a:pt x="4626042" y="0"/>
                </a:cubicBezTo>
                <a:cubicBezTo>
                  <a:pt x="4939658" y="-17867"/>
                  <a:pt x="5055126" y="16155"/>
                  <a:pt x="5410576" y="0"/>
                </a:cubicBezTo>
                <a:cubicBezTo>
                  <a:pt x="5409696" y="4557"/>
                  <a:pt x="5410491" y="12982"/>
                  <a:pt x="5410576" y="20726"/>
                </a:cubicBezTo>
                <a:cubicBezTo>
                  <a:pt x="5183616" y="43946"/>
                  <a:pt x="5082031" y="144"/>
                  <a:pt x="4842466" y="20726"/>
                </a:cubicBezTo>
                <a:cubicBezTo>
                  <a:pt x="4602901" y="41309"/>
                  <a:pt x="4268364" y="-2730"/>
                  <a:pt x="4057932" y="20726"/>
                </a:cubicBezTo>
                <a:cubicBezTo>
                  <a:pt x="3847500" y="44182"/>
                  <a:pt x="3677488" y="24238"/>
                  <a:pt x="3543927" y="20726"/>
                </a:cubicBezTo>
                <a:cubicBezTo>
                  <a:pt x="3410366" y="17214"/>
                  <a:pt x="3112608" y="16835"/>
                  <a:pt x="2813500" y="20726"/>
                </a:cubicBezTo>
                <a:cubicBezTo>
                  <a:pt x="2514392" y="24617"/>
                  <a:pt x="2443797" y="47003"/>
                  <a:pt x="2191283" y="20726"/>
                </a:cubicBezTo>
                <a:cubicBezTo>
                  <a:pt x="1938769" y="-5551"/>
                  <a:pt x="1738178" y="21225"/>
                  <a:pt x="1569067" y="20726"/>
                </a:cubicBezTo>
                <a:cubicBezTo>
                  <a:pt x="1399956" y="20227"/>
                  <a:pt x="1140909" y="25492"/>
                  <a:pt x="784534" y="20726"/>
                </a:cubicBezTo>
                <a:cubicBezTo>
                  <a:pt x="428159" y="15960"/>
                  <a:pt x="241114" y="18549"/>
                  <a:pt x="0" y="20726"/>
                </a:cubicBezTo>
                <a:cubicBezTo>
                  <a:pt x="-78" y="15620"/>
                  <a:pt x="-702" y="5129"/>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usiness Growth outline">
            <a:extLst>
              <a:ext uri="{FF2B5EF4-FFF2-40B4-BE49-F238E27FC236}">
                <a16:creationId xmlns:a16="http://schemas.microsoft.com/office/drawing/2014/main" id="{C3C7BE1A-5ABD-9E37-C4C6-0F7AADDAEC3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906" y="5216085"/>
            <a:ext cx="2809648" cy="2568607"/>
          </a:xfrm>
          <a:prstGeom prst="rect">
            <a:avLst/>
          </a:prstGeom>
        </p:spPr>
      </p:pic>
      <p:pic>
        <p:nvPicPr>
          <p:cNvPr id="231" name="Graphic 230" descr="Bar chart outline">
            <a:extLst>
              <a:ext uri="{FF2B5EF4-FFF2-40B4-BE49-F238E27FC236}">
                <a16:creationId xmlns:a16="http://schemas.microsoft.com/office/drawing/2014/main" id="{892F775D-2E36-35A9-90D3-3921FDBCCAF6}"/>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9414" y="1746283"/>
            <a:ext cx="1505971" cy="1505971"/>
          </a:xfrm>
          <a:prstGeom prst="rect">
            <a:avLst/>
          </a:prstGeom>
        </p:spPr>
      </p:pic>
      <p:pic>
        <p:nvPicPr>
          <p:cNvPr id="232" name="Graphic 231" descr="Business Growth outline">
            <a:extLst>
              <a:ext uri="{FF2B5EF4-FFF2-40B4-BE49-F238E27FC236}">
                <a16:creationId xmlns:a16="http://schemas.microsoft.com/office/drawing/2014/main" id="{1E60A603-5421-9D47-5947-4BFA7B12109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95539" y="5185728"/>
            <a:ext cx="2809648" cy="2568607"/>
          </a:xfrm>
          <a:prstGeom prst="rect">
            <a:avLst/>
          </a:prstGeom>
        </p:spPr>
      </p:pic>
      <p:sp>
        <p:nvSpPr>
          <p:cNvPr id="233" name="Arrow: Down 232">
            <a:extLst>
              <a:ext uri="{FF2B5EF4-FFF2-40B4-BE49-F238E27FC236}">
                <a16:creationId xmlns:a16="http://schemas.microsoft.com/office/drawing/2014/main" id="{0D81DE72-4D20-BB98-8BF8-DC1AC4C19000}"/>
              </a:ext>
            </a:extLst>
          </p:cNvPr>
          <p:cNvSpPr>
            <a:spLocks noGrp="1" noRot="1" noMove="1" noResize="1" noEditPoints="1" noAdjustHandles="1" noChangeArrowheads="1" noChangeShapeType="1"/>
          </p:cNvSpPr>
          <p:nvPr/>
        </p:nvSpPr>
        <p:spPr>
          <a:xfrm>
            <a:off x="7222603" y="5216085"/>
            <a:ext cx="1030146" cy="2261161"/>
          </a:xfrm>
          <a:prstGeom prst="downArrow">
            <a:avLst>
              <a:gd name="adj1" fmla="val 41011"/>
              <a:gd name="adj2" fmla="val 72472"/>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rgbClr val="00FFFF"/>
            </a:solidFill>
          </a:ln>
          <a:effectLst>
            <a:outerShdw blurRad="184150" dist="241300" dir="11520000" sx="110000" sy="110000" algn="ctr">
              <a:srgbClr val="000000">
                <a:alpha val="18000"/>
              </a:srgbClr>
            </a:outerShdw>
          </a:effectLst>
          <a:scene3d>
            <a:camera prst="orthographicFront"/>
            <a:lightRig rig="flood" dir="t">
              <a:rot lat="0" lon="0" rev="13800000"/>
            </a:lightRig>
          </a:scene3d>
          <a:sp3d extrusionH="107950" prstMaterial="plastic">
            <a:bevelT w="82550" h="63500" prst="coolSlan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7" name="Graphic 236" descr="Research with solid fill">
            <a:extLst>
              <a:ext uri="{FF2B5EF4-FFF2-40B4-BE49-F238E27FC236}">
                <a16:creationId xmlns:a16="http://schemas.microsoft.com/office/drawing/2014/main" id="{956991F7-7A61-8FE5-648A-60C925D1467F}"/>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25556" y="3588150"/>
            <a:ext cx="1189795" cy="1189795"/>
          </a:xfrm>
          <a:prstGeom prst="rect">
            <a:avLst/>
          </a:prstGeom>
        </p:spPr>
      </p:pic>
      <p:sp>
        <p:nvSpPr>
          <p:cNvPr id="274" name="Rectangle: Rounded Corners 273">
            <a:extLst>
              <a:ext uri="{FF2B5EF4-FFF2-40B4-BE49-F238E27FC236}">
                <a16:creationId xmlns:a16="http://schemas.microsoft.com/office/drawing/2014/main" id="{036FEDA8-7894-56C4-1E04-9A416157F4F4}"/>
              </a:ext>
            </a:extLst>
          </p:cNvPr>
          <p:cNvSpPr>
            <a:spLocks noGrp="1" noRot="1" noMove="1" noResize="1" noEditPoints="1" noAdjustHandles="1" noChangeArrowheads="1" noChangeShapeType="1"/>
          </p:cNvSpPr>
          <p:nvPr/>
        </p:nvSpPr>
        <p:spPr>
          <a:xfrm>
            <a:off x="23150" y="-312512"/>
            <a:ext cx="2228094" cy="1701478"/>
          </a:xfrm>
          <a:prstGeom prst="roundRect">
            <a:avLst/>
          </a:prstGeom>
          <a:blipFill dpi="0" rotWithShape="1">
            <a:blip r:embed="rId9">
              <a:extLst>
                <a:ext uri="{BEBA8EAE-BF5A-486C-A8C5-ECC9F3942E4B}">
                  <a14:imgProps xmlns:a14="http://schemas.microsoft.com/office/drawing/2010/main">
                    <a14:imgLayer r:embed="rId10">
                      <a14:imgEffect>
                        <a14:backgroundRemoval t="10000" b="90000" l="10000" r="92667">
                          <a14:foregroundMark x1="10000" y1="49667" x2="27333" y2="49333"/>
                          <a14:foregroundMark x1="18667" y1="59333" x2="24333" y2="61000"/>
                          <a14:foregroundMark x1="22667" y1="56333" x2="16000" y2="52000"/>
                          <a14:foregroundMark x1="18333" y1="54667" x2="15667" y2="59333"/>
                          <a14:foregroundMark x1="34667" y1="49333" x2="34667" y2="49333"/>
                          <a14:foregroundMark x1="40333" y1="50333" x2="40333" y2="50333"/>
                          <a14:foregroundMark x1="45000" y1="51333" x2="45000" y2="51333"/>
                          <a14:foregroundMark x1="48000" y1="47667" x2="48000" y2="47667"/>
                          <a14:foregroundMark x1="51667" y1="50667" x2="51667" y2="50667"/>
                          <a14:foregroundMark x1="54333" y1="50667" x2="54333" y2="50667"/>
                          <a14:foregroundMark x1="58000" y1="50000" x2="58000" y2="50000"/>
                          <a14:foregroundMark x1="68000" y1="51667" x2="68000" y2="51667"/>
                          <a14:foregroundMark x1="72667" y1="51333" x2="72667" y2="51333"/>
                          <a14:foregroundMark x1="77000" y1="48333" x2="77000" y2="48333"/>
                          <a14:foregroundMark x1="82333" y1="49333" x2="82333" y2="49333"/>
                          <a14:foregroundMark x1="89333" y1="51667" x2="89333" y2="51667"/>
                          <a14:foregroundMark x1="92667" y1="53667" x2="92667" y2="53667"/>
                          <a14:foregroundMark x1="22667" y1="65000" x2="22667" y2="65000"/>
                          <a14:backgroundMark x1="22054" y1="63928" x2="22333" y2="64333"/>
                          <a14:backgroundMark x1="17410" y1="60239" x2="17514" y2="60815"/>
                          <a14:backgroundMark x1="21667" y1="17667" x2="71000" y2="17667"/>
                          <a14:backgroundMark x1="23000" y1="65000" x2="23000" y2="66333"/>
                          <a14:backgroundMark x1="23000" y1="62713" x2="23000" y2="65000"/>
                          <a14:backgroundMark x1="24183" y1="42282" x2="26667" y2="29333"/>
                          <a14:backgroundMark x1="56333" y1="49000" x2="56333" y2="49000"/>
                          <a14:backgroundMark x1="35667" y1="48333" x2="35667" y2="48333"/>
                          <a14:backgroundMark x1="59333" y1="52667" x2="59333" y2="52667"/>
                          <a14:backgroundMark x1="87333" y1="53333" x2="87333" y2="53333"/>
                          <a14:backgroundMark x1="92333" y1="53000" x2="92333" y2="53000"/>
                          <a14:backgroundMark x1="92000" y1="48667" x2="92000" y2="48667"/>
                        </a14:backgroundRemoval>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8" name="Rectangle: Rounded Corners 277">
            <a:extLst>
              <a:ext uri="{FF2B5EF4-FFF2-40B4-BE49-F238E27FC236}">
                <a16:creationId xmlns:a16="http://schemas.microsoft.com/office/drawing/2014/main" id="{3DE2A3F3-94C4-77DB-8419-3C6AD8CD84D0}"/>
              </a:ext>
            </a:extLst>
          </p:cNvPr>
          <p:cNvSpPr>
            <a:spLocks noGrp="1" noRot="1" noMove="1" noResize="1" noEditPoints="1" noAdjustHandles="1" noChangeArrowheads="1" noChangeShapeType="1"/>
          </p:cNvSpPr>
          <p:nvPr/>
        </p:nvSpPr>
        <p:spPr>
          <a:xfrm>
            <a:off x="14059994" y="66092"/>
            <a:ext cx="1405808" cy="1455062"/>
          </a:xfrm>
          <a:prstGeom prst="roundRect">
            <a:avLst>
              <a:gd name="adj" fmla="val 50000"/>
            </a:avLst>
          </a:prstGeom>
          <a:blipFill dpi="0" rotWithShape="1">
            <a:blip r:embed="rId11">
              <a:alphaModFix amt="85000"/>
              <a:extLst>
                <a:ext uri="{28A0092B-C50C-407E-A947-70E740481C1C}">
                  <a14:useLocalDpi xmlns:a14="http://schemas.microsoft.com/office/drawing/2010/main" val="0"/>
                </a:ext>
              </a:extLst>
            </a:blip>
            <a:srcRect/>
            <a:stretch>
              <a:fillRect b="-14210"/>
            </a:stretch>
          </a:blip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538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lateVTI">
  <a:themeElements>
    <a:clrScheme name="AnalogousFromRegularSeedRightStep">
      <a:dk1>
        <a:srgbClr val="000000"/>
      </a:dk1>
      <a:lt1>
        <a:srgbClr val="FFFFFF"/>
      </a:lt1>
      <a:dk2>
        <a:srgbClr val="412435"/>
      </a:dk2>
      <a:lt2>
        <a:srgbClr val="E2E8E5"/>
      </a:lt2>
      <a:accent1>
        <a:srgbClr val="C34D91"/>
      </a:accent1>
      <a:accent2>
        <a:srgbClr val="B13B4E"/>
      </a:accent2>
      <a:accent3>
        <a:srgbClr val="C36B4D"/>
      </a:accent3>
      <a:accent4>
        <a:srgbClr val="B18B3B"/>
      </a:accent4>
      <a:accent5>
        <a:srgbClr val="A0AA43"/>
      </a:accent5>
      <a:accent6>
        <a:srgbClr val="75B13B"/>
      </a:accent6>
      <a:hlink>
        <a:srgbClr val="31935A"/>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3.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4.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5.xml><?xml version="1.0" encoding="utf-8"?>
<a:theme xmlns:a="http://schemas.openxmlformats.org/drawingml/2006/main" name="AfterglowVTI">
  <a:themeElements>
    <a:clrScheme name="AnalogousFromLightSeedRightStep">
      <a:dk1>
        <a:srgbClr val="000000"/>
      </a:dk1>
      <a:lt1>
        <a:srgbClr val="FFFFFF"/>
      </a:lt1>
      <a:dk2>
        <a:srgbClr val="412824"/>
      </a:dk2>
      <a:lt2>
        <a:srgbClr val="E2E7E8"/>
      </a:lt2>
      <a:accent1>
        <a:srgbClr val="C39790"/>
      </a:accent1>
      <a:accent2>
        <a:srgbClr val="BAA07F"/>
      </a:accent2>
      <a:accent3>
        <a:srgbClr val="A6A57E"/>
      </a:accent3>
      <a:accent4>
        <a:srgbClr val="96AB75"/>
      </a:accent4>
      <a:accent5>
        <a:srgbClr val="8BAD83"/>
      </a:accent5>
      <a:accent6>
        <a:srgbClr val="78AF84"/>
      </a:accent6>
      <a:hlink>
        <a:srgbClr val="598C94"/>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webextensions/webextension1.xml><?xml version="1.0" encoding="utf-8"?>
<we:webextension xmlns:we="http://schemas.microsoft.com/office/webextensions/webextension/2010/11" id="{96DF9550-E440-405F-AD12-7DEBFA1A651C}">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a3VPbOBD/Vzx+6Ut6Y/nbvEECc53p0FzToXPX4WEtrYKKY+Vkm5Iy+d9PkpMAIRBKCB9XGB5s7Xq1n7/V2rlwmajGBUwOYYTujrsn5ekI1KlD3I5bXl8D6qdpnHDAzAsCEmQ0ijWXHNdClpW7c+HWoIZYH4mqgcII1Ivf3IB5KQ1IEuUsykIvC1hC3eOOC0XRh6Hh4VBU2HHHqCpZQiF+YitCk2rV4LTj4vm4kArMRoMaajSbnWl2fa8VJH8EWg+gtTjDAdK6Xf2MY6nq2X3AA+QRDUIAPw05RjSi+pmqpVrl1/ObTa1iXVnWIEqtgFnLIU4yAtyY5mVpgECIWeeiqOcsk/3zsdLe0D6ajI1Tv8jxoVag5TEsR3Nz/I57oOTIMs+iUjX5vw2qiX7AyMGq5bxwB3OCvv5rfnGXpNyIKGtRT0xghWLOoFbiFCuHQQ2a+MWq5011gAZYaGfYp7uyaEZ2x6X9ZaMofkZ+eWM3meqY9ZXUEbUbfRUFKwTHHWcwRip0zDV9phEXWDDX7PdJMVR7E7thT6h5IP1lo3eHQ4VDqGe314kbanrYjHJUzifuXHWO5TpoyplG3nRq9NUh1NqZm7nb/GnnQZ7+eoIKZ44umZhb9mHJjmpLsbDGQF7g7WIWGTg1f8dtSf6q2+9wxz2U7Lgn8kdXoS5/Zv2mVypRDosZWlyWZ+tZtyoE1bWlESr/rpPJFuIINUKZC7urcee43dXsYeiSWTLacr1wPwpdnq3sIygaI/ZdTz/B5I/y3dwZ0zn4aAu+X0EU+8QvBG0z/xzbRKQeizHMfI9mlPI4x9xna8Fol51BSbVbl8P6p9DWK3oy+YhnWNxUf0G/SZprewRKtMA9y6VNXDCrrYVM95pXeqYzGLYratlF53LBkGfGuH8jqKdKLCxZb9a47sgt/TDWYoTvfI+Q98R/H5Avnrdj/226dR6coXI1upJldP0tQm4Qb13J/haOaEEjBpJREsRB5odZTmPI2QagsXl/vj8Q3rdfL9d4Z2FGVy8NpRJU19CWu9onJYaidNoT7ANwhxZNpeOBbA9U9wRUfQ2Cbq/xLZygHj9Ct5bkLECTbfTRpYi01bByYHmrhsdWdlcoM3A5FtceUA0jGC/n/5Pnz5INbf74MWFANZiSPI7CFBGZd3v+zIbsA0uMgyhJOY00GiecZtz3wWTUyuDcb3R8hDHkUNY3HbaV2WSfcx04R5YOL8TwpG5Hk0VP/rb6tHMoSzQnnePjpxlOVmh5e0G94cKvKtsXhaydH6BKrcQDcCF/a45by/MW4Aj6jIYk1q0x44yyOAX/ngBHkowHNMyJlhEHKQ1jAm8A95oB7gmR4cNoDL8H8K4FuX+kHFmUq/oC7UUfBNtPkv1wv6cPEb1u6Pm7e7ueF2VpEgZJ9yDyvP8XJJqlKI6Il8Q08TSYIE/zmN5x1nqGQ26hORu26oD7wlJ1ZdFfejzaZF5tVX01XXm9K56lH1/JpbYPYxbznBIAjwWRxz3gQfqSkr+3+j3Hs/QO3frLHad/AhU6kr+aBnKAWDuQyzN0hko2JVvKRfKAsqzNp57983tW4o0XxE8UmBbfGfiUcD8CyjKPAUtpao+adxuI53Uulww00jj1GaR+jDnLMA8TPanztdLAOmKvqWv7znVJZEw5kCDAJAfUQqMo9LINRWKY0RQxCakfRGkOecbWv396wlIanE6cxfn57cvcGue0UJ1kEJLE8zjJAo9GIYXkjpHpxQ3dLwwVt3asfq0nlhf9HmEpt9ohdrq6+GVTV3rIwz6UuOor6vkYSoZsDRDYHxQtMGA6/Q+TzUN35iQAAA==&quot;"/>
    <we:property name="creatorSessionId" value="&quot;3224f079-fa72-48bd-afa2-f08b7c86c1f5&quot;"/>
    <we:property name="creatorTenantId" value="&quot;43a93a09-5305-40a7-8e70-ca4ddf121ea2&quot;"/>
    <we:property name="creatorUserId" value="&quot;10032002C9A26624&quot;"/>
    <we:property name="datasetId" value="&quot;83606c96-a36c-44aa-88d2-40e99ca50400&quot;"/>
    <we:property name="embedUrl" value="&quot;/reportEmbed?reportId=7aa5c6a0-cd24-47c2-8509-f2a70b016b3b&amp;config=eyJjbHVzdGVyVXJsIjoiaHR0cHM6Ly9XQUJJLUlORElBLUNFTlRSQUwtQS1QUklNQVJZLXJlZGlyZWN0LmFuYWx5c2lzLndpbmRvd3MubmV0IiwiZW1iZWRGZWF0dXJlcyI6eyJ1c2FnZU1ldHJpY3NWTmV4dCI6dHJ1ZSwiZGlzYWJsZUFuZ3VsYXJKU0Jvb3RzdHJhcFJlcG9ydEVtYmVkIjp0cnVlfX0%3D&amp;disableSensitivityBanner=true&quot;"/>
    <we:property name="initialStateBookmark" value="&quot;H4sIAAAAAAAAA+1aW1PbOBT+Kx6/9CXdkXw3byGE2U5byDYdOrs7zI4sHQUVx/LKDiXbyX9fSXaAhpCkQGhomcmDdTs6l+9cJOWry0RV5mR6RMbg7rn7Up6PiTp3sNtxi7bv+Pjt++6Ht/8cdd/3dbcsayGLyt376tZEjaA+EdWE5IaC7vz7tOOSPB+QkWlxklfQcUtQlSxILv6DZrIeqtUEZh0XLstcKmJIDmtSgyF7oafrtt4b/+brHQmtxQUMgdZN7wcoparbts994CH1A0K8JOAQ0pDqNVUzatlcP99sahnryaImotAMmD5GPIq5FxLKUsQIS2jimf5KFKO8FeV67cdpafRVw2WdyUujqeyz3tNQms2MqGnEM4oJQcwPEUeE+4lZzUVetxtm0/5lqbQWtW4baj2tk5FUguqdrLYUVI1yvro9mU/G9qv/Tf9QThSFD8DtUFGLemrsKBRzhrUS51A5jNTENUwNlNTWsRMOjPpN35n80lOgW8zdQ7POj+Dl0xkUe87gjFTgSO7wXIzO6pXMddkFKajuXeSsOxopGJG6bfa3yfYhQO2QTF6AM1JyUjA74XBStNDFtyU41T2r8USyHPoLeNINxUDtTy1WDoSaOwfubFfCuwyj5dATwyjEKI5ojPyEAk+yiKJdgng31zMnbDXMdwJJfc61SR1Z3MT+NZDCewCJ5pNKWwFYw2rvjKh6Q1R5i6jaLVXMTudJQi/7fCPyt9Bq5Nkelk5tfMfgMRrgCKV+yhllUUK8u8HfZtdDO4jjlPs0yLCmEWnXCSJMtGmWOkhDzlA7medJbZ5DJceWbpvJMz1zhSwdtwEFMqrTPq2gVVHBxNyoR7K+raw3CwqsNldt07C8rbewZuuE5BNbUugN3gktc4Np260XvTqSBbwyU436Zxb/Ww0eS3G4A7nyzbgkG/O1E8HtaDLOQDnH3Lk5dcGv0T1C3F9Sjm1cqwYC7MeACNaP437QP/DD+KAXIK+730UoTJM48OPeYYjQcwiCm6qsycNehBmhkZ/iLAqDBADYijz8TSiKtJoSTsOU4pjTlHseYS+h6DmHomft8j8kog5ELmvnC1EFsCWqXRuGMqKeTXW1eWD5ATXWMm+0tZbPUEJ9HIcZC9NAV1wspmsPGi+O8N01rlDm6sSxkfwejjAm5aIPPH2d/q0MDX4ignWC83WG9II0oxHJGHvBz6Mze6zESBROc7P3kCPr/ktE3YpFGm+IUxLgGCGOUx/RMKAkXnFy3bl8/JOUOj/tBc5OO8QCthqHgCCl+tQUB9TzwyQjWcrWlxdP6BDD86lzdUCq7hNZq1xQfXS7iR53DGpkH2DslkaystlSQDMumR0GK/jyk9CBXsHkl8Kchuan0aU2vTpSbV85jU0pYpG2q4doSimPMsi8B6T834UWXdGz6Tu4gPw271fjt4fmrJ4QJZqHr/Y0+hD527P2FU13+dPODbZsp3PdYYZbYdw/gainQhUU7KB9+FsBLL0YajGGVx7C+DX2Xvv4I0J79mex1rk3PDd9SfklTH5nDL7hr7+EIpqgkZEoTjHh5oSJ0sQHgvHaoPFRlkcb345Vk+zfCejctgi34XxAf/8x/3ise7Yh5Nq2j3Fh9knkLBcc9pxhCdT49LVFuIBcJ1W93/GTlSV3c/o9ZYg2oeYOWQw0avNMmfl4N5pbubxcYgsrjHlBvpvMFQKf5u5yGZMv5csaIzaXFpQT7PsQZwRYCmEYoNTQXqkpYnnen9S1DYwL/0nh1GMk8SLINMEsiL0I8weRtFSXGUVO6qokFAakgGVVwGVJCgZsjYHsH4qadK9ZEi2uVywwfzO6suVs9j9mSART8SQAAA==&quot;"/>
    <we:property name="isFiltersActionButtonVisible" value="true"/>
    <we:property name="isVisualContainerHeaderHidden" value="false"/>
    <we:property name="pageDisplayName" value="&quot; bird_strikes&quot;"/>
    <we:property name="pageName" value="&quot;ReportSection3f3ef5c34aa284fe5c5c&quot;"/>
    <we:property name="pptInsertionSessionID" value="&quot;F5782A1A-366B-4008-88F7-40F82817BD90&quot;"/>
    <we:property name="reportEmbeddedTime" value="&quot;2024-03-26T15:54:13.585Z&quot;"/>
    <we:property name="reportName" value="&quot;Bird Strikes Analysis&quot;"/>
    <we:property name="reportState" value="&quot;CONNECTED&quot;"/>
    <we:property name="reportUrl" value="&quot;/groups/me/reports/7aa5c6a0-cd24-47c2-8509-f2a70b016b3b/ReportSection3f3ef5c34aa284fe5c5c?bookmarkGuid=a02a96a4-9ccd-4a98-8a51-cfab4635032e&amp;bookmarkUsage=1&amp;ctid=43a93a09-5305-40a7-8e70-ca4ddf121ea2&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EA64B302-6E3E-4578-88D6-5A91E479A3FF}">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a3XPiNhD/Vxi/3AvTkW35K28JIdPO3OTokabTdvKwstagi7GpLKehGf73SrIJkIQkd5f0CIEHxlrJq/3+aQU3DhfVNIfZKUzQOXCOyvJyAvKy4zpdp1ineZQkQZJw7rsxYUjiIES9qpwqURaVc3DjKJAjVOeiqiE3DDXxr4uuA3k+gJEZZZBX2HWmKKuygFz8i81iPaVkjfOug9fTvJRgWA4VKDRsr/RyPdaiuD/5ekdIlbjCIaaqoX7GaSnVYtx1qubJirQ+Z5jZDXtloUAUmrGh+XFKgbMkiKhPCURxQjNDr0QxylsRl++ezabGLAqvFSuvjQXYF83fcJrPtQpJFlCWJq5PmUuzEDDGyLydiVy1G7JZ/3oqtXVuFkY+sZMRIRgSj1DGSAKxy/yY6Q1Us2NP22NUSpFqabotO8PtfGEfr+ucyHJi+bYONa/3CyXUzHhSSN4ZKikusepwUKAnG23IXPvp9zFKtC9r83CxsNgv9tsIjFXV2NUuyevJnRkzGpa1TPEzZsuBFcNYZiBL7XorSq+sCyVnmqw3Poe8tsGi+X4UWqvG3Jas1374bfjBLLzQ5r1oYmRlw2cJ8ogJNgrWdcblPz2J2urcWKh7s3DEIb+CItXUu7L8LLTsMh3PPuIV5vdlup2/P7UQ4RykaMK/td336NUGwS1PZ03VY5NfZtmKWJbYWRLMdKuM8weC/Da7HI5GEkewiKj+azrwtJ4wlJ1PWWd1qV11UhdtHSD31TCR9WjC57pe9MYg1XrK64HkKI9mNi2OhVzUGre7yfu7HB0mn5sCrXl9WanEbfVqzPQuTHFh4YB7NAoQwQ9J6FLmsyjmz4SDNEwRUj+M/MwNosx1eeou4eCsnJ4+Gweqmv1do7b+3aAcLib086+Lh5dClCHmOgJeAi8OhTT5p/P41lmZwJw7ZptPDyegd1fX7y9DmwV8btkx8mrP6fJAbHg01vJMFd1yyF66wOoALMfNb9/G23z+f6D2imwPwNN6UmVuEgMGse/R2A1p6DOyP2O9nTPWTpwl0ryutA+QNwJ/zbHiFarayxvkeaeA1ysCDfQSL3Ehi2gMSRLQyLSt6WbofaewavrjjhViZ6A1eIPQuuKGrYTXVfnea9VmIPeV+hXiqW2UwCWeB7rlYWng+7r3iR5plPZXMdufiGelgrzTKyu1v37ZX7/8mOsXFrg0CIHRJEMv5Lrrw/jJqrLeBb4qtOpjRnHQGYyhwk6ZdbJcjMZq+1N7j7HbjrGbAqsF2zRKqBsQHgbIgKYeT/x9a7S/cdy2tuiN3jjuQqnu/gg4fKLTfBI+/izLicWPaiCa4+IABO9HUZ/2j/0gOu5R4h0eHRISJHFE/ah3EhCyW2BjSG6UpH4YEJqECQEeMors25upbdTz6+9cQfLdc3QYcBeB+sAIIRFoWPeevuPcCke/aHf4Vpz7mNKNQyklAWcp+rHPvNjL3DCxDn1UfbBcjmqlbPO09o8kC/pLijNBObI4WtaqmkKKAygaRJ82cgq063RkQMGRt8/2wPfAL0f2P10L0NWf/wDPk/7oUyYAAA==&quot;"/>
    <we:property name="creatorSessionId" value="&quot;f8b93a01-2b87-4932-b9e4-31fc3415d4de&quot;"/>
    <we:property name="creatorTenantId" value="&quot;43a93a09-5305-40a7-8e70-ca4ddf121ea2&quot;"/>
    <we:property name="creatorUserId" value="&quot;10032002C9A26624&quot;"/>
    <we:property name="datasetId" value="&quot;83606c96-a36c-44aa-88d2-40e99ca50400&quot;"/>
    <we:property name="embedUrl" value="&quot;/reportEmbed?reportId=7aa5c6a0-cd24-47c2-8509-f2a70b016b3b&amp;config=eyJjbHVzdGVyVXJsIjoiaHR0cHM6Ly9XQUJJLUlORElBLUNFTlRSQUwtQS1QUklNQVJZLXJlZGlyZWN0LmFuYWx5c2lzLndpbmRvd3MubmV0IiwiZW1iZWRGZWF0dXJlcyI6eyJ1c2FnZU1ldHJpY3NWTmV4dCI6dHJ1ZSwiZGlzYWJsZUFuZ3VsYXJKU0Jvb3RzdHJhcFJlcG9ydEVtYmVkIjp0cnVlfX0%3D&amp;disableSensitivityBanner=true&quot;"/>
    <we:property name="initialStateBookmark" value="&quot;H4sIAAAAAAAAA+1a3VPjNhD/VzJ+uZdMR7blL95CCNPO3UFKKJ22w3RW9jrRnWOnssyRMvnfK8kOSYAE7g56IYQHxl5Jq/3+aRXfWAkvJxlMT2CM1oF1WBSfxyA+t2yrbeUN7fT0/cfO2fu/Tzofe4pcTCQv8tI6uLEkiCHKC15WkGkOivjXZduCLOvDUL+lkJXYtiYoyiKHjP+L9WQ1JEWFs7aF15OsEKBZDiRI1Gyv1HT1rva2f3LVjhBLfoUDjGVNPcNJIeT8vW2V9ZMRaXVMMzMbdotcAs8VY01zw5hCwiIvoC4lEIQRTTW95Pkwa0RcrD2fTrQdJF5LVlxrC7BPir/mNJspFaLUoyyObJcym6Y+YIiBXp3yTDYbsmnveiKUdW7mVj02gwEh6BOHUMZIBKHN3JCpDWS9Y1fZY1gIHitp2g07ze1ibh+nbR2LYmz4Nh7Uy3u55HKqXcdF0hpIwT9j2UpAghqstSEz5affRyjQLFbmSfjcYr+Y/1pgLMvarmZKVo3vjOi3QVGJGM8wXbwYMbRl+qJQrjeidIsql2KqyGrjC8gqEyyK7weutKrNbchq7rvfBu/0xEtl3ss6RpY2fJIgG0ywVrC2NSq+dAUqqyfaQu2buSM6yRXksaLeleVnrmQX8Wj6Aa8wuy/T7fj9obkIFyB4Hf6N7b5HryYIbnlaK6oe6fzS05bEMsTWgqCHG2WsPxDEt9mlMxwKHMI8onov6cCTasxQtE7T1vJUM+u4yps6QO6roSNrY8Jnql50RyDkasqrF5GgOJyatDjiYl5r7PY67+9ydOh8rgu04vVpqRI31as205swxaWBg8ShgYcIrk98mzKXBWHyRDiI/Rghdv3ATW0vSG07ie0FHJwXk5Mn40BZsX8qVNa/G5SD+YB6/nX+8FyIMsBMRcBz4EWHC51/Ko9vnZVyzBJLb3P6cAI6d3X9/jK0XsCnlh0tr/KcKg/EhEdtLUdX0S2H7IULjA7AMly/+jbeZrP/A7WXZHsAnlaTKrWjENALXYeGtk99l5H9Gev1nLF24iwRZ1WpfIBJLfDXHCteoKo9v0Gedgp4uSJQQy9xIhvSgIYQRR4N7JCweD30vlFY1f1xywixM9DqvUJoXXLDVsLrsnxvtWozEPtK/QLx1DRKYBPHAdXysNhzXdX7BBsapf1VzPYn4nkhIWt1i1Lur1/21y8/5vqFeTb1fGA0StHxE9X1YfhoVVntAl8UWtUxIz9o9UdQYqtIW2nGhyO5/am9x9htx9h1gdWAbRxE1PZI4nvIgMZOErn71mh/47htbdErvXHchVLd/hFw+Ein+Sh8/FkUY4MfZZ/Xx8U+8KQXBD3aO3K94KhLidM57BDiRWFA3aB77BGyW2CjSXYQxa7vERr5EYHEZxTZtzdT26jn19+5gkh2z9G+l9gI1AVGCAlAwbrz+B3nVjj6WbvD1+LcTUrXDqWUeAmL0Q1d5oROavuRcehG9cFwOaykNM3TyhdJBvQXFGuMYmhwtKhkOYEY+5DXiD6p5eRo5qnIgDzBpHk2B74Hfjky33RZZhMlEm8wesMC/aXXHKTV33/Ma/oldCYAAA==&quot;"/>
    <we:property name="isFiltersActionButtonVisible" value="true"/>
    <we:property name="isVisualContainerHeaderHidden" value="false"/>
    <we:property name="pageDisplayName" value="&quot; Top strikes Report &amp; Analysis&quot;"/>
    <we:property name="pageName" value="&quot;ReportSection&quot;"/>
    <we:property name="pptInsertionSessionID" value="&quot;F5782A1A-366B-4008-88F7-40F82817BD90&quot;"/>
    <we:property name="reportEmbeddedTime" value="&quot;2024-03-26T16:52:19.534Z&quot;"/>
    <we:property name="reportName" value="&quot;Bird Strikes Analysis&quot;"/>
    <we:property name="reportState" value="&quot;CONNECTED&quot;"/>
    <we:property name="reportUrl" value="&quot;/groups/me/reports/7aa5c6a0-cd24-47c2-8509-f2a70b016b3b/ReportSection?bookmarkGuid=58326895-a159-431d-a6b0-7ead4497f3b8&amp;bookmarkUsage=1&amp;ctid=43a93a09-5305-40a7-8e70-ca4ddf121ea2&amp;fromEntryPoint=expor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159</TotalTime>
  <Words>536</Words>
  <Application>Microsoft Office PowerPoint</Application>
  <PresentationFormat>Custom</PresentationFormat>
  <Paragraphs>43</Paragraphs>
  <Slides>11</Slides>
  <Notes>0</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11</vt:i4>
      </vt:variant>
    </vt:vector>
  </HeadingPairs>
  <TitlesOfParts>
    <vt:vector size="28" baseType="lpstr">
      <vt:lpstr>Aptos</vt:lpstr>
      <vt:lpstr>Aptos Display</vt:lpstr>
      <vt:lpstr>Arial</vt:lpstr>
      <vt:lpstr>Bierstadt</vt:lpstr>
      <vt:lpstr>Bodoni MT</vt:lpstr>
      <vt:lpstr>Calibri</vt:lpstr>
      <vt:lpstr>Calibri Light</vt:lpstr>
      <vt:lpstr>Goudy Old Style</vt:lpstr>
      <vt:lpstr>Söhne</vt:lpstr>
      <vt:lpstr>Trade Gothic Next Cond</vt:lpstr>
      <vt:lpstr>Trade Gothic Next Light</vt:lpstr>
      <vt:lpstr>Wingdings 2</vt:lpstr>
      <vt:lpstr>Office Theme</vt:lpstr>
      <vt:lpstr>SlateVTI</vt:lpstr>
      <vt:lpstr>Celestial</vt:lpstr>
      <vt:lpstr>GestaltVTI</vt:lpstr>
      <vt:lpstr>AfterglowVTI</vt:lpstr>
      <vt:lpstr>Bird Strikes Analysis on flight</vt:lpstr>
      <vt:lpstr>Problem Statement </vt:lpstr>
      <vt:lpstr>By analyzing bird strike data, I get some inside. Let's move Ahead step by step</vt:lpstr>
      <vt:lpstr>Main KPIS</vt:lpstr>
      <vt:lpstr>Case Studies </vt:lpstr>
      <vt:lpstr>Key Insight</vt:lpstr>
      <vt:lpstr>Key Insight</vt:lpstr>
      <vt:lpstr>Key Insight</vt:lpstr>
      <vt:lpstr>My Design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KPIS</dc:title>
  <dc:creator>FNU LNU</dc:creator>
  <cp:lastModifiedBy>FNU LNU</cp:lastModifiedBy>
  <cp:revision>9</cp:revision>
  <dcterms:created xsi:type="dcterms:W3CDTF">2024-03-26T15:28:05Z</dcterms:created>
  <dcterms:modified xsi:type="dcterms:W3CDTF">2024-03-28T07:24:03Z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2024-03-27T11:57:20Z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43a93a09-5305-40a7-8e70-ca4ddf121ea2</vt:lpwstr>
  </property>
  <property fmtid="{D5CDD505-2E9C-101B-9397-08002B2CF9AE}" pid="7" name="MSIP_Label_defa4170-0d19-0005-0004-bc88714345d2_ActionId">
    <vt:lpwstr>1303e361-d4b3-4964-936e-56d0e073ebc4</vt:lpwstr>
  </property>
  <property fmtid="{D5CDD505-2E9C-101B-9397-08002B2CF9AE}" pid="8" name="MSIP_Label_defa4170-0d19-0005-0004-bc88714345d2_ContentBits">
    <vt:lpwstr>0</vt:lpwstr>
  </property>
</Properties>
</file>